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2"/>
  </p:notesMasterIdLst>
  <p:sldIdLst>
    <p:sldId id="274" r:id="rId5"/>
    <p:sldId id="266" r:id="rId6"/>
    <p:sldId id="272" r:id="rId7"/>
    <p:sldId id="261"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74"/>
          </p14:sldIdLst>
        </p14:section>
        <p14:section name="Introduce yourself" id="{6F032485-F42F-4645-AF5B-CE298C1CA406}">
          <p14:sldIdLst>
            <p14:sldId id="266"/>
          </p14:sldIdLst>
        </p14:section>
        <p14:section name="Mandatory Slides" id="{08251AE7-0E36-B446-A6D5-DA50A1678257}">
          <p14:sldIdLst>
            <p14:sldId id="272"/>
            <p14:sldId id="261"/>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D3F4CB-E179-4739-B176-C5772A70A5F3}" v="780" dt="2024-09-23T17:47:03.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chießer" userId="e7976ada-4d2a-4fe8-ad1e-ae98922fb440" providerId="ADAL" clId="{F1D3F4CB-E179-4739-B176-C5772A70A5F3}"/>
    <pc:docChg chg="undo redo custSel modSld modMainMaster">
      <pc:chgData name="Alexander Schießer" userId="e7976ada-4d2a-4fe8-ad1e-ae98922fb440" providerId="ADAL" clId="{F1D3F4CB-E179-4739-B176-C5772A70A5F3}" dt="2024-09-23T17:47:03.709" v="1814" actId="20577"/>
      <pc:docMkLst>
        <pc:docMk/>
      </pc:docMkLst>
      <pc:sldChg chg="modSp mod">
        <pc:chgData name="Alexander Schießer" userId="e7976ada-4d2a-4fe8-ad1e-ae98922fb440" providerId="ADAL" clId="{F1D3F4CB-E179-4739-B176-C5772A70A5F3}" dt="2024-09-23T15:13:32.275" v="1452" actId="20577"/>
        <pc:sldMkLst>
          <pc:docMk/>
          <pc:sldMk cId="886721739" sldId="272"/>
        </pc:sldMkLst>
        <pc:spChg chg="mod">
          <ac:chgData name="Alexander Schießer" userId="e7976ada-4d2a-4fe8-ad1e-ae98922fb440" providerId="ADAL" clId="{F1D3F4CB-E179-4739-B176-C5772A70A5F3}" dt="2024-09-23T15:13:32.275" v="1452" actId="20577"/>
          <ac:spMkLst>
            <pc:docMk/>
            <pc:sldMk cId="886721739" sldId="272"/>
            <ac:spMk id="2" creationId="{1D89EDAE-5882-69EA-1873-1E9182381AC3}"/>
          </ac:spMkLst>
        </pc:spChg>
      </pc:sldChg>
      <pc:sldMasterChg chg="modSldLayout">
        <pc:chgData name="Alexander Schießer" userId="e7976ada-4d2a-4fe8-ad1e-ae98922fb440" providerId="ADAL" clId="{F1D3F4CB-E179-4739-B176-C5772A70A5F3}" dt="2024-09-23T17:47:03.709" v="1814" actId="20577"/>
        <pc:sldMasterMkLst>
          <pc:docMk/>
          <pc:sldMasterMk cId="2394396925" sldId="2147483661"/>
        </pc:sldMasterMkLst>
        <pc:sldLayoutChg chg="modSp mod">
          <pc:chgData name="Alexander Schießer" userId="e7976ada-4d2a-4fe8-ad1e-ae98922fb440" providerId="ADAL" clId="{F1D3F4CB-E179-4739-B176-C5772A70A5F3}" dt="2024-09-23T14:25:06.589" v="1062" actId="113"/>
          <pc:sldLayoutMkLst>
            <pc:docMk/>
            <pc:sldMasterMk cId="2394396925" sldId="2147483661"/>
            <pc:sldLayoutMk cId="2305250996" sldId="2147483688"/>
          </pc:sldLayoutMkLst>
          <pc:spChg chg="mod">
            <ac:chgData name="Alexander Schießer" userId="e7976ada-4d2a-4fe8-ad1e-ae98922fb440" providerId="ADAL" clId="{F1D3F4CB-E179-4739-B176-C5772A70A5F3}" dt="2024-09-23T14:25:06.589" v="1062" actId="113"/>
            <ac:spMkLst>
              <pc:docMk/>
              <pc:sldMasterMk cId="2394396925" sldId="2147483661"/>
              <pc:sldLayoutMk cId="2305250996" sldId="2147483688"/>
              <ac:spMk id="15" creationId="{F22F74EA-A9F5-4FA6-A5EA-2B83C2AA9CFD}"/>
            </ac:spMkLst>
          </pc:spChg>
        </pc:sldLayoutChg>
        <pc:sldLayoutChg chg="modSp mod">
          <pc:chgData name="Alexander Schießer" userId="e7976ada-4d2a-4fe8-ad1e-ae98922fb440" providerId="ADAL" clId="{F1D3F4CB-E179-4739-B176-C5772A70A5F3}" dt="2024-09-23T17:47:03.709" v="1814" actId="20577"/>
          <pc:sldLayoutMkLst>
            <pc:docMk/>
            <pc:sldMasterMk cId="2394396925" sldId="2147483661"/>
            <pc:sldLayoutMk cId="3371246564" sldId="2147483689"/>
          </pc:sldLayoutMkLst>
          <pc:spChg chg="mod">
            <ac:chgData name="Alexander Schießer" userId="e7976ada-4d2a-4fe8-ad1e-ae98922fb440" providerId="ADAL" clId="{F1D3F4CB-E179-4739-B176-C5772A70A5F3}" dt="2024-09-23T17:45:33.528" v="1579" actId="1076"/>
            <ac:spMkLst>
              <pc:docMk/>
              <pc:sldMasterMk cId="2394396925" sldId="2147483661"/>
              <pc:sldLayoutMk cId="3371246564" sldId="2147483689"/>
              <ac:spMk id="3" creationId="{4F11DD7E-C0C1-77E5-16C8-3A605512BA19}"/>
            </ac:spMkLst>
          </pc:spChg>
          <pc:spChg chg="mod">
            <ac:chgData name="Alexander Schießer" userId="e7976ada-4d2a-4fe8-ad1e-ae98922fb440" providerId="ADAL" clId="{F1D3F4CB-E179-4739-B176-C5772A70A5F3}" dt="2024-09-23T17:46:30.498" v="1716" actId="1076"/>
            <ac:spMkLst>
              <pc:docMk/>
              <pc:sldMasterMk cId="2394396925" sldId="2147483661"/>
              <pc:sldLayoutMk cId="3371246564" sldId="2147483689"/>
              <ac:spMk id="4" creationId="{3E8FEA28-274D-7B0B-CEC7-18C29253D876}"/>
            </ac:spMkLst>
          </pc:spChg>
          <pc:spChg chg="mod">
            <ac:chgData name="Alexander Schießer" userId="e7976ada-4d2a-4fe8-ad1e-ae98922fb440" providerId="ADAL" clId="{F1D3F4CB-E179-4739-B176-C5772A70A5F3}" dt="2024-09-23T17:47:03.709" v="1814" actId="20577"/>
            <ac:spMkLst>
              <pc:docMk/>
              <pc:sldMasterMk cId="2394396925" sldId="2147483661"/>
              <pc:sldLayoutMk cId="3371246564" sldId="2147483689"/>
              <ac:spMk id="16" creationId="{C204FC51-3AA1-2470-229C-C3E81D8C292B}"/>
            </ac:spMkLst>
          </pc:spChg>
        </pc:sldLayoutChg>
      </pc:sldMasterChg>
    </pc:docChg>
  </pc:docChgLst>
  <pc:docChgLst>
    <pc:chgData name="Nico Heby" userId="c88c6920-9e16-4a7e-acac-31863610828a" providerId="ADAL" clId="{87C91E65-5211-495D-8082-4D604AA069AC}"/>
    <pc:docChg chg="custSel modSld">
      <pc:chgData name="Nico Heby" userId="c88c6920-9e16-4a7e-acac-31863610828a" providerId="ADAL" clId="{87C91E65-5211-495D-8082-4D604AA069AC}" dt="2024-09-23T14:27:11.498" v="3" actId="27636"/>
      <pc:docMkLst>
        <pc:docMk/>
      </pc:docMkLst>
      <pc:sldChg chg="modSp mod">
        <pc:chgData name="Nico Heby" userId="c88c6920-9e16-4a7e-acac-31863610828a" providerId="ADAL" clId="{87C91E65-5211-495D-8082-4D604AA069AC}" dt="2024-09-23T14:27:11.498" v="3" actId="27636"/>
        <pc:sldMkLst>
          <pc:docMk/>
          <pc:sldMk cId="537293043" sldId="261"/>
        </pc:sldMkLst>
        <pc:spChg chg="mod">
          <ac:chgData name="Nico Heby" userId="c88c6920-9e16-4a7e-acac-31863610828a" providerId="ADAL" clId="{87C91E65-5211-495D-8082-4D604AA069AC}" dt="2024-09-23T14:27:11.498" v="3" actId="27636"/>
          <ac:spMkLst>
            <pc:docMk/>
            <pc:sldMk cId="537293043" sldId="261"/>
            <ac:spMk id="2" creationId="{C6B4BBF1-31A7-1389-0F6D-DC59ACDF527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9/24/2024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067322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projects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a:t>
            </a:r>
            <a:r>
              <a:rPr lang="en-US" sz="1600" b="1">
                <a:latin typeface="Segoe UI" panose="020B0502040204020203" pitchFamily="34" charset="0"/>
                <a:cs typeface="Segoe UI" panose="020B0502040204020203" pitchFamily="34" charset="0"/>
              </a:rPr>
              <a:t>app.ekipa.de </a:t>
            </a:r>
            <a:r>
              <a:rPr lang="en-US" sz="1600">
                <a:latin typeface="Segoe UI" panose="020B0502040204020203" pitchFamily="34" charset="0"/>
                <a:cs typeface="Segoe UI" panose="020B0502040204020203" pitchFamily="34" charset="0"/>
              </a:rPr>
              <a:t>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E008DD43-1C55-03B3-770D-FE93765F4A6F}"/>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0EB6519E-2E1D-2086-1182-D6A1DD35A255}"/>
              </a:ext>
            </a:extLst>
          </p:cNvPr>
          <p:cNvGrpSpPr/>
          <p:nvPr userDrawn="1"/>
        </p:nvGrpSpPr>
        <p:grpSpPr>
          <a:xfrm>
            <a:off x="624890" y="4026255"/>
            <a:ext cx="5374784" cy="1513922"/>
            <a:chOff x="355409" y="4018473"/>
            <a:chExt cx="5374784" cy="1513922"/>
          </a:xfrm>
        </p:grpSpPr>
        <p:sp>
          <p:nvSpPr>
            <p:cNvPr id="6" name="TextBox 20">
              <a:extLst>
                <a:ext uri="{FF2B5EF4-FFF2-40B4-BE49-F238E27FC236}">
                  <a16:creationId xmlns:a16="http://schemas.microsoft.com/office/drawing/2014/main" id="{8B7BF0A4-9511-EAC4-6708-BE73C601C18C}"/>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9A32008E-EBC7-F6FF-4A31-6916E72EEC92}"/>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9" name="TextBox 22">
              <a:extLst>
                <a:ext uri="{FF2B5EF4-FFF2-40B4-BE49-F238E27FC236}">
                  <a16:creationId xmlns:a16="http://schemas.microsoft.com/office/drawing/2014/main" id="{038B24C8-1A14-DA7F-1C23-7A9EFB5F31F4}"/>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11" name="TextBox 23">
              <a:extLst>
                <a:ext uri="{FF2B5EF4-FFF2-40B4-BE49-F238E27FC236}">
                  <a16:creationId xmlns:a16="http://schemas.microsoft.com/office/drawing/2014/main" id="{CFF4B308-93E1-E7A2-33E7-644C67E6A07D}"/>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ADCF283E-4341-3099-3DA7-CEF0796B352A}"/>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19" name="TextBox 25">
              <a:extLst>
                <a:ext uri="{FF2B5EF4-FFF2-40B4-BE49-F238E27FC236}">
                  <a16:creationId xmlns:a16="http://schemas.microsoft.com/office/drawing/2014/main" id="{49485039-E953-8856-C31B-B45AFD797881}"/>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1" name="TextBox 26">
              <a:extLst>
                <a:ext uri="{FF2B5EF4-FFF2-40B4-BE49-F238E27FC236}">
                  <a16:creationId xmlns:a16="http://schemas.microsoft.com/office/drawing/2014/main" id="{60706966-CCC0-8B14-A578-968B1C7ED587}"/>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2" name="TextBox 27">
              <a:extLst>
                <a:ext uri="{FF2B5EF4-FFF2-40B4-BE49-F238E27FC236}">
                  <a16:creationId xmlns:a16="http://schemas.microsoft.com/office/drawing/2014/main" id="{1C1A5C55-00D8-813B-66A4-4DB9B52B9D26}"/>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4536C111-30F8-8DF5-A188-36710B85FB55}"/>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24" name="TextBox 29">
              <a:extLst>
                <a:ext uri="{FF2B5EF4-FFF2-40B4-BE49-F238E27FC236}">
                  <a16:creationId xmlns:a16="http://schemas.microsoft.com/office/drawing/2014/main" id="{2D97F285-2A65-3908-BD61-B3A9AB7E7DCD}"/>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25" name="Text Placeholder 2">
            <a:extLst>
              <a:ext uri="{FF2B5EF4-FFF2-40B4-BE49-F238E27FC236}">
                <a16:creationId xmlns:a16="http://schemas.microsoft.com/office/drawing/2014/main" id="{A6234E2F-F123-022E-C3E4-E0546BD01447}"/>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project</a:t>
            </a:r>
          </a:p>
        </p:txBody>
      </p:sp>
    </p:spTree>
    <p:extLst>
      <p:ext uri="{BB962C8B-B14F-4D97-AF65-F5344CB8AC3E}">
        <p14:creationId xmlns:p14="http://schemas.microsoft.com/office/powerpoint/2010/main" val="230525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236446" cy="646331"/>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GUIDELINE </a:t>
            </a:r>
            <a:br>
              <a:rPr lang="en-US" b="1">
                <a:solidFill>
                  <a:schemeClr val="bg1"/>
                </a:solidFill>
                <a:latin typeface="Segoe UI" panose="020B0502040204020203" pitchFamily="34" charset="0"/>
                <a:cs typeface="Segoe UI" panose="020B0502040204020203" pitchFamily="34" charset="0"/>
              </a:rPr>
            </a:br>
            <a:r>
              <a:rPr lang="en-US" b="1">
                <a:solidFill>
                  <a:schemeClr val="bg1"/>
                </a:solidFill>
                <a:latin typeface="Segoe UI" panose="020B0502040204020203" pitchFamily="34" charset="0"/>
                <a:cs typeface="Segoe UI" panose="020B0502040204020203" pitchFamily="34" charset="0"/>
              </a:rPr>
              <a:t>&amp; SPECIFICATIONS</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587171"/>
            <a:ext cx="3594179" cy="4676881"/>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8045" y="709829"/>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12073"/>
            <a:ext cx="3594179" cy="356488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40432" y="1361075"/>
            <a:ext cx="3594180" cy="1077218"/>
          </a:xfrm>
          <a:prstGeom prst="rect">
            <a:avLst/>
          </a:prstGeom>
          <a:noFill/>
        </p:spPr>
        <p:txBody>
          <a:bodyPr wrap="square" rtlCol="0" anchor="ctr">
            <a:spAutoFit/>
          </a:bodyPr>
          <a:lstStyle/>
          <a:p>
            <a:r>
              <a:rPr lang="en-US" sz="1600" b="0">
                <a:solidFill>
                  <a:schemeClr val="bg1"/>
                </a:solidFill>
                <a:latin typeface="Segoe UI" panose="020B0502040204020203" pitchFamily="34" charset="0"/>
                <a:cs typeface="Segoe UI" panose="020B0502040204020203" pitchFamily="34" charset="0"/>
              </a:rPr>
              <a:t>What customer group did you identify and what specific needs do they have regarding regionality &amp; banking?</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187296"/>
            <a:ext cx="3574772" cy="830997"/>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How is your (digital) solution designed to address those needs while being scalable?</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4" name="TextBox 2">
            <a:extLst>
              <a:ext uri="{FF2B5EF4-FFF2-40B4-BE49-F238E27FC236}">
                <a16:creationId xmlns:a16="http://schemas.microsoft.com/office/drawing/2014/main" id="{3E8FEA28-274D-7B0B-CEC7-18C29253D876}"/>
              </a:ext>
            </a:extLst>
          </p:cNvPr>
          <p:cNvSpPr txBox="1"/>
          <p:nvPr userDrawn="1"/>
        </p:nvSpPr>
        <p:spPr>
          <a:xfrm>
            <a:off x="4298910" y="1187296"/>
            <a:ext cx="3594180" cy="1323439"/>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How can regional identity be effectively integrated into both digital and physical touchpoints, enhancing customer experience and brand loyalty?</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7" r:id="rId10"/>
    <p:sldLayoutId id="2147483688"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app.ekipa.de/challenges/finance-volksbank/brie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22B4D1C-17D9-F2D8-AE88-CF520DCC78E2}"/>
              </a:ext>
            </a:extLst>
          </p:cNvPr>
          <p:cNvSpPr>
            <a:spLocks noGrp="1"/>
          </p:cNvSpPr>
          <p:nvPr>
            <p:ph type="body" idx="17"/>
          </p:nvPr>
        </p:nvSpPr>
        <p:spPr>
          <a:xfrm>
            <a:off x="399410" y="5670238"/>
            <a:ext cx="6828704" cy="459323"/>
          </a:xfrm>
        </p:spPr>
        <p:txBody>
          <a:bodyPr/>
          <a:lstStyle/>
          <a:p>
            <a:endParaRPr lang="de-DE"/>
          </a:p>
        </p:txBody>
      </p:sp>
    </p:spTree>
    <p:extLst>
      <p:ext uri="{BB962C8B-B14F-4D97-AF65-F5344CB8AC3E}">
        <p14:creationId xmlns:p14="http://schemas.microsoft.com/office/powerpoint/2010/main" val="39888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r>
              <a:rPr lang="en-US"/>
              <a:t>This challenge invites you to explore </a:t>
            </a:r>
            <a:r>
              <a:rPr lang="en-US" b="1"/>
              <a:t>regional characteristics </a:t>
            </a:r>
            <a:r>
              <a:rPr lang="en-US"/>
              <a:t>and present </a:t>
            </a:r>
            <a:r>
              <a:rPr lang="en-US" b="1"/>
              <a:t>innovative (digital) banking solutions</a:t>
            </a:r>
            <a:r>
              <a:rPr lang="en-US"/>
              <a:t>.</a:t>
            </a:r>
          </a:p>
          <a:p>
            <a:r>
              <a:rPr lang="en-US"/>
              <a:t>Your solution should focus on two areas:</a:t>
            </a:r>
          </a:p>
          <a:p>
            <a:pPr marL="342900" indent="-342900">
              <a:buFont typeface="+mj-lt"/>
              <a:buAutoNum type="arabicPeriod"/>
            </a:pPr>
            <a:r>
              <a:rPr lang="en-US" b="1"/>
              <a:t>Customer Research: </a:t>
            </a:r>
            <a:r>
              <a:rPr lang="en-US"/>
              <a:t>Determine the needs of specific customer segments in relation to the regionality of Volksbank Stuttgart.</a:t>
            </a:r>
          </a:p>
          <a:p>
            <a:pPr marL="342900" indent="-342900">
              <a:buFont typeface="+mj-lt"/>
              <a:buAutoNum type="arabicPeriod"/>
            </a:pPr>
            <a:r>
              <a:rPr lang="en-US" b="1"/>
              <a:t>(Digital) product development: </a:t>
            </a:r>
            <a:r>
              <a:rPr lang="en-US"/>
              <a:t>Present innovative (digital) products that are both relevant and aligned with the identified segments.</a:t>
            </a:r>
          </a:p>
          <a:p>
            <a:r>
              <a:rPr lang="en-US"/>
              <a:t>You will find out more information on the criteria here: </a:t>
            </a:r>
          </a:p>
          <a:p>
            <a:r>
              <a:rPr lang="de-DE" err="1">
                <a:hlinkClick r:id="rId2"/>
              </a:rPr>
              <a:t>ekipa</a:t>
            </a:r>
            <a:r>
              <a:rPr lang="de-DE">
                <a:hlinkClick r:id="rId2"/>
              </a:rPr>
              <a:t> - Open Innovation </a:t>
            </a:r>
            <a:r>
              <a:rPr lang="de-DE" err="1">
                <a:hlinkClick r:id="rId2"/>
              </a:rPr>
              <a:t>Platform</a:t>
            </a:r>
            <a:endParaRPr lang="en-US" b="1"/>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normAutofit/>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85</Words>
  <Application>Microsoft Office PowerPoint</Application>
  <PresentationFormat>Breitbild</PresentationFormat>
  <Paragraphs>8</Paragraphs>
  <Slides>7</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Alexander Schießer</cp:lastModifiedBy>
  <cp:revision>1</cp:revision>
  <dcterms:created xsi:type="dcterms:W3CDTF">2024-03-10T13:25:42Z</dcterms:created>
  <dcterms:modified xsi:type="dcterms:W3CDTF">2024-09-24T14:33:08Z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