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sldIdLst>
    <p:sldId id="268"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4"/>
    <p:restoredTop sz="96292"/>
  </p:normalViewPr>
  <p:slideViewPr>
    <p:cSldViewPr snapToGrid="0">
      <p:cViewPr varScale="1">
        <p:scale>
          <a:sx n="78" d="100"/>
          <a:sy n="78" d="100"/>
        </p:scale>
        <p:origin x="9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Hannah Werner" userId="6f96a161-cb2c-4bc7-a90d-3c38d78bf0fc" providerId="ADAL" clId="{F096D414-503F-49EC-841F-5909FC2345B5}"/>
    <pc:docChg chg="undo redo custSel modSld modMainMaster">
      <pc:chgData name="Hannah Werner" userId="6f96a161-cb2c-4bc7-a90d-3c38d78bf0fc" providerId="ADAL" clId="{F096D414-503F-49EC-841F-5909FC2345B5}" dt="2024-09-24T09:21:27.471" v="519"/>
      <pc:docMkLst>
        <pc:docMk/>
      </pc:docMkLst>
      <pc:sldChg chg="addSp modSp">
        <pc:chgData name="Hannah Werner" userId="6f96a161-cb2c-4bc7-a90d-3c38d78bf0fc" providerId="ADAL" clId="{F096D414-503F-49EC-841F-5909FC2345B5}" dt="2024-09-24T09:21:27.471" v="519"/>
        <pc:sldMkLst>
          <pc:docMk/>
          <pc:sldMk cId="642391188" sldId="266"/>
        </pc:sldMkLst>
        <pc:spChg chg="add mod">
          <ac:chgData name="Hannah Werner" userId="6f96a161-cb2c-4bc7-a90d-3c38d78bf0fc" providerId="ADAL" clId="{F096D414-503F-49EC-841F-5909FC2345B5}" dt="2024-09-24T09:21:27.471" v="519"/>
          <ac:spMkLst>
            <pc:docMk/>
            <pc:sldMk cId="642391188" sldId="266"/>
            <ac:spMk id="5" creationId="{C96BA367-F9B3-DBC6-AE02-72AA902A4D84}"/>
          </ac:spMkLst>
        </pc:spChg>
        <pc:spChg chg="add mod">
          <ac:chgData name="Hannah Werner" userId="6f96a161-cb2c-4bc7-a90d-3c38d78bf0fc" providerId="ADAL" clId="{F096D414-503F-49EC-841F-5909FC2345B5}" dt="2024-09-24T09:21:27.471" v="519"/>
          <ac:spMkLst>
            <pc:docMk/>
            <pc:sldMk cId="642391188" sldId="266"/>
            <ac:spMk id="14" creationId="{B47D8408-B79F-1F1C-3843-5E7C79CF81A7}"/>
          </ac:spMkLst>
        </pc:spChg>
      </pc:sldChg>
      <pc:sldChg chg="addSp modSp mod">
        <pc:chgData name="Hannah Werner" userId="6f96a161-cb2c-4bc7-a90d-3c38d78bf0fc" providerId="ADAL" clId="{F096D414-503F-49EC-841F-5909FC2345B5}" dt="2024-09-24T09:19:20.622" v="518" actId="20577"/>
        <pc:sldMkLst>
          <pc:docMk/>
          <pc:sldMk cId="985856299" sldId="268"/>
        </pc:sldMkLst>
        <pc:spChg chg="add mod">
          <ac:chgData name="Hannah Werner" userId="6f96a161-cb2c-4bc7-a90d-3c38d78bf0fc" providerId="ADAL" clId="{F096D414-503F-49EC-841F-5909FC2345B5}" dt="2024-09-24T09:18:43.074" v="430" actId="20577"/>
          <ac:spMkLst>
            <pc:docMk/>
            <pc:sldMk cId="985856299" sldId="268"/>
            <ac:spMk id="2" creationId="{5665EF76-06AA-5062-3F91-D79814344F67}"/>
          </ac:spMkLst>
        </pc:spChg>
        <pc:spChg chg="mod">
          <ac:chgData name="Hannah Werner" userId="6f96a161-cb2c-4bc7-a90d-3c38d78bf0fc" providerId="ADAL" clId="{F096D414-503F-49EC-841F-5909FC2345B5}" dt="2024-09-24T09:18:31.704" v="396"/>
          <ac:spMkLst>
            <pc:docMk/>
            <pc:sldMk cId="985856299" sldId="268"/>
            <ac:spMk id="4" creationId="{8B103474-2DB2-EB03-C136-DCC7D8DA8575}"/>
          </ac:spMkLst>
        </pc:spChg>
        <pc:spChg chg="mod">
          <ac:chgData name="Hannah Werner" userId="6f96a161-cb2c-4bc7-a90d-3c38d78bf0fc" providerId="ADAL" clId="{F096D414-503F-49EC-841F-5909FC2345B5}" dt="2024-09-24T09:18:31.704" v="396"/>
          <ac:spMkLst>
            <pc:docMk/>
            <pc:sldMk cId="985856299" sldId="268"/>
            <ac:spMk id="5" creationId="{B9286486-BBA8-AF79-BF05-E337CAA01732}"/>
          </ac:spMkLst>
        </pc:spChg>
        <pc:spChg chg="mod">
          <ac:chgData name="Hannah Werner" userId="6f96a161-cb2c-4bc7-a90d-3c38d78bf0fc" providerId="ADAL" clId="{F096D414-503F-49EC-841F-5909FC2345B5}" dt="2024-09-24T09:18:31.704" v="396"/>
          <ac:spMkLst>
            <pc:docMk/>
            <pc:sldMk cId="985856299" sldId="268"/>
            <ac:spMk id="6" creationId="{678A7A32-D7D1-EB0E-5C4D-FD59C21DABF2}"/>
          </ac:spMkLst>
        </pc:spChg>
        <pc:spChg chg="mod">
          <ac:chgData name="Hannah Werner" userId="6f96a161-cb2c-4bc7-a90d-3c38d78bf0fc" providerId="ADAL" clId="{F096D414-503F-49EC-841F-5909FC2345B5}" dt="2024-09-24T09:18:31.704" v="396"/>
          <ac:spMkLst>
            <pc:docMk/>
            <pc:sldMk cId="985856299" sldId="268"/>
            <ac:spMk id="7" creationId="{F6F32313-577C-FF74-8B9F-D1137D1CE4B9}"/>
          </ac:spMkLst>
        </pc:spChg>
        <pc:spChg chg="mod">
          <ac:chgData name="Hannah Werner" userId="6f96a161-cb2c-4bc7-a90d-3c38d78bf0fc" providerId="ADAL" clId="{F096D414-503F-49EC-841F-5909FC2345B5}" dt="2024-09-24T09:18:51.921" v="446" actId="20577"/>
          <ac:spMkLst>
            <pc:docMk/>
            <pc:sldMk cId="985856299" sldId="268"/>
            <ac:spMk id="8" creationId="{39C2E45C-D837-069D-7A18-A0D59FB93DD5}"/>
          </ac:spMkLst>
        </pc:spChg>
        <pc:spChg chg="mod">
          <ac:chgData name="Hannah Werner" userId="6f96a161-cb2c-4bc7-a90d-3c38d78bf0fc" providerId="ADAL" clId="{F096D414-503F-49EC-841F-5909FC2345B5}" dt="2024-09-24T09:18:31.704" v="396"/>
          <ac:spMkLst>
            <pc:docMk/>
            <pc:sldMk cId="985856299" sldId="268"/>
            <ac:spMk id="9" creationId="{D86ECF3F-ACE8-279B-EBE5-48F0145818CF}"/>
          </ac:spMkLst>
        </pc:spChg>
        <pc:spChg chg="mod">
          <ac:chgData name="Hannah Werner" userId="6f96a161-cb2c-4bc7-a90d-3c38d78bf0fc" providerId="ADAL" clId="{F096D414-503F-49EC-841F-5909FC2345B5}" dt="2024-09-24T09:18:47.612" v="440" actId="20577"/>
          <ac:spMkLst>
            <pc:docMk/>
            <pc:sldMk cId="985856299" sldId="268"/>
            <ac:spMk id="10" creationId="{20A922E0-4DD7-0C1D-6B09-1DDF97E963EE}"/>
          </ac:spMkLst>
        </pc:spChg>
        <pc:spChg chg="mod">
          <ac:chgData name="Hannah Werner" userId="6f96a161-cb2c-4bc7-a90d-3c38d78bf0fc" providerId="ADAL" clId="{F096D414-503F-49EC-841F-5909FC2345B5}" dt="2024-09-24T09:18:31.704" v="396"/>
          <ac:spMkLst>
            <pc:docMk/>
            <pc:sldMk cId="985856299" sldId="268"/>
            <ac:spMk id="11" creationId="{8060F000-7809-F9D8-E68D-836323C71481}"/>
          </ac:spMkLst>
        </pc:spChg>
        <pc:spChg chg="mod">
          <ac:chgData name="Hannah Werner" userId="6f96a161-cb2c-4bc7-a90d-3c38d78bf0fc" providerId="ADAL" clId="{F096D414-503F-49EC-841F-5909FC2345B5}" dt="2024-09-24T09:18:58.593" v="461" actId="20577"/>
          <ac:spMkLst>
            <pc:docMk/>
            <pc:sldMk cId="985856299" sldId="268"/>
            <ac:spMk id="12" creationId="{1906BFB9-6120-5EFD-4450-2795C36A4F77}"/>
          </ac:spMkLst>
        </pc:spChg>
        <pc:spChg chg="mod">
          <ac:chgData name="Hannah Werner" userId="6f96a161-cb2c-4bc7-a90d-3c38d78bf0fc" providerId="ADAL" clId="{F096D414-503F-49EC-841F-5909FC2345B5}" dt="2024-09-24T09:19:02.953" v="466" actId="20577"/>
          <ac:spMkLst>
            <pc:docMk/>
            <pc:sldMk cId="985856299" sldId="268"/>
            <ac:spMk id="13" creationId="{7A612E00-B2B3-DAB3-B2E3-4D95B11C1E3C}"/>
          </ac:spMkLst>
        </pc:spChg>
        <pc:spChg chg="add mod">
          <ac:chgData name="Hannah Werner" userId="6f96a161-cb2c-4bc7-a90d-3c38d78bf0fc" providerId="ADAL" clId="{F096D414-503F-49EC-841F-5909FC2345B5}" dt="2024-09-24T09:19:20.622" v="518" actId="20577"/>
          <ac:spMkLst>
            <pc:docMk/>
            <pc:sldMk cId="985856299" sldId="268"/>
            <ac:spMk id="14" creationId="{42A0DBA0-5CDD-895E-7C25-CFA11636066D}"/>
          </ac:spMkLst>
        </pc:spChg>
        <pc:grpChg chg="add mod">
          <ac:chgData name="Hannah Werner" userId="6f96a161-cb2c-4bc7-a90d-3c38d78bf0fc" providerId="ADAL" clId="{F096D414-503F-49EC-841F-5909FC2345B5}" dt="2024-09-24T09:18:31.704" v="396"/>
          <ac:grpSpMkLst>
            <pc:docMk/>
            <pc:sldMk cId="985856299" sldId="268"/>
            <ac:grpSpMk id="3" creationId="{C326CC99-A4CE-9D90-AAF6-A529B0B29050}"/>
          </ac:grpSpMkLst>
        </pc:grpChg>
      </pc:sldChg>
      <pc:sldMasterChg chg="modSldLayout">
        <pc:chgData name="Hannah Werner" userId="6f96a161-cb2c-4bc7-a90d-3c38d78bf0fc" providerId="ADAL" clId="{F096D414-503F-49EC-841F-5909FC2345B5}" dt="2024-09-24T09:17:04.095" v="395" actId="1076"/>
        <pc:sldMasterMkLst>
          <pc:docMk/>
          <pc:sldMasterMk cId="2394396925" sldId="2147483661"/>
        </pc:sldMasterMkLst>
        <pc:sldLayoutChg chg="modSp mod">
          <pc:chgData name="Hannah Werner" userId="6f96a161-cb2c-4bc7-a90d-3c38d78bf0fc" providerId="ADAL" clId="{F096D414-503F-49EC-841F-5909FC2345B5}" dt="2024-09-24T09:07:58.589" v="299" actId="20577"/>
          <pc:sldLayoutMkLst>
            <pc:docMk/>
            <pc:sldMasterMk cId="2394396925" sldId="2147483661"/>
            <pc:sldLayoutMk cId="3485044174" sldId="2147483678"/>
          </pc:sldLayoutMkLst>
          <pc:spChg chg="mod">
            <ac:chgData name="Hannah Werner" userId="6f96a161-cb2c-4bc7-a90d-3c38d78bf0fc" providerId="ADAL" clId="{F096D414-503F-49EC-841F-5909FC2345B5}" dt="2024-09-24T09:07:58.589" v="299" actId="20577"/>
            <ac:spMkLst>
              <pc:docMk/>
              <pc:sldMasterMk cId="2394396925" sldId="2147483661"/>
              <pc:sldLayoutMk cId="3485044174" sldId="2147483678"/>
              <ac:spMk id="11" creationId="{366E3751-4A42-3B8D-5208-B03E95659924}"/>
            </ac:spMkLst>
          </pc:spChg>
        </pc:sldLayoutChg>
        <pc:sldLayoutChg chg="addSp modSp mod">
          <pc:chgData name="Hannah Werner" userId="6f96a161-cb2c-4bc7-a90d-3c38d78bf0fc" providerId="ADAL" clId="{F096D414-503F-49EC-841F-5909FC2345B5}" dt="2024-09-24T09:15:51.931" v="390" actId="20577"/>
          <pc:sldLayoutMkLst>
            <pc:docMk/>
            <pc:sldMasterMk cId="2394396925" sldId="2147483661"/>
            <pc:sldLayoutMk cId="496303994" sldId="2147483679"/>
          </pc:sldLayoutMkLst>
          <pc:spChg chg="add mod">
            <ac:chgData name="Hannah Werner" userId="6f96a161-cb2c-4bc7-a90d-3c38d78bf0fc" providerId="ADAL" clId="{F096D414-503F-49EC-841F-5909FC2345B5}" dt="2024-09-24T09:10:20.900" v="335"/>
            <ac:spMkLst>
              <pc:docMk/>
              <pc:sldMasterMk cId="2394396925" sldId="2147483661"/>
              <pc:sldLayoutMk cId="496303994" sldId="2147483679"/>
              <ac:spMk id="6" creationId="{8D462D4B-5B74-144B-43D3-A9E506250394}"/>
            </ac:spMkLst>
          </pc:spChg>
          <pc:spChg chg="add mod">
            <ac:chgData name="Hannah Werner" userId="6f96a161-cb2c-4bc7-a90d-3c38d78bf0fc" providerId="ADAL" clId="{F096D414-503F-49EC-841F-5909FC2345B5}" dt="2024-09-24T09:14:56.669" v="384" actId="14100"/>
            <ac:spMkLst>
              <pc:docMk/>
              <pc:sldMasterMk cId="2394396925" sldId="2147483661"/>
              <pc:sldLayoutMk cId="496303994" sldId="2147483679"/>
              <ac:spMk id="14" creationId="{7E54B5CF-C610-66CA-4A59-54E9AF9DAFCD}"/>
            </ac:spMkLst>
          </pc:spChg>
          <pc:spChg chg="add mod">
            <ac:chgData name="Hannah Werner" userId="6f96a161-cb2c-4bc7-a90d-3c38d78bf0fc" providerId="ADAL" clId="{F096D414-503F-49EC-841F-5909FC2345B5}" dt="2024-09-24T09:12:32.033" v="360"/>
            <ac:spMkLst>
              <pc:docMk/>
              <pc:sldMasterMk cId="2394396925" sldId="2147483661"/>
              <pc:sldLayoutMk cId="496303994" sldId="2147483679"/>
              <ac:spMk id="16" creationId="{BA48666A-AE96-AC97-13F4-7B8972242DA5}"/>
            </ac:spMkLst>
          </pc:spChg>
          <pc:spChg chg="add mod">
            <ac:chgData name="Hannah Werner" userId="6f96a161-cb2c-4bc7-a90d-3c38d78bf0fc" providerId="ADAL" clId="{F096D414-503F-49EC-841F-5909FC2345B5}" dt="2024-09-24T09:15:51.931" v="390" actId="20577"/>
            <ac:spMkLst>
              <pc:docMk/>
              <pc:sldMasterMk cId="2394396925" sldId="2147483661"/>
              <pc:sldLayoutMk cId="496303994" sldId="2147483679"/>
              <ac:spMk id="17" creationId="{2F53D774-873F-C6FD-D61E-FE87D936EA5F}"/>
            </ac:spMkLst>
          </pc:spChg>
          <pc:spChg chg="mod">
            <ac:chgData name="Hannah Werner" userId="6f96a161-cb2c-4bc7-a90d-3c38d78bf0fc" providerId="ADAL" clId="{F096D414-503F-49EC-841F-5909FC2345B5}" dt="2024-09-24T09:15:22.438" v="387" actId="1076"/>
            <ac:spMkLst>
              <pc:docMk/>
              <pc:sldMasterMk cId="2394396925" sldId="2147483661"/>
              <pc:sldLayoutMk cId="496303994" sldId="2147483679"/>
              <ac:spMk id="25" creationId="{3F01A773-91AB-760F-A2B8-F9299A3CEC97}"/>
            </ac:spMkLst>
          </pc:spChg>
          <pc:spChg chg="mod">
            <ac:chgData name="Hannah Werner" userId="6f96a161-cb2c-4bc7-a90d-3c38d78bf0fc" providerId="ADAL" clId="{F096D414-503F-49EC-841F-5909FC2345B5}" dt="2024-09-24T09:12:02.264" v="351" actId="14100"/>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F096D414-503F-49EC-841F-5909FC2345B5}" dt="2024-09-24T09:15:08.198" v="386" actId="14100"/>
            <ac:spMkLst>
              <pc:docMk/>
              <pc:sldMasterMk cId="2394396925" sldId="2147483661"/>
              <pc:sldLayoutMk cId="496303994" sldId="2147483679"/>
              <ac:spMk id="35" creationId="{6432F760-F5F0-D74C-F44A-680E2AFA4293}"/>
            </ac:spMkLst>
          </pc:spChg>
        </pc:sldLayoutChg>
        <pc:sldLayoutChg chg="modSp mod">
          <pc:chgData name="Hannah Werner" userId="6f96a161-cb2c-4bc7-a90d-3c38d78bf0fc" providerId="ADAL" clId="{F096D414-503F-49EC-841F-5909FC2345B5}" dt="2024-09-24T09:08:05.668" v="301"/>
          <pc:sldLayoutMkLst>
            <pc:docMk/>
            <pc:sldMasterMk cId="2394396925" sldId="2147483661"/>
            <pc:sldLayoutMk cId="2088388667" sldId="2147483681"/>
          </pc:sldLayoutMkLst>
          <pc:spChg chg="mod">
            <ac:chgData name="Hannah Werner" userId="6f96a161-cb2c-4bc7-a90d-3c38d78bf0fc" providerId="ADAL" clId="{F096D414-503F-49EC-841F-5909FC2345B5}" dt="2024-09-24T09:08:05.668" v="301"/>
            <ac:spMkLst>
              <pc:docMk/>
              <pc:sldMasterMk cId="2394396925" sldId="2147483661"/>
              <pc:sldLayoutMk cId="2088388667" sldId="2147483681"/>
              <ac:spMk id="32" creationId="{3D97CCEF-8B32-DA8D-8220-433DBAC8C95B}"/>
            </ac:spMkLst>
          </pc:spChg>
        </pc:sldLayoutChg>
        <pc:sldLayoutChg chg="modSp mod">
          <pc:chgData name="Hannah Werner" userId="6f96a161-cb2c-4bc7-a90d-3c38d78bf0fc" providerId="ADAL" clId="{F096D414-503F-49EC-841F-5909FC2345B5}" dt="2024-09-24T09:17:04.095" v="395" actId="1076"/>
          <pc:sldLayoutMkLst>
            <pc:docMk/>
            <pc:sldMasterMk cId="2394396925" sldId="2147483661"/>
            <pc:sldLayoutMk cId="3371246564" sldId="2147483684"/>
          </pc:sldLayoutMkLst>
          <pc:spChg chg="mod">
            <ac:chgData name="Hannah Werner" userId="6f96a161-cb2c-4bc7-a90d-3c38d78bf0fc" providerId="ADAL" clId="{F096D414-503F-49EC-841F-5909FC2345B5}" dt="2024-09-24T09:17:04.095" v="395" actId="1076"/>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096D414-503F-49EC-841F-5909FC2345B5}" dt="2024-09-24T09:04:35.844" v="102" actId="20577"/>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096D414-503F-49EC-841F-5909FC2345B5}" dt="2024-09-24T09:16:52.773" v="394" actId="1076"/>
            <ac:spMkLst>
              <pc:docMk/>
              <pc:sldMasterMk cId="2394396925" sldId="2147483661"/>
              <pc:sldLayoutMk cId="3371246564" sldId="2147483684"/>
              <ac:spMk id="16" creationId="{C204FC51-3AA1-2470-229C-C3E81D8C292B}"/>
            </ac:spMkLst>
          </pc:spChg>
        </pc:sldLayoutChg>
      </pc:sldMasterChg>
    </pc:docChg>
  </pc:docChgLst>
  <pc:docChgLst>
    <pc:chgData name="Hannah Werner" userId="6f96a161-cb2c-4bc7-a90d-3c38d78bf0fc" providerId="ADAL" clId="{8CC8C952-1D5C-4F26-8365-7C4415C45178}"/>
    <pc:docChg chg="undo custSel modSld modMainMaster">
      <pc:chgData name="Hannah Werner" userId="6f96a161-cb2c-4bc7-a90d-3c38d78bf0fc" providerId="ADAL" clId="{8CC8C952-1D5C-4F26-8365-7C4415C45178}" dt="2024-10-15T11:20:22.774" v="67"/>
      <pc:docMkLst>
        <pc:docMk/>
      </pc:docMkLst>
      <pc:sldChg chg="addSp delSp modSp mod">
        <pc:chgData name="Hannah Werner" userId="6f96a161-cb2c-4bc7-a90d-3c38d78bf0fc" providerId="ADAL" clId="{8CC8C952-1D5C-4F26-8365-7C4415C45178}" dt="2024-10-14T17:55:33.692" v="64" actId="478"/>
        <pc:sldMkLst>
          <pc:docMk/>
          <pc:sldMk cId="537293043" sldId="261"/>
        </pc:sldMkLst>
        <pc:spChg chg="mod">
          <ac:chgData name="Hannah Werner" userId="6f96a161-cb2c-4bc7-a90d-3c38d78bf0fc" providerId="ADAL" clId="{8CC8C952-1D5C-4F26-8365-7C4415C45178}" dt="2024-10-14T17:39:35.296" v="62" actId="5793"/>
          <ac:spMkLst>
            <pc:docMk/>
            <pc:sldMk cId="537293043" sldId="261"/>
            <ac:spMk id="2" creationId="{C6B4BBF1-31A7-1389-0F6D-DC59ACDF5273}"/>
          </ac:spMkLst>
        </pc:spChg>
        <pc:picChg chg="add del">
          <ac:chgData name="Hannah Werner" userId="6f96a161-cb2c-4bc7-a90d-3c38d78bf0fc" providerId="ADAL" clId="{8CC8C952-1D5C-4F26-8365-7C4415C45178}" dt="2024-10-14T17:55:33.692" v="64" actId="478"/>
          <ac:picMkLst>
            <pc:docMk/>
            <pc:sldMk cId="537293043" sldId="261"/>
            <ac:picMk id="6" creationId="{E2F9A5FB-6C9C-81D8-C167-EF6453B82248}"/>
          </ac:picMkLst>
        </pc:picChg>
      </pc:sldChg>
      <pc:sldChg chg="modSp mod">
        <pc:chgData name="Hannah Werner" userId="6f96a161-cb2c-4bc7-a90d-3c38d78bf0fc" providerId="ADAL" clId="{8CC8C952-1D5C-4F26-8365-7C4415C45178}" dt="2024-10-14T14:23:21.086" v="29" actId="20577"/>
        <pc:sldMkLst>
          <pc:docMk/>
          <pc:sldMk cId="642391188" sldId="266"/>
        </pc:sldMkLst>
        <pc:spChg chg="mod">
          <ac:chgData name="Hannah Werner" userId="6f96a161-cb2c-4bc7-a90d-3c38d78bf0fc" providerId="ADAL" clId="{8CC8C952-1D5C-4F26-8365-7C4415C45178}" dt="2024-10-14T14:23:21.086" v="29" actId="20577"/>
          <ac:spMkLst>
            <pc:docMk/>
            <pc:sldMk cId="642391188" sldId="266"/>
            <ac:spMk id="5" creationId="{C96BA367-F9B3-DBC6-AE02-72AA902A4D84}"/>
          </ac:spMkLst>
        </pc:spChg>
      </pc:sldChg>
      <pc:sldMasterChg chg="modSldLayout">
        <pc:chgData name="Hannah Werner" userId="6f96a161-cb2c-4bc7-a90d-3c38d78bf0fc" providerId="ADAL" clId="{8CC8C952-1D5C-4F26-8365-7C4415C45178}" dt="2024-10-15T11:20:22.774" v="67"/>
        <pc:sldMasterMkLst>
          <pc:docMk/>
          <pc:sldMasterMk cId="2394396925" sldId="2147483661"/>
        </pc:sldMasterMkLst>
        <pc:sldLayoutChg chg="modSp mod">
          <pc:chgData name="Hannah Werner" userId="6f96a161-cb2c-4bc7-a90d-3c38d78bf0fc" providerId="ADAL" clId="{8CC8C952-1D5C-4F26-8365-7C4415C45178}" dt="2024-10-15T11:20:22.774" v="67"/>
          <pc:sldLayoutMkLst>
            <pc:docMk/>
            <pc:sldMasterMk cId="2394396925" sldId="2147483661"/>
            <pc:sldLayoutMk cId="3371246564" sldId="2147483684"/>
          </pc:sldLayoutMkLst>
          <pc:spChg chg="mod">
            <ac:chgData name="Hannah Werner" userId="6f96a161-cb2c-4bc7-a90d-3c38d78bf0fc" providerId="ADAL" clId="{8CC8C952-1D5C-4F26-8365-7C4415C45178}" dt="2024-10-15T11:20:22.774" v="67"/>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8CC8C952-1D5C-4F26-8365-7C4415C45178}" dt="2024-10-14T17:38:56.783" v="57" actId="103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8CC8C952-1D5C-4F26-8365-7C4415C45178}" dt="2024-10-14T17:39:13.790" v="59" actId="404"/>
            <ac:spMkLst>
              <pc:docMk/>
              <pc:sldMasterMk cId="2394396925" sldId="2147483661"/>
              <pc:sldLayoutMk cId="3371246564" sldId="2147483684"/>
              <ac:spMk id="16" creationId="{C204FC51-3AA1-2470-229C-C3E81D8C292B}"/>
            </ac:spMkLst>
          </pc:spChg>
        </pc:sldLayoutChg>
      </pc:sldMasterChg>
    </pc:docChg>
  </pc:docChgLst>
  <pc:docChgLst>
    <pc:chgData name="Josephine Hoffheinz" userId="e0f5c9e3-43ea-4b53-8ebb-53a75749d87d" providerId="ADAL" clId="{179F52D1-2137-5B43-A18E-ABAA34D2B848}"/>
    <pc:docChg chg="delSld modSection">
      <pc:chgData name="Josephine Hoffheinz" userId="e0f5c9e3-43ea-4b53-8ebb-53a75749d87d" providerId="ADAL" clId="{179F52D1-2137-5B43-A18E-ABAA34D2B848}" dt="2024-04-29T11:13:10.095" v="0" actId="2696"/>
      <pc:docMkLst>
        <pc:docMk/>
      </pc:docMkLst>
      <pc:sldChg chg="del">
        <pc:chgData name="Josephine Hoffheinz" userId="e0f5c9e3-43ea-4b53-8ebb-53a75749d87d" providerId="ADAL" clId="{179F52D1-2137-5B43-A18E-ABAA34D2B848}" dt="2024-04-29T11:13:10.095" v="0" actId="2696"/>
        <pc:sldMkLst>
          <pc:docMk/>
          <pc:sldMk cId="4233395722"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10/15/2024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14707"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GB"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604655"/>
            <a:ext cx="3779647" cy="3751694"/>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29" y="1252198"/>
            <a:ext cx="3779645" cy="539657"/>
          </a:xfrm>
        </p:spPr>
        <p:txBody>
          <a:bodyPr anchor="t">
            <a:normAutofit/>
          </a:bodyPr>
          <a:lstStyle>
            <a:lvl1pPr marL="0" indent="0">
              <a:buFont typeface="Arial" panose="020B0604020202020204" pitchFamily="34" charse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a:p>
            <a:pPr lvl="0"/>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2">
            <a:extLst>
              <a:ext uri="{FF2B5EF4-FFF2-40B4-BE49-F238E27FC236}">
                <a16:creationId xmlns:a16="http://schemas.microsoft.com/office/drawing/2014/main" id="{7E54B5CF-C610-66CA-4A59-54E9AF9DAFCD}"/>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for Nickel</a:t>
            </a:r>
          </a:p>
        </p:txBody>
      </p:sp>
      <p:sp>
        <p:nvSpPr>
          <p:cNvPr id="17" name="Text Placeholder 2">
            <a:extLst>
              <a:ext uri="{FF2B5EF4-FFF2-40B4-BE49-F238E27FC236}">
                <a16:creationId xmlns:a16="http://schemas.microsoft.com/office/drawing/2014/main" id="{2F53D774-873F-C6FD-D61E-FE87D936EA5F}"/>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 Please explain which of the two approaches you took: 1. New Coating Techniques or 2. Alternative Materials for Nickel.</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the problem and target group you based your solution on. </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199255" y="1117493"/>
            <a:ext cx="3744928"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bg1"/>
                </a:solidFill>
                <a:latin typeface="Segoe UI" panose="020B0502040204020203" pitchFamily="34" charset="0"/>
                <a:ea typeface="+mn-ea"/>
                <a:cs typeface="Segoe UI" panose="020B0502040204020203" pitchFamily="34" charset="0"/>
              </a:rPr>
              <a:t> What innovative techniques and/or materials do you propose to replace traditional gold and nickel electroplating? And how does your solution address security, safety, and ecological concerns?</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092433"/>
            <a:ext cx="3855718"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Segoe UI" panose="020B0502040204020203" pitchFamily="34" charset="0"/>
                <a:cs typeface="Segoe UI" panose="020B0502040204020203" pitchFamily="34" charset="0"/>
              </a:rPr>
              <a:t>How will your solution ensure that the necessary properties, such as corrosion resistance, adherence, and aesthetic quality, are maintained across different materials?</a:t>
            </a:r>
            <a:endParaRPr lang="en-US" sz="1200" b="0" i="0" dirty="0">
              <a:solidFill>
                <a:schemeClr val="tx1"/>
              </a:solidFill>
              <a:effectLst/>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080083"/>
            <a:ext cx="3615949" cy="830997"/>
          </a:xfrm>
          <a:prstGeom prst="rect">
            <a:avLst/>
          </a:prstGeom>
          <a:noFill/>
        </p:spPr>
        <p:txBody>
          <a:bodyPr wrap="square" rtlCol="0" anchor="ctr">
            <a:spAutoFit/>
          </a:bodyPr>
          <a:lstStyle/>
          <a:p>
            <a:r>
              <a:rPr lang="en-US" sz="1200" b="0" i="0" dirty="0">
                <a:solidFill>
                  <a:schemeClr val="tx1"/>
                </a:solidFill>
                <a:effectLst/>
                <a:latin typeface="Segoe UI" panose="020B0502040204020203" pitchFamily="34" charset="0"/>
                <a:cs typeface="Segoe UI" panose="020B0502040204020203" pitchFamily="34" charset="0"/>
              </a:rPr>
              <a:t>How can your solution be effectively implemented within current manufacturing processes, considering the variety of substrates and geometries?</a:t>
            </a:r>
            <a:endParaRPr lang="en-US" sz="1200" b="0" dirty="0">
              <a:solidFill>
                <a:schemeClr val="tx1"/>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a:extLst>
              <a:ext uri="{FF2B5EF4-FFF2-40B4-BE49-F238E27FC236}">
                <a16:creationId xmlns:a16="http://schemas.microsoft.com/office/drawing/2014/main" id="{5665EF76-06AA-5062-3F91-D79814344F67}"/>
              </a:ext>
            </a:extLst>
          </p:cNvPr>
          <p:cNvSpPr txBox="1"/>
          <p:nvPr/>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How did you find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3" name="Group 31">
            <a:extLst>
              <a:ext uri="{FF2B5EF4-FFF2-40B4-BE49-F238E27FC236}">
                <a16:creationId xmlns:a16="http://schemas.microsoft.com/office/drawing/2014/main" id="{C326CC99-A4CE-9D90-AAF6-A529B0B29050}"/>
              </a:ext>
            </a:extLst>
          </p:cNvPr>
          <p:cNvGrpSpPr/>
          <p:nvPr/>
        </p:nvGrpSpPr>
        <p:grpSpPr>
          <a:xfrm>
            <a:off x="624890" y="4026255"/>
            <a:ext cx="5353817" cy="1513922"/>
            <a:chOff x="355409" y="4018473"/>
            <a:chExt cx="5353817" cy="1513922"/>
          </a:xfrm>
        </p:grpSpPr>
        <p:sp>
          <p:nvSpPr>
            <p:cNvPr id="4" name="TextBox 20">
              <a:extLst>
                <a:ext uri="{FF2B5EF4-FFF2-40B4-BE49-F238E27FC236}">
                  <a16:creationId xmlns:a16="http://schemas.microsoft.com/office/drawing/2014/main" id="{8B103474-2DB2-EB03-C136-DCC7D8DA8575}"/>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5" name="TextBox 21">
              <a:extLst>
                <a:ext uri="{FF2B5EF4-FFF2-40B4-BE49-F238E27FC236}">
                  <a16:creationId xmlns:a16="http://schemas.microsoft.com/office/drawing/2014/main" id="{B9286486-BBA8-AF79-BF05-E337CAA01732}"/>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6" name="TextBox 22">
              <a:extLst>
                <a:ext uri="{FF2B5EF4-FFF2-40B4-BE49-F238E27FC236}">
                  <a16:creationId xmlns:a16="http://schemas.microsoft.com/office/drawing/2014/main" id="{678A7A32-D7D1-EB0E-5C4D-FD59C21DABF2}"/>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7" name="TextBox 23">
              <a:extLst>
                <a:ext uri="{FF2B5EF4-FFF2-40B4-BE49-F238E27FC236}">
                  <a16:creationId xmlns:a16="http://schemas.microsoft.com/office/drawing/2014/main" id="{F6F32313-577C-FF74-8B9F-D1137D1CE4B9}"/>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8" name="TextBox 24">
              <a:extLst>
                <a:ext uri="{FF2B5EF4-FFF2-40B4-BE49-F238E27FC236}">
                  <a16:creationId xmlns:a16="http://schemas.microsoft.com/office/drawing/2014/main" id="{39C2E45C-D837-069D-7A18-A0D59FB93DD5}"/>
                </a:ext>
              </a:extLst>
            </p:cNvPr>
            <p:cNvSpPr txBox="1"/>
            <p:nvPr userDrawn="1"/>
          </p:nvSpPr>
          <p:spPr>
            <a:xfrm>
              <a:off x="2271628" y="4795496"/>
              <a:ext cx="1478675" cy="338554"/>
            </a:xfrm>
            <a:prstGeom prst="rect">
              <a:avLst/>
            </a:prstGeom>
            <a:noFill/>
          </p:spPr>
          <p:txBody>
            <a:bodyPr wrap="none" rtlCol="0">
              <a:spAutoFit/>
            </a:bodyPr>
            <a:lstStyle/>
            <a:p>
              <a:r>
                <a:rPr lang="en-US" sz="1600" dirty="0"/>
                <a:t>Google Search</a:t>
              </a:r>
            </a:p>
          </p:txBody>
        </p:sp>
        <p:sp>
          <p:nvSpPr>
            <p:cNvPr id="9" name="TextBox 25">
              <a:extLst>
                <a:ext uri="{FF2B5EF4-FFF2-40B4-BE49-F238E27FC236}">
                  <a16:creationId xmlns:a16="http://schemas.microsoft.com/office/drawing/2014/main" id="{D86ECF3F-ACE8-279B-EBE5-48F0145818CF}"/>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10" name="TextBox 26">
              <a:extLst>
                <a:ext uri="{FF2B5EF4-FFF2-40B4-BE49-F238E27FC236}">
                  <a16:creationId xmlns:a16="http://schemas.microsoft.com/office/drawing/2014/main" id="{20A922E0-4DD7-0C1D-6B09-1DDF97E963EE}"/>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11" name="TextBox 27">
              <a:extLst>
                <a:ext uri="{FF2B5EF4-FFF2-40B4-BE49-F238E27FC236}">
                  <a16:creationId xmlns:a16="http://schemas.microsoft.com/office/drawing/2014/main" id="{8060F000-7809-F9D8-E68D-836323C71481}"/>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12" name="TextBox 28">
              <a:extLst>
                <a:ext uri="{FF2B5EF4-FFF2-40B4-BE49-F238E27FC236}">
                  <a16:creationId xmlns:a16="http://schemas.microsoft.com/office/drawing/2014/main" id="{1906BFB9-6120-5EFD-4450-2795C36A4F77}"/>
                </a:ext>
              </a:extLst>
            </p:cNvPr>
            <p:cNvSpPr txBox="1"/>
            <p:nvPr userDrawn="1"/>
          </p:nvSpPr>
          <p:spPr>
            <a:xfrm>
              <a:off x="3943614" y="4791306"/>
              <a:ext cx="1604863" cy="338554"/>
            </a:xfrm>
            <a:prstGeom prst="rect">
              <a:avLst/>
            </a:prstGeom>
            <a:noFill/>
          </p:spPr>
          <p:txBody>
            <a:bodyPr wrap="none" rtlCol="0">
              <a:spAutoFit/>
            </a:bodyPr>
            <a:lstStyle/>
            <a:p>
              <a:r>
                <a:rPr lang="en-US" sz="1600" dirty="0"/>
                <a:t>Friend/</a:t>
              </a:r>
              <a:r>
                <a:rPr lang="en-US" sz="1600" dirty="0" err="1"/>
                <a:t>Collegue</a:t>
              </a:r>
              <a:endParaRPr lang="en-US" sz="1600" dirty="0"/>
            </a:p>
          </p:txBody>
        </p:sp>
        <p:sp>
          <p:nvSpPr>
            <p:cNvPr id="13" name="TextBox 29">
              <a:extLst>
                <a:ext uri="{FF2B5EF4-FFF2-40B4-BE49-F238E27FC236}">
                  <a16:creationId xmlns:a16="http://schemas.microsoft.com/office/drawing/2014/main" id="{7A612E00-B2B3-DAB3-B2E3-4D95B11C1E3C}"/>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14" name="Text Placeholder 2">
            <a:extLst>
              <a:ext uri="{FF2B5EF4-FFF2-40B4-BE49-F238E27FC236}">
                <a16:creationId xmlns:a16="http://schemas.microsoft.com/office/drawing/2014/main" id="{42A0DBA0-5CDD-895E-7C25-CFA11636066D}"/>
              </a:ext>
            </a:extLst>
          </p:cNvPr>
          <p:cNvSpPr txBox="1">
            <a:spLocks/>
          </p:cNvSpPr>
          <p:nvPr/>
        </p:nvSpPr>
        <p:spPr>
          <a:xfrm>
            <a:off x="399409" y="5670238"/>
            <a:ext cx="7358299" cy="459323"/>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de-DE" dirty="0"/>
              <a:t>Write down </a:t>
            </a:r>
            <a:r>
              <a:rPr lang="de-DE" dirty="0" err="1"/>
              <a:t>here</a:t>
            </a:r>
            <a:r>
              <a:rPr lang="de-DE" dirty="0"/>
              <a:t>, </a:t>
            </a:r>
            <a:r>
              <a:rPr lang="de-DE" dirty="0" err="1"/>
              <a:t>how</a:t>
            </a:r>
            <a:r>
              <a:rPr lang="de-DE" dirty="0"/>
              <a:t> </a:t>
            </a:r>
            <a:r>
              <a:rPr lang="de-DE" dirty="0" err="1"/>
              <a:t>you</a:t>
            </a:r>
            <a:r>
              <a:rPr lang="de-DE" dirty="0"/>
              <a:t> </a:t>
            </a:r>
            <a:r>
              <a:rPr lang="de-DE" dirty="0" err="1"/>
              <a:t>found</a:t>
            </a:r>
            <a:r>
              <a:rPr lang="de-DE" dirty="0"/>
              <a:t> out </a:t>
            </a:r>
            <a:r>
              <a:rPr lang="de-DE" dirty="0" err="1"/>
              <a:t>about</a:t>
            </a:r>
            <a:r>
              <a:rPr lang="de-DE" dirty="0"/>
              <a:t> </a:t>
            </a:r>
            <a:r>
              <a:rPr lang="de-DE" dirty="0" err="1"/>
              <a:t>the</a:t>
            </a:r>
            <a:r>
              <a:rPr lang="de-DE" dirty="0"/>
              <a:t> </a:t>
            </a:r>
            <a:r>
              <a:rPr lang="de-DE" dirty="0" err="1"/>
              <a:t>project</a:t>
            </a:r>
            <a:endParaRPr lang="en-GB"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dirty="0"/>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
        <p:nvSpPr>
          <p:cNvPr id="5" name="Text Placeholder 2">
            <a:extLst>
              <a:ext uri="{FF2B5EF4-FFF2-40B4-BE49-F238E27FC236}">
                <a16:creationId xmlns:a16="http://schemas.microsoft.com/office/drawing/2014/main" id="{C96BA367-F9B3-DBC6-AE02-72AA902A4D84}"/>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a:t>
            </a:r>
            <a:r>
              <a:rPr lang="en-GB"/>
              <a:t>for Nickel</a:t>
            </a:r>
            <a:endParaRPr lang="en-GB" dirty="0"/>
          </a:p>
        </p:txBody>
      </p:sp>
      <p:sp>
        <p:nvSpPr>
          <p:cNvPr id="14" name="Text Placeholder 2">
            <a:extLst>
              <a:ext uri="{FF2B5EF4-FFF2-40B4-BE49-F238E27FC236}">
                <a16:creationId xmlns:a16="http://schemas.microsoft.com/office/drawing/2014/main" id="{B47D8408-B79F-1F1C-3843-5E7C79CF81A7}"/>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pPr marL="0" indent="0">
              <a:buNone/>
            </a:pPr>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customXml/itemProps2.xml><?xml version="1.0" encoding="utf-8"?>
<ds:datastoreItem xmlns:ds="http://schemas.openxmlformats.org/officeDocument/2006/customXml" ds:itemID="{6D3C3233-2051-425A-A4BF-BD4055110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50</Words>
  <Application>Microsoft Office PowerPoint</Application>
  <PresentationFormat>Breitbild</PresentationFormat>
  <Paragraphs>17</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1</cp:revision>
  <dcterms:created xsi:type="dcterms:W3CDTF">2024-03-10T13:25:42Z</dcterms:created>
  <dcterms:modified xsi:type="dcterms:W3CDTF">2024-10-15T11:20:25Z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