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2"/>
  </p:notesMasterIdLst>
  <p:sldIdLst>
    <p:sldId id="268" r:id="rId5"/>
    <p:sldId id="266" r:id="rId6"/>
    <p:sldId id="272" r:id="rId7"/>
    <p:sldId id="261" r:id="rId8"/>
    <p:sldId id="273" r:id="rId9"/>
    <p:sldId id="271" r:id="rId10"/>
    <p:sldId id="270" r:id="rId11"/>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68"/>
          </p14:sldIdLst>
        </p14:section>
        <p14:section name="Introduce yourself" id="{6F032485-F42F-4645-AF5B-CE298C1CA406}">
          <p14:sldIdLst>
            <p14:sldId id="266"/>
          </p14:sldIdLst>
        </p14:section>
        <p14:section name="Mandatory Slides" id="{08251AE7-0E36-B446-A6D5-DA50A1678257}">
          <p14:sldIdLst>
            <p14:sldId id="272"/>
            <p14:sldId id="261"/>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4"/>
    <p:restoredTop sz="96292"/>
  </p:normalViewPr>
  <p:slideViewPr>
    <p:cSldViewPr snapToGrid="0">
      <p:cViewPr varScale="1">
        <p:scale>
          <a:sx n="78" d="100"/>
          <a:sy n="78" d="100"/>
        </p:scale>
        <p:origin x="90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ine Hoffheinz" userId="e0f5c9e3-43ea-4b53-8ebb-53a75749d87d" providerId="ADAL" clId="{208021B8-7477-774A-99A5-27129A94BF5E}"/>
    <pc:docChg chg="undo custSel addSld delSld modSld sldOrd modMainMaster modSection">
      <pc:chgData name="Josephine Hoffheinz" userId="e0f5c9e3-43ea-4b53-8ebb-53a75749d87d" providerId="ADAL" clId="{208021B8-7477-774A-99A5-27129A94BF5E}" dt="2024-03-13T09:49:43.364" v="2470" actId="20577"/>
      <pc:docMkLst>
        <pc:docMk/>
      </pc:docMkLst>
      <pc:sldChg chg="del modCm">
        <pc:chgData name="Josephine Hoffheinz" userId="e0f5c9e3-43ea-4b53-8ebb-53a75749d87d" providerId="ADAL" clId="{208021B8-7477-774A-99A5-27129A94BF5E}" dt="2024-03-12T14:18:17.269" v="422" actId="2696"/>
        <pc:sldMkLst>
          <pc:docMk/>
          <pc:sldMk cId="1713955980" sldId="257"/>
        </pc:sldMkLst>
        <pc:extLst>
          <p:ext xmlns:p="http://schemas.openxmlformats.org/presentationml/2006/main" uri="{D6D511B9-2390-475A-947B-AFAB55BFBCF1}">
            <pc226:cmChg xmlns:pc226="http://schemas.microsoft.com/office/powerpoint/2022/06/main/command" chg="mod modRxn">
              <pc226:chgData name="Josephine Hoffheinz" userId="e0f5c9e3-43ea-4b53-8ebb-53a75749d87d" providerId="ADAL" clId="{208021B8-7477-774A-99A5-27129A94BF5E}" dt="2024-03-12T14:09:37.284" v="106"/>
              <pc2:cmMkLst xmlns:pc2="http://schemas.microsoft.com/office/powerpoint/2019/9/main/command">
                <pc:docMk/>
                <pc:sldMk cId="1713955980" sldId="257"/>
                <pc2:cmMk id="{4C3AABE8-ECBD-49DD-B273-8C8248F841AA}"/>
              </pc2:cmMkLst>
            </pc226:cmChg>
          </p:ext>
        </pc:extLst>
      </pc:sldChg>
      <pc:sldChg chg="del">
        <pc:chgData name="Josephine Hoffheinz" userId="e0f5c9e3-43ea-4b53-8ebb-53a75749d87d" providerId="ADAL" clId="{208021B8-7477-774A-99A5-27129A94BF5E}" dt="2024-03-12T14:18:23.762" v="424" actId="2696"/>
        <pc:sldMkLst>
          <pc:docMk/>
          <pc:sldMk cId="394253921" sldId="258"/>
        </pc:sldMkLst>
      </pc:sldChg>
      <pc:sldChg chg="del">
        <pc:chgData name="Josephine Hoffheinz" userId="e0f5c9e3-43ea-4b53-8ebb-53a75749d87d" providerId="ADAL" clId="{208021B8-7477-774A-99A5-27129A94BF5E}" dt="2024-03-12T14:18:25.108" v="425" actId="2696"/>
        <pc:sldMkLst>
          <pc:docMk/>
          <pc:sldMk cId="3786779548" sldId="259"/>
        </pc:sldMkLst>
      </pc:sldChg>
      <pc:sldChg chg="del">
        <pc:chgData name="Josephine Hoffheinz" userId="e0f5c9e3-43ea-4b53-8ebb-53a75749d87d" providerId="ADAL" clId="{208021B8-7477-774A-99A5-27129A94BF5E}" dt="2024-03-12T14:31:15.322" v="692" actId="2696"/>
        <pc:sldMkLst>
          <pc:docMk/>
          <pc:sldMk cId="1148641694" sldId="260"/>
        </pc:sldMkLst>
      </pc:sldChg>
      <pc:sldChg chg="ord delCm">
        <pc:chgData name="Josephine Hoffheinz" userId="e0f5c9e3-43ea-4b53-8ebb-53a75749d87d" providerId="ADAL" clId="{208021B8-7477-774A-99A5-27129A94BF5E}" dt="2024-03-12T15:44:18.451" v="1808" actId="20578"/>
        <pc:sldMkLst>
          <pc:docMk/>
          <pc:sldMk cId="537293043" sldId="261"/>
        </pc:sldMkLst>
        <pc:extLst>
          <p:ext xmlns:p="http://schemas.openxmlformats.org/presentationml/2006/main" uri="{D6D511B9-2390-475A-947B-AFAB55BFBCF1}">
            <pc226:cmChg xmlns:pc226="http://schemas.microsoft.com/office/powerpoint/2022/06/main/command" chg="del">
              <pc226:chgData name="Josephine Hoffheinz" userId="e0f5c9e3-43ea-4b53-8ebb-53a75749d87d" providerId="ADAL" clId="{208021B8-7477-774A-99A5-27129A94BF5E}" dt="2024-03-12T14:46:04.108" v="793"/>
              <pc2:cmMkLst xmlns:pc2="http://schemas.microsoft.com/office/powerpoint/2019/9/main/command">
                <pc:docMk/>
                <pc:sldMk cId="537293043" sldId="261"/>
                <pc2:cmMk id="{1D3ADE79-0D31-424F-A52E-3B69429E1099}"/>
              </pc2:cmMkLst>
            </pc226:cmChg>
          </p:ext>
        </pc:extLst>
      </pc:sldChg>
      <pc:sldChg chg="add del">
        <pc:chgData name="Josephine Hoffheinz" userId="e0f5c9e3-43ea-4b53-8ebb-53a75749d87d" providerId="ADAL" clId="{208021B8-7477-774A-99A5-27129A94BF5E}" dt="2024-03-12T15:38:12.750" v="1784" actId="2696"/>
        <pc:sldMkLst>
          <pc:docMk/>
          <pc:sldMk cId="1864686527" sldId="262"/>
        </pc:sldMkLst>
      </pc:sldChg>
      <pc:sldChg chg="del">
        <pc:chgData name="Josephine Hoffheinz" userId="e0f5c9e3-43ea-4b53-8ebb-53a75749d87d" providerId="ADAL" clId="{208021B8-7477-774A-99A5-27129A94BF5E}" dt="2024-03-12T14:42:36.643" v="788" actId="2696"/>
        <pc:sldMkLst>
          <pc:docMk/>
          <pc:sldMk cId="87104356" sldId="263"/>
        </pc:sldMkLst>
      </pc:sldChg>
      <pc:sldChg chg="del">
        <pc:chgData name="Josephine Hoffheinz" userId="e0f5c9e3-43ea-4b53-8ebb-53a75749d87d" providerId="ADAL" clId="{208021B8-7477-774A-99A5-27129A94BF5E}" dt="2024-03-12T14:40:54.588" v="772" actId="2696"/>
        <pc:sldMkLst>
          <pc:docMk/>
          <pc:sldMk cId="2931011989" sldId="264"/>
        </pc:sldMkLst>
      </pc:sldChg>
      <pc:sldChg chg="new del">
        <pc:chgData name="Josephine Hoffheinz" userId="e0f5c9e3-43ea-4b53-8ebb-53a75749d87d" providerId="ADAL" clId="{208021B8-7477-774A-99A5-27129A94BF5E}" dt="2024-03-12T14:40:49.433" v="771" actId="2696"/>
        <pc:sldMkLst>
          <pc:docMk/>
          <pc:sldMk cId="4076867100" sldId="265"/>
        </pc:sldMkLst>
      </pc:sldChg>
      <pc:sldChg chg="addSp delSp modSp new mod ord">
        <pc:chgData name="Josephine Hoffheinz" userId="e0f5c9e3-43ea-4b53-8ebb-53a75749d87d" providerId="ADAL" clId="{208021B8-7477-774A-99A5-27129A94BF5E}" dt="2024-03-13T09:45:06.645" v="2351" actId="931"/>
        <pc:sldMkLst>
          <pc:docMk/>
          <pc:sldMk cId="642391188" sldId="266"/>
        </pc:sldMkLst>
        <pc:spChg chg="del mod">
          <ac:chgData name="Josephine Hoffheinz" userId="e0f5c9e3-43ea-4b53-8ebb-53a75749d87d" providerId="ADAL" clId="{208021B8-7477-774A-99A5-27129A94BF5E}" dt="2024-03-13T09:44:37.767" v="2346" actId="478"/>
          <ac:spMkLst>
            <pc:docMk/>
            <pc:sldMk cId="642391188" sldId="266"/>
            <ac:spMk id="5" creationId="{069171ED-C3E3-BABD-698F-29DDC4F95CE8}"/>
          </ac:spMkLst>
        </pc:spChg>
        <pc:spChg chg="add del">
          <ac:chgData name="Josephine Hoffheinz" userId="e0f5c9e3-43ea-4b53-8ebb-53a75749d87d" providerId="ADAL" clId="{208021B8-7477-774A-99A5-27129A94BF5E}" dt="2024-03-13T09:45:06.645" v="2351" actId="931"/>
          <ac:spMkLst>
            <pc:docMk/>
            <pc:sldMk cId="642391188" sldId="266"/>
            <ac:spMk id="13" creationId="{265FFD02-C6F4-4A74-056A-E9AB8CD6AC5A}"/>
          </ac:spMkLst>
        </pc:spChg>
        <pc:picChg chg="add mod">
          <ac:chgData name="Josephine Hoffheinz" userId="e0f5c9e3-43ea-4b53-8ebb-53a75749d87d" providerId="ADAL" clId="{208021B8-7477-774A-99A5-27129A94BF5E}" dt="2024-03-13T09:45:06.645" v="2351" actId="931"/>
          <ac:picMkLst>
            <pc:docMk/>
            <pc:sldMk cId="642391188" sldId="266"/>
            <ac:picMk id="15" creationId="{0F7682D6-EDD2-577D-6939-399ECD2EEE97}"/>
          </ac:picMkLst>
        </pc:picChg>
      </pc:sldChg>
      <pc:sldChg chg="modSp new del mod">
        <pc:chgData name="Josephine Hoffheinz" userId="e0f5c9e3-43ea-4b53-8ebb-53a75749d87d" providerId="ADAL" clId="{208021B8-7477-774A-99A5-27129A94BF5E}" dt="2024-03-12T14:31:22.898" v="693" actId="2696"/>
        <pc:sldMkLst>
          <pc:docMk/>
          <pc:sldMk cId="791503992" sldId="266"/>
        </pc:sldMkLst>
        <pc:spChg chg="mod">
          <ac:chgData name="Josephine Hoffheinz" userId="e0f5c9e3-43ea-4b53-8ebb-53a75749d87d" providerId="ADAL" clId="{208021B8-7477-774A-99A5-27129A94BF5E}" dt="2024-03-12T14:25:33.911" v="440" actId="27636"/>
          <ac:spMkLst>
            <pc:docMk/>
            <pc:sldMk cId="791503992" sldId="266"/>
            <ac:spMk id="2" creationId="{564D03BB-B40A-024B-E008-09C2B8DFE8D0}"/>
          </ac:spMkLst>
        </pc:spChg>
      </pc:sldChg>
      <pc:sldChg chg="new">
        <pc:chgData name="Josephine Hoffheinz" userId="e0f5c9e3-43ea-4b53-8ebb-53a75749d87d" providerId="ADAL" clId="{208021B8-7477-774A-99A5-27129A94BF5E}" dt="2024-03-12T14:42:48.817" v="791" actId="680"/>
        <pc:sldMkLst>
          <pc:docMk/>
          <pc:sldMk cId="4233395722" sldId="267"/>
        </pc:sldMkLst>
      </pc:sldChg>
      <pc:sldChg chg="new">
        <pc:chgData name="Josephine Hoffheinz" userId="e0f5c9e3-43ea-4b53-8ebb-53a75749d87d" providerId="ADAL" clId="{208021B8-7477-774A-99A5-27129A94BF5E}" dt="2024-03-12T14:42:51.779" v="792" actId="680"/>
        <pc:sldMkLst>
          <pc:docMk/>
          <pc:sldMk cId="985856299" sldId="268"/>
        </pc:sldMkLst>
      </pc:sldChg>
      <pc:sldChg chg="new del">
        <pc:chgData name="Josephine Hoffheinz" userId="e0f5c9e3-43ea-4b53-8ebb-53a75749d87d" providerId="ADAL" clId="{208021B8-7477-774A-99A5-27129A94BF5E}" dt="2024-03-12T15:38:49.137" v="1788" actId="2696"/>
        <pc:sldMkLst>
          <pc:docMk/>
          <pc:sldMk cId="838932935" sldId="269"/>
        </pc:sldMkLst>
      </pc:sldChg>
      <pc:sldChg chg="new">
        <pc:chgData name="Josephine Hoffheinz" userId="e0f5c9e3-43ea-4b53-8ebb-53a75749d87d" providerId="ADAL" clId="{208021B8-7477-774A-99A5-27129A94BF5E}" dt="2024-03-12T15:38:03.928" v="1783" actId="680"/>
        <pc:sldMkLst>
          <pc:docMk/>
          <pc:sldMk cId="109023905" sldId="270"/>
        </pc:sldMkLst>
      </pc:sldChg>
      <pc:sldChg chg="new del">
        <pc:chgData name="Josephine Hoffheinz" userId="e0f5c9e3-43ea-4b53-8ebb-53a75749d87d" providerId="ADAL" clId="{208021B8-7477-774A-99A5-27129A94BF5E}" dt="2024-03-12T15:36:20.232" v="1768" actId="2696"/>
        <pc:sldMkLst>
          <pc:docMk/>
          <pc:sldMk cId="2489164869" sldId="270"/>
        </pc:sldMkLst>
      </pc:sldChg>
      <pc:sldChg chg="new del">
        <pc:chgData name="Josephine Hoffheinz" userId="e0f5c9e3-43ea-4b53-8ebb-53a75749d87d" providerId="ADAL" clId="{208021B8-7477-774A-99A5-27129A94BF5E}" dt="2024-03-12T15:37:14.307" v="1776" actId="2696"/>
        <pc:sldMkLst>
          <pc:docMk/>
          <pc:sldMk cId="3290087206" sldId="270"/>
        </pc:sldMkLst>
      </pc:sldChg>
      <pc:sldChg chg="new del">
        <pc:chgData name="Josephine Hoffheinz" userId="e0f5c9e3-43ea-4b53-8ebb-53a75749d87d" providerId="ADAL" clId="{208021B8-7477-774A-99A5-27129A94BF5E}" dt="2024-03-12T15:36:00.284" v="1766" actId="2696"/>
        <pc:sldMkLst>
          <pc:docMk/>
          <pc:sldMk cId="3639646856" sldId="270"/>
        </pc:sldMkLst>
      </pc:sldChg>
      <pc:sldChg chg="delSp new del mod">
        <pc:chgData name="Josephine Hoffheinz" userId="e0f5c9e3-43ea-4b53-8ebb-53a75749d87d" providerId="ADAL" clId="{208021B8-7477-774A-99A5-27129A94BF5E}" dt="2024-03-12T15:34:27.600" v="1749" actId="2696"/>
        <pc:sldMkLst>
          <pc:docMk/>
          <pc:sldMk cId="3716331974" sldId="270"/>
        </pc:sldMkLst>
        <pc:spChg chg="del">
          <ac:chgData name="Josephine Hoffheinz" userId="e0f5c9e3-43ea-4b53-8ebb-53a75749d87d" providerId="ADAL" clId="{208021B8-7477-774A-99A5-27129A94BF5E}" dt="2024-03-12T15:34:21.710" v="1747" actId="478"/>
          <ac:spMkLst>
            <pc:docMk/>
            <pc:sldMk cId="3716331974" sldId="270"/>
            <ac:spMk id="2" creationId="{62CD4EBB-FA65-7789-76F0-8B7EE5D99451}"/>
          </ac:spMkLst>
        </pc:spChg>
        <pc:spChg chg="del">
          <ac:chgData name="Josephine Hoffheinz" userId="e0f5c9e3-43ea-4b53-8ebb-53a75749d87d" providerId="ADAL" clId="{208021B8-7477-774A-99A5-27129A94BF5E}" dt="2024-03-12T15:34:23.797" v="1748" actId="478"/>
          <ac:spMkLst>
            <pc:docMk/>
            <pc:sldMk cId="3716331974" sldId="270"/>
            <ac:spMk id="4" creationId="{7546FA83-C81D-8861-7062-6AED894CA0D1}"/>
          </ac:spMkLst>
        </pc:spChg>
      </pc:sldChg>
      <pc:sldChg chg="new del">
        <pc:chgData name="Josephine Hoffheinz" userId="e0f5c9e3-43ea-4b53-8ebb-53a75749d87d" providerId="ADAL" clId="{208021B8-7477-774A-99A5-27129A94BF5E}" dt="2024-03-12T15:37:47.634" v="1778" actId="2696"/>
        <pc:sldMkLst>
          <pc:docMk/>
          <pc:sldMk cId="3758893726" sldId="270"/>
        </pc:sldMkLst>
      </pc:sldChg>
      <pc:sldChg chg="new del">
        <pc:chgData name="Josephine Hoffheinz" userId="e0f5c9e3-43ea-4b53-8ebb-53a75749d87d" providerId="ADAL" clId="{208021B8-7477-774A-99A5-27129A94BF5E}" dt="2024-03-12T15:37:58.386" v="1782" actId="2696"/>
        <pc:sldMkLst>
          <pc:docMk/>
          <pc:sldMk cId="4002842992" sldId="270"/>
        </pc:sldMkLst>
      </pc:sldChg>
      <pc:sldChg chg="new del">
        <pc:chgData name="Josephine Hoffheinz" userId="e0f5c9e3-43ea-4b53-8ebb-53a75749d87d" providerId="ADAL" clId="{208021B8-7477-774A-99A5-27129A94BF5E}" dt="2024-03-12T15:37:01.013" v="1770" actId="2696"/>
        <pc:sldMkLst>
          <pc:docMk/>
          <pc:sldMk cId="4057921732" sldId="270"/>
        </pc:sldMkLst>
      </pc:sldChg>
      <pc:sldChg chg="new ord">
        <pc:chgData name="Josephine Hoffheinz" userId="e0f5c9e3-43ea-4b53-8ebb-53a75749d87d" providerId="ADAL" clId="{208021B8-7477-774A-99A5-27129A94BF5E}" dt="2024-03-12T15:38:22.532" v="1786" actId="20578"/>
        <pc:sldMkLst>
          <pc:docMk/>
          <pc:sldMk cId="550875588" sldId="271"/>
        </pc:sldMkLst>
      </pc:sldChg>
      <pc:sldChg chg="new del">
        <pc:chgData name="Josephine Hoffheinz" userId="e0f5c9e3-43ea-4b53-8ebb-53a75749d87d" providerId="ADAL" clId="{208021B8-7477-774A-99A5-27129A94BF5E}" dt="2024-03-12T15:37:56.875" v="1781" actId="2696"/>
        <pc:sldMkLst>
          <pc:docMk/>
          <pc:sldMk cId="1789789459" sldId="271"/>
        </pc:sldMkLst>
      </pc:sldChg>
      <pc:sldChg chg="new del">
        <pc:chgData name="Josephine Hoffheinz" userId="e0f5c9e3-43ea-4b53-8ebb-53a75749d87d" providerId="ADAL" clId="{208021B8-7477-774A-99A5-27129A94BF5E}" dt="2024-03-12T15:37:09.978" v="1773" actId="2696"/>
        <pc:sldMkLst>
          <pc:docMk/>
          <pc:sldMk cId="1906515552" sldId="271"/>
        </pc:sldMkLst>
      </pc:sldChg>
      <pc:sldChg chg="modSp new mod ord">
        <pc:chgData name="Josephine Hoffheinz" userId="e0f5c9e3-43ea-4b53-8ebb-53a75749d87d" providerId="ADAL" clId="{208021B8-7477-774A-99A5-27129A94BF5E}" dt="2024-03-13T09:46:07.091" v="2355" actId="14100"/>
        <pc:sldMkLst>
          <pc:docMk/>
          <pc:sldMk cId="886721739" sldId="272"/>
        </pc:sldMkLst>
        <pc:spChg chg="mod">
          <ac:chgData name="Josephine Hoffheinz" userId="e0f5c9e3-43ea-4b53-8ebb-53a75749d87d" providerId="ADAL" clId="{208021B8-7477-774A-99A5-27129A94BF5E}" dt="2024-03-13T09:46:05.279" v="2354" actId="14100"/>
          <ac:spMkLst>
            <pc:docMk/>
            <pc:sldMk cId="886721739" sldId="272"/>
            <ac:spMk id="3" creationId="{647D1BAA-F92E-5208-ABA6-1893DD0CFF84}"/>
          </ac:spMkLst>
        </pc:spChg>
        <pc:spChg chg="mod">
          <ac:chgData name="Josephine Hoffheinz" userId="e0f5c9e3-43ea-4b53-8ebb-53a75749d87d" providerId="ADAL" clId="{208021B8-7477-774A-99A5-27129A94BF5E}" dt="2024-03-13T09:46:07.091" v="2355" actId="14100"/>
          <ac:spMkLst>
            <pc:docMk/>
            <pc:sldMk cId="886721739" sldId="272"/>
            <ac:spMk id="5" creationId="{AA4EBF9F-C0C7-D9FC-97EE-8FDC2B4A4718}"/>
          </ac:spMkLst>
        </pc:spChg>
      </pc:sldChg>
      <pc:sldChg chg="new del ord">
        <pc:chgData name="Josephine Hoffheinz" userId="e0f5c9e3-43ea-4b53-8ebb-53a75749d87d" providerId="ADAL" clId="{208021B8-7477-774A-99A5-27129A94BF5E}" dt="2024-03-12T15:45:00.352" v="1815" actId="2696"/>
        <pc:sldMkLst>
          <pc:docMk/>
          <pc:sldMk cId="1194421723" sldId="272"/>
        </pc:sldMkLst>
      </pc:sldChg>
      <pc:sldChg chg="new del">
        <pc:chgData name="Josephine Hoffheinz" userId="e0f5c9e3-43ea-4b53-8ebb-53a75749d87d" providerId="ADAL" clId="{208021B8-7477-774A-99A5-27129A94BF5E}" dt="2024-03-12T15:49:46.996" v="1830" actId="2696"/>
        <pc:sldMkLst>
          <pc:docMk/>
          <pc:sldMk cId="2748919473" sldId="272"/>
        </pc:sldMkLst>
      </pc:sldChg>
      <pc:sldChg chg="new del">
        <pc:chgData name="Josephine Hoffheinz" userId="e0f5c9e3-43ea-4b53-8ebb-53a75749d87d" providerId="ADAL" clId="{208021B8-7477-774A-99A5-27129A94BF5E}" dt="2024-03-12T16:08:58.420" v="2259" actId="2696"/>
        <pc:sldMkLst>
          <pc:docMk/>
          <pc:sldMk cId="3050228618" sldId="272"/>
        </pc:sldMkLst>
      </pc:sldChg>
      <pc:sldChg chg="new del">
        <pc:chgData name="Josephine Hoffheinz" userId="e0f5c9e3-43ea-4b53-8ebb-53a75749d87d" providerId="ADAL" clId="{208021B8-7477-774A-99A5-27129A94BF5E}" dt="2024-03-12T15:40:10.669" v="1803" actId="2696"/>
        <pc:sldMkLst>
          <pc:docMk/>
          <pc:sldMk cId="3660785013" sldId="272"/>
        </pc:sldMkLst>
      </pc:sldChg>
      <pc:sldChg chg="new del">
        <pc:chgData name="Josephine Hoffheinz" userId="e0f5c9e3-43ea-4b53-8ebb-53a75749d87d" providerId="ADAL" clId="{208021B8-7477-774A-99A5-27129A94BF5E}" dt="2024-03-12T15:40:09.326" v="1802" actId="2696"/>
        <pc:sldMkLst>
          <pc:docMk/>
          <pc:sldMk cId="858878252" sldId="273"/>
        </pc:sldMkLst>
      </pc:sldChg>
      <pc:sldChg chg="new">
        <pc:chgData name="Josephine Hoffheinz" userId="e0f5c9e3-43ea-4b53-8ebb-53a75749d87d" providerId="ADAL" clId="{208021B8-7477-774A-99A5-27129A94BF5E}" dt="2024-03-12T16:09:14.269" v="2262" actId="680"/>
        <pc:sldMkLst>
          <pc:docMk/>
          <pc:sldMk cId="1832142309" sldId="273"/>
        </pc:sldMkLst>
      </pc:sldChg>
      <pc:sldChg chg="new del">
        <pc:chgData name="Josephine Hoffheinz" userId="e0f5c9e3-43ea-4b53-8ebb-53a75749d87d" providerId="ADAL" clId="{208021B8-7477-774A-99A5-27129A94BF5E}" dt="2024-03-12T15:39:50.594" v="1800" actId="2696"/>
        <pc:sldMkLst>
          <pc:docMk/>
          <pc:sldMk cId="1974143152" sldId="273"/>
        </pc:sldMkLst>
      </pc:sldChg>
      <pc:sldChg chg="new del ord">
        <pc:chgData name="Josephine Hoffheinz" userId="e0f5c9e3-43ea-4b53-8ebb-53a75749d87d" providerId="ADAL" clId="{208021B8-7477-774A-99A5-27129A94BF5E}" dt="2024-03-12T15:47:58.556" v="1819" actId="2696"/>
        <pc:sldMkLst>
          <pc:docMk/>
          <pc:sldMk cId="2299870331" sldId="273"/>
        </pc:sldMkLst>
      </pc:sldChg>
      <pc:sldChg chg="new del">
        <pc:chgData name="Josephine Hoffheinz" userId="e0f5c9e3-43ea-4b53-8ebb-53a75749d87d" providerId="ADAL" clId="{208021B8-7477-774A-99A5-27129A94BF5E}" dt="2024-03-12T15:49:46.035" v="1829" actId="2696"/>
        <pc:sldMkLst>
          <pc:docMk/>
          <pc:sldMk cId="3569395096" sldId="273"/>
        </pc:sldMkLst>
      </pc:sldChg>
      <pc:sldChg chg="modSp new del mod">
        <pc:chgData name="Josephine Hoffheinz" userId="e0f5c9e3-43ea-4b53-8ebb-53a75749d87d" providerId="ADAL" clId="{208021B8-7477-774A-99A5-27129A94BF5E}" dt="2024-03-12T15:47:59.425" v="1820" actId="2696"/>
        <pc:sldMkLst>
          <pc:docMk/>
          <pc:sldMk cId="3955670418" sldId="274"/>
        </pc:sldMkLst>
        <pc:spChg chg="mod">
          <ac:chgData name="Josephine Hoffheinz" userId="e0f5c9e3-43ea-4b53-8ebb-53a75749d87d" providerId="ADAL" clId="{208021B8-7477-774A-99A5-27129A94BF5E}" dt="2024-03-12T15:45:32.682" v="1817"/>
          <ac:spMkLst>
            <pc:docMk/>
            <pc:sldMk cId="3955670418" sldId="274"/>
            <ac:spMk id="3" creationId="{41B661D8-4D4B-5485-5A76-9175B56EC7A4}"/>
          </ac:spMkLst>
        </pc:spChg>
        <pc:spChg chg="mod">
          <ac:chgData name="Josephine Hoffheinz" userId="e0f5c9e3-43ea-4b53-8ebb-53a75749d87d" providerId="ADAL" clId="{208021B8-7477-774A-99A5-27129A94BF5E}" dt="2024-03-12T15:45:46.772" v="1818"/>
          <ac:spMkLst>
            <pc:docMk/>
            <pc:sldMk cId="3955670418" sldId="274"/>
            <ac:spMk id="4" creationId="{38D93012-EC7B-0B70-F990-D4B015806762}"/>
          </ac:spMkLst>
        </pc:spChg>
      </pc:sldChg>
      <pc:sldMasterChg chg="addSp modSp mod addSldLayout delSldLayout modSldLayout sldLayoutOrd">
        <pc:chgData name="Josephine Hoffheinz" userId="e0f5c9e3-43ea-4b53-8ebb-53a75749d87d" providerId="ADAL" clId="{208021B8-7477-774A-99A5-27129A94BF5E}" dt="2024-03-13T09:49:43.364" v="2470" actId="20577"/>
        <pc:sldMasterMkLst>
          <pc:docMk/>
          <pc:sldMasterMk cId="2394396925" sldId="2147483661"/>
        </pc:sldMasterMkLst>
        <pc:spChg chg="add mod">
          <ac:chgData name="Josephine Hoffheinz" userId="e0f5c9e3-43ea-4b53-8ebb-53a75749d87d" providerId="ADAL" clId="{208021B8-7477-774A-99A5-27129A94BF5E}" dt="2024-03-12T16:54:22.691" v="2300" actId="1037"/>
          <ac:spMkLst>
            <pc:docMk/>
            <pc:sldMasterMk cId="2394396925" sldId="2147483661"/>
            <ac:spMk id="4" creationId="{78387789-1378-B5AC-875F-31CCEE489FD5}"/>
          </ac:spMkLst>
        </pc:spChg>
        <pc:spChg chg="add mod">
          <ac:chgData name="Josephine Hoffheinz" userId="e0f5c9e3-43ea-4b53-8ebb-53a75749d87d" providerId="ADAL" clId="{208021B8-7477-774A-99A5-27129A94BF5E}" dt="2024-03-12T14:34:40.715" v="714"/>
          <ac:spMkLst>
            <pc:docMk/>
            <pc:sldMasterMk cId="2394396925" sldId="2147483661"/>
            <ac:spMk id="5" creationId="{E4624944-52CC-8A5A-405D-FFE19F701707}"/>
          </ac:spMkLst>
        </pc:spChg>
        <pc:sldLayoutChg chg="addSp delSp modSp mod">
          <pc:chgData name="Josephine Hoffheinz" userId="e0f5c9e3-43ea-4b53-8ebb-53a75749d87d" providerId="ADAL" clId="{208021B8-7477-774A-99A5-27129A94BF5E}" dt="2024-03-12T15:09:54.491" v="1324" actId="207"/>
          <pc:sldLayoutMkLst>
            <pc:docMk/>
            <pc:sldMasterMk cId="2394396925" sldId="2147483661"/>
            <pc:sldLayoutMk cId="1783054580" sldId="2147483674"/>
          </pc:sldLayoutMkLst>
          <pc:spChg chg="mod">
            <ac:chgData name="Josephine Hoffheinz" userId="e0f5c9e3-43ea-4b53-8ebb-53a75749d87d" providerId="ADAL" clId="{208021B8-7477-774A-99A5-27129A94BF5E}" dt="2024-03-12T15:08:32.483" v="1321" actId="207"/>
            <ac:spMkLst>
              <pc:docMk/>
              <pc:sldMasterMk cId="2394396925" sldId="2147483661"/>
              <pc:sldLayoutMk cId="1783054580" sldId="2147483674"/>
              <ac:spMk id="2" creationId="{9A09CF22-0C7B-B8E0-EEF8-7EA4D09EAF28}"/>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3" creationId="{5402531D-663E-4F48-BA71-AC207EEA93D3}"/>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4" creationId="{7489963A-FF12-C3B1-57CE-95D2F958E518}"/>
            </ac:spMkLst>
          </pc:spChg>
          <pc:spChg chg="mod">
            <ac:chgData name="Josephine Hoffheinz" userId="e0f5c9e3-43ea-4b53-8ebb-53a75749d87d" providerId="ADAL" clId="{208021B8-7477-774A-99A5-27129A94BF5E}" dt="2024-03-12T15:09:49.850" v="1323" actId="207"/>
            <ac:spMkLst>
              <pc:docMk/>
              <pc:sldMasterMk cId="2394396925" sldId="2147483661"/>
              <pc:sldLayoutMk cId="1783054580" sldId="2147483674"/>
              <ac:spMk id="6" creationId="{8814DEDD-7C5C-9062-14A1-B8310D3491F0}"/>
            </ac:spMkLst>
          </pc:spChg>
          <pc:spChg chg="del">
            <ac:chgData name="Josephine Hoffheinz" userId="e0f5c9e3-43ea-4b53-8ebb-53a75749d87d" providerId="ADAL" clId="{208021B8-7477-774A-99A5-27129A94BF5E}" dt="2024-03-12T15:00:37.102" v="1252" actId="478"/>
            <ac:spMkLst>
              <pc:docMk/>
              <pc:sldMasterMk cId="2394396925" sldId="2147483661"/>
              <pc:sldLayoutMk cId="1783054580" sldId="2147483674"/>
              <ac:spMk id="7" creationId="{A0F5CA34-148F-00DF-C14B-3104D6084168}"/>
            </ac:spMkLst>
          </pc:spChg>
          <pc:spChg chg="del">
            <ac:chgData name="Josephine Hoffheinz" userId="e0f5c9e3-43ea-4b53-8ebb-53a75749d87d" providerId="ADAL" clId="{208021B8-7477-774A-99A5-27129A94BF5E}" dt="2024-03-12T15:00:51.887" v="1257" actId="478"/>
            <ac:spMkLst>
              <pc:docMk/>
              <pc:sldMasterMk cId="2394396925" sldId="2147483661"/>
              <pc:sldLayoutMk cId="1783054580" sldId="2147483674"/>
              <ac:spMk id="8" creationId="{06D18A91-6473-0D8B-8E19-B946B408834B}"/>
            </ac:spMkLst>
          </pc:spChg>
          <pc:spChg chg="mod">
            <ac:chgData name="Josephine Hoffheinz" userId="e0f5c9e3-43ea-4b53-8ebb-53a75749d87d" providerId="ADAL" clId="{208021B8-7477-774A-99A5-27129A94BF5E}" dt="2024-03-12T15:07:15.994" v="1312" actId="207"/>
            <ac:spMkLst>
              <pc:docMk/>
              <pc:sldMasterMk cId="2394396925" sldId="2147483661"/>
              <pc:sldLayoutMk cId="1783054580" sldId="2147483674"/>
              <ac:spMk id="9" creationId="{925018C8-7245-5DBF-F3D5-BA23E16A4DB2}"/>
            </ac:spMkLst>
          </pc:spChg>
          <pc:picChg chg="add mod">
            <ac:chgData name="Josephine Hoffheinz" userId="e0f5c9e3-43ea-4b53-8ebb-53a75749d87d" providerId="ADAL" clId="{208021B8-7477-774A-99A5-27129A94BF5E}" dt="2024-03-12T15:01:40.111" v="1264"/>
            <ac:picMkLst>
              <pc:docMk/>
              <pc:sldMasterMk cId="2394396925" sldId="2147483661"/>
              <pc:sldLayoutMk cId="1783054580" sldId="2147483674"/>
              <ac:picMk id="5" creationId="{D9FE6DEA-5B41-0F88-E66B-01EF98ACE510}"/>
            </ac:picMkLst>
          </pc:picChg>
        </pc:sldLayoutChg>
        <pc:sldLayoutChg chg="addSp delSp modSp mod">
          <pc:chgData name="Josephine Hoffheinz" userId="e0f5c9e3-43ea-4b53-8ebb-53a75749d87d" providerId="ADAL" clId="{208021B8-7477-774A-99A5-27129A94BF5E}" dt="2024-03-12T16:09:57.731" v="2268" actId="6014"/>
          <pc:sldLayoutMkLst>
            <pc:docMk/>
            <pc:sldMasterMk cId="2394396925" sldId="2147483661"/>
            <pc:sldLayoutMk cId="3485044174" sldId="2147483678"/>
          </pc:sldLayoutMkLst>
          <pc:spChg chg="add del mod">
            <ac:chgData name="Josephine Hoffheinz" userId="e0f5c9e3-43ea-4b53-8ebb-53a75749d87d" providerId="ADAL" clId="{208021B8-7477-774A-99A5-27129A94BF5E}" dt="2024-03-12T15:04:22.054" v="1290" actId="478"/>
            <ac:spMkLst>
              <pc:docMk/>
              <pc:sldMasterMk cId="2394396925" sldId="2147483661"/>
              <pc:sldLayoutMk cId="3485044174" sldId="2147483678"/>
              <ac:spMk id="2" creationId="{D943DC4C-80BA-DC8E-FFC0-D48B4947298F}"/>
            </ac:spMkLst>
          </pc:spChg>
          <pc:spChg chg="add mod">
            <ac:chgData name="Josephine Hoffheinz" userId="e0f5c9e3-43ea-4b53-8ebb-53a75749d87d" providerId="ADAL" clId="{208021B8-7477-774A-99A5-27129A94BF5E}" dt="2024-03-12T15:29:17.239" v="1332" actId="1037"/>
            <ac:spMkLst>
              <pc:docMk/>
              <pc:sldMasterMk cId="2394396925" sldId="2147483661"/>
              <pc:sldLayoutMk cId="3485044174" sldId="2147483678"/>
              <ac:spMk id="3" creationId="{06031EA5-7094-3853-E246-0C190AB56E9C}"/>
            </ac:spMkLst>
          </pc:spChg>
          <pc:spChg chg="del mod">
            <ac:chgData name="Josephine Hoffheinz" userId="e0f5c9e3-43ea-4b53-8ebb-53a75749d87d" providerId="ADAL" clId="{208021B8-7477-774A-99A5-27129A94BF5E}" dt="2024-03-12T15:02:07.258" v="1267" actId="478"/>
            <ac:spMkLst>
              <pc:docMk/>
              <pc:sldMasterMk cId="2394396925" sldId="2147483661"/>
              <pc:sldLayoutMk cId="3485044174" sldId="2147483678"/>
              <ac:spMk id="4" creationId="{2F7D1721-BA05-EDE0-8CC1-6C89A2F5F441}"/>
            </ac:spMkLst>
          </pc:spChg>
          <pc:spChg chg="del mod">
            <ac:chgData name="Josephine Hoffheinz" userId="e0f5c9e3-43ea-4b53-8ebb-53a75749d87d" providerId="ADAL" clId="{208021B8-7477-774A-99A5-27129A94BF5E}" dt="2024-03-12T15:04:23.595" v="1291" actId="478"/>
            <ac:spMkLst>
              <pc:docMk/>
              <pc:sldMasterMk cId="2394396925" sldId="2147483661"/>
              <pc:sldLayoutMk cId="3485044174" sldId="2147483678"/>
              <ac:spMk id="5" creationId="{411FCACC-900D-9A7F-0361-3E6E9A5D2DEE}"/>
            </ac:spMkLst>
          </pc:spChg>
          <pc:spChg chg="add mod">
            <ac:chgData name="Josephine Hoffheinz" userId="e0f5c9e3-43ea-4b53-8ebb-53a75749d87d" providerId="ADAL" clId="{208021B8-7477-774A-99A5-27129A94BF5E}" dt="2024-03-12T15:04:48.296" v="1303" actId="14100"/>
            <ac:spMkLst>
              <pc:docMk/>
              <pc:sldMasterMk cId="2394396925" sldId="2147483661"/>
              <pc:sldLayoutMk cId="3485044174" sldId="2147483678"/>
              <ac:spMk id="6" creationId="{6A70E5BD-CA51-09C4-A0D0-817208BC2628}"/>
            </ac:spMkLst>
          </pc:spChg>
          <pc:spChg chg="del mod">
            <ac:chgData name="Josephine Hoffheinz" userId="e0f5c9e3-43ea-4b53-8ebb-53a75749d87d" providerId="ADAL" clId="{208021B8-7477-774A-99A5-27129A94BF5E}" dt="2024-03-12T15:39:14.142" v="1791" actId="478"/>
            <ac:spMkLst>
              <pc:docMk/>
              <pc:sldMasterMk cId="2394396925" sldId="2147483661"/>
              <pc:sldLayoutMk cId="3485044174" sldId="2147483678"/>
              <ac:spMk id="7" creationId="{11866554-52EE-32A8-165C-C91A9ED93B79}"/>
            </ac:spMkLst>
          </pc:spChg>
          <pc:spChg chg="mod">
            <ac:chgData name="Josephine Hoffheinz" userId="e0f5c9e3-43ea-4b53-8ebb-53a75749d87d" providerId="ADAL" clId="{208021B8-7477-774A-99A5-27129A94BF5E}" dt="2024-03-12T15:02:24.609" v="1278" actId="14100"/>
            <ac:spMkLst>
              <pc:docMk/>
              <pc:sldMasterMk cId="2394396925" sldId="2147483661"/>
              <pc:sldLayoutMk cId="3485044174" sldId="2147483678"/>
              <ac:spMk id="8" creationId="{E2AC6612-43B4-2567-D2E2-4094E4C240BD}"/>
            </ac:spMkLst>
          </pc:spChg>
          <pc:spChg chg="mod">
            <ac:chgData name="Josephine Hoffheinz" userId="e0f5c9e3-43ea-4b53-8ebb-53a75749d87d" providerId="ADAL" clId="{208021B8-7477-774A-99A5-27129A94BF5E}" dt="2024-03-12T14:50:45.172" v="1164" actId="20577"/>
            <ac:spMkLst>
              <pc:docMk/>
              <pc:sldMasterMk cId="2394396925" sldId="2147483661"/>
              <pc:sldLayoutMk cId="3485044174" sldId="2147483678"/>
              <ac:spMk id="9" creationId="{3676FF84-31E1-C937-463E-EA12653DED04}"/>
            </ac:spMkLst>
          </pc:spChg>
          <pc:spChg chg="mod">
            <ac:chgData name="Josephine Hoffheinz" userId="e0f5c9e3-43ea-4b53-8ebb-53a75749d87d" providerId="ADAL" clId="{208021B8-7477-774A-99A5-27129A94BF5E}" dt="2024-03-12T15:29:13.232" v="1331" actId="1037"/>
            <ac:spMkLst>
              <pc:docMk/>
              <pc:sldMasterMk cId="2394396925" sldId="2147483661"/>
              <pc:sldLayoutMk cId="3485044174" sldId="2147483678"/>
              <ac:spMk id="10" creationId="{17612AC8-FC47-EEFB-DFAA-6A99D4950EC0}"/>
            </ac:spMkLst>
          </pc:spChg>
          <pc:spChg chg="mod">
            <ac:chgData name="Josephine Hoffheinz" userId="e0f5c9e3-43ea-4b53-8ebb-53a75749d87d" providerId="ADAL" clId="{208021B8-7477-774A-99A5-27129A94BF5E}" dt="2024-03-12T14:55:21.536" v="1181" actId="255"/>
            <ac:spMkLst>
              <pc:docMk/>
              <pc:sldMasterMk cId="2394396925" sldId="2147483661"/>
              <pc:sldLayoutMk cId="3485044174" sldId="2147483678"/>
              <ac:spMk id="11" creationId="{366E3751-4A42-3B8D-5208-B03E95659924}"/>
            </ac:spMkLst>
          </pc:spChg>
          <pc:spChg chg="add mod">
            <ac:chgData name="Josephine Hoffheinz" userId="e0f5c9e3-43ea-4b53-8ebb-53a75749d87d" providerId="ADAL" clId="{208021B8-7477-774A-99A5-27129A94BF5E}" dt="2024-03-12T16:08:52.025" v="2258" actId="12"/>
            <ac:spMkLst>
              <pc:docMk/>
              <pc:sldMasterMk cId="2394396925" sldId="2147483661"/>
              <pc:sldLayoutMk cId="3485044174" sldId="2147483678"/>
              <ac:spMk id="14" creationId="{76F030FD-CF8C-493C-44C2-2ADB5AE0E234}"/>
            </ac:spMkLst>
          </pc:spChg>
          <pc:spChg chg="add del mod">
            <ac:chgData name="Josephine Hoffheinz" userId="e0f5c9e3-43ea-4b53-8ebb-53a75749d87d" providerId="ADAL" clId="{208021B8-7477-774A-99A5-27129A94BF5E}" dt="2024-03-12T15:39:46.808" v="1799"/>
            <ac:spMkLst>
              <pc:docMk/>
              <pc:sldMasterMk cId="2394396925" sldId="2147483661"/>
              <pc:sldLayoutMk cId="3485044174" sldId="2147483678"/>
              <ac:spMk id="15" creationId="{F9191571-0D75-BC4C-1147-DF4E22FEB167}"/>
            </ac:spMkLst>
          </pc:spChg>
        </pc:sldLayoutChg>
        <pc:sldLayoutChg chg="addSp delSp modSp mod">
          <pc:chgData name="Josephine Hoffheinz" userId="e0f5c9e3-43ea-4b53-8ebb-53a75749d87d" providerId="ADAL" clId="{208021B8-7477-774A-99A5-27129A94BF5E}" dt="2024-03-13T09:44:16.001" v="2345" actId="14100"/>
          <pc:sldLayoutMkLst>
            <pc:docMk/>
            <pc:sldMasterMk cId="2394396925" sldId="2147483661"/>
            <pc:sldLayoutMk cId="496303994" sldId="2147483679"/>
          </pc:sldLayoutMkLst>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 creationId="{7E5FA1BE-7633-F019-9769-1B38AF726BC0}"/>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 creationId="{CAF8F316-5A1E-7E46-5A95-F83876EE2C2E}"/>
            </ac:spMkLst>
          </pc:spChg>
          <pc:spChg chg="mod">
            <ac:chgData name="Josephine Hoffheinz" userId="e0f5c9e3-43ea-4b53-8ebb-53a75749d87d" providerId="ADAL" clId="{208021B8-7477-774A-99A5-27129A94BF5E}" dt="2024-03-13T09:44:03.680" v="2333" actId="1036"/>
            <ac:spMkLst>
              <pc:docMk/>
              <pc:sldMasterMk cId="2394396925" sldId="2147483661"/>
              <pc:sldLayoutMk cId="496303994" sldId="2147483679"/>
              <ac:spMk id="4" creationId="{0676AEC4-C477-8D4E-400B-BA76F2A8B655}"/>
            </ac:spMkLst>
          </pc:spChg>
          <pc:spChg chg="mod">
            <ac:chgData name="Josephine Hoffheinz" userId="e0f5c9e3-43ea-4b53-8ebb-53a75749d87d" providerId="ADAL" clId="{208021B8-7477-774A-99A5-27129A94BF5E}" dt="2024-03-12T14:41:47.180" v="783" actId="14100"/>
            <ac:spMkLst>
              <pc:docMk/>
              <pc:sldMasterMk cId="2394396925" sldId="2147483661"/>
              <pc:sldLayoutMk cId="496303994" sldId="2147483679"/>
              <ac:spMk id="5" creationId="{42E496AD-F7F7-A63E-8603-C755108DB0A7}"/>
            </ac:spMkLst>
          </pc:spChg>
          <pc:spChg chg="del mod">
            <ac:chgData name="Josephine Hoffheinz" userId="e0f5c9e3-43ea-4b53-8ebb-53a75749d87d" providerId="ADAL" clId="{208021B8-7477-774A-99A5-27129A94BF5E}" dt="2024-03-12T14:25:30.217" v="438" actId="478"/>
            <ac:spMkLst>
              <pc:docMk/>
              <pc:sldMasterMk cId="2394396925" sldId="2147483661"/>
              <pc:sldLayoutMk cId="496303994" sldId="2147483679"/>
              <ac:spMk id="6" creationId="{61F84FE9-64D9-453B-EF53-72391ABDEFE0}"/>
            </ac:spMkLst>
          </pc:spChg>
          <pc:spChg chg="mod">
            <ac:chgData name="Josephine Hoffheinz" userId="e0f5c9e3-43ea-4b53-8ebb-53a75749d87d" providerId="ADAL" clId="{208021B8-7477-774A-99A5-27129A94BF5E}" dt="2024-03-13T09:43:47.263" v="2324" actId="20577"/>
            <ac:spMkLst>
              <pc:docMk/>
              <pc:sldMasterMk cId="2394396925" sldId="2147483661"/>
              <pc:sldLayoutMk cId="496303994" sldId="2147483679"/>
              <ac:spMk id="12" creationId="{B1E017E9-3A1B-F2EC-5507-0221370E1A90}"/>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13" creationId="{C6C5D7BB-F081-AE0C-6BAA-5C53E9968F72}"/>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4" creationId="{90C9948C-2CD0-3EB8-7722-291FF385D79C}"/>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6" creationId="{F704597A-88BC-3D5D-8EF3-4392A2E85271}"/>
            </ac:spMkLst>
          </pc:spChg>
          <pc:spChg chg="del mod">
            <ac:chgData name="Josephine Hoffheinz" userId="e0f5c9e3-43ea-4b53-8ebb-53a75749d87d" providerId="ADAL" clId="{208021B8-7477-774A-99A5-27129A94BF5E}" dt="2024-03-13T09:43:57.073" v="2327" actId="478"/>
            <ac:spMkLst>
              <pc:docMk/>
              <pc:sldMasterMk cId="2394396925" sldId="2147483661"/>
              <pc:sldLayoutMk cId="496303994" sldId="2147483679"/>
              <ac:spMk id="17" creationId="{4D073AF7-821F-F27E-678D-22B8D310E5C5}"/>
            </ac:spMkLst>
          </pc:spChg>
          <pc:spChg chg="mod">
            <ac:chgData name="Josephine Hoffheinz" userId="e0f5c9e3-43ea-4b53-8ebb-53a75749d87d" providerId="ADAL" clId="{208021B8-7477-774A-99A5-27129A94BF5E}" dt="2024-03-12T14:30:10.870" v="645" actId="552"/>
            <ac:spMkLst>
              <pc:docMk/>
              <pc:sldMasterMk cId="2394396925" sldId="2147483661"/>
              <pc:sldLayoutMk cId="496303994" sldId="2147483679"/>
              <ac:spMk id="18" creationId="{B8005569-C2AD-CC05-8D64-B474FCA4E742}"/>
            </ac:spMkLst>
          </pc:spChg>
          <pc:spChg chg="del mod">
            <ac:chgData name="Josephine Hoffheinz" userId="e0f5c9e3-43ea-4b53-8ebb-53a75749d87d" providerId="ADAL" clId="{208021B8-7477-774A-99A5-27129A94BF5E}" dt="2024-03-13T09:43:54.647" v="2325" actId="478"/>
            <ac:spMkLst>
              <pc:docMk/>
              <pc:sldMasterMk cId="2394396925" sldId="2147483661"/>
              <pc:sldLayoutMk cId="496303994" sldId="2147483679"/>
              <ac:spMk id="19" creationId="{17EC6120-CB82-5B1C-D2F0-49389036E34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0" creationId="{0182DB51-A959-F2BA-B39D-3F854ABEF21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1" creationId="{15C017A4-20BC-EBB8-F12E-3F64FAC018C4}"/>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3" creationId="{00CC4EDA-E8DB-BB7D-DA1C-0B05A1262887}"/>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4" creationId="{72FC1E6B-1686-9789-3C2B-F987A474243F}"/>
            </ac:spMkLst>
          </pc:spChg>
          <pc:spChg chg="mod">
            <ac:chgData name="Josephine Hoffheinz" userId="e0f5c9e3-43ea-4b53-8ebb-53a75749d87d" providerId="ADAL" clId="{208021B8-7477-774A-99A5-27129A94BF5E}" dt="2024-03-12T15:06:55.768" v="1308" actId="207"/>
            <ac:spMkLst>
              <pc:docMk/>
              <pc:sldMasterMk cId="2394396925" sldId="2147483661"/>
              <pc:sldLayoutMk cId="496303994" sldId="2147483679"/>
              <ac:spMk id="25" creationId="{3F01A773-91AB-760F-A2B8-F9299A3CEC97}"/>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6" creationId="{70F8BD5C-BB07-D70C-7B7E-D48D664F2941}"/>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7" creationId="{55963887-F3F0-94CC-EF89-0A2E74271239}"/>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32" creationId="{3D97CCEF-8B32-DA8D-8220-433DBAC8C95B}"/>
            </ac:spMkLst>
          </pc:spChg>
          <pc:spChg chg="add mod">
            <ac:chgData name="Josephine Hoffheinz" userId="e0f5c9e3-43ea-4b53-8ebb-53a75749d87d" providerId="ADAL" clId="{208021B8-7477-774A-99A5-27129A94BF5E}" dt="2024-03-13T09:44:16.001" v="2345" actId="14100"/>
            <ac:spMkLst>
              <pc:docMk/>
              <pc:sldMasterMk cId="2394396925" sldId="2147483661"/>
              <pc:sldLayoutMk cId="496303994" sldId="2147483679"/>
              <ac:spMk id="33" creationId="{0669D30F-026D-396E-3EE2-06DF84238CBA}"/>
            </ac:spMkLst>
          </pc:spChg>
          <pc:spChg chg="mod">
            <ac:chgData name="Josephine Hoffheinz" userId="e0f5c9e3-43ea-4b53-8ebb-53a75749d87d" providerId="ADAL" clId="{208021B8-7477-774A-99A5-27129A94BF5E}" dt="2024-03-12T14:17:40.500" v="421" actId="20577"/>
            <ac:spMkLst>
              <pc:docMk/>
              <pc:sldMasterMk cId="2394396925" sldId="2147483661"/>
              <pc:sldLayoutMk cId="496303994" sldId="2147483679"/>
              <ac:spMk id="34" creationId="{F1EB04FC-D739-B00E-D3F9-1608A9A2126C}"/>
            </ac:spMkLst>
          </pc:spChg>
          <pc:spChg chg="add mod">
            <ac:chgData name="Josephine Hoffheinz" userId="e0f5c9e3-43ea-4b53-8ebb-53a75749d87d" providerId="ADAL" clId="{208021B8-7477-774A-99A5-27129A94BF5E}" dt="2024-03-12T14:28:48.683" v="606" actId="207"/>
            <ac:spMkLst>
              <pc:docMk/>
              <pc:sldMasterMk cId="2394396925" sldId="2147483661"/>
              <pc:sldLayoutMk cId="496303994" sldId="2147483679"/>
              <ac:spMk id="35" creationId="{6432F760-F5F0-D74C-F44A-680E2AFA4293}"/>
            </ac:spMkLst>
          </pc:spChg>
          <pc:spChg chg="add mod">
            <ac:chgData name="Josephine Hoffheinz" userId="e0f5c9e3-43ea-4b53-8ebb-53a75749d87d" providerId="ADAL" clId="{208021B8-7477-774A-99A5-27129A94BF5E}" dt="2024-03-12T14:42:09.649" v="787" actId="14100"/>
            <ac:spMkLst>
              <pc:docMk/>
              <pc:sldMasterMk cId="2394396925" sldId="2147483661"/>
              <pc:sldLayoutMk cId="496303994" sldId="2147483679"/>
              <ac:spMk id="37" creationId="{09B6D762-D0FD-44E1-840D-96D8D0C2D7F5}"/>
            </ac:spMkLst>
          </pc:spChg>
          <pc:spChg chg="add del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8" creationId="{0F8E101D-C083-405A-992A-AF27C4A4DD8F}"/>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0" creationId="{89187DE3-C9DC-1ADF-7306-03B9ECE37DC0}"/>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1" creationId="{308FD532-38E9-0971-1478-E55D72834322}"/>
            </ac:spMkLst>
          </pc:spChg>
          <pc:spChg chg="add del mod">
            <ac:chgData name="Josephine Hoffheinz" userId="e0f5c9e3-43ea-4b53-8ebb-53a75749d87d" providerId="ADAL" clId="{208021B8-7477-774A-99A5-27129A94BF5E}" dt="2024-03-12T14:33:48.630" v="705" actId="478"/>
            <ac:spMkLst>
              <pc:docMk/>
              <pc:sldMasterMk cId="2394396925" sldId="2147483661"/>
              <pc:sldLayoutMk cId="496303994" sldId="2147483679"/>
              <ac:spMk id="42" creationId="{CA361DE9-CD1F-45E0-62E9-FD84EE72313B}"/>
            </ac:spMkLst>
          </pc:sp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7" creationId="{A5F06630-003E-1C3B-0DBA-726362887851}"/>
            </ac:cxnSpMkLst>
          </pc:cxnChg>
          <pc:cxnChg chg="mod">
            <ac:chgData name="Josephine Hoffheinz" userId="e0f5c9e3-43ea-4b53-8ebb-53a75749d87d" providerId="ADAL" clId="{208021B8-7477-774A-99A5-27129A94BF5E}" dt="2024-03-12T14:29:49.076" v="644" actId="1038"/>
            <ac:cxnSpMkLst>
              <pc:docMk/>
              <pc:sldMasterMk cId="2394396925" sldId="2147483661"/>
              <pc:sldLayoutMk cId="496303994" sldId="2147483679"/>
              <ac:cxnSpMk id="9" creationId="{AB3D701B-E924-5F8D-A252-59609AD8BDE0}"/>
            </ac:cxnSpMkLst>
          </pc:cxnChg>
          <pc:cxnChg chg="add del mod">
            <ac:chgData name="Josephine Hoffheinz" userId="e0f5c9e3-43ea-4b53-8ebb-53a75749d87d" providerId="ADAL" clId="{208021B8-7477-774A-99A5-27129A94BF5E}" dt="2024-03-12T14:13:03.882" v="373" actId="478"/>
            <ac:cxnSpMkLst>
              <pc:docMk/>
              <pc:sldMasterMk cId="2394396925" sldId="2147483661"/>
              <pc:sldLayoutMk cId="496303994" sldId="2147483679"/>
              <ac:cxnSpMk id="22" creationId="{A9FD496C-A6C1-6724-2D3F-9ED5F38A7F4F}"/>
            </ac:cxnSpMkLst>
          </pc:cxnChg>
          <pc:cxnChg chg="del mod">
            <ac:chgData name="Josephine Hoffheinz" userId="e0f5c9e3-43ea-4b53-8ebb-53a75749d87d" providerId="ADAL" clId="{208021B8-7477-774A-99A5-27129A94BF5E}" dt="2024-03-13T09:43:55.727" v="2326" actId="478"/>
            <ac:cxnSpMkLst>
              <pc:docMk/>
              <pc:sldMasterMk cId="2394396925" sldId="2147483661"/>
              <pc:sldLayoutMk cId="496303994" sldId="2147483679"/>
              <ac:cxnSpMk id="28" creationId="{143585A6-2070-3ABF-647B-C40986C3B3B3}"/>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29" creationId="{6F5B5A21-824A-BB74-2B15-2A788DA33724}"/>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0" creationId="{2EE49448-F439-A633-EACC-57EB23D23359}"/>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1" creationId="{007006AC-0824-25E6-BEC6-E49B6575ED54}"/>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9" creationId="{C91D51F2-7903-CEE1-8A5A-FB946334D454}"/>
            </ac:cxnSpMkLst>
          </pc:cxnChg>
        </pc:sldLayoutChg>
        <pc:sldLayoutChg chg="modSp mod">
          <pc:chgData name="Josephine Hoffheinz" userId="e0f5c9e3-43ea-4b53-8ebb-53a75749d87d" providerId="ADAL" clId="{208021B8-7477-774A-99A5-27129A94BF5E}" dt="2024-03-12T15:07:03.022" v="1309" actId="207"/>
          <pc:sldLayoutMkLst>
            <pc:docMk/>
            <pc:sldMasterMk cId="2394396925" sldId="2147483661"/>
            <pc:sldLayoutMk cId="1501148472" sldId="2147483680"/>
          </pc:sldLayoutMkLst>
          <pc:spChg chg="mod">
            <ac:chgData name="Josephine Hoffheinz" userId="e0f5c9e3-43ea-4b53-8ebb-53a75749d87d" providerId="ADAL" clId="{208021B8-7477-774A-99A5-27129A94BF5E}" dt="2024-03-12T15:07:03.022" v="1309" actId="207"/>
            <ac:spMkLst>
              <pc:docMk/>
              <pc:sldMasterMk cId="2394396925" sldId="2147483661"/>
              <pc:sldLayoutMk cId="1501148472" sldId="2147483680"/>
              <ac:spMk id="25" creationId="{3F01A773-91AB-760F-A2B8-F9299A3CEC97}"/>
            </ac:spMkLst>
          </pc:spChg>
        </pc:sldLayoutChg>
        <pc:sldLayoutChg chg="modSp mod">
          <pc:chgData name="Josephine Hoffheinz" userId="e0f5c9e3-43ea-4b53-8ebb-53a75749d87d" providerId="ADAL" clId="{208021B8-7477-774A-99A5-27129A94BF5E}" dt="2024-03-12T15:07:06.432" v="1310" actId="207"/>
          <pc:sldLayoutMkLst>
            <pc:docMk/>
            <pc:sldMasterMk cId="2394396925" sldId="2147483661"/>
            <pc:sldLayoutMk cId="2088388667" sldId="2147483681"/>
          </pc:sldLayoutMkLst>
          <pc:spChg chg="mod">
            <ac:chgData name="Josephine Hoffheinz" userId="e0f5c9e3-43ea-4b53-8ebb-53a75749d87d" providerId="ADAL" clId="{208021B8-7477-774A-99A5-27129A94BF5E}" dt="2024-03-12T15:07:06.432" v="1310" actId="207"/>
            <ac:spMkLst>
              <pc:docMk/>
              <pc:sldMasterMk cId="2394396925" sldId="2147483661"/>
              <pc:sldLayoutMk cId="2088388667" sldId="2147483681"/>
              <ac:spMk id="25" creationId="{3F01A773-91AB-760F-A2B8-F9299A3CEC97}"/>
            </ac:spMkLst>
          </pc:spChg>
        </pc:sldLayoutChg>
        <pc:sldLayoutChg chg="addSp delSp modSp mod">
          <pc:chgData name="Josephine Hoffheinz" userId="e0f5c9e3-43ea-4b53-8ebb-53a75749d87d" providerId="ADAL" clId="{208021B8-7477-774A-99A5-27129A94BF5E}" dt="2024-03-12T15:02:53.179" v="1283" actId="14100"/>
          <pc:sldLayoutMkLst>
            <pc:docMk/>
            <pc:sldMasterMk cId="2394396925" sldId="2147483661"/>
            <pc:sldLayoutMk cId="2894851312" sldId="2147483682"/>
          </pc:sldLayoutMkLst>
          <pc:spChg chg="add 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2" creationId="{2E4CF50B-2F6F-B203-142B-B987EE6F7866}"/>
            </ac:spMkLst>
          </pc:spChg>
          <pc:spChg chg="del">
            <ac:chgData name="Josephine Hoffheinz" userId="e0f5c9e3-43ea-4b53-8ebb-53a75749d87d" providerId="ADAL" clId="{208021B8-7477-774A-99A5-27129A94BF5E}" dt="2024-03-12T14:36:56.539" v="741" actId="478"/>
            <ac:spMkLst>
              <pc:docMk/>
              <pc:sldMasterMk cId="2394396925" sldId="2147483661"/>
              <pc:sldLayoutMk cId="2894851312" sldId="2147483682"/>
              <ac:spMk id="6" creationId="{DF615ABF-0834-AA9B-66DD-C417B3002189}"/>
            </ac:spMkLst>
          </pc:spChg>
          <pc:spChg chg="mod">
            <ac:chgData name="Josephine Hoffheinz" userId="e0f5c9e3-43ea-4b53-8ebb-53a75749d87d" providerId="ADAL" clId="{208021B8-7477-774A-99A5-27129A94BF5E}" dt="2024-03-12T15:02:53.179" v="1283" actId="14100"/>
            <ac:spMkLst>
              <pc:docMk/>
              <pc:sldMasterMk cId="2394396925" sldId="2147483661"/>
              <pc:sldLayoutMk cId="2894851312" sldId="2147483682"/>
              <ac:spMk id="8" creationId="{2F5CACCB-1CEC-1DE2-BD19-E4D118F49614}"/>
            </ac:spMkLst>
          </pc:spChg>
          <pc:spChg chg="mod">
            <ac:chgData name="Josephine Hoffheinz" userId="e0f5c9e3-43ea-4b53-8ebb-53a75749d87d" providerId="ADAL" clId="{208021B8-7477-774A-99A5-27129A94BF5E}" dt="2024-03-12T14:38:37.195" v="764" actId="1035"/>
            <ac:spMkLst>
              <pc:docMk/>
              <pc:sldMasterMk cId="2394396925" sldId="2147483661"/>
              <pc:sldLayoutMk cId="2894851312" sldId="2147483682"/>
              <ac:spMk id="10" creationId="{D3AA3513-45CA-D0CB-063F-3DEF8E3B6FCD}"/>
            </ac:spMkLst>
          </pc:spChg>
          <pc:spChg chg="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13" creationId="{188A2A38-B7EA-270F-7F75-FA6D97CEE343}"/>
            </ac:spMkLst>
          </pc:spChg>
          <pc:spChg chg="mod">
            <ac:chgData name="Josephine Hoffheinz" userId="e0f5c9e3-43ea-4b53-8ebb-53a75749d87d" providerId="ADAL" clId="{208021B8-7477-774A-99A5-27129A94BF5E}" dt="2024-03-12T14:38:42.289" v="765" actId="14100"/>
            <ac:spMkLst>
              <pc:docMk/>
              <pc:sldMasterMk cId="2394396925" sldId="2147483661"/>
              <pc:sldLayoutMk cId="2894851312" sldId="2147483682"/>
              <ac:spMk id="20" creationId="{64AE0E53-D6C9-00D8-DF42-09F73A32927B}"/>
            </ac:spMkLst>
          </pc:spChg>
          <pc:picChg chg="mod">
            <ac:chgData name="Josephine Hoffheinz" userId="e0f5c9e3-43ea-4b53-8ebb-53a75749d87d" providerId="ADAL" clId="{208021B8-7477-774A-99A5-27129A94BF5E}" dt="2024-03-12T14:37:26.805" v="748" actId="14100"/>
            <ac:picMkLst>
              <pc:docMk/>
              <pc:sldMasterMk cId="2394396925" sldId="2147483661"/>
              <pc:sldLayoutMk cId="2894851312" sldId="2147483682"/>
              <ac:picMk id="14" creationId="{10BDD9B1-044D-13B3-DFAD-488BED19C15E}"/>
            </ac:picMkLst>
          </pc:picChg>
        </pc:sldLayoutChg>
        <pc:sldLayoutChg chg="addSp delSp modSp mod">
          <pc:chgData name="Josephine Hoffheinz" userId="e0f5c9e3-43ea-4b53-8ebb-53a75749d87d" providerId="ADAL" clId="{208021B8-7477-774A-99A5-27129A94BF5E}" dt="2024-03-13T09:49:43.364" v="2470" actId="20577"/>
          <pc:sldLayoutMkLst>
            <pc:docMk/>
            <pc:sldMasterMk cId="2394396925" sldId="2147483661"/>
            <pc:sldLayoutMk cId="3859855295" sldId="2147483683"/>
          </pc:sldLayoutMkLst>
          <pc:spChg chg="add del mod">
            <ac:chgData name="Josephine Hoffheinz" userId="e0f5c9e3-43ea-4b53-8ebb-53a75749d87d" providerId="ADAL" clId="{208021B8-7477-774A-99A5-27129A94BF5E}" dt="2024-03-12T15:29:35.331" v="1345" actId="478"/>
            <ac:spMkLst>
              <pc:docMk/>
              <pc:sldMasterMk cId="2394396925" sldId="2147483661"/>
              <pc:sldLayoutMk cId="3859855295" sldId="2147483683"/>
              <ac:spMk id="2" creationId="{E9977D3F-C472-1C2D-0FB9-8DB19DCF1C24}"/>
            </ac:spMkLst>
          </pc:spChg>
          <pc:spChg chg="del mod">
            <ac:chgData name="Josephine Hoffheinz" userId="e0f5c9e3-43ea-4b53-8ebb-53a75749d87d" providerId="ADAL" clId="{208021B8-7477-774A-99A5-27129A94BF5E}" dt="2024-03-12T15:35:37.198" v="1763" actId="478"/>
            <ac:spMkLst>
              <pc:docMk/>
              <pc:sldMasterMk cId="2394396925" sldId="2147483661"/>
              <pc:sldLayoutMk cId="3859855295" sldId="2147483683"/>
              <ac:spMk id="3" creationId="{DA0BDF5E-A383-237B-1A08-051CDC2F666F}"/>
            </ac:spMkLst>
          </pc:spChg>
          <pc:spChg chg="add del">
            <ac:chgData name="Josephine Hoffheinz" userId="e0f5c9e3-43ea-4b53-8ebb-53a75749d87d" providerId="ADAL" clId="{208021B8-7477-774A-99A5-27129A94BF5E}" dt="2024-03-12T15:34:54.217" v="1751" actId="11529"/>
            <ac:spMkLst>
              <pc:docMk/>
              <pc:sldMasterMk cId="2394396925" sldId="2147483661"/>
              <pc:sldLayoutMk cId="3859855295" sldId="2147483683"/>
              <ac:spMk id="4" creationId="{F5E544B8-308B-FE56-808F-C09777E0C4E6}"/>
            </ac:spMkLst>
          </pc:spChg>
          <pc:spChg chg="add mod">
            <ac:chgData name="Josephine Hoffheinz" userId="e0f5c9e3-43ea-4b53-8ebb-53a75749d87d" providerId="ADAL" clId="{208021B8-7477-774A-99A5-27129A94BF5E}" dt="2024-03-12T16:08:10.988" v="2173" actId="12"/>
            <ac:spMkLst>
              <pc:docMk/>
              <pc:sldMasterMk cId="2394396925" sldId="2147483661"/>
              <pc:sldLayoutMk cId="3859855295" sldId="2147483683"/>
              <ac:spMk id="5" creationId="{0A96F4E7-0BC6-6E08-9BA6-D3347C795D03}"/>
            </ac:spMkLst>
          </pc:spChg>
          <pc:spChg chg="mod">
            <ac:chgData name="Josephine Hoffheinz" userId="e0f5c9e3-43ea-4b53-8ebb-53a75749d87d" providerId="ADAL" clId="{208021B8-7477-774A-99A5-27129A94BF5E}" dt="2024-03-12T15:29:54.872" v="1383" actId="1037"/>
            <ac:spMkLst>
              <pc:docMk/>
              <pc:sldMasterMk cId="2394396925" sldId="2147483661"/>
              <pc:sldLayoutMk cId="3859855295" sldId="2147483683"/>
              <ac:spMk id="6" creationId="{3BF7658C-9DAC-AECA-6642-220AA6A467F4}"/>
            </ac:spMkLst>
          </pc:spChg>
          <pc:spChg chg="del mod">
            <ac:chgData name="Josephine Hoffheinz" userId="e0f5c9e3-43ea-4b53-8ebb-53a75749d87d" providerId="ADAL" clId="{208021B8-7477-774A-99A5-27129A94BF5E}" dt="2024-03-12T15:35:21.440" v="1758" actId="478"/>
            <ac:spMkLst>
              <pc:docMk/>
              <pc:sldMasterMk cId="2394396925" sldId="2147483661"/>
              <pc:sldLayoutMk cId="3859855295" sldId="2147483683"/>
              <ac:spMk id="7" creationId="{11866554-52EE-32A8-165C-C91A9ED93B79}"/>
            </ac:spMkLst>
          </pc:spChg>
          <pc:spChg chg="mod">
            <ac:chgData name="Josephine Hoffheinz" userId="e0f5c9e3-43ea-4b53-8ebb-53a75749d87d" providerId="ADAL" clId="{208021B8-7477-774A-99A5-27129A94BF5E}" dt="2024-03-12T15:03:38" v="1288" actId="14100"/>
            <ac:spMkLst>
              <pc:docMk/>
              <pc:sldMasterMk cId="2394396925" sldId="2147483661"/>
              <pc:sldLayoutMk cId="3859855295" sldId="2147483683"/>
              <ac:spMk id="8" creationId="{E2AC6612-43B4-2567-D2E2-4094E4C240BD}"/>
            </ac:spMkLst>
          </pc:spChg>
          <pc:spChg chg="mod">
            <ac:chgData name="Josephine Hoffheinz" userId="e0f5c9e3-43ea-4b53-8ebb-53a75749d87d" providerId="ADAL" clId="{208021B8-7477-774A-99A5-27129A94BF5E}" dt="2024-03-12T15:30:23.861" v="1402" actId="20577"/>
            <ac:spMkLst>
              <pc:docMk/>
              <pc:sldMasterMk cId="2394396925" sldId="2147483661"/>
              <pc:sldLayoutMk cId="3859855295" sldId="2147483683"/>
              <ac:spMk id="9" creationId="{3676FF84-31E1-C937-463E-EA12653DED04}"/>
            </ac:spMkLst>
          </pc:spChg>
          <pc:spChg chg="mod">
            <ac:chgData name="Josephine Hoffheinz" userId="e0f5c9e3-43ea-4b53-8ebb-53a75749d87d" providerId="ADAL" clId="{208021B8-7477-774A-99A5-27129A94BF5E}" dt="2024-03-12T15:29:30.500" v="1344" actId="1037"/>
            <ac:spMkLst>
              <pc:docMk/>
              <pc:sldMasterMk cId="2394396925" sldId="2147483661"/>
              <pc:sldLayoutMk cId="3859855295" sldId="2147483683"/>
              <ac:spMk id="10" creationId="{17612AC8-FC47-EEFB-DFAA-6A99D4950EC0}"/>
            </ac:spMkLst>
          </pc:spChg>
          <pc:spChg chg="mod">
            <ac:chgData name="Josephine Hoffheinz" userId="e0f5c9e3-43ea-4b53-8ebb-53a75749d87d" providerId="ADAL" clId="{208021B8-7477-774A-99A5-27129A94BF5E}" dt="2024-03-13T09:48:06.746" v="2448" actId="20577"/>
            <ac:spMkLst>
              <pc:docMk/>
              <pc:sldMasterMk cId="2394396925" sldId="2147483661"/>
              <pc:sldLayoutMk cId="3859855295" sldId="2147483683"/>
              <ac:spMk id="11" creationId="{366E3751-4A42-3B8D-5208-B03E95659924}"/>
            </ac:spMkLst>
          </pc:spChg>
          <pc:spChg chg="add mod">
            <ac:chgData name="Josephine Hoffheinz" userId="e0f5c9e3-43ea-4b53-8ebb-53a75749d87d" providerId="ADAL" clId="{208021B8-7477-774A-99A5-27129A94BF5E}" dt="2024-03-13T09:49:43.364" v="2470" actId="20577"/>
            <ac:spMkLst>
              <pc:docMk/>
              <pc:sldMasterMk cId="2394396925" sldId="2147483661"/>
              <pc:sldLayoutMk cId="3859855295" sldId="2147483683"/>
              <ac:spMk id="14" creationId="{BED520A0-5A91-65BD-5356-54F489A6981F}"/>
            </ac:spMkLst>
          </pc:spChg>
        </pc:sldLayoutChg>
        <pc:sldLayoutChg chg="modSp mod">
          <pc:chgData name="Josephine Hoffheinz" userId="e0f5c9e3-43ea-4b53-8ebb-53a75749d87d" providerId="ADAL" clId="{208021B8-7477-774A-99A5-27129A94BF5E}" dt="2024-03-12T16:09:50.623" v="2267" actId="6014"/>
          <pc:sldLayoutMkLst>
            <pc:docMk/>
            <pc:sldMasterMk cId="2394396925" sldId="2147483661"/>
            <pc:sldLayoutMk cId="3371246564" sldId="2147483684"/>
          </pc:sldLayoutMkLst>
          <pc:spChg chg="mod">
            <ac:chgData name="Josephine Hoffheinz" userId="e0f5c9e3-43ea-4b53-8ebb-53a75749d87d" providerId="ADAL" clId="{208021B8-7477-774A-99A5-27129A94BF5E}" dt="2024-03-12T15:07:31.638" v="1314" actId="208"/>
            <ac:spMkLst>
              <pc:docMk/>
              <pc:sldMasterMk cId="2394396925" sldId="2147483661"/>
              <pc:sldLayoutMk cId="3371246564" sldId="2147483684"/>
              <ac:spMk id="2" creationId="{CBD3EEC2-4DF2-77B7-01E6-705CB7AF445B}"/>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1" creationId="{366E3751-4A42-3B8D-5208-B03E95659924}"/>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7" creationId="{4D4856FA-B0F4-D0C8-0330-C21FFD929E83}"/>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8" creationId="{66EE628D-9B92-AB0C-40F6-C70C231358E5}"/>
            </ac:spMkLst>
          </pc:spChg>
        </pc:sldLayoutChg>
        <pc:sldLayoutChg chg="delSp modSp add del mod modTransition">
          <pc:chgData name="Josephine Hoffheinz" userId="e0f5c9e3-43ea-4b53-8ebb-53a75749d87d" providerId="ADAL" clId="{208021B8-7477-774A-99A5-27129A94BF5E}" dt="2024-03-12T15:07:43.188" v="1315" actId="2696"/>
          <pc:sldLayoutMkLst>
            <pc:docMk/>
            <pc:sldMasterMk cId="2394396925" sldId="2147483661"/>
            <pc:sldLayoutMk cId="2685444418" sldId="2147483685"/>
          </pc:sldLayoutMkLst>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7" creationId="{0494FF37-27BE-EE49-0479-E8702FF092CE}"/>
            </ac:spMkLst>
          </pc:spChg>
          <pc:spChg chg="mod">
            <ac:chgData name="Josephine Hoffheinz" userId="e0f5c9e3-43ea-4b53-8ebb-53a75749d87d" providerId="ADAL" clId="{208021B8-7477-774A-99A5-27129A94BF5E}" dt="2024-03-12T15:03:01.009" v="1285" actId="14100"/>
            <ac:spMkLst>
              <pc:docMk/>
              <pc:sldMasterMk cId="2394396925" sldId="2147483661"/>
              <pc:sldLayoutMk cId="2685444418" sldId="2147483685"/>
              <ac:spMk id="8" creationId="{2F5CACCB-1CEC-1DE2-BD19-E4D118F49614}"/>
            </ac:spMkLst>
          </pc:spChg>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31" creationId="{ADE4A8DD-38A9-592B-CA32-2430C8D5F85D}"/>
            </ac:spMkLst>
          </pc:spChg>
          <pc:grpChg chg="del">
            <ac:chgData name="Josephine Hoffheinz" userId="e0f5c9e3-43ea-4b53-8ebb-53a75749d87d" providerId="ADAL" clId="{208021B8-7477-774A-99A5-27129A94BF5E}" dt="2024-03-11T15:23:57.957" v="103" actId="478"/>
            <ac:grpSpMkLst>
              <pc:docMk/>
              <pc:sldMasterMk cId="2394396925" sldId="2147483661"/>
              <pc:sldLayoutMk cId="2685444418" sldId="2147483685"/>
              <ac:grpSpMk id="32" creationId="{DAC0DA56-B901-47FB-E13E-265681DE69EB}"/>
            </ac:grpSpMkLst>
          </pc:grpChg>
        </pc:sldLayoutChg>
        <pc:sldLayoutChg chg="delSp modSp add mod modTransition">
          <pc:chgData name="Josephine Hoffheinz" userId="e0f5c9e3-43ea-4b53-8ebb-53a75749d87d" providerId="ADAL" clId="{208021B8-7477-774A-99A5-27129A94BF5E}" dt="2024-03-12T16:55:29.161" v="2304" actId="1038"/>
          <pc:sldLayoutMkLst>
            <pc:docMk/>
            <pc:sldMasterMk cId="2394396925" sldId="2147483661"/>
            <pc:sldLayoutMk cId="2890018589" sldId="2147483686"/>
          </pc:sldLayoutMkLst>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7" creationId="{0494FF37-27BE-EE49-0479-E8702FF092CE}"/>
            </ac:spMkLst>
          </pc:spChg>
          <pc:spChg chg="mod">
            <ac:chgData name="Josephine Hoffheinz" userId="e0f5c9e3-43ea-4b53-8ebb-53a75749d87d" providerId="ADAL" clId="{208021B8-7477-774A-99A5-27129A94BF5E}" dt="2024-03-12T15:02:56.903" v="1284" actId="14100"/>
            <ac:spMkLst>
              <pc:docMk/>
              <pc:sldMasterMk cId="2394396925" sldId="2147483661"/>
              <pc:sldLayoutMk cId="2890018589" sldId="2147483686"/>
              <ac:spMk id="8" creationId="{2F5CACCB-1CEC-1DE2-BD19-E4D118F49614}"/>
            </ac:spMkLst>
          </pc:spChg>
          <pc:spChg chg="mod">
            <ac:chgData name="Josephine Hoffheinz" userId="e0f5c9e3-43ea-4b53-8ebb-53a75749d87d" providerId="ADAL" clId="{208021B8-7477-774A-99A5-27129A94BF5E}" dt="2024-03-12T16:47:41.310" v="2274" actId="255"/>
            <ac:spMkLst>
              <pc:docMk/>
              <pc:sldMasterMk cId="2394396925" sldId="2147483661"/>
              <pc:sldLayoutMk cId="2890018589" sldId="2147483686"/>
              <ac:spMk id="16" creationId="{5F8397AA-E398-929E-0C83-31AB9C22E568}"/>
            </ac:spMkLst>
          </pc:spChg>
          <pc:spChg chg="mod">
            <ac:chgData name="Josephine Hoffheinz" userId="e0f5c9e3-43ea-4b53-8ebb-53a75749d87d" providerId="ADAL" clId="{208021B8-7477-774A-99A5-27129A94BF5E}" dt="2024-03-12T16:55:29.161" v="2304" actId="1038"/>
            <ac:spMkLst>
              <pc:docMk/>
              <pc:sldMasterMk cId="2394396925" sldId="2147483661"/>
              <pc:sldLayoutMk cId="2890018589" sldId="2147483686"/>
              <ac:spMk id="20" creationId="{64AE0E53-D6C9-00D8-DF42-09F73A32927B}"/>
            </ac:spMkLst>
          </pc:spChg>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31" creationId="{ADE4A8DD-38A9-592B-CA32-2430C8D5F85D}"/>
            </ac:spMkLst>
          </pc:spChg>
          <pc:grpChg chg="del">
            <ac:chgData name="Josephine Hoffheinz" userId="e0f5c9e3-43ea-4b53-8ebb-53a75749d87d" providerId="ADAL" clId="{208021B8-7477-774A-99A5-27129A94BF5E}" dt="2024-03-12T14:39:53.492" v="767" actId="478"/>
            <ac:grpSpMkLst>
              <pc:docMk/>
              <pc:sldMasterMk cId="2394396925" sldId="2147483661"/>
              <pc:sldLayoutMk cId="2890018589" sldId="2147483686"/>
              <ac:grpSpMk id="32" creationId="{DAC0DA56-B901-47FB-E13E-265681DE69EB}"/>
            </ac:grpSpMkLst>
          </pc:grpChg>
        </pc:sldLayoutChg>
        <pc:sldLayoutChg chg="addSp delSp modSp add mod modTransition">
          <pc:chgData name="Josephine Hoffheinz" userId="e0f5c9e3-43ea-4b53-8ebb-53a75749d87d" providerId="ADAL" clId="{208021B8-7477-774A-99A5-27129A94BF5E}" dt="2024-03-12T15:12:03.563" v="1326" actId="207"/>
          <pc:sldLayoutMkLst>
            <pc:docMk/>
            <pc:sldMasterMk cId="2394396925" sldId="2147483661"/>
            <pc:sldLayoutMk cId="3783021167" sldId="2147483687"/>
          </pc:sldLayoutMkLst>
          <pc:spChg chg="mod">
            <ac:chgData name="Josephine Hoffheinz" userId="e0f5c9e3-43ea-4b53-8ebb-53a75749d87d" providerId="ADAL" clId="{208021B8-7477-774A-99A5-27129A94BF5E}" dt="2024-03-12T15:08:29.017" v="1320" actId="207"/>
            <ac:spMkLst>
              <pc:docMk/>
              <pc:sldMasterMk cId="2394396925" sldId="2147483661"/>
              <pc:sldLayoutMk cId="3783021167" sldId="2147483687"/>
              <ac:spMk id="2" creationId="{9A09CF22-0C7B-B8E0-EEF8-7EA4D09EAF28}"/>
            </ac:spMkLst>
          </pc:spChg>
          <pc:spChg chg="add del">
            <ac:chgData name="Josephine Hoffheinz" userId="e0f5c9e3-43ea-4b53-8ebb-53a75749d87d" providerId="ADAL" clId="{208021B8-7477-774A-99A5-27129A94BF5E}" dt="2024-03-12T14:56:57.806" v="1210" actId="11529"/>
            <ac:spMkLst>
              <pc:docMk/>
              <pc:sldMasterMk cId="2394396925" sldId="2147483661"/>
              <pc:sldLayoutMk cId="3783021167" sldId="2147483687"/>
              <ac:spMk id="3" creationId="{E89C90A4-95F7-AF17-F8AF-EE385CF58BCF}"/>
            </ac:spMkLst>
          </pc:spChg>
          <pc:spChg chg="add del mod">
            <ac:chgData name="Josephine Hoffheinz" userId="e0f5c9e3-43ea-4b53-8ebb-53a75749d87d" providerId="ADAL" clId="{208021B8-7477-774A-99A5-27129A94BF5E}" dt="2024-03-12T14:58:58.732" v="1234" actId="478"/>
            <ac:spMkLst>
              <pc:docMk/>
              <pc:sldMasterMk cId="2394396925" sldId="2147483661"/>
              <pc:sldLayoutMk cId="3783021167" sldId="2147483687"/>
              <ac:spMk id="4" creationId="{DA9011B8-D703-BB1C-8585-2C2D8947809A}"/>
            </ac:spMkLst>
          </pc:spChg>
          <pc:spChg chg="add del">
            <ac:chgData name="Josephine Hoffheinz" userId="e0f5c9e3-43ea-4b53-8ebb-53a75749d87d" providerId="ADAL" clId="{208021B8-7477-774A-99A5-27129A94BF5E}" dt="2024-03-12T14:58:07.836" v="1212" actId="11529"/>
            <ac:spMkLst>
              <pc:docMk/>
              <pc:sldMasterMk cId="2394396925" sldId="2147483661"/>
              <pc:sldLayoutMk cId="3783021167" sldId="2147483687"/>
              <ac:spMk id="5" creationId="{26E1B038-6B06-0FD3-D8E6-714B105610B5}"/>
            </ac:spMkLst>
          </pc:spChg>
          <pc:spChg chg="mod">
            <ac:chgData name="Josephine Hoffheinz" userId="e0f5c9e3-43ea-4b53-8ebb-53a75749d87d" providerId="ADAL" clId="{208021B8-7477-774A-99A5-27129A94BF5E}" dt="2024-03-12T15:12:01.001" v="1325" actId="207"/>
            <ac:spMkLst>
              <pc:docMk/>
              <pc:sldMasterMk cId="2394396925" sldId="2147483661"/>
              <pc:sldLayoutMk cId="3783021167" sldId="2147483687"/>
              <ac:spMk id="6" creationId="{8814DEDD-7C5C-9062-14A1-B8310D3491F0}"/>
            </ac:spMkLst>
          </pc:spChg>
          <pc:spChg chg="del">
            <ac:chgData name="Josephine Hoffheinz" userId="e0f5c9e3-43ea-4b53-8ebb-53a75749d87d" providerId="ADAL" clId="{208021B8-7477-774A-99A5-27129A94BF5E}" dt="2024-03-12T14:59:01.285" v="1235" actId="478"/>
            <ac:spMkLst>
              <pc:docMk/>
              <pc:sldMasterMk cId="2394396925" sldId="2147483661"/>
              <pc:sldLayoutMk cId="3783021167" sldId="2147483687"/>
              <ac:spMk id="7" creationId="{A0F5CA34-148F-00DF-C14B-3104D6084168}"/>
            </ac:spMkLst>
          </pc:spChg>
          <pc:spChg chg="del mod">
            <ac:chgData name="Josephine Hoffheinz" userId="e0f5c9e3-43ea-4b53-8ebb-53a75749d87d" providerId="ADAL" clId="{208021B8-7477-774A-99A5-27129A94BF5E}" dt="2024-03-12T14:58:55.155" v="1233" actId="478"/>
            <ac:spMkLst>
              <pc:docMk/>
              <pc:sldMasterMk cId="2394396925" sldId="2147483661"/>
              <pc:sldLayoutMk cId="3783021167" sldId="2147483687"/>
              <ac:spMk id="8" creationId="{06D18A91-6473-0D8B-8E19-B946B408834B}"/>
            </ac:spMkLst>
          </pc:spChg>
          <pc:spChg chg="mod">
            <ac:chgData name="Josephine Hoffheinz" userId="e0f5c9e3-43ea-4b53-8ebb-53a75749d87d" providerId="ADAL" clId="{208021B8-7477-774A-99A5-27129A94BF5E}" dt="2024-03-12T15:07:19.516" v="1313" actId="207"/>
            <ac:spMkLst>
              <pc:docMk/>
              <pc:sldMasterMk cId="2394396925" sldId="2147483661"/>
              <pc:sldLayoutMk cId="3783021167" sldId="2147483687"/>
              <ac:spMk id="9" creationId="{925018C8-7245-5DBF-F3D5-BA23E16A4DB2}"/>
            </ac:spMkLst>
          </pc:spChg>
          <pc:spChg chg="add mod">
            <ac:chgData name="Josephine Hoffheinz" userId="e0f5c9e3-43ea-4b53-8ebb-53a75749d87d" providerId="ADAL" clId="{208021B8-7477-774A-99A5-27129A94BF5E}" dt="2024-03-12T15:12:03.563" v="1326" actId="207"/>
            <ac:spMkLst>
              <pc:docMk/>
              <pc:sldMasterMk cId="2394396925" sldId="2147483661"/>
              <pc:sldLayoutMk cId="3783021167" sldId="2147483687"/>
              <ac:spMk id="10" creationId="{722BF1BE-3664-A41F-E15A-BC5F0841D893}"/>
            </ac:spMkLst>
          </pc:spChg>
          <pc:spChg chg="add del mod">
            <ac:chgData name="Josephine Hoffheinz" userId="e0f5c9e3-43ea-4b53-8ebb-53a75749d87d" providerId="ADAL" clId="{208021B8-7477-774A-99A5-27129A94BF5E}" dt="2024-03-12T15:08:10.879" v="1317" actId="478"/>
            <ac:spMkLst>
              <pc:docMk/>
              <pc:sldMasterMk cId="2394396925" sldId="2147483661"/>
              <pc:sldLayoutMk cId="3783021167" sldId="2147483687"/>
              <ac:spMk id="11" creationId="{827CE2E1-91BF-EB98-E1B0-963A1D80DCA2}"/>
            </ac:spMkLst>
          </pc:spChg>
          <pc:spChg chg="add del mod">
            <ac:chgData name="Josephine Hoffheinz" userId="e0f5c9e3-43ea-4b53-8ebb-53a75749d87d" providerId="ADAL" clId="{208021B8-7477-774A-99A5-27129A94BF5E}" dt="2024-03-12T15:08:22.276" v="1319" actId="478"/>
            <ac:spMkLst>
              <pc:docMk/>
              <pc:sldMasterMk cId="2394396925" sldId="2147483661"/>
              <pc:sldLayoutMk cId="3783021167" sldId="2147483687"/>
              <ac:spMk id="12" creationId="{9CD8E9E0-18BD-867D-6A82-013AD0BA58DD}"/>
            </ac:spMkLst>
          </pc:spChg>
        </pc:sldLayoutChg>
        <pc:sldLayoutChg chg="addSp delSp modSp del mod ord">
          <pc:chgData name="Josephine Hoffheinz" userId="e0f5c9e3-43ea-4b53-8ebb-53a75749d87d" providerId="ADAL" clId="{208021B8-7477-774A-99A5-27129A94BF5E}" dt="2024-03-12T16:09:26.295" v="2264" actId="2696"/>
          <pc:sldLayoutMkLst>
            <pc:docMk/>
            <pc:sldMasterMk cId="2394396925" sldId="2147483661"/>
            <pc:sldLayoutMk cId="2915941314" sldId="2147483688"/>
          </pc:sldLayoutMkLst>
          <pc:spChg chg="add del mod">
            <ac:chgData name="Josephine Hoffheinz" userId="e0f5c9e3-43ea-4b53-8ebb-53a75749d87d" providerId="ADAL" clId="{208021B8-7477-774A-99A5-27129A94BF5E}" dt="2024-03-12T15:50:00.118" v="1831" actId="478"/>
            <ac:spMkLst>
              <pc:docMk/>
              <pc:sldMasterMk cId="2394396925" sldId="2147483661"/>
              <pc:sldLayoutMk cId="2915941314" sldId="2147483688"/>
              <ac:spMk id="3" creationId="{75659DBE-D4E9-B288-F11A-987E28660791}"/>
            </ac:spMkLst>
          </pc:spChg>
          <pc:spChg chg="add del">
            <ac:chgData name="Josephine Hoffheinz" userId="e0f5c9e3-43ea-4b53-8ebb-53a75749d87d" providerId="ADAL" clId="{208021B8-7477-774A-99A5-27129A94BF5E}" dt="2024-03-12T15:50:05.899" v="1832" actId="11529"/>
            <ac:spMkLst>
              <pc:docMk/>
              <pc:sldMasterMk cId="2394396925" sldId="2147483661"/>
              <pc:sldLayoutMk cId="2915941314" sldId="2147483688"/>
              <ac:spMk id="4" creationId="{67C3CE49-E053-4DD2-531B-1D16EA5E01FF}"/>
            </ac:spMkLst>
          </pc:spChg>
          <pc:spChg chg="add mod">
            <ac:chgData name="Josephine Hoffheinz" userId="e0f5c9e3-43ea-4b53-8ebb-53a75749d87d" providerId="ADAL" clId="{208021B8-7477-774A-99A5-27129A94BF5E}" dt="2024-03-12T15:53:03.700" v="2142" actId="12"/>
            <ac:spMkLst>
              <pc:docMk/>
              <pc:sldMasterMk cId="2394396925" sldId="2147483661"/>
              <pc:sldLayoutMk cId="2915941314" sldId="2147483688"/>
              <ac:spMk id="5" creationId="{3D50F6D8-E05D-9399-0DF3-57802CA38387}"/>
            </ac:spMkLst>
          </pc:spChg>
          <pc:spChg chg="del">
            <ac:chgData name="Josephine Hoffheinz" userId="e0f5c9e3-43ea-4b53-8ebb-53a75749d87d" providerId="ADAL" clId="{208021B8-7477-774A-99A5-27129A94BF5E}" dt="2024-03-12T15:49:09.637" v="1824" actId="478"/>
            <ac:spMkLst>
              <pc:docMk/>
              <pc:sldMasterMk cId="2394396925" sldId="2147483661"/>
              <pc:sldLayoutMk cId="2915941314" sldId="2147483688"/>
              <ac:spMk id="6" creationId="{8814DEDD-7C5C-9062-14A1-B8310D3491F0}"/>
            </ac:spMkLst>
          </pc:spChg>
          <pc:spChg chg="add del mod">
            <ac:chgData name="Josephine Hoffheinz" userId="e0f5c9e3-43ea-4b53-8ebb-53a75749d87d" providerId="ADAL" clId="{208021B8-7477-774A-99A5-27129A94BF5E}" dt="2024-03-12T15:51:56.603" v="2132" actId="478"/>
            <ac:spMkLst>
              <pc:docMk/>
              <pc:sldMasterMk cId="2394396925" sldId="2147483661"/>
              <pc:sldLayoutMk cId="2915941314" sldId="2147483688"/>
              <ac:spMk id="7" creationId="{B3D150C4-4C08-B3B6-72F1-46B72E1F1AF2}"/>
            </ac:spMkLst>
          </pc:spChg>
          <pc:spChg chg="add del mod">
            <ac:chgData name="Josephine Hoffheinz" userId="e0f5c9e3-43ea-4b53-8ebb-53a75749d87d" providerId="ADAL" clId="{208021B8-7477-774A-99A5-27129A94BF5E}" dt="2024-03-12T15:56:13.835" v="2162" actId="478"/>
            <ac:spMkLst>
              <pc:docMk/>
              <pc:sldMasterMk cId="2394396925" sldId="2147483661"/>
              <pc:sldLayoutMk cId="2915941314" sldId="2147483688"/>
              <ac:spMk id="8" creationId="{15696094-8ACA-008C-9148-0BFE21261F51}"/>
            </ac:spMkLst>
          </pc:spChg>
          <pc:spChg chg="del">
            <ac:chgData name="Josephine Hoffheinz" userId="e0f5c9e3-43ea-4b53-8ebb-53a75749d87d" providerId="ADAL" clId="{208021B8-7477-774A-99A5-27129A94BF5E}" dt="2024-03-12T15:53:59.541" v="2143" actId="478"/>
            <ac:spMkLst>
              <pc:docMk/>
              <pc:sldMasterMk cId="2394396925" sldId="2147483661"/>
              <pc:sldLayoutMk cId="2915941314" sldId="2147483688"/>
              <ac:spMk id="9" creationId="{925018C8-7245-5DBF-F3D5-BA23E16A4DB2}"/>
            </ac:spMkLst>
          </pc:spChg>
          <pc:spChg chg="del">
            <ac:chgData name="Josephine Hoffheinz" userId="e0f5c9e3-43ea-4b53-8ebb-53a75749d87d" providerId="ADAL" clId="{208021B8-7477-774A-99A5-27129A94BF5E}" dt="2024-03-12T15:49:07.788" v="1823" actId="478"/>
            <ac:spMkLst>
              <pc:docMk/>
              <pc:sldMasterMk cId="2394396925" sldId="2147483661"/>
              <pc:sldLayoutMk cId="2915941314" sldId="2147483688"/>
              <ac:spMk id="10" creationId="{722BF1BE-3664-A41F-E15A-BC5F0841D893}"/>
            </ac:spMkLst>
          </pc:spChg>
          <pc:spChg chg="add mod">
            <ac:chgData name="Josephine Hoffheinz" userId="e0f5c9e3-43ea-4b53-8ebb-53a75749d87d" providerId="ADAL" clId="{208021B8-7477-774A-99A5-27129A94BF5E}" dt="2024-03-12T15:55:44.105" v="2157" actId="207"/>
            <ac:spMkLst>
              <pc:docMk/>
              <pc:sldMasterMk cId="2394396925" sldId="2147483661"/>
              <pc:sldLayoutMk cId="2915941314" sldId="2147483688"/>
              <ac:spMk id="11" creationId="{D0ED1B85-8D64-B0E0-A312-4C742E9498B5}"/>
            </ac:spMkLst>
          </pc:spChg>
          <pc:spChg chg="add mod">
            <ac:chgData name="Josephine Hoffheinz" userId="e0f5c9e3-43ea-4b53-8ebb-53a75749d87d" providerId="ADAL" clId="{208021B8-7477-774A-99A5-27129A94BF5E}" dt="2024-03-12T15:56:18.608" v="2164" actId="167"/>
            <ac:spMkLst>
              <pc:docMk/>
              <pc:sldMasterMk cId="2394396925" sldId="2147483661"/>
              <pc:sldLayoutMk cId="2915941314" sldId="2147483688"/>
              <ac:spMk id="12" creationId="{C96AD755-6960-DFF5-9AEB-EB418482E84B}"/>
            </ac:spMkLst>
          </pc:spChg>
        </pc:sldLayoutChg>
      </pc:sldMasterChg>
    </pc:docChg>
  </pc:docChgLst>
  <pc:docChgLst>
    <pc:chgData name="Nico Heby" userId="c88c6920-9e16-4a7e-acac-31863610828a" providerId="ADAL" clId="{D622D7F0-D8CD-4ED2-A0E4-C19904897FBF}"/>
    <pc:docChg chg="undo custSel modSld">
      <pc:chgData name="Nico Heby" userId="c88c6920-9e16-4a7e-acac-31863610828a" providerId="ADAL" clId="{D622D7F0-D8CD-4ED2-A0E4-C19904897FBF}" dt="2024-03-10T16:48:10.154" v="10"/>
      <pc:docMkLst>
        <pc:docMk/>
      </pc:docMkLst>
      <pc:sldChg chg="addCm">
        <pc:chgData name="Nico Heby" userId="c88c6920-9e16-4a7e-acac-31863610828a" providerId="ADAL" clId="{D622D7F0-D8CD-4ED2-A0E4-C19904897FBF}" dt="2024-03-10T16:48:10.154" v="10"/>
        <pc:sldMkLst>
          <pc:docMk/>
          <pc:sldMk cId="1713955980" sldId="257"/>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5:25.211" v="2"/>
              <pc2:cmMkLst xmlns:pc2="http://schemas.microsoft.com/office/powerpoint/2019/9/main/command">
                <pc:docMk/>
                <pc:sldMk cId="1713955980" sldId="257"/>
                <pc2:cmMk id="{C07BF723-4E32-4137-85A9-6D0600AD296F}"/>
              </pc2:cmMkLst>
            </pc226:cmChg>
            <pc226:cmChg xmlns:pc226="http://schemas.microsoft.com/office/powerpoint/2022/06/main/command" chg="add">
              <pc226:chgData name="Nico Heby" userId="c88c6920-9e16-4a7e-acac-31863610828a" providerId="ADAL" clId="{D622D7F0-D8CD-4ED2-A0E4-C19904897FBF}" dt="2024-03-10T16:48:10.154" v="10"/>
              <pc2:cmMkLst xmlns:pc2="http://schemas.microsoft.com/office/powerpoint/2019/9/main/command">
                <pc:docMk/>
                <pc:sldMk cId="1713955980" sldId="257"/>
                <pc2:cmMk id="{4C3AABE8-ECBD-49DD-B273-8C8248F841AA}"/>
              </pc2:cmMkLst>
            </pc226:cmChg>
          </p:ext>
        </pc:extLst>
      </pc:sldChg>
      <pc:sldChg chg="addSp delSp mod addCm delCm modCm">
        <pc:chgData name="Nico Heby" userId="c88c6920-9e16-4a7e-acac-31863610828a" providerId="ADAL" clId="{D622D7F0-D8CD-4ED2-A0E4-C19904897FBF}" dt="2024-03-10T16:46:37.610" v="8"/>
        <pc:sldMkLst>
          <pc:docMk/>
          <pc:sldMk cId="1148641694" sldId="260"/>
        </pc:sldMkLst>
        <pc:spChg chg="add del">
          <ac:chgData name="Nico Heby" userId="c88c6920-9e16-4a7e-acac-31863610828a" providerId="ADAL" clId="{D622D7F0-D8CD-4ED2-A0E4-C19904897FBF}" dt="2024-03-10T16:45:55.715" v="4" actId="478"/>
          <ac:spMkLst>
            <pc:docMk/>
            <pc:sldMk cId="1148641694" sldId="260"/>
            <ac:spMk id="4" creationId="{0320390C-260E-7105-B2C1-9ED0AC7F0819}"/>
          </ac:spMkLst>
        </pc:spChg>
        <pc:extLst>
          <p:ext xmlns:p="http://schemas.openxmlformats.org/presentationml/2006/main" uri="{D6D511B9-2390-475A-947B-AFAB55BFBCF1}">
            <pc226:cmChg xmlns:pc226="http://schemas.microsoft.com/office/powerpoint/2022/06/main/command" chg="add del mod">
              <pc226:chgData name="Nico Heby" userId="c88c6920-9e16-4a7e-acac-31863610828a" providerId="ADAL" clId="{D622D7F0-D8CD-4ED2-A0E4-C19904897FBF}" dt="2024-03-10T16:46:34.855" v="7"/>
              <pc2:cmMkLst xmlns:pc2="http://schemas.microsoft.com/office/powerpoint/2019/9/main/command">
                <pc:docMk/>
                <pc:sldMk cId="1148641694" sldId="260"/>
                <pc2:cmMk id="{1387A9E0-0D2B-4D6A-8A43-86DFE1E42C77}"/>
              </pc2:cmMkLst>
            </pc226:cmChg>
            <pc226:cmChg xmlns:pc226="http://schemas.microsoft.com/office/powerpoint/2022/06/main/command" chg="add">
              <pc226:chgData name="Nico Heby" userId="c88c6920-9e16-4a7e-acac-31863610828a" providerId="ADAL" clId="{D622D7F0-D8CD-4ED2-A0E4-C19904897FBF}" dt="2024-03-10T16:46:37.610" v="8"/>
              <pc2:cmMkLst xmlns:pc2="http://schemas.microsoft.com/office/powerpoint/2019/9/main/command">
                <pc:docMk/>
                <pc:sldMk cId="1148641694" sldId="260"/>
                <pc2:cmMk id="{759012F3-FCE0-4763-9CE8-C3C3B0FFDF1E}"/>
              </pc2:cmMkLst>
            </pc226:cmChg>
          </p:ext>
        </pc:extLst>
      </pc:sldChg>
      <pc:sldChg chg="addCm">
        <pc:chgData name="Nico Heby" userId="c88c6920-9e16-4a7e-acac-31863610828a" providerId="ADAL" clId="{D622D7F0-D8CD-4ED2-A0E4-C19904897FBF}" dt="2024-03-10T16:46:51.723" v="9"/>
        <pc:sldMkLst>
          <pc:docMk/>
          <pc:sldMk cId="537293043" sldId="261"/>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6:51.723" v="9"/>
              <pc2:cmMkLst xmlns:pc2="http://schemas.microsoft.com/office/powerpoint/2019/9/main/command">
                <pc:docMk/>
                <pc:sldMk cId="537293043" sldId="261"/>
                <pc2:cmMk id="{1D3ADE79-0D31-424F-A52E-3B69429E1099}"/>
              </pc2:cmMkLst>
            </pc226:cmChg>
          </p:ext>
        </pc:extLst>
      </pc:sldChg>
      <pc:sldChg chg="addCm modCm">
        <pc:chgData name="Nico Heby" userId="c88c6920-9e16-4a7e-acac-31863610828a" providerId="ADAL" clId="{D622D7F0-D8CD-4ED2-A0E4-C19904897FBF}" dt="2024-03-10T16:41:14.945" v="1" actId="2056"/>
        <pc:sldMkLst>
          <pc:docMk/>
          <pc:sldMk cId="87104356" sldId="263"/>
        </pc:sldMkLst>
        <pc:extLst>
          <p:ext xmlns:p="http://schemas.openxmlformats.org/presentationml/2006/main" uri="{D6D511B9-2390-475A-947B-AFAB55BFBCF1}">
            <pc226:cmChg xmlns:pc226="http://schemas.microsoft.com/office/powerpoint/2022/06/main/command" chg="add mod">
              <pc226:chgData name="Nico Heby" userId="c88c6920-9e16-4a7e-acac-31863610828a" providerId="ADAL" clId="{D622D7F0-D8CD-4ED2-A0E4-C19904897FBF}" dt="2024-03-10T16:41:14.945" v="1" actId="2056"/>
              <pc2:cmMkLst xmlns:pc2="http://schemas.microsoft.com/office/powerpoint/2019/9/main/command">
                <pc:docMk/>
                <pc:sldMk cId="87104356" sldId="263"/>
                <pc2:cmMk id="{9F4D0BD4-C490-46D9-9EDE-D51E5F839369}"/>
              </pc2:cmMkLst>
            </pc226:cmChg>
          </p:ext>
        </pc:extLst>
      </pc:sldChg>
    </pc:docChg>
  </pc:docChgLst>
  <pc:docChgLst>
    <pc:chgData name="Hannah Werner" userId="6f96a161-cb2c-4bc7-a90d-3c38d78bf0fc" providerId="ADAL" clId="{F096D414-503F-49EC-841F-5909FC2345B5}"/>
    <pc:docChg chg="undo redo custSel modSld modMainMaster">
      <pc:chgData name="Hannah Werner" userId="6f96a161-cb2c-4bc7-a90d-3c38d78bf0fc" providerId="ADAL" clId="{F096D414-503F-49EC-841F-5909FC2345B5}" dt="2024-09-24T09:21:27.471" v="519"/>
      <pc:docMkLst>
        <pc:docMk/>
      </pc:docMkLst>
      <pc:sldChg chg="addSp modSp">
        <pc:chgData name="Hannah Werner" userId="6f96a161-cb2c-4bc7-a90d-3c38d78bf0fc" providerId="ADAL" clId="{F096D414-503F-49EC-841F-5909FC2345B5}" dt="2024-09-24T09:21:27.471" v="519"/>
        <pc:sldMkLst>
          <pc:docMk/>
          <pc:sldMk cId="642391188" sldId="266"/>
        </pc:sldMkLst>
        <pc:spChg chg="add mod">
          <ac:chgData name="Hannah Werner" userId="6f96a161-cb2c-4bc7-a90d-3c38d78bf0fc" providerId="ADAL" clId="{F096D414-503F-49EC-841F-5909FC2345B5}" dt="2024-09-24T09:21:27.471" v="519"/>
          <ac:spMkLst>
            <pc:docMk/>
            <pc:sldMk cId="642391188" sldId="266"/>
            <ac:spMk id="5" creationId="{C96BA367-F9B3-DBC6-AE02-72AA902A4D84}"/>
          </ac:spMkLst>
        </pc:spChg>
        <pc:spChg chg="add mod">
          <ac:chgData name="Hannah Werner" userId="6f96a161-cb2c-4bc7-a90d-3c38d78bf0fc" providerId="ADAL" clId="{F096D414-503F-49EC-841F-5909FC2345B5}" dt="2024-09-24T09:21:27.471" v="519"/>
          <ac:spMkLst>
            <pc:docMk/>
            <pc:sldMk cId="642391188" sldId="266"/>
            <ac:spMk id="14" creationId="{B47D8408-B79F-1F1C-3843-5E7C79CF81A7}"/>
          </ac:spMkLst>
        </pc:spChg>
      </pc:sldChg>
      <pc:sldChg chg="addSp modSp mod">
        <pc:chgData name="Hannah Werner" userId="6f96a161-cb2c-4bc7-a90d-3c38d78bf0fc" providerId="ADAL" clId="{F096D414-503F-49EC-841F-5909FC2345B5}" dt="2024-09-24T09:19:20.622" v="518" actId="20577"/>
        <pc:sldMkLst>
          <pc:docMk/>
          <pc:sldMk cId="985856299" sldId="268"/>
        </pc:sldMkLst>
        <pc:spChg chg="add mod">
          <ac:chgData name="Hannah Werner" userId="6f96a161-cb2c-4bc7-a90d-3c38d78bf0fc" providerId="ADAL" clId="{F096D414-503F-49EC-841F-5909FC2345B5}" dt="2024-09-24T09:18:43.074" v="430" actId="20577"/>
          <ac:spMkLst>
            <pc:docMk/>
            <pc:sldMk cId="985856299" sldId="268"/>
            <ac:spMk id="2" creationId="{5665EF76-06AA-5062-3F91-D79814344F67}"/>
          </ac:spMkLst>
        </pc:spChg>
        <pc:spChg chg="mod">
          <ac:chgData name="Hannah Werner" userId="6f96a161-cb2c-4bc7-a90d-3c38d78bf0fc" providerId="ADAL" clId="{F096D414-503F-49EC-841F-5909FC2345B5}" dt="2024-09-24T09:18:31.704" v="396"/>
          <ac:spMkLst>
            <pc:docMk/>
            <pc:sldMk cId="985856299" sldId="268"/>
            <ac:spMk id="4" creationId="{8B103474-2DB2-EB03-C136-DCC7D8DA8575}"/>
          </ac:spMkLst>
        </pc:spChg>
        <pc:spChg chg="mod">
          <ac:chgData name="Hannah Werner" userId="6f96a161-cb2c-4bc7-a90d-3c38d78bf0fc" providerId="ADAL" clId="{F096D414-503F-49EC-841F-5909FC2345B5}" dt="2024-09-24T09:18:31.704" v="396"/>
          <ac:spMkLst>
            <pc:docMk/>
            <pc:sldMk cId="985856299" sldId="268"/>
            <ac:spMk id="5" creationId="{B9286486-BBA8-AF79-BF05-E337CAA01732}"/>
          </ac:spMkLst>
        </pc:spChg>
        <pc:spChg chg="mod">
          <ac:chgData name="Hannah Werner" userId="6f96a161-cb2c-4bc7-a90d-3c38d78bf0fc" providerId="ADAL" clId="{F096D414-503F-49EC-841F-5909FC2345B5}" dt="2024-09-24T09:18:31.704" v="396"/>
          <ac:spMkLst>
            <pc:docMk/>
            <pc:sldMk cId="985856299" sldId="268"/>
            <ac:spMk id="6" creationId="{678A7A32-D7D1-EB0E-5C4D-FD59C21DABF2}"/>
          </ac:spMkLst>
        </pc:spChg>
        <pc:spChg chg="mod">
          <ac:chgData name="Hannah Werner" userId="6f96a161-cb2c-4bc7-a90d-3c38d78bf0fc" providerId="ADAL" clId="{F096D414-503F-49EC-841F-5909FC2345B5}" dt="2024-09-24T09:18:31.704" v="396"/>
          <ac:spMkLst>
            <pc:docMk/>
            <pc:sldMk cId="985856299" sldId="268"/>
            <ac:spMk id="7" creationId="{F6F32313-577C-FF74-8B9F-D1137D1CE4B9}"/>
          </ac:spMkLst>
        </pc:spChg>
        <pc:spChg chg="mod">
          <ac:chgData name="Hannah Werner" userId="6f96a161-cb2c-4bc7-a90d-3c38d78bf0fc" providerId="ADAL" clId="{F096D414-503F-49EC-841F-5909FC2345B5}" dt="2024-09-24T09:18:51.921" v="446" actId="20577"/>
          <ac:spMkLst>
            <pc:docMk/>
            <pc:sldMk cId="985856299" sldId="268"/>
            <ac:spMk id="8" creationId="{39C2E45C-D837-069D-7A18-A0D59FB93DD5}"/>
          </ac:spMkLst>
        </pc:spChg>
        <pc:spChg chg="mod">
          <ac:chgData name="Hannah Werner" userId="6f96a161-cb2c-4bc7-a90d-3c38d78bf0fc" providerId="ADAL" clId="{F096D414-503F-49EC-841F-5909FC2345B5}" dt="2024-09-24T09:18:31.704" v="396"/>
          <ac:spMkLst>
            <pc:docMk/>
            <pc:sldMk cId="985856299" sldId="268"/>
            <ac:spMk id="9" creationId="{D86ECF3F-ACE8-279B-EBE5-48F0145818CF}"/>
          </ac:spMkLst>
        </pc:spChg>
        <pc:spChg chg="mod">
          <ac:chgData name="Hannah Werner" userId="6f96a161-cb2c-4bc7-a90d-3c38d78bf0fc" providerId="ADAL" clId="{F096D414-503F-49EC-841F-5909FC2345B5}" dt="2024-09-24T09:18:47.612" v="440" actId="20577"/>
          <ac:spMkLst>
            <pc:docMk/>
            <pc:sldMk cId="985856299" sldId="268"/>
            <ac:spMk id="10" creationId="{20A922E0-4DD7-0C1D-6B09-1DDF97E963EE}"/>
          </ac:spMkLst>
        </pc:spChg>
        <pc:spChg chg="mod">
          <ac:chgData name="Hannah Werner" userId="6f96a161-cb2c-4bc7-a90d-3c38d78bf0fc" providerId="ADAL" clId="{F096D414-503F-49EC-841F-5909FC2345B5}" dt="2024-09-24T09:18:31.704" v="396"/>
          <ac:spMkLst>
            <pc:docMk/>
            <pc:sldMk cId="985856299" sldId="268"/>
            <ac:spMk id="11" creationId="{8060F000-7809-F9D8-E68D-836323C71481}"/>
          </ac:spMkLst>
        </pc:spChg>
        <pc:spChg chg="mod">
          <ac:chgData name="Hannah Werner" userId="6f96a161-cb2c-4bc7-a90d-3c38d78bf0fc" providerId="ADAL" clId="{F096D414-503F-49EC-841F-5909FC2345B5}" dt="2024-09-24T09:18:58.593" v="461" actId="20577"/>
          <ac:spMkLst>
            <pc:docMk/>
            <pc:sldMk cId="985856299" sldId="268"/>
            <ac:spMk id="12" creationId="{1906BFB9-6120-5EFD-4450-2795C36A4F77}"/>
          </ac:spMkLst>
        </pc:spChg>
        <pc:spChg chg="mod">
          <ac:chgData name="Hannah Werner" userId="6f96a161-cb2c-4bc7-a90d-3c38d78bf0fc" providerId="ADAL" clId="{F096D414-503F-49EC-841F-5909FC2345B5}" dt="2024-09-24T09:19:02.953" v="466" actId="20577"/>
          <ac:spMkLst>
            <pc:docMk/>
            <pc:sldMk cId="985856299" sldId="268"/>
            <ac:spMk id="13" creationId="{7A612E00-B2B3-DAB3-B2E3-4D95B11C1E3C}"/>
          </ac:spMkLst>
        </pc:spChg>
        <pc:spChg chg="add mod">
          <ac:chgData name="Hannah Werner" userId="6f96a161-cb2c-4bc7-a90d-3c38d78bf0fc" providerId="ADAL" clId="{F096D414-503F-49EC-841F-5909FC2345B5}" dt="2024-09-24T09:19:20.622" v="518" actId="20577"/>
          <ac:spMkLst>
            <pc:docMk/>
            <pc:sldMk cId="985856299" sldId="268"/>
            <ac:spMk id="14" creationId="{42A0DBA0-5CDD-895E-7C25-CFA11636066D}"/>
          </ac:spMkLst>
        </pc:spChg>
        <pc:grpChg chg="add mod">
          <ac:chgData name="Hannah Werner" userId="6f96a161-cb2c-4bc7-a90d-3c38d78bf0fc" providerId="ADAL" clId="{F096D414-503F-49EC-841F-5909FC2345B5}" dt="2024-09-24T09:18:31.704" v="396"/>
          <ac:grpSpMkLst>
            <pc:docMk/>
            <pc:sldMk cId="985856299" sldId="268"/>
            <ac:grpSpMk id="3" creationId="{C326CC99-A4CE-9D90-AAF6-A529B0B29050}"/>
          </ac:grpSpMkLst>
        </pc:grpChg>
      </pc:sldChg>
      <pc:sldMasterChg chg="modSldLayout">
        <pc:chgData name="Hannah Werner" userId="6f96a161-cb2c-4bc7-a90d-3c38d78bf0fc" providerId="ADAL" clId="{F096D414-503F-49EC-841F-5909FC2345B5}" dt="2024-09-24T09:17:04.095" v="395" actId="1076"/>
        <pc:sldMasterMkLst>
          <pc:docMk/>
          <pc:sldMasterMk cId="2394396925" sldId="2147483661"/>
        </pc:sldMasterMkLst>
        <pc:sldLayoutChg chg="modSp mod">
          <pc:chgData name="Hannah Werner" userId="6f96a161-cb2c-4bc7-a90d-3c38d78bf0fc" providerId="ADAL" clId="{F096D414-503F-49EC-841F-5909FC2345B5}" dt="2024-09-24T09:07:58.589" v="299" actId="20577"/>
          <pc:sldLayoutMkLst>
            <pc:docMk/>
            <pc:sldMasterMk cId="2394396925" sldId="2147483661"/>
            <pc:sldLayoutMk cId="3485044174" sldId="2147483678"/>
          </pc:sldLayoutMkLst>
          <pc:spChg chg="mod">
            <ac:chgData name="Hannah Werner" userId="6f96a161-cb2c-4bc7-a90d-3c38d78bf0fc" providerId="ADAL" clId="{F096D414-503F-49EC-841F-5909FC2345B5}" dt="2024-09-24T09:07:58.589" v="299" actId="20577"/>
            <ac:spMkLst>
              <pc:docMk/>
              <pc:sldMasterMk cId="2394396925" sldId="2147483661"/>
              <pc:sldLayoutMk cId="3485044174" sldId="2147483678"/>
              <ac:spMk id="11" creationId="{366E3751-4A42-3B8D-5208-B03E95659924}"/>
            </ac:spMkLst>
          </pc:spChg>
        </pc:sldLayoutChg>
        <pc:sldLayoutChg chg="addSp modSp mod">
          <pc:chgData name="Hannah Werner" userId="6f96a161-cb2c-4bc7-a90d-3c38d78bf0fc" providerId="ADAL" clId="{F096D414-503F-49EC-841F-5909FC2345B5}" dt="2024-09-24T09:15:51.931" v="390" actId="20577"/>
          <pc:sldLayoutMkLst>
            <pc:docMk/>
            <pc:sldMasterMk cId="2394396925" sldId="2147483661"/>
            <pc:sldLayoutMk cId="496303994" sldId="2147483679"/>
          </pc:sldLayoutMkLst>
          <pc:spChg chg="add mod">
            <ac:chgData name="Hannah Werner" userId="6f96a161-cb2c-4bc7-a90d-3c38d78bf0fc" providerId="ADAL" clId="{F096D414-503F-49EC-841F-5909FC2345B5}" dt="2024-09-24T09:10:20.900" v="335"/>
            <ac:spMkLst>
              <pc:docMk/>
              <pc:sldMasterMk cId="2394396925" sldId="2147483661"/>
              <pc:sldLayoutMk cId="496303994" sldId="2147483679"/>
              <ac:spMk id="6" creationId="{8D462D4B-5B74-144B-43D3-A9E506250394}"/>
            </ac:spMkLst>
          </pc:spChg>
          <pc:spChg chg="add mod">
            <ac:chgData name="Hannah Werner" userId="6f96a161-cb2c-4bc7-a90d-3c38d78bf0fc" providerId="ADAL" clId="{F096D414-503F-49EC-841F-5909FC2345B5}" dt="2024-09-24T09:14:56.669" v="384" actId="14100"/>
            <ac:spMkLst>
              <pc:docMk/>
              <pc:sldMasterMk cId="2394396925" sldId="2147483661"/>
              <pc:sldLayoutMk cId="496303994" sldId="2147483679"/>
              <ac:spMk id="14" creationId="{7E54B5CF-C610-66CA-4A59-54E9AF9DAFCD}"/>
            </ac:spMkLst>
          </pc:spChg>
          <pc:spChg chg="add mod">
            <ac:chgData name="Hannah Werner" userId="6f96a161-cb2c-4bc7-a90d-3c38d78bf0fc" providerId="ADAL" clId="{F096D414-503F-49EC-841F-5909FC2345B5}" dt="2024-09-24T09:12:32.033" v="360"/>
            <ac:spMkLst>
              <pc:docMk/>
              <pc:sldMasterMk cId="2394396925" sldId="2147483661"/>
              <pc:sldLayoutMk cId="496303994" sldId="2147483679"/>
              <ac:spMk id="16" creationId="{BA48666A-AE96-AC97-13F4-7B8972242DA5}"/>
            </ac:spMkLst>
          </pc:spChg>
          <pc:spChg chg="add mod">
            <ac:chgData name="Hannah Werner" userId="6f96a161-cb2c-4bc7-a90d-3c38d78bf0fc" providerId="ADAL" clId="{F096D414-503F-49EC-841F-5909FC2345B5}" dt="2024-09-24T09:15:51.931" v="390" actId="20577"/>
            <ac:spMkLst>
              <pc:docMk/>
              <pc:sldMasterMk cId="2394396925" sldId="2147483661"/>
              <pc:sldLayoutMk cId="496303994" sldId="2147483679"/>
              <ac:spMk id="17" creationId="{2F53D774-873F-C6FD-D61E-FE87D936EA5F}"/>
            </ac:spMkLst>
          </pc:spChg>
          <pc:spChg chg="mod">
            <ac:chgData name="Hannah Werner" userId="6f96a161-cb2c-4bc7-a90d-3c38d78bf0fc" providerId="ADAL" clId="{F096D414-503F-49EC-841F-5909FC2345B5}" dt="2024-09-24T09:15:22.438" v="387" actId="1076"/>
            <ac:spMkLst>
              <pc:docMk/>
              <pc:sldMasterMk cId="2394396925" sldId="2147483661"/>
              <pc:sldLayoutMk cId="496303994" sldId="2147483679"/>
              <ac:spMk id="25" creationId="{3F01A773-91AB-760F-A2B8-F9299A3CEC97}"/>
            </ac:spMkLst>
          </pc:spChg>
          <pc:spChg chg="mod">
            <ac:chgData name="Hannah Werner" userId="6f96a161-cb2c-4bc7-a90d-3c38d78bf0fc" providerId="ADAL" clId="{F096D414-503F-49EC-841F-5909FC2345B5}" dt="2024-09-24T09:12:02.264" v="351" actId="14100"/>
            <ac:spMkLst>
              <pc:docMk/>
              <pc:sldMasterMk cId="2394396925" sldId="2147483661"/>
              <pc:sldLayoutMk cId="496303994" sldId="2147483679"/>
              <ac:spMk id="32" creationId="{3D97CCEF-8B32-DA8D-8220-433DBAC8C95B}"/>
            </ac:spMkLst>
          </pc:spChg>
          <pc:spChg chg="mod">
            <ac:chgData name="Hannah Werner" userId="6f96a161-cb2c-4bc7-a90d-3c38d78bf0fc" providerId="ADAL" clId="{F096D414-503F-49EC-841F-5909FC2345B5}" dt="2024-09-24T09:15:08.198" v="386" actId="14100"/>
            <ac:spMkLst>
              <pc:docMk/>
              <pc:sldMasterMk cId="2394396925" sldId="2147483661"/>
              <pc:sldLayoutMk cId="496303994" sldId="2147483679"/>
              <ac:spMk id="35" creationId="{6432F760-F5F0-D74C-F44A-680E2AFA4293}"/>
            </ac:spMkLst>
          </pc:spChg>
        </pc:sldLayoutChg>
        <pc:sldLayoutChg chg="modSp mod">
          <pc:chgData name="Hannah Werner" userId="6f96a161-cb2c-4bc7-a90d-3c38d78bf0fc" providerId="ADAL" clId="{F096D414-503F-49EC-841F-5909FC2345B5}" dt="2024-09-24T09:08:05.668" v="301"/>
          <pc:sldLayoutMkLst>
            <pc:docMk/>
            <pc:sldMasterMk cId="2394396925" sldId="2147483661"/>
            <pc:sldLayoutMk cId="2088388667" sldId="2147483681"/>
          </pc:sldLayoutMkLst>
          <pc:spChg chg="mod">
            <ac:chgData name="Hannah Werner" userId="6f96a161-cb2c-4bc7-a90d-3c38d78bf0fc" providerId="ADAL" clId="{F096D414-503F-49EC-841F-5909FC2345B5}" dt="2024-09-24T09:08:05.668" v="301"/>
            <ac:spMkLst>
              <pc:docMk/>
              <pc:sldMasterMk cId="2394396925" sldId="2147483661"/>
              <pc:sldLayoutMk cId="2088388667" sldId="2147483681"/>
              <ac:spMk id="32" creationId="{3D97CCEF-8B32-DA8D-8220-433DBAC8C95B}"/>
            </ac:spMkLst>
          </pc:spChg>
        </pc:sldLayoutChg>
        <pc:sldLayoutChg chg="modSp mod">
          <pc:chgData name="Hannah Werner" userId="6f96a161-cb2c-4bc7-a90d-3c38d78bf0fc" providerId="ADAL" clId="{F096D414-503F-49EC-841F-5909FC2345B5}" dt="2024-09-24T09:17:04.095" v="395" actId="1076"/>
          <pc:sldLayoutMkLst>
            <pc:docMk/>
            <pc:sldMasterMk cId="2394396925" sldId="2147483661"/>
            <pc:sldLayoutMk cId="3371246564" sldId="2147483684"/>
          </pc:sldLayoutMkLst>
          <pc:spChg chg="mod">
            <ac:chgData name="Hannah Werner" userId="6f96a161-cb2c-4bc7-a90d-3c38d78bf0fc" providerId="ADAL" clId="{F096D414-503F-49EC-841F-5909FC2345B5}" dt="2024-09-24T09:17:04.095" v="395" actId="1076"/>
            <ac:spMkLst>
              <pc:docMk/>
              <pc:sldMasterMk cId="2394396925" sldId="2147483661"/>
              <pc:sldLayoutMk cId="3371246564" sldId="2147483684"/>
              <ac:spMk id="3" creationId="{4F11DD7E-C0C1-77E5-16C8-3A605512BA19}"/>
            </ac:spMkLst>
          </pc:spChg>
          <pc:spChg chg="mod">
            <ac:chgData name="Hannah Werner" userId="6f96a161-cb2c-4bc7-a90d-3c38d78bf0fc" providerId="ADAL" clId="{F096D414-503F-49EC-841F-5909FC2345B5}" dt="2024-09-24T09:04:35.844" v="102" actId="20577"/>
            <ac:spMkLst>
              <pc:docMk/>
              <pc:sldMasterMk cId="2394396925" sldId="2147483661"/>
              <pc:sldLayoutMk cId="3371246564" sldId="2147483684"/>
              <ac:spMk id="14" creationId="{E856A02A-682F-0AB9-2B00-E8155AE64F0B}"/>
            </ac:spMkLst>
          </pc:spChg>
          <pc:spChg chg="mod">
            <ac:chgData name="Hannah Werner" userId="6f96a161-cb2c-4bc7-a90d-3c38d78bf0fc" providerId="ADAL" clId="{F096D414-503F-49EC-841F-5909FC2345B5}" dt="2024-09-24T09:16:52.773" v="394" actId="1076"/>
            <ac:spMkLst>
              <pc:docMk/>
              <pc:sldMasterMk cId="2394396925" sldId="2147483661"/>
              <pc:sldLayoutMk cId="3371246564" sldId="2147483684"/>
              <ac:spMk id="16" creationId="{C204FC51-3AA1-2470-229C-C3E81D8C292B}"/>
            </ac:spMkLst>
          </pc:spChg>
        </pc:sldLayoutChg>
      </pc:sldMasterChg>
    </pc:docChg>
  </pc:docChgLst>
  <pc:docChgLst>
    <pc:chgData name="Hannah Werner" userId="6f96a161-cb2c-4bc7-a90d-3c38d78bf0fc" providerId="ADAL" clId="{8CC8C952-1D5C-4F26-8365-7C4415C45178}"/>
    <pc:docChg chg="undo custSel modSld modMainMaster">
      <pc:chgData name="Hannah Werner" userId="6f96a161-cb2c-4bc7-a90d-3c38d78bf0fc" providerId="ADAL" clId="{8CC8C952-1D5C-4F26-8365-7C4415C45178}" dt="2024-10-15T11:20:22.774" v="67"/>
      <pc:docMkLst>
        <pc:docMk/>
      </pc:docMkLst>
      <pc:sldChg chg="addSp delSp modSp mod">
        <pc:chgData name="Hannah Werner" userId="6f96a161-cb2c-4bc7-a90d-3c38d78bf0fc" providerId="ADAL" clId="{8CC8C952-1D5C-4F26-8365-7C4415C45178}" dt="2024-10-14T17:55:33.692" v="64" actId="478"/>
        <pc:sldMkLst>
          <pc:docMk/>
          <pc:sldMk cId="537293043" sldId="261"/>
        </pc:sldMkLst>
        <pc:spChg chg="mod">
          <ac:chgData name="Hannah Werner" userId="6f96a161-cb2c-4bc7-a90d-3c38d78bf0fc" providerId="ADAL" clId="{8CC8C952-1D5C-4F26-8365-7C4415C45178}" dt="2024-10-14T17:39:35.296" v="62" actId="5793"/>
          <ac:spMkLst>
            <pc:docMk/>
            <pc:sldMk cId="537293043" sldId="261"/>
            <ac:spMk id="2" creationId="{C6B4BBF1-31A7-1389-0F6D-DC59ACDF5273}"/>
          </ac:spMkLst>
        </pc:spChg>
        <pc:picChg chg="add del">
          <ac:chgData name="Hannah Werner" userId="6f96a161-cb2c-4bc7-a90d-3c38d78bf0fc" providerId="ADAL" clId="{8CC8C952-1D5C-4F26-8365-7C4415C45178}" dt="2024-10-14T17:55:33.692" v="64" actId="478"/>
          <ac:picMkLst>
            <pc:docMk/>
            <pc:sldMk cId="537293043" sldId="261"/>
            <ac:picMk id="6" creationId="{E2F9A5FB-6C9C-81D8-C167-EF6453B82248}"/>
          </ac:picMkLst>
        </pc:picChg>
      </pc:sldChg>
      <pc:sldChg chg="modSp mod">
        <pc:chgData name="Hannah Werner" userId="6f96a161-cb2c-4bc7-a90d-3c38d78bf0fc" providerId="ADAL" clId="{8CC8C952-1D5C-4F26-8365-7C4415C45178}" dt="2024-10-14T14:23:21.086" v="29" actId="20577"/>
        <pc:sldMkLst>
          <pc:docMk/>
          <pc:sldMk cId="642391188" sldId="266"/>
        </pc:sldMkLst>
        <pc:spChg chg="mod">
          <ac:chgData name="Hannah Werner" userId="6f96a161-cb2c-4bc7-a90d-3c38d78bf0fc" providerId="ADAL" clId="{8CC8C952-1D5C-4F26-8365-7C4415C45178}" dt="2024-10-14T14:23:21.086" v="29" actId="20577"/>
          <ac:spMkLst>
            <pc:docMk/>
            <pc:sldMk cId="642391188" sldId="266"/>
            <ac:spMk id="5" creationId="{C96BA367-F9B3-DBC6-AE02-72AA902A4D84}"/>
          </ac:spMkLst>
        </pc:spChg>
      </pc:sldChg>
      <pc:sldMasterChg chg="modSldLayout">
        <pc:chgData name="Hannah Werner" userId="6f96a161-cb2c-4bc7-a90d-3c38d78bf0fc" providerId="ADAL" clId="{8CC8C952-1D5C-4F26-8365-7C4415C45178}" dt="2024-10-15T11:20:22.774" v="67"/>
        <pc:sldMasterMkLst>
          <pc:docMk/>
          <pc:sldMasterMk cId="2394396925" sldId="2147483661"/>
        </pc:sldMasterMkLst>
        <pc:sldLayoutChg chg="modSp mod">
          <pc:chgData name="Hannah Werner" userId="6f96a161-cb2c-4bc7-a90d-3c38d78bf0fc" providerId="ADAL" clId="{8CC8C952-1D5C-4F26-8365-7C4415C45178}" dt="2024-10-15T11:20:22.774" v="67"/>
          <pc:sldLayoutMkLst>
            <pc:docMk/>
            <pc:sldMasterMk cId="2394396925" sldId="2147483661"/>
            <pc:sldLayoutMk cId="3371246564" sldId="2147483684"/>
          </pc:sldLayoutMkLst>
          <pc:spChg chg="mod">
            <ac:chgData name="Hannah Werner" userId="6f96a161-cb2c-4bc7-a90d-3c38d78bf0fc" providerId="ADAL" clId="{8CC8C952-1D5C-4F26-8365-7C4415C45178}" dt="2024-10-15T11:20:22.774" v="67"/>
            <ac:spMkLst>
              <pc:docMk/>
              <pc:sldMasterMk cId="2394396925" sldId="2147483661"/>
              <pc:sldLayoutMk cId="3371246564" sldId="2147483684"/>
              <ac:spMk id="3" creationId="{4F11DD7E-C0C1-77E5-16C8-3A605512BA19}"/>
            </ac:spMkLst>
          </pc:spChg>
          <pc:spChg chg="mod">
            <ac:chgData name="Hannah Werner" userId="6f96a161-cb2c-4bc7-a90d-3c38d78bf0fc" providerId="ADAL" clId="{8CC8C952-1D5C-4F26-8365-7C4415C45178}" dt="2024-10-14T17:38:56.783" v="57" actId="1036"/>
            <ac:spMkLst>
              <pc:docMk/>
              <pc:sldMasterMk cId="2394396925" sldId="2147483661"/>
              <pc:sldLayoutMk cId="3371246564" sldId="2147483684"/>
              <ac:spMk id="14" creationId="{E856A02A-682F-0AB9-2B00-E8155AE64F0B}"/>
            </ac:spMkLst>
          </pc:spChg>
          <pc:spChg chg="mod">
            <ac:chgData name="Hannah Werner" userId="6f96a161-cb2c-4bc7-a90d-3c38d78bf0fc" providerId="ADAL" clId="{8CC8C952-1D5C-4F26-8365-7C4415C45178}" dt="2024-10-14T17:39:13.790" v="59" actId="404"/>
            <ac:spMkLst>
              <pc:docMk/>
              <pc:sldMasterMk cId="2394396925" sldId="2147483661"/>
              <pc:sldLayoutMk cId="3371246564" sldId="2147483684"/>
              <ac:spMk id="16" creationId="{C204FC51-3AA1-2470-229C-C3E81D8C292B}"/>
            </ac:spMkLst>
          </pc:spChg>
        </pc:sldLayoutChg>
      </pc:sldMasterChg>
    </pc:docChg>
  </pc:docChgLst>
  <pc:docChgLst>
    <pc:chgData name="Josephine Hoffheinz" userId="e0f5c9e3-43ea-4b53-8ebb-53a75749d87d" providerId="ADAL" clId="{179F52D1-2137-5B43-A18E-ABAA34D2B848}"/>
    <pc:docChg chg="delSld modSection">
      <pc:chgData name="Josephine Hoffheinz" userId="e0f5c9e3-43ea-4b53-8ebb-53a75749d87d" providerId="ADAL" clId="{179F52D1-2137-5B43-A18E-ABAA34D2B848}" dt="2024-04-29T11:13:10.095" v="0" actId="2696"/>
      <pc:docMkLst>
        <pc:docMk/>
      </pc:docMkLst>
      <pc:sldChg chg="del">
        <pc:chgData name="Josephine Hoffheinz" userId="e0f5c9e3-43ea-4b53-8ebb-53a75749d87d" providerId="ADAL" clId="{179F52D1-2137-5B43-A18E-ABAA34D2B848}" dt="2024-04-29T11:13:10.095" v="0" actId="2696"/>
        <pc:sldMkLst>
          <pc:docMk/>
          <pc:sldMk cId="4233395722"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10/15/2024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1</a:t>
            </a:fld>
            <a:endParaRPr lang="en-US"/>
          </a:p>
        </p:txBody>
      </p:sp>
    </p:spTree>
    <p:extLst>
      <p:ext uri="{BB962C8B-B14F-4D97-AF65-F5344CB8AC3E}">
        <p14:creationId xmlns:p14="http://schemas.microsoft.com/office/powerpoint/2010/main" val="2326193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74784" cy="1513922"/>
            <a:chOff x="355409" y="4018473"/>
            <a:chExt cx="537478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challenge</a:t>
            </a:r>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Tree>
    <p:extLst>
      <p:ext uri="{BB962C8B-B14F-4D97-AF65-F5344CB8AC3E}">
        <p14:creationId xmlns:p14="http://schemas.microsoft.com/office/powerpoint/2010/main" val="37830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272"/>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66467"/>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001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14707"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endParaRPr lang="en-GB"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1031949"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COUNTRY</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14994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WEBSITE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23009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LINKEDIN (if applicable)</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604655"/>
            <a:ext cx="3779647" cy="3751694"/>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243406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UNIVERSITY (if applicable)</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285783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FOUNDING YEAR (if applicable)</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594981" y="5405796"/>
            <a:ext cx="1999148" cy="950525"/>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29" y="1252198"/>
            <a:ext cx="3779645" cy="539657"/>
          </a:xfrm>
        </p:spPr>
        <p:txBody>
          <a:bodyPr anchor="t">
            <a:normAutofit/>
          </a:bodyPr>
          <a:lstStyle>
            <a:lvl1pPr marL="0" indent="0">
              <a:buFont typeface="Arial" panose="020B0604020202020204" pitchFamily="34" charse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a:p>
            <a:pPr lvl="0"/>
            <a:endParaRPr lang="en-GB" dirty="0"/>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343896"/>
            <a:ext cx="1348446" cy="523220"/>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LOGO</a:t>
            </a:r>
            <a:br>
              <a:rPr lang="en-US" sz="1400" b="1" dirty="0">
                <a:solidFill>
                  <a:schemeClr val="bg2"/>
                </a:solidFill>
                <a:latin typeface="Segoe UI" panose="020B0502040204020203" pitchFamily="34" charset="0"/>
                <a:cs typeface="Segoe UI" panose="020B0502040204020203" pitchFamily="34" charset="0"/>
              </a:rPr>
            </a:br>
            <a:r>
              <a:rPr lang="en-US" sz="1400" b="1" dirty="0">
                <a:solidFill>
                  <a:schemeClr val="bg2"/>
                </a:solidFill>
                <a:latin typeface="Segoe UI" panose="020B0502040204020203" pitchFamily="34" charset="0"/>
                <a:cs typeface="Segoe UI" panose="020B0502040204020203" pitchFamily="34" charset="0"/>
              </a:rPr>
              <a:t>(if applicable)</a:t>
            </a: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4" name="Text Placeholder 2">
            <a:extLst>
              <a:ext uri="{FF2B5EF4-FFF2-40B4-BE49-F238E27FC236}">
                <a16:creationId xmlns:a16="http://schemas.microsoft.com/office/drawing/2014/main" id="{7E54B5CF-C610-66CA-4A59-54E9AF9DAFCD}"/>
              </a:ext>
            </a:extLst>
          </p:cNvPr>
          <p:cNvSpPr>
            <a:spLocks noGrp="1"/>
          </p:cNvSpPr>
          <p:nvPr>
            <p:ph type="body" idx="26" hasCustomPrompt="1"/>
          </p:nvPr>
        </p:nvSpPr>
        <p:spPr>
          <a:xfrm>
            <a:off x="4168909" y="2127186"/>
            <a:ext cx="3775767" cy="416242"/>
          </a:xfrm>
        </p:spPr>
        <p:txBody>
          <a:bodyPr anchor="t">
            <a:noAutofit/>
          </a:bodyPr>
          <a:lstStyle>
            <a:lvl1pPr marL="171450" indent="-171450">
              <a:lnSpc>
                <a:spcPct val="100000"/>
              </a:lnSpc>
              <a:spcBef>
                <a:spcPts val="0"/>
              </a:spcBef>
              <a:buFont typeface="Segoe UI" panose="020B0502040204020203" pitchFamily="34" charset="0"/>
              <a:buChar char="⃣"/>
              <a:defRPr sz="1100" b="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New Coating Techniques </a:t>
            </a:r>
          </a:p>
          <a:p>
            <a:pPr lvl="0"/>
            <a:r>
              <a:rPr lang="en-GB" dirty="0"/>
              <a:t>Alternative Materials for Nickel</a:t>
            </a:r>
          </a:p>
        </p:txBody>
      </p:sp>
      <p:sp>
        <p:nvSpPr>
          <p:cNvPr id="17" name="Text Placeholder 2">
            <a:extLst>
              <a:ext uri="{FF2B5EF4-FFF2-40B4-BE49-F238E27FC236}">
                <a16:creationId xmlns:a16="http://schemas.microsoft.com/office/drawing/2014/main" id="{2F53D774-873F-C6FD-D61E-FE87D936EA5F}"/>
              </a:ext>
            </a:extLst>
          </p:cNvPr>
          <p:cNvSpPr>
            <a:spLocks noGrp="1"/>
          </p:cNvSpPr>
          <p:nvPr>
            <p:ph type="body" idx="27" hasCustomPrompt="1"/>
          </p:nvPr>
        </p:nvSpPr>
        <p:spPr>
          <a:xfrm>
            <a:off x="4165028" y="1810917"/>
            <a:ext cx="3779647" cy="297798"/>
          </a:xfrm>
        </p:spPr>
        <p:txBody>
          <a:bodyPr anchor="t">
            <a:normAutofit/>
          </a:bodyPr>
          <a:lstStyle>
            <a:lvl1pPr marL="0" indent="0">
              <a:buFont typeface="Arial" panose="020B0604020202020204" pitchFamily="34" charset="0"/>
              <a:buNone/>
              <a:defRPr sz="12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SOLUTION APPROACH: </a:t>
            </a:r>
          </a:p>
          <a:p>
            <a:pPr lvl="0"/>
            <a:endParaRPr lang="en-GB" dirty="0"/>
          </a:p>
          <a:p>
            <a:pPr lvl="0"/>
            <a:endParaRPr lang="en-GB" dirty="0"/>
          </a:p>
        </p:txBody>
      </p:sp>
    </p:spTree>
    <p:extLst>
      <p:ext uri="{BB962C8B-B14F-4D97-AF65-F5344CB8AC3E}">
        <p14:creationId xmlns:p14="http://schemas.microsoft.com/office/powerpoint/2010/main" val="49630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 Researcher">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11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2857834"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FOUNDING YEAR (if applicable)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3213252"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ASSOCIATED STARTUP/UNIVERSITY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5318957"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RESEARCHER</a:t>
            </a:r>
          </a:p>
        </p:txBody>
      </p:sp>
    </p:spTree>
    <p:extLst>
      <p:ext uri="{BB962C8B-B14F-4D97-AF65-F5344CB8AC3E}">
        <p14:creationId xmlns:p14="http://schemas.microsoft.com/office/powerpoint/2010/main" val="150114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 Students">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31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1503360"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STUDY COURSE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1220591"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 Please explain which of the two approaches you took: 1. New Coating Techniques or 2. Alternative Materials for Nickel.</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477252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STUDENT</a:t>
            </a:r>
          </a:p>
        </p:txBody>
      </p:sp>
    </p:spTree>
    <p:extLst>
      <p:ext uri="{BB962C8B-B14F-4D97-AF65-F5344CB8AC3E}">
        <p14:creationId xmlns:p14="http://schemas.microsoft.com/office/powerpoint/2010/main" val="20883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3294556"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PROBLEM &amp; TARGET GROUP</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DETAILED SOLUTION</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5018319"/>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the problem and target group you based your solution on. </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solution, if you need more space feel free to check the slide in the end. To support your introduction feel free visualize the solution or concept by adding pictures of prototypes, products, graphics, etc.</a:t>
            </a:r>
          </a:p>
          <a:p>
            <a:pPr lvl="0"/>
            <a:endParaRPr lang="en-GB" dirty="0"/>
          </a:p>
        </p:txBody>
      </p:sp>
    </p:spTree>
    <p:extLst>
      <p:ext uri="{BB962C8B-B14F-4D97-AF65-F5344CB8AC3E}">
        <p14:creationId xmlns:p14="http://schemas.microsoft.com/office/powerpoint/2010/main" val="348504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hallenge Specific Questions">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018501"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KEY QUESTION 1</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948543"/>
            <a:ext cx="3594179" cy="422841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630653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CHALLENGE SPECIFIC KEY QUESTIONS</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2" name="Round Single Corner of Rectangle 1">
            <a:extLst>
              <a:ext uri="{FF2B5EF4-FFF2-40B4-BE49-F238E27FC236}">
                <a16:creationId xmlns:a16="http://schemas.microsoft.com/office/drawing/2014/main" id="{CBD3EEC2-4DF2-77B7-01E6-705CB7AF445B}"/>
              </a:ext>
            </a:extLst>
          </p:cNvPr>
          <p:cNvSpPr/>
          <p:nvPr userDrawn="1"/>
        </p:nvSpPr>
        <p:spPr>
          <a:xfrm>
            <a:off x="4082426" y="684202"/>
            <a:ext cx="4075044" cy="6176963"/>
          </a:xfrm>
          <a:prstGeom prst="round1Rect">
            <a:avLst>
              <a:gd name="adj" fmla="val 4326"/>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F11DD7E-C0C1-77E5-16C8-3A605512BA19}"/>
              </a:ext>
            </a:extLst>
          </p:cNvPr>
          <p:cNvSpPr txBox="1"/>
          <p:nvPr userDrawn="1"/>
        </p:nvSpPr>
        <p:spPr>
          <a:xfrm>
            <a:off x="199255" y="1117493"/>
            <a:ext cx="3744928" cy="83099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bg1"/>
                </a:solidFill>
                <a:latin typeface="Segoe UI" panose="020B0502040204020203" pitchFamily="34" charset="0"/>
                <a:ea typeface="+mn-ea"/>
                <a:cs typeface="Segoe UI" panose="020B0502040204020203" pitchFamily="34" charset="0"/>
              </a:rPr>
              <a:t> What innovative techniques and/or materials do you propose to replace traditional gold and nickel electroplating? And how does your solution address security, safety, and ecological concerns?</a:t>
            </a:r>
          </a:p>
        </p:txBody>
      </p:sp>
      <p:sp>
        <p:nvSpPr>
          <p:cNvPr id="6" name="TextBox 5">
            <a:extLst>
              <a:ext uri="{FF2B5EF4-FFF2-40B4-BE49-F238E27FC236}">
                <a16:creationId xmlns:a16="http://schemas.microsoft.com/office/drawing/2014/main" id="{4C24A9EB-41FA-41D8-BA69-871ACB50E6EB}"/>
              </a:ext>
            </a:extLst>
          </p:cNvPr>
          <p:cNvSpPr txBox="1"/>
          <p:nvPr userDrawn="1"/>
        </p:nvSpPr>
        <p:spPr>
          <a:xfrm>
            <a:off x="4304950"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2</a:t>
            </a:r>
          </a:p>
        </p:txBody>
      </p:sp>
      <p:sp>
        <p:nvSpPr>
          <p:cNvPr id="14" name="TextBox 13">
            <a:extLst>
              <a:ext uri="{FF2B5EF4-FFF2-40B4-BE49-F238E27FC236}">
                <a16:creationId xmlns:a16="http://schemas.microsoft.com/office/drawing/2014/main" id="{E856A02A-682F-0AB9-2B00-E8155AE64F0B}"/>
              </a:ext>
            </a:extLst>
          </p:cNvPr>
          <p:cNvSpPr txBox="1"/>
          <p:nvPr userDrawn="1"/>
        </p:nvSpPr>
        <p:spPr>
          <a:xfrm>
            <a:off x="4301752" y="1092433"/>
            <a:ext cx="3855718" cy="83099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Segoe UI" panose="020B0502040204020203" pitchFamily="34" charset="0"/>
                <a:cs typeface="Segoe UI" panose="020B0502040204020203" pitchFamily="34" charset="0"/>
              </a:rPr>
              <a:t>How will your solution ensure that the necessary properties, such as corrosion resistance, adherence, and aesthetic quality, are maintained across different materials?</a:t>
            </a:r>
            <a:endParaRPr lang="en-US" sz="1200" b="0" i="0" dirty="0">
              <a:solidFill>
                <a:schemeClr val="tx1"/>
              </a:solidFill>
              <a:effectLst/>
              <a:latin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197EFB13-7FAF-2B6D-413F-9CAFECE832BF}"/>
              </a:ext>
            </a:extLst>
          </p:cNvPr>
          <p:cNvSpPr txBox="1"/>
          <p:nvPr userDrawn="1"/>
        </p:nvSpPr>
        <p:spPr>
          <a:xfrm>
            <a:off x="8379994"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3</a:t>
            </a:r>
          </a:p>
        </p:txBody>
      </p:sp>
      <p:sp>
        <p:nvSpPr>
          <p:cNvPr id="16" name="TextBox 15">
            <a:extLst>
              <a:ext uri="{FF2B5EF4-FFF2-40B4-BE49-F238E27FC236}">
                <a16:creationId xmlns:a16="http://schemas.microsoft.com/office/drawing/2014/main" id="{C204FC51-3AA1-2470-229C-C3E81D8C292B}"/>
              </a:ext>
            </a:extLst>
          </p:cNvPr>
          <p:cNvSpPr txBox="1"/>
          <p:nvPr userDrawn="1"/>
        </p:nvSpPr>
        <p:spPr>
          <a:xfrm>
            <a:off x="8376796" y="1080083"/>
            <a:ext cx="3615949" cy="830997"/>
          </a:xfrm>
          <a:prstGeom prst="rect">
            <a:avLst/>
          </a:prstGeom>
          <a:noFill/>
        </p:spPr>
        <p:txBody>
          <a:bodyPr wrap="square" rtlCol="0" anchor="ctr">
            <a:spAutoFit/>
          </a:bodyPr>
          <a:lstStyle/>
          <a:p>
            <a:r>
              <a:rPr lang="en-US" sz="1200" b="0" i="0" dirty="0">
                <a:solidFill>
                  <a:schemeClr val="tx1"/>
                </a:solidFill>
                <a:effectLst/>
                <a:latin typeface="Segoe UI" panose="020B0502040204020203" pitchFamily="34" charset="0"/>
                <a:cs typeface="Segoe UI" panose="020B0502040204020203" pitchFamily="34" charset="0"/>
              </a:rPr>
              <a:t>How can your solution be effectively implemented within current manufacturing processes, considering the variety of substrates and geometries?</a:t>
            </a:r>
            <a:endParaRPr lang="en-US" sz="1200" b="0" dirty="0">
              <a:solidFill>
                <a:schemeClr val="tx1"/>
              </a:solidFill>
              <a:latin typeface="Segoe UI" panose="020B0502040204020203" pitchFamily="34" charset="0"/>
              <a:cs typeface="Segoe UI" panose="020B0502040204020203" pitchFamily="34" charset="0"/>
            </a:endParaRPr>
          </a:p>
        </p:txBody>
      </p:sp>
      <p:sp>
        <p:nvSpPr>
          <p:cNvPr id="17" name="Text Placeholder 2">
            <a:extLst>
              <a:ext uri="{FF2B5EF4-FFF2-40B4-BE49-F238E27FC236}">
                <a16:creationId xmlns:a16="http://schemas.microsoft.com/office/drawing/2014/main" id="{4D4856FA-B0F4-D0C8-0330-C21FFD929E83}"/>
              </a:ext>
            </a:extLst>
          </p:cNvPr>
          <p:cNvSpPr>
            <a:spLocks noGrp="1"/>
          </p:cNvSpPr>
          <p:nvPr>
            <p:ph type="body" idx="15" hasCustomPrompt="1"/>
          </p:nvPr>
        </p:nvSpPr>
        <p:spPr>
          <a:xfrm>
            <a:off x="4323522"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8" name="Text Placeholder 2">
            <a:extLst>
              <a:ext uri="{FF2B5EF4-FFF2-40B4-BE49-F238E27FC236}">
                <a16:creationId xmlns:a16="http://schemas.microsoft.com/office/drawing/2014/main" id="{66EE628D-9B92-AB0C-40F6-C70C231358E5}"/>
              </a:ext>
            </a:extLst>
          </p:cNvPr>
          <p:cNvSpPr>
            <a:spLocks noGrp="1"/>
          </p:cNvSpPr>
          <p:nvPr>
            <p:ph type="body" idx="16" hasCustomPrompt="1"/>
          </p:nvPr>
        </p:nvSpPr>
        <p:spPr>
          <a:xfrm>
            <a:off x="8398566"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Tree>
    <p:extLst>
      <p:ext uri="{BB962C8B-B14F-4D97-AF65-F5344CB8AC3E}">
        <p14:creationId xmlns:p14="http://schemas.microsoft.com/office/powerpoint/2010/main" val="337124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893869"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IMPLEMENTATION 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6416180"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DESIRED OUTCOME TYPES OR COLLABORATION MODELS</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next steps or your implementation plan to the challenge provider / How would you like to structure the second phase with the challenge provider</a:t>
            </a:r>
          </a:p>
          <a:p>
            <a:pPr lvl="0"/>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189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4. COLLABORATION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150863"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REFERENCES (VOLUNTARY)</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400"/>
            </a:lvl1pPr>
          </a:lstStyle>
          <a:p>
            <a:pPr lvl="0"/>
            <a:r>
              <a:rPr lang="en-GB" dirty="0"/>
              <a:t>What is your motivation for taking part in the challenge? / What are potential future collaboration models that are interesting to you? / What are desired outcome types?</a:t>
            </a:r>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400"/>
            </a:lvl1pPr>
          </a:lstStyle>
          <a:p>
            <a:pPr lvl="0"/>
            <a:r>
              <a:rPr lang="en-GB" dirty="0"/>
              <a:t>If applicable, inform us about past projects, references, qualifications,, interesting partnerships, etc.</a:t>
            </a:r>
          </a:p>
        </p:txBody>
      </p:sp>
    </p:spTree>
    <p:extLst>
      <p:ext uri="{BB962C8B-B14F-4D97-AF65-F5344CB8AC3E}">
        <p14:creationId xmlns:p14="http://schemas.microsoft.com/office/powerpoint/2010/main" val="385985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12"/>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86" r:id="rId2"/>
    <p:sldLayoutId id="2147483679" r:id="rId3"/>
    <p:sldLayoutId id="2147483680" r:id="rId4"/>
    <p:sldLayoutId id="2147483681" r:id="rId5"/>
    <p:sldLayoutId id="2147483678" r:id="rId6"/>
    <p:sldLayoutId id="2147483684" r:id="rId7"/>
    <p:sldLayoutId id="2147483683" r:id="rId8"/>
    <p:sldLayoutId id="2147483674" r:id="rId9"/>
    <p:sldLayoutId id="2147483687" r:id="rId10"/>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a:extLst>
              <a:ext uri="{FF2B5EF4-FFF2-40B4-BE49-F238E27FC236}">
                <a16:creationId xmlns:a16="http://schemas.microsoft.com/office/drawing/2014/main" id="{5665EF76-06AA-5062-3F91-D79814344F67}"/>
              </a:ext>
            </a:extLst>
          </p:cNvPr>
          <p:cNvSpPr txBox="1"/>
          <p:nvPr/>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How did you find out about us?</a:t>
            </a:r>
          </a:p>
          <a:p>
            <a:endParaRPr lang="en-US" b="1" dirty="0">
              <a:solidFill>
                <a:schemeClr val="accent1"/>
              </a:solidFill>
              <a:latin typeface="Segoe UI" panose="020B0502040204020203" pitchFamily="34" charset="0"/>
              <a:cs typeface="Segoe UI" panose="020B0502040204020203" pitchFamily="34" charset="0"/>
            </a:endParaRPr>
          </a:p>
        </p:txBody>
      </p:sp>
      <p:grpSp>
        <p:nvGrpSpPr>
          <p:cNvPr id="3" name="Group 31">
            <a:extLst>
              <a:ext uri="{FF2B5EF4-FFF2-40B4-BE49-F238E27FC236}">
                <a16:creationId xmlns:a16="http://schemas.microsoft.com/office/drawing/2014/main" id="{C326CC99-A4CE-9D90-AAF6-A529B0B29050}"/>
              </a:ext>
            </a:extLst>
          </p:cNvPr>
          <p:cNvGrpSpPr/>
          <p:nvPr/>
        </p:nvGrpSpPr>
        <p:grpSpPr>
          <a:xfrm>
            <a:off x="624890" y="4026255"/>
            <a:ext cx="5353817" cy="1513922"/>
            <a:chOff x="355409" y="4018473"/>
            <a:chExt cx="5353817" cy="1513922"/>
          </a:xfrm>
        </p:grpSpPr>
        <p:sp>
          <p:nvSpPr>
            <p:cNvPr id="4" name="TextBox 20">
              <a:extLst>
                <a:ext uri="{FF2B5EF4-FFF2-40B4-BE49-F238E27FC236}">
                  <a16:creationId xmlns:a16="http://schemas.microsoft.com/office/drawing/2014/main" id="{8B103474-2DB2-EB03-C136-DCC7D8DA8575}"/>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5" name="TextBox 21">
              <a:extLst>
                <a:ext uri="{FF2B5EF4-FFF2-40B4-BE49-F238E27FC236}">
                  <a16:creationId xmlns:a16="http://schemas.microsoft.com/office/drawing/2014/main" id="{B9286486-BBA8-AF79-BF05-E337CAA01732}"/>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6" name="TextBox 22">
              <a:extLst>
                <a:ext uri="{FF2B5EF4-FFF2-40B4-BE49-F238E27FC236}">
                  <a16:creationId xmlns:a16="http://schemas.microsoft.com/office/drawing/2014/main" id="{678A7A32-D7D1-EB0E-5C4D-FD59C21DABF2}"/>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7" name="TextBox 23">
              <a:extLst>
                <a:ext uri="{FF2B5EF4-FFF2-40B4-BE49-F238E27FC236}">
                  <a16:creationId xmlns:a16="http://schemas.microsoft.com/office/drawing/2014/main" id="{F6F32313-577C-FF74-8B9F-D1137D1CE4B9}"/>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8" name="TextBox 24">
              <a:extLst>
                <a:ext uri="{FF2B5EF4-FFF2-40B4-BE49-F238E27FC236}">
                  <a16:creationId xmlns:a16="http://schemas.microsoft.com/office/drawing/2014/main" id="{39C2E45C-D837-069D-7A18-A0D59FB93DD5}"/>
                </a:ext>
              </a:extLst>
            </p:cNvPr>
            <p:cNvSpPr txBox="1"/>
            <p:nvPr userDrawn="1"/>
          </p:nvSpPr>
          <p:spPr>
            <a:xfrm>
              <a:off x="2271628" y="4795496"/>
              <a:ext cx="1478675" cy="338554"/>
            </a:xfrm>
            <a:prstGeom prst="rect">
              <a:avLst/>
            </a:prstGeom>
            <a:noFill/>
          </p:spPr>
          <p:txBody>
            <a:bodyPr wrap="none" rtlCol="0">
              <a:spAutoFit/>
            </a:bodyPr>
            <a:lstStyle/>
            <a:p>
              <a:r>
                <a:rPr lang="en-US" sz="1600" dirty="0"/>
                <a:t>Google Search</a:t>
              </a:r>
            </a:p>
          </p:txBody>
        </p:sp>
        <p:sp>
          <p:nvSpPr>
            <p:cNvPr id="9" name="TextBox 25">
              <a:extLst>
                <a:ext uri="{FF2B5EF4-FFF2-40B4-BE49-F238E27FC236}">
                  <a16:creationId xmlns:a16="http://schemas.microsoft.com/office/drawing/2014/main" id="{D86ECF3F-ACE8-279B-EBE5-48F0145818CF}"/>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10" name="TextBox 26">
              <a:extLst>
                <a:ext uri="{FF2B5EF4-FFF2-40B4-BE49-F238E27FC236}">
                  <a16:creationId xmlns:a16="http://schemas.microsoft.com/office/drawing/2014/main" id="{20A922E0-4DD7-0C1D-6B09-1DDF97E963EE}"/>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11" name="TextBox 27">
              <a:extLst>
                <a:ext uri="{FF2B5EF4-FFF2-40B4-BE49-F238E27FC236}">
                  <a16:creationId xmlns:a16="http://schemas.microsoft.com/office/drawing/2014/main" id="{8060F000-7809-F9D8-E68D-836323C71481}"/>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12" name="TextBox 28">
              <a:extLst>
                <a:ext uri="{FF2B5EF4-FFF2-40B4-BE49-F238E27FC236}">
                  <a16:creationId xmlns:a16="http://schemas.microsoft.com/office/drawing/2014/main" id="{1906BFB9-6120-5EFD-4450-2795C36A4F77}"/>
                </a:ext>
              </a:extLst>
            </p:cNvPr>
            <p:cNvSpPr txBox="1"/>
            <p:nvPr userDrawn="1"/>
          </p:nvSpPr>
          <p:spPr>
            <a:xfrm>
              <a:off x="3943614" y="4791306"/>
              <a:ext cx="1604863" cy="338554"/>
            </a:xfrm>
            <a:prstGeom prst="rect">
              <a:avLst/>
            </a:prstGeom>
            <a:noFill/>
          </p:spPr>
          <p:txBody>
            <a:bodyPr wrap="none" rtlCol="0">
              <a:spAutoFit/>
            </a:bodyPr>
            <a:lstStyle/>
            <a:p>
              <a:r>
                <a:rPr lang="en-US" sz="1600" dirty="0"/>
                <a:t>Friend/</a:t>
              </a:r>
              <a:r>
                <a:rPr lang="en-US" sz="1600" dirty="0" err="1"/>
                <a:t>Collegue</a:t>
              </a:r>
              <a:endParaRPr lang="en-US" sz="1600" dirty="0"/>
            </a:p>
          </p:txBody>
        </p:sp>
        <p:sp>
          <p:nvSpPr>
            <p:cNvPr id="13" name="TextBox 29">
              <a:extLst>
                <a:ext uri="{FF2B5EF4-FFF2-40B4-BE49-F238E27FC236}">
                  <a16:creationId xmlns:a16="http://schemas.microsoft.com/office/drawing/2014/main" id="{7A612E00-B2B3-DAB3-B2E3-4D95B11C1E3C}"/>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14" name="Text Placeholder 2">
            <a:extLst>
              <a:ext uri="{FF2B5EF4-FFF2-40B4-BE49-F238E27FC236}">
                <a16:creationId xmlns:a16="http://schemas.microsoft.com/office/drawing/2014/main" id="{42A0DBA0-5CDD-895E-7C25-CFA11636066D}"/>
              </a:ext>
            </a:extLst>
          </p:cNvPr>
          <p:cNvSpPr txBox="1">
            <a:spLocks/>
          </p:cNvSpPr>
          <p:nvPr/>
        </p:nvSpPr>
        <p:spPr>
          <a:xfrm>
            <a:off x="399409" y="5670238"/>
            <a:ext cx="7358299" cy="459323"/>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accent1"/>
                </a:solidFill>
                <a:latin typeface="Segoe UI" panose="020B0502040204020203" pitchFamily="34" charset="0"/>
                <a:ea typeface="+mn-ea"/>
                <a:cs typeface="Segoe UI" panose="020B0502040204020203"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Segoe UI" panose="020B0502040204020203" pitchFamily="34" charset="0"/>
                <a:ea typeface="+mn-ea"/>
                <a:cs typeface="Segoe UI" panose="020B0502040204020203"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Segoe UI" panose="020B0502040204020203" pitchFamily="34" charset="0"/>
                <a:ea typeface="+mn-ea"/>
                <a:cs typeface="Segoe UI" panose="020B0502040204020203"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Segoe UI" panose="020B0502040204020203" pitchFamily="34" charset="0"/>
                <a:ea typeface="+mn-ea"/>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Segoe UI" panose="020B0502040204020203" pitchFamily="34" charset="0"/>
                <a:ea typeface="+mn-ea"/>
                <a:cs typeface="Segoe UI" panose="020B0502040204020203"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r>
              <a:rPr lang="de-DE" dirty="0"/>
              <a:t>Write down </a:t>
            </a:r>
            <a:r>
              <a:rPr lang="de-DE" dirty="0" err="1"/>
              <a:t>here</a:t>
            </a:r>
            <a:r>
              <a:rPr lang="de-DE" dirty="0"/>
              <a:t>, </a:t>
            </a:r>
            <a:r>
              <a:rPr lang="de-DE" dirty="0" err="1"/>
              <a:t>how</a:t>
            </a:r>
            <a:r>
              <a:rPr lang="de-DE" dirty="0"/>
              <a:t> </a:t>
            </a:r>
            <a:r>
              <a:rPr lang="de-DE" dirty="0" err="1"/>
              <a:t>you</a:t>
            </a:r>
            <a:r>
              <a:rPr lang="de-DE" dirty="0"/>
              <a:t> </a:t>
            </a:r>
            <a:r>
              <a:rPr lang="de-DE" dirty="0" err="1"/>
              <a:t>found</a:t>
            </a:r>
            <a:r>
              <a:rPr lang="de-DE" dirty="0"/>
              <a:t> out </a:t>
            </a:r>
            <a:r>
              <a:rPr lang="de-DE" dirty="0" err="1"/>
              <a:t>about</a:t>
            </a:r>
            <a:r>
              <a:rPr lang="de-DE" dirty="0"/>
              <a:t> </a:t>
            </a:r>
            <a:r>
              <a:rPr lang="de-DE" dirty="0" err="1"/>
              <a:t>the</a:t>
            </a:r>
            <a:r>
              <a:rPr lang="de-DE" dirty="0"/>
              <a:t> </a:t>
            </a:r>
            <a:r>
              <a:rPr lang="de-DE" dirty="0" err="1"/>
              <a:t>project</a:t>
            </a:r>
            <a:endParaRPr lang="en-GB" dirty="0"/>
          </a:p>
        </p:txBody>
      </p:sp>
    </p:spTree>
    <p:extLst>
      <p:ext uri="{BB962C8B-B14F-4D97-AF65-F5344CB8AC3E}">
        <p14:creationId xmlns:p14="http://schemas.microsoft.com/office/powerpoint/2010/main" val="98585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dirty="0"/>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a:p>
        </p:txBody>
      </p:sp>
      <p:sp>
        <p:nvSpPr>
          <p:cNvPr id="5" name="Text Placeholder 2">
            <a:extLst>
              <a:ext uri="{FF2B5EF4-FFF2-40B4-BE49-F238E27FC236}">
                <a16:creationId xmlns:a16="http://schemas.microsoft.com/office/drawing/2014/main" id="{C96BA367-F9B3-DBC6-AE02-72AA902A4D84}"/>
              </a:ext>
            </a:extLst>
          </p:cNvPr>
          <p:cNvSpPr>
            <a:spLocks noGrp="1"/>
          </p:cNvSpPr>
          <p:nvPr>
            <p:ph type="body" idx="26" hasCustomPrompt="1"/>
          </p:nvPr>
        </p:nvSpPr>
        <p:spPr>
          <a:xfrm>
            <a:off x="4168909" y="2127186"/>
            <a:ext cx="3775767" cy="416242"/>
          </a:xfrm>
        </p:spPr>
        <p:txBody>
          <a:bodyPr anchor="t">
            <a:noAutofit/>
          </a:bodyPr>
          <a:lstStyle>
            <a:lvl1pPr marL="171450" indent="-171450">
              <a:lnSpc>
                <a:spcPct val="100000"/>
              </a:lnSpc>
              <a:spcBef>
                <a:spcPts val="0"/>
              </a:spcBef>
              <a:buFont typeface="Segoe UI" panose="020B0502040204020203" pitchFamily="34" charset="0"/>
              <a:buChar char="⃣"/>
              <a:defRPr sz="1100" b="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New Coating Techniques </a:t>
            </a:r>
          </a:p>
          <a:p>
            <a:pPr lvl="0"/>
            <a:r>
              <a:rPr lang="en-GB" dirty="0"/>
              <a:t>Alternative Materials </a:t>
            </a:r>
            <a:r>
              <a:rPr lang="en-GB"/>
              <a:t>for Nickel</a:t>
            </a:r>
            <a:endParaRPr lang="en-GB" dirty="0"/>
          </a:p>
        </p:txBody>
      </p:sp>
      <p:sp>
        <p:nvSpPr>
          <p:cNvPr id="14" name="Text Placeholder 2">
            <a:extLst>
              <a:ext uri="{FF2B5EF4-FFF2-40B4-BE49-F238E27FC236}">
                <a16:creationId xmlns:a16="http://schemas.microsoft.com/office/drawing/2014/main" id="{B47D8408-B79F-1F1C-3843-5E7C79CF81A7}"/>
              </a:ext>
            </a:extLst>
          </p:cNvPr>
          <p:cNvSpPr>
            <a:spLocks noGrp="1"/>
          </p:cNvSpPr>
          <p:nvPr>
            <p:ph type="body" idx="27" hasCustomPrompt="1"/>
          </p:nvPr>
        </p:nvSpPr>
        <p:spPr>
          <a:xfrm>
            <a:off x="4165028" y="1810917"/>
            <a:ext cx="3779647" cy="297798"/>
          </a:xfrm>
        </p:spPr>
        <p:txBody>
          <a:bodyPr anchor="t">
            <a:normAutofit/>
          </a:bodyPr>
          <a:lstStyle>
            <a:lvl1pPr marL="0" indent="0">
              <a:buFont typeface="Arial" panose="020B0604020202020204" pitchFamily="34" charset="0"/>
              <a:buNone/>
              <a:defRPr sz="12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SOLUTION APPROACH: </a:t>
            </a:r>
          </a:p>
          <a:p>
            <a:pPr lvl="0"/>
            <a:endParaRPr lang="en-GB" dirty="0"/>
          </a:p>
          <a:p>
            <a:pPr lvl="0"/>
            <a:endParaRPr lang="en-GB" dirty="0"/>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89EDAE-5882-69EA-1873-1E9182381AC3}"/>
              </a:ext>
            </a:extLst>
          </p:cNvPr>
          <p:cNvSpPr>
            <a:spLocks noGrp="1"/>
          </p:cNvSpPr>
          <p:nvPr>
            <p:ph type="body" idx="14"/>
          </p:nvPr>
        </p:nvSpPr>
        <p:spPr/>
        <p:txBody>
          <a:bodyPr/>
          <a:lstStyle/>
          <a:p>
            <a:endParaRPr lang="en-US"/>
          </a:p>
        </p:txBody>
      </p:sp>
      <p:sp>
        <p:nvSpPr>
          <p:cNvPr id="3" name="Content Placeholder 2">
            <a:extLst>
              <a:ext uri="{FF2B5EF4-FFF2-40B4-BE49-F238E27FC236}">
                <a16:creationId xmlns:a16="http://schemas.microsoft.com/office/drawing/2014/main" id="{647D1BAA-F92E-5208-ABA6-1893DD0CFF84}"/>
              </a:ext>
            </a:extLst>
          </p:cNvPr>
          <p:cNvSpPr>
            <a:spLocks noGrp="1"/>
          </p:cNvSpPr>
          <p:nvPr>
            <p:ph sz="quarter" idx="18"/>
          </p:nvPr>
        </p:nvSpPr>
        <p:spPr>
          <a:xfrm>
            <a:off x="4314813" y="4413506"/>
            <a:ext cx="3594179" cy="1885383"/>
          </a:xfrm>
        </p:spPr>
        <p:txBody>
          <a:bodyPr/>
          <a:lstStyle/>
          <a:p>
            <a:endParaRPr lang="en-US"/>
          </a:p>
        </p:txBody>
      </p:sp>
      <p:sp>
        <p:nvSpPr>
          <p:cNvPr id="4" name="Content Placeholder 3">
            <a:extLst>
              <a:ext uri="{FF2B5EF4-FFF2-40B4-BE49-F238E27FC236}">
                <a16:creationId xmlns:a16="http://schemas.microsoft.com/office/drawing/2014/main" id="{B184335D-3BE9-2E56-9E77-D0F2BD550E91}"/>
              </a:ext>
            </a:extLst>
          </p:cNvPr>
          <p:cNvSpPr>
            <a:spLocks noGrp="1"/>
          </p:cNvSpPr>
          <p:nvPr>
            <p:ph sz="quarter" idx="19"/>
          </p:nvPr>
        </p:nvSpPr>
        <p:spPr/>
        <p:txBody>
          <a:bodyPr/>
          <a:lstStyle/>
          <a:p>
            <a:endParaRPr lang="en-US"/>
          </a:p>
        </p:txBody>
      </p:sp>
      <p:sp>
        <p:nvSpPr>
          <p:cNvPr id="5" name="Text Placeholder 4">
            <a:extLst>
              <a:ext uri="{FF2B5EF4-FFF2-40B4-BE49-F238E27FC236}">
                <a16:creationId xmlns:a16="http://schemas.microsoft.com/office/drawing/2014/main" id="{AA4EBF9F-C0C7-D9FC-97EE-8FDC2B4A4718}"/>
              </a:ext>
            </a:extLst>
          </p:cNvPr>
          <p:cNvSpPr>
            <a:spLocks noGrp="1"/>
          </p:cNvSpPr>
          <p:nvPr>
            <p:ph type="body" idx="20"/>
          </p:nvPr>
        </p:nvSpPr>
        <p:spPr>
          <a:xfrm>
            <a:off x="4314813" y="1280570"/>
            <a:ext cx="7628709" cy="2799940"/>
          </a:xfrm>
        </p:spPr>
        <p:txBody>
          <a:bodyPr/>
          <a:lstStyle/>
          <a:p>
            <a:endParaRPr lang="en-US" dirty="0"/>
          </a:p>
        </p:txBody>
      </p:sp>
    </p:spTree>
    <p:extLst>
      <p:ext uri="{BB962C8B-B14F-4D97-AF65-F5344CB8AC3E}">
        <p14:creationId xmlns:p14="http://schemas.microsoft.com/office/powerpoint/2010/main" val="88672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B4BBF1-31A7-1389-0F6D-DC59ACDF5273}"/>
              </a:ext>
            </a:extLst>
          </p:cNvPr>
          <p:cNvSpPr>
            <a:spLocks noGrp="1"/>
          </p:cNvSpPr>
          <p:nvPr>
            <p:ph type="body" idx="14"/>
          </p:nvPr>
        </p:nvSpPr>
        <p:spPr/>
        <p:txBody>
          <a:bodyPr/>
          <a:lstStyle/>
          <a:p>
            <a:pPr marL="0" indent="0">
              <a:buNone/>
            </a:pPr>
            <a:endParaRPr lang="en-US" dirty="0"/>
          </a:p>
        </p:txBody>
      </p:sp>
      <p:sp>
        <p:nvSpPr>
          <p:cNvPr id="3" name="Text Placeholder 2">
            <a:extLst>
              <a:ext uri="{FF2B5EF4-FFF2-40B4-BE49-F238E27FC236}">
                <a16:creationId xmlns:a16="http://schemas.microsoft.com/office/drawing/2014/main" id="{49C4D240-B7EA-6283-08FD-BE5CA96CBAC8}"/>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C2FC37E9-BEEF-14F9-E981-CBD9B255C74E}"/>
              </a:ext>
            </a:extLst>
          </p:cNvPr>
          <p:cNvSpPr>
            <a:spLocks noGrp="1"/>
          </p:cNvSpPr>
          <p:nvPr>
            <p:ph type="body" idx="16"/>
          </p:nvPr>
        </p:nvSpPr>
        <p:spPr/>
        <p:txBody>
          <a:bodyPr/>
          <a:lstStyle/>
          <a:p>
            <a:endParaRPr lang="en-US"/>
          </a:p>
        </p:txBody>
      </p:sp>
    </p:spTree>
    <p:extLst>
      <p:ext uri="{BB962C8B-B14F-4D97-AF65-F5344CB8AC3E}">
        <p14:creationId xmlns:p14="http://schemas.microsoft.com/office/powerpoint/2010/main" val="53729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55087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780FB9-D7D9-486C-9B2C-792577BFD90B}">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a13041a0-5882-43a7-a09d-61ebda83141c"/>
    <ds:schemaRef ds:uri="http://www.w3.org/XML/1998/namespace"/>
    <ds:schemaRef ds:uri="be24c730-79ca-4eb5-9fee-26c6c4fc7260"/>
    <ds:schemaRef ds:uri="http://purl.org/dc/dcmitype/"/>
    <ds:schemaRef ds:uri="http://purl.org/dc/terms/"/>
  </ds:schemaRefs>
</ds:datastoreItem>
</file>

<file path=customXml/itemProps2.xml><?xml version="1.0" encoding="utf-8"?>
<ds:datastoreItem xmlns:ds="http://schemas.openxmlformats.org/officeDocument/2006/customXml" ds:itemID="{6D3C3233-2051-425A-A4BF-BD40551106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613504-31F2-4C58-B133-1871F62370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50</Words>
  <Application>Microsoft Office PowerPoint</Application>
  <PresentationFormat>Breitbild</PresentationFormat>
  <Paragraphs>17</Paragraphs>
  <Slides>7</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Hannah Werner</cp:lastModifiedBy>
  <cp:revision>1</cp:revision>
  <dcterms:created xsi:type="dcterms:W3CDTF">2024-03-10T13:25:42Z</dcterms:created>
  <dcterms:modified xsi:type="dcterms:W3CDTF">2024-10-15T11:20:25Z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