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12"/>
  </p:notesMasterIdLst>
  <p:sldIdLst>
    <p:sldId id="268" r:id="rId5"/>
    <p:sldId id="266" r:id="rId6"/>
    <p:sldId id="272" r:id="rId7"/>
    <p:sldId id="261" r:id="rId8"/>
    <p:sldId id="273" r:id="rId9"/>
    <p:sldId id="271" r:id="rId10"/>
    <p:sldId id="270" r:id="rId11"/>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Submission Template" id="{053C3EF4-24B6-F64F-BFDF-521D93BA9934}">
          <p14:sldIdLst>
            <p14:sldId id="268"/>
          </p14:sldIdLst>
        </p14:section>
        <p14:section name="Introduce yourself" id="{6F032485-F42F-4645-AF5B-CE298C1CA406}">
          <p14:sldIdLst>
            <p14:sldId id="266"/>
          </p14:sldIdLst>
        </p14:section>
        <p14:section name="Mandatory Slides" id="{08251AE7-0E36-B446-A6D5-DA50A1678257}">
          <p14:sldIdLst>
            <p14:sldId id="272"/>
            <p14:sldId id="261"/>
            <p14:sldId id="273"/>
          </p14:sldIdLst>
        </p14:section>
        <p14:section name="Additional copy&amp;paste slides" id="{F8F64F9D-5CD3-624B-9EAE-366DC1DD177F}">
          <p14:sldIdLst>
            <p14:sldId id="271"/>
            <p14:sldId id="27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BDC83C-BE9E-DE3B-DCE7-4AC3D8FA3B54}" name="Josephine Hoffheinz" initials="JH" userId="S::josephine.hoffheinz@ekipa.de::e0f5c9e3-43ea-4b53-8ebb-53a75749d87d" providerId="AD"/>
  <p188:author id="{044A4280-E3AE-A440-0DB4-F0B21F1EE427}" name="Nico Heby" initials="NH" userId="S::nico@ekipa.de::c88c6920-9e16-4a7e-acac-31863610828a"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96D414-503F-49EC-841F-5909FC2345B5}" v="126" dt="2024-09-24T09:18:31.7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344"/>
    <p:restoredTop sz="96292"/>
  </p:normalViewPr>
  <p:slideViewPr>
    <p:cSldViewPr snapToGrid="0">
      <p:cViewPr varScale="1">
        <p:scale>
          <a:sx n="83" d="100"/>
          <a:sy n="83" d="100"/>
        </p:scale>
        <p:origin x="71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ine Hoffheinz" userId="e0f5c9e3-43ea-4b53-8ebb-53a75749d87d" providerId="ADAL" clId="{208021B8-7477-774A-99A5-27129A94BF5E}"/>
    <pc:docChg chg="undo custSel addSld delSld modSld sldOrd modMainMaster modSection">
      <pc:chgData name="Josephine Hoffheinz" userId="e0f5c9e3-43ea-4b53-8ebb-53a75749d87d" providerId="ADAL" clId="{208021B8-7477-774A-99A5-27129A94BF5E}" dt="2024-03-13T09:49:43.364" v="2470" actId="20577"/>
      <pc:docMkLst>
        <pc:docMk/>
      </pc:docMkLst>
      <pc:sldChg chg="del modCm">
        <pc:chgData name="Josephine Hoffheinz" userId="e0f5c9e3-43ea-4b53-8ebb-53a75749d87d" providerId="ADAL" clId="{208021B8-7477-774A-99A5-27129A94BF5E}" dt="2024-03-12T14:18:17.269" v="422" actId="2696"/>
        <pc:sldMkLst>
          <pc:docMk/>
          <pc:sldMk cId="1713955980" sldId="257"/>
        </pc:sldMkLst>
        <pc:extLst>
          <p:ext xmlns:p="http://schemas.openxmlformats.org/presentationml/2006/main" uri="{D6D511B9-2390-475A-947B-AFAB55BFBCF1}">
            <pc226:cmChg xmlns:pc226="http://schemas.microsoft.com/office/powerpoint/2022/06/main/command" chg="mod modRxn">
              <pc226:chgData name="Josephine Hoffheinz" userId="e0f5c9e3-43ea-4b53-8ebb-53a75749d87d" providerId="ADAL" clId="{208021B8-7477-774A-99A5-27129A94BF5E}" dt="2024-03-12T14:09:37.284" v="106"/>
              <pc2:cmMkLst xmlns:pc2="http://schemas.microsoft.com/office/powerpoint/2019/9/main/command">
                <pc:docMk/>
                <pc:sldMk cId="1713955980" sldId="257"/>
                <pc2:cmMk id="{4C3AABE8-ECBD-49DD-B273-8C8248F841AA}"/>
              </pc2:cmMkLst>
            </pc226:cmChg>
          </p:ext>
        </pc:extLst>
      </pc:sldChg>
      <pc:sldChg chg="del">
        <pc:chgData name="Josephine Hoffheinz" userId="e0f5c9e3-43ea-4b53-8ebb-53a75749d87d" providerId="ADAL" clId="{208021B8-7477-774A-99A5-27129A94BF5E}" dt="2024-03-12T14:18:23.762" v="424" actId="2696"/>
        <pc:sldMkLst>
          <pc:docMk/>
          <pc:sldMk cId="394253921" sldId="258"/>
        </pc:sldMkLst>
      </pc:sldChg>
      <pc:sldChg chg="del">
        <pc:chgData name="Josephine Hoffheinz" userId="e0f5c9e3-43ea-4b53-8ebb-53a75749d87d" providerId="ADAL" clId="{208021B8-7477-774A-99A5-27129A94BF5E}" dt="2024-03-12T14:18:25.108" v="425" actId="2696"/>
        <pc:sldMkLst>
          <pc:docMk/>
          <pc:sldMk cId="3786779548" sldId="259"/>
        </pc:sldMkLst>
      </pc:sldChg>
      <pc:sldChg chg="del">
        <pc:chgData name="Josephine Hoffheinz" userId="e0f5c9e3-43ea-4b53-8ebb-53a75749d87d" providerId="ADAL" clId="{208021B8-7477-774A-99A5-27129A94BF5E}" dt="2024-03-12T14:31:15.322" v="692" actId="2696"/>
        <pc:sldMkLst>
          <pc:docMk/>
          <pc:sldMk cId="1148641694" sldId="260"/>
        </pc:sldMkLst>
      </pc:sldChg>
      <pc:sldChg chg="ord delCm">
        <pc:chgData name="Josephine Hoffheinz" userId="e0f5c9e3-43ea-4b53-8ebb-53a75749d87d" providerId="ADAL" clId="{208021B8-7477-774A-99A5-27129A94BF5E}" dt="2024-03-12T15:44:18.451" v="1808" actId="20578"/>
        <pc:sldMkLst>
          <pc:docMk/>
          <pc:sldMk cId="537293043" sldId="261"/>
        </pc:sldMkLst>
        <pc:extLst>
          <p:ext xmlns:p="http://schemas.openxmlformats.org/presentationml/2006/main" uri="{D6D511B9-2390-475A-947B-AFAB55BFBCF1}">
            <pc226:cmChg xmlns:pc226="http://schemas.microsoft.com/office/powerpoint/2022/06/main/command" chg="del">
              <pc226:chgData name="Josephine Hoffheinz" userId="e0f5c9e3-43ea-4b53-8ebb-53a75749d87d" providerId="ADAL" clId="{208021B8-7477-774A-99A5-27129A94BF5E}" dt="2024-03-12T14:46:04.108" v="793"/>
              <pc2:cmMkLst xmlns:pc2="http://schemas.microsoft.com/office/powerpoint/2019/9/main/command">
                <pc:docMk/>
                <pc:sldMk cId="537293043" sldId="261"/>
                <pc2:cmMk id="{1D3ADE79-0D31-424F-A52E-3B69429E1099}"/>
              </pc2:cmMkLst>
            </pc226:cmChg>
          </p:ext>
        </pc:extLst>
      </pc:sldChg>
      <pc:sldChg chg="add del">
        <pc:chgData name="Josephine Hoffheinz" userId="e0f5c9e3-43ea-4b53-8ebb-53a75749d87d" providerId="ADAL" clId="{208021B8-7477-774A-99A5-27129A94BF5E}" dt="2024-03-12T15:38:12.750" v="1784" actId="2696"/>
        <pc:sldMkLst>
          <pc:docMk/>
          <pc:sldMk cId="1864686527" sldId="262"/>
        </pc:sldMkLst>
      </pc:sldChg>
      <pc:sldChg chg="del">
        <pc:chgData name="Josephine Hoffheinz" userId="e0f5c9e3-43ea-4b53-8ebb-53a75749d87d" providerId="ADAL" clId="{208021B8-7477-774A-99A5-27129A94BF5E}" dt="2024-03-12T14:42:36.643" v="788" actId="2696"/>
        <pc:sldMkLst>
          <pc:docMk/>
          <pc:sldMk cId="87104356" sldId="263"/>
        </pc:sldMkLst>
      </pc:sldChg>
      <pc:sldChg chg="del">
        <pc:chgData name="Josephine Hoffheinz" userId="e0f5c9e3-43ea-4b53-8ebb-53a75749d87d" providerId="ADAL" clId="{208021B8-7477-774A-99A5-27129A94BF5E}" dt="2024-03-12T14:40:54.588" v="772" actId="2696"/>
        <pc:sldMkLst>
          <pc:docMk/>
          <pc:sldMk cId="2931011989" sldId="264"/>
        </pc:sldMkLst>
      </pc:sldChg>
      <pc:sldChg chg="new del">
        <pc:chgData name="Josephine Hoffheinz" userId="e0f5c9e3-43ea-4b53-8ebb-53a75749d87d" providerId="ADAL" clId="{208021B8-7477-774A-99A5-27129A94BF5E}" dt="2024-03-12T14:40:49.433" v="771" actId="2696"/>
        <pc:sldMkLst>
          <pc:docMk/>
          <pc:sldMk cId="4076867100" sldId="265"/>
        </pc:sldMkLst>
      </pc:sldChg>
      <pc:sldChg chg="addSp delSp modSp new mod ord">
        <pc:chgData name="Josephine Hoffheinz" userId="e0f5c9e3-43ea-4b53-8ebb-53a75749d87d" providerId="ADAL" clId="{208021B8-7477-774A-99A5-27129A94BF5E}" dt="2024-03-13T09:45:06.645" v="2351" actId="931"/>
        <pc:sldMkLst>
          <pc:docMk/>
          <pc:sldMk cId="642391188" sldId="266"/>
        </pc:sldMkLst>
        <pc:spChg chg="del mod">
          <ac:chgData name="Josephine Hoffheinz" userId="e0f5c9e3-43ea-4b53-8ebb-53a75749d87d" providerId="ADAL" clId="{208021B8-7477-774A-99A5-27129A94BF5E}" dt="2024-03-13T09:44:37.767" v="2346" actId="478"/>
          <ac:spMkLst>
            <pc:docMk/>
            <pc:sldMk cId="642391188" sldId="266"/>
            <ac:spMk id="5" creationId="{069171ED-C3E3-BABD-698F-29DDC4F95CE8}"/>
          </ac:spMkLst>
        </pc:spChg>
        <pc:spChg chg="add del">
          <ac:chgData name="Josephine Hoffheinz" userId="e0f5c9e3-43ea-4b53-8ebb-53a75749d87d" providerId="ADAL" clId="{208021B8-7477-774A-99A5-27129A94BF5E}" dt="2024-03-13T09:45:06.645" v="2351" actId="931"/>
          <ac:spMkLst>
            <pc:docMk/>
            <pc:sldMk cId="642391188" sldId="266"/>
            <ac:spMk id="13" creationId="{265FFD02-C6F4-4A74-056A-E9AB8CD6AC5A}"/>
          </ac:spMkLst>
        </pc:spChg>
        <pc:picChg chg="add mod">
          <ac:chgData name="Josephine Hoffheinz" userId="e0f5c9e3-43ea-4b53-8ebb-53a75749d87d" providerId="ADAL" clId="{208021B8-7477-774A-99A5-27129A94BF5E}" dt="2024-03-13T09:45:06.645" v="2351" actId="931"/>
          <ac:picMkLst>
            <pc:docMk/>
            <pc:sldMk cId="642391188" sldId="266"/>
            <ac:picMk id="15" creationId="{0F7682D6-EDD2-577D-6939-399ECD2EEE97}"/>
          </ac:picMkLst>
        </pc:picChg>
      </pc:sldChg>
      <pc:sldChg chg="modSp new del mod">
        <pc:chgData name="Josephine Hoffheinz" userId="e0f5c9e3-43ea-4b53-8ebb-53a75749d87d" providerId="ADAL" clId="{208021B8-7477-774A-99A5-27129A94BF5E}" dt="2024-03-12T14:31:22.898" v="693" actId="2696"/>
        <pc:sldMkLst>
          <pc:docMk/>
          <pc:sldMk cId="791503992" sldId="266"/>
        </pc:sldMkLst>
        <pc:spChg chg="mod">
          <ac:chgData name="Josephine Hoffheinz" userId="e0f5c9e3-43ea-4b53-8ebb-53a75749d87d" providerId="ADAL" clId="{208021B8-7477-774A-99A5-27129A94BF5E}" dt="2024-03-12T14:25:33.911" v="440" actId="27636"/>
          <ac:spMkLst>
            <pc:docMk/>
            <pc:sldMk cId="791503992" sldId="266"/>
            <ac:spMk id="2" creationId="{564D03BB-B40A-024B-E008-09C2B8DFE8D0}"/>
          </ac:spMkLst>
        </pc:spChg>
      </pc:sldChg>
      <pc:sldChg chg="new">
        <pc:chgData name="Josephine Hoffheinz" userId="e0f5c9e3-43ea-4b53-8ebb-53a75749d87d" providerId="ADAL" clId="{208021B8-7477-774A-99A5-27129A94BF5E}" dt="2024-03-12T14:42:48.817" v="791" actId="680"/>
        <pc:sldMkLst>
          <pc:docMk/>
          <pc:sldMk cId="4233395722" sldId="267"/>
        </pc:sldMkLst>
      </pc:sldChg>
      <pc:sldChg chg="new">
        <pc:chgData name="Josephine Hoffheinz" userId="e0f5c9e3-43ea-4b53-8ebb-53a75749d87d" providerId="ADAL" clId="{208021B8-7477-774A-99A5-27129A94BF5E}" dt="2024-03-12T14:42:51.779" v="792" actId="680"/>
        <pc:sldMkLst>
          <pc:docMk/>
          <pc:sldMk cId="985856299" sldId="268"/>
        </pc:sldMkLst>
      </pc:sldChg>
      <pc:sldChg chg="new del">
        <pc:chgData name="Josephine Hoffheinz" userId="e0f5c9e3-43ea-4b53-8ebb-53a75749d87d" providerId="ADAL" clId="{208021B8-7477-774A-99A5-27129A94BF5E}" dt="2024-03-12T15:38:49.137" v="1788" actId="2696"/>
        <pc:sldMkLst>
          <pc:docMk/>
          <pc:sldMk cId="838932935" sldId="269"/>
        </pc:sldMkLst>
      </pc:sldChg>
      <pc:sldChg chg="new">
        <pc:chgData name="Josephine Hoffheinz" userId="e0f5c9e3-43ea-4b53-8ebb-53a75749d87d" providerId="ADAL" clId="{208021B8-7477-774A-99A5-27129A94BF5E}" dt="2024-03-12T15:38:03.928" v="1783" actId="680"/>
        <pc:sldMkLst>
          <pc:docMk/>
          <pc:sldMk cId="109023905" sldId="270"/>
        </pc:sldMkLst>
      </pc:sldChg>
      <pc:sldChg chg="new del">
        <pc:chgData name="Josephine Hoffheinz" userId="e0f5c9e3-43ea-4b53-8ebb-53a75749d87d" providerId="ADAL" clId="{208021B8-7477-774A-99A5-27129A94BF5E}" dt="2024-03-12T15:36:20.232" v="1768" actId="2696"/>
        <pc:sldMkLst>
          <pc:docMk/>
          <pc:sldMk cId="2489164869" sldId="270"/>
        </pc:sldMkLst>
      </pc:sldChg>
      <pc:sldChg chg="new del">
        <pc:chgData name="Josephine Hoffheinz" userId="e0f5c9e3-43ea-4b53-8ebb-53a75749d87d" providerId="ADAL" clId="{208021B8-7477-774A-99A5-27129A94BF5E}" dt="2024-03-12T15:37:14.307" v="1776" actId="2696"/>
        <pc:sldMkLst>
          <pc:docMk/>
          <pc:sldMk cId="3290087206" sldId="270"/>
        </pc:sldMkLst>
      </pc:sldChg>
      <pc:sldChg chg="new del">
        <pc:chgData name="Josephine Hoffheinz" userId="e0f5c9e3-43ea-4b53-8ebb-53a75749d87d" providerId="ADAL" clId="{208021B8-7477-774A-99A5-27129A94BF5E}" dt="2024-03-12T15:36:00.284" v="1766" actId="2696"/>
        <pc:sldMkLst>
          <pc:docMk/>
          <pc:sldMk cId="3639646856" sldId="270"/>
        </pc:sldMkLst>
      </pc:sldChg>
      <pc:sldChg chg="delSp new del mod">
        <pc:chgData name="Josephine Hoffheinz" userId="e0f5c9e3-43ea-4b53-8ebb-53a75749d87d" providerId="ADAL" clId="{208021B8-7477-774A-99A5-27129A94BF5E}" dt="2024-03-12T15:34:27.600" v="1749" actId="2696"/>
        <pc:sldMkLst>
          <pc:docMk/>
          <pc:sldMk cId="3716331974" sldId="270"/>
        </pc:sldMkLst>
        <pc:spChg chg="del">
          <ac:chgData name="Josephine Hoffheinz" userId="e0f5c9e3-43ea-4b53-8ebb-53a75749d87d" providerId="ADAL" clId="{208021B8-7477-774A-99A5-27129A94BF5E}" dt="2024-03-12T15:34:21.710" v="1747" actId="478"/>
          <ac:spMkLst>
            <pc:docMk/>
            <pc:sldMk cId="3716331974" sldId="270"/>
            <ac:spMk id="2" creationId="{62CD4EBB-FA65-7789-76F0-8B7EE5D99451}"/>
          </ac:spMkLst>
        </pc:spChg>
        <pc:spChg chg="del">
          <ac:chgData name="Josephine Hoffheinz" userId="e0f5c9e3-43ea-4b53-8ebb-53a75749d87d" providerId="ADAL" clId="{208021B8-7477-774A-99A5-27129A94BF5E}" dt="2024-03-12T15:34:23.797" v="1748" actId="478"/>
          <ac:spMkLst>
            <pc:docMk/>
            <pc:sldMk cId="3716331974" sldId="270"/>
            <ac:spMk id="4" creationId="{7546FA83-C81D-8861-7062-6AED894CA0D1}"/>
          </ac:spMkLst>
        </pc:spChg>
      </pc:sldChg>
      <pc:sldChg chg="new del">
        <pc:chgData name="Josephine Hoffheinz" userId="e0f5c9e3-43ea-4b53-8ebb-53a75749d87d" providerId="ADAL" clId="{208021B8-7477-774A-99A5-27129A94BF5E}" dt="2024-03-12T15:37:47.634" v="1778" actId="2696"/>
        <pc:sldMkLst>
          <pc:docMk/>
          <pc:sldMk cId="3758893726" sldId="270"/>
        </pc:sldMkLst>
      </pc:sldChg>
      <pc:sldChg chg="new del">
        <pc:chgData name="Josephine Hoffheinz" userId="e0f5c9e3-43ea-4b53-8ebb-53a75749d87d" providerId="ADAL" clId="{208021B8-7477-774A-99A5-27129A94BF5E}" dt="2024-03-12T15:37:58.386" v="1782" actId="2696"/>
        <pc:sldMkLst>
          <pc:docMk/>
          <pc:sldMk cId="4002842992" sldId="270"/>
        </pc:sldMkLst>
      </pc:sldChg>
      <pc:sldChg chg="new del">
        <pc:chgData name="Josephine Hoffheinz" userId="e0f5c9e3-43ea-4b53-8ebb-53a75749d87d" providerId="ADAL" clId="{208021B8-7477-774A-99A5-27129A94BF5E}" dt="2024-03-12T15:37:01.013" v="1770" actId="2696"/>
        <pc:sldMkLst>
          <pc:docMk/>
          <pc:sldMk cId="4057921732" sldId="270"/>
        </pc:sldMkLst>
      </pc:sldChg>
      <pc:sldChg chg="new ord">
        <pc:chgData name="Josephine Hoffheinz" userId="e0f5c9e3-43ea-4b53-8ebb-53a75749d87d" providerId="ADAL" clId="{208021B8-7477-774A-99A5-27129A94BF5E}" dt="2024-03-12T15:38:22.532" v="1786" actId="20578"/>
        <pc:sldMkLst>
          <pc:docMk/>
          <pc:sldMk cId="550875588" sldId="271"/>
        </pc:sldMkLst>
      </pc:sldChg>
      <pc:sldChg chg="new del">
        <pc:chgData name="Josephine Hoffheinz" userId="e0f5c9e3-43ea-4b53-8ebb-53a75749d87d" providerId="ADAL" clId="{208021B8-7477-774A-99A5-27129A94BF5E}" dt="2024-03-12T15:37:56.875" v="1781" actId="2696"/>
        <pc:sldMkLst>
          <pc:docMk/>
          <pc:sldMk cId="1789789459" sldId="271"/>
        </pc:sldMkLst>
      </pc:sldChg>
      <pc:sldChg chg="new del">
        <pc:chgData name="Josephine Hoffheinz" userId="e0f5c9e3-43ea-4b53-8ebb-53a75749d87d" providerId="ADAL" clId="{208021B8-7477-774A-99A5-27129A94BF5E}" dt="2024-03-12T15:37:09.978" v="1773" actId="2696"/>
        <pc:sldMkLst>
          <pc:docMk/>
          <pc:sldMk cId="1906515552" sldId="271"/>
        </pc:sldMkLst>
      </pc:sldChg>
      <pc:sldChg chg="modSp new mod ord">
        <pc:chgData name="Josephine Hoffheinz" userId="e0f5c9e3-43ea-4b53-8ebb-53a75749d87d" providerId="ADAL" clId="{208021B8-7477-774A-99A5-27129A94BF5E}" dt="2024-03-13T09:46:07.091" v="2355" actId="14100"/>
        <pc:sldMkLst>
          <pc:docMk/>
          <pc:sldMk cId="886721739" sldId="272"/>
        </pc:sldMkLst>
        <pc:spChg chg="mod">
          <ac:chgData name="Josephine Hoffheinz" userId="e0f5c9e3-43ea-4b53-8ebb-53a75749d87d" providerId="ADAL" clId="{208021B8-7477-774A-99A5-27129A94BF5E}" dt="2024-03-13T09:46:05.279" v="2354" actId="14100"/>
          <ac:spMkLst>
            <pc:docMk/>
            <pc:sldMk cId="886721739" sldId="272"/>
            <ac:spMk id="3" creationId="{647D1BAA-F92E-5208-ABA6-1893DD0CFF84}"/>
          </ac:spMkLst>
        </pc:spChg>
        <pc:spChg chg="mod">
          <ac:chgData name="Josephine Hoffheinz" userId="e0f5c9e3-43ea-4b53-8ebb-53a75749d87d" providerId="ADAL" clId="{208021B8-7477-774A-99A5-27129A94BF5E}" dt="2024-03-13T09:46:07.091" v="2355" actId="14100"/>
          <ac:spMkLst>
            <pc:docMk/>
            <pc:sldMk cId="886721739" sldId="272"/>
            <ac:spMk id="5" creationId="{AA4EBF9F-C0C7-D9FC-97EE-8FDC2B4A4718}"/>
          </ac:spMkLst>
        </pc:spChg>
      </pc:sldChg>
      <pc:sldChg chg="new del ord">
        <pc:chgData name="Josephine Hoffheinz" userId="e0f5c9e3-43ea-4b53-8ebb-53a75749d87d" providerId="ADAL" clId="{208021B8-7477-774A-99A5-27129A94BF5E}" dt="2024-03-12T15:45:00.352" v="1815" actId="2696"/>
        <pc:sldMkLst>
          <pc:docMk/>
          <pc:sldMk cId="1194421723" sldId="272"/>
        </pc:sldMkLst>
      </pc:sldChg>
      <pc:sldChg chg="new del">
        <pc:chgData name="Josephine Hoffheinz" userId="e0f5c9e3-43ea-4b53-8ebb-53a75749d87d" providerId="ADAL" clId="{208021B8-7477-774A-99A5-27129A94BF5E}" dt="2024-03-12T15:49:46.996" v="1830" actId="2696"/>
        <pc:sldMkLst>
          <pc:docMk/>
          <pc:sldMk cId="2748919473" sldId="272"/>
        </pc:sldMkLst>
      </pc:sldChg>
      <pc:sldChg chg="new del">
        <pc:chgData name="Josephine Hoffheinz" userId="e0f5c9e3-43ea-4b53-8ebb-53a75749d87d" providerId="ADAL" clId="{208021B8-7477-774A-99A5-27129A94BF5E}" dt="2024-03-12T16:08:58.420" v="2259" actId="2696"/>
        <pc:sldMkLst>
          <pc:docMk/>
          <pc:sldMk cId="3050228618" sldId="272"/>
        </pc:sldMkLst>
      </pc:sldChg>
      <pc:sldChg chg="new del">
        <pc:chgData name="Josephine Hoffheinz" userId="e0f5c9e3-43ea-4b53-8ebb-53a75749d87d" providerId="ADAL" clId="{208021B8-7477-774A-99A5-27129A94BF5E}" dt="2024-03-12T15:40:10.669" v="1803" actId="2696"/>
        <pc:sldMkLst>
          <pc:docMk/>
          <pc:sldMk cId="3660785013" sldId="272"/>
        </pc:sldMkLst>
      </pc:sldChg>
      <pc:sldChg chg="new del">
        <pc:chgData name="Josephine Hoffheinz" userId="e0f5c9e3-43ea-4b53-8ebb-53a75749d87d" providerId="ADAL" clId="{208021B8-7477-774A-99A5-27129A94BF5E}" dt="2024-03-12T15:40:09.326" v="1802" actId="2696"/>
        <pc:sldMkLst>
          <pc:docMk/>
          <pc:sldMk cId="858878252" sldId="273"/>
        </pc:sldMkLst>
      </pc:sldChg>
      <pc:sldChg chg="new">
        <pc:chgData name="Josephine Hoffheinz" userId="e0f5c9e3-43ea-4b53-8ebb-53a75749d87d" providerId="ADAL" clId="{208021B8-7477-774A-99A5-27129A94BF5E}" dt="2024-03-12T16:09:14.269" v="2262" actId="680"/>
        <pc:sldMkLst>
          <pc:docMk/>
          <pc:sldMk cId="1832142309" sldId="273"/>
        </pc:sldMkLst>
      </pc:sldChg>
      <pc:sldChg chg="new del">
        <pc:chgData name="Josephine Hoffheinz" userId="e0f5c9e3-43ea-4b53-8ebb-53a75749d87d" providerId="ADAL" clId="{208021B8-7477-774A-99A5-27129A94BF5E}" dt="2024-03-12T15:39:50.594" v="1800" actId="2696"/>
        <pc:sldMkLst>
          <pc:docMk/>
          <pc:sldMk cId="1974143152" sldId="273"/>
        </pc:sldMkLst>
      </pc:sldChg>
      <pc:sldChg chg="new del ord">
        <pc:chgData name="Josephine Hoffheinz" userId="e0f5c9e3-43ea-4b53-8ebb-53a75749d87d" providerId="ADAL" clId="{208021B8-7477-774A-99A5-27129A94BF5E}" dt="2024-03-12T15:47:58.556" v="1819" actId="2696"/>
        <pc:sldMkLst>
          <pc:docMk/>
          <pc:sldMk cId="2299870331" sldId="273"/>
        </pc:sldMkLst>
      </pc:sldChg>
      <pc:sldChg chg="new del">
        <pc:chgData name="Josephine Hoffheinz" userId="e0f5c9e3-43ea-4b53-8ebb-53a75749d87d" providerId="ADAL" clId="{208021B8-7477-774A-99A5-27129A94BF5E}" dt="2024-03-12T15:49:46.035" v="1829" actId="2696"/>
        <pc:sldMkLst>
          <pc:docMk/>
          <pc:sldMk cId="3569395096" sldId="273"/>
        </pc:sldMkLst>
      </pc:sldChg>
      <pc:sldChg chg="modSp new del mod">
        <pc:chgData name="Josephine Hoffheinz" userId="e0f5c9e3-43ea-4b53-8ebb-53a75749d87d" providerId="ADAL" clId="{208021B8-7477-774A-99A5-27129A94BF5E}" dt="2024-03-12T15:47:59.425" v="1820" actId="2696"/>
        <pc:sldMkLst>
          <pc:docMk/>
          <pc:sldMk cId="3955670418" sldId="274"/>
        </pc:sldMkLst>
        <pc:spChg chg="mod">
          <ac:chgData name="Josephine Hoffheinz" userId="e0f5c9e3-43ea-4b53-8ebb-53a75749d87d" providerId="ADAL" clId="{208021B8-7477-774A-99A5-27129A94BF5E}" dt="2024-03-12T15:45:32.682" v="1817"/>
          <ac:spMkLst>
            <pc:docMk/>
            <pc:sldMk cId="3955670418" sldId="274"/>
            <ac:spMk id="3" creationId="{41B661D8-4D4B-5485-5A76-9175B56EC7A4}"/>
          </ac:spMkLst>
        </pc:spChg>
        <pc:spChg chg="mod">
          <ac:chgData name="Josephine Hoffheinz" userId="e0f5c9e3-43ea-4b53-8ebb-53a75749d87d" providerId="ADAL" clId="{208021B8-7477-774A-99A5-27129A94BF5E}" dt="2024-03-12T15:45:46.772" v="1818"/>
          <ac:spMkLst>
            <pc:docMk/>
            <pc:sldMk cId="3955670418" sldId="274"/>
            <ac:spMk id="4" creationId="{38D93012-EC7B-0B70-F990-D4B015806762}"/>
          </ac:spMkLst>
        </pc:spChg>
      </pc:sldChg>
      <pc:sldMasterChg chg="addSp modSp mod addSldLayout delSldLayout modSldLayout sldLayoutOrd">
        <pc:chgData name="Josephine Hoffheinz" userId="e0f5c9e3-43ea-4b53-8ebb-53a75749d87d" providerId="ADAL" clId="{208021B8-7477-774A-99A5-27129A94BF5E}" dt="2024-03-13T09:49:43.364" v="2470" actId="20577"/>
        <pc:sldMasterMkLst>
          <pc:docMk/>
          <pc:sldMasterMk cId="2394396925" sldId="2147483661"/>
        </pc:sldMasterMkLst>
        <pc:spChg chg="add mod">
          <ac:chgData name="Josephine Hoffheinz" userId="e0f5c9e3-43ea-4b53-8ebb-53a75749d87d" providerId="ADAL" clId="{208021B8-7477-774A-99A5-27129A94BF5E}" dt="2024-03-12T16:54:22.691" v="2300" actId="1037"/>
          <ac:spMkLst>
            <pc:docMk/>
            <pc:sldMasterMk cId="2394396925" sldId="2147483661"/>
            <ac:spMk id="4" creationId="{78387789-1378-B5AC-875F-31CCEE489FD5}"/>
          </ac:spMkLst>
        </pc:spChg>
        <pc:spChg chg="add mod">
          <ac:chgData name="Josephine Hoffheinz" userId="e0f5c9e3-43ea-4b53-8ebb-53a75749d87d" providerId="ADAL" clId="{208021B8-7477-774A-99A5-27129A94BF5E}" dt="2024-03-12T14:34:40.715" v="714"/>
          <ac:spMkLst>
            <pc:docMk/>
            <pc:sldMasterMk cId="2394396925" sldId="2147483661"/>
            <ac:spMk id="5" creationId="{E4624944-52CC-8A5A-405D-FFE19F701707}"/>
          </ac:spMkLst>
        </pc:spChg>
        <pc:sldLayoutChg chg="addSp delSp modSp mod">
          <pc:chgData name="Josephine Hoffheinz" userId="e0f5c9e3-43ea-4b53-8ebb-53a75749d87d" providerId="ADAL" clId="{208021B8-7477-774A-99A5-27129A94BF5E}" dt="2024-03-12T15:09:54.491" v="1324" actId="207"/>
          <pc:sldLayoutMkLst>
            <pc:docMk/>
            <pc:sldMasterMk cId="2394396925" sldId="2147483661"/>
            <pc:sldLayoutMk cId="1783054580" sldId="2147483674"/>
          </pc:sldLayoutMkLst>
          <pc:spChg chg="mod">
            <ac:chgData name="Josephine Hoffheinz" userId="e0f5c9e3-43ea-4b53-8ebb-53a75749d87d" providerId="ADAL" clId="{208021B8-7477-774A-99A5-27129A94BF5E}" dt="2024-03-12T15:08:32.483" v="1321" actId="207"/>
            <ac:spMkLst>
              <pc:docMk/>
              <pc:sldMasterMk cId="2394396925" sldId="2147483661"/>
              <pc:sldLayoutMk cId="1783054580" sldId="2147483674"/>
              <ac:spMk id="2" creationId="{9A09CF22-0C7B-B8E0-EEF8-7EA4D09EAF28}"/>
            </ac:spMkLst>
          </pc:spChg>
          <pc:spChg chg="add mod">
            <ac:chgData name="Josephine Hoffheinz" userId="e0f5c9e3-43ea-4b53-8ebb-53a75749d87d" providerId="ADAL" clId="{208021B8-7477-774A-99A5-27129A94BF5E}" dt="2024-03-12T15:09:54.491" v="1324" actId="207"/>
            <ac:spMkLst>
              <pc:docMk/>
              <pc:sldMasterMk cId="2394396925" sldId="2147483661"/>
              <pc:sldLayoutMk cId="1783054580" sldId="2147483674"/>
              <ac:spMk id="3" creationId="{5402531D-663E-4F48-BA71-AC207EEA93D3}"/>
            </ac:spMkLst>
          </pc:spChg>
          <pc:spChg chg="add mod">
            <ac:chgData name="Josephine Hoffheinz" userId="e0f5c9e3-43ea-4b53-8ebb-53a75749d87d" providerId="ADAL" clId="{208021B8-7477-774A-99A5-27129A94BF5E}" dt="2024-03-12T15:09:54.491" v="1324" actId="207"/>
            <ac:spMkLst>
              <pc:docMk/>
              <pc:sldMasterMk cId="2394396925" sldId="2147483661"/>
              <pc:sldLayoutMk cId="1783054580" sldId="2147483674"/>
              <ac:spMk id="4" creationId="{7489963A-FF12-C3B1-57CE-95D2F958E518}"/>
            </ac:spMkLst>
          </pc:spChg>
          <pc:spChg chg="mod">
            <ac:chgData name="Josephine Hoffheinz" userId="e0f5c9e3-43ea-4b53-8ebb-53a75749d87d" providerId="ADAL" clId="{208021B8-7477-774A-99A5-27129A94BF5E}" dt="2024-03-12T15:09:49.850" v="1323" actId="207"/>
            <ac:spMkLst>
              <pc:docMk/>
              <pc:sldMasterMk cId="2394396925" sldId="2147483661"/>
              <pc:sldLayoutMk cId="1783054580" sldId="2147483674"/>
              <ac:spMk id="6" creationId="{8814DEDD-7C5C-9062-14A1-B8310D3491F0}"/>
            </ac:spMkLst>
          </pc:spChg>
          <pc:spChg chg="del">
            <ac:chgData name="Josephine Hoffheinz" userId="e0f5c9e3-43ea-4b53-8ebb-53a75749d87d" providerId="ADAL" clId="{208021B8-7477-774A-99A5-27129A94BF5E}" dt="2024-03-12T15:00:37.102" v="1252" actId="478"/>
            <ac:spMkLst>
              <pc:docMk/>
              <pc:sldMasterMk cId="2394396925" sldId="2147483661"/>
              <pc:sldLayoutMk cId="1783054580" sldId="2147483674"/>
              <ac:spMk id="7" creationId="{A0F5CA34-148F-00DF-C14B-3104D6084168}"/>
            </ac:spMkLst>
          </pc:spChg>
          <pc:spChg chg="del">
            <ac:chgData name="Josephine Hoffheinz" userId="e0f5c9e3-43ea-4b53-8ebb-53a75749d87d" providerId="ADAL" clId="{208021B8-7477-774A-99A5-27129A94BF5E}" dt="2024-03-12T15:00:51.887" v="1257" actId="478"/>
            <ac:spMkLst>
              <pc:docMk/>
              <pc:sldMasterMk cId="2394396925" sldId="2147483661"/>
              <pc:sldLayoutMk cId="1783054580" sldId="2147483674"/>
              <ac:spMk id="8" creationId="{06D18A91-6473-0D8B-8E19-B946B408834B}"/>
            </ac:spMkLst>
          </pc:spChg>
          <pc:spChg chg="mod">
            <ac:chgData name="Josephine Hoffheinz" userId="e0f5c9e3-43ea-4b53-8ebb-53a75749d87d" providerId="ADAL" clId="{208021B8-7477-774A-99A5-27129A94BF5E}" dt="2024-03-12T15:07:15.994" v="1312" actId="207"/>
            <ac:spMkLst>
              <pc:docMk/>
              <pc:sldMasterMk cId="2394396925" sldId="2147483661"/>
              <pc:sldLayoutMk cId="1783054580" sldId="2147483674"/>
              <ac:spMk id="9" creationId="{925018C8-7245-5DBF-F3D5-BA23E16A4DB2}"/>
            </ac:spMkLst>
          </pc:spChg>
          <pc:picChg chg="add mod">
            <ac:chgData name="Josephine Hoffheinz" userId="e0f5c9e3-43ea-4b53-8ebb-53a75749d87d" providerId="ADAL" clId="{208021B8-7477-774A-99A5-27129A94BF5E}" dt="2024-03-12T15:01:40.111" v="1264"/>
            <ac:picMkLst>
              <pc:docMk/>
              <pc:sldMasterMk cId="2394396925" sldId="2147483661"/>
              <pc:sldLayoutMk cId="1783054580" sldId="2147483674"/>
              <ac:picMk id="5" creationId="{D9FE6DEA-5B41-0F88-E66B-01EF98ACE510}"/>
            </ac:picMkLst>
          </pc:picChg>
        </pc:sldLayoutChg>
        <pc:sldLayoutChg chg="addSp delSp modSp mod">
          <pc:chgData name="Josephine Hoffheinz" userId="e0f5c9e3-43ea-4b53-8ebb-53a75749d87d" providerId="ADAL" clId="{208021B8-7477-774A-99A5-27129A94BF5E}" dt="2024-03-12T16:09:57.731" v="2268" actId="6014"/>
          <pc:sldLayoutMkLst>
            <pc:docMk/>
            <pc:sldMasterMk cId="2394396925" sldId="2147483661"/>
            <pc:sldLayoutMk cId="3485044174" sldId="2147483678"/>
          </pc:sldLayoutMkLst>
          <pc:spChg chg="add del mod">
            <ac:chgData name="Josephine Hoffheinz" userId="e0f5c9e3-43ea-4b53-8ebb-53a75749d87d" providerId="ADAL" clId="{208021B8-7477-774A-99A5-27129A94BF5E}" dt="2024-03-12T15:04:22.054" v="1290" actId="478"/>
            <ac:spMkLst>
              <pc:docMk/>
              <pc:sldMasterMk cId="2394396925" sldId="2147483661"/>
              <pc:sldLayoutMk cId="3485044174" sldId="2147483678"/>
              <ac:spMk id="2" creationId="{D943DC4C-80BA-DC8E-FFC0-D48B4947298F}"/>
            </ac:spMkLst>
          </pc:spChg>
          <pc:spChg chg="add mod">
            <ac:chgData name="Josephine Hoffheinz" userId="e0f5c9e3-43ea-4b53-8ebb-53a75749d87d" providerId="ADAL" clId="{208021B8-7477-774A-99A5-27129A94BF5E}" dt="2024-03-12T15:29:17.239" v="1332" actId="1037"/>
            <ac:spMkLst>
              <pc:docMk/>
              <pc:sldMasterMk cId="2394396925" sldId="2147483661"/>
              <pc:sldLayoutMk cId="3485044174" sldId="2147483678"/>
              <ac:spMk id="3" creationId="{06031EA5-7094-3853-E246-0C190AB56E9C}"/>
            </ac:spMkLst>
          </pc:spChg>
          <pc:spChg chg="del mod">
            <ac:chgData name="Josephine Hoffheinz" userId="e0f5c9e3-43ea-4b53-8ebb-53a75749d87d" providerId="ADAL" clId="{208021B8-7477-774A-99A5-27129A94BF5E}" dt="2024-03-12T15:02:07.258" v="1267" actId="478"/>
            <ac:spMkLst>
              <pc:docMk/>
              <pc:sldMasterMk cId="2394396925" sldId="2147483661"/>
              <pc:sldLayoutMk cId="3485044174" sldId="2147483678"/>
              <ac:spMk id="4" creationId="{2F7D1721-BA05-EDE0-8CC1-6C89A2F5F441}"/>
            </ac:spMkLst>
          </pc:spChg>
          <pc:spChg chg="del mod">
            <ac:chgData name="Josephine Hoffheinz" userId="e0f5c9e3-43ea-4b53-8ebb-53a75749d87d" providerId="ADAL" clId="{208021B8-7477-774A-99A5-27129A94BF5E}" dt="2024-03-12T15:04:23.595" v="1291" actId="478"/>
            <ac:spMkLst>
              <pc:docMk/>
              <pc:sldMasterMk cId="2394396925" sldId="2147483661"/>
              <pc:sldLayoutMk cId="3485044174" sldId="2147483678"/>
              <ac:spMk id="5" creationId="{411FCACC-900D-9A7F-0361-3E6E9A5D2DEE}"/>
            </ac:spMkLst>
          </pc:spChg>
          <pc:spChg chg="add mod">
            <ac:chgData name="Josephine Hoffheinz" userId="e0f5c9e3-43ea-4b53-8ebb-53a75749d87d" providerId="ADAL" clId="{208021B8-7477-774A-99A5-27129A94BF5E}" dt="2024-03-12T15:04:48.296" v="1303" actId="14100"/>
            <ac:spMkLst>
              <pc:docMk/>
              <pc:sldMasterMk cId="2394396925" sldId="2147483661"/>
              <pc:sldLayoutMk cId="3485044174" sldId="2147483678"/>
              <ac:spMk id="6" creationId="{6A70E5BD-CA51-09C4-A0D0-817208BC2628}"/>
            </ac:spMkLst>
          </pc:spChg>
          <pc:spChg chg="del mod">
            <ac:chgData name="Josephine Hoffheinz" userId="e0f5c9e3-43ea-4b53-8ebb-53a75749d87d" providerId="ADAL" clId="{208021B8-7477-774A-99A5-27129A94BF5E}" dt="2024-03-12T15:39:14.142" v="1791" actId="478"/>
            <ac:spMkLst>
              <pc:docMk/>
              <pc:sldMasterMk cId="2394396925" sldId="2147483661"/>
              <pc:sldLayoutMk cId="3485044174" sldId="2147483678"/>
              <ac:spMk id="7" creationId="{11866554-52EE-32A8-165C-C91A9ED93B79}"/>
            </ac:spMkLst>
          </pc:spChg>
          <pc:spChg chg="mod">
            <ac:chgData name="Josephine Hoffheinz" userId="e0f5c9e3-43ea-4b53-8ebb-53a75749d87d" providerId="ADAL" clId="{208021B8-7477-774A-99A5-27129A94BF5E}" dt="2024-03-12T15:02:24.609" v="1278" actId="14100"/>
            <ac:spMkLst>
              <pc:docMk/>
              <pc:sldMasterMk cId="2394396925" sldId="2147483661"/>
              <pc:sldLayoutMk cId="3485044174" sldId="2147483678"/>
              <ac:spMk id="8" creationId="{E2AC6612-43B4-2567-D2E2-4094E4C240BD}"/>
            </ac:spMkLst>
          </pc:spChg>
          <pc:spChg chg="mod">
            <ac:chgData name="Josephine Hoffheinz" userId="e0f5c9e3-43ea-4b53-8ebb-53a75749d87d" providerId="ADAL" clId="{208021B8-7477-774A-99A5-27129A94BF5E}" dt="2024-03-12T14:50:45.172" v="1164" actId="20577"/>
            <ac:spMkLst>
              <pc:docMk/>
              <pc:sldMasterMk cId="2394396925" sldId="2147483661"/>
              <pc:sldLayoutMk cId="3485044174" sldId="2147483678"/>
              <ac:spMk id="9" creationId="{3676FF84-31E1-C937-463E-EA12653DED04}"/>
            </ac:spMkLst>
          </pc:spChg>
          <pc:spChg chg="mod">
            <ac:chgData name="Josephine Hoffheinz" userId="e0f5c9e3-43ea-4b53-8ebb-53a75749d87d" providerId="ADAL" clId="{208021B8-7477-774A-99A5-27129A94BF5E}" dt="2024-03-12T15:29:13.232" v="1331" actId="1037"/>
            <ac:spMkLst>
              <pc:docMk/>
              <pc:sldMasterMk cId="2394396925" sldId="2147483661"/>
              <pc:sldLayoutMk cId="3485044174" sldId="2147483678"/>
              <ac:spMk id="10" creationId="{17612AC8-FC47-EEFB-DFAA-6A99D4950EC0}"/>
            </ac:spMkLst>
          </pc:spChg>
          <pc:spChg chg="mod">
            <ac:chgData name="Josephine Hoffheinz" userId="e0f5c9e3-43ea-4b53-8ebb-53a75749d87d" providerId="ADAL" clId="{208021B8-7477-774A-99A5-27129A94BF5E}" dt="2024-03-12T14:55:21.536" v="1181" actId="255"/>
            <ac:spMkLst>
              <pc:docMk/>
              <pc:sldMasterMk cId="2394396925" sldId="2147483661"/>
              <pc:sldLayoutMk cId="3485044174" sldId="2147483678"/>
              <ac:spMk id="11" creationId="{366E3751-4A42-3B8D-5208-B03E95659924}"/>
            </ac:spMkLst>
          </pc:spChg>
          <pc:spChg chg="add mod">
            <ac:chgData name="Josephine Hoffheinz" userId="e0f5c9e3-43ea-4b53-8ebb-53a75749d87d" providerId="ADAL" clId="{208021B8-7477-774A-99A5-27129A94BF5E}" dt="2024-03-12T16:08:52.025" v="2258" actId="12"/>
            <ac:spMkLst>
              <pc:docMk/>
              <pc:sldMasterMk cId="2394396925" sldId="2147483661"/>
              <pc:sldLayoutMk cId="3485044174" sldId="2147483678"/>
              <ac:spMk id="14" creationId="{76F030FD-CF8C-493C-44C2-2ADB5AE0E234}"/>
            </ac:spMkLst>
          </pc:spChg>
          <pc:spChg chg="add del mod">
            <ac:chgData name="Josephine Hoffheinz" userId="e0f5c9e3-43ea-4b53-8ebb-53a75749d87d" providerId="ADAL" clId="{208021B8-7477-774A-99A5-27129A94BF5E}" dt="2024-03-12T15:39:46.808" v="1799"/>
            <ac:spMkLst>
              <pc:docMk/>
              <pc:sldMasterMk cId="2394396925" sldId="2147483661"/>
              <pc:sldLayoutMk cId="3485044174" sldId="2147483678"/>
              <ac:spMk id="15" creationId="{F9191571-0D75-BC4C-1147-DF4E22FEB167}"/>
            </ac:spMkLst>
          </pc:spChg>
        </pc:sldLayoutChg>
        <pc:sldLayoutChg chg="addSp delSp modSp mod">
          <pc:chgData name="Josephine Hoffheinz" userId="e0f5c9e3-43ea-4b53-8ebb-53a75749d87d" providerId="ADAL" clId="{208021B8-7477-774A-99A5-27129A94BF5E}" dt="2024-03-13T09:44:16.001" v="2345" actId="14100"/>
          <pc:sldLayoutMkLst>
            <pc:docMk/>
            <pc:sldMasterMk cId="2394396925" sldId="2147483661"/>
            <pc:sldLayoutMk cId="496303994" sldId="2147483679"/>
          </pc:sldLayoutMkLst>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 creationId="{7E5FA1BE-7633-F019-9769-1B38AF726BC0}"/>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3" creationId="{CAF8F316-5A1E-7E46-5A95-F83876EE2C2E}"/>
            </ac:spMkLst>
          </pc:spChg>
          <pc:spChg chg="mod">
            <ac:chgData name="Josephine Hoffheinz" userId="e0f5c9e3-43ea-4b53-8ebb-53a75749d87d" providerId="ADAL" clId="{208021B8-7477-774A-99A5-27129A94BF5E}" dt="2024-03-13T09:44:03.680" v="2333" actId="1036"/>
            <ac:spMkLst>
              <pc:docMk/>
              <pc:sldMasterMk cId="2394396925" sldId="2147483661"/>
              <pc:sldLayoutMk cId="496303994" sldId="2147483679"/>
              <ac:spMk id="4" creationId="{0676AEC4-C477-8D4E-400B-BA76F2A8B655}"/>
            </ac:spMkLst>
          </pc:spChg>
          <pc:spChg chg="mod">
            <ac:chgData name="Josephine Hoffheinz" userId="e0f5c9e3-43ea-4b53-8ebb-53a75749d87d" providerId="ADAL" clId="{208021B8-7477-774A-99A5-27129A94BF5E}" dt="2024-03-12T14:41:47.180" v="783" actId="14100"/>
            <ac:spMkLst>
              <pc:docMk/>
              <pc:sldMasterMk cId="2394396925" sldId="2147483661"/>
              <pc:sldLayoutMk cId="496303994" sldId="2147483679"/>
              <ac:spMk id="5" creationId="{42E496AD-F7F7-A63E-8603-C755108DB0A7}"/>
            </ac:spMkLst>
          </pc:spChg>
          <pc:spChg chg="del mod">
            <ac:chgData name="Josephine Hoffheinz" userId="e0f5c9e3-43ea-4b53-8ebb-53a75749d87d" providerId="ADAL" clId="{208021B8-7477-774A-99A5-27129A94BF5E}" dt="2024-03-12T14:25:30.217" v="438" actId="478"/>
            <ac:spMkLst>
              <pc:docMk/>
              <pc:sldMasterMk cId="2394396925" sldId="2147483661"/>
              <pc:sldLayoutMk cId="496303994" sldId="2147483679"/>
              <ac:spMk id="6" creationId="{61F84FE9-64D9-453B-EF53-72391ABDEFE0}"/>
            </ac:spMkLst>
          </pc:spChg>
          <pc:spChg chg="mod">
            <ac:chgData name="Josephine Hoffheinz" userId="e0f5c9e3-43ea-4b53-8ebb-53a75749d87d" providerId="ADAL" clId="{208021B8-7477-774A-99A5-27129A94BF5E}" dt="2024-03-13T09:43:47.263" v="2324" actId="20577"/>
            <ac:spMkLst>
              <pc:docMk/>
              <pc:sldMasterMk cId="2394396925" sldId="2147483661"/>
              <pc:sldLayoutMk cId="496303994" sldId="2147483679"/>
              <ac:spMk id="12" creationId="{B1E017E9-3A1B-F2EC-5507-0221370E1A90}"/>
            </ac:spMkLst>
          </pc:spChg>
          <pc:spChg chg="mod">
            <ac:chgData name="Josephine Hoffheinz" userId="e0f5c9e3-43ea-4b53-8ebb-53a75749d87d" providerId="ADAL" clId="{208021B8-7477-774A-99A5-27129A94BF5E}" dt="2024-03-12T14:30:58.571" v="691" actId="14100"/>
            <ac:spMkLst>
              <pc:docMk/>
              <pc:sldMasterMk cId="2394396925" sldId="2147483661"/>
              <pc:sldLayoutMk cId="496303994" sldId="2147483679"/>
              <ac:spMk id="13" creationId="{C6C5D7BB-F081-AE0C-6BAA-5C53E9968F72}"/>
            </ac:spMkLst>
          </pc:spChg>
          <pc:spChg chg="add del mod">
            <ac:chgData name="Josephine Hoffheinz" userId="e0f5c9e3-43ea-4b53-8ebb-53a75749d87d" providerId="ADAL" clId="{208021B8-7477-774A-99A5-27129A94BF5E}" dt="2024-03-12T14:13:03.882" v="373" actId="478"/>
            <ac:spMkLst>
              <pc:docMk/>
              <pc:sldMasterMk cId="2394396925" sldId="2147483661"/>
              <pc:sldLayoutMk cId="496303994" sldId="2147483679"/>
              <ac:spMk id="14" creationId="{90C9948C-2CD0-3EB8-7722-291FF385D79C}"/>
            </ac:spMkLst>
          </pc:spChg>
          <pc:spChg chg="add del mod">
            <ac:chgData name="Josephine Hoffheinz" userId="e0f5c9e3-43ea-4b53-8ebb-53a75749d87d" providerId="ADAL" clId="{208021B8-7477-774A-99A5-27129A94BF5E}" dt="2024-03-12T14:13:03.882" v="373" actId="478"/>
            <ac:spMkLst>
              <pc:docMk/>
              <pc:sldMasterMk cId="2394396925" sldId="2147483661"/>
              <pc:sldLayoutMk cId="496303994" sldId="2147483679"/>
              <ac:spMk id="16" creationId="{F704597A-88BC-3D5D-8EF3-4392A2E85271}"/>
            </ac:spMkLst>
          </pc:spChg>
          <pc:spChg chg="del mod">
            <ac:chgData name="Josephine Hoffheinz" userId="e0f5c9e3-43ea-4b53-8ebb-53a75749d87d" providerId="ADAL" clId="{208021B8-7477-774A-99A5-27129A94BF5E}" dt="2024-03-13T09:43:57.073" v="2327" actId="478"/>
            <ac:spMkLst>
              <pc:docMk/>
              <pc:sldMasterMk cId="2394396925" sldId="2147483661"/>
              <pc:sldLayoutMk cId="496303994" sldId="2147483679"/>
              <ac:spMk id="17" creationId="{4D073AF7-821F-F27E-678D-22B8D310E5C5}"/>
            </ac:spMkLst>
          </pc:spChg>
          <pc:spChg chg="mod">
            <ac:chgData name="Josephine Hoffheinz" userId="e0f5c9e3-43ea-4b53-8ebb-53a75749d87d" providerId="ADAL" clId="{208021B8-7477-774A-99A5-27129A94BF5E}" dt="2024-03-12T14:30:10.870" v="645" actId="552"/>
            <ac:spMkLst>
              <pc:docMk/>
              <pc:sldMasterMk cId="2394396925" sldId="2147483661"/>
              <pc:sldLayoutMk cId="496303994" sldId="2147483679"/>
              <ac:spMk id="18" creationId="{B8005569-C2AD-CC05-8D64-B474FCA4E742}"/>
            </ac:spMkLst>
          </pc:spChg>
          <pc:spChg chg="del mod">
            <ac:chgData name="Josephine Hoffheinz" userId="e0f5c9e3-43ea-4b53-8ebb-53a75749d87d" providerId="ADAL" clId="{208021B8-7477-774A-99A5-27129A94BF5E}" dt="2024-03-13T09:43:54.647" v="2325" actId="478"/>
            <ac:spMkLst>
              <pc:docMk/>
              <pc:sldMasterMk cId="2394396925" sldId="2147483661"/>
              <pc:sldLayoutMk cId="496303994" sldId="2147483679"/>
              <ac:spMk id="19" creationId="{17EC6120-CB82-5B1C-D2F0-49389036E349}"/>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0" creationId="{0182DB51-A959-F2BA-B39D-3F854ABEF219}"/>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1" creationId="{15C017A4-20BC-EBB8-F12E-3F64FAC018C4}"/>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3" creationId="{00CC4EDA-E8DB-BB7D-DA1C-0B05A1262887}"/>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4" creationId="{72FC1E6B-1686-9789-3C2B-F987A474243F}"/>
            </ac:spMkLst>
          </pc:spChg>
          <pc:spChg chg="mod">
            <ac:chgData name="Josephine Hoffheinz" userId="e0f5c9e3-43ea-4b53-8ebb-53a75749d87d" providerId="ADAL" clId="{208021B8-7477-774A-99A5-27129A94BF5E}" dt="2024-03-12T15:06:55.768" v="1308" actId="207"/>
            <ac:spMkLst>
              <pc:docMk/>
              <pc:sldMasterMk cId="2394396925" sldId="2147483661"/>
              <pc:sldLayoutMk cId="496303994" sldId="2147483679"/>
              <ac:spMk id="25" creationId="{3F01A773-91AB-760F-A2B8-F9299A3CEC97}"/>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6" creationId="{70F8BD5C-BB07-D70C-7B7E-D48D664F2941}"/>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7" creationId="{55963887-F3F0-94CC-EF89-0A2E74271239}"/>
            </ac:spMkLst>
          </pc:spChg>
          <pc:spChg chg="mod">
            <ac:chgData name="Josephine Hoffheinz" userId="e0f5c9e3-43ea-4b53-8ebb-53a75749d87d" providerId="ADAL" clId="{208021B8-7477-774A-99A5-27129A94BF5E}" dt="2024-03-12T14:30:58.571" v="691" actId="14100"/>
            <ac:spMkLst>
              <pc:docMk/>
              <pc:sldMasterMk cId="2394396925" sldId="2147483661"/>
              <pc:sldLayoutMk cId="496303994" sldId="2147483679"/>
              <ac:spMk id="32" creationId="{3D97CCEF-8B32-DA8D-8220-433DBAC8C95B}"/>
            </ac:spMkLst>
          </pc:spChg>
          <pc:spChg chg="add mod">
            <ac:chgData name="Josephine Hoffheinz" userId="e0f5c9e3-43ea-4b53-8ebb-53a75749d87d" providerId="ADAL" clId="{208021B8-7477-774A-99A5-27129A94BF5E}" dt="2024-03-13T09:44:16.001" v="2345" actId="14100"/>
            <ac:spMkLst>
              <pc:docMk/>
              <pc:sldMasterMk cId="2394396925" sldId="2147483661"/>
              <pc:sldLayoutMk cId="496303994" sldId="2147483679"/>
              <ac:spMk id="33" creationId="{0669D30F-026D-396E-3EE2-06DF84238CBA}"/>
            </ac:spMkLst>
          </pc:spChg>
          <pc:spChg chg="mod">
            <ac:chgData name="Josephine Hoffheinz" userId="e0f5c9e3-43ea-4b53-8ebb-53a75749d87d" providerId="ADAL" clId="{208021B8-7477-774A-99A5-27129A94BF5E}" dt="2024-03-12T14:17:40.500" v="421" actId="20577"/>
            <ac:spMkLst>
              <pc:docMk/>
              <pc:sldMasterMk cId="2394396925" sldId="2147483661"/>
              <pc:sldLayoutMk cId="496303994" sldId="2147483679"/>
              <ac:spMk id="34" creationId="{F1EB04FC-D739-B00E-D3F9-1608A9A2126C}"/>
            </ac:spMkLst>
          </pc:spChg>
          <pc:spChg chg="add mod">
            <ac:chgData name="Josephine Hoffheinz" userId="e0f5c9e3-43ea-4b53-8ebb-53a75749d87d" providerId="ADAL" clId="{208021B8-7477-774A-99A5-27129A94BF5E}" dt="2024-03-12T14:28:48.683" v="606" actId="207"/>
            <ac:spMkLst>
              <pc:docMk/>
              <pc:sldMasterMk cId="2394396925" sldId="2147483661"/>
              <pc:sldLayoutMk cId="496303994" sldId="2147483679"/>
              <ac:spMk id="35" creationId="{6432F760-F5F0-D74C-F44A-680E2AFA4293}"/>
            </ac:spMkLst>
          </pc:spChg>
          <pc:spChg chg="add mod">
            <ac:chgData name="Josephine Hoffheinz" userId="e0f5c9e3-43ea-4b53-8ebb-53a75749d87d" providerId="ADAL" clId="{208021B8-7477-774A-99A5-27129A94BF5E}" dt="2024-03-12T14:42:09.649" v="787" actId="14100"/>
            <ac:spMkLst>
              <pc:docMk/>
              <pc:sldMasterMk cId="2394396925" sldId="2147483661"/>
              <pc:sldLayoutMk cId="496303994" sldId="2147483679"/>
              <ac:spMk id="37" creationId="{09B6D762-D0FD-44E1-840D-96D8D0C2D7F5}"/>
            </ac:spMkLst>
          </pc:spChg>
          <pc:spChg chg="add del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38" creationId="{0F8E101D-C083-405A-992A-AF27C4A4DD8F}"/>
            </ac:spMkLst>
          </pc:spChg>
          <pc:spChg chg="add del mod">
            <ac:chgData name="Josephine Hoffheinz" userId="e0f5c9e3-43ea-4b53-8ebb-53a75749d87d" providerId="ADAL" clId="{208021B8-7477-774A-99A5-27129A94BF5E}" dt="2024-03-12T14:34:38.639" v="713" actId="21"/>
            <ac:spMkLst>
              <pc:docMk/>
              <pc:sldMasterMk cId="2394396925" sldId="2147483661"/>
              <pc:sldLayoutMk cId="496303994" sldId="2147483679"/>
              <ac:spMk id="40" creationId="{89187DE3-C9DC-1ADF-7306-03B9ECE37DC0}"/>
            </ac:spMkLst>
          </pc:spChg>
          <pc:spChg chg="add del mod">
            <ac:chgData name="Josephine Hoffheinz" userId="e0f5c9e3-43ea-4b53-8ebb-53a75749d87d" providerId="ADAL" clId="{208021B8-7477-774A-99A5-27129A94BF5E}" dt="2024-03-12T14:34:38.639" v="713" actId="21"/>
            <ac:spMkLst>
              <pc:docMk/>
              <pc:sldMasterMk cId="2394396925" sldId="2147483661"/>
              <pc:sldLayoutMk cId="496303994" sldId="2147483679"/>
              <ac:spMk id="41" creationId="{308FD532-38E9-0971-1478-E55D72834322}"/>
            </ac:spMkLst>
          </pc:spChg>
          <pc:spChg chg="add del mod">
            <ac:chgData name="Josephine Hoffheinz" userId="e0f5c9e3-43ea-4b53-8ebb-53a75749d87d" providerId="ADAL" clId="{208021B8-7477-774A-99A5-27129A94BF5E}" dt="2024-03-12T14:33:48.630" v="705" actId="478"/>
            <ac:spMkLst>
              <pc:docMk/>
              <pc:sldMasterMk cId="2394396925" sldId="2147483661"/>
              <pc:sldLayoutMk cId="496303994" sldId="2147483679"/>
              <ac:spMk id="42" creationId="{CA361DE9-CD1F-45E0-62E9-FD84EE72313B}"/>
            </ac:spMkLst>
          </pc:sp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7" creationId="{A5F06630-003E-1C3B-0DBA-726362887851}"/>
            </ac:cxnSpMkLst>
          </pc:cxnChg>
          <pc:cxnChg chg="mod">
            <ac:chgData name="Josephine Hoffheinz" userId="e0f5c9e3-43ea-4b53-8ebb-53a75749d87d" providerId="ADAL" clId="{208021B8-7477-774A-99A5-27129A94BF5E}" dt="2024-03-12T14:29:49.076" v="644" actId="1038"/>
            <ac:cxnSpMkLst>
              <pc:docMk/>
              <pc:sldMasterMk cId="2394396925" sldId="2147483661"/>
              <pc:sldLayoutMk cId="496303994" sldId="2147483679"/>
              <ac:cxnSpMk id="9" creationId="{AB3D701B-E924-5F8D-A252-59609AD8BDE0}"/>
            </ac:cxnSpMkLst>
          </pc:cxnChg>
          <pc:cxnChg chg="add del mod">
            <ac:chgData name="Josephine Hoffheinz" userId="e0f5c9e3-43ea-4b53-8ebb-53a75749d87d" providerId="ADAL" clId="{208021B8-7477-774A-99A5-27129A94BF5E}" dt="2024-03-12T14:13:03.882" v="373" actId="478"/>
            <ac:cxnSpMkLst>
              <pc:docMk/>
              <pc:sldMasterMk cId="2394396925" sldId="2147483661"/>
              <pc:sldLayoutMk cId="496303994" sldId="2147483679"/>
              <ac:cxnSpMk id="22" creationId="{A9FD496C-A6C1-6724-2D3F-9ED5F38A7F4F}"/>
            </ac:cxnSpMkLst>
          </pc:cxnChg>
          <pc:cxnChg chg="del mod">
            <ac:chgData name="Josephine Hoffheinz" userId="e0f5c9e3-43ea-4b53-8ebb-53a75749d87d" providerId="ADAL" clId="{208021B8-7477-774A-99A5-27129A94BF5E}" dt="2024-03-13T09:43:55.727" v="2326" actId="478"/>
            <ac:cxnSpMkLst>
              <pc:docMk/>
              <pc:sldMasterMk cId="2394396925" sldId="2147483661"/>
              <pc:sldLayoutMk cId="496303994" sldId="2147483679"/>
              <ac:cxnSpMk id="28" creationId="{143585A6-2070-3ABF-647B-C40986C3B3B3}"/>
            </ac:cxnSpMkLst>
          </pc:cxn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29" creationId="{6F5B5A21-824A-BB74-2B15-2A788DA33724}"/>
            </ac:cxnSpMkLst>
          </pc:cxnChg>
          <pc:cxnChg chg="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0" creationId="{2EE49448-F439-A633-EACC-57EB23D23359}"/>
            </ac:cxnSpMkLst>
          </pc:cxnChg>
          <pc:cxnChg chg="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1" creationId="{007006AC-0824-25E6-BEC6-E49B6575ED54}"/>
            </ac:cxnSpMkLst>
          </pc:cxn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9" creationId="{C91D51F2-7903-CEE1-8A5A-FB946334D454}"/>
            </ac:cxnSpMkLst>
          </pc:cxnChg>
        </pc:sldLayoutChg>
        <pc:sldLayoutChg chg="modSp mod">
          <pc:chgData name="Josephine Hoffheinz" userId="e0f5c9e3-43ea-4b53-8ebb-53a75749d87d" providerId="ADAL" clId="{208021B8-7477-774A-99A5-27129A94BF5E}" dt="2024-03-12T15:07:03.022" v="1309" actId="207"/>
          <pc:sldLayoutMkLst>
            <pc:docMk/>
            <pc:sldMasterMk cId="2394396925" sldId="2147483661"/>
            <pc:sldLayoutMk cId="1501148472" sldId="2147483680"/>
          </pc:sldLayoutMkLst>
          <pc:spChg chg="mod">
            <ac:chgData name="Josephine Hoffheinz" userId="e0f5c9e3-43ea-4b53-8ebb-53a75749d87d" providerId="ADAL" clId="{208021B8-7477-774A-99A5-27129A94BF5E}" dt="2024-03-12T15:07:03.022" v="1309" actId="207"/>
            <ac:spMkLst>
              <pc:docMk/>
              <pc:sldMasterMk cId="2394396925" sldId="2147483661"/>
              <pc:sldLayoutMk cId="1501148472" sldId="2147483680"/>
              <ac:spMk id="25" creationId="{3F01A773-91AB-760F-A2B8-F9299A3CEC97}"/>
            </ac:spMkLst>
          </pc:spChg>
        </pc:sldLayoutChg>
        <pc:sldLayoutChg chg="modSp mod">
          <pc:chgData name="Josephine Hoffheinz" userId="e0f5c9e3-43ea-4b53-8ebb-53a75749d87d" providerId="ADAL" clId="{208021B8-7477-774A-99A5-27129A94BF5E}" dt="2024-03-12T15:07:06.432" v="1310" actId="207"/>
          <pc:sldLayoutMkLst>
            <pc:docMk/>
            <pc:sldMasterMk cId="2394396925" sldId="2147483661"/>
            <pc:sldLayoutMk cId="2088388667" sldId="2147483681"/>
          </pc:sldLayoutMkLst>
          <pc:spChg chg="mod">
            <ac:chgData name="Josephine Hoffheinz" userId="e0f5c9e3-43ea-4b53-8ebb-53a75749d87d" providerId="ADAL" clId="{208021B8-7477-774A-99A5-27129A94BF5E}" dt="2024-03-12T15:07:06.432" v="1310" actId="207"/>
            <ac:spMkLst>
              <pc:docMk/>
              <pc:sldMasterMk cId="2394396925" sldId="2147483661"/>
              <pc:sldLayoutMk cId="2088388667" sldId="2147483681"/>
              <ac:spMk id="25" creationId="{3F01A773-91AB-760F-A2B8-F9299A3CEC97}"/>
            </ac:spMkLst>
          </pc:spChg>
        </pc:sldLayoutChg>
        <pc:sldLayoutChg chg="addSp delSp modSp mod">
          <pc:chgData name="Josephine Hoffheinz" userId="e0f5c9e3-43ea-4b53-8ebb-53a75749d87d" providerId="ADAL" clId="{208021B8-7477-774A-99A5-27129A94BF5E}" dt="2024-03-12T15:02:53.179" v="1283" actId="14100"/>
          <pc:sldLayoutMkLst>
            <pc:docMk/>
            <pc:sldMasterMk cId="2394396925" sldId="2147483661"/>
            <pc:sldLayoutMk cId="2894851312" sldId="2147483682"/>
          </pc:sldLayoutMkLst>
          <pc:spChg chg="add mod">
            <ac:chgData name="Josephine Hoffheinz" userId="e0f5c9e3-43ea-4b53-8ebb-53a75749d87d" providerId="ADAL" clId="{208021B8-7477-774A-99A5-27129A94BF5E}" dt="2024-03-12T14:37:52.927" v="751" actId="1035"/>
            <ac:spMkLst>
              <pc:docMk/>
              <pc:sldMasterMk cId="2394396925" sldId="2147483661"/>
              <pc:sldLayoutMk cId="2894851312" sldId="2147483682"/>
              <ac:spMk id="2" creationId="{2E4CF50B-2F6F-B203-142B-B987EE6F7866}"/>
            </ac:spMkLst>
          </pc:spChg>
          <pc:spChg chg="del">
            <ac:chgData name="Josephine Hoffheinz" userId="e0f5c9e3-43ea-4b53-8ebb-53a75749d87d" providerId="ADAL" clId="{208021B8-7477-774A-99A5-27129A94BF5E}" dt="2024-03-12T14:36:56.539" v="741" actId="478"/>
            <ac:spMkLst>
              <pc:docMk/>
              <pc:sldMasterMk cId="2394396925" sldId="2147483661"/>
              <pc:sldLayoutMk cId="2894851312" sldId="2147483682"/>
              <ac:spMk id="6" creationId="{DF615ABF-0834-AA9B-66DD-C417B3002189}"/>
            </ac:spMkLst>
          </pc:spChg>
          <pc:spChg chg="mod">
            <ac:chgData name="Josephine Hoffheinz" userId="e0f5c9e3-43ea-4b53-8ebb-53a75749d87d" providerId="ADAL" clId="{208021B8-7477-774A-99A5-27129A94BF5E}" dt="2024-03-12T15:02:53.179" v="1283" actId="14100"/>
            <ac:spMkLst>
              <pc:docMk/>
              <pc:sldMasterMk cId="2394396925" sldId="2147483661"/>
              <pc:sldLayoutMk cId="2894851312" sldId="2147483682"/>
              <ac:spMk id="8" creationId="{2F5CACCB-1CEC-1DE2-BD19-E4D118F49614}"/>
            </ac:spMkLst>
          </pc:spChg>
          <pc:spChg chg="mod">
            <ac:chgData name="Josephine Hoffheinz" userId="e0f5c9e3-43ea-4b53-8ebb-53a75749d87d" providerId="ADAL" clId="{208021B8-7477-774A-99A5-27129A94BF5E}" dt="2024-03-12T14:38:37.195" v="764" actId="1035"/>
            <ac:spMkLst>
              <pc:docMk/>
              <pc:sldMasterMk cId="2394396925" sldId="2147483661"/>
              <pc:sldLayoutMk cId="2894851312" sldId="2147483682"/>
              <ac:spMk id="10" creationId="{D3AA3513-45CA-D0CB-063F-3DEF8E3B6FCD}"/>
            </ac:spMkLst>
          </pc:spChg>
          <pc:spChg chg="mod">
            <ac:chgData name="Josephine Hoffheinz" userId="e0f5c9e3-43ea-4b53-8ebb-53a75749d87d" providerId="ADAL" clId="{208021B8-7477-774A-99A5-27129A94BF5E}" dt="2024-03-12T14:37:52.927" v="751" actId="1035"/>
            <ac:spMkLst>
              <pc:docMk/>
              <pc:sldMasterMk cId="2394396925" sldId="2147483661"/>
              <pc:sldLayoutMk cId="2894851312" sldId="2147483682"/>
              <ac:spMk id="13" creationId="{188A2A38-B7EA-270F-7F75-FA6D97CEE343}"/>
            </ac:spMkLst>
          </pc:spChg>
          <pc:spChg chg="mod">
            <ac:chgData name="Josephine Hoffheinz" userId="e0f5c9e3-43ea-4b53-8ebb-53a75749d87d" providerId="ADAL" clId="{208021B8-7477-774A-99A5-27129A94BF5E}" dt="2024-03-12T14:38:42.289" v="765" actId="14100"/>
            <ac:spMkLst>
              <pc:docMk/>
              <pc:sldMasterMk cId="2394396925" sldId="2147483661"/>
              <pc:sldLayoutMk cId="2894851312" sldId="2147483682"/>
              <ac:spMk id="20" creationId="{64AE0E53-D6C9-00D8-DF42-09F73A32927B}"/>
            </ac:spMkLst>
          </pc:spChg>
          <pc:picChg chg="mod">
            <ac:chgData name="Josephine Hoffheinz" userId="e0f5c9e3-43ea-4b53-8ebb-53a75749d87d" providerId="ADAL" clId="{208021B8-7477-774A-99A5-27129A94BF5E}" dt="2024-03-12T14:37:26.805" v="748" actId="14100"/>
            <ac:picMkLst>
              <pc:docMk/>
              <pc:sldMasterMk cId="2394396925" sldId="2147483661"/>
              <pc:sldLayoutMk cId="2894851312" sldId="2147483682"/>
              <ac:picMk id="14" creationId="{10BDD9B1-044D-13B3-DFAD-488BED19C15E}"/>
            </ac:picMkLst>
          </pc:picChg>
        </pc:sldLayoutChg>
        <pc:sldLayoutChg chg="addSp delSp modSp mod">
          <pc:chgData name="Josephine Hoffheinz" userId="e0f5c9e3-43ea-4b53-8ebb-53a75749d87d" providerId="ADAL" clId="{208021B8-7477-774A-99A5-27129A94BF5E}" dt="2024-03-13T09:49:43.364" v="2470" actId="20577"/>
          <pc:sldLayoutMkLst>
            <pc:docMk/>
            <pc:sldMasterMk cId="2394396925" sldId="2147483661"/>
            <pc:sldLayoutMk cId="3859855295" sldId="2147483683"/>
          </pc:sldLayoutMkLst>
          <pc:spChg chg="add del mod">
            <ac:chgData name="Josephine Hoffheinz" userId="e0f5c9e3-43ea-4b53-8ebb-53a75749d87d" providerId="ADAL" clId="{208021B8-7477-774A-99A5-27129A94BF5E}" dt="2024-03-12T15:29:35.331" v="1345" actId="478"/>
            <ac:spMkLst>
              <pc:docMk/>
              <pc:sldMasterMk cId="2394396925" sldId="2147483661"/>
              <pc:sldLayoutMk cId="3859855295" sldId="2147483683"/>
              <ac:spMk id="2" creationId="{E9977D3F-C472-1C2D-0FB9-8DB19DCF1C24}"/>
            </ac:spMkLst>
          </pc:spChg>
          <pc:spChg chg="del mod">
            <ac:chgData name="Josephine Hoffheinz" userId="e0f5c9e3-43ea-4b53-8ebb-53a75749d87d" providerId="ADAL" clId="{208021B8-7477-774A-99A5-27129A94BF5E}" dt="2024-03-12T15:35:37.198" v="1763" actId="478"/>
            <ac:spMkLst>
              <pc:docMk/>
              <pc:sldMasterMk cId="2394396925" sldId="2147483661"/>
              <pc:sldLayoutMk cId="3859855295" sldId="2147483683"/>
              <ac:spMk id="3" creationId="{DA0BDF5E-A383-237B-1A08-051CDC2F666F}"/>
            </ac:spMkLst>
          </pc:spChg>
          <pc:spChg chg="add del">
            <ac:chgData name="Josephine Hoffheinz" userId="e0f5c9e3-43ea-4b53-8ebb-53a75749d87d" providerId="ADAL" clId="{208021B8-7477-774A-99A5-27129A94BF5E}" dt="2024-03-12T15:34:54.217" v="1751" actId="11529"/>
            <ac:spMkLst>
              <pc:docMk/>
              <pc:sldMasterMk cId="2394396925" sldId="2147483661"/>
              <pc:sldLayoutMk cId="3859855295" sldId="2147483683"/>
              <ac:spMk id="4" creationId="{F5E544B8-308B-FE56-808F-C09777E0C4E6}"/>
            </ac:spMkLst>
          </pc:spChg>
          <pc:spChg chg="add mod">
            <ac:chgData name="Josephine Hoffheinz" userId="e0f5c9e3-43ea-4b53-8ebb-53a75749d87d" providerId="ADAL" clId="{208021B8-7477-774A-99A5-27129A94BF5E}" dt="2024-03-12T16:08:10.988" v="2173" actId="12"/>
            <ac:spMkLst>
              <pc:docMk/>
              <pc:sldMasterMk cId="2394396925" sldId="2147483661"/>
              <pc:sldLayoutMk cId="3859855295" sldId="2147483683"/>
              <ac:spMk id="5" creationId="{0A96F4E7-0BC6-6E08-9BA6-D3347C795D03}"/>
            </ac:spMkLst>
          </pc:spChg>
          <pc:spChg chg="mod">
            <ac:chgData name="Josephine Hoffheinz" userId="e0f5c9e3-43ea-4b53-8ebb-53a75749d87d" providerId="ADAL" clId="{208021B8-7477-774A-99A5-27129A94BF5E}" dt="2024-03-12T15:29:54.872" v="1383" actId="1037"/>
            <ac:spMkLst>
              <pc:docMk/>
              <pc:sldMasterMk cId="2394396925" sldId="2147483661"/>
              <pc:sldLayoutMk cId="3859855295" sldId="2147483683"/>
              <ac:spMk id="6" creationId="{3BF7658C-9DAC-AECA-6642-220AA6A467F4}"/>
            </ac:spMkLst>
          </pc:spChg>
          <pc:spChg chg="del mod">
            <ac:chgData name="Josephine Hoffheinz" userId="e0f5c9e3-43ea-4b53-8ebb-53a75749d87d" providerId="ADAL" clId="{208021B8-7477-774A-99A5-27129A94BF5E}" dt="2024-03-12T15:35:21.440" v="1758" actId="478"/>
            <ac:spMkLst>
              <pc:docMk/>
              <pc:sldMasterMk cId="2394396925" sldId="2147483661"/>
              <pc:sldLayoutMk cId="3859855295" sldId="2147483683"/>
              <ac:spMk id="7" creationId="{11866554-52EE-32A8-165C-C91A9ED93B79}"/>
            </ac:spMkLst>
          </pc:spChg>
          <pc:spChg chg="mod">
            <ac:chgData name="Josephine Hoffheinz" userId="e0f5c9e3-43ea-4b53-8ebb-53a75749d87d" providerId="ADAL" clId="{208021B8-7477-774A-99A5-27129A94BF5E}" dt="2024-03-12T15:03:38" v="1288" actId="14100"/>
            <ac:spMkLst>
              <pc:docMk/>
              <pc:sldMasterMk cId="2394396925" sldId="2147483661"/>
              <pc:sldLayoutMk cId="3859855295" sldId="2147483683"/>
              <ac:spMk id="8" creationId="{E2AC6612-43B4-2567-D2E2-4094E4C240BD}"/>
            </ac:spMkLst>
          </pc:spChg>
          <pc:spChg chg="mod">
            <ac:chgData name="Josephine Hoffheinz" userId="e0f5c9e3-43ea-4b53-8ebb-53a75749d87d" providerId="ADAL" clId="{208021B8-7477-774A-99A5-27129A94BF5E}" dt="2024-03-12T15:30:23.861" v="1402" actId="20577"/>
            <ac:spMkLst>
              <pc:docMk/>
              <pc:sldMasterMk cId="2394396925" sldId="2147483661"/>
              <pc:sldLayoutMk cId="3859855295" sldId="2147483683"/>
              <ac:spMk id="9" creationId="{3676FF84-31E1-C937-463E-EA12653DED04}"/>
            </ac:spMkLst>
          </pc:spChg>
          <pc:spChg chg="mod">
            <ac:chgData name="Josephine Hoffheinz" userId="e0f5c9e3-43ea-4b53-8ebb-53a75749d87d" providerId="ADAL" clId="{208021B8-7477-774A-99A5-27129A94BF5E}" dt="2024-03-12T15:29:30.500" v="1344" actId="1037"/>
            <ac:spMkLst>
              <pc:docMk/>
              <pc:sldMasterMk cId="2394396925" sldId="2147483661"/>
              <pc:sldLayoutMk cId="3859855295" sldId="2147483683"/>
              <ac:spMk id="10" creationId="{17612AC8-FC47-EEFB-DFAA-6A99D4950EC0}"/>
            </ac:spMkLst>
          </pc:spChg>
          <pc:spChg chg="mod">
            <ac:chgData name="Josephine Hoffheinz" userId="e0f5c9e3-43ea-4b53-8ebb-53a75749d87d" providerId="ADAL" clId="{208021B8-7477-774A-99A5-27129A94BF5E}" dt="2024-03-13T09:48:06.746" v="2448" actId="20577"/>
            <ac:spMkLst>
              <pc:docMk/>
              <pc:sldMasterMk cId="2394396925" sldId="2147483661"/>
              <pc:sldLayoutMk cId="3859855295" sldId="2147483683"/>
              <ac:spMk id="11" creationId="{366E3751-4A42-3B8D-5208-B03E95659924}"/>
            </ac:spMkLst>
          </pc:spChg>
          <pc:spChg chg="add mod">
            <ac:chgData name="Josephine Hoffheinz" userId="e0f5c9e3-43ea-4b53-8ebb-53a75749d87d" providerId="ADAL" clId="{208021B8-7477-774A-99A5-27129A94BF5E}" dt="2024-03-13T09:49:43.364" v="2470" actId="20577"/>
            <ac:spMkLst>
              <pc:docMk/>
              <pc:sldMasterMk cId="2394396925" sldId="2147483661"/>
              <pc:sldLayoutMk cId="3859855295" sldId="2147483683"/>
              <ac:spMk id="14" creationId="{BED520A0-5A91-65BD-5356-54F489A6981F}"/>
            </ac:spMkLst>
          </pc:spChg>
        </pc:sldLayoutChg>
        <pc:sldLayoutChg chg="modSp mod">
          <pc:chgData name="Josephine Hoffheinz" userId="e0f5c9e3-43ea-4b53-8ebb-53a75749d87d" providerId="ADAL" clId="{208021B8-7477-774A-99A5-27129A94BF5E}" dt="2024-03-12T16:09:50.623" v="2267" actId="6014"/>
          <pc:sldLayoutMkLst>
            <pc:docMk/>
            <pc:sldMasterMk cId="2394396925" sldId="2147483661"/>
            <pc:sldLayoutMk cId="3371246564" sldId="2147483684"/>
          </pc:sldLayoutMkLst>
          <pc:spChg chg="mod">
            <ac:chgData name="Josephine Hoffheinz" userId="e0f5c9e3-43ea-4b53-8ebb-53a75749d87d" providerId="ADAL" clId="{208021B8-7477-774A-99A5-27129A94BF5E}" dt="2024-03-12T15:07:31.638" v="1314" actId="208"/>
            <ac:spMkLst>
              <pc:docMk/>
              <pc:sldMasterMk cId="2394396925" sldId="2147483661"/>
              <pc:sldLayoutMk cId="3371246564" sldId="2147483684"/>
              <ac:spMk id="2" creationId="{CBD3EEC2-4DF2-77B7-01E6-705CB7AF445B}"/>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1" creationId="{366E3751-4A42-3B8D-5208-B03E95659924}"/>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7" creationId="{4D4856FA-B0F4-D0C8-0330-C21FFD929E83}"/>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8" creationId="{66EE628D-9B92-AB0C-40F6-C70C231358E5}"/>
            </ac:spMkLst>
          </pc:spChg>
        </pc:sldLayoutChg>
        <pc:sldLayoutChg chg="delSp modSp add del mod modTransition">
          <pc:chgData name="Josephine Hoffheinz" userId="e0f5c9e3-43ea-4b53-8ebb-53a75749d87d" providerId="ADAL" clId="{208021B8-7477-774A-99A5-27129A94BF5E}" dt="2024-03-12T15:07:43.188" v="1315" actId="2696"/>
          <pc:sldLayoutMkLst>
            <pc:docMk/>
            <pc:sldMasterMk cId="2394396925" sldId="2147483661"/>
            <pc:sldLayoutMk cId="2685444418" sldId="2147483685"/>
          </pc:sldLayoutMkLst>
          <pc:spChg chg="del">
            <ac:chgData name="Josephine Hoffheinz" userId="e0f5c9e3-43ea-4b53-8ebb-53a75749d87d" providerId="ADAL" clId="{208021B8-7477-774A-99A5-27129A94BF5E}" dt="2024-03-11T15:23:57.957" v="103" actId="478"/>
            <ac:spMkLst>
              <pc:docMk/>
              <pc:sldMasterMk cId="2394396925" sldId="2147483661"/>
              <pc:sldLayoutMk cId="2685444418" sldId="2147483685"/>
              <ac:spMk id="7" creationId="{0494FF37-27BE-EE49-0479-E8702FF092CE}"/>
            </ac:spMkLst>
          </pc:spChg>
          <pc:spChg chg="mod">
            <ac:chgData name="Josephine Hoffheinz" userId="e0f5c9e3-43ea-4b53-8ebb-53a75749d87d" providerId="ADAL" clId="{208021B8-7477-774A-99A5-27129A94BF5E}" dt="2024-03-12T15:03:01.009" v="1285" actId="14100"/>
            <ac:spMkLst>
              <pc:docMk/>
              <pc:sldMasterMk cId="2394396925" sldId="2147483661"/>
              <pc:sldLayoutMk cId="2685444418" sldId="2147483685"/>
              <ac:spMk id="8" creationId="{2F5CACCB-1CEC-1DE2-BD19-E4D118F49614}"/>
            </ac:spMkLst>
          </pc:spChg>
          <pc:spChg chg="del">
            <ac:chgData name="Josephine Hoffheinz" userId="e0f5c9e3-43ea-4b53-8ebb-53a75749d87d" providerId="ADAL" clId="{208021B8-7477-774A-99A5-27129A94BF5E}" dt="2024-03-11T15:23:57.957" v="103" actId="478"/>
            <ac:spMkLst>
              <pc:docMk/>
              <pc:sldMasterMk cId="2394396925" sldId="2147483661"/>
              <pc:sldLayoutMk cId="2685444418" sldId="2147483685"/>
              <ac:spMk id="31" creationId="{ADE4A8DD-38A9-592B-CA32-2430C8D5F85D}"/>
            </ac:spMkLst>
          </pc:spChg>
          <pc:grpChg chg="del">
            <ac:chgData name="Josephine Hoffheinz" userId="e0f5c9e3-43ea-4b53-8ebb-53a75749d87d" providerId="ADAL" clId="{208021B8-7477-774A-99A5-27129A94BF5E}" dt="2024-03-11T15:23:57.957" v="103" actId="478"/>
            <ac:grpSpMkLst>
              <pc:docMk/>
              <pc:sldMasterMk cId="2394396925" sldId="2147483661"/>
              <pc:sldLayoutMk cId="2685444418" sldId="2147483685"/>
              <ac:grpSpMk id="32" creationId="{DAC0DA56-B901-47FB-E13E-265681DE69EB}"/>
            </ac:grpSpMkLst>
          </pc:grpChg>
        </pc:sldLayoutChg>
        <pc:sldLayoutChg chg="delSp modSp add mod modTransition">
          <pc:chgData name="Josephine Hoffheinz" userId="e0f5c9e3-43ea-4b53-8ebb-53a75749d87d" providerId="ADAL" clId="{208021B8-7477-774A-99A5-27129A94BF5E}" dt="2024-03-12T16:55:29.161" v="2304" actId="1038"/>
          <pc:sldLayoutMkLst>
            <pc:docMk/>
            <pc:sldMasterMk cId="2394396925" sldId="2147483661"/>
            <pc:sldLayoutMk cId="2890018589" sldId="2147483686"/>
          </pc:sldLayoutMkLst>
          <pc:spChg chg="del">
            <ac:chgData name="Josephine Hoffheinz" userId="e0f5c9e3-43ea-4b53-8ebb-53a75749d87d" providerId="ADAL" clId="{208021B8-7477-774A-99A5-27129A94BF5E}" dt="2024-03-12T14:39:53.492" v="767" actId="478"/>
            <ac:spMkLst>
              <pc:docMk/>
              <pc:sldMasterMk cId="2394396925" sldId="2147483661"/>
              <pc:sldLayoutMk cId="2890018589" sldId="2147483686"/>
              <ac:spMk id="7" creationId="{0494FF37-27BE-EE49-0479-E8702FF092CE}"/>
            </ac:spMkLst>
          </pc:spChg>
          <pc:spChg chg="mod">
            <ac:chgData name="Josephine Hoffheinz" userId="e0f5c9e3-43ea-4b53-8ebb-53a75749d87d" providerId="ADAL" clId="{208021B8-7477-774A-99A5-27129A94BF5E}" dt="2024-03-12T15:02:56.903" v="1284" actId="14100"/>
            <ac:spMkLst>
              <pc:docMk/>
              <pc:sldMasterMk cId="2394396925" sldId="2147483661"/>
              <pc:sldLayoutMk cId="2890018589" sldId="2147483686"/>
              <ac:spMk id="8" creationId="{2F5CACCB-1CEC-1DE2-BD19-E4D118F49614}"/>
            </ac:spMkLst>
          </pc:spChg>
          <pc:spChg chg="mod">
            <ac:chgData name="Josephine Hoffheinz" userId="e0f5c9e3-43ea-4b53-8ebb-53a75749d87d" providerId="ADAL" clId="{208021B8-7477-774A-99A5-27129A94BF5E}" dt="2024-03-12T16:47:41.310" v="2274" actId="255"/>
            <ac:spMkLst>
              <pc:docMk/>
              <pc:sldMasterMk cId="2394396925" sldId="2147483661"/>
              <pc:sldLayoutMk cId="2890018589" sldId="2147483686"/>
              <ac:spMk id="16" creationId="{5F8397AA-E398-929E-0C83-31AB9C22E568}"/>
            </ac:spMkLst>
          </pc:spChg>
          <pc:spChg chg="mod">
            <ac:chgData name="Josephine Hoffheinz" userId="e0f5c9e3-43ea-4b53-8ebb-53a75749d87d" providerId="ADAL" clId="{208021B8-7477-774A-99A5-27129A94BF5E}" dt="2024-03-12T16:55:29.161" v="2304" actId="1038"/>
            <ac:spMkLst>
              <pc:docMk/>
              <pc:sldMasterMk cId="2394396925" sldId="2147483661"/>
              <pc:sldLayoutMk cId="2890018589" sldId="2147483686"/>
              <ac:spMk id="20" creationId="{64AE0E53-D6C9-00D8-DF42-09F73A32927B}"/>
            </ac:spMkLst>
          </pc:spChg>
          <pc:spChg chg="del">
            <ac:chgData name="Josephine Hoffheinz" userId="e0f5c9e3-43ea-4b53-8ebb-53a75749d87d" providerId="ADAL" clId="{208021B8-7477-774A-99A5-27129A94BF5E}" dt="2024-03-12T14:39:53.492" v="767" actId="478"/>
            <ac:spMkLst>
              <pc:docMk/>
              <pc:sldMasterMk cId="2394396925" sldId="2147483661"/>
              <pc:sldLayoutMk cId="2890018589" sldId="2147483686"/>
              <ac:spMk id="31" creationId="{ADE4A8DD-38A9-592B-CA32-2430C8D5F85D}"/>
            </ac:spMkLst>
          </pc:spChg>
          <pc:grpChg chg="del">
            <ac:chgData name="Josephine Hoffheinz" userId="e0f5c9e3-43ea-4b53-8ebb-53a75749d87d" providerId="ADAL" clId="{208021B8-7477-774A-99A5-27129A94BF5E}" dt="2024-03-12T14:39:53.492" v="767" actId="478"/>
            <ac:grpSpMkLst>
              <pc:docMk/>
              <pc:sldMasterMk cId="2394396925" sldId="2147483661"/>
              <pc:sldLayoutMk cId="2890018589" sldId="2147483686"/>
              <ac:grpSpMk id="32" creationId="{DAC0DA56-B901-47FB-E13E-265681DE69EB}"/>
            </ac:grpSpMkLst>
          </pc:grpChg>
        </pc:sldLayoutChg>
        <pc:sldLayoutChg chg="addSp delSp modSp add mod modTransition">
          <pc:chgData name="Josephine Hoffheinz" userId="e0f5c9e3-43ea-4b53-8ebb-53a75749d87d" providerId="ADAL" clId="{208021B8-7477-774A-99A5-27129A94BF5E}" dt="2024-03-12T15:12:03.563" v="1326" actId="207"/>
          <pc:sldLayoutMkLst>
            <pc:docMk/>
            <pc:sldMasterMk cId="2394396925" sldId="2147483661"/>
            <pc:sldLayoutMk cId="3783021167" sldId="2147483687"/>
          </pc:sldLayoutMkLst>
          <pc:spChg chg="mod">
            <ac:chgData name="Josephine Hoffheinz" userId="e0f5c9e3-43ea-4b53-8ebb-53a75749d87d" providerId="ADAL" clId="{208021B8-7477-774A-99A5-27129A94BF5E}" dt="2024-03-12T15:08:29.017" v="1320" actId="207"/>
            <ac:spMkLst>
              <pc:docMk/>
              <pc:sldMasterMk cId="2394396925" sldId="2147483661"/>
              <pc:sldLayoutMk cId="3783021167" sldId="2147483687"/>
              <ac:spMk id="2" creationId="{9A09CF22-0C7B-B8E0-EEF8-7EA4D09EAF28}"/>
            </ac:spMkLst>
          </pc:spChg>
          <pc:spChg chg="add del">
            <ac:chgData name="Josephine Hoffheinz" userId="e0f5c9e3-43ea-4b53-8ebb-53a75749d87d" providerId="ADAL" clId="{208021B8-7477-774A-99A5-27129A94BF5E}" dt="2024-03-12T14:56:57.806" v="1210" actId="11529"/>
            <ac:spMkLst>
              <pc:docMk/>
              <pc:sldMasterMk cId="2394396925" sldId="2147483661"/>
              <pc:sldLayoutMk cId="3783021167" sldId="2147483687"/>
              <ac:spMk id="3" creationId="{E89C90A4-95F7-AF17-F8AF-EE385CF58BCF}"/>
            </ac:spMkLst>
          </pc:spChg>
          <pc:spChg chg="add del mod">
            <ac:chgData name="Josephine Hoffheinz" userId="e0f5c9e3-43ea-4b53-8ebb-53a75749d87d" providerId="ADAL" clId="{208021B8-7477-774A-99A5-27129A94BF5E}" dt="2024-03-12T14:58:58.732" v="1234" actId="478"/>
            <ac:spMkLst>
              <pc:docMk/>
              <pc:sldMasterMk cId="2394396925" sldId="2147483661"/>
              <pc:sldLayoutMk cId="3783021167" sldId="2147483687"/>
              <ac:spMk id="4" creationId="{DA9011B8-D703-BB1C-8585-2C2D8947809A}"/>
            </ac:spMkLst>
          </pc:spChg>
          <pc:spChg chg="add del">
            <ac:chgData name="Josephine Hoffheinz" userId="e0f5c9e3-43ea-4b53-8ebb-53a75749d87d" providerId="ADAL" clId="{208021B8-7477-774A-99A5-27129A94BF5E}" dt="2024-03-12T14:58:07.836" v="1212" actId="11529"/>
            <ac:spMkLst>
              <pc:docMk/>
              <pc:sldMasterMk cId="2394396925" sldId="2147483661"/>
              <pc:sldLayoutMk cId="3783021167" sldId="2147483687"/>
              <ac:spMk id="5" creationId="{26E1B038-6B06-0FD3-D8E6-714B105610B5}"/>
            </ac:spMkLst>
          </pc:spChg>
          <pc:spChg chg="mod">
            <ac:chgData name="Josephine Hoffheinz" userId="e0f5c9e3-43ea-4b53-8ebb-53a75749d87d" providerId="ADAL" clId="{208021B8-7477-774A-99A5-27129A94BF5E}" dt="2024-03-12T15:12:01.001" v="1325" actId="207"/>
            <ac:spMkLst>
              <pc:docMk/>
              <pc:sldMasterMk cId="2394396925" sldId="2147483661"/>
              <pc:sldLayoutMk cId="3783021167" sldId="2147483687"/>
              <ac:spMk id="6" creationId="{8814DEDD-7C5C-9062-14A1-B8310D3491F0}"/>
            </ac:spMkLst>
          </pc:spChg>
          <pc:spChg chg="del">
            <ac:chgData name="Josephine Hoffheinz" userId="e0f5c9e3-43ea-4b53-8ebb-53a75749d87d" providerId="ADAL" clId="{208021B8-7477-774A-99A5-27129A94BF5E}" dt="2024-03-12T14:59:01.285" v="1235" actId="478"/>
            <ac:spMkLst>
              <pc:docMk/>
              <pc:sldMasterMk cId="2394396925" sldId="2147483661"/>
              <pc:sldLayoutMk cId="3783021167" sldId="2147483687"/>
              <ac:spMk id="7" creationId="{A0F5CA34-148F-00DF-C14B-3104D6084168}"/>
            </ac:spMkLst>
          </pc:spChg>
          <pc:spChg chg="del mod">
            <ac:chgData name="Josephine Hoffheinz" userId="e0f5c9e3-43ea-4b53-8ebb-53a75749d87d" providerId="ADAL" clId="{208021B8-7477-774A-99A5-27129A94BF5E}" dt="2024-03-12T14:58:55.155" v="1233" actId="478"/>
            <ac:spMkLst>
              <pc:docMk/>
              <pc:sldMasterMk cId="2394396925" sldId="2147483661"/>
              <pc:sldLayoutMk cId="3783021167" sldId="2147483687"/>
              <ac:spMk id="8" creationId="{06D18A91-6473-0D8B-8E19-B946B408834B}"/>
            </ac:spMkLst>
          </pc:spChg>
          <pc:spChg chg="mod">
            <ac:chgData name="Josephine Hoffheinz" userId="e0f5c9e3-43ea-4b53-8ebb-53a75749d87d" providerId="ADAL" clId="{208021B8-7477-774A-99A5-27129A94BF5E}" dt="2024-03-12T15:07:19.516" v="1313" actId="207"/>
            <ac:spMkLst>
              <pc:docMk/>
              <pc:sldMasterMk cId="2394396925" sldId="2147483661"/>
              <pc:sldLayoutMk cId="3783021167" sldId="2147483687"/>
              <ac:spMk id="9" creationId="{925018C8-7245-5DBF-F3D5-BA23E16A4DB2}"/>
            </ac:spMkLst>
          </pc:spChg>
          <pc:spChg chg="add mod">
            <ac:chgData name="Josephine Hoffheinz" userId="e0f5c9e3-43ea-4b53-8ebb-53a75749d87d" providerId="ADAL" clId="{208021B8-7477-774A-99A5-27129A94BF5E}" dt="2024-03-12T15:12:03.563" v="1326" actId="207"/>
            <ac:spMkLst>
              <pc:docMk/>
              <pc:sldMasterMk cId="2394396925" sldId="2147483661"/>
              <pc:sldLayoutMk cId="3783021167" sldId="2147483687"/>
              <ac:spMk id="10" creationId="{722BF1BE-3664-A41F-E15A-BC5F0841D893}"/>
            </ac:spMkLst>
          </pc:spChg>
          <pc:spChg chg="add del mod">
            <ac:chgData name="Josephine Hoffheinz" userId="e0f5c9e3-43ea-4b53-8ebb-53a75749d87d" providerId="ADAL" clId="{208021B8-7477-774A-99A5-27129A94BF5E}" dt="2024-03-12T15:08:10.879" v="1317" actId="478"/>
            <ac:spMkLst>
              <pc:docMk/>
              <pc:sldMasterMk cId="2394396925" sldId="2147483661"/>
              <pc:sldLayoutMk cId="3783021167" sldId="2147483687"/>
              <ac:spMk id="11" creationId="{827CE2E1-91BF-EB98-E1B0-963A1D80DCA2}"/>
            </ac:spMkLst>
          </pc:spChg>
          <pc:spChg chg="add del mod">
            <ac:chgData name="Josephine Hoffheinz" userId="e0f5c9e3-43ea-4b53-8ebb-53a75749d87d" providerId="ADAL" clId="{208021B8-7477-774A-99A5-27129A94BF5E}" dt="2024-03-12T15:08:22.276" v="1319" actId="478"/>
            <ac:spMkLst>
              <pc:docMk/>
              <pc:sldMasterMk cId="2394396925" sldId="2147483661"/>
              <pc:sldLayoutMk cId="3783021167" sldId="2147483687"/>
              <ac:spMk id="12" creationId="{9CD8E9E0-18BD-867D-6A82-013AD0BA58DD}"/>
            </ac:spMkLst>
          </pc:spChg>
        </pc:sldLayoutChg>
        <pc:sldLayoutChg chg="addSp delSp modSp del mod ord">
          <pc:chgData name="Josephine Hoffheinz" userId="e0f5c9e3-43ea-4b53-8ebb-53a75749d87d" providerId="ADAL" clId="{208021B8-7477-774A-99A5-27129A94BF5E}" dt="2024-03-12T16:09:26.295" v="2264" actId="2696"/>
          <pc:sldLayoutMkLst>
            <pc:docMk/>
            <pc:sldMasterMk cId="2394396925" sldId="2147483661"/>
            <pc:sldLayoutMk cId="2915941314" sldId="2147483688"/>
          </pc:sldLayoutMkLst>
          <pc:spChg chg="add del mod">
            <ac:chgData name="Josephine Hoffheinz" userId="e0f5c9e3-43ea-4b53-8ebb-53a75749d87d" providerId="ADAL" clId="{208021B8-7477-774A-99A5-27129A94BF5E}" dt="2024-03-12T15:50:00.118" v="1831" actId="478"/>
            <ac:spMkLst>
              <pc:docMk/>
              <pc:sldMasterMk cId="2394396925" sldId="2147483661"/>
              <pc:sldLayoutMk cId="2915941314" sldId="2147483688"/>
              <ac:spMk id="3" creationId="{75659DBE-D4E9-B288-F11A-987E28660791}"/>
            </ac:spMkLst>
          </pc:spChg>
          <pc:spChg chg="add del">
            <ac:chgData name="Josephine Hoffheinz" userId="e0f5c9e3-43ea-4b53-8ebb-53a75749d87d" providerId="ADAL" clId="{208021B8-7477-774A-99A5-27129A94BF5E}" dt="2024-03-12T15:50:05.899" v="1832" actId="11529"/>
            <ac:spMkLst>
              <pc:docMk/>
              <pc:sldMasterMk cId="2394396925" sldId="2147483661"/>
              <pc:sldLayoutMk cId="2915941314" sldId="2147483688"/>
              <ac:spMk id="4" creationId="{67C3CE49-E053-4DD2-531B-1D16EA5E01FF}"/>
            </ac:spMkLst>
          </pc:spChg>
          <pc:spChg chg="add mod">
            <ac:chgData name="Josephine Hoffheinz" userId="e0f5c9e3-43ea-4b53-8ebb-53a75749d87d" providerId="ADAL" clId="{208021B8-7477-774A-99A5-27129A94BF5E}" dt="2024-03-12T15:53:03.700" v="2142" actId="12"/>
            <ac:spMkLst>
              <pc:docMk/>
              <pc:sldMasterMk cId="2394396925" sldId="2147483661"/>
              <pc:sldLayoutMk cId="2915941314" sldId="2147483688"/>
              <ac:spMk id="5" creationId="{3D50F6D8-E05D-9399-0DF3-57802CA38387}"/>
            </ac:spMkLst>
          </pc:spChg>
          <pc:spChg chg="del">
            <ac:chgData name="Josephine Hoffheinz" userId="e0f5c9e3-43ea-4b53-8ebb-53a75749d87d" providerId="ADAL" clId="{208021B8-7477-774A-99A5-27129A94BF5E}" dt="2024-03-12T15:49:09.637" v="1824" actId="478"/>
            <ac:spMkLst>
              <pc:docMk/>
              <pc:sldMasterMk cId="2394396925" sldId="2147483661"/>
              <pc:sldLayoutMk cId="2915941314" sldId="2147483688"/>
              <ac:spMk id="6" creationId="{8814DEDD-7C5C-9062-14A1-B8310D3491F0}"/>
            </ac:spMkLst>
          </pc:spChg>
          <pc:spChg chg="add del mod">
            <ac:chgData name="Josephine Hoffheinz" userId="e0f5c9e3-43ea-4b53-8ebb-53a75749d87d" providerId="ADAL" clId="{208021B8-7477-774A-99A5-27129A94BF5E}" dt="2024-03-12T15:51:56.603" v="2132" actId="478"/>
            <ac:spMkLst>
              <pc:docMk/>
              <pc:sldMasterMk cId="2394396925" sldId="2147483661"/>
              <pc:sldLayoutMk cId="2915941314" sldId="2147483688"/>
              <ac:spMk id="7" creationId="{B3D150C4-4C08-B3B6-72F1-46B72E1F1AF2}"/>
            </ac:spMkLst>
          </pc:spChg>
          <pc:spChg chg="add del mod">
            <ac:chgData name="Josephine Hoffheinz" userId="e0f5c9e3-43ea-4b53-8ebb-53a75749d87d" providerId="ADAL" clId="{208021B8-7477-774A-99A5-27129A94BF5E}" dt="2024-03-12T15:56:13.835" v="2162" actId="478"/>
            <ac:spMkLst>
              <pc:docMk/>
              <pc:sldMasterMk cId="2394396925" sldId="2147483661"/>
              <pc:sldLayoutMk cId="2915941314" sldId="2147483688"/>
              <ac:spMk id="8" creationId="{15696094-8ACA-008C-9148-0BFE21261F51}"/>
            </ac:spMkLst>
          </pc:spChg>
          <pc:spChg chg="del">
            <ac:chgData name="Josephine Hoffheinz" userId="e0f5c9e3-43ea-4b53-8ebb-53a75749d87d" providerId="ADAL" clId="{208021B8-7477-774A-99A5-27129A94BF5E}" dt="2024-03-12T15:53:59.541" v="2143" actId="478"/>
            <ac:spMkLst>
              <pc:docMk/>
              <pc:sldMasterMk cId="2394396925" sldId="2147483661"/>
              <pc:sldLayoutMk cId="2915941314" sldId="2147483688"/>
              <ac:spMk id="9" creationId="{925018C8-7245-5DBF-F3D5-BA23E16A4DB2}"/>
            </ac:spMkLst>
          </pc:spChg>
          <pc:spChg chg="del">
            <ac:chgData name="Josephine Hoffheinz" userId="e0f5c9e3-43ea-4b53-8ebb-53a75749d87d" providerId="ADAL" clId="{208021B8-7477-774A-99A5-27129A94BF5E}" dt="2024-03-12T15:49:07.788" v="1823" actId="478"/>
            <ac:spMkLst>
              <pc:docMk/>
              <pc:sldMasterMk cId="2394396925" sldId="2147483661"/>
              <pc:sldLayoutMk cId="2915941314" sldId="2147483688"/>
              <ac:spMk id="10" creationId="{722BF1BE-3664-A41F-E15A-BC5F0841D893}"/>
            </ac:spMkLst>
          </pc:spChg>
          <pc:spChg chg="add mod">
            <ac:chgData name="Josephine Hoffheinz" userId="e0f5c9e3-43ea-4b53-8ebb-53a75749d87d" providerId="ADAL" clId="{208021B8-7477-774A-99A5-27129A94BF5E}" dt="2024-03-12T15:55:44.105" v="2157" actId="207"/>
            <ac:spMkLst>
              <pc:docMk/>
              <pc:sldMasterMk cId="2394396925" sldId="2147483661"/>
              <pc:sldLayoutMk cId="2915941314" sldId="2147483688"/>
              <ac:spMk id="11" creationId="{D0ED1B85-8D64-B0E0-A312-4C742E9498B5}"/>
            </ac:spMkLst>
          </pc:spChg>
          <pc:spChg chg="add mod">
            <ac:chgData name="Josephine Hoffheinz" userId="e0f5c9e3-43ea-4b53-8ebb-53a75749d87d" providerId="ADAL" clId="{208021B8-7477-774A-99A5-27129A94BF5E}" dt="2024-03-12T15:56:18.608" v="2164" actId="167"/>
            <ac:spMkLst>
              <pc:docMk/>
              <pc:sldMasterMk cId="2394396925" sldId="2147483661"/>
              <pc:sldLayoutMk cId="2915941314" sldId="2147483688"/>
              <ac:spMk id="12" creationId="{C96AD755-6960-DFF5-9AEB-EB418482E84B}"/>
            </ac:spMkLst>
          </pc:spChg>
        </pc:sldLayoutChg>
      </pc:sldMasterChg>
    </pc:docChg>
  </pc:docChgLst>
  <pc:docChgLst>
    <pc:chgData name="Nico Heby" userId="c88c6920-9e16-4a7e-acac-31863610828a" providerId="ADAL" clId="{D622D7F0-D8CD-4ED2-A0E4-C19904897FBF}"/>
    <pc:docChg chg="undo custSel modSld">
      <pc:chgData name="Nico Heby" userId="c88c6920-9e16-4a7e-acac-31863610828a" providerId="ADAL" clId="{D622D7F0-D8CD-4ED2-A0E4-C19904897FBF}" dt="2024-03-10T16:48:10.154" v="10"/>
      <pc:docMkLst>
        <pc:docMk/>
      </pc:docMkLst>
      <pc:sldChg chg="addCm">
        <pc:chgData name="Nico Heby" userId="c88c6920-9e16-4a7e-acac-31863610828a" providerId="ADAL" clId="{D622D7F0-D8CD-4ED2-A0E4-C19904897FBF}" dt="2024-03-10T16:48:10.154" v="10"/>
        <pc:sldMkLst>
          <pc:docMk/>
          <pc:sldMk cId="1713955980" sldId="257"/>
        </pc:sldMkLst>
        <pc:extLst>
          <p:ext xmlns:p="http://schemas.openxmlformats.org/presentationml/2006/main" uri="{D6D511B9-2390-475A-947B-AFAB55BFBCF1}">
            <pc226:cmChg xmlns:pc226="http://schemas.microsoft.com/office/powerpoint/2022/06/main/command" chg="add">
              <pc226:chgData name="Nico Heby" userId="c88c6920-9e16-4a7e-acac-31863610828a" providerId="ADAL" clId="{D622D7F0-D8CD-4ED2-A0E4-C19904897FBF}" dt="2024-03-10T16:45:25.211" v="2"/>
              <pc2:cmMkLst xmlns:pc2="http://schemas.microsoft.com/office/powerpoint/2019/9/main/command">
                <pc:docMk/>
                <pc:sldMk cId="1713955980" sldId="257"/>
                <pc2:cmMk id="{C07BF723-4E32-4137-85A9-6D0600AD296F}"/>
              </pc2:cmMkLst>
            </pc226:cmChg>
            <pc226:cmChg xmlns:pc226="http://schemas.microsoft.com/office/powerpoint/2022/06/main/command" chg="add">
              <pc226:chgData name="Nico Heby" userId="c88c6920-9e16-4a7e-acac-31863610828a" providerId="ADAL" clId="{D622D7F0-D8CD-4ED2-A0E4-C19904897FBF}" dt="2024-03-10T16:48:10.154" v="10"/>
              <pc2:cmMkLst xmlns:pc2="http://schemas.microsoft.com/office/powerpoint/2019/9/main/command">
                <pc:docMk/>
                <pc:sldMk cId="1713955980" sldId="257"/>
                <pc2:cmMk id="{4C3AABE8-ECBD-49DD-B273-8C8248F841AA}"/>
              </pc2:cmMkLst>
            </pc226:cmChg>
          </p:ext>
        </pc:extLst>
      </pc:sldChg>
      <pc:sldChg chg="addSp delSp mod addCm delCm modCm">
        <pc:chgData name="Nico Heby" userId="c88c6920-9e16-4a7e-acac-31863610828a" providerId="ADAL" clId="{D622D7F0-D8CD-4ED2-A0E4-C19904897FBF}" dt="2024-03-10T16:46:37.610" v="8"/>
        <pc:sldMkLst>
          <pc:docMk/>
          <pc:sldMk cId="1148641694" sldId="260"/>
        </pc:sldMkLst>
        <pc:spChg chg="add del">
          <ac:chgData name="Nico Heby" userId="c88c6920-9e16-4a7e-acac-31863610828a" providerId="ADAL" clId="{D622D7F0-D8CD-4ED2-A0E4-C19904897FBF}" dt="2024-03-10T16:45:55.715" v="4" actId="478"/>
          <ac:spMkLst>
            <pc:docMk/>
            <pc:sldMk cId="1148641694" sldId="260"/>
            <ac:spMk id="4" creationId="{0320390C-260E-7105-B2C1-9ED0AC7F0819}"/>
          </ac:spMkLst>
        </pc:spChg>
        <pc:extLst>
          <p:ext xmlns:p="http://schemas.openxmlformats.org/presentationml/2006/main" uri="{D6D511B9-2390-475A-947B-AFAB55BFBCF1}">
            <pc226:cmChg xmlns:pc226="http://schemas.microsoft.com/office/powerpoint/2022/06/main/command" chg="add del mod">
              <pc226:chgData name="Nico Heby" userId="c88c6920-9e16-4a7e-acac-31863610828a" providerId="ADAL" clId="{D622D7F0-D8CD-4ED2-A0E4-C19904897FBF}" dt="2024-03-10T16:46:34.855" v="7"/>
              <pc2:cmMkLst xmlns:pc2="http://schemas.microsoft.com/office/powerpoint/2019/9/main/command">
                <pc:docMk/>
                <pc:sldMk cId="1148641694" sldId="260"/>
                <pc2:cmMk id="{1387A9E0-0D2B-4D6A-8A43-86DFE1E42C77}"/>
              </pc2:cmMkLst>
            </pc226:cmChg>
            <pc226:cmChg xmlns:pc226="http://schemas.microsoft.com/office/powerpoint/2022/06/main/command" chg="add">
              <pc226:chgData name="Nico Heby" userId="c88c6920-9e16-4a7e-acac-31863610828a" providerId="ADAL" clId="{D622D7F0-D8CD-4ED2-A0E4-C19904897FBF}" dt="2024-03-10T16:46:37.610" v="8"/>
              <pc2:cmMkLst xmlns:pc2="http://schemas.microsoft.com/office/powerpoint/2019/9/main/command">
                <pc:docMk/>
                <pc:sldMk cId="1148641694" sldId="260"/>
                <pc2:cmMk id="{759012F3-FCE0-4763-9CE8-C3C3B0FFDF1E}"/>
              </pc2:cmMkLst>
            </pc226:cmChg>
          </p:ext>
        </pc:extLst>
      </pc:sldChg>
      <pc:sldChg chg="addCm">
        <pc:chgData name="Nico Heby" userId="c88c6920-9e16-4a7e-acac-31863610828a" providerId="ADAL" clId="{D622D7F0-D8CD-4ED2-A0E4-C19904897FBF}" dt="2024-03-10T16:46:51.723" v="9"/>
        <pc:sldMkLst>
          <pc:docMk/>
          <pc:sldMk cId="537293043" sldId="261"/>
        </pc:sldMkLst>
        <pc:extLst>
          <p:ext xmlns:p="http://schemas.openxmlformats.org/presentationml/2006/main" uri="{D6D511B9-2390-475A-947B-AFAB55BFBCF1}">
            <pc226:cmChg xmlns:pc226="http://schemas.microsoft.com/office/powerpoint/2022/06/main/command" chg="add">
              <pc226:chgData name="Nico Heby" userId="c88c6920-9e16-4a7e-acac-31863610828a" providerId="ADAL" clId="{D622D7F0-D8CD-4ED2-A0E4-C19904897FBF}" dt="2024-03-10T16:46:51.723" v="9"/>
              <pc2:cmMkLst xmlns:pc2="http://schemas.microsoft.com/office/powerpoint/2019/9/main/command">
                <pc:docMk/>
                <pc:sldMk cId="537293043" sldId="261"/>
                <pc2:cmMk id="{1D3ADE79-0D31-424F-A52E-3B69429E1099}"/>
              </pc2:cmMkLst>
            </pc226:cmChg>
          </p:ext>
        </pc:extLst>
      </pc:sldChg>
      <pc:sldChg chg="addCm modCm">
        <pc:chgData name="Nico Heby" userId="c88c6920-9e16-4a7e-acac-31863610828a" providerId="ADAL" clId="{D622D7F0-D8CD-4ED2-A0E4-C19904897FBF}" dt="2024-03-10T16:41:14.945" v="1" actId="2056"/>
        <pc:sldMkLst>
          <pc:docMk/>
          <pc:sldMk cId="87104356" sldId="263"/>
        </pc:sldMkLst>
        <pc:extLst>
          <p:ext xmlns:p="http://schemas.openxmlformats.org/presentationml/2006/main" uri="{D6D511B9-2390-475A-947B-AFAB55BFBCF1}">
            <pc226:cmChg xmlns:pc226="http://schemas.microsoft.com/office/powerpoint/2022/06/main/command" chg="add mod">
              <pc226:chgData name="Nico Heby" userId="c88c6920-9e16-4a7e-acac-31863610828a" providerId="ADAL" clId="{D622D7F0-D8CD-4ED2-A0E4-C19904897FBF}" dt="2024-03-10T16:41:14.945" v="1" actId="2056"/>
              <pc2:cmMkLst xmlns:pc2="http://schemas.microsoft.com/office/powerpoint/2019/9/main/command">
                <pc:docMk/>
                <pc:sldMk cId="87104356" sldId="263"/>
                <pc2:cmMk id="{9F4D0BD4-C490-46D9-9EDE-D51E5F839369}"/>
              </pc2:cmMkLst>
            </pc226:cmChg>
          </p:ext>
        </pc:extLst>
      </pc:sldChg>
    </pc:docChg>
  </pc:docChgLst>
  <pc:docChgLst>
    <pc:chgData name="Hannah Werner" userId="6f96a161-cb2c-4bc7-a90d-3c38d78bf0fc" providerId="ADAL" clId="{F096D414-503F-49EC-841F-5909FC2345B5}"/>
    <pc:docChg chg="undo redo custSel modSld modMainMaster">
      <pc:chgData name="Hannah Werner" userId="6f96a161-cb2c-4bc7-a90d-3c38d78bf0fc" providerId="ADAL" clId="{F096D414-503F-49EC-841F-5909FC2345B5}" dt="2024-09-24T09:19:20.622" v="518" actId="20577"/>
      <pc:docMkLst>
        <pc:docMk/>
      </pc:docMkLst>
      <pc:sldChg chg="addSp modSp mod">
        <pc:chgData name="Hannah Werner" userId="6f96a161-cb2c-4bc7-a90d-3c38d78bf0fc" providerId="ADAL" clId="{F096D414-503F-49EC-841F-5909FC2345B5}" dt="2024-09-24T09:19:20.622" v="518" actId="20577"/>
        <pc:sldMkLst>
          <pc:docMk/>
          <pc:sldMk cId="985856299" sldId="268"/>
        </pc:sldMkLst>
        <pc:spChg chg="add mod">
          <ac:chgData name="Hannah Werner" userId="6f96a161-cb2c-4bc7-a90d-3c38d78bf0fc" providerId="ADAL" clId="{F096D414-503F-49EC-841F-5909FC2345B5}" dt="2024-09-24T09:18:43.074" v="430" actId="20577"/>
          <ac:spMkLst>
            <pc:docMk/>
            <pc:sldMk cId="985856299" sldId="268"/>
            <ac:spMk id="2" creationId="{5665EF76-06AA-5062-3F91-D79814344F67}"/>
          </ac:spMkLst>
        </pc:spChg>
        <pc:spChg chg="mod">
          <ac:chgData name="Hannah Werner" userId="6f96a161-cb2c-4bc7-a90d-3c38d78bf0fc" providerId="ADAL" clId="{F096D414-503F-49EC-841F-5909FC2345B5}" dt="2024-09-24T09:18:31.704" v="396"/>
          <ac:spMkLst>
            <pc:docMk/>
            <pc:sldMk cId="985856299" sldId="268"/>
            <ac:spMk id="4" creationId="{8B103474-2DB2-EB03-C136-DCC7D8DA8575}"/>
          </ac:spMkLst>
        </pc:spChg>
        <pc:spChg chg="mod">
          <ac:chgData name="Hannah Werner" userId="6f96a161-cb2c-4bc7-a90d-3c38d78bf0fc" providerId="ADAL" clId="{F096D414-503F-49EC-841F-5909FC2345B5}" dt="2024-09-24T09:18:31.704" v="396"/>
          <ac:spMkLst>
            <pc:docMk/>
            <pc:sldMk cId="985856299" sldId="268"/>
            <ac:spMk id="5" creationId="{B9286486-BBA8-AF79-BF05-E337CAA01732}"/>
          </ac:spMkLst>
        </pc:spChg>
        <pc:spChg chg="mod">
          <ac:chgData name="Hannah Werner" userId="6f96a161-cb2c-4bc7-a90d-3c38d78bf0fc" providerId="ADAL" clId="{F096D414-503F-49EC-841F-5909FC2345B5}" dt="2024-09-24T09:18:31.704" v="396"/>
          <ac:spMkLst>
            <pc:docMk/>
            <pc:sldMk cId="985856299" sldId="268"/>
            <ac:spMk id="6" creationId="{678A7A32-D7D1-EB0E-5C4D-FD59C21DABF2}"/>
          </ac:spMkLst>
        </pc:spChg>
        <pc:spChg chg="mod">
          <ac:chgData name="Hannah Werner" userId="6f96a161-cb2c-4bc7-a90d-3c38d78bf0fc" providerId="ADAL" clId="{F096D414-503F-49EC-841F-5909FC2345B5}" dt="2024-09-24T09:18:31.704" v="396"/>
          <ac:spMkLst>
            <pc:docMk/>
            <pc:sldMk cId="985856299" sldId="268"/>
            <ac:spMk id="7" creationId="{F6F32313-577C-FF74-8B9F-D1137D1CE4B9}"/>
          </ac:spMkLst>
        </pc:spChg>
        <pc:spChg chg="mod">
          <ac:chgData name="Hannah Werner" userId="6f96a161-cb2c-4bc7-a90d-3c38d78bf0fc" providerId="ADAL" clId="{F096D414-503F-49EC-841F-5909FC2345B5}" dt="2024-09-24T09:18:51.921" v="446" actId="20577"/>
          <ac:spMkLst>
            <pc:docMk/>
            <pc:sldMk cId="985856299" sldId="268"/>
            <ac:spMk id="8" creationId="{39C2E45C-D837-069D-7A18-A0D59FB93DD5}"/>
          </ac:spMkLst>
        </pc:spChg>
        <pc:spChg chg="mod">
          <ac:chgData name="Hannah Werner" userId="6f96a161-cb2c-4bc7-a90d-3c38d78bf0fc" providerId="ADAL" clId="{F096D414-503F-49EC-841F-5909FC2345B5}" dt="2024-09-24T09:18:31.704" v="396"/>
          <ac:spMkLst>
            <pc:docMk/>
            <pc:sldMk cId="985856299" sldId="268"/>
            <ac:spMk id="9" creationId="{D86ECF3F-ACE8-279B-EBE5-48F0145818CF}"/>
          </ac:spMkLst>
        </pc:spChg>
        <pc:spChg chg="mod">
          <ac:chgData name="Hannah Werner" userId="6f96a161-cb2c-4bc7-a90d-3c38d78bf0fc" providerId="ADAL" clId="{F096D414-503F-49EC-841F-5909FC2345B5}" dt="2024-09-24T09:18:47.612" v="440" actId="20577"/>
          <ac:spMkLst>
            <pc:docMk/>
            <pc:sldMk cId="985856299" sldId="268"/>
            <ac:spMk id="10" creationId="{20A922E0-4DD7-0C1D-6B09-1DDF97E963EE}"/>
          </ac:spMkLst>
        </pc:spChg>
        <pc:spChg chg="mod">
          <ac:chgData name="Hannah Werner" userId="6f96a161-cb2c-4bc7-a90d-3c38d78bf0fc" providerId="ADAL" clId="{F096D414-503F-49EC-841F-5909FC2345B5}" dt="2024-09-24T09:18:31.704" v="396"/>
          <ac:spMkLst>
            <pc:docMk/>
            <pc:sldMk cId="985856299" sldId="268"/>
            <ac:spMk id="11" creationId="{8060F000-7809-F9D8-E68D-836323C71481}"/>
          </ac:spMkLst>
        </pc:spChg>
        <pc:spChg chg="mod">
          <ac:chgData name="Hannah Werner" userId="6f96a161-cb2c-4bc7-a90d-3c38d78bf0fc" providerId="ADAL" clId="{F096D414-503F-49EC-841F-5909FC2345B5}" dt="2024-09-24T09:18:58.593" v="461" actId="20577"/>
          <ac:spMkLst>
            <pc:docMk/>
            <pc:sldMk cId="985856299" sldId="268"/>
            <ac:spMk id="12" creationId="{1906BFB9-6120-5EFD-4450-2795C36A4F77}"/>
          </ac:spMkLst>
        </pc:spChg>
        <pc:spChg chg="mod">
          <ac:chgData name="Hannah Werner" userId="6f96a161-cb2c-4bc7-a90d-3c38d78bf0fc" providerId="ADAL" clId="{F096D414-503F-49EC-841F-5909FC2345B5}" dt="2024-09-24T09:19:02.953" v="466" actId="20577"/>
          <ac:spMkLst>
            <pc:docMk/>
            <pc:sldMk cId="985856299" sldId="268"/>
            <ac:spMk id="13" creationId="{7A612E00-B2B3-DAB3-B2E3-4D95B11C1E3C}"/>
          </ac:spMkLst>
        </pc:spChg>
        <pc:spChg chg="add mod">
          <ac:chgData name="Hannah Werner" userId="6f96a161-cb2c-4bc7-a90d-3c38d78bf0fc" providerId="ADAL" clId="{F096D414-503F-49EC-841F-5909FC2345B5}" dt="2024-09-24T09:19:20.622" v="518" actId="20577"/>
          <ac:spMkLst>
            <pc:docMk/>
            <pc:sldMk cId="985856299" sldId="268"/>
            <ac:spMk id="14" creationId="{42A0DBA0-5CDD-895E-7C25-CFA11636066D}"/>
          </ac:spMkLst>
        </pc:spChg>
        <pc:grpChg chg="add mod">
          <ac:chgData name="Hannah Werner" userId="6f96a161-cb2c-4bc7-a90d-3c38d78bf0fc" providerId="ADAL" clId="{F096D414-503F-49EC-841F-5909FC2345B5}" dt="2024-09-24T09:18:31.704" v="396"/>
          <ac:grpSpMkLst>
            <pc:docMk/>
            <pc:sldMk cId="985856299" sldId="268"/>
            <ac:grpSpMk id="3" creationId="{C326CC99-A4CE-9D90-AAF6-A529B0B29050}"/>
          </ac:grpSpMkLst>
        </pc:grpChg>
      </pc:sldChg>
      <pc:sldMasterChg chg="modSldLayout">
        <pc:chgData name="Hannah Werner" userId="6f96a161-cb2c-4bc7-a90d-3c38d78bf0fc" providerId="ADAL" clId="{F096D414-503F-49EC-841F-5909FC2345B5}" dt="2024-09-24T09:17:04.095" v="395" actId="1076"/>
        <pc:sldMasterMkLst>
          <pc:docMk/>
          <pc:sldMasterMk cId="2394396925" sldId="2147483661"/>
        </pc:sldMasterMkLst>
        <pc:sldLayoutChg chg="modSp mod">
          <pc:chgData name="Hannah Werner" userId="6f96a161-cb2c-4bc7-a90d-3c38d78bf0fc" providerId="ADAL" clId="{F096D414-503F-49EC-841F-5909FC2345B5}" dt="2024-09-24T09:07:58.589" v="299" actId="20577"/>
          <pc:sldLayoutMkLst>
            <pc:docMk/>
            <pc:sldMasterMk cId="2394396925" sldId="2147483661"/>
            <pc:sldLayoutMk cId="3485044174" sldId="2147483678"/>
          </pc:sldLayoutMkLst>
          <pc:spChg chg="mod">
            <ac:chgData name="Hannah Werner" userId="6f96a161-cb2c-4bc7-a90d-3c38d78bf0fc" providerId="ADAL" clId="{F096D414-503F-49EC-841F-5909FC2345B5}" dt="2024-09-24T09:07:58.589" v="299" actId="20577"/>
            <ac:spMkLst>
              <pc:docMk/>
              <pc:sldMasterMk cId="2394396925" sldId="2147483661"/>
              <pc:sldLayoutMk cId="3485044174" sldId="2147483678"/>
              <ac:spMk id="11" creationId="{366E3751-4A42-3B8D-5208-B03E95659924}"/>
            </ac:spMkLst>
          </pc:spChg>
        </pc:sldLayoutChg>
        <pc:sldLayoutChg chg="addSp modSp mod">
          <pc:chgData name="Hannah Werner" userId="6f96a161-cb2c-4bc7-a90d-3c38d78bf0fc" providerId="ADAL" clId="{F096D414-503F-49EC-841F-5909FC2345B5}" dt="2024-09-24T09:15:51.931" v="390" actId="20577"/>
          <pc:sldLayoutMkLst>
            <pc:docMk/>
            <pc:sldMasterMk cId="2394396925" sldId="2147483661"/>
            <pc:sldLayoutMk cId="496303994" sldId="2147483679"/>
          </pc:sldLayoutMkLst>
          <pc:spChg chg="add mod">
            <ac:chgData name="Hannah Werner" userId="6f96a161-cb2c-4bc7-a90d-3c38d78bf0fc" providerId="ADAL" clId="{F096D414-503F-49EC-841F-5909FC2345B5}" dt="2024-09-24T09:10:20.900" v="335"/>
            <ac:spMkLst>
              <pc:docMk/>
              <pc:sldMasterMk cId="2394396925" sldId="2147483661"/>
              <pc:sldLayoutMk cId="496303994" sldId="2147483679"/>
              <ac:spMk id="6" creationId="{8D462D4B-5B74-144B-43D3-A9E506250394}"/>
            </ac:spMkLst>
          </pc:spChg>
          <pc:spChg chg="add mod">
            <ac:chgData name="Hannah Werner" userId="6f96a161-cb2c-4bc7-a90d-3c38d78bf0fc" providerId="ADAL" clId="{F096D414-503F-49EC-841F-5909FC2345B5}" dt="2024-09-24T09:14:56.669" v="384" actId="14100"/>
            <ac:spMkLst>
              <pc:docMk/>
              <pc:sldMasterMk cId="2394396925" sldId="2147483661"/>
              <pc:sldLayoutMk cId="496303994" sldId="2147483679"/>
              <ac:spMk id="14" creationId="{7E54B5CF-C610-66CA-4A59-54E9AF9DAFCD}"/>
            </ac:spMkLst>
          </pc:spChg>
          <pc:spChg chg="add mod">
            <ac:chgData name="Hannah Werner" userId="6f96a161-cb2c-4bc7-a90d-3c38d78bf0fc" providerId="ADAL" clId="{F096D414-503F-49EC-841F-5909FC2345B5}" dt="2024-09-24T09:12:32.033" v="360"/>
            <ac:spMkLst>
              <pc:docMk/>
              <pc:sldMasterMk cId="2394396925" sldId="2147483661"/>
              <pc:sldLayoutMk cId="496303994" sldId="2147483679"/>
              <ac:spMk id="16" creationId="{BA48666A-AE96-AC97-13F4-7B8972242DA5}"/>
            </ac:spMkLst>
          </pc:spChg>
          <pc:spChg chg="add mod">
            <ac:chgData name="Hannah Werner" userId="6f96a161-cb2c-4bc7-a90d-3c38d78bf0fc" providerId="ADAL" clId="{F096D414-503F-49EC-841F-5909FC2345B5}" dt="2024-09-24T09:15:51.931" v="390" actId="20577"/>
            <ac:spMkLst>
              <pc:docMk/>
              <pc:sldMasterMk cId="2394396925" sldId="2147483661"/>
              <pc:sldLayoutMk cId="496303994" sldId="2147483679"/>
              <ac:spMk id="17" creationId="{2F53D774-873F-C6FD-D61E-FE87D936EA5F}"/>
            </ac:spMkLst>
          </pc:spChg>
          <pc:spChg chg="mod">
            <ac:chgData name="Hannah Werner" userId="6f96a161-cb2c-4bc7-a90d-3c38d78bf0fc" providerId="ADAL" clId="{F096D414-503F-49EC-841F-5909FC2345B5}" dt="2024-09-24T09:15:22.438" v="387" actId="1076"/>
            <ac:spMkLst>
              <pc:docMk/>
              <pc:sldMasterMk cId="2394396925" sldId="2147483661"/>
              <pc:sldLayoutMk cId="496303994" sldId="2147483679"/>
              <ac:spMk id="25" creationId="{3F01A773-91AB-760F-A2B8-F9299A3CEC97}"/>
            </ac:spMkLst>
          </pc:spChg>
          <pc:spChg chg="mod">
            <ac:chgData name="Hannah Werner" userId="6f96a161-cb2c-4bc7-a90d-3c38d78bf0fc" providerId="ADAL" clId="{F096D414-503F-49EC-841F-5909FC2345B5}" dt="2024-09-24T09:12:02.264" v="351" actId="14100"/>
            <ac:spMkLst>
              <pc:docMk/>
              <pc:sldMasterMk cId="2394396925" sldId="2147483661"/>
              <pc:sldLayoutMk cId="496303994" sldId="2147483679"/>
              <ac:spMk id="32" creationId="{3D97CCEF-8B32-DA8D-8220-433DBAC8C95B}"/>
            </ac:spMkLst>
          </pc:spChg>
          <pc:spChg chg="mod">
            <ac:chgData name="Hannah Werner" userId="6f96a161-cb2c-4bc7-a90d-3c38d78bf0fc" providerId="ADAL" clId="{F096D414-503F-49EC-841F-5909FC2345B5}" dt="2024-09-24T09:15:08.198" v="386" actId="14100"/>
            <ac:spMkLst>
              <pc:docMk/>
              <pc:sldMasterMk cId="2394396925" sldId="2147483661"/>
              <pc:sldLayoutMk cId="496303994" sldId="2147483679"/>
              <ac:spMk id="35" creationId="{6432F760-F5F0-D74C-F44A-680E2AFA4293}"/>
            </ac:spMkLst>
          </pc:spChg>
        </pc:sldLayoutChg>
        <pc:sldLayoutChg chg="modSp mod">
          <pc:chgData name="Hannah Werner" userId="6f96a161-cb2c-4bc7-a90d-3c38d78bf0fc" providerId="ADAL" clId="{F096D414-503F-49EC-841F-5909FC2345B5}" dt="2024-09-24T09:08:05.668" v="301"/>
          <pc:sldLayoutMkLst>
            <pc:docMk/>
            <pc:sldMasterMk cId="2394396925" sldId="2147483661"/>
            <pc:sldLayoutMk cId="2088388667" sldId="2147483681"/>
          </pc:sldLayoutMkLst>
          <pc:spChg chg="mod">
            <ac:chgData name="Hannah Werner" userId="6f96a161-cb2c-4bc7-a90d-3c38d78bf0fc" providerId="ADAL" clId="{F096D414-503F-49EC-841F-5909FC2345B5}" dt="2024-09-24T09:08:05.668" v="301"/>
            <ac:spMkLst>
              <pc:docMk/>
              <pc:sldMasterMk cId="2394396925" sldId="2147483661"/>
              <pc:sldLayoutMk cId="2088388667" sldId="2147483681"/>
              <ac:spMk id="32" creationId="{3D97CCEF-8B32-DA8D-8220-433DBAC8C95B}"/>
            </ac:spMkLst>
          </pc:spChg>
        </pc:sldLayoutChg>
        <pc:sldLayoutChg chg="modSp mod">
          <pc:chgData name="Hannah Werner" userId="6f96a161-cb2c-4bc7-a90d-3c38d78bf0fc" providerId="ADAL" clId="{F096D414-503F-49EC-841F-5909FC2345B5}" dt="2024-09-24T09:17:04.095" v="395" actId="1076"/>
          <pc:sldLayoutMkLst>
            <pc:docMk/>
            <pc:sldMasterMk cId="2394396925" sldId="2147483661"/>
            <pc:sldLayoutMk cId="3371246564" sldId="2147483684"/>
          </pc:sldLayoutMkLst>
          <pc:spChg chg="mod">
            <ac:chgData name="Hannah Werner" userId="6f96a161-cb2c-4bc7-a90d-3c38d78bf0fc" providerId="ADAL" clId="{F096D414-503F-49EC-841F-5909FC2345B5}" dt="2024-09-24T09:17:04.095" v="395" actId="1076"/>
            <ac:spMkLst>
              <pc:docMk/>
              <pc:sldMasterMk cId="2394396925" sldId="2147483661"/>
              <pc:sldLayoutMk cId="3371246564" sldId="2147483684"/>
              <ac:spMk id="3" creationId="{4F11DD7E-C0C1-77E5-16C8-3A605512BA19}"/>
            </ac:spMkLst>
          </pc:spChg>
          <pc:spChg chg="mod">
            <ac:chgData name="Hannah Werner" userId="6f96a161-cb2c-4bc7-a90d-3c38d78bf0fc" providerId="ADAL" clId="{F096D414-503F-49EC-841F-5909FC2345B5}" dt="2024-09-24T09:04:35.844" v="102" actId="20577"/>
            <ac:spMkLst>
              <pc:docMk/>
              <pc:sldMasterMk cId="2394396925" sldId="2147483661"/>
              <pc:sldLayoutMk cId="3371246564" sldId="2147483684"/>
              <ac:spMk id="14" creationId="{E856A02A-682F-0AB9-2B00-E8155AE64F0B}"/>
            </ac:spMkLst>
          </pc:spChg>
          <pc:spChg chg="mod">
            <ac:chgData name="Hannah Werner" userId="6f96a161-cb2c-4bc7-a90d-3c38d78bf0fc" providerId="ADAL" clId="{F096D414-503F-49EC-841F-5909FC2345B5}" dt="2024-09-24T09:16:52.773" v="394" actId="1076"/>
            <ac:spMkLst>
              <pc:docMk/>
              <pc:sldMasterMk cId="2394396925" sldId="2147483661"/>
              <pc:sldLayoutMk cId="3371246564" sldId="2147483684"/>
              <ac:spMk id="16" creationId="{C204FC51-3AA1-2470-229C-C3E81D8C292B}"/>
            </ac:spMkLst>
          </pc:spChg>
        </pc:sldLayoutChg>
      </pc:sldMasterChg>
    </pc:docChg>
  </pc:docChgLst>
  <pc:docChgLst>
    <pc:chgData name="Josephine Hoffheinz" userId="e0f5c9e3-43ea-4b53-8ebb-53a75749d87d" providerId="ADAL" clId="{179F52D1-2137-5B43-A18E-ABAA34D2B848}"/>
    <pc:docChg chg="delSld modSection">
      <pc:chgData name="Josephine Hoffheinz" userId="e0f5c9e3-43ea-4b53-8ebb-53a75749d87d" providerId="ADAL" clId="{179F52D1-2137-5B43-A18E-ABAA34D2B848}" dt="2024-04-29T11:13:10.095" v="0" actId="2696"/>
      <pc:docMkLst>
        <pc:docMk/>
      </pc:docMkLst>
      <pc:sldChg chg="del">
        <pc:chgData name="Josephine Hoffheinz" userId="e0f5c9e3-43ea-4b53-8ebb-53a75749d87d" providerId="ADAL" clId="{179F52D1-2137-5B43-A18E-ABAA34D2B848}" dt="2024-04-29T11:13:10.095" v="0" actId="2696"/>
        <pc:sldMkLst>
          <pc:docMk/>
          <pc:sldMk cId="4233395722" sldId="267"/>
        </pc:sldMkLst>
      </pc:sldChg>
    </pc:docChg>
  </pc:docChgLst>
  <pc:docChgLst>
    <pc:chgData name="Hannah Werner" userId="6f96a161-cb2c-4bc7-a90d-3c38d78bf0fc" providerId="ADAL" clId="{F678F684-B8FF-4C69-821E-94E75CE29374}"/>
    <pc:docChg chg="undo redo custSel modMainMaster">
      <pc:chgData name="Hannah Werner" userId="6f96a161-cb2c-4bc7-a90d-3c38d78bf0fc" providerId="ADAL" clId="{F678F684-B8FF-4C69-821E-94E75CE29374}" dt="2024-09-24T09:26:52.529" v="168" actId="1076"/>
      <pc:docMkLst>
        <pc:docMk/>
      </pc:docMkLst>
      <pc:sldMasterChg chg="modSldLayout">
        <pc:chgData name="Hannah Werner" userId="6f96a161-cb2c-4bc7-a90d-3c38d78bf0fc" providerId="ADAL" clId="{F678F684-B8FF-4C69-821E-94E75CE29374}" dt="2024-09-24T09:26:52.529" v="168" actId="1076"/>
        <pc:sldMasterMkLst>
          <pc:docMk/>
          <pc:sldMasterMk cId="2394396925" sldId="2147483661"/>
        </pc:sldMasterMkLst>
        <pc:sldLayoutChg chg="modSp mod">
          <pc:chgData name="Hannah Werner" userId="6f96a161-cb2c-4bc7-a90d-3c38d78bf0fc" providerId="ADAL" clId="{F678F684-B8FF-4C69-821E-94E75CE29374}" dt="2024-09-24T09:26:52.529" v="168" actId="1076"/>
          <pc:sldLayoutMkLst>
            <pc:docMk/>
            <pc:sldMasterMk cId="2394396925" sldId="2147483661"/>
            <pc:sldLayoutMk cId="3371246564" sldId="2147483684"/>
          </pc:sldLayoutMkLst>
          <pc:spChg chg="mod">
            <ac:chgData name="Hannah Werner" userId="6f96a161-cb2c-4bc7-a90d-3c38d78bf0fc" providerId="ADAL" clId="{F678F684-B8FF-4C69-821E-94E75CE29374}" dt="2024-09-24T09:23:50.560" v="69" actId="20577"/>
            <ac:spMkLst>
              <pc:docMk/>
              <pc:sldMasterMk cId="2394396925" sldId="2147483661"/>
              <pc:sldLayoutMk cId="3371246564" sldId="2147483684"/>
              <ac:spMk id="3" creationId="{4F11DD7E-C0C1-77E5-16C8-3A605512BA19}"/>
            </ac:spMkLst>
          </pc:spChg>
          <pc:spChg chg="mod">
            <ac:chgData name="Hannah Werner" userId="6f96a161-cb2c-4bc7-a90d-3c38d78bf0fc" providerId="ADAL" clId="{F678F684-B8FF-4C69-821E-94E75CE29374}" dt="2024-09-24T09:26:52.529" v="168" actId="1076"/>
            <ac:spMkLst>
              <pc:docMk/>
              <pc:sldMasterMk cId="2394396925" sldId="2147483661"/>
              <pc:sldLayoutMk cId="3371246564" sldId="2147483684"/>
              <ac:spMk id="14" creationId="{E856A02A-682F-0AB9-2B00-E8155AE64F0B}"/>
            </ac:spMkLst>
          </pc:spChg>
          <pc:spChg chg="mod">
            <ac:chgData name="Hannah Werner" userId="6f96a161-cb2c-4bc7-a90d-3c38d78bf0fc" providerId="ADAL" clId="{F678F684-B8FF-4C69-821E-94E75CE29374}" dt="2024-09-24T09:26:08.067" v="167" actId="20577"/>
            <ac:spMkLst>
              <pc:docMk/>
              <pc:sldMasterMk cId="2394396925" sldId="2147483661"/>
              <pc:sldLayoutMk cId="3371246564" sldId="2147483684"/>
              <ac:spMk id="16" creationId="{C204FC51-3AA1-2470-229C-C3E81D8C292B}"/>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02FD4-CFA1-594D-9BA9-A3FD9D9A2503}" type="datetimeFigureOut">
              <a:rPr lang="en-US" smtClean="0"/>
              <a:t>9/24/2024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BCD64-0B54-1947-B93C-DF5322DA077D}" type="slidenum">
              <a:rPr lang="en-US" smtClean="0"/>
              <a:t>‹Nr.›</a:t>
            </a:fld>
            <a:endParaRPr lang="en-US"/>
          </a:p>
        </p:txBody>
      </p:sp>
    </p:spTree>
    <p:extLst>
      <p:ext uri="{BB962C8B-B14F-4D97-AF65-F5344CB8AC3E}">
        <p14:creationId xmlns:p14="http://schemas.microsoft.com/office/powerpoint/2010/main" val="201059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1</a:t>
            </a:fld>
            <a:endParaRPr lang="en-US"/>
          </a:p>
        </p:txBody>
      </p:sp>
    </p:spTree>
    <p:extLst>
      <p:ext uri="{BB962C8B-B14F-4D97-AF65-F5344CB8AC3E}">
        <p14:creationId xmlns:p14="http://schemas.microsoft.com/office/powerpoint/2010/main" val="2326193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2</a:t>
            </a:fld>
            <a:endParaRPr lang="en-US"/>
          </a:p>
        </p:txBody>
      </p:sp>
    </p:spTree>
    <p:extLst>
      <p:ext uri="{BB962C8B-B14F-4D97-AF65-F5344CB8AC3E}">
        <p14:creationId xmlns:p14="http://schemas.microsoft.com/office/powerpoint/2010/main" val="2125643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7" name="TextBox 6">
            <a:extLst>
              <a:ext uri="{FF2B5EF4-FFF2-40B4-BE49-F238E27FC236}">
                <a16:creationId xmlns:a16="http://schemas.microsoft.com/office/drawing/2014/main" id="{0494FF37-27BE-EE49-0479-E8702FF092CE}"/>
              </a:ext>
            </a:extLst>
          </p:cNvPr>
          <p:cNvSpPr txBox="1"/>
          <p:nvPr userDrawn="1"/>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LET US KNOW HOW YOU FOUND OUT ABOUT US</a:t>
            </a:r>
          </a:p>
          <a:p>
            <a:endParaRPr lang="en-US" b="1" dirty="0">
              <a:solidFill>
                <a:schemeClr val="accent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AC0DA56-B901-47FB-E13E-265681DE69EB}"/>
              </a:ext>
            </a:extLst>
          </p:cNvPr>
          <p:cNvGrpSpPr/>
          <p:nvPr userDrawn="1"/>
        </p:nvGrpSpPr>
        <p:grpSpPr>
          <a:xfrm>
            <a:off x="624890" y="4026255"/>
            <a:ext cx="5374784" cy="1513922"/>
            <a:chOff x="355409" y="4018473"/>
            <a:chExt cx="5374784" cy="1513922"/>
          </a:xfrm>
        </p:grpSpPr>
        <p:sp>
          <p:nvSpPr>
            <p:cNvPr id="21" name="TextBox 20">
              <a:extLst>
                <a:ext uri="{FF2B5EF4-FFF2-40B4-BE49-F238E27FC236}">
                  <a16:creationId xmlns:a16="http://schemas.microsoft.com/office/drawing/2014/main" id="{CDBAEE20-CA31-9243-1DD0-C47009AFE407}"/>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22" name="TextBox 21">
              <a:extLst>
                <a:ext uri="{FF2B5EF4-FFF2-40B4-BE49-F238E27FC236}">
                  <a16:creationId xmlns:a16="http://schemas.microsoft.com/office/drawing/2014/main" id="{B311AF44-DF51-FC94-93A0-C181D1C35BC0}"/>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23" name="TextBox 22">
              <a:extLst>
                <a:ext uri="{FF2B5EF4-FFF2-40B4-BE49-F238E27FC236}">
                  <a16:creationId xmlns:a16="http://schemas.microsoft.com/office/drawing/2014/main" id="{04F0DDF1-7B75-C982-6D94-3C5A0466BC8C}"/>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24" name="TextBox 23">
              <a:extLst>
                <a:ext uri="{FF2B5EF4-FFF2-40B4-BE49-F238E27FC236}">
                  <a16:creationId xmlns:a16="http://schemas.microsoft.com/office/drawing/2014/main" id="{9622445D-9918-9C65-8767-924DC6B97A08}"/>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25" name="TextBox 24">
              <a:extLst>
                <a:ext uri="{FF2B5EF4-FFF2-40B4-BE49-F238E27FC236}">
                  <a16:creationId xmlns:a16="http://schemas.microsoft.com/office/drawing/2014/main" id="{3477CF9B-C309-C815-836C-51175B5EFDD2}"/>
                </a:ext>
              </a:extLst>
            </p:cNvPr>
            <p:cNvSpPr txBox="1"/>
            <p:nvPr userDrawn="1"/>
          </p:nvSpPr>
          <p:spPr>
            <a:xfrm>
              <a:off x="2271628" y="4795496"/>
              <a:ext cx="1462644" cy="338554"/>
            </a:xfrm>
            <a:prstGeom prst="rect">
              <a:avLst/>
            </a:prstGeom>
            <a:noFill/>
          </p:spPr>
          <p:txBody>
            <a:bodyPr wrap="none" rtlCol="0">
              <a:spAutoFit/>
            </a:bodyPr>
            <a:lstStyle/>
            <a:p>
              <a:r>
                <a:rPr lang="en-US" sz="1600" dirty="0"/>
                <a:t>Google search</a:t>
              </a:r>
            </a:p>
          </p:txBody>
        </p:sp>
        <p:sp>
          <p:nvSpPr>
            <p:cNvPr id="26" name="TextBox 25">
              <a:extLst>
                <a:ext uri="{FF2B5EF4-FFF2-40B4-BE49-F238E27FC236}">
                  <a16:creationId xmlns:a16="http://schemas.microsoft.com/office/drawing/2014/main" id="{0B986676-D0E3-5EBC-F737-5298798F0A18}"/>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27" name="TextBox 26">
              <a:extLst>
                <a:ext uri="{FF2B5EF4-FFF2-40B4-BE49-F238E27FC236}">
                  <a16:creationId xmlns:a16="http://schemas.microsoft.com/office/drawing/2014/main" id="{1DDD256D-BF5C-C2CA-5FB3-29AA6AE01EA0}"/>
                </a:ext>
              </a:extLst>
            </p:cNvPr>
            <p:cNvSpPr txBox="1"/>
            <p:nvPr userDrawn="1"/>
          </p:nvSpPr>
          <p:spPr>
            <a:xfrm>
              <a:off x="2271628" y="4400133"/>
              <a:ext cx="1060740" cy="338554"/>
            </a:xfrm>
            <a:prstGeom prst="rect">
              <a:avLst/>
            </a:prstGeom>
            <a:noFill/>
          </p:spPr>
          <p:txBody>
            <a:bodyPr wrap="none" rtlCol="0">
              <a:spAutoFit/>
            </a:bodyPr>
            <a:lstStyle/>
            <a:p>
              <a:r>
                <a:rPr lang="en-US" sz="1600" dirty="0"/>
                <a:t>University</a:t>
              </a:r>
            </a:p>
          </p:txBody>
        </p:sp>
        <p:sp>
          <p:nvSpPr>
            <p:cNvPr id="28" name="TextBox 27">
              <a:extLst>
                <a:ext uri="{FF2B5EF4-FFF2-40B4-BE49-F238E27FC236}">
                  <a16:creationId xmlns:a16="http://schemas.microsoft.com/office/drawing/2014/main" id="{CF3B79AB-9D46-4AA8-F250-E281CD03508B}"/>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29" name="TextBox 28">
              <a:extLst>
                <a:ext uri="{FF2B5EF4-FFF2-40B4-BE49-F238E27FC236}">
                  <a16:creationId xmlns:a16="http://schemas.microsoft.com/office/drawing/2014/main" id="{5A7B4F7D-3050-8FCE-1586-8A81B7AEFD3E}"/>
                </a:ext>
              </a:extLst>
            </p:cNvPr>
            <p:cNvSpPr txBox="1"/>
            <p:nvPr userDrawn="1"/>
          </p:nvSpPr>
          <p:spPr>
            <a:xfrm>
              <a:off x="3943614" y="4791306"/>
              <a:ext cx="1786579" cy="338554"/>
            </a:xfrm>
            <a:prstGeom prst="rect">
              <a:avLst/>
            </a:prstGeom>
            <a:noFill/>
          </p:spPr>
          <p:txBody>
            <a:bodyPr wrap="none" rtlCol="0">
              <a:spAutoFit/>
            </a:bodyPr>
            <a:lstStyle/>
            <a:p>
              <a:r>
                <a:rPr lang="en-US" sz="1600" dirty="0"/>
                <a:t>A friend/colleague</a:t>
              </a:r>
            </a:p>
          </p:txBody>
        </p:sp>
        <p:sp>
          <p:nvSpPr>
            <p:cNvPr id="30" name="TextBox 29">
              <a:extLst>
                <a:ext uri="{FF2B5EF4-FFF2-40B4-BE49-F238E27FC236}">
                  <a16:creationId xmlns:a16="http://schemas.microsoft.com/office/drawing/2014/main" id="{6AE24D0F-FF23-6BF1-8CF2-DD98FC24D061}"/>
                </a:ext>
              </a:extLst>
            </p:cNvPr>
            <p:cNvSpPr txBox="1"/>
            <p:nvPr userDrawn="1"/>
          </p:nvSpPr>
          <p:spPr>
            <a:xfrm>
              <a:off x="355409" y="5193841"/>
              <a:ext cx="691215" cy="338554"/>
            </a:xfrm>
            <a:prstGeom prst="rect">
              <a:avLst/>
            </a:prstGeom>
            <a:noFill/>
          </p:spPr>
          <p:txBody>
            <a:bodyPr wrap="none" rtlCol="0">
              <a:spAutoFit/>
            </a:bodyPr>
            <a:lstStyle/>
            <a:p>
              <a:r>
                <a:rPr lang="en-US" sz="1600" dirty="0"/>
                <a:t>Other</a:t>
              </a:r>
            </a:p>
          </p:txBody>
        </p:sp>
      </p:grpSp>
      <p:sp>
        <p:nvSpPr>
          <p:cNvPr id="31" name="Text Placeholder 2">
            <a:extLst>
              <a:ext uri="{FF2B5EF4-FFF2-40B4-BE49-F238E27FC236}">
                <a16:creationId xmlns:a16="http://schemas.microsoft.com/office/drawing/2014/main" id="{ADE4A8DD-38A9-592B-CA32-2430C8D5F85D}"/>
              </a:ext>
            </a:extLst>
          </p:cNvPr>
          <p:cNvSpPr>
            <a:spLocks noGrp="1"/>
          </p:cNvSpPr>
          <p:nvPr>
            <p:ph type="body" idx="17" hasCustomPrompt="1"/>
          </p:nvPr>
        </p:nvSpPr>
        <p:spPr>
          <a:xfrm>
            <a:off x="399410" y="5670238"/>
            <a:ext cx="6828704"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Write down here, how you found out about us or this challenge</a:t>
            </a:r>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4851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a:off x="0" y="681038"/>
            <a:ext cx="7936398" cy="6176962"/>
          </a:xfrm>
          <a:prstGeom prst="round1Rect">
            <a:avLst>
              <a:gd name="adj" fmla="val 318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8184876" y="949234"/>
            <a:ext cx="3824244" cy="531005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10" name="Content Placeholder 9">
            <a:extLst>
              <a:ext uri="{FF2B5EF4-FFF2-40B4-BE49-F238E27FC236}">
                <a16:creationId xmlns:a16="http://schemas.microsoft.com/office/drawing/2014/main" id="{722BF1BE-3664-A41F-E15A-BC5F0841D893}"/>
              </a:ext>
            </a:extLst>
          </p:cNvPr>
          <p:cNvSpPr>
            <a:spLocks noGrp="1"/>
          </p:cNvSpPr>
          <p:nvPr>
            <p:ph sz="quarter" idx="13" hasCustomPrompt="1"/>
          </p:nvPr>
        </p:nvSpPr>
        <p:spPr>
          <a:xfrm>
            <a:off x="248478" y="949234"/>
            <a:ext cx="7432482" cy="5310052"/>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Tree>
    <p:extLst>
      <p:ext uri="{BB962C8B-B14F-4D97-AF65-F5344CB8AC3E}">
        <p14:creationId xmlns:p14="http://schemas.microsoft.com/office/powerpoint/2010/main" val="378302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272"/>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b="1"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66467"/>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0018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Introduction">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14707" y="681038"/>
            <a:ext cx="4255602" cy="6176962"/>
          </a:xfrm>
          <a:prstGeom prst="round1Rect">
            <a:avLst>
              <a:gd name="adj" fmla="val 3928"/>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endParaRPr lang="en-GB"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252825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TEAM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2215187"/>
            <a:ext cx="3630623" cy="4141162"/>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1256882"/>
            <a:ext cx="1031949"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COUNTRY</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3661470"/>
            <a:ext cx="214994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WEBSITE (if applicable)</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4490257"/>
            <a:ext cx="223009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LINKEDIN (if applicable)</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329036" y="1565816"/>
            <a:ext cx="3263995"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8389099" y="1252198"/>
            <a:ext cx="1787151" cy="780292"/>
          </a:xfrm>
        </p:spPr>
        <p:txBody>
          <a:bodyPr anchor="t">
            <a:normAutofit/>
          </a:bodyPr>
          <a:lstStyle>
            <a:lvl1pPr marL="0" indent="0">
              <a:buNone/>
              <a:defRPr sz="1400" b="1">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329036" y="1195942"/>
            <a:ext cx="3331721" cy="4002"/>
          </a:xfrm>
          <a:prstGeom prst="line">
            <a:avLst/>
          </a:prstGeom>
          <a:ln>
            <a:solidFill>
              <a:schemeClr val="tx2">
                <a:lumMod val="10000"/>
              </a:schemeClr>
            </a:solidFill>
          </a:ln>
        </p:spPr>
        <p:style>
          <a:lnRef idx="2">
            <a:schemeClr val="accent1"/>
          </a:lnRef>
          <a:fillRef idx="0">
            <a:schemeClr val="accent1"/>
          </a:fillRef>
          <a:effectRef idx="1">
            <a:schemeClr val="accent1"/>
          </a:effectRef>
          <a:fontRef idx="minor">
            <a:schemeClr val="tx1"/>
          </a:fontRef>
        </p:style>
      </p:cxn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342334" y="3999225"/>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342334" y="4811419"/>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329036" y="361792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329036" y="4448870"/>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2604655"/>
            <a:ext cx="3779647" cy="3751694"/>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307815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a:t>
            </a:r>
          </a:p>
        </p:txBody>
      </p:sp>
      <p:sp>
        <p:nvSpPr>
          <p:cNvPr id="2" name="TextBox 1">
            <a:extLst>
              <a:ext uri="{FF2B5EF4-FFF2-40B4-BE49-F238E27FC236}">
                <a16:creationId xmlns:a16="http://schemas.microsoft.com/office/drawing/2014/main" id="{7E5FA1BE-7633-F019-9769-1B38AF726BC0}"/>
              </a:ext>
            </a:extLst>
          </p:cNvPr>
          <p:cNvSpPr txBox="1"/>
          <p:nvPr userDrawn="1"/>
        </p:nvSpPr>
        <p:spPr>
          <a:xfrm>
            <a:off x="246535" y="2041290"/>
            <a:ext cx="243406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UNIVERSITY (if applicable)</a:t>
            </a:r>
          </a:p>
        </p:txBody>
      </p:sp>
      <p:sp>
        <p:nvSpPr>
          <p:cNvPr id="3" name="Text Placeholder 2">
            <a:extLst>
              <a:ext uri="{FF2B5EF4-FFF2-40B4-BE49-F238E27FC236}">
                <a16:creationId xmlns:a16="http://schemas.microsoft.com/office/drawing/2014/main" id="{CAF8F316-5A1E-7E46-5A95-F83876EE2C2E}"/>
              </a:ext>
            </a:extLst>
          </p:cNvPr>
          <p:cNvSpPr>
            <a:spLocks noGrp="1"/>
          </p:cNvSpPr>
          <p:nvPr>
            <p:ph type="body" idx="21" hasCustomPrompt="1"/>
          </p:nvPr>
        </p:nvSpPr>
        <p:spPr>
          <a:xfrm>
            <a:off x="342334" y="2367464"/>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29036" y="199774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246535" y="2844986"/>
            <a:ext cx="285783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FOUNDING YEAR (if applicable)</a:t>
            </a:r>
          </a:p>
        </p:txBody>
      </p:sp>
      <p:sp>
        <p:nvSpPr>
          <p:cNvPr id="27" name="Text Placeholder 2">
            <a:extLst>
              <a:ext uri="{FF2B5EF4-FFF2-40B4-BE49-F238E27FC236}">
                <a16:creationId xmlns:a16="http://schemas.microsoft.com/office/drawing/2014/main" id="{55963887-F3F0-94CC-EF89-0A2E74271239}"/>
              </a:ext>
            </a:extLst>
          </p:cNvPr>
          <p:cNvSpPr>
            <a:spLocks noGrp="1"/>
          </p:cNvSpPr>
          <p:nvPr>
            <p:ph type="body" idx="22" hasCustomPrompt="1"/>
          </p:nvPr>
        </p:nvSpPr>
        <p:spPr>
          <a:xfrm>
            <a:off x="342334" y="3171160"/>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9" name="Straight Connector 28">
            <a:extLst>
              <a:ext uri="{FF2B5EF4-FFF2-40B4-BE49-F238E27FC236}">
                <a16:creationId xmlns:a16="http://schemas.microsoft.com/office/drawing/2014/main" id="{6F5B5A21-824A-BB74-2B15-2A788DA33724}"/>
              </a:ext>
            </a:extLst>
          </p:cNvPr>
          <p:cNvCxnSpPr>
            <a:cxnSpLocks/>
          </p:cNvCxnSpPr>
          <p:nvPr userDrawn="1"/>
        </p:nvCxnSpPr>
        <p:spPr>
          <a:xfrm>
            <a:off x="329036" y="2801442"/>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3" name="Picture Placeholder 2">
            <a:extLst>
              <a:ext uri="{FF2B5EF4-FFF2-40B4-BE49-F238E27FC236}">
                <a16:creationId xmlns:a16="http://schemas.microsoft.com/office/drawing/2014/main" id="{0669D30F-026D-396E-3EE2-06DF84238CBA}"/>
              </a:ext>
            </a:extLst>
          </p:cNvPr>
          <p:cNvSpPr>
            <a:spLocks noGrp="1"/>
          </p:cNvSpPr>
          <p:nvPr>
            <p:ph type="pic" idx="23" hasCustomPrompt="1"/>
          </p:nvPr>
        </p:nvSpPr>
        <p:spPr>
          <a:xfrm>
            <a:off x="1594981" y="5405796"/>
            <a:ext cx="1999148" cy="950525"/>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Logo</a:t>
            </a:r>
          </a:p>
        </p:txBody>
      </p:sp>
      <p:sp>
        <p:nvSpPr>
          <p:cNvPr id="35" name="Text Placeholder 2">
            <a:extLst>
              <a:ext uri="{FF2B5EF4-FFF2-40B4-BE49-F238E27FC236}">
                <a16:creationId xmlns:a16="http://schemas.microsoft.com/office/drawing/2014/main" id="{6432F760-F5F0-D74C-F44A-680E2AFA4293}"/>
              </a:ext>
            </a:extLst>
          </p:cNvPr>
          <p:cNvSpPr>
            <a:spLocks noGrp="1"/>
          </p:cNvSpPr>
          <p:nvPr>
            <p:ph type="body" idx="24" hasCustomPrompt="1"/>
          </p:nvPr>
        </p:nvSpPr>
        <p:spPr>
          <a:xfrm>
            <a:off x="4165029" y="1252198"/>
            <a:ext cx="3779645" cy="539657"/>
          </a:xfrm>
        </p:spPr>
        <p:txBody>
          <a:bodyPr anchor="t">
            <a:normAutofit/>
          </a:bodyPr>
          <a:lstStyle>
            <a:lvl1pPr marL="0" indent="0">
              <a:buFont typeface="Arial" panose="020B0604020202020204" pitchFamily="34" charse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a:p>
            <a:pPr lvl="0"/>
            <a:endParaRPr lang="en-GB" dirty="0"/>
          </a:p>
        </p:txBody>
      </p: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10232571" y="896983"/>
            <a:ext cx="1787151" cy="1142580"/>
          </a:xfrm>
        </p:spPr>
        <p:txBody>
          <a:bodyPr>
            <a:normAutofit/>
          </a:bodyPr>
          <a:lstStyle>
            <a:lvl1pPr marL="0" indent="0">
              <a:buNone/>
              <a:defRPr sz="1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err="1"/>
              <a:t>TeamPhoto</a:t>
            </a:r>
            <a:r>
              <a:rPr lang="en-US" dirty="0"/>
              <a:t> (voluntary)</a:t>
            </a:r>
          </a:p>
        </p:txBody>
      </p:sp>
      <p:sp>
        <p:nvSpPr>
          <p:cNvPr id="38" name="TextBox 37">
            <a:extLst>
              <a:ext uri="{FF2B5EF4-FFF2-40B4-BE49-F238E27FC236}">
                <a16:creationId xmlns:a16="http://schemas.microsoft.com/office/drawing/2014/main" id="{0F8E101D-C083-405A-992A-AF27C4A4DD8F}"/>
              </a:ext>
            </a:extLst>
          </p:cNvPr>
          <p:cNvSpPr txBox="1"/>
          <p:nvPr userDrawn="1"/>
        </p:nvSpPr>
        <p:spPr>
          <a:xfrm>
            <a:off x="246535" y="5343896"/>
            <a:ext cx="1348446" cy="523220"/>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LOGO</a:t>
            </a:r>
            <a:br>
              <a:rPr lang="en-US" sz="1400" b="1" dirty="0">
                <a:solidFill>
                  <a:schemeClr val="bg2"/>
                </a:solidFill>
                <a:latin typeface="Segoe UI" panose="020B0502040204020203" pitchFamily="34" charset="0"/>
                <a:cs typeface="Segoe UI" panose="020B0502040204020203" pitchFamily="34" charset="0"/>
              </a:rPr>
            </a:br>
            <a:r>
              <a:rPr lang="en-US" sz="1400" b="1" dirty="0">
                <a:solidFill>
                  <a:schemeClr val="bg2"/>
                </a:solidFill>
                <a:latin typeface="Segoe UI" panose="020B0502040204020203" pitchFamily="34" charset="0"/>
                <a:cs typeface="Segoe UI" panose="020B0502040204020203" pitchFamily="34" charset="0"/>
              </a:rPr>
              <a:t>(if applicable)</a:t>
            </a:r>
          </a:p>
        </p:txBody>
      </p:sp>
      <p:cxnSp>
        <p:nvCxnSpPr>
          <p:cNvPr id="39" name="Straight Connector 38">
            <a:extLst>
              <a:ext uri="{FF2B5EF4-FFF2-40B4-BE49-F238E27FC236}">
                <a16:creationId xmlns:a16="http://schemas.microsoft.com/office/drawing/2014/main" id="{C91D51F2-7903-CEE1-8A5A-FB946334D454}"/>
              </a:ext>
            </a:extLst>
          </p:cNvPr>
          <p:cNvCxnSpPr>
            <a:cxnSpLocks/>
          </p:cNvCxnSpPr>
          <p:nvPr userDrawn="1"/>
        </p:nvCxnSpPr>
        <p:spPr>
          <a:xfrm>
            <a:off x="329036" y="5254411"/>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4" name="Text Placeholder 2">
            <a:extLst>
              <a:ext uri="{FF2B5EF4-FFF2-40B4-BE49-F238E27FC236}">
                <a16:creationId xmlns:a16="http://schemas.microsoft.com/office/drawing/2014/main" id="{7E54B5CF-C610-66CA-4A59-54E9AF9DAFCD}"/>
              </a:ext>
            </a:extLst>
          </p:cNvPr>
          <p:cNvSpPr>
            <a:spLocks noGrp="1"/>
          </p:cNvSpPr>
          <p:nvPr>
            <p:ph type="body" idx="26" hasCustomPrompt="1"/>
          </p:nvPr>
        </p:nvSpPr>
        <p:spPr>
          <a:xfrm>
            <a:off x="4168909" y="2127186"/>
            <a:ext cx="3775767" cy="416242"/>
          </a:xfrm>
        </p:spPr>
        <p:txBody>
          <a:bodyPr anchor="t">
            <a:noAutofit/>
          </a:bodyPr>
          <a:lstStyle>
            <a:lvl1pPr marL="171450" indent="-171450">
              <a:lnSpc>
                <a:spcPct val="100000"/>
              </a:lnSpc>
              <a:spcBef>
                <a:spcPts val="0"/>
              </a:spcBef>
              <a:buFont typeface="Segoe UI" panose="020B0502040204020203" pitchFamily="34" charset="0"/>
              <a:buChar char="⃣"/>
              <a:defRPr sz="1100" b="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New Coating Techniques </a:t>
            </a:r>
          </a:p>
          <a:p>
            <a:pPr lvl="0"/>
            <a:r>
              <a:rPr lang="en-GB" dirty="0"/>
              <a:t>Alternative Materials for Nickel</a:t>
            </a:r>
          </a:p>
        </p:txBody>
      </p:sp>
      <p:sp>
        <p:nvSpPr>
          <p:cNvPr id="17" name="Text Placeholder 2">
            <a:extLst>
              <a:ext uri="{FF2B5EF4-FFF2-40B4-BE49-F238E27FC236}">
                <a16:creationId xmlns:a16="http://schemas.microsoft.com/office/drawing/2014/main" id="{2F53D774-873F-C6FD-D61E-FE87D936EA5F}"/>
              </a:ext>
            </a:extLst>
          </p:cNvPr>
          <p:cNvSpPr>
            <a:spLocks noGrp="1"/>
          </p:cNvSpPr>
          <p:nvPr>
            <p:ph type="body" idx="27" hasCustomPrompt="1"/>
          </p:nvPr>
        </p:nvSpPr>
        <p:spPr>
          <a:xfrm>
            <a:off x="4165028" y="1810917"/>
            <a:ext cx="3779647" cy="297798"/>
          </a:xfrm>
        </p:spPr>
        <p:txBody>
          <a:bodyPr anchor="t">
            <a:normAutofit/>
          </a:bodyPr>
          <a:lstStyle>
            <a:lvl1pPr marL="0" indent="0">
              <a:buFont typeface="Arial" panose="020B0604020202020204" pitchFamily="34" charset="0"/>
              <a:buNone/>
              <a:defRPr sz="12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dirty="0"/>
              <a:t>SOLUTION APPROACH: </a:t>
            </a:r>
          </a:p>
          <a:p>
            <a:pPr lvl="0"/>
            <a:endParaRPr lang="en-GB" dirty="0"/>
          </a:p>
          <a:p>
            <a:pPr lvl="0"/>
            <a:endParaRPr lang="en-GB" dirty="0"/>
          </a:p>
        </p:txBody>
      </p:sp>
    </p:spTree>
    <p:extLst>
      <p:ext uri="{BB962C8B-B14F-4D97-AF65-F5344CB8AC3E}">
        <p14:creationId xmlns:p14="http://schemas.microsoft.com/office/powerpoint/2010/main" val="496303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duction - Researcher">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11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2857834"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FOUNDING YEAR (if applicable)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3213252"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ASSOCIATED STARTUP/UNIVERSITY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5318957"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RESEARCHER</a:t>
            </a:r>
          </a:p>
        </p:txBody>
      </p:sp>
    </p:spTree>
    <p:extLst>
      <p:ext uri="{BB962C8B-B14F-4D97-AF65-F5344CB8AC3E}">
        <p14:creationId xmlns:p14="http://schemas.microsoft.com/office/powerpoint/2010/main" val="150114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duction - Students">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31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1503360"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STUDY COURSE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1220591"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 Please explain which of the two approaches you took: 1. New Coating Techniques or 2. Alternative Materials for Nickel.</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477252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STUDENT</a:t>
            </a:r>
          </a:p>
        </p:txBody>
      </p:sp>
    </p:spTree>
    <p:extLst>
      <p:ext uri="{BB962C8B-B14F-4D97-AF65-F5344CB8AC3E}">
        <p14:creationId xmlns:p14="http://schemas.microsoft.com/office/powerpoint/2010/main" val="208838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Solu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3898"/>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3294556"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PROBLEM &amp; TARGET GROUP</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461508"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DETAILED SOLUTION</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5018319"/>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the problem and target group you based your solution on. </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2141933"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2. SOLUTION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3" name="Content Placeholder 9">
            <a:extLst>
              <a:ext uri="{FF2B5EF4-FFF2-40B4-BE49-F238E27FC236}">
                <a16:creationId xmlns:a16="http://schemas.microsoft.com/office/drawing/2014/main" id="{06031EA5-7094-3853-E246-0C190AB56E9C}"/>
              </a:ext>
            </a:extLst>
          </p:cNvPr>
          <p:cNvSpPr>
            <a:spLocks noGrp="1"/>
          </p:cNvSpPr>
          <p:nvPr>
            <p:ph sz="quarter" idx="18" hasCustomPrompt="1"/>
          </p:nvPr>
        </p:nvSpPr>
        <p:spPr>
          <a:xfrm>
            <a:off x="4314813" y="4413506"/>
            <a:ext cx="3793436" cy="1885383"/>
          </a:xfrm>
        </p:spPr>
        <p:txBody>
          <a:bodyPr>
            <a:normAutofit/>
          </a:bodyPr>
          <a:lstStyle>
            <a:lvl1pPr marL="0" indent="0">
              <a:buNone/>
              <a:defRPr sz="1400"/>
            </a:lvl1pPr>
            <a:lvl5pPr marL="1828800" indent="0" algn="l">
              <a:buNone/>
              <a:defRPr sz="1400"/>
            </a:lvl5pPr>
          </a:lstStyle>
          <a:p>
            <a:pPr lvl="0"/>
            <a:r>
              <a:rPr lang="en-US" dirty="0"/>
              <a:t>Picture/graph</a:t>
            </a:r>
          </a:p>
        </p:txBody>
      </p:sp>
      <p:sp>
        <p:nvSpPr>
          <p:cNvPr id="6" name="Content Placeholder 9">
            <a:extLst>
              <a:ext uri="{FF2B5EF4-FFF2-40B4-BE49-F238E27FC236}">
                <a16:creationId xmlns:a16="http://schemas.microsoft.com/office/drawing/2014/main" id="{6A70E5BD-CA51-09C4-A0D0-817208BC2628}"/>
              </a:ext>
            </a:extLst>
          </p:cNvPr>
          <p:cNvSpPr>
            <a:spLocks noGrp="1"/>
          </p:cNvSpPr>
          <p:nvPr>
            <p:ph sz="quarter" idx="19" hasCustomPrompt="1"/>
          </p:nvPr>
        </p:nvSpPr>
        <p:spPr>
          <a:xfrm>
            <a:off x="8226857" y="4416098"/>
            <a:ext cx="3716666" cy="1885383"/>
          </a:xfrm>
        </p:spPr>
        <p:txBody>
          <a:bodyPr>
            <a:normAutofit/>
          </a:bodyPr>
          <a:lstStyle>
            <a:lvl1pPr marL="0" indent="0">
              <a:buNone/>
              <a:defRPr sz="1400"/>
            </a:lvl1pPr>
            <a:lvl5pPr marL="1828800" indent="0" algn="l">
              <a:buNone/>
              <a:defRPr sz="1400"/>
            </a:lvl5pPr>
          </a:lstStyle>
          <a:p>
            <a:pPr lvl="0"/>
            <a:r>
              <a:rPr lang="en-US" dirty="0"/>
              <a:t>Picture/graph</a:t>
            </a:r>
          </a:p>
        </p:txBody>
      </p:sp>
      <p:sp>
        <p:nvSpPr>
          <p:cNvPr id="14" name="Text Placeholder 2">
            <a:extLst>
              <a:ext uri="{FF2B5EF4-FFF2-40B4-BE49-F238E27FC236}">
                <a16:creationId xmlns:a16="http://schemas.microsoft.com/office/drawing/2014/main" id="{76F030FD-CF8C-493C-44C2-2ADB5AE0E234}"/>
              </a:ext>
            </a:extLst>
          </p:cNvPr>
          <p:cNvSpPr>
            <a:spLocks noGrp="1"/>
          </p:cNvSpPr>
          <p:nvPr>
            <p:ph type="body" idx="20" hasCustomPrompt="1"/>
          </p:nvPr>
        </p:nvSpPr>
        <p:spPr>
          <a:xfrm>
            <a:off x="4314813" y="1280570"/>
            <a:ext cx="7628709" cy="3038881"/>
          </a:xfrm>
        </p:spPr>
        <p:txBody>
          <a:bodyPr>
            <a:normAutofit/>
          </a:bodyPr>
          <a:lstStyle>
            <a:lvl1pPr marL="285750" indent="-285750">
              <a:buFont typeface="Arial" panose="020B0604020202020204" pitchFamily="34" charset="0"/>
              <a:buChar char="•"/>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solution, if you need more space feel free to check the slide in the end. To support your introduction feel free visualize the solution or concept by adding pictures of prototypes, products, graphics, etc.</a:t>
            </a:r>
          </a:p>
          <a:p>
            <a:pPr lvl="0"/>
            <a:endParaRPr lang="en-GB" dirty="0"/>
          </a:p>
        </p:txBody>
      </p:sp>
    </p:spTree>
    <p:extLst>
      <p:ext uri="{BB962C8B-B14F-4D97-AF65-F5344CB8AC3E}">
        <p14:creationId xmlns:p14="http://schemas.microsoft.com/office/powerpoint/2010/main" val="3485044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Challenge Specific Questions">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018501"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KEY QUESTION 1</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948543"/>
            <a:ext cx="3594179" cy="422841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630653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3. CHALLENGE SPECIFIC KEY QUESTIONS</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2" name="Round Single Corner of Rectangle 1">
            <a:extLst>
              <a:ext uri="{FF2B5EF4-FFF2-40B4-BE49-F238E27FC236}">
                <a16:creationId xmlns:a16="http://schemas.microsoft.com/office/drawing/2014/main" id="{CBD3EEC2-4DF2-77B7-01E6-705CB7AF445B}"/>
              </a:ext>
            </a:extLst>
          </p:cNvPr>
          <p:cNvSpPr/>
          <p:nvPr userDrawn="1"/>
        </p:nvSpPr>
        <p:spPr>
          <a:xfrm>
            <a:off x="4082426" y="684202"/>
            <a:ext cx="4075044" cy="6176963"/>
          </a:xfrm>
          <a:prstGeom prst="round1Rect">
            <a:avLst>
              <a:gd name="adj" fmla="val 4326"/>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F11DD7E-C0C1-77E5-16C8-3A605512BA19}"/>
              </a:ext>
            </a:extLst>
          </p:cNvPr>
          <p:cNvSpPr txBox="1"/>
          <p:nvPr userDrawn="1"/>
        </p:nvSpPr>
        <p:spPr>
          <a:xfrm>
            <a:off x="199255" y="1055938"/>
            <a:ext cx="3744928" cy="954107"/>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bg1"/>
                </a:solidFill>
                <a:latin typeface="Segoe UI" panose="020B0502040204020203" pitchFamily="34" charset="0"/>
                <a:ea typeface="+mn-ea"/>
                <a:cs typeface="Segoe UI" panose="020B0502040204020203" pitchFamily="34" charset="0"/>
              </a:rPr>
              <a:t>How does your solution maintain durability and functionality (mechanical properties, transportability, ease of handling, structural integrity in different environments)?</a:t>
            </a:r>
          </a:p>
        </p:txBody>
      </p:sp>
      <p:sp>
        <p:nvSpPr>
          <p:cNvPr id="6" name="TextBox 5">
            <a:extLst>
              <a:ext uri="{FF2B5EF4-FFF2-40B4-BE49-F238E27FC236}">
                <a16:creationId xmlns:a16="http://schemas.microsoft.com/office/drawing/2014/main" id="{4C24A9EB-41FA-41D8-BA69-871ACB50E6EB}"/>
              </a:ext>
            </a:extLst>
          </p:cNvPr>
          <p:cNvSpPr txBox="1"/>
          <p:nvPr userDrawn="1"/>
        </p:nvSpPr>
        <p:spPr>
          <a:xfrm>
            <a:off x="4304950" y="817964"/>
            <a:ext cx="2018501" cy="369332"/>
          </a:xfrm>
          <a:prstGeom prst="rect">
            <a:avLst/>
          </a:prstGeom>
          <a:noFill/>
        </p:spPr>
        <p:txBody>
          <a:bodyPr wrap="none" rtlCol="0">
            <a:spAutoFit/>
          </a:bodyPr>
          <a:lstStyle/>
          <a:p>
            <a:r>
              <a:rPr lang="en-US" b="1" dirty="0">
                <a:solidFill>
                  <a:schemeClr val="tx2">
                    <a:lumMod val="25000"/>
                  </a:schemeClr>
                </a:solidFill>
                <a:latin typeface="Segoe UI" panose="020B0502040204020203" pitchFamily="34" charset="0"/>
                <a:cs typeface="Segoe UI" panose="020B0502040204020203" pitchFamily="34" charset="0"/>
              </a:rPr>
              <a:t>KEY QUESTION 2</a:t>
            </a:r>
          </a:p>
        </p:txBody>
      </p:sp>
      <p:sp>
        <p:nvSpPr>
          <p:cNvPr id="14" name="TextBox 13">
            <a:extLst>
              <a:ext uri="{FF2B5EF4-FFF2-40B4-BE49-F238E27FC236}">
                <a16:creationId xmlns:a16="http://schemas.microsoft.com/office/drawing/2014/main" id="{E856A02A-682F-0AB9-2B00-E8155AE64F0B}"/>
              </a:ext>
            </a:extLst>
          </p:cNvPr>
          <p:cNvSpPr txBox="1"/>
          <p:nvPr userDrawn="1"/>
        </p:nvSpPr>
        <p:spPr>
          <a:xfrm>
            <a:off x="4301752" y="1228578"/>
            <a:ext cx="3855718" cy="738664"/>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Segoe UI" panose="020B0502040204020203" pitchFamily="34" charset="0"/>
                <a:cs typeface="Segoe UI" panose="020B0502040204020203" pitchFamily="34" charset="0"/>
              </a:rPr>
              <a:t>How does the environmental footprint of your proposed material compare to that of steel and aluminum? </a:t>
            </a:r>
            <a:endParaRPr lang="en-US" sz="1400" b="0" i="0" dirty="0">
              <a:solidFill>
                <a:schemeClr val="tx1"/>
              </a:solidFill>
              <a:effectLst/>
              <a:latin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197EFB13-7FAF-2B6D-413F-9CAFECE832BF}"/>
              </a:ext>
            </a:extLst>
          </p:cNvPr>
          <p:cNvSpPr txBox="1"/>
          <p:nvPr userDrawn="1"/>
        </p:nvSpPr>
        <p:spPr>
          <a:xfrm>
            <a:off x="8379994" y="817964"/>
            <a:ext cx="2018501" cy="369332"/>
          </a:xfrm>
          <a:prstGeom prst="rect">
            <a:avLst/>
          </a:prstGeom>
          <a:noFill/>
        </p:spPr>
        <p:txBody>
          <a:bodyPr wrap="none" rtlCol="0">
            <a:spAutoFit/>
          </a:bodyPr>
          <a:lstStyle/>
          <a:p>
            <a:r>
              <a:rPr lang="en-US" b="1" dirty="0">
                <a:solidFill>
                  <a:schemeClr val="tx2">
                    <a:lumMod val="25000"/>
                  </a:schemeClr>
                </a:solidFill>
                <a:latin typeface="Segoe UI" panose="020B0502040204020203" pitchFamily="34" charset="0"/>
                <a:cs typeface="Segoe UI" panose="020B0502040204020203" pitchFamily="34" charset="0"/>
              </a:rPr>
              <a:t>KEY QUESTION 3</a:t>
            </a:r>
          </a:p>
        </p:txBody>
      </p:sp>
      <p:sp>
        <p:nvSpPr>
          <p:cNvPr id="16" name="TextBox 15">
            <a:extLst>
              <a:ext uri="{FF2B5EF4-FFF2-40B4-BE49-F238E27FC236}">
                <a16:creationId xmlns:a16="http://schemas.microsoft.com/office/drawing/2014/main" id="{C204FC51-3AA1-2470-229C-C3E81D8C292B}"/>
              </a:ext>
            </a:extLst>
          </p:cNvPr>
          <p:cNvSpPr txBox="1"/>
          <p:nvPr userDrawn="1"/>
        </p:nvSpPr>
        <p:spPr>
          <a:xfrm>
            <a:off x="8376796" y="1233971"/>
            <a:ext cx="3615949" cy="523220"/>
          </a:xfrm>
          <a:prstGeom prst="rect">
            <a:avLst/>
          </a:prstGeom>
          <a:noFill/>
        </p:spPr>
        <p:txBody>
          <a:bodyPr wrap="square" rtlCol="0" anchor="ctr">
            <a:spAutoFit/>
          </a:bodyPr>
          <a:lstStyle/>
          <a:p>
            <a:r>
              <a:rPr lang="en-US" sz="1400" b="0" i="0" dirty="0">
                <a:solidFill>
                  <a:schemeClr val="tx1"/>
                </a:solidFill>
                <a:effectLst/>
                <a:latin typeface="Segoe UI" panose="020B0502040204020203" pitchFamily="34" charset="0"/>
                <a:cs typeface="Segoe UI" panose="020B0502040204020203" pitchFamily="34" charset="0"/>
              </a:rPr>
              <a:t>For which of Doka’s products is your solution applicable and how?</a:t>
            </a:r>
            <a:endParaRPr lang="en-US" sz="1400" b="0" dirty="0">
              <a:solidFill>
                <a:schemeClr val="tx1"/>
              </a:solidFill>
              <a:latin typeface="Segoe UI" panose="020B0502040204020203" pitchFamily="34" charset="0"/>
              <a:cs typeface="Segoe UI" panose="020B0502040204020203" pitchFamily="34" charset="0"/>
            </a:endParaRPr>
          </a:p>
        </p:txBody>
      </p:sp>
      <p:sp>
        <p:nvSpPr>
          <p:cNvPr id="17" name="Text Placeholder 2">
            <a:extLst>
              <a:ext uri="{FF2B5EF4-FFF2-40B4-BE49-F238E27FC236}">
                <a16:creationId xmlns:a16="http://schemas.microsoft.com/office/drawing/2014/main" id="{4D4856FA-B0F4-D0C8-0330-C21FFD929E83}"/>
              </a:ext>
            </a:extLst>
          </p:cNvPr>
          <p:cNvSpPr>
            <a:spLocks noGrp="1"/>
          </p:cNvSpPr>
          <p:nvPr>
            <p:ph type="body" idx="15" hasCustomPrompt="1"/>
          </p:nvPr>
        </p:nvSpPr>
        <p:spPr>
          <a:xfrm>
            <a:off x="4323522" y="1948543"/>
            <a:ext cx="3594179" cy="4228419"/>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
        <p:nvSpPr>
          <p:cNvPr id="18" name="Text Placeholder 2">
            <a:extLst>
              <a:ext uri="{FF2B5EF4-FFF2-40B4-BE49-F238E27FC236}">
                <a16:creationId xmlns:a16="http://schemas.microsoft.com/office/drawing/2014/main" id="{66EE628D-9B92-AB0C-40F6-C70C231358E5}"/>
              </a:ext>
            </a:extLst>
          </p:cNvPr>
          <p:cNvSpPr>
            <a:spLocks noGrp="1"/>
          </p:cNvSpPr>
          <p:nvPr>
            <p:ph type="body" idx="16" hasCustomPrompt="1"/>
          </p:nvPr>
        </p:nvSpPr>
        <p:spPr>
          <a:xfrm>
            <a:off x="8398566" y="1948543"/>
            <a:ext cx="3594179" cy="4228419"/>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Tree>
    <p:extLst>
      <p:ext uri="{BB962C8B-B14F-4D97-AF65-F5344CB8AC3E}">
        <p14:creationId xmlns:p14="http://schemas.microsoft.com/office/powerpoint/2010/main" val="337124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Collabora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4112"/>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893869"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IMPLEMENTATION PLAN</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6416180"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DESIRED OUTCOME TYPES OR COLLABORATION MODELS</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493122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next steps or your implementation plan to the challenge provider / How would you like to structure the second phase with the challenge provider</a:t>
            </a:r>
          </a:p>
          <a:p>
            <a:pPr lvl="0"/>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191899"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4. COLLABORATION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6" name="TextBox 5">
            <a:extLst>
              <a:ext uri="{FF2B5EF4-FFF2-40B4-BE49-F238E27FC236}">
                <a16:creationId xmlns:a16="http://schemas.microsoft.com/office/drawing/2014/main" id="{3BF7658C-9DAC-AECA-6642-220AA6A467F4}"/>
              </a:ext>
            </a:extLst>
          </p:cNvPr>
          <p:cNvSpPr txBox="1"/>
          <p:nvPr userDrawn="1"/>
        </p:nvSpPr>
        <p:spPr>
          <a:xfrm>
            <a:off x="4201596" y="3584853"/>
            <a:ext cx="3150863"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REFERENCES (VOLUNTARY)</a:t>
            </a:r>
          </a:p>
        </p:txBody>
      </p:sp>
      <p:sp>
        <p:nvSpPr>
          <p:cNvPr id="5" name="Text Placeholder 4">
            <a:extLst>
              <a:ext uri="{FF2B5EF4-FFF2-40B4-BE49-F238E27FC236}">
                <a16:creationId xmlns:a16="http://schemas.microsoft.com/office/drawing/2014/main" id="{0A96F4E7-0BC6-6E08-9BA6-D3347C795D03}"/>
              </a:ext>
            </a:extLst>
          </p:cNvPr>
          <p:cNvSpPr>
            <a:spLocks noGrp="1"/>
          </p:cNvSpPr>
          <p:nvPr>
            <p:ph type="body" sz="quarter" idx="16" hasCustomPrompt="1"/>
          </p:nvPr>
        </p:nvSpPr>
        <p:spPr>
          <a:xfrm>
            <a:off x="4297673" y="1210676"/>
            <a:ext cx="7523923" cy="2218323"/>
          </a:xfrm>
        </p:spPr>
        <p:txBody>
          <a:bodyPr>
            <a:normAutofit/>
          </a:bodyPr>
          <a:lstStyle>
            <a:lvl1pPr marL="285750" indent="-285750">
              <a:buFont typeface="Arial" panose="020B0604020202020204" pitchFamily="34" charset="0"/>
              <a:buChar char="•"/>
              <a:defRPr sz="1400"/>
            </a:lvl1pPr>
          </a:lstStyle>
          <a:p>
            <a:pPr lvl="0"/>
            <a:r>
              <a:rPr lang="en-GB" dirty="0"/>
              <a:t>What is your motivation for taking part in the challenge? / What are potential future collaboration models that are interesting to you? / What are desired outcome types?</a:t>
            </a:r>
          </a:p>
        </p:txBody>
      </p:sp>
      <p:sp>
        <p:nvSpPr>
          <p:cNvPr id="14" name="Text Placeholder 4">
            <a:extLst>
              <a:ext uri="{FF2B5EF4-FFF2-40B4-BE49-F238E27FC236}">
                <a16:creationId xmlns:a16="http://schemas.microsoft.com/office/drawing/2014/main" id="{BED520A0-5A91-65BD-5356-54F489A6981F}"/>
              </a:ext>
            </a:extLst>
          </p:cNvPr>
          <p:cNvSpPr>
            <a:spLocks noGrp="1"/>
          </p:cNvSpPr>
          <p:nvPr>
            <p:ph type="body" sz="quarter" idx="17" hasCustomPrompt="1"/>
          </p:nvPr>
        </p:nvSpPr>
        <p:spPr>
          <a:xfrm>
            <a:off x="4323522" y="3958639"/>
            <a:ext cx="7523923" cy="2218323"/>
          </a:xfrm>
        </p:spPr>
        <p:txBody>
          <a:bodyPr>
            <a:normAutofit/>
          </a:bodyPr>
          <a:lstStyle>
            <a:lvl1pPr marL="285750" indent="-285750">
              <a:buFont typeface="Arial" panose="020B0604020202020204" pitchFamily="34" charset="0"/>
              <a:buChar char="•"/>
              <a:defRPr sz="1400"/>
            </a:lvl1pPr>
          </a:lstStyle>
          <a:p>
            <a:pPr lvl="0"/>
            <a:r>
              <a:rPr lang="en-GB" dirty="0"/>
              <a:t>If applicable, inform us about past projects, references, qualifications,, interesting partnerships, etc.</a:t>
            </a:r>
          </a:p>
        </p:txBody>
      </p:sp>
    </p:spTree>
    <p:extLst>
      <p:ext uri="{BB962C8B-B14F-4D97-AF65-F5344CB8AC3E}">
        <p14:creationId xmlns:p14="http://schemas.microsoft.com/office/powerpoint/2010/main" val="385985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flipH="1">
            <a:off x="7936398" y="674914"/>
            <a:ext cx="4255602" cy="6176962"/>
          </a:xfrm>
          <a:prstGeom prst="round1Rect">
            <a:avLst>
              <a:gd name="adj" fmla="val 454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7480379" cy="539058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3" name="Content Placeholder 9">
            <a:extLst>
              <a:ext uri="{FF2B5EF4-FFF2-40B4-BE49-F238E27FC236}">
                <a16:creationId xmlns:a16="http://schemas.microsoft.com/office/drawing/2014/main" id="{5402531D-663E-4F48-BA71-AC207EEA93D3}"/>
              </a:ext>
            </a:extLst>
          </p:cNvPr>
          <p:cNvSpPr>
            <a:spLocks noGrp="1"/>
          </p:cNvSpPr>
          <p:nvPr>
            <p:ph sz="quarter" idx="13" hasCustomPrompt="1"/>
          </p:nvPr>
        </p:nvSpPr>
        <p:spPr>
          <a:xfrm>
            <a:off x="8153400" y="868703"/>
            <a:ext cx="3866321" cy="188538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
        <p:nvSpPr>
          <p:cNvPr id="4" name="Content Placeholder 9">
            <a:extLst>
              <a:ext uri="{FF2B5EF4-FFF2-40B4-BE49-F238E27FC236}">
                <a16:creationId xmlns:a16="http://schemas.microsoft.com/office/drawing/2014/main" id="{7489963A-FF12-C3B1-57CE-95D2F958E518}"/>
              </a:ext>
            </a:extLst>
          </p:cNvPr>
          <p:cNvSpPr>
            <a:spLocks noGrp="1"/>
          </p:cNvSpPr>
          <p:nvPr>
            <p:ph sz="quarter" idx="14" hasCustomPrompt="1"/>
          </p:nvPr>
        </p:nvSpPr>
        <p:spPr>
          <a:xfrm>
            <a:off x="8153400" y="2893423"/>
            <a:ext cx="3866321" cy="336586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pic>
        <p:nvPicPr>
          <p:cNvPr id="5" name="Picture 4" descr="A black letter on a gray background&#10;&#10;Description automatically generated">
            <a:extLst>
              <a:ext uri="{FF2B5EF4-FFF2-40B4-BE49-F238E27FC236}">
                <a16:creationId xmlns:a16="http://schemas.microsoft.com/office/drawing/2014/main" id="{D9FE6DEA-5B41-0F88-E66B-01EF98ACE510}"/>
              </a:ext>
            </a:extLst>
          </p:cNvPr>
          <p:cNvPicPr>
            <a:picLocks noChangeAspect="1"/>
          </p:cNvPicPr>
          <p:nvPr userDrawn="1"/>
        </p:nvPicPr>
        <p:blipFill>
          <a:blip r:embed="rId2"/>
          <a:stretch>
            <a:fillRect/>
          </a:stretch>
        </p:blipFill>
        <p:spPr>
          <a:xfrm>
            <a:off x="11654597" y="6361339"/>
            <a:ext cx="365125" cy="365125"/>
          </a:xfrm>
          <a:prstGeom prst="rect">
            <a:avLst/>
          </a:prstGeom>
        </p:spPr>
      </p:pic>
    </p:spTree>
    <p:extLst>
      <p:ext uri="{BB962C8B-B14F-4D97-AF65-F5344CB8AC3E}">
        <p14:creationId xmlns:p14="http://schemas.microsoft.com/office/powerpoint/2010/main" val="178305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277-E0E5-D727-2401-6164BDD65FD2}"/>
              </a:ext>
            </a:extLst>
          </p:cNvPr>
          <p:cNvSpPr>
            <a:spLocks noGrp="1"/>
          </p:cNvSpPr>
          <p:nvPr>
            <p:ph type="title"/>
          </p:nvPr>
        </p:nvSpPr>
        <p:spPr>
          <a:xfrm>
            <a:off x="248478" y="245856"/>
            <a:ext cx="11105322" cy="435182"/>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BB720176-D5A4-F43E-CC15-A937DE60F942}"/>
              </a:ext>
            </a:extLst>
          </p:cNvPr>
          <p:cNvSpPr>
            <a:spLocks noGrp="1"/>
          </p:cNvSpPr>
          <p:nvPr>
            <p:ph type="body" idx="1"/>
          </p:nvPr>
        </p:nvSpPr>
        <p:spPr>
          <a:xfrm>
            <a:off x="248478" y="1013791"/>
            <a:ext cx="11105322" cy="51631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letter on a gray background&#10;&#10;Description automatically generated">
            <a:extLst>
              <a:ext uri="{FF2B5EF4-FFF2-40B4-BE49-F238E27FC236}">
                <a16:creationId xmlns:a16="http://schemas.microsoft.com/office/drawing/2014/main" id="{ABE4AD23-C75A-D533-5420-82B5A84A6103}"/>
              </a:ext>
            </a:extLst>
          </p:cNvPr>
          <p:cNvPicPr>
            <a:picLocks noChangeAspect="1"/>
          </p:cNvPicPr>
          <p:nvPr userDrawn="1"/>
        </p:nvPicPr>
        <p:blipFill>
          <a:blip r:embed="rId12"/>
          <a:stretch>
            <a:fillRect/>
          </a:stretch>
        </p:blipFill>
        <p:spPr>
          <a:xfrm>
            <a:off x="11654597" y="6361339"/>
            <a:ext cx="365125" cy="365125"/>
          </a:xfrm>
          <a:prstGeom prst="rect">
            <a:avLst/>
          </a:prstGeom>
        </p:spPr>
      </p:pic>
      <p:sp>
        <p:nvSpPr>
          <p:cNvPr id="6" name="TextBox 5">
            <a:extLst>
              <a:ext uri="{FF2B5EF4-FFF2-40B4-BE49-F238E27FC236}">
                <a16:creationId xmlns:a16="http://schemas.microsoft.com/office/drawing/2014/main" id="{38BD7C19-7E3E-9B33-5EA3-F7E339554FD5}"/>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latin typeface="Segoe UI" panose="020B0502040204020203" pitchFamily="34" charset="0"/>
                <a:cs typeface="Segoe UI" panose="020B0502040204020203" pitchFamily="34" charset="0"/>
              </a:rPr>
              <a:t>SUBMISSION TEMPLATE</a:t>
            </a:r>
          </a:p>
        </p:txBody>
      </p:sp>
      <p:sp>
        <p:nvSpPr>
          <p:cNvPr id="4" name="Round Single Corner of Rectangle 3">
            <a:extLst>
              <a:ext uri="{FF2B5EF4-FFF2-40B4-BE49-F238E27FC236}">
                <a16:creationId xmlns:a16="http://schemas.microsoft.com/office/drawing/2014/main" id="{78387789-1378-B5AC-875F-31CCEE489FD5}"/>
              </a:ext>
            </a:extLst>
          </p:cNvPr>
          <p:cNvSpPr/>
          <p:nvPr userDrawn="1"/>
        </p:nvSpPr>
        <p:spPr>
          <a:xfrm rot="5400000">
            <a:off x="4515" y="475693"/>
            <a:ext cx="116072" cy="122476"/>
          </a:xfrm>
          <a:prstGeom prst="round1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4624944-52CC-8A5A-405D-FFE19F701707}"/>
              </a:ext>
            </a:extLst>
          </p:cNvPr>
          <p:cNvSpPr/>
          <p:nvPr userDrawn="1"/>
        </p:nvSpPr>
        <p:spPr>
          <a:xfrm>
            <a:off x="-203" y="333550"/>
            <a:ext cx="123471" cy="11607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4396925"/>
      </p:ext>
    </p:extLst>
  </p:cSld>
  <p:clrMap bg1="lt1" tx1="dk1" bg2="lt2" tx2="dk2" accent1="accent1" accent2="accent2" accent3="accent3" accent4="accent4" accent5="accent5" accent6="accent6" hlink="hlink" folHlink="folHlink"/>
  <p:sldLayoutIdLst>
    <p:sldLayoutId id="2147483682" r:id="rId1"/>
    <p:sldLayoutId id="2147483686" r:id="rId2"/>
    <p:sldLayoutId id="2147483679" r:id="rId3"/>
    <p:sldLayoutId id="2147483680" r:id="rId4"/>
    <p:sldLayoutId id="2147483681" r:id="rId5"/>
    <p:sldLayoutId id="2147483678" r:id="rId6"/>
    <p:sldLayoutId id="2147483684" r:id="rId7"/>
    <p:sldLayoutId id="2147483683" r:id="rId8"/>
    <p:sldLayoutId id="2147483674" r:id="rId9"/>
    <p:sldLayoutId id="2147483687" r:id="rId10"/>
  </p:sldLayoutIdLst>
  <p:txStyles>
    <p:titleStyle>
      <a:lvl1pPr algn="l" defTabSz="914400" rtl="0" eaLnBrk="1" latinLnBrk="0" hangingPunct="1">
        <a:lnSpc>
          <a:spcPct val="90000"/>
        </a:lnSpc>
        <a:spcBef>
          <a:spcPct val="0"/>
        </a:spcBef>
        <a:buNone/>
        <a:defRPr sz="25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a:extLst>
              <a:ext uri="{FF2B5EF4-FFF2-40B4-BE49-F238E27FC236}">
                <a16:creationId xmlns:a16="http://schemas.microsoft.com/office/drawing/2014/main" id="{5665EF76-06AA-5062-3F91-D79814344F67}"/>
              </a:ext>
            </a:extLst>
          </p:cNvPr>
          <p:cNvSpPr txBox="1"/>
          <p:nvPr/>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How did you find out about us?</a:t>
            </a:r>
          </a:p>
          <a:p>
            <a:endParaRPr lang="en-US" b="1" dirty="0">
              <a:solidFill>
                <a:schemeClr val="accent1"/>
              </a:solidFill>
              <a:latin typeface="Segoe UI" panose="020B0502040204020203" pitchFamily="34" charset="0"/>
              <a:cs typeface="Segoe UI" panose="020B0502040204020203" pitchFamily="34" charset="0"/>
            </a:endParaRPr>
          </a:p>
        </p:txBody>
      </p:sp>
      <p:grpSp>
        <p:nvGrpSpPr>
          <p:cNvPr id="3" name="Group 31">
            <a:extLst>
              <a:ext uri="{FF2B5EF4-FFF2-40B4-BE49-F238E27FC236}">
                <a16:creationId xmlns:a16="http://schemas.microsoft.com/office/drawing/2014/main" id="{C326CC99-A4CE-9D90-AAF6-A529B0B29050}"/>
              </a:ext>
            </a:extLst>
          </p:cNvPr>
          <p:cNvGrpSpPr/>
          <p:nvPr/>
        </p:nvGrpSpPr>
        <p:grpSpPr>
          <a:xfrm>
            <a:off x="624890" y="4026255"/>
            <a:ext cx="5353817" cy="1513922"/>
            <a:chOff x="355409" y="4018473"/>
            <a:chExt cx="5353817" cy="1513922"/>
          </a:xfrm>
        </p:grpSpPr>
        <p:sp>
          <p:nvSpPr>
            <p:cNvPr id="4" name="TextBox 20">
              <a:extLst>
                <a:ext uri="{FF2B5EF4-FFF2-40B4-BE49-F238E27FC236}">
                  <a16:creationId xmlns:a16="http://schemas.microsoft.com/office/drawing/2014/main" id="{8B103474-2DB2-EB03-C136-DCC7D8DA8575}"/>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5" name="TextBox 21">
              <a:extLst>
                <a:ext uri="{FF2B5EF4-FFF2-40B4-BE49-F238E27FC236}">
                  <a16:creationId xmlns:a16="http://schemas.microsoft.com/office/drawing/2014/main" id="{B9286486-BBA8-AF79-BF05-E337CAA01732}"/>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6" name="TextBox 22">
              <a:extLst>
                <a:ext uri="{FF2B5EF4-FFF2-40B4-BE49-F238E27FC236}">
                  <a16:creationId xmlns:a16="http://schemas.microsoft.com/office/drawing/2014/main" id="{678A7A32-D7D1-EB0E-5C4D-FD59C21DABF2}"/>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7" name="TextBox 23">
              <a:extLst>
                <a:ext uri="{FF2B5EF4-FFF2-40B4-BE49-F238E27FC236}">
                  <a16:creationId xmlns:a16="http://schemas.microsoft.com/office/drawing/2014/main" id="{F6F32313-577C-FF74-8B9F-D1137D1CE4B9}"/>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8" name="TextBox 24">
              <a:extLst>
                <a:ext uri="{FF2B5EF4-FFF2-40B4-BE49-F238E27FC236}">
                  <a16:creationId xmlns:a16="http://schemas.microsoft.com/office/drawing/2014/main" id="{39C2E45C-D837-069D-7A18-A0D59FB93DD5}"/>
                </a:ext>
              </a:extLst>
            </p:cNvPr>
            <p:cNvSpPr txBox="1"/>
            <p:nvPr userDrawn="1"/>
          </p:nvSpPr>
          <p:spPr>
            <a:xfrm>
              <a:off x="2271628" y="4795496"/>
              <a:ext cx="1478675" cy="338554"/>
            </a:xfrm>
            <a:prstGeom prst="rect">
              <a:avLst/>
            </a:prstGeom>
            <a:noFill/>
          </p:spPr>
          <p:txBody>
            <a:bodyPr wrap="none" rtlCol="0">
              <a:spAutoFit/>
            </a:bodyPr>
            <a:lstStyle/>
            <a:p>
              <a:r>
                <a:rPr lang="en-US" sz="1600" dirty="0"/>
                <a:t>Google Search</a:t>
              </a:r>
            </a:p>
          </p:txBody>
        </p:sp>
        <p:sp>
          <p:nvSpPr>
            <p:cNvPr id="9" name="TextBox 25">
              <a:extLst>
                <a:ext uri="{FF2B5EF4-FFF2-40B4-BE49-F238E27FC236}">
                  <a16:creationId xmlns:a16="http://schemas.microsoft.com/office/drawing/2014/main" id="{D86ECF3F-ACE8-279B-EBE5-48F0145818CF}"/>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10" name="TextBox 26">
              <a:extLst>
                <a:ext uri="{FF2B5EF4-FFF2-40B4-BE49-F238E27FC236}">
                  <a16:creationId xmlns:a16="http://schemas.microsoft.com/office/drawing/2014/main" id="{20A922E0-4DD7-0C1D-6B09-1DDF97E963EE}"/>
                </a:ext>
              </a:extLst>
            </p:cNvPr>
            <p:cNvSpPr txBox="1"/>
            <p:nvPr userDrawn="1"/>
          </p:nvSpPr>
          <p:spPr>
            <a:xfrm>
              <a:off x="2271628" y="4400133"/>
              <a:ext cx="1060740" cy="338554"/>
            </a:xfrm>
            <a:prstGeom prst="rect">
              <a:avLst/>
            </a:prstGeom>
            <a:noFill/>
          </p:spPr>
          <p:txBody>
            <a:bodyPr wrap="none" rtlCol="0">
              <a:spAutoFit/>
            </a:bodyPr>
            <a:lstStyle/>
            <a:p>
              <a:r>
                <a:rPr lang="en-US" sz="1600" dirty="0"/>
                <a:t>University</a:t>
              </a:r>
            </a:p>
          </p:txBody>
        </p:sp>
        <p:sp>
          <p:nvSpPr>
            <p:cNvPr id="11" name="TextBox 27">
              <a:extLst>
                <a:ext uri="{FF2B5EF4-FFF2-40B4-BE49-F238E27FC236}">
                  <a16:creationId xmlns:a16="http://schemas.microsoft.com/office/drawing/2014/main" id="{8060F000-7809-F9D8-E68D-836323C71481}"/>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12" name="TextBox 28">
              <a:extLst>
                <a:ext uri="{FF2B5EF4-FFF2-40B4-BE49-F238E27FC236}">
                  <a16:creationId xmlns:a16="http://schemas.microsoft.com/office/drawing/2014/main" id="{1906BFB9-6120-5EFD-4450-2795C36A4F77}"/>
                </a:ext>
              </a:extLst>
            </p:cNvPr>
            <p:cNvSpPr txBox="1"/>
            <p:nvPr userDrawn="1"/>
          </p:nvSpPr>
          <p:spPr>
            <a:xfrm>
              <a:off x="3943614" y="4791306"/>
              <a:ext cx="1604863" cy="338554"/>
            </a:xfrm>
            <a:prstGeom prst="rect">
              <a:avLst/>
            </a:prstGeom>
            <a:noFill/>
          </p:spPr>
          <p:txBody>
            <a:bodyPr wrap="none" rtlCol="0">
              <a:spAutoFit/>
            </a:bodyPr>
            <a:lstStyle/>
            <a:p>
              <a:r>
                <a:rPr lang="en-US" sz="1600" dirty="0"/>
                <a:t>Friend/</a:t>
              </a:r>
              <a:r>
                <a:rPr lang="en-US" sz="1600" dirty="0" err="1"/>
                <a:t>Collegue</a:t>
              </a:r>
              <a:endParaRPr lang="en-US" sz="1600" dirty="0"/>
            </a:p>
          </p:txBody>
        </p:sp>
        <p:sp>
          <p:nvSpPr>
            <p:cNvPr id="13" name="TextBox 29">
              <a:extLst>
                <a:ext uri="{FF2B5EF4-FFF2-40B4-BE49-F238E27FC236}">
                  <a16:creationId xmlns:a16="http://schemas.microsoft.com/office/drawing/2014/main" id="{7A612E00-B2B3-DAB3-B2E3-4D95B11C1E3C}"/>
                </a:ext>
              </a:extLst>
            </p:cNvPr>
            <p:cNvSpPr txBox="1"/>
            <p:nvPr userDrawn="1"/>
          </p:nvSpPr>
          <p:spPr>
            <a:xfrm>
              <a:off x="355409" y="5193841"/>
              <a:ext cx="691215" cy="338554"/>
            </a:xfrm>
            <a:prstGeom prst="rect">
              <a:avLst/>
            </a:prstGeom>
            <a:noFill/>
          </p:spPr>
          <p:txBody>
            <a:bodyPr wrap="none" rtlCol="0">
              <a:spAutoFit/>
            </a:bodyPr>
            <a:lstStyle/>
            <a:p>
              <a:r>
                <a:rPr lang="en-US" sz="1600" dirty="0"/>
                <a:t>Other</a:t>
              </a:r>
            </a:p>
          </p:txBody>
        </p:sp>
      </p:grpSp>
      <p:sp>
        <p:nvSpPr>
          <p:cNvPr id="14" name="Text Placeholder 2">
            <a:extLst>
              <a:ext uri="{FF2B5EF4-FFF2-40B4-BE49-F238E27FC236}">
                <a16:creationId xmlns:a16="http://schemas.microsoft.com/office/drawing/2014/main" id="{42A0DBA0-5CDD-895E-7C25-CFA11636066D}"/>
              </a:ext>
            </a:extLst>
          </p:cNvPr>
          <p:cNvSpPr txBox="1">
            <a:spLocks/>
          </p:cNvSpPr>
          <p:nvPr/>
        </p:nvSpPr>
        <p:spPr>
          <a:xfrm>
            <a:off x="399409" y="5670238"/>
            <a:ext cx="7358299" cy="459323"/>
          </a:xfrm>
          <a:prstGeom prst="rect">
            <a:avLst/>
          </a:prstGeom>
        </p:spPr>
        <p:txBody>
          <a:bodyPr>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accent1"/>
                </a:solidFill>
                <a:latin typeface="Segoe UI" panose="020B0502040204020203" pitchFamily="34" charset="0"/>
                <a:ea typeface="+mn-ea"/>
                <a:cs typeface="Segoe UI" panose="020B0502040204020203"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Segoe UI" panose="020B0502040204020203" pitchFamily="34" charset="0"/>
                <a:ea typeface="+mn-ea"/>
                <a:cs typeface="Segoe UI" panose="020B0502040204020203"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Segoe UI" panose="020B0502040204020203" pitchFamily="34" charset="0"/>
                <a:ea typeface="+mn-ea"/>
                <a:cs typeface="Segoe UI" panose="020B0502040204020203"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Segoe UI" panose="020B0502040204020203" pitchFamily="34" charset="0"/>
                <a:ea typeface="+mn-ea"/>
                <a:cs typeface="Segoe UI" panose="020B0502040204020203"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Segoe UI" panose="020B0502040204020203" pitchFamily="34" charset="0"/>
                <a:ea typeface="+mn-ea"/>
                <a:cs typeface="Segoe UI" panose="020B0502040204020203"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r>
              <a:rPr lang="de-DE" dirty="0"/>
              <a:t>Write down </a:t>
            </a:r>
            <a:r>
              <a:rPr lang="de-DE" dirty="0" err="1"/>
              <a:t>here</a:t>
            </a:r>
            <a:r>
              <a:rPr lang="de-DE" dirty="0"/>
              <a:t>, </a:t>
            </a:r>
            <a:r>
              <a:rPr lang="de-DE" dirty="0" err="1"/>
              <a:t>how</a:t>
            </a:r>
            <a:r>
              <a:rPr lang="de-DE" dirty="0"/>
              <a:t> </a:t>
            </a:r>
            <a:r>
              <a:rPr lang="de-DE" dirty="0" err="1"/>
              <a:t>you</a:t>
            </a:r>
            <a:r>
              <a:rPr lang="de-DE" dirty="0"/>
              <a:t> </a:t>
            </a:r>
            <a:r>
              <a:rPr lang="de-DE" dirty="0" err="1"/>
              <a:t>found</a:t>
            </a:r>
            <a:r>
              <a:rPr lang="de-DE" dirty="0"/>
              <a:t> out </a:t>
            </a:r>
            <a:r>
              <a:rPr lang="de-DE" dirty="0" err="1"/>
              <a:t>about</a:t>
            </a:r>
            <a:r>
              <a:rPr lang="de-DE" dirty="0"/>
              <a:t> </a:t>
            </a:r>
            <a:r>
              <a:rPr lang="de-DE" dirty="0" err="1"/>
              <a:t>the</a:t>
            </a:r>
            <a:r>
              <a:rPr lang="de-DE" dirty="0"/>
              <a:t> </a:t>
            </a:r>
            <a:r>
              <a:rPr lang="de-DE" dirty="0" err="1"/>
              <a:t>project</a:t>
            </a:r>
            <a:endParaRPr lang="en-GB" dirty="0"/>
          </a:p>
        </p:txBody>
      </p:sp>
    </p:spTree>
    <p:extLst>
      <p:ext uri="{BB962C8B-B14F-4D97-AF65-F5344CB8AC3E}">
        <p14:creationId xmlns:p14="http://schemas.microsoft.com/office/powerpoint/2010/main" val="985856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17F1C3-E579-73F4-35AA-90844653EC1A}"/>
              </a:ext>
            </a:extLst>
          </p:cNvPr>
          <p:cNvSpPr>
            <a:spLocks noGrp="1"/>
          </p:cNvSpPr>
          <p:nvPr>
            <p:ph type="body" idx="13"/>
          </p:nvPr>
        </p:nvSpPr>
        <p:spPr/>
        <p:txBody>
          <a:bodyPr/>
          <a:lstStyle/>
          <a:p>
            <a:endParaRPr lang="en-US"/>
          </a:p>
        </p:txBody>
      </p:sp>
      <p:sp>
        <p:nvSpPr>
          <p:cNvPr id="3" name="Text Placeholder 2">
            <a:extLst>
              <a:ext uri="{FF2B5EF4-FFF2-40B4-BE49-F238E27FC236}">
                <a16:creationId xmlns:a16="http://schemas.microsoft.com/office/drawing/2014/main" id="{8DDA9A02-78FD-8A79-CA51-90229D60678B}"/>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63E5905D-3ECB-350A-54DD-7509B4F27436}"/>
              </a:ext>
            </a:extLst>
          </p:cNvPr>
          <p:cNvSpPr>
            <a:spLocks noGrp="1"/>
          </p:cNvSpPr>
          <p:nvPr>
            <p:ph type="body" idx="16"/>
          </p:nvPr>
        </p:nvSpPr>
        <p:spPr/>
        <p:txBody>
          <a:bodyPr/>
          <a:lstStyle/>
          <a:p>
            <a:endParaRPr lang="en-US"/>
          </a:p>
        </p:txBody>
      </p:sp>
      <p:sp>
        <p:nvSpPr>
          <p:cNvPr id="6" name="Text Placeholder 5">
            <a:extLst>
              <a:ext uri="{FF2B5EF4-FFF2-40B4-BE49-F238E27FC236}">
                <a16:creationId xmlns:a16="http://schemas.microsoft.com/office/drawing/2014/main" id="{0B83B598-F225-91A5-0E22-03841A636896}"/>
              </a:ext>
            </a:extLst>
          </p:cNvPr>
          <p:cNvSpPr>
            <a:spLocks noGrp="1"/>
          </p:cNvSpPr>
          <p:nvPr>
            <p:ph type="body" idx="18"/>
          </p:nvPr>
        </p:nvSpPr>
        <p:spPr/>
        <p:txBody>
          <a:bodyPr/>
          <a:lstStyle/>
          <a:p>
            <a:endParaRPr lang="en-US"/>
          </a:p>
        </p:txBody>
      </p:sp>
      <p:sp>
        <p:nvSpPr>
          <p:cNvPr id="7" name="Text Placeholder 6">
            <a:extLst>
              <a:ext uri="{FF2B5EF4-FFF2-40B4-BE49-F238E27FC236}">
                <a16:creationId xmlns:a16="http://schemas.microsoft.com/office/drawing/2014/main" id="{75B6182A-1E39-EE53-02A7-3C90950DFC50}"/>
              </a:ext>
            </a:extLst>
          </p:cNvPr>
          <p:cNvSpPr>
            <a:spLocks noGrp="1"/>
          </p:cNvSpPr>
          <p:nvPr>
            <p:ph type="body" idx="19"/>
          </p:nvPr>
        </p:nvSpPr>
        <p:spPr/>
        <p:txBody>
          <a:bodyPr/>
          <a:lstStyle/>
          <a:p>
            <a:endParaRPr lang="en-US"/>
          </a:p>
        </p:txBody>
      </p:sp>
      <p:sp>
        <p:nvSpPr>
          <p:cNvPr id="8" name="Text Placeholder 7">
            <a:extLst>
              <a:ext uri="{FF2B5EF4-FFF2-40B4-BE49-F238E27FC236}">
                <a16:creationId xmlns:a16="http://schemas.microsoft.com/office/drawing/2014/main" id="{1709F3E8-75CE-6CBA-106C-BA543687617B}"/>
              </a:ext>
            </a:extLst>
          </p:cNvPr>
          <p:cNvSpPr>
            <a:spLocks noGrp="1"/>
          </p:cNvSpPr>
          <p:nvPr>
            <p:ph type="body" idx="20"/>
          </p:nvPr>
        </p:nvSpPr>
        <p:spPr/>
        <p:txBody>
          <a:bodyPr/>
          <a:lstStyle/>
          <a:p>
            <a:endParaRPr lang="en-US"/>
          </a:p>
        </p:txBody>
      </p:sp>
      <p:sp>
        <p:nvSpPr>
          <p:cNvPr id="9" name="Text Placeholder 8">
            <a:extLst>
              <a:ext uri="{FF2B5EF4-FFF2-40B4-BE49-F238E27FC236}">
                <a16:creationId xmlns:a16="http://schemas.microsoft.com/office/drawing/2014/main" id="{865C8EC4-3154-79A9-41F5-32C387E285CF}"/>
              </a:ext>
            </a:extLst>
          </p:cNvPr>
          <p:cNvSpPr>
            <a:spLocks noGrp="1"/>
          </p:cNvSpPr>
          <p:nvPr>
            <p:ph type="body" idx="21"/>
          </p:nvPr>
        </p:nvSpPr>
        <p:spPr/>
        <p:txBody>
          <a:bodyPr/>
          <a:lstStyle/>
          <a:p>
            <a:endParaRPr lang="en-US"/>
          </a:p>
        </p:txBody>
      </p:sp>
      <p:sp>
        <p:nvSpPr>
          <p:cNvPr id="10" name="Text Placeholder 9">
            <a:extLst>
              <a:ext uri="{FF2B5EF4-FFF2-40B4-BE49-F238E27FC236}">
                <a16:creationId xmlns:a16="http://schemas.microsoft.com/office/drawing/2014/main" id="{AFA37973-B478-34F6-DBB5-B67EEA040E41}"/>
              </a:ext>
            </a:extLst>
          </p:cNvPr>
          <p:cNvSpPr>
            <a:spLocks noGrp="1"/>
          </p:cNvSpPr>
          <p:nvPr>
            <p:ph type="body" idx="22"/>
          </p:nvPr>
        </p:nvSpPr>
        <p:spPr/>
        <p:txBody>
          <a:bodyPr/>
          <a:lstStyle/>
          <a:p>
            <a:endParaRPr lang="en-US"/>
          </a:p>
        </p:txBody>
      </p:sp>
      <p:sp>
        <p:nvSpPr>
          <p:cNvPr id="11" name="Picture Placeholder 10">
            <a:extLst>
              <a:ext uri="{FF2B5EF4-FFF2-40B4-BE49-F238E27FC236}">
                <a16:creationId xmlns:a16="http://schemas.microsoft.com/office/drawing/2014/main" id="{DBE65465-CE35-3657-F2AA-3178C3182F37}"/>
              </a:ext>
            </a:extLst>
          </p:cNvPr>
          <p:cNvSpPr>
            <a:spLocks noGrp="1"/>
          </p:cNvSpPr>
          <p:nvPr>
            <p:ph type="pic" idx="23"/>
          </p:nvPr>
        </p:nvSpPr>
        <p:spPr/>
        <p:txBody>
          <a:bodyPr/>
          <a:lstStyle/>
          <a:p>
            <a:endParaRPr lang="en-US"/>
          </a:p>
        </p:txBody>
      </p:sp>
      <p:sp>
        <p:nvSpPr>
          <p:cNvPr id="12" name="Text Placeholder 11">
            <a:extLst>
              <a:ext uri="{FF2B5EF4-FFF2-40B4-BE49-F238E27FC236}">
                <a16:creationId xmlns:a16="http://schemas.microsoft.com/office/drawing/2014/main" id="{8B43C568-35B6-F971-8369-E1ADF6BEEA34}"/>
              </a:ext>
            </a:extLst>
          </p:cNvPr>
          <p:cNvSpPr>
            <a:spLocks noGrp="1"/>
          </p:cNvSpPr>
          <p:nvPr>
            <p:ph type="body" idx="24"/>
          </p:nvPr>
        </p:nvSpPr>
        <p:spPr/>
        <p:txBody>
          <a:bodyPr/>
          <a:lstStyle/>
          <a:p>
            <a:endParaRPr lang="en-US"/>
          </a:p>
        </p:txBody>
      </p:sp>
      <p:sp>
        <p:nvSpPr>
          <p:cNvPr id="13" name="Picture Placeholder 12">
            <a:extLst>
              <a:ext uri="{FF2B5EF4-FFF2-40B4-BE49-F238E27FC236}">
                <a16:creationId xmlns:a16="http://schemas.microsoft.com/office/drawing/2014/main" id="{265FFD02-C6F4-4A74-056A-E9AB8CD6AC5A}"/>
              </a:ext>
            </a:extLst>
          </p:cNvPr>
          <p:cNvSpPr>
            <a:spLocks noGrp="1"/>
          </p:cNvSpPr>
          <p:nvPr>
            <p:ph type="pic" idx="25"/>
          </p:nvPr>
        </p:nvSpPr>
        <p:spPr/>
        <p:txBody>
          <a:bodyPr/>
          <a:lstStyle/>
          <a:p>
            <a:endParaRPr lang="en-US"/>
          </a:p>
        </p:txBody>
      </p:sp>
    </p:spTree>
    <p:extLst>
      <p:ext uri="{BB962C8B-B14F-4D97-AF65-F5344CB8AC3E}">
        <p14:creationId xmlns:p14="http://schemas.microsoft.com/office/powerpoint/2010/main" val="64239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D89EDAE-5882-69EA-1873-1E9182381AC3}"/>
              </a:ext>
            </a:extLst>
          </p:cNvPr>
          <p:cNvSpPr>
            <a:spLocks noGrp="1"/>
          </p:cNvSpPr>
          <p:nvPr>
            <p:ph type="body" idx="14"/>
          </p:nvPr>
        </p:nvSpPr>
        <p:spPr/>
        <p:txBody>
          <a:bodyPr/>
          <a:lstStyle/>
          <a:p>
            <a:endParaRPr lang="en-US"/>
          </a:p>
        </p:txBody>
      </p:sp>
      <p:sp>
        <p:nvSpPr>
          <p:cNvPr id="3" name="Content Placeholder 2">
            <a:extLst>
              <a:ext uri="{FF2B5EF4-FFF2-40B4-BE49-F238E27FC236}">
                <a16:creationId xmlns:a16="http://schemas.microsoft.com/office/drawing/2014/main" id="{647D1BAA-F92E-5208-ABA6-1893DD0CFF84}"/>
              </a:ext>
            </a:extLst>
          </p:cNvPr>
          <p:cNvSpPr>
            <a:spLocks noGrp="1"/>
          </p:cNvSpPr>
          <p:nvPr>
            <p:ph sz="quarter" idx="18"/>
          </p:nvPr>
        </p:nvSpPr>
        <p:spPr>
          <a:xfrm>
            <a:off x="4314813" y="4413506"/>
            <a:ext cx="3594179" cy="1885383"/>
          </a:xfrm>
        </p:spPr>
        <p:txBody>
          <a:bodyPr/>
          <a:lstStyle/>
          <a:p>
            <a:endParaRPr lang="en-US"/>
          </a:p>
        </p:txBody>
      </p:sp>
      <p:sp>
        <p:nvSpPr>
          <p:cNvPr id="4" name="Content Placeholder 3">
            <a:extLst>
              <a:ext uri="{FF2B5EF4-FFF2-40B4-BE49-F238E27FC236}">
                <a16:creationId xmlns:a16="http://schemas.microsoft.com/office/drawing/2014/main" id="{B184335D-3BE9-2E56-9E77-D0F2BD550E91}"/>
              </a:ext>
            </a:extLst>
          </p:cNvPr>
          <p:cNvSpPr>
            <a:spLocks noGrp="1"/>
          </p:cNvSpPr>
          <p:nvPr>
            <p:ph sz="quarter" idx="19"/>
          </p:nvPr>
        </p:nvSpPr>
        <p:spPr/>
        <p:txBody>
          <a:bodyPr/>
          <a:lstStyle/>
          <a:p>
            <a:endParaRPr lang="en-US"/>
          </a:p>
        </p:txBody>
      </p:sp>
      <p:sp>
        <p:nvSpPr>
          <p:cNvPr id="5" name="Text Placeholder 4">
            <a:extLst>
              <a:ext uri="{FF2B5EF4-FFF2-40B4-BE49-F238E27FC236}">
                <a16:creationId xmlns:a16="http://schemas.microsoft.com/office/drawing/2014/main" id="{AA4EBF9F-C0C7-D9FC-97EE-8FDC2B4A4718}"/>
              </a:ext>
            </a:extLst>
          </p:cNvPr>
          <p:cNvSpPr>
            <a:spLocks noGrp="1"/>
          </p:cNvSpPr>
          <p:nvPr>
            <p:ph type="body" idx="20"/>
          </p:nvPr>
        </p:nvSpPr>
        <p:spPr>
          <a:xfrm>
            <a:off x="4314813" y="1280570"/>
            <a:ext cx="7628709" cy="2799940"/>
          </a:xfrm>
        </p:spPr>
        <p:txBody>
          <a:bodyPr/>
          <a:lstStyle/>
          <a:p>
            <a:endParaRPr lang="en-US" dirty="0"/>
          </a:p>
        </p:txBody>
      </p:sp>
    </p:spTree>
    <p:extLst>
      <p:ext uri="{BB962C8B-B14F-4D97-AF65-F5344CB8AC3E}">
        <p14:creationId xmlns:p14="http://schemas.microsoft.com/office/powerpoint/2010/main" val="88672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B4BBF1-31A7-1389-0F6D-DC59ACDF5273}"/>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49C4D240-B7EA-6283-08FD-BE5CA96CBAC8}"/>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C2FC37E9-BEEF-14F9-E981-CBD9B255C74E}"/>
              </a:ext>
            </a:extLst>
          </p:cNvPr>
          <p:cNvSpPr>
            <a:spLocks noGrp="1"/>
          </p:cNvSpPr>
          <p:nvPr>
            <p:ph type="body" idx="16"/>
          </p:nvPr>
        </p:nvSpPr>
        <p:spPr/>
        <p:txBody>
          <a:bodyPr/>
          <a:lstStyle/>
          <a:p>
            <a:endParaRPr lang="en-US"/>
          </a:p>
        </p:txBody>
      </p:sp>
    </p:spTree>
    <p:extLst>
      <p:ext uri="{BB962C8B-B14F-4D97-AF65-F5344CB8AC3E}">
        <p14:creationId xmlns:p14="http://schemas.microsoft.com/office/powerpoint/2010/main" val="53729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7C2A4A-188C-4BF3-69F5-242E834B2750}"/>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5DD77C83-AADF-A77C-8FCE-71DA799D7713}"/>
              </a:ext>
            </a:extLst>
          </p:cNvPr>
          <p:cNvSpPr>
            <a:spLocks noGrp="1"/>
          </p:cNvSpPr>
          <p:nvPr>
            <p:ph type="body" sz="quarter" idx="16"/>
          </p:nvPr>
        </p:nvSpPr>
        <p:spPr/>
        <p:txBody>
          <a:bodyPr/>
          <a:lstStyle/>
          <a:p>
            <a:endParaRPr lang="en-US"/>
          </a:p>
        </p:txBody>
      </p:sp>
      <p:sp>
        <p:nvSpPr>
          <p:cNvPr id="4" name="Text Placeholder 3">
            <a:extLst>
              <a:ext uri="{FF2B5EF4-FFF2-40B4-BE49-F238E27FC236}">
                <a16:creationId xmlns:a16="http://schemas.microsoft.com/office/drawing/2014/main" id="{AE51A6A4-11B3-8157-A08E-B591330D1A74}"/>
              </a:ext>
            </a:extLst>
          </p:cNvPr>
          <p:cNvSpPr>
            <a:spLocks noGrp="1"/>
          </p:cNvSpPr>
          <p:nvPr>
            <p:ph type="body" sz="quarter" idx="17"/>
          </p:nvPr>
        </p:nvSpPr>
        <p:spPr/>
        <p:txBody>
          <a:bodyPr/>
          <a:lstStyle/>
          <a:p>
            <a:endParaRPr lang="en-US" dirty="0"/>
          </a:p>
        </p:txBody>
      </p:sp>
    </p:spTree>
    <p:extLst>
      <p:ext uri="{BB962C8B-B14F-4D97-AF65-F5344CB8AC3E}">
        <p14:creationId xmlns:p14="http://schemas.microsoft.com/office/powerpoint/2010/main" val="1832142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F3D7-304A-0B8B-8BD8-358613E90348}"/>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98A12DEA-72AC-3A10-02A0-44615CF95C88}"/>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418DB68C-629E-E635-27BC-662803EC47A7}"/>
              </a:ext>
            </a:extLst>
          </p:cNvPr>
          <p:cNvSpPr>
            <a:spLocks noGrp="1"/>
          </p:cNvSpPr>
          <p:nvPr>
            <p:ph sz="quarter" idx="13"/>
          </p:nvPr>
        </p:nvSpPr>
        <p:spPr/>
        <p:txBody>
          <a:bodyPr/>
          <a:lstStyle/>
          <a:p>
            <a:endParaRPr lang="en-US"/>
          </a:p>
        </p:txBody>
      </p:sp>
      <p:sp>
        <p:nvSpPr>
          <p:cNvPr id="5" name="Content Placeholder 4">
            <a:extLst>
              <a:ext uri="{FF2B5EF4-FFF2-40B4-BE49-F238E27FC236}">
                <a16:creationId xmlns:a16="http://schemas.microsoft.com/office/drawing/2014/main" id="{E4FE6B41-A128-0F44-B4C4-B218E11AD0A0}"/>
              </a:ext>
            </a:extLst>
          </p:cNvPr>
          <p:cNvSpPr>
            <a:spLocks noGrp="1"/>
          </p:cNvSpPr>
          <p:nvPr>
            <p:ph sz="quarter" idx="14"/>
          </p:nvPr>
        </p:nvSpPr>
        <p:spPr/>
        <p:txBody>
          <a:bodyPr/>
          <a:lstStyle/>
          <a:p>
            <a:endParaRPr lang="en-US"/>
          </a:p>
        </p:txBody>
      </p:sp>
    </p:spTree>
    <p:extLst>
      <p:ext uri="{BB962C8B-B14F-4D97-AF65-F5344CB8AC3E}">
        <p14:creationId xmlns:p14="http://schemas.microsoft.com/office/powerpoint/2010/main" val="550875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3CDFC-85DF-C645-4E43-C03F28866CF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EC4EDEF-C03E-101D-0041-C049D988FBBA}"/>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AB48D8CE-F06E-2CCC-3631-C1269158D317}"/>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109023905"/>
      </p:ext>
    </p:extLst>
  </p:cSld>
  <p:clrMapOvr>
    <a:masterClrMapping/>
  </p:clrMapOvr>
</p:sld>
</file>

<file path=ppt/theme/theme1.xml><?xml version="1.0" encoding="utf-8"?>
<a:theme xmlns:a="http://schemas.openxmlformats.org/drawingml/2006/main" name="Submission Template">
  <a:themeElements>
    <a:clrScheme name="Custom 1">
      <a:dk1>
        <a:srgbClr val="4A4A4A"/>
      </a:dk1>
      <a:lt1>
        <a:srgbClr val="FFFFFF"/>
      </a:lt1>
      <a:dk2>
        <a:srgbClr val="F2F2F2"/>
      </a:dk2>
      <a:lt2>
        <a:srgbClr val="4A4A4A"/>
      </a:lt2>
      <a:accent1>
        <a:srgbClr val="E62F66"/>
      </a:accent1>
      <a:accent2>
        <a:srgbClr val="E74D4E"/>
      </a:accent2>
      <a:accent3>
        <a:srgbClr val="EC762E"/>
      </a:accent3>
      <a:accent4>
        <a:srgbClr val="F39719"/>
      </a:accent4>
      <a:accent5>
        <a:srgbClr val="FACD8E"/>
      </a:accent5>
      <a:accent6>
        <a:srgbClr val="163C68"/>
      </a:accent6>
      <a:hlink>
        <a:srgbClr val="EC752E"/>
      </a:hlink>
      <a:folHlink>
        <a:srgbClr val="EC752E"/>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97B669D26C8494CA7785679D8B2A5ED" ma:contentTypeVersion="19" ma:contentTypeDescription="Ein neues Dokument erstellen." ma:contentTypeScope="" ma:versionID="304ac694c385881d2353ce7d8828d5c8">
  <xsd:schema xmlns:xsd="http://www.w3.org/2001/XMLSchema" xmlns:xs="http://www.w3.org/2001/XMLSchema" xmlns:p="http://schemas.microsoft.com/office/2006/metadata/properties" xmlns:ns2="be24c730-79ca-4eb5-9fee-26c6c4fc7260" xmlns:ns3="a13041a0-5882-43a7-a09d-61ebda83141c" targetNamespace="http://schemas.microsoft.com/office/2006/metadata/properties" ma:root="true" ma:fieldsID="2e0b8d78c528447e5efeac74351c407f" ns2:_="" ns3:_="">
    <xsd:import namespace="be24c730-79ca-4eb5-9fee-26c6c4fc7260"/>
    <xsd:import namespace="a13041a0-5882-43a7-a09d-61ebda8314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BLUB"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24c730-79ca-4eb5-9fee-26c6c4fc7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56bdf71-ead2-455e-8a3d-9a7b55f90f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BLUB" ma:index="25" nillable="true" ma:displayName="BLUB" ma:default="Choice 1" ma:format="Dropdown" ma:internalName="BLUB">
      <xsd:simpleType>
        <xsd:restriction base="dms:Choice">
          <xsd:enumeration value="Choice 1"/>
          <xsd:enumeration value="Choice 2"/>
          <xsd:enumeration value="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a13041a0-5882-43a7-a09d-61ebda83141c"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3b3b244-d6cb-45b8-9931-972cee7efd17}" ma:internalName="TaxCatchAll" ma:showField="CatchAllData" ma:web="a13041a0-5882-43a7-a09d-61ebda8314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BLUB xmlns="be24c730-79ca-4eb5-9fee-26c6c4fc7260">Choice 1</BLUB>
    <lcf76f155ced4ddcb4097134ff3c332f xmlns="be24c730-79ca-4eb5-9fee-26c6c4fc7260">
      <Terms xmlns="http://schemas.microsoft.com/office/infopath/2007/PartnerControls"/>
    </lcf76f155ced4ddcb4097134ff3c332f>
    <TaxCatchAll xmlns="a13041a0-5882-43a7-a09d-61ebda83141c" xsi:nil="true"/>
  </documentManagement>
</p:properties>
</file>

<file path=customXml/itemProps1.xml><?xml version="1.0" encoding="utf-8"?>
<ds:datastoreItem xmlns:ds="http://schemas.openxmlformats.org/officeDocument/2006/customXml" ds:itemID="{6D3C3233-2051-425A-A4BF-BD40551106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24c730-79ca-4eb5-9fee-26c6c4fc7260"/>
    <ds:schemaRef ds:uri="a13041a0-5882-43a7-a09d-61ebda8314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613504-31F2-4C58-B133-1871F6237054}">
  <ds:schemaRefs>
    <ds:schemaRef ds:uri="http://schemas.microsoft.com/sharepoint/v3/contenttype/forms"/>
  </ds:schemaRefs>
</ds:datastoreItem>
</file>

<file path=customXml/itemProps3.xml><?xml version="1.0" encoding="utf-8"?>
<ds:datastoreItem xmlns:ds="http://schemas.openxmlformats.org/officeDocument/2006/customXml" ds:itemID="{6C780FB9-D7D9-486C-9B2C-792577BFD90B}">
  <ds:schemaRefs>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a13041a0-5882-43a7-a09d-61ebda83141c"/>
    <ds:schemaRef ds:uri="http://www.w3.org/XML/1998/namespace"/>
    <ds:schemaRef ds:uri="be24c730-79ca-4eb5-9fee-26c6c4fc7260"/>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0</TotalTime>
  <Words>40</Words>
  <Application>Microsoft Office PowerPoint</Application>
  <PresentationFormat>Breitbild</PresentationFormat>
  <Paragraphs>14</Paragraphs>
  <Slides>7</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Aptos</vt:lpstr>
      <vt:lpstr>Arial</vt:lpstr>
      <vt:lpstr>Segoe UI</vt:lpstr>
      <vt:lpstr>System Font Regular</vt:lpstr>
      <vt:lpstr>Submission Template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Hoffheinz</dc:creator>
  <cp:lastModifiedBy>Hannah Werner</cp:lastModifiedBy>
  <cp:revision>1</cp:revision>
  <dcterms:created xsi:type="dcterms:W3CDTF">2024-03-10T13:25:42Z</dcterms:created>
  <dcterms:modified xsi:type="dcterms:W3CDTF">2024-09-24T09:27:03Z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0x010100797B669D26C8494CA7785679D8B2A5ED</vt:lpwstr>
  </property>
  <property fmtid="{D5CDD505-2E9C-101B-9397-08002B2CF9AE}" pid="3" name="MediaServiceImageTags">
    <vt:lpwstr/>
  </property>
</Properties>
</file>