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12"/>
  </p:notesMasterIdLst>
  <p:sldIdLst>
    <p:sldId id="267" r:id="rId5"/>
    <p:sldId id="266" r:id="rId6"/>
    <p:sldId id="272" r:id="rId7"/>
    <p:sldId id="261" r:id="rId8"/>
    <p:sldId id="273" r:id="rId9"/>
    <p:sldId id="271" r:id="rId10"/>
    <p:sldId id="270" r:id="rId11"/>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Übericht Submission Template" id="{053C3EF4-24B6-F64F-BFDF-521D93BA9934}">
          <p14:sldIdLst>
            <p14:sldId id="267"/>
          </p14:sldIdLst>
        </p14:section>
        <p14:section name="Stelle dich vor" id="{6F032485-F42F-4645-AF5B-CE298C1CA406}">
          <p14:sldIdLst>
            <p14:sldId id="266"/>
          </p14:sldIdLst>
        </p14:section>
        <p14:section name="Verpflichtende Folien" id="{08251AE7-0E36-B446-A6D5-DA50A1678257}">
          <p14:sldIdLst>
            <p14:sldId id="272"/>
            <p14:sldId id="261"/>
            <p14:sldId id="273"/>
          </p14:sldIdLst>
        </p14:section>
        <p14:section name="Zusätzliche Folien" id="{F8F64F9D-5CD3-624B-9EAE-366DC1DD177F}">
          <p14:sldIdLst>
            <p14:sldId id="271"/>
            <p14:sldId id="27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BDC83C-BE9E-DE3B-DCE7-4AC3D8FA3B54}" name="Josephine Hoffheinz" initials="JH" userId="S::josephine.hoffheinz@ekipa.de::e0f5c9e3-43ea-4b53-8ebb-53a75749d87d" providerId="AD"/>
  <p188:author id="{044A4280-E3AE-A440-0DB4-F0B21F1EE427}" name="Nico Heby" initials="NH" userId="S::nico@ekipa.de::c88c6920-9e16-4a7e-acac-31863610828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1651" autoAdjust="0"/>
    <p:restoredTop sz="94744" autoAdjust="0"/>
  </p:normalViewPr>
  <p:slideViewPr>
    <p:cSldViewPr snapToGrid="0">
      <p:cViewPr varScale="1">
        <p:scale>
          <a:sx n="83" d="100"/>
          <a:sy n="83" d="100"/>
        </p:scale>
        <p:origin x="840" y="67"/>
      </p:cViewPr>
      <p:guideLst/>
    </p:cSldViewPr>
  </p:slideViewPr>
  <p:outlineViewPr>
    <p:cViewPr>
      <p:scale>
        <a:sx n="100" d="100"/>
        <a:sy n="100"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nnah Werner" userId="6f96a161-cb2c-4bc7-a90d-3c38d78bf0fc" providerId="ADAL" clId="{87BC25DA-D24B-4E6D-B4D7-1A85E6F656D9}"/>
    <pc:docChg chg="undo custSel modMainMaster">
      <pc:chgData name="Hannah Werner" userId="6f96a161-cb2c-4bc7-a90d-3c38d78bf0fc" providerId="ADAL" clId="{87BC25DA-D24B-4E6D-B4D7-1A85E6F656D9}" dt="2024-07-25T10:55:00.056" v="143" actId="404"/>
      <pc:docMkLst>
        <pc:docMk/>
      </pc:docMkLst>
      <pc:sldMasterChg chg="modSldLayout">
        <pc:chgData name="Hannah Werner" userId="6f96a161-cb2c-4bc7-a90d-3c38d78bf0fc" providerId="ADAL" clId="{87BC25DA-D24B-4E6D-B4D7-1A85E6F656D9}" dt="2024-07-25T10:55:00.056" v="143" actId="404"/>
        <pc:sldMasterMkLst>
          <pc:docMk/>
          <pc:sldMasterMk cId="2394396925" sldId="2147483661"/>
        </pc:sldMasterMkLst>
        <pc:sldLayoutChg chg="modSp mod">
          <pc:chgData name="Hannah Werner" userId="6f96a161-cb2c-4bc7-a90d-3c38d78bf0fc" providerId="ADAL" clId="{87BC25DA-D24B-4E6D-B4D7-1A85E6F656D9}" dt="2024-07-25T10:52:49.510" v="30" actId="20577"/>
          <pc:sldLayoutMkLst>
            <pc:docMk/>
            <pc:sldMasterMk cId="2394396925" sldId="2147483661"/>
            <pc:sldLayoutMk cId="2894851312" sldId="2147483682"/>
          </pc:sldLayoutMkLst>
          <pc:spChg chg="mod">
            <ac:chgData name="Hannah Werner" userId="6f96a161-cb2c-4bc7-a90d-3c38d78bf0fc" providerId="ADAL" clId="{87BC25DA-D24B-4E6D-B4D7-1A85E6F656D9}" dt="2024-07-25T10:52:49.510" v="30" actId="20577"/>
            <ac:spMkLst>
              <pc:docMk/>
              <pc:sldMasterMk cId="2394396925" sldId="2147483661"/>
              <pc:sldLayoutMk cId="2894851312" sldId="2147483682"/>
              <ac:spMk id="2" creationId="{2E4CF50B-2F6F-B203-142B-B987EE6F7866}"/>
            </ac:spMkLst>
          </pc:spChg>
        </pc:sldLayoutChg>
        <pc:sldLayoutChg chg="modSp mod">
          <pc:chgData name="Hannah Werner" userId="6f96a161-cb2c-4bc7-a90d-3c38d78bf0fc" providerId="ADAL" clId="{87BC25DA-D24B-4E6D-B4D7-1A85E6F656D9}" dt="2024-07-25T10:55:00.056" v="143" actId="404"/>
          <pc:sldLayoutMkLst>
            <pc:docMk/>
            <pc:sldMasterMk cId="2394396925" sldId="2147483661"/>
            <pc:sldLayoutMk cId="3371246564" sldId="2147483684"/>
          </pc:sldLayoutMkLst>
          <pc:spChg chg="mod">
            <ac:chgData name="Hannah Werner" userId="6f96a161-cb2c-4bc7-a90d-3c38d78bf0fc" providerId="ADAL" clId="{87BC25DA-D24B-4E6D-B4D7-1A85E6F656D9}" dt="2024-07-25T10:54:43.538" v="139" actId="404"/>
            <ac:spMkLst>
              <pc:docMk/>
              <pc:sldMasterMk cId="2394396925" sldId="2147483661"/>
              <pc:sldLayoutMk cId="3371246564" sldId="2147483684"/>
              <ac:spMk id="4" creationId="{AAA8C579-D9FF-601A-436C-81F8FD82AE6D}"/>
            </ac:spMkLst>
          </pc:spChg>
          <pc:spChg chg="mod">
            <ac:chgData name="Hannah Werner" userId="6f96a161-cb2c-4bc7-a90d-3c38d78bf0fc" providerId="ADAL" clId="{87BC25DA-D24B-4E6D-B4D7-1A85E6F656D9}" dt="2024-07-25T10:54:40.062" v="138" actId="404"/>
            <ac:spMkLst>
              <pc:docMk/>
              <pc:sldMasterMk cId="2394396925" sldId="2147483661"/>
              <pc:sldLayoutMk cId="3371246564" sldId="2147483684"/>
              <ac:spMk id="14" creationId="{E856A02A-682F-0AB9-2B00-E8155AE64F0B}"/>
            </ac:spMkLst>
          </pc:spChg>
          <pc:spChg chg="mod">
            <ac:chgData name="Hannah Werner" userId="6f96a161-cb2c-4bc7-a90d-3c38d78bf0fc" providerId="ADAL" clId="{87BC25DA-D24B-4E6D-B4D7-1A85E6F656D9}" dt="2024-07-25T10:55:00.056" v="143" actId="404"/>
            <ac:spMkLst>
              <pc:docMk/>
              <pc:sldMasterMk cId="2394396925" sldId="2147483661"/>
              <pc:sldLayoutMk cId="3371246564" sldId="2147483684"/>
              <ac:spMk id="16" creationId="{C204FC51-3AA1-2470-229C-C3E81D8C292B}"/>
            </ac:spMkLst>
          </pc:spChg>
        </pc:sldLayoutChg>
      </pc:sldMasterChg>
    </pc:docChg>
  </pc:docChgLst>
  <pc:docChgLst>
    <pc:chgData name="Hannah Werner" userId="6f96a161-cb2c-4bc7-a90d-3c38d78bf0fc" providerId="ADAL" clId="{FD5DD350-A46C-4C27-ABF5-674EEB71A146}"/>
    <pc:docChg chg="undo custSel delSld modMainMaster delSection modSection">
      <pc:chgData name="Hannah Werner" userId="6f96a161-cb2c-4bc7-a90d-3c38d78bf0fc" providerId="ADAL" clId="{FD5DD350-A46C-4C27-ABF5-674EEB71A146}" dt="2024-07-08T13:56:15.012" v="189" actId="20577"/>
      <pc:docMkLst>
        <pc:docMk/>
      </pc:docMkLst>
      <pc:sldChg chg="del">
        <pc:chgData name="Hannah Werner" userId="6f96a161-cb2c-4bc7-a90d-3c38d78bf0fc" providerId="ADAL" clId="{FD5DD350-A46C-4C27-ABF5-674EEB71A146}" dt="2024-07-08T13:55:51.849" v="171" actId="47"/>
        <pc:sldMkLst>
          <pc:docMk/>
          <pc:sldMk cId="4144060522" sldId="274"/>
        </pc:sldMkLst>
      </pc:sldChg>
      <pc:sldMasterChg chg="modSldLayout">
        <pc:chgData name="Hannah Werner" userId="6f96a161-cb2c-4bc7-a90d-3c38d78bf0fc" providerId="ADAL" clId="{FD5DD350-A46C-4C27-ABF5-674EEB71A146}" dt="2024-07-08T13:56:15.012" v="189" actId="20577"/>
        <pc:sldMasterMkLst>
          <pc:docMk/>
          <pc:sldMasterMk cId="2394396925" sldId="2147483661"/>
        </pc:sldMasterMkLst>
        <pc:sldLayoutChg chg="modSp mod">
          <pc:chgData name="Hannah Werner" userId="6f96a161-cb2c-4bc7-a90d-3c38d78bf0fc" providerId="ADAL" clId="{FD5DD350-A46C-4C27-ABF5-674EEB71A146}" dt="2024-07-08T13:53:31.863" v="24"/>
          <pc:sldLayoutMkLst>
            <pc:docMk/>
            <pc:sldMasterMk cId="2394396925" sldId="2147483661"/>
            <pc:sldLayoutMk cId="496303994" sldId="2147483679"/>
          </pc:sldLayoutMkLst>
          <pc:spChg chg="mod">
            <ac:chgData name="Hannah Werner" userId="6f96a161-cb2c-4bc7-a90d-3c38d78bf0fc" providerId="ADAL" clId="{FD5DD350-A46C-4C27-ABF5-674EEB71A146}" dt="2024-07-08T13:53:31.863" v="24"/>
            <ac:spMkLst>
              <pc:docMk/>
              <pc:sldMasterMk cId="2394396925" sldId="2147483661"/>
              <pc:sldLayoutMk cId="496303994" sldId="2147483679"/>
              <ac:spMk id="13" creationId="{C6C5D7BB-F081-AE0C-6BAA-5C53E9968F72}"/>
            </ac:spMkLst>
          </pc:spChg>
        </pc:sldLayoutChg>
        <pc:sldLayoutChg chg="modSp mod">
          <pc:chgData name="Hannah Werner" userId="6f96a161-cb2c-4bc7-a90d-3c38d78bf0fc" providerId="ADAL" clId="{FD5DD350-A46C-4C27-ABF5-674EEB71A146}" dt="2024-07-08T13:52:52.591" v="22"/>
          <pc:sldLayoutMkLst>
            <pc:docMk/>
            <pc:sldMasterMk cId="2394396925" sldId="2147483661"/>
            <pc:sldLayoutMk cId="3859855295" sldId="2147483683"/>
          </pc:sldLayoutMkLst>
          <pc:spChg chg="mod">
            <ac:chgData name="Hannah Werner" userId="6f96a161-cb2c-4bc7-a90d-3c38d78bf0fc" providerId="ADAL" clId="{FD5DD350-A46C-4C27-ABF5-674EEB71A146}" dt="2024-07-08T13:52:52.591" v="22"/>
            <ac:spMkLst>
              <pc:docMk/>
              <pc:sldMasterMk cId="2394396925" sldId="2147483661"/>
              <pc:sldLayoutMk cId="3859855295" sldId="2147483683"/>
              <ac:spMk id="5" creationId="{0A96F4E7-0BC6-6E08-9BA6-D3347C795D03}"/>
            </ac:spMkLst>
          </pc:spChg>
          <pc:spChg chg="mod">
            <ac:chgData name="Hannah Werner" userId="6f96a161-cb2c-4bc7-a90d-3c38d78bf0fc" providerId="ADAL" clId="{FD5DD350-A46C-4C27-ABF5-674EEB71A146}" dt="2024-07-08T13:52:37.190" v="19"/>
            <ac:spMkLst>
              <pc:docMk/>
              <pc:sldMasterMk cId="2394396925" sldId="2147483661"/>
              <pc:sldLayoutMk cId="3859855295" sldId="2147483683"/>
              <ac:spMk id="11" creationId="{366E3751-4A42-3B8D-5208-B03E95659924}"/>
            </ac:spMkLst>
          </pc:spChg>
        </pc:sldLayoutChg>
        <pc:sldLayoutChg chg="modSp mod">
          <pc:chgData name="Hannah Werner" userId="6f96a161-cb2c-4bc7-a90d-3c38d78bf0fc" providerId="ADAL" clId="{FD5DD350-A46C-4C27-ABF5-674EEB71A146}" dt="2024-07-08T13:56:15.012" v="189" actId="20577"/>
          <pc:sldLayoutMkLst>
            <pc:docMk/>
            <pc:sldMasterMk cId="2394396925" sldId="2147483661"/>
            <pc:sldLayoutMk cId="3371246564" sldId="2147483684"/>
          </pc:sldLayoutMkLst>
          <pc:spChg chg="mod">
            <ac:chgData name="Hannah Werner" userId="6f96a161-cb2c-4bc7-a90d-3c38d78bf0fc" providerId="ADAL" clId="{FD5DD350-A46C-4C27-ABF5-674EEB71A146}" dt="2024-07-08T13:52:08.656" v="14" actId="20577"/>
            <ac:spMkLst>
              <pc:docMk/>
              <pc:sldMasterMk cId="2394396925" sldId="2147483661"/>
              <pc:sldLayoutMk cId="3371246564" sldId="2147483684"/>
              <ac:spMk id="4" creationId="{AAA8C579-D9FF-601A-436C-81F8FD82AE6D}"/>
            </ac:spMkLst>
          </pc:spChg>
          <pc:spChg chg="mod">
            <ac:chgData name="Hannah Werner" userId="6f96a161-cb2c-4bc7-a90d-3c38d78bf0fc" providerId="ADAL" clId="{FD5DD350-A46C-4C27-ABF5-674EEB71A146}" dt="2024-07-08T13:56:15.012" v="189" actId="20577"/>
            <ac:spMkLst>
              <pc:docMk/>
              <pc:sldMasterMk cId="2394396925" sldId="2147483661"/>
              <pc:sldLayoutMk cId="3371246564" sldId="2147483684"/>
              <ac:spMk id="12" creationId="{D857812C-F707-CEB5-F849-562C7BA4920F}"/>
            </ac:spMkLst>
          </pc:spChg>
          <pc:spChg chg="mod">
            <ac:chgData name="Hannah Werner" userId="6f96a161-cb2c-4bc7-a90d-3c38d78bf0fc" providerId="ADAL" clId="{FD5DD350-A46C-4C27-ABF5-674EEB71A146}" dt="2024-07-08T13:54:24.583" v="61" actId="20577"/>
            <ac:spMkLst>
              <pc:docMk/>
              <pc:sldMasterMk cId="2394396925" sldId="2147483661"/>
              <pc:sldLayoutMk cId="3371246564" sldId="2147483684"/>
              <ac:spMk id="14" creationId="{E856A02A-682F-0AB9-2B00-E8155AE64F0B}"/>
            </ac:spMkLst>
          </pc:spChg>
          <pc:spChg chg="mod">
            <ac:chgData name="Hannah Werner" userId="6f96a161-cb2c-4bc7-a90d-3c38d78bf0fc" providerId="ADAL" clId="{FD5DD350-A46C-4C27-ABF5-674EEB71A146}" dt="2024-07-08T13:55:41.644" v="170" actId="20577"/>
            <ac:spMkLst>
              <pc:docMk/>
              <pc:sldMasterMk cId="2394396925" sldId="2147483661"/>
              <pc:sldLayoutMk cId="3371246564" sldId="2147483684"/>
              <ac:spMk id="16" creationId="{C204FC51-3AA1-2470-229C-C3E81D8C292B}"/>
            </ac:spMkLst>
          </pc:spChg>
        </pc:sldLayoutChg>
      </pc:sldMasterChg>
    </pc:docChg>
  </pc:docChgLst>
  <pc:docChgLst>
    <pc:chgData name="Hannah Werner" userId="6f96a161-cb2c-4bc7-a90d-3c38d78bf0fc" providerId="ADAL" clId="{E6AFC09A-B1B6-4B54-8B1E-24DD7E5C7C16}"/>
    <pc:docChg chg="undo redo custSel modMainMaster">
      <pc:chgData name="Hannah Werner" userId="6f96a161-cb2c-4bc7-a90d-3c38d78bf0fc" providerId="ADAL" clId="{E6AFC09A-B1B6-4B54-8B1E-24DD7E5C7C16}" dt="2024-07-08T14:06:29.386" v="277"/>
      <pc:docMkLst>
        <pc:docMk/>
      </pc:docMkLst>
      <pc:sldMasterChg chg="delSldLayout modSldLayout">
        <pc:chgData name="Hannah Werner" userId="6f96a161-cb2c-4bc7-a90d-3c38d78bf0fc" providerId="ADAL" clId="{E6AFC09A-B1B6-4B54-8B1E-24DD7E5C7C16}" dt="2024-07-08T14:06:29.386" v="277"/>
        <pc:sldMasterMkLst>
          <pc:docMk/>
          <pc:sldMasterMk cId="2394396925" sldId="2147483661"/>
        </pc:sldMasterMkLst>
        <pc:sldLayoutChg chg="modSp mod">
          <pc:chgData name="Hannah Werner" userId="6f96a161-cb2c-4bc7-a90d-3c38d78bf0fc" providerId="ADAL" clId="{E6AFC09A-B1B6-4B54-8B1E-24DD7E5C7C16}" dt="2024-07-08T14:06:29.386" v="277"/>
          <pc:sldLayoutMkLst>
            <pc:docMk/>
            <pc:sldMasterMk cId="2394396925" sldId="2147483661"/>
            <pc:sldLayoutMk cId="496303994" sldId="2147483679"/>
          </pc:sldLayoutMkLst>
          <pc:spChg chg="mod">
            <ac:chgData name="Hannah Werner" userId="6f96a161-cb2c-4bc7-a90d-3c38d78bf0fc" providerId="ADAL" clId="{E6AFC09A-B1B6-4B54-8B1E-24DD7E5C7C16}" dt="2024-07-08T14:06:29.386" v="277"/>
            <ac:spMkLst>
              <pc:docMk/>
              <pc:sldMasterMk cId="2394396925" sldId="2147483661"/>
              <pc:sldLayoutMk cId="496303994" sldId="2147483679"/>
              <ac:spMk id="13" creationId="{C6C5D7BB-F081-AE0C-6BAA-5C53E9968F72}"/>
            </ac:spMkLst>
          </pc:spChg>
        </pc:sldLayoutChg>
        <pc:sldLayoutChg chg="modSp mod">
          <pc:chgData name="Hannah Werner" userId="6f96a161-cb2c-4bc7-a90d-3c38d78bf0fc" providerId="ADAL" clId="{E6AFC09A-B1B6-4B54-8B1E-24DD7E5C7C16}" dt="2024-07-08T14:05:59.258" v="272"/>
          <pc:sldLayoutMkLst>
            <pc:docMk/>
            <pc:sldMasterMk cId="2394396925" sldId="2147483661"/>
            <pc:sldLayoutMk cId="3859855295" sldId="2147483683"/>
          </pc:sldLayoutMkLst>
          <pc:spChg chg="mod">
            <ac:chgData name="Hannah Werner" userId="6f96a161-cb2c-4bc7-a90d-3c38d78bf0fc" providerId="ADAL" clId="{E6AFC09A-B1B6-4B54-8B1E-24DD7E5C7C16}" dt="2024-07-08T14:05:59.258" v="272"/>
            <ac:spMkLst>
              <pc:docMk/>
              <pc:sldMasterMk cId="2394396925" sldId="2147483661"/>
              <pc:sldLayoutMk cId="3859855295" sldId="2147483683"/>
              <ac:spMk id="11" creationId="{366E3751-4A42-3B8D-5208-B03E95659924}"/>
            </ac:spMkLst>
          </pc:spChg>
        </pc:sldLayoutChg>
        <pc:sldLayoutChg chg="modSp mod">
          <pc:chgData name="Hannah Werner" userId="6f96a161-cb2c-4bc7-a90d-3c38d78bf0fc" providerId="ADAL" clId="{E6AFC09A-B1B6-4B54-8B1E-24DD7E5C7C16}" dt="2024-07-08T14:04:22.767" v="265" actId="20577"/>
          <pc:sldLayoutMkLst>
            <pc:docMk/>
            <pc:sldMasterMk cId="2394396925" sldId="2147483661"/>
            <pc:sldLayoutMk cId="3371246564" sldId="2147483684"/>
          </pc:sldLayoutMkLst>
          <pc:spChg chg="mod">
            <ac:chgData name="Hannah Werner" userId="6f96a161-cb2c-4bc7-a90d-3c38d78bf0fc" providerId="ADAL" clId="{E6AFC09A-B1B6-4B54-8B1E-24DD7E5C7C16}" dt="2024-07-08T14:04:10.685" v="257" actId="1037"/>
            <ac:spMkLst>
              <pc:docMk/>
              <pc:sldMasterMk cId="2394396925" sldId="2147483661"/>
              <pc:sldLayoutMk cId="3371246564" sldId="2147483684"/>
              <ac:spMk id="4" creationId="{AAA8C579-D9FF-601A-436C-81F8FD82AE6D}"/>
            </ac:spMkLst>
          </pc:spChg>
          <pc:spChg chg="mod">
            <ac:chgData name="Hannah Werner" userId="6f96a161-cb2c-4bc7-a90d-3c38d78bf0fc" providerId="ADAL" clId="{E6AFC09A-B1B6-4B54-8B1E-24DD7E5C7C16}" dt="2024-07-08T14:03:50.595" v="241" actId="1036"/>
            <ac:spMkLst>
              <pc:docMk/>
              <pc:sldMasterMk cId="2394396925" sldId="2147483661"/>
              <pc:sldLayoutMk cId="3371246564" sldId="2147483684"/>
              <ac:spMk id="14" creationId="{E856A02A-682F-0AB9-2B00-E8155AE64F0B}"/>
            </ac:spMkLst>
          </pc:spChg>
          <pc:spChg chg="mod">
            <ac:chgData name="Hannah Werner" userId="6f96a161-cb2c-4bc7-a90d-3c38d78bf0fc" providerId="ADAL" clId="{E6AFC09A-B1B6-4B54-8B1E-24DD7E5C7C16}" dt="2024-07-08T14:04:22.767" v="265" actId="20577"/>
            <ac:spMkLst>
              <pc:docMk/>
              <pc:sldMasterMk cId="2394396925" sldId="2147483661"/>
              <pc:sldLayoutMk cId="3371246564" sldId="2147483684"/>
              <ac:spMk id="16" creationId="{C204FC51-3AA1-2470-229C-C3E81D8C292B}"/>
            </ac:spMkLst>
          </pc:spChg>
        </pc:sldLayoutChg>
        <pc:sldLayoutChg chg="del">
          <pc:chgData name="Hannah Werner" userId="6f96a161-cb2c-4bc7-a90d-3c38d78bf0fc" providerId="ADAL" clId="{E6AFC09A-B1B6-4B54-8B1E-24DD7E5C7C16}" dt="2024-07-08T14:04:27.327" v="266" actId="2696"/>
          <pc:sldLayoutMkLst>
            <pc:docMk/>
            <pc:sldMasterMk cId="2394396925" sldId="2147483661"/>
            <pc:sldLayoutMk cId="1265159661" sldId="2147483689"/>
          </pc:sldLayoutMkLst>
        </pc:sldLayoutChg>
      </pc:sldMasterChg>
    </pc:docChg>
  </pc:docChgLst>
  <pc:docChgLst>
    <pc:chgData name="Hannah Werner" userId="6f96a161-cb2c-4bc7-a90d-3c38d78bf0fc" providerId="ADAL" clId="{0EDE7B3C-33C9-4592-BD83-63D7A9204282}"/>
    <pc:docChg chg="undo custSel addSld delSld modSld sldOrd modMainMaster addSection modSection">
      <pc:chgData name="Hannah Werner" userId="6f96a161-cb2c-4bc7-a90d-3c38d78bf0fc" providerId="ADAL" clId="{0EDE7B3C-33C9-4592-BD83-63D7A9204282}" dt="2024-04-23T08:18:20.683" v="617" actId="17846"/>
      <pc:docMkLst>
        <pc:docMk/>
      </pc:docMkLst>
      <pc:sldChg chg="add del">
        <pc:chgData name="Hannah Werner" userId="6f96a161-cb2c-4bc7-a90d-3c38d78bf0fc" providerId="ADAL" clId="{0EDE7B3C-33C9-4592-BD83-63D7A9204282}" dt="2024-04-23T08:17:05.059" v="612" actId="47"/>
        <pc:sldMkLst>
          <pc:docMk/>
          <pc:sldMk cId="3129796966" sldId="274"/>
        </pc:sldMkLst>
      </pc:sldChg>
      <pc:sldChg chg="new ord">
        <pc:chgData name="Hannah Werner" userId="6f96a161-cb2c-4bc7-a90d-3c38d78bf0fc" providerId="ADAL" clId="{0EDE7B3C-33C9-4592-BD83-63D7A9204282}" dt="2024-04-23T08:18:03.712" v="615"/>
        <pc:sldMkLst>
          <pc:docMk/>
          <pc:sldMk cId="4144060522" sldId="274"/>
        </pc:sldMkLst>
      </pc:sldChg>
      <pc:sldMasterChg chg="modSldLayout">
        <pc:chgData name="Hannah Werner" userId="6f96a161-cb2c-4bc7-a90d-3c38d78bf0fc" providerId="ADAL" clId="{0EDE7B3C-33C9-4592-BD83-63D7A9204282}" dt="2024-04-23T08:16:42.184" v="611" actId="20577"/>
        <pc:sldMasterMkLst>
          <pc:docMk/>
          <pc:sldMasterMk cId="2394396925" sldId="2147483661"/>
        </pc:sldMasterMkLst>
        <pc:sldLayoutChg chg="modSp mod">
          <pc:chgData name="Hannah Werner" userId="6f96a161-cb2c-4bc7-a90d-3c38d78bf0fc" providerId="ADAL" clId="{0EDE7B3C-33C9-4592-BD83-63D7A9204282}" dt="2024-04-23T08:05:55.606" v="69" actId="20577"/>
          <pc:sldLayoutMkLst>
            <pc:docMk/>
            <pc:sldMasterMk cId="2394396925" sldId="2147483661"/>
            <pc:sldLayoutMk cId="3371246564" sldId="2147483684"/>
          </pc:sldLayoutMkLst>
          <pc:spChg chg="mod">
            <ac:chgData name="Hannah Werner" userId="6f96a161-cb2c-4bc7-a90d-3c38d78bf0fc" providerId="ADAL" clId="{0EDE7B3C-33C9-4592-BD83-63D7A9204282}" dt="2024-04-23T08:05:55.606" v="69" actId="20577"/>
            <ac:spMkLst>
              <pc:docMk/>
              <pc:sldMasterMk cId="2394396925" sldId="2147483661"/>
              <pc:sldLayoutMk cId="3371246564" sldId="2147483684"/>
              <ac:spMk id="12" creationId="{D857812C-F707-CEB5-F849-562C7BA4920F}"/>
            </ac:spMkLst>
          </pc:spChg>
        </pc:sldLayoutChg>
        <pc:sldLayoutChg chg="addSp modSp mod">
          <pc:chgData name="Hannah Werner" userId="6f96a161-cb2c-4bc7-a90d-3c38d78bf0fc" providerId="ADAL" clId="{0EDE7B3C-33C9-4592-BD83-63D7A9204282}" dt="2024-04-23T08:16:42.184" v="611" actId="20577"/>
          <pc:sldLayoutMkLst>
            <pc:docMk/>
            <pc:sldMasterMk cId="2394396925" sldId="2147483661"/>
            <pc:sldLayoutMk cId="1265159661" sldId="2147483689"/>
          </pc:sldLayoutMkLst>
          <pc:spChg chg="mod">
            <ac:chgData name="Hannah Werner" userId="6f96a161-cb2c-4bc7-a90d-3c38d78bf0fc" providerId="ADAL" clId="{0EDE7B3C-33C9-4592-BD83-63D7A9204282}" dt="2024-04-23T08:12:55.411" v="392" actId="14100"/>
            <ac:spMkLst>
              <pc:docMk/>
              <pc:sldMasterMk cId="2394396925" sldId="2147483661"/>
              <pc:sldLayoutMk cId="1265159661" sldId="2147483689"/>
              <ac:spMk id="2" creationId="{CBD3EEC2-4DF2-77B7-01E6-705CB7AF445B}"/>
            </ac:spMkLst>
          </pc:spChg>
          <pc:spChg chg="add mod">
            <ac:chgData name="Hannah Werner" userId="6f96a161-cb2c-4bc7-a90d-3c38d78bf0fc" providerId="ADAL" clId="{0EDE7B3C-33C9-4592-BD83-63D7A9204282}" dt="2024-04-23T08:16:42.184" v="611" actId="20577"/>
            <ac:spMkLst>
              <pc:docMk/>
              <pc:sldMasterMk cId="2394396925" sldId="2147483661"/>
              <pc:sldLayoutMk cId="1265159661" sldId="2147483689"/>
              <ac:spMk id="3" creationId="{C0E3869F-9F3A-C847-526A-0C91BE15F039}"/>
            </ac:spMkLst>
          </pc:spChg>
          <pc:spChg chg="mod">
            <ac:chgData name="Hannah Werner" userId="6f96a161-cb2c-4bc7-a90d-3c38d78bf0fc" providerId="ADAL" clId="{0EDE7B3C-33C9-4592-BD83-63D7A9204282}" dt="2024-04-23T08:13:45.950" v="407" actId="1076"/>
            <ac:spMkLst>
              <pc:docMk/>
              <pc:sldMasterMk cId="2394396925" sldId="2147483661"/>
              <pc:sldLayoutMk cId="1265159661" sldId="2147483689"/>
              <ac:spMk id="4" creationId="{AAA8C579-D9FF-601A-436C-81F8FD82AE6D}"/>
            </ac:spMkLst>
          </pc:spChg>
          <pc:spChg chg="mod">
            <ac:chgData name="Hannah Werner" userId="6f96a161-cb2c-4bc7-a90d-3c38d78bf0fc" providerId="ADAL" clId="{0EDE7B3C-33C9-4592-BD83-63D7A9204282}" dt="2024-04-23T08:13:22.699" v="402" actId="1076"/>
            <ac:spMkLst>
              <pc:docMk/>
              <pc:sldMasterMk cId="2394396925" sldId="2147483661"/>
              <pc:sldLayoutMk cId="1265159661" sldId="2147483689"/>
              <ac:spMk id="6" creationId="{4C24A9EB-41FA-41D8-BA69-871ACB50E6EB}"/>
            </ac:spMkLst>
          </pc:spChg>
          <pc:spChg chg="mod">
            <ac:chgData name="Hannah Werner" userId="6f96a161-cb2c-4bc7-a90d-3c38d78bf0fc" providerId="ADAL" clId="{0EDE7B3C-33C9-4592-BD83-63D7A9204282}" dt="2024-04-23T08:12:24.128" v="388" actId="14100"/>
            <ac:spMkLst>
              <pc:docMk/>
              <pc:sldMasterMk cId="2394396925" sldId="2147483661"/>
              <pc:sldLayoutMk cId="1265159661" sldId="2147483689"/>
              <ac:spMk id="8" creationId="{E2AC6612-43B4-2567-D2E2-4094E4C240BD}"/>
            </ac:spMkLst>
          </pc:spChg>
          <pc:spChg chg="mod">
            <ac:chgData name="Hannah Werner" userId="6f96a161-cb2c-4bc7-a90d-3c38d78bf0fc" providerId="ADAL" clId="{0EDE7B3C-33C9-4592-BD83-63D7A9204282}" dt="2024-04-23T08:12:48.718" v="391" actId="1076"/>
            <ac:spMkLst>
              <pc:docMk/>
              <pc:sldMasterMk cId="2394396925" sldId="2147483661"/>
              <pc:sldLayoutMk cId="1265159661" sldId="2147483689"/>
              <ac:spMk id="9" creationId="{3676FF84-31E1-C937-463E-EA12653DED04}"/>
            </ac:spMkLst>
          </pc:spChg>
          <pc:spChg chg="mod">
            <ac:chgData name="Hannah Werner" userId="6f96a161-cb2c-4bc7-a90d-3c38d78bf0fc" providerId="ADAL" clId="{0EDE7B3C-33C9-4592-BD83-63D7A9204282}" dt="2024-04-23T08:12:34.266" v="389" actId="14100"/>
            <ac:spMkLst>
              <pc:docMk/>
              <pc:sldMasterMk cId="2394396925" sldId="2147483661"/>
              <pc:sldLayoutMk cId="1265159661" sldId="2147483689"/>
              <ac:spMk id="11" creationId="{366E3751-4A42-3B8D-5208-B03E95659924}"/>
            </ac:spMkLst>
          </pc:spChg>
          <pc:spChg chg="mod">
            <ac:chgData name="Hannah Werner" userId="6f96a161-cb2c-4bc7-a90d-3c38d78bf0fc" providerId="ADAL" clId="{0EDE7B3C-33C9-4592-BD83-63D7A9204282}" dt="2024-04-23T08:06:34.223" v="99" actId="20577"/>
            <ac:spMkLst>
              <pc:docMk/>
              <pc:sldMasterMk cId="2394396925" sldId="2147483661"/>
              <pc:sldLayoutMk cId="1265159661" sldId="2147483689"/>
              <ac:spMk id="12" creationId="{D857812C-F707-CEB5-F849-562C7BA4920F}"/>
            </ac:spMkLst>
          </pc:spChg>
          <pc:spChg chg="mod">
            <ac:chgData name="Hannah Werner" userId="6f96a161-cb2c-4bc7-a90d-3c38d78bf0fc" providerId="ADAL" clId="{0EDE7B3C-33C9-4592-BD83-63D7A9204282}" dt="2024-04-23T08:13:13.012" v="401" actId="1035"/>
            <ac:spMkLst>
              <pc:docMk/>
              <pc:sldMasterMk cId="2394396925" sldId="2147483661"/>
              <pc:sldLayoutMk cId="1265159661" sldId="2147483689"/>
              <ac:spMk id="14" creationId="{E856A02A-682F-0AB9-2B00-E8155AE64F0B}"/>
            </ac:spMkLst>
          </pc:spChg>
          <pc:spChg chg="mod">
            <ac:chgData name="Hannah Werner" userId="6f96a161-cb2c-4bc7-a90d-3c38d78bf0fc" providerId="ADAL" clId="{0EDE7B3C-33C9-4592-BD83-63D7A9204282}" dt="2024-04-23T08:13:57.985" v="408" actId="1076"/>
            <ac:spMkLst>
              <pc:docMk/>
              <pc:sldMasterMk cId="2394396925" sldId="2147483661"/>
              <pc:sldLayoutMk cId="1265159661" sldId="2147483689"/>
              <ac:spMk id="15" creationId="{197EFB13-7FAF-2B6D-413F-9CAFECE832BF}"/>
            </ac:spMkLst>
          </pc:spChg>
          <pc:spChg chg="mod">
            <ac:chgData name="Hannah Werner" userId="6f96a161-cb2c-4bc7-a90d-3c38d78bf0fc" providerId="ADAL" clId="{0EDE7B3C-33C9-4592-BD83-63D7A9204282}" dt="2024-04-23T08:13:41.929" v="406" actId="1076"/>
            <ac:spMkLst>
              <pc:docMk/>
              <pc:sldMasterMk cId="2394396925" sldId="2147483661"/>
              <pc:sldLayoutMk cId="1265159661" sldId="2147483689"/>
              <ac:spMk id="16" creationId="{C204FC51-3AA1-2470-229C-C3E81D8C292B}"/>
            </ac:spMkLst>
          </pc:spChg>
          <pc:spChg chg="mod">
            <ac:chgData name="Hannah Werner" userId="6f96a161-cb2c-4bc7-a90d-3c38d78bf0fc" providerId="ADAL" clId="{0EDE7B3C-33C9-4592-BD83-63D7A9204282}" dt="2024-04-23T08:13:03.586" v="393" actId="14100"/>
            <ac:spMkLst>
              <pc:docMk/>
              <pc:sldMasterMk cId="2394396925" sldId="2147483661"/>
              <pc:sldLayoutMk cId="1265159661" sldId="2147483689"/>
              <ac:spMk id="17" creationId="{4D4856FA-B0F4-D0C8-0330-C21FFD929E83}"/>
            </ac:spMkLst>
          </pc:spChg>
          <pc:spChg chg="mod">
            <ac:chgData name="Hannah Werner" userId="6f96a161-cb2c-4bc7-a90d-3c38d78bf0fc" providerId="ADAL" clId="{0EDE7B3C-33C9-4592-BD83-63D7A9204282}" dt="2024-04-23T08:13:35.050" v="405" actId="14100"/>
            <ac:spMkLst>
              <pc:docMk/>
              <pc:sldMasterMk cId="2394396925" sldId="2147483661"/>
              <pc:sldLayoutMk cId="1265159661" sldId="2147483689"/>
              <ac:spMk id="18" creationId="{66EE628D-9B92-AB0C-40F6-C70C231358E5}"/>
            </ac:spMkLst>
          </pc:spChg>
        </pc:sldLayoutChg>
      </pc:sldMasterChg>
    </pc:docChg>
  </pc:docChgLst>
  <pc:docChgLst>
    <pc:chgData name="Hannah Werner" userId="6f96a161-cb2c-4bc7-a90d-3c38d78bf0fc" providerId="ADAL" clId="{5B73E300-FE19-4F13-BD26-FE22388CBF1C}"/>
    <pc:docChg chg="undo custSel addSld delSld modSld modMainMaster modSection">
      <pc:chgData name="Hannah Werner" userId="6f96a161-cb2c-4bc7-a90d-3c38d78bf0fc" providerId="ADAL" clId="{5B73E300-FE19-4F13-BD26-FE22388CBF1C}" dt="2024-04-08T10:49:30.771" v="1429" actId="20577"/>
      <pc:docMkLst>
        <pc:docMk/>
      </pc:docMkLst>
      <pc:sldChg chg="modSp mod">
        <pc:chgData name="Hannah Werner" userId="6f96a161-cb2c-4bc7-a90d-3c38d78bf0fc" providerId="ADAL" clId="{5B73E300-FE19-4F13-BD26-FE22388CBF1C}" dt="2024-04-08T10:49:30.771" v="1429" actId="20577"/>
        <pc:sldMkLst>
          <pc:docMk/>
          <pc:sldMk cId="537293043" sldId="261"/>
        </pc:sldMkLst>
        <pc:spChg chg="mod">
          <ac:chgData name="Hannah Werner" userId="6f96a161-cb2c-4bc7-a90d-3c38d78bf0fc" providerId="ADAL" clId="{5B73E300-FE19-4F13-BD26-FE22388CBF1C}" dt="2024-04-08T10:49:30.771" v="1429" actId="20577"/>
          <ac:spMkLst>
            <pc:docMk/>
            <pc:sldMk cId="537293043" sldId="261"/>
            <ac:spMk id="2" creationId="{C6B4BBF1-31A7-1389-0F6D-DC59ACDF5273}"/>
          </ac:spMkLst>
        </pc:spChg>
      </pc:sldChg>
      <pc:sldChg chg="del">
        <pc:chgData name="Hannah Werner" userId="6f96a161-cb2c-4bc7-a90d-3c38d78bf0fc" providerId="ADAL" clId="{5B73E300-FE19-4F13-BD26-FE22388CBF1C}" dt="2024-04-08T07:32:17.486" v="1383" actId="47"/>
        <pc:sldMkLst>
          <pc:docMk/>
          <pc:sldMk cId="985856299" sldId="268"/>
        </pc:sldMkLst>
      </pc:sldChg>
      <pc:sldChg chg="new del">
        <pc:chgData name="Hannah Werner" userId="6f96a161-cb2c-4bc7-a90d-3c38d78bf0fc" providerId="ADAL" clId="{5B73E300-FE19-4F13-BD26-FE22388CBF1C}" dt="2024-04-08T08:27:55.998" v="1422" actId="47"/>
        <pc:sldMkLst>
          <pc:docMk/>
          <pc:sldMk cId="1902261591" sldId="274"/>
        </pc:sldMkLst>
      </pc:sldChg>
      <pc:sldChg chg="new del">
        <pc:chgData name="Hannah Werner" userId="6f96a161-cb2c-4bc7-a90d-3c38d78bf0fc" providerId="ADAL" clId="{5B73E300-FE19-4F13-BD26-FE22388CBF1C}" dt="2024-04-08T07:31:54.378" v="1381" actId="680"/>
        <pc:sldMkLst>
          <pc:docMk/>
          <pc:sldMk cId="4210396906" sldId="274"/>
        </pc:sldMkLst>
      </pc:sldChg>
      <pc:sldMasterChg chg="delSldLayout modSldLayout">
        <pc:chgData name="Hannah Werner" userId="6f96a161-cb2c-4bc7-a90d-3c38d78bf0fc" providerId="ADAL" clId="{5B73E300-FE19-4F13-BD26-FE22388CBF1C}" dt="2024-04-08T10:49:22.983" v="1427" actId="20577"/>
        <pc:sldMasterMkLst>
          <pc:docMk/>
          <pc:sldMasterMk cId="2394396925" sldId="2147483661"/>
        </pc:sldMasterMkLst>
        <pc:sldLayoutChg chg="modSp mod">
          <pc:chgData name="Hannah Werner" userId="6f96a161-cb2c-4bc7-a90d-3c38d78bf0fc" providerId="ADAL" clId="{5B73E300-FE19-4F13-BD26-FE22388CBF1C}" dt="2024-04-08T07:30:15.854" v="1360" actId="20577"/>
          <pc:sldLayoutMkLst>
            <pc:docMk/>
            <pc:sldMasterMk cId="2394396925" sldId="2147483661"/>
            <pc:sldLayoutMk cId="1783054580" sldId="2147483674"/>
          </pc:sldLayoutMkLst>
          <pc:spChg chg="mod">
            <ac:chgData name="Hannah Werner" userId="6f96a161-cb2c-4bc7-a90d-3c38d78bf0fc" providerId="ADAL" clId="{5B73E300-FE19-4F13-BD26-FE22388CBF1C}" dt="2024-04-08T07:17:33.066" v="966"/>
            <ac:spMkLst>
              <pc:docMk/>
              <pc:sldMasterMk cId="2394396925" sldId="2147483661"/>
              <pc:sldLayoutMk cId="1783054580" sldId="2147483674"/>
              <ac:spMk id="2" creationId="{9A09CF22-0C7B-B8E0-EEF8-7EA4D09EAF28}"/>
            </ac:spMkLst>
          </pc:spChg>
          <pc:spChg chg="mod">
            <ac:chgData name="Hannah Werner" userId="6f96a161-cb2c-4bc7-a90d-3c38d78bf0fc" providerId="ADAL" clId="{5B73E300-FE19-4F13-BD26-FE22388CBF1C}" dt="2024-04-08T07:30:13.165" v="1357" actId="20577"/>
            <ac:spMkLst>
              <pc:docMk/>
              <pc:sldMasterMk cId="2394396925" sldId="2147483661"/>
              <pc:sldLayoutMk cId="1783054580" sldId="2147483674"/>
              <ac:spMk id="3" creationId="{5402531D-663E-4F48-BA71-AC207EEA93D3}"/>
            </ac:spMkLst>
          </pc:spChg>
          <pc:spChg chg="mod">
            <ac:chgData name="Hannah Werner" userId="6f96a161-cb2c-4bc7-a90d-3c38d78bf0fc" providerId="ADAL" clId="{5B73E300-FE19-4F13-BD26-FE22388CBF1C}" dt="2024-04-08T07:30:15.854" v="1360" actId="20577"/>
            <ac:spMkLst>
              <pc:docMk/>
              <pc:sldMasterMk cId="2394396925" sldId="2147483661"/>
              <pc:sldLayoutMk cId="1783054580" sldId="2147483674"/>
              <ac:spMk id="4" creationId="{7489963A-FF12-C3B1-57CE-95D2F958E518}"/>
            </ac:spMkLst>
          </pc:spChg>
          <pc:spChg chg="mod">
            <ac:chgData name="Hannah Werner" userId="6f96a161-cb2c-4bc7-a90d-3c38d78bf0fc" providerId="ADAL" clId="{5B73E300-FE19-4F13-BD26-FE22388CBF1C}" dt="2024-04-08T07:18:05.718" v="986" actId="20577"/>
            <ac:spMkLst>
              <pc:docMk/>
              <pc:sldMasterMk cId="2394396925" sldId="2147483661"/>
              <pc:sldLayoutMk cId="1783054580" sldId="2147483674"/>
              <ac:spMk id="6" creationId="{8814DEDD-7C5C-9062-14A1-B8310D3491F0}"/>
            </ac:spMkLst>
          </pc:spChg>
        </pc:sldLayoutChg>
        <pc:sldLayoutChg chg="modSp mod">
          <pc:chgData name="Hannah Werner" userId="6f96a161-cb2c-4bc7-a90d-3c38d78bf0fc" providerId="ADAL" clId="{5B73E300-FE19-4F13-BD26-FE22388CBF1C}" dt="2024-04-08T07:30:07.519" v="1354" actId="20577"/>
          <pc:sldLayoutMkLst>
            <pc:docMk/>
            <pc:sldMasterMk cId="2394396925" sldId="2147483661"/>
            <pc:sldLayoutMk cId="3485044174" sldId="2147483678"/>
          </pc:sldLayoutMkLst>
          <pc:spChg chg="mod">
            <ac:chgData name="Hannah Werner" userId="6f96a161-cb2c-4bc7-a90d-3c38d78bf0fc" providerId="ADAL" clId="{5B73E300-FE19-4F13-BD26-FE22388CBF1C}" dt="2024-04-08T07:30:03.249" v="1351" actId="20577"/>
            <ac:spMkLst>
              <pc:docMk/>
              <pc:sldMasterMk cId="2394396925" sldId="2147483661"/>
              <pc:sldLayoutMk cId="3485044174" sldId="2147483678"/>
              <ac:spMk id="3" creationId="{06031EA5-7094-3853-E246-0C190AB56E9C}"/>
            </ac:spMkLst>
          </pc:spChg>
          <pc:spChg chg="mod">
            <ac:chgData name="Hannah Werner" userId="6f96a161-cb2c-4bc7-a90d-3c38d78bf0fc" providerId="ADAL" clId="{5B73E300-FE19-4F13-BD26-FE22388CBF1C}" dt="2024-04-08T07:30:07.519" v="1354" actId="20577"/>
            <ac:spMkLst>
              <pc:docMk/>
              <pc:sldMasterMk cId="2394396925" sldId="2147483661"/>
              <pc:sldLayoutMk cId="3485044174" sldId="2147483678"/>
              <ac:spMk id="6" creationId="{6A70E5BD-CA51-09C4-A0D0-817208BC2628}"/>
            </ac:spMkLst>
          </pc:spChg>
          <pc:spChg chg="mod">
            <ac:chgData name="Hannah Werner" userId="6f96a161-cb2c-4bc7-a90d-3c38d78bf0fc" providerId="ADAL" clId="{5B73E300-FE19-4F13-BD26-FE22388CBF1C}" dt="2024-04-08T07:12:05.845" v="637" actId="20577"/>
            <ac:spMkLst>
              <pc:docMk/>
              <pc:sldMasterMk cId="2394396925" sldId="2147483661"/>
              <pc:sldLayoutMk cId="3485044174" sldId="2147483678"/>
              <ac:spMk id="9" creationId="{3676FF84-31E1-C937-463E-EA12653DED04}"/>
            </ac:spMkLst>
          </pc:spChg>
          <pc:spChg chg="mod">
            <ac:chgData name="Hannah Werner" userId="6f96a161-cb2c-4bc7-a90d-3c38d78bf0fc" providerId="ADAL" clId="{5B73E300-FE19-4F13-BD26-FE22388CBF1C}" dt="2024-04-08T07:12:12.528" v="656" actId="20577"/>
            <ac:spMkLst>
              <pc:docMk/>
              <pc:sldMasterMk cId="2394396925" sldId="2147483661"/>
              <pc:sldLayoutMk cId="3485044174" sldId="2147483678"/>
              <ac:spMk id="10" creationId="{17612AC8-FC47-EEFB-DFAA-6A99D4950EC0}"/>
            </ac:spMkLst>
          </pc:spChg>
          <pc:spChg chg="mod">
            <ac:chgData name="Hannah Werner" userId="6f96a161-cb2c-4bc7-a90d-3c38d78bf0fc" providerId="ADAL" clId="{5B73E300-FE19-4F13-BD26-FE22388CBF1C}" dt="2024-04-08T07:12:41.496" v="683" actId="20577"/>
            <ac:spMkLst>
              <pc:docMk/>
              <pc:sldMasterMk cId="2394396925" sldId="2147483661"/>
              <pc:sldLayoutMk cId="3485044174" sldId="2147483678"/>
              <ac:spMk id="11" creationId="{366E3751-4A42-3B8D-5208-B03E95659924}"/>
            </ac:spMkLst>
          </pc:spChg>
          <pc:spChg chg="mod">
            <ac:chgData name="Hannah Werner" userId="6f96a161-cb2c-4bc7-a90d-3c38d78bf0fc" providerId="ADAL" clId="{5B73E300-FE19-4F13-BD26-FE22388CBF1C}" dt="2024-04-08T07:11:59.411" v="625" actId="20577"/>
            <ac:spMkLst>
              <pc:docMk/>
              <pc:sldMasterMk cId="2394396925" sldId="2147483661"/>
              <pc:sldLayoutMk cId="3485044174" sldId="2147483678"/>
              <ac:spMk id="12" creationId="{D857812C-F707-CEB5-F849-562C7BA4920F}"/>
            </ac:spMkLst>
          </pc:spChg>
          <pc:spChg chg="mod">
            <ac:chgData name="Hannah Werner" userId="6f96a161-cb2c-4bc7-a90d-3c38d78bf0fc" providerId="ADAL" clId="{5B73E300-FE19-4F13-BD26-FE22388CBF1C}" dt="2024-04-08T07:29:53.648" v="1348" actId="20577"/>
            <ac:spMkLst>
              <pc:docMk/>
              <pc:sldMasterMk cId="2394396925" sldId="2147483661"/>
              <pc:sldLayoutMk cId="3485044174" sldId="2147483678"/>
              <ac:spMk id="14" creationId="{76F030FD-CF8C-493C-44C2-2ADB5AE0E234}"/>
            </ac:spMkLst>
          </pc:spChg>
        </pc:sldLayoutChg>
        <pc:sldLayoutChg chg="modSp mod">
          <pc:chgData name="Hannah Werner" userId="6f96a161-cb2c-4bc7-a90d-3c38d78bf0fc" providerId="ADAL" clId="{5B73E300-FE19-4F13-BD26-FE22388CBF1C}" dt="2024-04-08T07:11:39.296" v="619"/>
          <pc:sldLayoutMkLst>
            <pc:docMk/>
            <pc:sldMasterMk cId="2394396925" sldId="2147483661"/>
            <pc:sldLayoutMk cId="496303994" sldId="2147483679"/>
          </pc:sldLayoutMkLst>
          <pc:spChg chg="mod">
            <ac:chgData name="Hannah Werner" userId="6f96a161-cb2c-4bc7-a90d-3c38d78bf0fc" providerId="ADAL" clId="{5B73E300-FE19-4F13-BD26-FE22388CBF1C}" dt="2024-04-08T07:05:10.245" v="292" actId="20577"/>
            <ac:spMkLst>
              <pc:docMk/>
              <pc:sldMasterMk cId="2394396925" sldId="2147483661"/>
              <pc:sldLayoutMk cId="496303994" sldId="2147483679"/>
              <ac:spMk id="2" creationId="{7E5FA1BE-7633-F019-9769-1B38AF726BC0}"/>
            </ac:spMkLst>
          </pc:spChg>
          <pc:spChg chg="mod">
            <ac:chgData name="Hannah Werner" userId="6f96a161-cb2c-4bc7-a90d-3c38d78bf0fc" providerId="ADAL" clId="{5B73E300-FE19-4F13-BD26-FE22388CBF1C}" dt="2024-04-08T07:11:32.099" v="616"/>
            <ac:spMkLst>
              <pc:docMk/>
              <pc:sldMasterMk cId="2394396925" sldId="2147483661"/>
              <pc:sldLayoutMk cId="496303994" sldId="2147483679"/>
              <ac:spMk id="3" creationId="{CAF8F316-5A1E-7E46-5A95-F83876EE2C2E}"/>
            </ac:spMkLst>
          </pc:spChg>
          <pc:spChg chg="mod">
            <ac:chgData name="Hannah Werner" userId="6f96a161-cb2c-4bc7-a90d-3c38d78bf0fc" providerId="ADAL" clId="{5B73E300-FE19-4F13-BD26-FE22388CBF1C}" dt="2024-04-08T07:11:30.005" v="615"/>
            <ac:spMkLst>
              <pc:docMk/>
              <pc:sldMasterMk cId="2394396925" sldId="2147483661"/>
              <pc:sldLayoutMk cId="496303994" sldId="2147483679"/>
              <ac:spMk id="4" creationId="{0676AEC4-C477-8D4E-400B-BA76F2A8B655}"/>
            </ac:spMkLst>
          </pc:spChg>
          <pc:spChg chg="mod">
            <ac:chgData name="Hannah Werner" userId="6f96a161-cb2c-4bc7-a90d-3c38d78bf0fc" providerId="ADAL" clId="{5B73E300-FE19-4F13-BD26-FE22388CBF1C}" dt="2024-04-08T07:08:01.962" v="486" actId="20577"/>
            <ac:spMkLst>
              <pc:docMk/>
              <pc:sldMasterMk cId="2394396925" sldId="2147483661"/>
              <pc:sldLayoutMk cId="496303994" sldId="2147483679"/>
              <ac:spMk id="10" creationId="{7D2845AB-3F9A-3E95-2BD1-585513C57630}"/>
            </ac:spMkLst>
          </pc:spChg>
          <pc:spChg chg="mod">
            <ac:chgData name="Hannah Werner" userId="6f96a161-cb2c-4bc7-a90d-3c38d78bf0fc" providerId="ADAL" clId="{5B73E300-FE19-4F13-BD26-FE22388CBF1C}" dt="2024-04-08T07:07:15.153" v="448" actId="20577"/>
            <ac:spMkLst>
              <pc:docMk/>
              <pc:sldMasterMk cId="2394396925" sldId="2147483661"/>
              <pc:sldLayoutMk cId="496303994" sldId="2147483679"/>
              <ac:spMk id="13" creationId="{C6C5D7BB-F081-AE0C-6BAA-5C53E9968F72}"/>
            </ac:spMkLst>
          </pc:spChg>
          <pc:spChg chg="mod">
            <ac:chgData name="Hannah Werner" userId="6f96a161-cb2c-4bc7-a90d-3c38d78bf0fc" providerId="ADAL" clId="{5B73E300-FE19-4F13-BD26-FE22388CBF1C}" dt="2024-04-08T07:04:55.764" v="258" actId="20577"/>
            <ac:spMkLst>
              <pc:docMk/>
              <pc:sldMasterMk cId="2394396925" sldId="2147483661"/>
              <pc:sldLayoutMk cId="496303994" sldId="2147483679"/>
              <ac:spMk id="18" creationId="{B8005569-C2AD-CC05-8D64-B474FCA4E742}"/>
            </ac:spMkLst>
          </pc:spChg>
          <pc:spChg chg="mod">
            <ac:chgData name="Hannah Werner" userId="6f96a161-cb2c-4bc7-a90d-3c38d78bf0fc" providerId="ADAL" clId="{5B73E300-FE19-4F13-BD26-FE22388CBF1C}" dt="2024-04-08T07:05:28.134" v="312"/>
            <ac:spMkLst>
              <pc:docMk/>
              <pc:sldMasterMk cId="2394396925" sldId="2147483661"/>
              <pc:sldLayoutMk cId="496303994" sldId="2147483679"/>
              <ac:spMk id="20" creationId="{0182DB51-A959-F2BA-B39D-3F854ABEF219}"/>
            </ac:spMkLst>
          </pc:spChg>
          <pc:spChg chg="mod">
            <ac:chgData name="Hannah Werner" userId="6f96a161-cb2c-4bc7-a90d-3c38d78bf0fc" providerId="ADAL" clId="{5B73E300-FE19-4F13-BD26-FE22388CBF1C}" dt="2024-04-08T07:05:30.755" v="313"/>
            <ac:spMkLst>
              <pc:docMk/>
              <pc:sldMasterMk cId="2394396925" sldId="2147483661"/>
              <pc:sldLayoutMk cId="496303994" sldId="2147483679"/>
              <ac:spMk id="21" creationId="{15C017A4-20BC-EBB8-F12E-3F64FAC018C4}"/>
            </ac:spMkLst>
          </pc:spChg>
          <pc:spChg chg="mod">
            <ac:chgData name="Hannah Werner" userId="6f96a161-cb2c-4bc7-a90d-3c38d78bf0fc" providerId="ADAL" clId="{5B73E300-FE19-4F13-BD26-FE22388CBF1C}" dt="2024-04-08T07:11:37.132" v="618"/>
            <ac:spMkLst>
              <pc:docMk/>
              <pc:sldMasterMk cId="2394396925" sldId="2147483661"/>
              <pc:sldLayoutMk cId="496303994" sldId="2147483679"/>
              <ac:spMk id="23" creationId="{00CC4EDA-E8DB-BB7D-DA1C-0B05A1262887}"/>
            </ac:spMkLst>
          </pc:spChg>
          <pc:spChg chg="mod">
            <ac:chgData name="Hannah Werner" userId="6f96a161-cb2c-4bc7-a90d-3c38d78bf0fc" providerId="ADAL" clId="{5B73E300-FE19-4F13-BD26-FE22388CBF1C}" dt="2024-04-08T07:05:24.917" v="311"/>
            <ac:spMkLst>
              <pc:docMk/>
              <pc:sldMasterMk cId="2394396925" sldId="2147483661"/>
              <pc:sldLayoutMk cId="496303994" sldId="2147483679"/>
              <ac:spMk id="24" creationId="{72FC1E6B-1686-9789-3C2B-F987A474243F}"/>
            </ac:spMkLst>
          </pc:spChg>
          <pc:spChg chg="mod">
            <ac:chgData name="Hannah Werner" userId="6f96a161-cb2c-4bc7-a90d-3c38d78bf0fc" providerId="ADAL" clId="{5B73E300-FE19-4F13-BD26-FE22388CBF1C}" dt="2024-04-08T07:11:39.296" v="619"/>
            <ac:spMkLst>
              <pc:docMk/>
              <pc:sldMasterMk cId="2394396925" sldId="2147483661"/>
              <pc:sldLayoutMk cId="496303994" sldId="2147483679"/>
              <ac:spMk id="26" creationId="{70F8BD5C-BB07-D70C-7B7E-D48D664F2941}"/>
            </ac:spMkLst>
          </pc:spChg>
          <pc:spChg chg="mod">
            <ac:chgData name="Hannah Werner" userId="6f96a161-cb2c-4bc7-a90d-3c38d78bf0fc" providerId="ADAL" clId="{5B73E300-FE19-4F13-BD26-FE22388CBF1C}" dt="2024-04-08T07:11:34.103" v="617"/>
            <ac:spMkLst>
              <pc:docMk/>
              <pc:sldMasterMk cId="2394396925" sldId="2147483661"/>
              <pc:sldLayoutMk cId="496303994" sldId="2147483679"/>
              <ac:spMk id="27" creationId="{55963887-F3F0-94CC-EF89-0A2E74271239}"/>
            </ac:spMkLst>
          </pc:spChg>
          <pc:spChg chg="mod">
            <ac:chgData name="Hannah Werner" userId="6f96a161-cb2c-4bc7-a90d-3c38d78bf0fc" providerId="ADAL" clId="{5B73E300-FE19-4F13-BD26-FE22388CBF1C}" dt="2024-04-08T07:06:45.732" v="420" actId="20577"/>
            <ac:spMkLst>
              <pc:docMk/>
              <pc:sldMasterMk cId="2394396925" sldId="2147483661"/>
              <pc:sldLayoutMk cId="496303994" sldId="2147483679"/>
              <ac:spMk id="32" creationId="{3D97CCEF-8B32-DA8D-8220-433DBAC8C95B}"/>
            </ac:spMkLst>
          </pc:spChg>
          <pc:spChg chg="mod">
            <ac:chgData name="Hannah Werner" userId="6f96a161-cb2c-4bc7-a90d-3c38d78bf0fc" providerId="ADAL" clId="{5B73E300-FE19-4F13-BD26-FE22388CBF1C}" dt="2024-04-08T07:04:49.538" v="254" actId="20577"/>
            <ac:spMkLst>
              <pc:docMk/>
              <pc:sldMasterMk cId="2394396925" sldId="2147483661"/>
              <pc:sldLayoutMk cId="496303994" sldId="2147483679"/>
              <ac:spMk id="34" creationId="{F1EB04FC-D739-B00E-D3F9-1608A9A2126C}"/>
            </ac:spMkLst>
          </pc:spChg>
          <pc:spChg chg="mod">
            <ac:chgData name="Hannah Werner" userId="6f96a161-cb2c-4bc7-a90d-3c38d78bf0fc" providerId="ADAL" clId="{5B73E300-FE19-4F13-BD26-FE22388CBF1C}" dt="2024-04-08T07:06:17.079" v="401" actId="6549"/>
            <ac:spMkLst>
              <pc:docMk/>
              <pc:sldMasterMk cId="2394396925" sldId="2147483661"/>
              <pc:sldLayoutMk cId="496303994" sldId="2147483679"/>
              <ac:spMk id="35" creationId="{6432F760-F5F0-D74C-F44A-680E2AFA4293}"/>
            </ac:spMkLst>
          </pc:spChg>
          <pc:spChg chg="mod">
            <ac:chgData name="Hannah Werner" userId="6f96a161-cb2c-4bc7-a90d-3c38d78bf0fc" providerId="ADAL" clId="{5B73E300-FE19-4F13-BD26-FE22388CBF1C}" dt="2024-04-08T07:07:19.859" v="458" actId="20577"/>
            <ac:spMkLst>
              <pc:docMk/>
              <pc:sldMasterMk cId="2394396925" sldId="2147483661"/>
              <pc:sldLayoutMk cId="496303994" sldId="2147483679"/>
              <ac:spMk id="37" creationId="{09B6D762-D0FD-44E1-840D-96D8D0C2D7F5}"/>
            </ac:spMkLst>
          </pc:spChg>
          <pc:spChg chg="mod">
            <ac:chgData name="Hannah Werner" userId="6f96a161-cb2c-4bc7-a90d-3c38d78bf0fc" providerId="ADAL" clId="{5B73E300-FE19-4F13-BD26-FE22388CBF1C}" dt="2024-04-08T07:05:52.638" v="380" actId="1035"/>
            <ac:spMkLst>
              <pc:docMk/>
              <pc:sldMasterMk cId="2394396925" sldId="2147483661"/>
              <pc:sldLayoutMk cId="496303994" sldId="2147483679"/>
              <ac:spMk id="38" creationId="{0F8E101D-C083-405A-992A-AF27C4A4DD8F}"/>
            </ac:spMkLst>
          </pc:spChg>
        </pc:sldLayoutChg>
        <pc:sldLayoutChg chg="modSp mod">
          <pc:chgData name="Hannah Werner" userId="6f96a161-cb2c-4bc7-a90d-3c38d78bf0fc" providerId="ADAL" clId="{5B73E300-FE19-4F13-BD26-FE22388CBF1C}" dt="2024-04-08T07:11:25.235" v="614"/>
          <pc:sldLayoutMkLst>
            <pc:docMk/>
            <pc:sldMasterMk cId="2394396925" sldId="2147483661"/>
            <pc:sldLayoutMk cId="1501148472" sldId="2147483680"/>
          </pc:sldLayoutMkLst>
          <pc:spChg chg="mod">
            <ac:chgData name="Hannah Werner" userId="6f96a161-cb2c-4bc7-a90d-3c38d78bf0fc" providerId="ADAL" clId="{5B73E300-FE19-4F13-BD26-FE22388CBF1C}" dt="2024-04-08T07:11:25.235" v="614"/>
            <ac:spMkLst>
              <pc:docMk/>
              <pc:sldMasterMk cId="2394396925" sldId="2147483661"/>
              <pc:sldLayoutMk cId="1501148472" sldId="2147483680"/>
              <ac:spMk id="4" creationId="{0676AEC4-C477-8D4E-400B-BA76F2A8B655}"/>
            </ac:spMkLst>
          </pc:spChg>
          <pc:spChg chg="mod">
            <ac:chgData name="Hannah Werner" userId="6f96a161-cb2c-4bc7-a90d-3c38d78bf0fc" providerId="ADAL" clId="{5B73E300-FE19-4F13-BD26-FE22388CBF1C}" dt="2024-04-08T07:08:57.766" v="503" actId="20577"/>
            <ac:spMkLst>
              <pc:docMk/>
              <pc:sldMasterMk cId="2394396925" sldId="2147483661"/>
              <pc:sldLayoutMk cId="1501148472" sldId="2147483680"/>
              <ac:spMk id="5" creationId="{42E496AD-F7F7-A63E-8603-C755108DB0A7}"/>
            </ac:spMkLst>
          </pc:spChg>
          <pc:spChg chg="mod">
            <ac:chgData name="Hannah Werner" userId="6f96a161-cb2c-4bc7-a90d-3c38d78bf0fc" providerId="ADAL" clId="{5B73E300-FE19-4F13-BD26-FE22388CBF1C}" dt="2024-04-08T07:09:41.269" v="544" actId="20577"/>
            <ac:spMkLst>
              <pc:docMk/>
              <pc:sldMasterMk cId="2394396925" sldId="2147483661"/>
              <pc:sldLayoutMk cId="1501148472" sldId="2147483680"/>
              <ac:spMk id="10" creationId="{7D2845AB-3F9A-3E95-2BD1-585513C57630}"/>
            </ac:spMkLst>
          </pc:spChg>
          <pc:spChg chg="mod">
            <ac:chgData name="Hannah Werner" userId="6f96a161-cb2c-4bc7-a90d-3c38d78bf0fc" providerId="ADAL" clId="{5B73E300-FE19-4F13-BD26-FE22388CBF1C}" dt="2024-04-08T07:07:29.747" v="471" actId="20577"/>
            <ac:spMkLst>
              <pc:docMk/>
              <pc:sldMasterMk cId="2394396925" sldId="2147483661"/>
              <pc:sldLayoutMk cId="1501148472" sldId="2147483680"/>
              <ac:spMk id="12" creationId="{B1E017E9-3A1B-F2EC-5507-0221370E1A90}"/>
            </ac:spMkLst>
          </pc:spChg>
          <pc:spChg chg="mod">
            <ac:chgData name="Hannah Werner" userId="6f96a161-cb2c-4bc7-a90d-3c38d78bf0fc" providerId="ADAL" clId="{5B73E300-FE19-4F13-BD26-FE22388CBF1C}" dt="2024-04-08T07:10:02.465" v="546"/>
            <ac:spMkLst>
              <pc:docMk/>
              <pc:sldMasterMk cId="2394396925" sldId="2147483661"/>
              <pc:sldLayoutMk cId="1501148472" sldId="2147483680"/>
              <ac:spMk id="13" creationId="{C6C5D7BB-F081-AE0C-6BAA-5C53E9968F72}"/>
            </ac:spMkLst>
          </pc:spChg>
          <pc:spChg chg="mod">
            <ac:chgData name="Hannah Werner" userId="6f96a161-cb2c-4bc7-a90d-3c38d78bf0fc" providerId="ADAL" clId="{5B73E300-FE19-4F13-BD26-FE22388CBF1C}" dt="2024-04-08T07:11:23.719" v="613"/>
            <ac:spMkLst>
              <pc:docMk/>
              <pc:sldMasterMk cId="2394396925" sldId="2147483661"/>
              <pc:sldLayoutMk cId="1501148472" sldId="2147483680"/>
              <ac:spMk id="17" creationId="{4D073AF7-821F-F27E-678D-22B8D310E5C5}"/>
            </ac:spMkLst>
          </pc:spChg>
          <pc:spChg chg="mod">
            <ac:chgData name="Hannah Werner" userId="6f96a161-cb2c-4bc7-a90d-3c38d78bf0fc" providerId="ADAL" clId="{5B73E300-FE19-4F13-BD26-FE22388CBF1C}" dt="2024-04-08T07:09:07.660" v="507" actId="20577"/>
            <ac:spMkLst>
              <pc:docMk/>
              <pc:sldMasterMk cId="2394396925" sldId="2147483661"/>
              <pc:sldLayoutMk cId="1501148472" sldId="2147483680"/>
              <ac:spMk id="18" creationId="{B8005569-C2AD-CC05-8D64-B474FCA4E742}"/>
            </ac:spMkLst>
          </pc:spChg>
          <pc:spChg chg="mod">
            <ac:chgData name="Hannah Werner" userId="6f96a161-cb2c-4bc7-a90d-3c38d78bf0fc" providerId="ADAL" clId="{5B73E300-FE19-4F13-BD26-FE22388CBF1C}" dt="2024-04-08T07:09:16.413" v="525" actId="20577"/>
            <ac:spMkLst>
              <pc:docMk/>
              <pc:sldMasterMk cId="2394396925" sldId="2147483661"/>
              <pc:sldLayoutMk cId="1501148472" sldId="2147483680"/>
              <ac:spMk id="19" creationId="{17EC6120-CB82-5B1C-D2F0-49389036E349}"/>
            </ac:spMkLst>
          </pc:spChg>
          <pc:spChg chg="mod">
            <ac:chgData name="Hannah Werner" userId="6f96a161-cb2c-4bc7-a90d-3c38d78bf0fc" providerId="ADAL" clId="{5B73E300-FE19-4F13-BD26-FE22388CBF1C}" dt="2024-04-08T07:09:29.853" v="543" actId="20577"/>
            <ac:spMkLst>
              <pc:docMk/>
              <pc:sldMasterMk cId="2394396925" sldId="2147483661"/>
              <pc:sldLayoutMk cId="1501148472" sldId="2147483680"/>
              <ac:spMk id="20" creationId="{0182DB51-A959-F2BA-B39D-3F854ABEF219}"/>
            </ac:spMkLst>
          </pc:spChg>
          <pc:spChg chg="mod">
            <ac:chgData name="Hannah Werner" userId="6f96a161-cb2c-4bc7-a90d-3c38d78bf0fc" providerId="ADAL" clId="{5B73E300-FE19-4F13-BD26-FE22388CBF1C}" dt="2024-04-08T07:11:22.032" v="612"/>
            <ac:spMkLst>
              <pc:docMk/>
              <pc:sldMasterMk cId="2394396925" sldId="2147483661"/>
              <pc:sldLayoutMk cId="1501148472" sldId="2147483680"/>
              <ac:spMk id="23" creationId="{00CC4EDA-E8DB-BB7D-DA1C-0B05A1262887}"/>
            </ac:spMkLst>
          </pc:spChg>
          <pc:spChg chg="mod">
            <ac:chgData name="Hannah Werner" userId="6f96a161-cb2c-4bc7-a90d-3c38d78bf0fc" providerId="ADAL" clId="{5B73E300-FE19-4F13-BD26-FE22388CBF1C}" dt="2024-04-08T07:11:20.365" v="611"/>
            <ac:spMkLst>
              <pc:docMk/>
              <pc:sldMasterMk cId="2394396925" sldId="2147483661"/>
              <pc:sldLayoutMk cId="1501148472" sldId="2147483680"/>
              <ac:spMk id="26" creationId="{70F8BD5C-BB07-D70C-7B7E-D48D664F2941}"/>
            </ac:spMkLst>
          </pc:spChg>
          <pc:spChg chg="mod">
            <ac:chgData name="Hannah Werner" userId="6f96a161-cb2c-4bc7-a90d-3c38d78bf0fc" providerId="ADAL" clId="{5B73E300-FE19-4F13-BD26-FE22388CBF1C}" dt="2024-04-08T07:09:52.223" v="545"/>
            <ac:spMkLst>
              <pc:docMk/>
              <pc:sldMasterMk cId="2394396925" sldId="2147483661"/>
              <pc:sldLayoutMk cId="1501148472" sldId="2147483680"/>
              <ac:spMk id="32" creationId="{3D97CCEF-8B32-DA8D-8220-433DBAC8C95B}"/>
            </ac:spMkLst>
          </pc:spChg>
        </pc:sldLayoutChg>
        <pc:sldLayoutChg chg="modSp mod">
          <pc:chgData name="Hannah Werner" userId="6f96a161-cb2c-4bc7-a90d-3c38d78bf0fc" providerId="ADAL" clId="{5B73E300-FE19-4F13-BD26-FE22388CBF1C}" dt="2024-04-08T07:11:15.770" v="610"/>
          <pc:sldLayoutMkLst>
            <pc:docMk/>
            <pc:sldMasterMk cId="2394396925" sldId="2147483661"/>
            <pc:sldLayoutMk cId="2088388667" sldId="2147483681"/>
          </pc:sldLayoutMkLst>
          <pc:spChg chg="mod">
            <ac:chgData name="Hannah Werner" userId="6f96a161-cb2c-4bc7-a90d-3c38d78bf0fc" providerId="ADAL" clId="{5B73E300-FE19-4F13-BD26-FE22388CBF1C}" dt="2024-04-08T07:11:02.533" v="605" actId="20577"/>
            <ac:spMkLst>
              <pc:docMk/>
              <pc:sldMasterMk cId="2394396925" sldId="2147483661"/>
              <pc:sldLayoutMk cId="2088388667" sldId="2147483681"/>
              <ac:spMk id="4" creationId="{0676AEC4-C477-8D4E-400B-BA76F2A8B655}"/>
            </ac:spMkLst>
          </pc:spChg>
          <pc:spChg chg="mod">
            <ac:chgData name="Hannah Werner" userId="6f96a161-cb2c-4bc7-a90d-3c38d78bf0fc" providerId="ADAL" clId="{5B73E300-FE19-4F13-BD26-FE22388CBF1C}" dt="2024-04-08T07:10:13.088" v="554" actId="6549"/>
            <ac:spMkLst>
              <pc:docMk/>
              <pc:sldMasterMk cId="2394396925" sldId="2147483661"/>
              <pc:sldLayoutMk cId="2088388667" sldId="2147483681"/>
              <ac:spMk id="5" creationId="{42E496AD-F7F7-A63E-8603-C755108DB0A7}"/>
            </ac:spMkLst>
          </pc:spChg>
          <pc:spChg chg="mod">
            <ac:chgData name="Hannah Werner" userId="6f96a161-cb2c-4bc7-a90d-3c38d78bf0fc" providerId="ADAL" clId="{5B73E300-FE19-4F13-BD26-FE22388CBF1C}" dt="2024-04-08T07:10:34.472" v="587" actId="20577"/>
            <ac:spMkLst>
              <pc:docMk/>
              <pc:sldMasterMk cId="2394396925" sldId="2147483661"/>
              <pc:sldLayoutMk cId="2088388667" sldId="2147483681"/>
              <ac:spMk id="10" creationId="{7D2845AB-3F9A-3E95-2BD1-585513C57630}"/>
            </ac:spMkLst>
          </pc:spChg>
          <pc:spChg chg="mod">
            <ac:chgData name="Hannah Werner" userId="6f96a161-cb2c-4bc7-a90d-3c38d78bf0fc" providerId="ADAL" clId="{5B73E300-FE19-4F13-BD26-FE22388CBF1C}" dt="2024-04-08T07:10:43.489" v="588"/>
            <ac:spMkLst>
              <pc:docMk/>
              <pc:sldMasterMk cId="2394396925" sldId="2147483661"/>
              <pc:sldLayoutMk cId="2088388667" sldId="2147483681"/>
              <ac:spMk id="13" creationId="{C6C5D7BB-F081-AE0C-6BAA-5C53E9968F72}"/>
            </ac:spMkLst>
          </pc:spChg>
          <pc:spChg chg="mod">
            <ac:chgData name="Hannah Werner" userId="6f96a161-cb2c-4bc7-a90d-3c38d78bf0fc" providerId="ADAL" clId="{5B73E300-FE19-4F13-BD26-FE22388CBF1C}" dt="2024-04-08T07:11:06.641" v="606"/>
            <ac:spMkLst>
              <pc:docMk/>
              <pc:sldMasterMk cId="2394396925" sldId="2147483661"/>
              <pc:sldLayoutMk cId="2088388667" sldId="2147483681"/>
              <ac:spMk id="17" creationId="{4D073AF7-821F-F27E-678D-22B8D310E5C5}"/>
            </ac:spMkLst>
          </pc:spChg>
          <pc:spChg chg="mod">
            <ac:chgData name="Hannah Werner" userId="6f96a161-cb2c-4bc7-a90d-3c38d78bf0fc" providerId="ADAL" clId="{5B73E300-FE19-4F13-BD26-FE22388CBF1C}" dt="2024-04-08T07:10:16.677" v="558" actId="20577"/>
            <ac:spMkLst>
              <pc:docMk/>
              <pc:sldMasterMk cId="2394396925" sldId="2147483661"/>
              <pc:sldLayoutMk cId="2088388667" sldId="2147483681"/>
              <ac:spMk id="18" creationId="{B8005569-C2AD-CC05-8D64-B474FCA4E742}"/>
            </ac:spMkLst>
          </pc:spChg>
          <pc:spChg chg="mod">
            <ac:chgData name="Hannah Werner" userId="6f96a161-cb2c-4bc7-a90d-3c38d78bf0fc" providerId="ADAL" clId="{5B73E300-FE19-4F13-BD26-FE22388CBF1C}" dt="2024-04-08T07:10:23.892" v="565" actId="20577"/>
            <ac:spMkLst>
              <pc:docMk/>
              <pc:sldMasterMk cId="2394396925" sldId="2147483661"/>
              <pc:sldLayoutMk cId="2088388667" sldId="2147483681"/>
              <ac:spMk id="19" creationId="{17EC6120-CB82-5B1C-D2F0-49389036E349}"/>
            </ac:spMkLst>
          </pc:spChg>
          <pc:spChg chg="mod">
            <ac:chgData name="Hannah Werner" userId="6f96a161-cb2c-4bc7-a90d-3c38d78bf0fc" providerId="ADAL" clId="{5B73E300-FE19-4F13-BD26-FE22388CBF1C}" dt="2024-04-08T07:10:27.943" v="576" actId="20577"/>
            <ac:spMkLst>
              <pc:docMk/>
              <pc:sldMasterMk cId="2394396925" sldId="2147483661"/>
              <pc:sldLayoutMk cId="2088388667" sldId="2147483681"/>
              <ac:spMk id="20" creationId="{0182DB51-A959-F2BA-B39D-3F854ABEF219}"/>
            </ac:spMkLst>
          </pc:spChg>
          <pc:spChg chg="mod">
            <ac:chgData name="Hannah Werner" userId="6f96a161-cb2c-4bc7-a90d-3c38d78bf0fc" providerId="ADAL" clId="{5B73E300-FE19-4F13-BD26-FE22388CBF1C}" dt="2024-04-08T07:11:13.906" v="609"/>
            <ac:spMkLst>
              <pc:docMk/>
              <pc:sldMasterMk cId="2394396925" sldId="2147483661"/>
              <pc:sldLayoutMk cId="2088388667" sldId="2147483681"/>
              <ac:spMk id="23" creationId="{00CC4EDA-E8DB-BB7D-DA1C-0B05A1262887}"/>
            </ac:spMkLst>
          </pc:spChg>
          <pc:spChg chg="mod">
            <ac:chgData name="Hannah Werner" userId="6f96a161-cb2c-4bc7-a90d-3c38d78bf0fc" providerId="ADAL" clId="{5B73E300-FE19-4F13-BD26-FE22388CBF1C}" dt="2024-04-08T07:11:15.770" v="610"/>
            <ac:spMkLst>
              <pc:docMk/>
              <pc:sldMasterMk cId="2394396925" sldId="2147483661"/>
              <pc:sldLayoutMk cId="2088388667" sldId="2147483681"/>
              <ac:spMk id="26" creationId="{70F8BD5C-BB07-D70C-7B7E-D48D664F2941}"/>
            </ac:spMkLst>
          </pc:spChg>
          <pc:spChg chg="mod">
            <ac:chgData name="Hannah Werner" userId="6f96a161-cb2c-4bc7-a90d-3c38d78bf0fc" providerId="ADAL" clId="{5B73E300-FE19-4F13-BD26-FE22388CBF1C}" dt="2024-04-08T07:10:53.864" v="591"/>
            <ac:spMkLst>
              <pc:docMk/>
              <pc:sldMasterMk cId="2394396925" sldId="2147483661"/>
              <pc:sldLayoutMk cId="2088388667" sldId="2147483681"/>
              <ac:spMk id="32" creationId="{3D97CCEF-8B32-DA8D-8220-433DBAC8C95B}"/>
            </ac:spMkLst>
          </pc:spChg>
        </pc:sldLayoutChg>
        <pc:sldLayoutChg chg="addSp modSp mod">
          <pc:chgData name="Hannah Werner" userId="6f96a161-cb2c-4bc7-a90d-3c38d78bf0fc" providerId="ADAL" clId="{5B73E300-FE19-4F13-BD26-FE22388CBF1C}" dt="2024-04-08T07:32:32.468" v="1384" actId="113"/>
          <pc:sldLayoutMkLst>
            <pc:docMk/>
            <pc:sldMasterMk cId="2394396925" sldId="2147483661"/>
            <pc:sldLayoutMk cId="2894851312" sldId="2147483682"/>
          </pc:sldLayoutMkLst>
          <pc:spChg chg="add mod">
            <ac:chgData name="Hannah Werner" userId="6f96a161-cb2c-4bc7-a90d-3c38d78bf0fc" providerId="ADAL" clId="{5B73E300-FE19-4F13-BD26-FE22388CBF1C}" dt="2024-04-08T07:28:02.671" v="1345"/>
            <ac:spMkLst>
              <pc:docMk/>
              <pc:sldMasterMk cId="2394396925" sldId="2147483661"/>
              <pc:sldLayoutMk cId="2894851312" sldId="2147483682"/>
              <ac:spMk id="3" creationId="{3E292858-487C-2B7F-ED22-B573C834ABF8}"/>
            </ac:spMkLst>
          </pc:spChg>
          <pc:spChg chg="mod">
            <ac:chgData name="Hannah Werner" userId="6f96a161-cb2c-4bc7-a90d-3c38d78bf0fc" providerId="ADAL" clId="{5B73E300-FE19-4F13-BD26-FE22388CBF1C}" dt="2024-04-08T07:03:21.329" v="170" actId="20577"/>
            <ac:spMkLst>
              <pc:docMk/>
              <pc:sldMasterMk cId="2394396925" sldId="2147483661"/>
              <pc:sldLayoutMk cId="2894851312" sldId="2147483682"/>
              <ac:spMk id="7" creationId="{0494FF37-27BE-EE49-0479-E8702FF092CE}"/>
            </ac:spMkLst>
          </pc:spChg>
          <pc:spChg chg="mod">
            <ac:chgData name="Hannah Werner" userId="6f96a161-cb2c-4bc7-a90d-3c38d78bf0fc" providerId="ADAL" clId="{5B73E300-FE19-4F13-BD26-FE22388CBF1C}" dt="2024-04-08T07:00:28.018" v="22" actId="20577"/>
            <ac:spMkLst>
              <pc:docMk/>
              <pc:sldMasterMk cId="2394396925" sldId="2147483661"/>
              <pc:sldLayoutMk cId="2894851312" sldId="2147483682"/>
              <ac:spMk id="10" creationId="{D3AA3513-45CA-D0CB-063F-3DEF8E3B6FCD}"/>
            </ac:spMkLst>
          </pc:spChg>
          <pc:spChg chg="mod">
            <ac:chgData name="Hannah Werner" userId="6f96a161-cb2c-4bc7-a90d-3c38d78bf0fc" providerId="ADAL" clId="{5B73E300-FE19-4F13-BD26-FE22388CBF1C}" dt="2024-04-08T07:31:27.284" v="1373" actId="20577"/>
            <ac:spMkLst>
              <pc:docMk/>
              <pc:sldMasterMk cId="2394396925" sldId="2147483661"/>
              <pc:sldLayoutMk cId="2894851312" sldId="2147483682"/>
              <ac:spMk id="13" creationId="{188A2A38-B7EA-270F-7F75-FA6D97CEE343}"/>
            </ac:spMkLst>
          </pc:spChg>
          <pc:spChg chg="mod">
            <ac:chgData name="Hannah Werner" userId="6f96a161-cb2c-4bc7-a90d-3c38d78bf0fc" providerId="ADAL" clId="{5B73E300-FE19-4F13-BD26-FE22388CBF1C}" dt="2024-04-08T07:02:35.016" v="66" actId="20577"/>
            <ac:spMkLst>
              <pc:docMk/>
              <pc:sldMasterMk cId="2394396925" sldId="2147483661"/>
              <pc:sldLayoutMk cId="2894851312" sldId="2147483682"/>
              <ac:spMk id="15" creationId="{F22F74EA-A9F5-4FA6-A5EA-2B83C2AA9CFD}"/>
            </ac:spMkLst>
          </pc:spChg>
          <pc:spChg chg="mod">
            <ac:chgData name="Hannah Werner" userId="6f96a161-cb2c-4bc7-a90d-3c38d78bf0fc" providerId="ADAL" clId="{5B73E300-FE19-4F13-BD26-FE22388CBF1C}" dt="2024-04-08T07:32:32.468" v="1384" actId="113"/>
            <ac:spMkLst>
              <pc:docMk/>
              <pc:sldMasterMk cId="2394396925" sldId="2147483661"/>
              <pc:sldLayoutMk cId="2894851312" sldId="2147483682"/>
              <ac:spMk id="16" creationId="{5F8397AA-E398-929E-0C83-31AB9C22E568}"/>
            </ac:spMkLst>
          </pc:spChg>
          <pc:spChg chg="mod">
            <ac:chgData name="Hannah Werner" userId="6f96a161-cb2c-4bc7-a90d-3c38d78bf0fc" providerId="ADAL" clId="{5B73E300-FE19-4F13-BD26-FE22388CBF1C}" dt="2024-04-08T07:00:46.843" v="36" actId="20577"/>
            <ac:spMkLst>
              <pc:docMk/>
              <pc:sldMasterMk cId="2394396925" sldId="2147483661"/>
              <pc:sldLayoutMk cId="2894851312" sldId="2147483682"/>
              <ac:spMk id="17" creationId="{678FD7C5-F4DE-5444-BABD-7E12F3D92A85}"/>
            </ac:spMkLst>
          </pc:spChg>
          <pc:spChg chg="mod">
            <ac:chgData name="Hannah Werner" userId="6f96a161-cb2c-4bc7-a90d-3c38d78bf0fc" providerId="ADAL" clId="{5B73E300-FE19-4F13-BD26-FE22388CBF1C}" dt="2024-04-08T07:02:54.655" v="104" actId="20577"/>
            <ac:spMkLst>
              <pc:docMk/>
              <pc:sldMasterMk cId="2394396925" sldId="2147483661"/>
              <pc:sldLayoutMk cId="2894851312" sldId="2147483682"/>
              <ac:spMk id="25" creationId="{3477CF9B-C309-C815-836C-51175B5EFDD2}"/>
            </ac:spMkLst>
          </pc:spChg>
          <pc:spChg chg="mod">
            <ac:chgData name="Hannah Werner" userId="6f96a161-cb2c-4bc7-a90d-3c38d78bf0fc" providerId="ADAL" clId="{5B73E300-FE19-4F13-BD26-FE22388CBF1C}" dt="2024-04-08T07:02:58.449" v="115" actId="20577"/>
            <ac:spMkLst>
              <pc:docMk/>
              <pc:sldMasterMk cId="2394396925" sldId="2147483661"/>
              <pc:sldLayoutMk cId="2894851312" sldId="2147483682"/>
              <ac:spMk id="27" creationId="{1DDD256D-BF5C-C2CA-5FB3-29AA6AE01EA0}"/>
            </ac:spMkLst>
          </pc:spChg>
          <pc:spChg chg="mod">
            <ac:chgData name="Hannah Werner" userId="6f96a161-cb2c-4bc7-a90d-3c38d78bf0fc" providerId="ADAL" clId="{5B73E300-FE19-4F13-BD26-FE22388CBF1C}" dt="2024-04-08T07:02:51.003" v="99" actId="20577"/>
            <ac:spMkLst>
              <pc:docMk/>
              <pc:sldMasterMk cId="2394396925" sldId="2147483661"/>
              <pc:sldLayoutMk cId="2894851312" sldId="2147483682"/>
              <ac:spMk id="29" creationId="{5A7B4F7D-3050-8FCE-1586-8A81B7AEFD3E}"/>
            </ac:spMkLst>
          </pc:spChg>
          <pc:spChg chg="mod">
            <ac:chgData name="Hannah Werner" userId="6f96a161-cb2c-4bc7-a90d-3c38d78bf0fc" providerId="ADAL" clId="{5B73E300-FE19-4F13-BD26-FE22388CBF1C}" dt="2024-04-08T07:03:04.667" v="121" actId="20577"/>
            <ac:spMkLst>
              <pc:docMk/>
              <pc:sldMasterMk cId="2394396925" sldId="2147483661"/>
              <pc:sldLayoutMk cId="2894851312" sldId="2147483682"/>
              <ac:spMk id="30" creationId="{6AE24D0F-FF23-6BF1-8CF2-DD98FC24D061}"/>
            </ac:spMkLst>
          </pc:spChg>
          <pc:spChg chg="mod">
            <ac:chgData name="Hannah Werner" userId="6f96a161-cb2c-4bc7-a90d-3c38d78bf0fc" providerId="ADAL" clId="{5B73E300-FE19-4F13-BD26-FE22388CBF1C}" dt="2024-04-08T07:03:57.265" v="191" actId="14100"/>
            <ac:spMkLst>
              <pc:docMk/>
              <pc:sldMasterMk cId="2394396925" sldId="2147483661"/>
              <pc:sldLayoutMk cId="2894851312" sldId="2147483682"/>
              <ac:spMk id="31" creationId="{ADE4A8DD-38A9-592B-CA32-2430C8D5F85D}"/>
            </ac:spMkLst>
          </pc:spChg>
        </pc:sldLayoutChg>
        <pc:sldLayoutChg chg="modSp mod">
          <pc:chgData name="Hannah Werner" userId="6f96a161-cb2c-4bc7-a90d-3c38d78bf0fc" providerId="ADAL" clId="{5B73E300-FE19-4F13-BD26-FE22388CBF1C}" dt="2024-04-08T07:17:12.938" v="965"/>
          <pc:sldLayoutMkLst>
            <pc:docMk/>
            <pc:sldMasterMk cId="2394396925" sldId="2147483661"/>
            <pc:sldLayoutMk cId="3859855295" sldId="2147483683"/>
          </pc:sldLayoutMkLst>
          <pc:spChg chg="mod">
            <ac:chgData name="Hannah Werner" userId="6f96a161-cb2c-4bc7-a90d-3c38d78bf0fc" providerId="ADAL" clId="{5B73E300-FE19-4F13-BD26-FE22388CBF1C}" dt="2024-04-08T07:16:40.061" v="950"/>
            <ac:spMkLst>
              <pc:docMk/>
              <pc:sldMasterMk cId="2394396925" sldId="2147483661"/>
              <pc:sldLayoutMk cId="3859855295" sldId="2147483683"/>
              <ac:spMk id="5" creationId="{0A96F4E7-0BC6-6E08-9BA6-D3347C795D03}"/>
            </ac:spMkLst>
          </pc:spChg>
          <pc:spChg chg="mod">
            <ac:chgData name="Hannah Werner" userId="6f96a161-cb2c-4bc7-a90d-3c38d78bf0fc" providerId="ADAL" clId="{5B73E300-FE19-4F13-BD26-FE22388CBF1C}" dt="2024-04-08T07:16:51.558" v="964" actId="20577"/>
            <ac:spMkLst>
              <pc:docMk/>
              <pc:sldMasterMk cId="2394396925" sldId="2147483661"/>
              <pc:sldLayoutMk cId="3859855295" sldId="2147483683"/>
              <ac:spMk id="6" creationId="{3BF7658C-9DAC-AECA-6642-220AA6A467F4}"/>
            </ac:spMkLst>
          </pc:spChg>
          <pc:spChg chg="mod">
            <ac:chgData name="Hannah Werner" userId="6f96a161-cb2c-4bc7-a90d-3c38d78bf0fc" providerId="ADAL" clId="{5B73E300-FE19-4F13-BD26-FE22388CBF1C}" dt="2024-04-08T07:15:27.631" v="873" actId="20577"/>
            <ac:spMkLst>
              <pc:docMk/>
              <pc:sldMasterMk cId="2394396925" sldId="2147483661"/>
              <pc:sldLayoutMk cId="3859855295" sldId="2147483683"/>
              <ac:spMk id="9" creationId="{3676FF84-31E1-C937-463E-EA12653DED04}"/>
            </ac:spMkLst>
          </pc:spChg>
          <pc:spChg chg="mod">
            <ac:chgData name="Hannah Werner" userId="6f96a161-cb2c-4bc7-a90d-3c38d78bf0fc" providerId="ADAL" clId="{5B73E300-FE19-4F13-BD26-FE22388CBF1C}" dt="2024-04-08T07:16:18.803" v="949" actId="6549"/>
            <ac:spMkLst>
              <pc:docMk/>
              <pc:sldMasterMk cId="2394396925" sldId="2147483661"/>
              <pc:sldLayoutMk cId="3859855295" sldId="2147483683"/>
              <ac:spMk id="10" creationId="{17612AC8-FC47-EEFB-DFAA-6A99D4950EC0}"/>
            </ac:spMkLst>
          </pc:spChg>
          <pc:spChg chg="mod">
            <ac:chgData name="Hannah Werner" userId="6f96a161-cb2c-4bc7-a90d-3c38d78bf0fc" providerId="ADAL" clId="{5B73E300-FE19-4F13-BD26-FE22388CBF1C}" dt="2024-04-08T07:15:56.046" v="874"/>
            <ac:spMkLst>
              <pc:docMk/>
              <pc:sldMasterMk cId="2394396925" sldId="2147483661"/>
              <pc:sldLayoutMk cId="3859855295" sldId="2147483683"/>
              <ac:spMk id="11" creationId="{366E3751-4A42-3B8D-5208-B03E95659924}"/>
            </ac:spMkLst>
          </pc:spChg>
          <pc:spChg chg="mod">
            <ac:chgData name="Hannah Werner" userId="6f96a161-cb2c-4bc7-a90d-3c38d78bf0fc" providerId="ADAL" clId="{5B73E300-FE19-4F13-BD26-FE22388CBF1C}" dt="2024-04-08T07:15:20.282" v="853" actId="20577"/>
            <ac:spMkLst>
              <pc:docMk/>
              <pc:sldMasterMk cId="2394396925" sldId="2147483661"/>
              <pc:sldLayoutMk cId="3859855295" sldId="2147483683"/>
              <ac:spMk id="12" creationId="{D857812C-F707-CEB5-F849-562C7BA4920F}"/>
            </ac:spMkLst>
          </pc:spChg>
          <pc:spChg chg="mod">
            <ac:chgData name="Hannah Werner" userId="6f96a161-cb2c-4bc7-a90d-3c38d78bf0fc" providerId="ADAL" clId="{5B73E300-FE19-4F13-BD26-FE22388CBF1C}" dt="2024-04-08T07:17:12.938" v="965"/>
            <ac:spMkLst>
              <pc:docMk/>
              <pc:sldMasterMk cId="2394396925" sldId="2147483661"/>
              <pc:sldLayoutMk cId="3859855295" sldId="2147483683"/>
              <ac:spMk id="14" creationId="{BED520A0-5A91-65BD-5356-54F489A6981F}"/>
            </ac:spMkLst>
          </pc:spChg>
        </pc:sldLayoutChg>
        <pc:sldLayoutChg chg="addSp delSp modSp mod">
          <pc:chgData name="Hannah Werner" userId="6f96a161-cb2c-4bc7-a90d-3c38d78bf0fc" providerId="ADAL" clId="{5B73E300-FE19-4F13-BD26-FE22388CBF1C}" dt="2024-04-08T10:49:22.983" v="1427" actId="20577"/>
          <pc:sldLayoutMkLst>
            <pc:docMk/>
            <pc:sldMasterMk cId="2394396925" sldId="2147483661"/>
            <pc:sldLayoutMk cId="3371246564" sldId="2147483684"/>
          </pc:sldLayoutMkLst>
          <pc:spChg chg="del mod">
            <ac:chgData name="Hannah Werner" userId="6f96a161-cb2c-4bc7-a90d-3c38d78bf0fc" providerId="ADAL" clId="{5B73E300-FE19-4F13-BD26-FE22388CBF1C}" dt="2024-04-08T07:20:32.448" v="1029" actId="478"/>
            <ac:spMkLst>
              <pc:docMk/>
              <pc:sldMasterMk cId="2394396925" sldId="2147483661"/>
              <pc:sldLayoutMk cId="3371246564" sldId="2147483684"/>
              <ac:spMk id="3" creationId="{4F11DD7E-C0C1-77E5-16C8-3A605512BA19}"/>
            </ac:spMkLst>
          </pc:spChg>
          <pc:spChg chg="add mod">
            <ac:chgData name="Hannah Werner" userId="6f96a161-cb2c-4bc7-a90d-3c38d78bf0fc" providerId="ADAL" clId="{5B73E300-FE19-4F13-BD26-FE22388CBF1C}" dt="2024-04-08T10:49:22.983" v="1427" actId="20577"/>
            <ac:spMkLst>
              <pc:docMk/>
              <pc:sldMasterMk cId="2394396925" sldId="2147483661"/>
              <pc:sldLayoutMk cId="3371246564" sldId="2147483684"/>
              <ac:spMk id="4" creationId="{AAA8C579-D9FF-601A-436C-81F8FD82AE6D}"/>
            </ac:spMkLst>
          </pc:spChg>
          <pc:spChg chg="mod">
            <ac:chgData name="Hannah Werner" userId="6f96a161-cb2c-4bc7-a90d-3c38d78bf0fc" providerId="ADAL" clId="{5B73E300-FE19-4F13-BD26-FE22388CBF1C}" dt="2024-04-08T07:14:58.128" v="831" actId="20577"/>
            <ac:spMkLst>
              <pc:docMk/>
              <pc:sldMasterMk cId="2394396925" sldId="2147483661"/>
              <pc:sldLayoutMk cId="3371246564" sldId="2147483684"/>
              <ac:spMk id="6" creationId="{4C24A9EB-41FA-41D8-BA69-871ACB50E6EB}"/>
            </ac:spMkLst>
          </pc:spChg>
          <pc:spChg chg="mod">
            <ac:chgData name="Hannah Werner" userId="6f96a161-cb2c-4bc7-a90d-3c38d78bf0fc" providerId="ADAL" clId="{5B73E300-FE19-4F13-BD26-FE22388CBF1C}" dt="2024-04-08T07:14:20.254" v="822" actId="20577"/>
            <ac:spMkLst>
              <pc:docMk/>
              <pc:sldMasterMk cId="2394396925" sldId="2147483661"/>
              <pc:sldLayoutMk cId="3371246564" sldId="2147483684"/>
              <ac:spMk id="9" creationId="{3676FF84-31E1-C937-463E-EA12653DED04}"/>
            </ac:spMkLst>
          </pc:spChg>
          <pc:spChg chg="mod">
            <ac:chgData name="Hannah Werner" userId="6f96a161-cb2c-4bc7-a90d-3c38d78bf0fc" providerId="ADAL" clId="{5B73E300-FE19-4F13-BD26-FE22388CBF1C}" dt="2024-04-08T07:15:09.760" v="849" actId="20577"/>
            <ac:spMkLst>
              <pc:docMk/>
              <pc:sldMasterMk cId="2394396925" sldId="2147483661"/>
              <pc:sldLayoutMk cId="3371246564" sldId="2147483684"/>
              <ac:spMk id="11" creationId="{366E3751-4A42-3B8D-5208-B03E95659924}"/>
            </ac:spMkLst>
          </pc:spChg>
          <pc:spChg chg="mod">
            <ac:chgData name="Hannah Werner" userId="6f96a161-cb2c-4bc7-a90d-3c38d78bf0fc" providerId="ADAL" clId="{5B73E300-FE19-4F13-BD26-FE22388CBF1C}" dt="2024-04-08T07:33:16.428" v="1421" actId="6549"/>
            <ac:spMkLst>
              <pc:docMk/>
              <pc:sldMasterMk cId="2394396925" sldId="2147483661"/>
              <pc:sldLayoutMk cId="3371246564" sldId="2147483684"/>
              <ac:spMk id="12" creationId="{D857812C-F707-CEB5-F849-562C7BA4920F}"/>
            </ac:spMkLst>
          </pc:spChg>
          <pc:spChg chg="mod">
            <ac:chgData name="Hannah Werner" userId="6f96a161-cb2c-4bc7-a90d-3c38d78bf0fc" providerId="ADAL" clId="{5B73E300-FE19-4F13-BD26-FE22388CBF1C}" dt="2024-04-08T07:21:20.146" v="1123" actId="1036"/>
            <ac:spMkLst>
              <pc:docMk/>
              <pc:sldMasterMk cId="2394396925" sldId="2147483661"/>
              <pc:sldLayoutMk cId="3371246564" sldId="2147483684"/>
              <ac:spMk id="14" creationId="{E856A02A-682F-0AB9-2B00-E8155AE64F0B}"/>
            </ac:spMkLst>
          </pc:spChg>
          <pc:spChg chg="mod">
            <ac:chgData name="Hannah Werner" userId="6f96a161-cb2c-4bc7-a90d-3c38d78bf0fc" providerId="ADAL" clId="{5B73E300-FE19-4F13-BD26-FE22388CBF1C}" dt="2024-04-08T07:14:59.860" v="832" actId="20577"/>
            <ac:spMkLst>
              <pc:docMk/>
              <pc:sldMasterMk cId="2394396925" sldId="2147483661"/>
              <pc:sldLayoutMk cId="3371246564" sldId="2147483684"/>
              <ac:spMk id="15" creationId="{197EFB13-7FAF-2B6D-413F-9CAFECE832BF}"/>
            </ac:spMkLst>
          </pc:spChg>
          <pc:spChg chg="mod">
            <ac:chgData name="Hannah Werner" userId="6f96a161-cb2c-4bc7-a90d-3c38d78bf0fc" providerId="ADAL" clId="{5B73E300-FE19-4F13-BD26-FE22388CBF1C}" dt="2024-04-08T07:23:38.721" v="1280" actId="20577"/>
            <ac:spMkLst>
              <pc:docMk/>
              <pc:sldMasterMk cId="2394396925" sldId="2147483661"/>
              <pc:sldLayoutMk cId="3371246564" sldId="2147483684"/>
              <ac:spMk id="16" creationId="{C204FC51-3AA1-2470-229C-C3E81D8C292B}"/>
            </ac:spMkLst>
          </pc:spChg>
          <pc:spChg chg="mod">
            <ac:chgData name="Hannah Werner" userId="6f96a161-cb2c-4bc7-a90d-3c38d78bf0fc" providerId="ADAL" clId="{5B73E300-FE19-4F13-BD26-FE22388CBF1C}" dt="2024-04-08T07:15:14.052" v="850"/>
            <ac:spMkLst>
              <pc:docMk/>
              <pc:sldMasterMk cId="2394396925" sldId="2147483661"/>
              <pc:sldLayoutMk cId="3371246564" sldId="2147483684"/>
              <ac:spMk id="17" creationId="{4D4856FA-B0F4-D0C8-0330-C21FFD929E83}"/>
            </ac:spMkLst>
          </pc:spChg>
          <pc:spChg chg="mod">
            <ac:chgData name="Hannah Werner" userId="6f96a161-cb2c-4bc7-a90d-3c38d78bf0fc" providerId="ADAL" clId="{5B73E300-FE19-4F13-BD26-FE22388CBF1C}" dt="2024-04-08T07:15:15.606" v="851"/>
            <ac:spMkLst>
              <pc:docMk/>
              <pc:sldMasterMk cId="2394396925" sldId="2147483661"/>
              <pc:sldLayoutMk cId="3371246564" sldId="2147483684"/>
              <ac:spMk id="18" creationId="{66EE628D-9B92-AB0C-40F6-C70C231358E5}"/>
            </ac:spMkLst>
          </pc:spChg>
        </pc:sldLayoutChg>
        <pc:sldLayoutChg chg="addSp delSp modSp mod">
          <pc:chgData name="Hannah Werner" userId="6f96a161-cb2c-4bc7-a90d-3c38d78bf0fc" providerId="ADAL" clId="{5B73E300-FE19-4F13-BD26-FE22388CBF1C}" dt="2024-04-08T07:04:37.886" v="238"/>
          <pc:sldLayoutMkLst>
            <pc:docMk/>
            <pc:sldMasterMk cId="2394396925" sldId="2147483661"/>
            <pc:sldLayoutMk cId="2890018589" sldId="2147483686"/>
          </pc:sldLayoutMkLst>
          <pc:spChg chg="add mod">
            <ac:chgData name="Hannah Werner" userId="6f96a161-cb2c-4bc7-a90d-3c38d78bf0fc" providerId="ADAL" clId="{5B73E300-FE19-4F13-BD26-FE22388CBF1C}" dt="2024-04-08T07:04:37.886" v="238"/>
            <ac:spMkLst>
              <pc:docMk/>
              <pc:sldMasterMk cId="2394396925" sldId="2147483661"/>
              <pc:sldLayoutMk cId="2890018589" sldId="2147483686"/>
              <ac:spMk id="3" creationId="{2348078E-8AD8-1AC4-4501-37C3353CCC91}"/>
            </ac:spMkLst>
          </pc:spChg>
          <pc:spChg chg="del">
            <ac:chgData name="Hannah Werner" userId="6f96a161-cb2c-4bc7-a90d-3c38d78bf0fc" providerId="ADAL" clId="{5B73E300-FE19-4F13-BD26-FE22388CBF1C}" dt="2024-04-08T07:04:37.378" v="237" actId="478"/>
            <ac:spMkLst>
              <pc:docMk/>
              <pc:sldMasterMk cId="2394396925" sldId="2147483661"/>
              <pc:sldLayoutMk cId="2890018589" sldId="2147483686"/>
              <ac:spMk id="10" creationId="{D3AA3513-45CA-D0CB-063F-3DEF8E3B6FCD}"/>
            </ac:spMkLst>
          </pc:spChg>
        </pc:sldLayoutChg>
        <pc:sldLayoutChg chg="modSp mod">
          <pc:chgData name="Hannah Werner" userId="6f96a161-cb2c-4bc7-a90d-3c38d78bf0fc" providerId="ADAL" clId="{5B73E300-FE19-4F13-BD26-FE22388CBF1C}" dt="2024-04-08T07:30:21.400" v="1363" actId="20577"/>
          <pc:sldLayoutMkLst>
            <pc:docMk/>
            <pc:sldMasterMk cId="2394396925" sldId="2147483661"/>
            <pc:sldLayoutMk cId="3783021167" sldId="2147483687"/>
          </pc:sldLayoutMkLst>
          <pc:spChg chg="mod">
            <ac:chgData name="Hannah Werner" userId="6f96a161-cb2c-4bc7-a90d-3c38d78bf0fc" providerId="ADAL" clId="{5B73E300-FE19-4F13-BD26-FE22388CBF1C}" dt="2024-04-08T07:18:58.446" v="1024"/>
            <ac:spMkLst>
              <pc:docMk/>
              <pc:sldMasterMk cId="2394396925" sldId="2147483661"/>
              <pc:sldLayoutMk cId="3783021167" sldId="2147483687"/>
              <ac:spMk id="2" creationId="{9A09CF22-0C7B-B8E0-EEF8-7EA4D09EAF28}"/>
            </ac:spMkLst>
          </pc:spChg>
          <pc:spChg chg="mod">
            <ac:chgData name="Hannah Werner" userId="6f96a161-cb2c-4bc7-a90d-3c38d78bf0fc" providerId="ADAL" clId="{5B73E300-FE19-4F13-BD26-FE22388CBF1C}" dt="2024-04-08T07:19:06.858" v="1025"/>
            <ac:spMkLst>
              <pc:docMk/>
              <pc:sldMasterMk cId="2394396925" sldId="2147483661"/>
              <pc:sldLayoutMk cId="3783021167" sldId="2147483687"/>
              <ac:spMk id="6" creationId="{8814DEDD-7C5C-9062-14A1-B8310D3491F0}"/>
            </ac:spMkLst>
          </pc:spChg>
          <pc:spChg chg="mod">
            <ac:chgData name="Hannah Werner" userId="6f96a161-cb2c-4bc7-a90d-3c38d78bf0fc" providerId="ADAL" clId="{5B73E300-FE19-4F13-BD26-FE22388CBF1C}" dt="2024-04-08T07:30:21.400" v="1363" actId="20577"/>
            <ac:spMkLst>
              <pc:docMk/>
              <pc:sldMasterMk cId="2394396925" sldId="2147483661"/>
              <pc:sldLayoutMk cId="3783021167" sldId="2147483687"/>
              <ac:spMk id="10" creationId="{722BF1BE-3664-A41F-E15A-BC5F0841D893}"/>
            </ac:spMkLst>
          </pc:spChg>
        </pc:sldLayoutChg>
        <pc:sldLayoutChg chg="modSp del mod">
          <pc:chgData name="Hannah Werner" userId="6f96a161-cb2c-4bc7-a90d-3c38d78bf0fc" providerId="ADAL" clId="{5B73E300-FE19-4F13-BD26-FE22388CBF1C}" dt="2024-04-08T07:08:52.400" v="500" actId="2696"/>
          <pc:sldLayoutMkLst>
            <pc:docMk/>
            <pc:sldMasterMk cId="2394396925" sldId="2147483661"/>
            <pc:sldLayoutMk cId="705084257" sldId="2147483688"/>
          </pc:sldLayoutMkLst>
          <pc:spChg chg="mod">
            <ac:chgData name="Hannah Werner" userId="6f96a161-cb2c-4bc7-a90d-3c38d78bf0fc" providerId="ADAL" clId="{5B73E300-FE19-4F13-BD26-FE22388CBF1C}" dt="2024-04-08T07:08:15.433" v="488"/>
            <ac:spMkLst>
              <pc:docMk/>
              <pc:sldMasterMk cId="2394396925" sldId="2147483661"/>
              <pc:sldLayoutMk cId="705084257" sldId="2147483688"/>
              <ac:spMk id="34" creationId="{F1EB04FC-D739-B00E-D3F9-1608A9A2126C}"/>
            </ac:spMkLst>
          </pc:spChg>
        </pc:sldLayoutChg>
        <pc:sldLayoutChg chg="delSp modSp mod">
          <pc:chgData name="Hannah Werner" userId="6f96a161-cb2c-4bc7-a90d-3c38d78bf0fc" providerId="ADAL" clId="{5B73E300-FE19-4F13-BD26-FE22388CBF1C}" dt="2024-04-08T07:32:37.993" v="1385" actId="113"/>
          <pc:sldLayoutMkLst>
            <pc:docMk/>
            <pc:sldMasterMk cId="2394396925" sldId="2147483661"/>
            <pc:sldLayoutMk cId="2936756388" sldId="2147483688"/>
          </pc:sldLayoutMkLst>
          <pc:spChg chg="del">
            <ac:chgData name="Hannah Werner" userId="6f96a161-cb2c-4bc7-a90d-3c38d78bf0fc" providerId="ADAL" clId="{5B73E300-FE19-4F13-BD26-FE22388CBF1C}" dt="2024-04-08T07:28:10.963" v="1346" actId="478"/>
            <ac:spMkLst>
              <pc:docMk/>
              <pc:sldMasterMk cId="2394396925" sldId="2147483661"/>
              <pc:sldLayoutMk cId="2936756388" sldId="2147483688"/>
              <ac:spMk id="7" creationId="{0494FF37-27BE-EE49-0479-E8702FF092CE}"/>
            </ac:spMkLst>
          </pc:spChg>
          <pc:spChg chg="mod">
            <ac:chgData name="Hannah Werner" userId="6f96a161-cb2c-4bc7-a90d-3c38d78bf0fc" providerId="ADAL" clId="{5B73E300-FE19-4F13-BD26-FE22388CBF1C}" dt="2024-04-08T07:31:32.114" v="1379" actId="20577"/>
            <ac:spMkLst>
              <pc:docMk/>
              <pc:sldMasterMk cId="2394396925" sldId="2147483661"/>
              <pc:sldLayoutMk cId="2936756388" sldId="2147483688"/>
              <ac:spMk id="13" creationId="{188A2A38-B7EA-270F-7F75-FA6D97CEE343}"/>
            </ac:spMkLst>
          </pc:spChg>
          <pc:spChg chg="mod">
            <ac:chgData name="Hannah Werner" userId="6f96a161-cb2c-4bc7-a90d-3c38d78bf0fc" providerId="ADAL" clId="{5B73E300-FE19-4F13-BD26-FE22388CBF1C}" dt="2024-04-08T07:32:37.993" v="1385" actId="113"/>
            <ac:spMkLst>
              <pc:docMk/>
              <pc:sldMasterMk cId="2394396925" sldId="2147483661"/>
              <pc:sldLayoutMk cId="2936756388" sldId="2147483688"/>
              <ac:spMk id="16" creationId="{5F8397AA-E398-929E-0C83-31AB9C22E568}"/>
            </ac:spMkLst>
          </pc:spChg>
          <pc:spChg chg="del">
            <ac:chgData name="Hannah Werner" userId="6f96a161-cb2c-4bc7-a90d-3c38d78bf0fc" providerId="ADAL" clId="{5B73E300-FE19-4F13-BD26-FE22388CBF1C}" dt="2024-04-08T07:28:10.963" v="1346" actId="478"/>
            <ac:spMkLst>
              <pc:docMk/>
              <pc:sldMasterMk cId="2394396925" sldId="2147483661"/>
              <pc:sldLayoutMk cId="2936756388" sldId="2147483688"/>
              <ac:spMk id="31" creationId="{ADE4A8DD-38A9-592B-CA32-2430C8D5F85D}"/>
            </ac:spMkLst>
          </pc:spChg>
          <pc:grpChg chg="del">
            <ac:chgData name="Hannah Werner" userId="6f96a161-cb2c-4bc7-a90d-3c38d78bf0fc" providerId="ADAL" clId="{5B73E300-FE19-4F13-BD26-FE22388CBF1C}" dt="2024-04-08T07:28:10.963" v="1346" actId="478"/>
            <ac:grpSpMkLst>
              <pc:docMk/>
              <pc:sldMasterMk cId="2394396925" sldId="2147483661"/>
              <pc:sldLayoutMk cId="2936756388" sldId="2147483688"/>
              <ac:grpSpMk id="32" creationId="{DAC0DA56-B901-47FB-E13E-265681DE69EB}"/>
            </ac:grpSpMkLst>
          </pc:grpChg>
        </pc:sldLayoutChg>
        <pc:sldLayoutChg chg="modSp del mod">
          <pc:chgData name="Hannah Werner" userId="6f96a161-cb2c-4bc7-a90d-3c38d78bf0fc" providerId="ADAL" clId="{5B73E300-FE19-4F13-BD26-FE22388CBF1C}" dt="2024-04-08T07:08:54.320" v="501" actId="2696"/>
          <pc:sldLayoutMkLst>
            <pc:docMk/>
            <pc:sldMasterMk cId="2394396925" sldId="2147483661"/>
            <pc:sldLayoutMk cId="2211490536" sldId="2147483689"/>
          </pc:sldLayoutMkLst>
          <pc:spChg chg="mod">
            <ac:chgData name="Hannah Werner" userId="6f96a161-cb2c-4bc7-a90d-3c38d78bf0fc" providerId="ADAL" clId="{5B73E300-FE19-4F13-BD26-FE22388CBF1C}" dt="2024-04-08T07:08:25.390" v="499" actId="20577"/>
            <ac:spMkLst>
              <pc:docMk/>
              <pc:sldMasterMk cId="2394396925" sldId="2147483661"/>
              <pc:sldLayoutMk cId="2211490536" sldId="2147483689"/>
              <ac:spMk id="34" creationId="{F1EB04FC-D739-B00E-D3F9-1608A9A2126C}"/>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02FD4-CFA1-594D-9BA9-A3FD9D9A2503}" type="datetimeFigureOut">
              <a:rPr lang="en-US" smtClean="0"/>
              <a:t>7/25/2024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BCD64-0B54-1947-B93C-DF5322DA077D}" type="slidenum">
              <a:rPr lang="en-US" smtClean="0"/>
              <a:t>‹#›</a:t>
            </a:fld>
            <a:endParaRPr lang="en-US"/>
          </a:p>
        </p:txBody>
      </p:sp>
    </p:spTree>
    <p:extLst>
      <p:ext uri="{BB962C8B-B14F-4D97-AF65-F5344CB8AC3E}">
        <p14:creationId xmlns:p14="http://schemas.microsoft.com/office/powerpoint/2010/main" val="201059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3BCD64-0B54-1947-B93C-DF5322DA077D}" type="slidenum">
              <a:rPr lang="en-US" smtClean="0"/>
              <a:t>2</a:t>
            </a:fld>
            <a:endParaRPr lang="en-US"/>
          </a:p>
        </p:txBody>
      </p:sp>
    </p:spTree>
    <p:extLst>
      <p:ext uri="{BB962C8B-B14F-4D97-AF65-F5344CB8AC3E}">
        <p14:creationId xmlns:p14="http://schemas.microsoft.com/office/powerpoint/2010/main" val="2125643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app.ekipa.de/challenges/de40-rheinmetall/brief"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app.ekipa.de/challenges/de40-rheinmetall/brief"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dirty="0"/>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7" name="TextBox 6">
            <a:extLst>
              <a:ext uri="{FF2B5EF4-FFF2-40B4-BE49-F238E27FC236}">
                <a16:creationId xmlns:a16="http://schemas.microsoft.com/office/drawing/2014/main" id="{0494FF37-27BE-EE49-0479-E8702FF092CE}"/>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WIE HAST DU VON UNS ERFAHREN?</a:t>
            </a:r>
            <a:endParaRPr lang="en-US" b="1" dirty="0">
              <a:solidFill>
                <a:schemeClr val="accent1"/>
              </a:solidFill>
              <a:latin typeface="Segoe UI" panose="020B0502040204020203" pitchFamily="34" charset="0"/>
              <a:cs typeface="Segoe UI" panose="020B0502040204020203" pitchFamily="34" charset="0"/>
            </a:endParaRPr>
          </a:p>
          <a:p>
            <a:endParaRPr lang="en-US" b="1" dirty="0">
              <a:solidFill>
                <a:schemeClr val="accent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de-DE" sz="1400" b="0">
                <a:latin typeface="Segoe UI" panose="020B0502040204020203" pitchFamily="34" charset="0"/>
                <a:cs typeface="Segoe UI" panose="020B0502040204020203" pitchFamily="34" charset="0"/>
              </a:rPr>
              <a:t>Dies ist das offizielle Submission Template für die Teilnahme an den ekipa Challenges </a:t>
            </a:r>
            <a:endParaRPr lang="en-US" sz="1400" b="0" dirty="0">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340110"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INHALT</a:t>
            </a:r>
            <a:endParaRPr lang="en-US" sz="2500" b="1" dirty="0">
              <a:solidFill>
                <a:schemeClr val="bg1"/>
              </a:solidFill>
              <a:latin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de-DE" sz="1600">
                <a:latin typeface="Segoe UI" panose="020B0502040204020203" pitchFamily="34" charset="0"/>
                <a:cs typeface="Segoe UI" panose="020B0502040204020203" pitchFamily="34" charset="0"/>
              </a:rPr>
              <a:t>Fülle die Vorlage für die Einreichung aus</a:t>
            </a:r>
          </a:p>
          <a:p>
            <a:pPr marL="285750" indent="-285750">
              <a:buFont typeface="System Font Regular"/>
              <a:buChar char="✔️"/>
            </a:pPr>
            <a:r>
              <a:rPr lang="de-DE" sz="1600">
                <a:latin typeface="Segoe UI" panose="020B0502040204020203" pitchFamily="34" charset="0"/>
                <a:cs typeface="Segoe UI" panose="020B0502040204020203" pitchFamily="34" charset="0"/>
              </a:rPr>
              <a:t>Prüfe, ob du zusätzliches Material wie ein Video, eine Unternehmenspräsentation usw. hochladen möchtest.</a:t>
            </a:r>
          </a:p>
          <a:p>
            <a:pPr marL="285750" indent="-285750">
              <a:buFont typeface="System Font Regular"/>
              <a:buChar char="✔️"/>
            </a:pPr>
            <a:r>
              <a:rPr lang="de-DE" sz="1600">
                <a:latin typeface="Segoe UI" panose="020B0502040204020203" pitchFamily="34" charset="0"/>
                <a:cs typeface="Segoe UI" panose="020B0502040204020203" pitchFamily="34" charset="0"/>
              </a:rPr>
              <a:t>Lade deine Dokumente bis zur genannten Frist über unsere </a:t>
            </a:r>
            <a:r>
              <a:rPr lang="de-DE" sz="1600">
                <a:latin typeface="Segoe UI" panose="020B0502040204020203" pitchFamily="34" charset="0"/>
                <a:cs typeface="Segoe UI" panose="020B0502040204020203" pitchFamily="34" charset="0"/>
                <a:hlinkClick r:id="rId3"/>
              </a:rPr>
              <a:t>Plattform</a:t>
            </a:r>
            <a:r>
              <a:rPr lang="de-DE" sz="1600">
                <a:latin typeface="Segoe UI" panose="020B0502040204020203" pitchFamily="34" charset="0"/>
                <a:cs typeface="Segoe UI" panose="020B0502040204020203" pitchFamily="34" charset="0"/>
              </a:rPr>
              <a:t> hoch</a:t>
            </a:r>
            <a:endParaRPr lang="en-US" sz="1600" dirty="0">
              <a:latin typeface="Segoe UI" panose="020B0502040204020203" pitchFamily="34" charset="0"/>
              <a:cs typeface="Segoe UI" panose="020B0502040204020203" pitchFamily="34" charset="0"/>
            </a:endParaRP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EINLEITUNG</a:t>
            </a:r>
            <a:endParaRPr lang="en-US" sz="2000" b="1" dirty="0">
              <a:solidFill>
                <a:schemeClr val="bg1"/>
              </a:solidFill>
              <a:latin typeface="Segoe UI" panose="020B0502040204020203" pitchFamily="34" charset="0"/>
              <a:cs typeface="Segoe UI" panose="020B0502040204020203" pitchFamily="34" charset="0"/>
            </a:endParaRP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LÖSUNG</a:t>
            </a:r>
            <a:endParaRPr lang="en-US" sz="2000" b="1" dirty="0">
              <a:solidFill>
                <a:schemeClr val="bg1"/>
              </a:solidFill>
              <a:latin typeface="Segoe UI" panose="020B0502040204020203" pitchFamily="34" charset="0"/>
              <a:cs typeface="Segoe UI" panose="020B0502040204020203" pitchFamily="34" charset="0"/>
            </a:endParaRP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KERNFRAGEN</a:t>
            </a:r>
            <a:endParaRPr lang="en-US" sz="2000" b="1" dirty="0">
              <a:solidFill>
                <a:schemeClr val="bg1"/>
              </a:solidFill>
              <a:latin typeface="Segoe UI" panose="020B0502040204020203" pitchFamily="34" charset="0"/>
              <a:cs typeface="Segoe UI" panose="020B0502040204020203" pitchFamily="34" charset="0"/>
            </a:endParaRP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KOLLABORATION</a:t>
            </a:r>
            <a:endParaRPr lang="en-US" sz="2000" b="1" dirty="0">
              <a:solidFill>
                <a:schemeClr val="bg1"/>
              </a:solidFill>
              <a:latin typeface="Segoe UI" panose="020B0502040204020203" pitchFamily="34" charset="0"/>
              <a:cs typeface="Segoe UI" panose="020B0502040204020203" pitchFamily="34" charset="0"/>
            </a:endParaRPr>
          </a:p>
          <a:p>
            <a:pPr marL="342900" indent="-342900">
              <a:lnSpc>
                <a:spcPct val="250000"/>
              </a:lnSpc>
              <a:buFont typeface="+mj-lt"/>
              <a:buAutoNum type="arabicPeriod"/>
            </a:pPr>
            <a:endParaRPr lang="en-US" sz="2000" b="1" dirty="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CHECKLISTE FÜR DEINE TEILNAHME</a:t>
            </a:r>
            <a:endParaRPr lang="en-US" b="1" dirty="0">
              <a:solidFill>
                <a:schemeClr val="accent3"/>
              </a:solidFill>
              <a:latin typeface="Segoe UI" panose="020B0502040204020203" pitchFamily="34" charset="0"/>
              <a:cs typeface="Segoe UI" panose="020B0502040204020203" pitchFamily="34" charset="0"/>
            </a:endParaRP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DAC0DA56-B901-47FB-E13E-265681DE69EB}"/>
              </a:ext>
            </a:extLst>
          </p:cNvPr>
          <p:cNvGrpSpPr/>
          <p:nvPr userDrawn="1"/>
        </p:nvGrpSpPr>
        <p:grpSpPr>
          <a:xfrm>
            <a:off x="624890" y="4026255"/>
            <a:ext cx="5430119" cy="1513922"/>
            <a:chOff x="355409" y="4018473"/>
            <a:chExt cx="5430119" cy="1513922"/>
          </a:xfrm>
        </p:grpSpPr>
        <p:sp>
          <p:nvSpPr>
            <p:cNvPr id="21" name="TextBox 20">
              <a:extLst>
                <a:ext uri="{FF2B5EF4-FFF2-40B4-BE49-F238E27FC236}">
                  <a16:creationId xmlns:a16="http://schemas.microsoft.com/office/drawing/2014/main" id="{CDBAEE20-CA31-9243-1DD0-C47009AFE407}"/>
                </a:ext>
              </a:extLst>
            </p:cNvPr>
            <p:cNvSpPr txBox="1"/>
            <p:nvPr userDrawn="1"/>
          </p:nvSpPr>
          <p:spPr>
            <a:xfrm>
              <a:off x="355409" y="4036815"/>
              <a:ext cx="1647374" cy="338554"/>
            </a:xfrm>
            <a:prstGeom prst="rect">
              <a:avLst/>
            </a:prstGeom>
            <a:noFill/>
          </p:spPr>
          <p:txBody>
            <a:bodyPr wrap="none" rtlCol="0">
              <a:spAutoFit/>
            </a:bodyPr>
            <a:lstStyle/>
            <a:p>
              <a:r>
                <a:rPr lang="en-US" sz="1600" dirty="0"/>
                <a:t>Ekipa newsletter</a:t>
              </a:r>
            </a:p>
          </p:txBody>
        </p:sp>
        <p:sp>
          <p:nvSpPr>
            <p:cNvPr id="22" name="TextBox 21">
              <a:extLst>
                <a:ext uri="{FF2B5EF4-FFF2-40B4-BE49-F238E27FC236}">
                  <a16:creationId xmlns:a16="http://schemas.microsoft.com/office/drawing/2014/main" id="{B311AF44-DF51-FC94-93A0-C181D1C35BC0}"/>
                </a:ext>
              </a:extLst>
            </p:cNvPr>
            <p:cNvSpPr txBox="1"/>
            <p:nvPr userDrawn="1"/>
          </p:nvSpPr>
          <p:spPr>
            <a:xfrm>
              <a:off x="355409" y="4423951"/>
              <a:ext cx="1632435" cy="338554"/>
            </a:xfrm>
            <a:prstGeom prst="rect">
              <a:avLst/>
            </a:prstGeom>
            <a:noFill/>
          </p:spPr>
          <p:txBody>
            <a:bodyPr wrap="none" rtlCol="0">
              <a:spAutoFit/>
            </a:bodyPr>
            <a:lstStyle/>
            <a:p>
              <a:r>
                <a:rPr lang="en-US" sz="1600" dirty="0"/>
                <a:t>LinkedIn posting</a:t>
              </a:r>
            </a:p>
          </p:txBody>
        </p:sp>
        <p:sp>
          <p:nvSpPr>
            <p:cNvPr id="23" name="TextBox 22">
              <a:extLst>
                <a:ext uri="{FF2B5EF4-FFF2-40B4-BE49-F238E27FC236}">
                  <a16:creationId xmlns:a16="http://schemas.microsoft.com/office/drawing/2014/main" id="{04F0DDF1-7B75-C982-6D94-3C5A0466BC8C}"/>
                </a:ext>
              </a:extLst>
            </p:cNvPr>
            <p:cNvSpPr txBox="1"/>
            <p:nvPr userDrawn="1"/>
          </p:nvSpPr>
          <p:spPr>
            <a:xfrm>
              <a:off x="355409" y="4811056"/>
              <a:ext cx="1771639" cy="338554"/>
            </a:xfrm>
            <a:prstGeom prst="rect">
              <a:avLst/>
            </a:prstGeom>
            <a:noFill/>
          </p:spPr>
          <p:txBody>
            <a:bodyPr wrap="none" rtlCol="0">
              <a:spAutoFit/>
            </a:bodyPr>
            <a:lstStyle/>
            <a:p>
              <a:r>
                <a:rPr lang="en-US" sz="1600" dirty="0"/>
                <a:t>LinkedIn message</a:t>
              </a:r>
            </a:p>
          </p:txBody>
        </p:sp>
        <p:sp>
          <p:nvSpPr>
            <p:cNvPr id="24" name="TextBox 23">
              <a:extLst>
                <a:ext uri="{FF2B5EF4-FFF2-40B4-BE49-F238E27FC236}">
                  <a16:creationId xmlns:a16="http://schemas.microsoft.com/office/drawing/2014/main" id="{9622445D-9918-9C65-8767-924DC6B97A08}"/>
                </a:ext>
              </a:extLst>
            </p:cNvPr>
            <p:cNvSpPr txBox="1"/>
            <p:nvPr userDrawn="1"/>
          </p:nvSpPr>
          <p:spPr>
            <a:xfrm>
              <a:off x="2271628" y="4029359"/>
              <a:ext cx="1403141" cy="338554"/>
            </a:xfrm>
            <a:prstGeom prst="rect">
              <a:avLst/>
            </a:prstGeom>
            <a:noFill/>
          </p:spPr>
          <p:txBody>
            <a:bodyPr wrap="none" rtlCol="0">
              <a:spAutoFit/>
            </a:bodyPr>
            <a:lstStyle/>
            <a:p>
              <a:r>
                <a:rPr lang="en-US" sz="1600" dirty="0"/>
                <a:t>Ekipa website</a:t>
              </a:r>
            </a:p>
          </p:txBody>
        </p:sp>
        <p:sp>
          <p:nvSpPr>
            <p:cNvPr id="25" name="TextBox 24">
              <a:extLst>
                <a:ext uri="{FF2B5EF4-FFF2-40B4-BE49-F238E27FC236}">
                  <a16:creationId xmlns:a16="http://schemas.microsoft.com/office/drawing/2014/main" id="{3477CF9B-C309-C815-836C-51175B5EFDD2}"/>
                </a:ext>
              </a:extLst>
            </p:cNvPr>
            <p:cNvSpPr txBox="1"/>
            <p:nvPr userDrawn="1"/>
          </p:nvSpPr>
          <p:spPr>
            <a:xfrm>
              <a:off x="2271628" y="4795496"/>
              <a:ext cx="1418978" cy="338554"/>
            </a:xfrm>
            <a:prstGeom prst="rect">
              <a:avLst/>
            </a:prstGeom>
            <a:noFill/>
          </p:spPr>
          <p:txBody>
            <a:bodyPr wrap="none" rtlCol="0">
              <a:spAutoFit/>
            </a:bodyPr>
            <a:lstStyle/>
            <a:p>
              <a:r>
                <a:rPr lang="en-US" sz="1600"/>
                <a:t>Google Suche</a:t>
              </a:r>
              <a:endParaRPr lang="en-US" sz="1600" dirty="0"/>
            </a:p>
          </p:txBody>
        </p:sp>
        <p:sp>
          <p:nvSpPr>
            <p:cNvPr id="26" name="TextBox 25">
              <a:extLst>
                <a:ext uri="{FF2B5EF4-FFF2-40B4-BE49-F238E27FC236}">
                  <a16:creationId xmlns:a16="http://schemas.microsoft.com/office/drawing/2014/main" id="{0B986676-D0E3-5EBC-F737-5298798F0A18}"/>
                </a:ext>
              </a:extLst>
            </p:cNvPr>
            <p:cNvSpPr txBox="1"/>
            <p:nvPr userDrawn="1"/>
          </p:nvSpPr>
          <p:spPr>
            <a:xfrm>
              <a:off x="3943614" y="4382847"/>
              <a:ext cx="1765612" cy="338554"/>
            </a:xfrm>
            <a:prstGeom prst="rect">
              <a:avLst/>
            </a:prstGeom>
            <a:noFill/>
          </p:spPr>
          <p:txBody>
            <a:bodyPr wrap="none" rtlCol="0">
              <a:spAutoFit/>
            </a:bodyPr>
            <a:lstStyle/>
            <a:p>
              <a:r>
                <a:rPr lang="en-US" sz="1600" dirty="0"/>
                <a:t>Social media post</a:t>
              </a:r>
            </a:p>
          </p:txBody>
        </p:sp>
        <p:sp>
          <p:nvSpPr>
            <p:cNvPr id="27" name="TextBox 26">
              <a:extLst>
                <a:ext uri="{FF2B5EF4-FFF2-40B4-BE49-F238E27FC236}">
                  <a16:creationId xmlns:a16="http://schemas.microsoft.com/office/drawing/2014/main" id="{1DDD256D-BF5C-C2CA-5FB3-29AA6AE01EA0}"/>
                </a:ext>
              </a:extLst>
            </p:cNvPr>
            <p:cNvSpPr txBox="1"/>
            <p:nvPr userDrawn="1"/>
          </p:nvSpPr>
          <p:spPr>
            <a:xfrm>
              <a:off x="2271628" y="4400133"/>
              <a:ext cx="1139864" cy="338554"/>
            </a:xfrm>
            <a:prstGeom prst="rect">
              <a:avLst/>
            </a:prstGeom>
            <a:noFill/>
          </p:spPr>
          <p:txBody>
            <a:bodyPr wrap="none" rtlCol="0">
              <a:spAutoFit/>
            </a:bodyPr>
            <a:lstStyle/>
            <a:p>
              <a:r>
                <a:rPr lang="en-US" sz="1600"/>
                <a:t>Universität</a:t>
              </a:r>
              <a:endParaRPr lang="en-US" sz="1600" dirty="0"/>
            </a:p>
          </p:txBody>
        </p:sp>
        <p:sp>
          <p:nvSpPr>
            <p:cNvPr id="28" name="TextBox 27">
              <a:extLst>
                <a:ext uri="{FF2B5EF4-FFF2-40B4-BE49-F238E27FC236}">
                  <a16:creationId xmlns:a16="http://schemas.microsoft.com/office/drawing/2014/main" id="{CF3B79AB-9D46-4AA8-F250-E281CD03508B}"/>
                </a:ext>
              </a:extLst>
            </p:cNvPr>
            <p:cNvSpPr txBox="1"/>
            <p:nvPr userDrawn="1"/>
          </p:nvSpPr>
          <p:spPr>
            <a:xfrm>
              <a:off x="3943614" y="4018473"/>
              <a:ext cx="821059" cy="338554"/>
            </a:xfrm>
            <a:prstGeom prst="rect">
              <a:avLst/>
            </a:prstGeom>
            <a:noFill/>
          </p:spPr>
          <p:txBody>
            <a:bodyPr wrap="none" rtlCol="0">
              <a:spAutoFit/>
            </a:bodyPr>
            <a:lstStyle/>
            <a:p>
              <a:r>
                <a:rPr lang="en-US" sz="1600" dirty="0"/>
                <a:t>Mailing</a:t>
              </a:r>
            </a:p>
          </p:txBody>
        </p:sp>
        <p:sp>
          <p:nvSpPr>
            <p:cNvPr id="29" name="TextBox 28">
              <a:extLst>
                <a:ext uri="{FF2B5EF4-FFF2-40B4-BE49-F238E27FC236}">
                  <a16:creationId xmlns:a16="http://schemas.microsoft.com/office/drawing/2014/main" id="{5A7B4F7D-3050-8FCE-1586-8A81B7AEFD3E}"/>
                </a:ext>
              </a:extLst>
            </p:cNvPr>
            <p:cNvSpPr txBox="1"/>
            <p:nvPr userDrawn="1"/>
          </p:nvSpPr>
          <p:spPr>
            <a:xfrm>
              <a:off x="3943614" y="4791306"/>
              <a:ext cx="1841914" cy="338554"/>
            </a:xfrm>
            <a:prstGeom prst="rect">
              <a:avLst/>
            </a:prstGeom>
            <a:noFill/>
          </p:spPr>
          <p:txBody>
            <a:bodyPr wrap="none" rtlCol="0">
              <a:spAutoFit/>
            </a:bodyPr>
            <a:lstStyle/>
            <a:p>
              <a:r>
                <a:rPr lang="en-US" sz="1600"/>
                <a:t>Ein Freund/Kollege</a:t>
              </a:r>
              <a:endParaRPr lang="en-US" sz="1600" dirty="0"/>
            </a:p>
          </p:txBody>
        </p:sp>
        <p:sp>
          <p:nvSpPr>
            <p:cNvPr id="30" name="TextBox 29">
              <a:extLst>
                <a:ext uri="{FF2B5EF4-FFF2-40B4-BE49-F238E27FC236}">
                  <a16:creationId xmlns:a16="http://schemas.microsoft.com/office/drawing/2014/main" id="{6AE24D0F-FF23-6BF1-8CF2-DD98FC24D061}"/>
                </a:ext>
              </a:extLst>
            </p:cNvPr>
            <p:cNvSpPr txBox="1"/>
            <p:nvPr userDrawn="1"/>
          </p:nvSpPr>
          <p:spPr>
            <a:xfrm>
              <a:off x="355409" y="5193841"/>
              <a:ext cx="815031" cy="338554"/>
            </a:xfrm>
            <a:prstGeom prst="rect">
              <a:avLst/>
            </a:prstGeom>
            <a:noFill/>
          </p:spPr>
          <p:txBody>
            <a:bodyPr wrap="none" rtlCol="0">
              <a:spAutoFit/>
            </a:bodyPr>
            <a:lstStyle/>
            <a:p>
              <a:r>
                <a:rPr lang="en-US" sz="1600"/>
                <a:t>Andere</a:t>
              </a:r>
              <a:endParaRPr lang="en-US" sz="1600" dirty="0"/>
            </a:p>
          </p:txBody>
        </p:sp>
      </p:grpSp>
      <p:sp>
        <p:nvSpPr>
          <p:cNvPr id="31" name="Text Placeholder 2">
            <a:extLst>
              <a:ext uri="{FF2B5EF4-FFF2-40B4-BE49-F238E27FC236}">
                <a16:creationId xmlns:a16="http://schemas.microsoft.com/office/drawing/2014/main" id="{ADE4A8DD-38A9-592B-CA32-2430C8D5F85D}"/>
              </a:ext>
            </a:extLst>
          </p:cNvPr>
          <p:cNvSpPr>
            <a:spLocks noGrp="1"/>
          </p:cNvSpPr>
          <p:nvPr>
            <p:ph type="body" idx="17" hasCustomPrompt="1"/>
          </p:nvPr>
        </p:nvSpPr>
        <p:spPr>
          <a:xfrm>
            <a:off x="399409" y="5670238"/>
            <a:ext cx="7358299"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Schreibe hier auf, wie du von uns oder dieser Challenge erfahren hast</a:t>
            </a:r>
            <a:endParaRPr lang="en-GB" dirty="0"/>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939668"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APPLICATION </a:t>
            </a:r>
            <a:r>
              <a:rPr lang="en-US" sz="2500" b="1" dirty="0">
                <a:solidFill>
                  <a:schemeClr val="tx2">
                    <a:lumMod val="10000"/>
                  </a:schemeClr>
                </a:solidFill>
                <a:latin typeface="Segoe UI" panose="020B0502040204020203" pitchFamily="34" charset="0"/>
                <a:cs typeface="Segoe UI" panose="020B0502040204020203" pitchFamily="34" charset="0"/>
              </a:rPr>
              <a:t>TEMPLATE</a:t>
            </a:r>
          </a:p>
        </p:txBody>
      </p:sp>
    </p:spTree>
    <p:extLst>
      <p:ext uri="{BB962C8B-B14F-4D97-AF65-F5344CB8AC3E}">
        <p14:creationId xmlns:p14="http://schemas.microsoft.com/office/powerpoint/2010/main" val="2894851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ETWAS HINZUZUFÜGEN?</a:t>
            </a:r>
            <a:endParaRPr lang="en-US" dirty="0"/>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Kein Problem - kopiere diese Folie und füge sie ein, wenn du weitere Informationen hinzufügen möchtest</a:t>
            </a:r>
            <a:endParaRPr lang="en-GB" dirty="0"/>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endParaRPr lang="en-US" dirty="0"/>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endParaRPr lang="en-US" dirty="0"/>
          </a:p>
        </p:txBody>
      </p:sp>
      <p:pic>
        <p:nvPicPr>
          <p:cNvPr id="5" name="Picture 4" descr="A black letter on a gray background&#10;&#10;Description automatically generated">
            <a:extLst>
              <a:ext uri="{FF2B5EF4-FFF2-40B4-BE49-F238E27FC236}">
                <a16:creationId xmlns:a16="http://schemas.microsoft.com/office/drawing/2014/main" id="{D9FE6DEA-5B41-0F88-E66B-01EF98ACE510}"/>
              </a:ext>
            </a:extLst>
          </p:cNvPr>
          <p:cNvPicPr>
            <a:picLocks noChangeAspect="1"/>
          </p:cNvPicPr>
          <p:nvPr userDrawn="1"/>
        </p:nvPicPr>
        <p:blipFill>
          <a:blip r:embed="rId2"/>
          <a:stretch>
            <a:fillRect/>
          </a:stretch>
        </p:blipFill>
        <p:spPr>
          <a:xfrm>
            <a:off x="11654597" y="6361339"/>
            <a:ext cx="365125" cy="365125"/>
          </a:xfrm>
          <a:prstGeom prst="rect">
            <a:avLst/>
          </a:prstGeom>
        </p:spPr>
      </p:pic>
    </p:spTree>
    <p:extLst>
      <p:ext uri="{BB962C8B-B14F-4D97-AF65-F5344CB8AC3E}">
        <p14:creationId xmlns:p14="http://schemas.microsoft.com/office/powerpoint/2010/main" val="1783054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ETWAS HINZUZUFÜGEN?</a:t>
            </a:r>
            <a:endParaRPr lang="en-US" dirty="0"/>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Kein Problem - kopiere diese Folie und füge sie ein, wenn du weitere Informationen hinzufügen möchtest</a:t>
            </a:r>
            <a:endParaRPr lang="en-GB" dirty="0"/>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endParaRPr lang="en-US" dirty="0"/>
          </a:p>
        </p:txBody>
      </p:sp>
    </p:spTree>
    <p:extLst>
      <p:ext uri="{BB962C8B-B14F-4D97-AF65-F5344CB8AC3E}">
        <p14:creationId xmlns:p14="http://schemas.microsoft.com/office/powerpoint/2010/main" val="3783021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dirty="0"/>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de-DE" sz="1400" b="0">
                <a:latin typeface="Segoe UI" panose="020B0502040204020203" pitchFamily="34" charset="0"/>
                <a:cs typeface="Segoe UI" panose="020B0502040204020203" pitchFamily="34" charset="0"/>
              </a:rPr>
              <a:t>Dies ist das offizielle Submission Template für die Teilnahme an den ekipa Challenges </a:t>
            </a:r>
            <a:endParaRPr lang="en-US" sz="1400" b="0" dirty="0">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340110"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INHALT</a:t>
            </a:r>
            <a:endParaRPr lang="en-US" sz="2500" b="1" dirty="0">
              <a:solidFill>
                <a:schemeClr val="bg1"/>
              </a:solidFill>
              <a:latin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de-DE" sz="1600">
                <a:latin typeface="Segoe UI" panose="020B0502040204020203" pitchFamily="34" charset="0"/>
                <a:cs typeface="Segoe UI" panose="020B0502040204020203" pitchFamily="34" charset="0"/>
              </a:rPr>
              <a:t>Fülle die Vorlage für die Einreichung aus</a:t>
            </a:r>
          </a:p>
          <a:p>
            <a:pPr marL="285750" indent="-285750">
              <a:buFont typeface="System Font Regular"/>
              <a:buChar char="✔️"/>
            </a:pPr>
            <a:r>
              <a:rPr lang="de-DE" sz="1600">
                <a:latin typeface="Segoe UI" panose="020B0502040204020203" pitchFamily="34" charset="0"/>
                <a:cs typeface="Segoe UI" panose="020B0502040204020203" pitchFamily="34" charset="0"/>
              </a:rPr>
              <a:t>Prüfe, ob du zusätzliches Material wie ein Video, eine Unternehmenspräsentation usw. hochladen möchtest.</a:t>
            </a:r>
          </a:p>
          <a:p>
            <a:pPr marL="285750" indent="-285750">
              <a:buFont typeface="System Font Regular"/>
              <a:buChar char="✔️"/>
            </a:pPr>
            <a:r>
              <a:rPr lang="de-DE" sz="1600">
                <a:latin typeface="Segoe UI" panose="020B0502040204020203" pitchFamily="34" charset="0"/>
                <a:cs typeface="Segoe UI" panose="020B0502040204020203" pitchFamily="34" charset="0"/>
              </a:rPr>
              <a:t>Lade deine Dokumente bis zur genannten Frist über unsere </a:t>
            </a:r>
            <a:r>
              <a:rPr lang="de-DE" sz="1600">
                <a:latin typeface="Segoe UI" panose="020B0502040204020203" pitchFamily="34" charset="0"/>
                <a:cs typeface="Segoe UI" panose="020B0502040204020203" pitchFamily="34" charset="0"/>
                <a:hlinkClick r:id="rId3"/>
              </a:rPr>
              <a:t>Plattform</a:t>
            </a:r>
            <a:r>
              <a:rPr lang="de-DE" sz="1600">
                <a:latin typeface="Segoe UI" panose="020B0502040204020203" pitchFamily="34" charset="0"/>
                <a:cs typeface="Segoe UI" panose="020B0502040204020203" pitchFamily="34" charset="0"/>
              </a:rPr>
              <a:t> hoch</a:t>
            </a:r>
            <a:endParaRPr lang="en-US" sz="1600" dirty="0">
              <a:latin typeface="Segoe UI" panose="020B0502040204020203" pitchFamily="34" charset="0"/>
              <a:cs typeface="Segoe UI" panose="020B0502040204020203" pitchFamily="34" charset="0"/>
            </a:endParaRP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EINLEITUNG</a:t>
            </a:r>
            <a:endParaRPr lang="en-US" sz="2000" b="1" dirty="0">
              <a:solidFill>
                <a:schemeClr val="bg1"/>
              </a:solidFill>
              <a:latin typeface="Segoe UI" panose="020B0502040204020203" pitchFamily="34" charset="0"/>
              <a:cs typeface="Segoe UI" panose="020B0502040204020203" pitchFamily="34" charset="0"/>
            </a:endParaRP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LÖSUNG</a:t>
            </a:r>
            <a:endParaRPr lang="en-US" sz="2000" b="1" dirty="0">
              <a:solidFill>
                <a:schemeClr val="bg1"/>
              </a:solidFill>
              <a:latin typeface="Segoe UI" panose="020B0502040204020203" pitchFamily="34" charset="0"/>
              <a:cs typeface="Segoe UI" panose="020B0502040204020203" pitchFamily="34" charset="0"/>
            </a:endParaRP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KERNFRAGEN</a:t>
            </a:r>
            <a:endParaRPr lang="en-US" sz="2000" b="1" dirty="0">
              <a:solidFill>
                <a:schemeClr val="bg1"/>
              </a:solidFill>
              <a:latin typeface="Segoe UI" panose="020B0502040204020203" pitchFamily="34" charset="0"/>
              <a:cs typeface="Segoe UI" panose="020B0502040204020203" pitchFamily="34" charset="0"/>
            </a:endParaRP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KOLLABORATION</a:t>
            </a:r>
            <a:endParaRPr lang="en-US" sz="2000" b="1" dirty="0">
              <a:solidFill>
                <a:schemeClr val="bg1"/>
              </a:solidFill>
              <a:latin typeface="Segoe UI" panose="020B0502040204020203" pitchFamily="34" charset="0"/>
              <a:cs typeface="Segoe UI" panose="020B0502040204020203" pitchFamily="34" charset="0"/>
            </a:endParaRPr>
          </a:p>
          <a:p>
            <a:pPr marL="342900" indent="-342900">
              <a:lnSpc>
                <a:spcPct val="250000"/>
              </a:lnSpc>
              <a:buFont typeface="+mj-lt"/>
              <a:buAutoNum type="arabicPeriod"/>
            </a:pPr>
            <a:endParaRPr lang="en-US" sz="2000" b="1" dirty="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CHECKLISTE FÜR DEINE TEILNAHME</a:t>
            </a:r>
            <a:endParaRPr lang="en-US" b="1" dirty="0">
              <a:solidFill>
                <a:schemeClr val="accent3"/>
              </a:solidFill>
              <a:latin typeface="Segoe UI" panose="020B0502040204020203" pitchFamily="34" charset="0"/>
              <a:cs typeface="Segoe UI" panose="020B0502040204020203" pitchFamily="34" charset="0"/>
            </a:endParaRP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2936756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272"/>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dirty="0"/>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dirty="0">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dirty="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dirty="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dirty="0">
                <a:latin typeface="Segoe UI" panose="020B0502040204020203" pitchFamily="34" charset="0"/>
                <a:cs typeface="Segoe UI" panose="020B0502040204020203" pitchFamily="34" charset="0"/>
              </a:rPr>
              <a:t>Upload your documents via our </a:t>
            </a:r>
            <a:r>
              <a:rPr lang="en-US" sz="1600" dirty="0">
                <a:latin typeface="Segoe UI" panose="020B0502040204020203" pitchFamily="34" charset="0"/>
                <a:cs typeface="Segoe UI" panose="020B0502040204020203" pitchFamily="34" charset="0"/>
                <a:hlinkClick r:id="rId3"/>
              </a:rPr>
              <a:t>platform</a:t>
            </a:r>
            <a:r>
              <a:rPr lang="en-US" sz="1600" dirty="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b="1" dirty="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dirty="0">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66467"/>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SUBMISSION TEMPLATE</a:t>
            </a:r>
          </a:p>
        </p:txBody>
      </p:sp>
      <p:sp>
        <p:nvSpPr>
          <p:cNvPr id="3" name="TextBox 9">
            <a:extLst>
              <a:ext uri="{FF2B5EF4-FFF2-40B4-BE49-F238E27FC236}">
                <a16:creationId xmlns:a16="http://schemas.microsoft.com/office/drawing/2014/main" id="{2348078E-8AD8-1AC4-4501-37C3353CCC91}"/>
              </a:ext>
            </a:extLst>
          </p:cNvPr>
          <p:cNvSpPr txBox="1"/>
          <p:nvPr userDrawn="1"/>
        </p:nvSpPr>
        <p:spPr>
          <a:xfrm>
            <a:off x="318437" y="694163"/>
            <a:ext cx="7600663" cy="307777"/>
          </a:xfrm>
          <a:prstGeom prst="rect">
            <a:avLst/>
          </a:prstGeom>
          <a:noFill/>
        </p:spPr>
        <p:txBody>
          <a:bodyPr wrap="square" rtlCol="0">
            <a:spAutoFit/>
          </a:bodyPr>
          <a:lstStyle/>
          <a:p>
            <a:r>
              <a:rPr lang="de-DE" sz="1400" b="0">
                <a:latin typeface="Segoe UI" panose="020B0502040204020203" pitchFamily="34" charset="0"/>
                <a:cs typeface="Segoe UI" panose="020B0502040204020203" pitchFamily="34" charset="0"/>
              </a:rPr>
              <a:t>Dies ist das offizielle Submission Template für die Teilnahme an den ekipa Challenges </a:t>
            </a:r>
            <a:endParaRPr lang="en-US" sz="1400" b="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890018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846578"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PITCH</a:t>
            </a:r>
            <a:endParaRPr lang="en-US" b="1" dirty="0">
              <a:latin typeface="Segoe UI" panose="020B0502040204020203" pitchFamily="34" charset="0"/>
              <a:cs typeface="Segoe UI" panose="020B0502040204020203" pitchFamily="34" charset="0"/>
            </a:endParaRP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dirty="0">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2528256" cy="369332"/>
          </a:xfrm>
          <a:prstGeom prst="rect">
            <a:avLst/>
          </a:prstGeom>
          <a:noFill/>
        </p:spPr>
        <p:txBody>
          <a:bodyPr wrap="none" rtlCol="0" anchor="ctr">
            <a:spAutoFit/>
          </a:bodyPr>
          <a:lstStyle/>
          <a:p>
            <a:r>
              <a:rPr lang="en-US" b="1" dirty="0">
                <a:latin typeface="Segoe UI" panose="020B0502040204020203" pitchFamily="34" charset="0"/>
                <a:cs typeface="Segoe UI" panose="020B0502040204020203" pitchFamily="34" charset="0"/>
              </a:rPr>
              <a:t>TEAM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4141162"/>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deinem Team für das Projekt. Welche relevanten Qualifikationen oder Erfahrungen bringt Ihr im Bereich digitales Learning &amp; Weiterbildung mit?</a:t>
            </a:r>
            <a:endParaRPr lang="en-GB" dirty="0"/>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680764"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LAND</a:t>
            </a:r>
            <a:endParaRPr lang="en-US" sz="1400" b="1" dirty="0">
              <a:solidFill>
                <a:schemeClr val="bg2"/>
              </a:solidFill>
              <a:latin typeface="Segoe UI" panose="020B0502040204020203" pitchFamily="34" charset="0"/>
              <a:cs typeface="Segoe UI" panose="020B0502040204020203" pitchFamily="34" charset="0"/>
            </a:endParaRP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3661470"/>
            <a:ext cx="2404120"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WEBSITE (falls zutreffend)</a:t>
            </a:r>
            <a:endParaRPr lang="en-US" sz="1400" b="1" dirty="0">
              <a:solidFill>
                <a:schemeClr val="bg2"/>
              </a:solidFill>
              <a:latin typeface="Segoe UI" panose="020B0502040204020203" pitchFamily="34" charset="0"/>
              <a:cs typeface="Segoe UI" panose="020B0502040204020203" pitchFamily="34" charset="0"/>
            </a:endParaRP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4490257"/>
            <a:ext cx="2484270"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LINKEDIN (falls zutreffend)</a:t>
            </a:r>
            <a:endParaRPr lang="en-US" sz="1400" b="1" dirty="0">
              <a:solidFill>
                <a:schemeClr val="bg2"/>
              </a:solidFill>
              <a:latin typeface="Segoe UI" panose="020B0502040204020203" pitchFamily="34" charset="0"/>
              <a:cs typeface="Segoe UI" panose="020B0502040204020203" pitchFamily="34" charset="0"/>
            </a:endParaRP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endParaRPr lang="en-GB" dirty="0"/>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8389099" y="1252198"/>
            <a:ext cx="1787151" cy="780292"/>
          </a:xfrm>
        </p:spPr>
        <p:txBody>
          <a:bodyPr anchor="t">
            <a:normAutofit/>
          </a:bodyPr>
          <a:lstStyle>
            <a:lvl1pPr marL="0" indent="0">
              <a:buNone/>
              <a:defRPr sz="14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TEAM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999225"/>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endParaRPr lang="en-GB" dirty="0"/>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342334" y="48114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endParaRPr lang="en-GB" dirty="0"/>
          </a:p>
        </p:txBody>
      </p: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329036" y="361792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329036" y="4448870"/>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215187"/>
            <a:ext cx="3779647" cy="414116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deiner Lösung.</a:t>
            </a:r>
            <a:endParaRPr lang="en-GB" dirty="0"/>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2403222"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1</a:t>
            </a:r>
            <a:r>
              <a:rPr lang="en-US" sz="2500" b="1">
                <a:solidFill>
                  <a:schemeClr val="tx2">
                    <a:lumMod val="10000"/>
                  </a:schemeClr>
                </a:solidFill>
                <a:latin typeface="Segoe UI" panose="020B0502040204020203" pitchFamily="34" charset="0"/>
                <a:cs typeface="Segoe UI" panose="020B0502040204020203" pitchFamily="34" charset="0"/>
              </a:rPr>
              <a:t>. EINLEITUNG</a:t>
            </a:r>
            <a:endParaRPr lang="en-US" sz="2500" b="1" dirty="0">
              <a:solidFill>
                <a:schemeClr val="tx2">
                  <a:lumMod val="10000"/>
                </a:schemeClr>
              </a:solidFill>
              <a:latin typeface="Segoe UI" panose="020B0502040204020203" pitchFamily="34" charset="0"/>
              <a:cs typeface="Segoe UI" panose="020B0502040204020203" pitchFamily="34" charset="0"/>
            </a:endParaRP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2784737"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UNIVERSITÄT (falls zutreffend)</a:t>
            </a:r>
            <a:endParaRPr lang="en-US" sz="1400" b="1" dirty="0">
              <a:solidFill>
                <a:schemeClr val="bg2"/>
              </a:solidFill>
              <a:latin typeface="Segoe UI" panose="020B0502040204020203" pitchFamily="34" charset="0"/>
              <a:cs typeface="Segoe UI" panose="020B0502040204020203" pitchFamily="34" charset="0"/>
            </a:endParaRP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endParaRPr lang="en-GB" dirty="0"/>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325800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GRÜNDUNGSJAHR (falls zutreffend)</a:t>
            </a:r>
            <a:endParaRPr lang="en-US" sz="1400" b="1" dirty="0">
              <a:solidFill>
                <a:schemeClr val="bg2"/>
              </a:solidFill>
              <a:latin typeface="Segoe UI" panose="020B0502040204020203" pitchFamily="34" charset="0"/>
              <a:cs typeface="Segoe UI" panose="020B0502040204020203" pitchFamily="34" charset="0"/>
            </a:endParaRP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endParaRPr lang="en-GB" dirty="0"/>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3" name="Picture Placeholder 2">
            <a:extLst>
              <a:ext uri="{FF2B5EF4-FFF2-40B4-BE49-F238E27FC236}">
                <a16:creationId xmlns:a16="http://schemas.microsoft.com/office/drawing/2014/main" id="{0669D30F-026D-396E-3EE2-06DF84238CBA}"/>
              </a:ext>
            </a:extLst>
          </p:cNvPr>
          <p:cNvSpPr>
            <a:spLocks noGrp="1"/>
          </p:cNvSpPr>
          <p:nvPr>
            <p:ph type="pic" idx="23" hasCustomPrompt="1"/>
          </p:nvPr>
        </p:nvSpPr>
        <p:spPr>
          <a:xfrm>
            <a:off x="1594981" y="5405796"/>
            <a:ext cx="1999148" cy="950525"/>
          </a:xfrm>
        </p:spPr>
        <p:txBody>
          <a:bodyPr>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Logo</a:t>
            </a:r>
          </a:p>
        </p:txBody>
      </p:sp>
      <p:sp>
        <p:nvSpPr>
          <p:cNvPr id="35" name="Text Placeholder 2">
            <a:extLst>
              <a:ext uri="{FF2B5EF4-FFF2-40B4-BE49-F238E27FC236}">
                <a16:creationId xmlns:a16="http://schemas.microsoft.com/office/drawing/2014/main" id="{6432F760-F5F0-D74C-F44A-680E2AFA4293}"/>
              </a:ext>
            </a:extLst>
          </p:cNvPr>
          <p:cNvSpPr>
            <a:spLocks noGrp="1"/>
          </p:cNvSpPr>
          <p:nvPr>
            <p:ph type="body" idx="24" hasCustomPrompt="1"/>
          </p:nvPr>
        </p:nvSpPr>
        <p:spPr>
          <a:xfrm>
            <a:off x="4165030" y="1252198"/>
            <a:ext cx="3630622" cy="772882"/>
          </a:xfrm>
        </p:spPr>
        <p:txBody>
          <a:bodyPr anchor="t">
            <a:normAutofit/>
          </a:bodyPr>
          <a:lstStyle>
            <a:lvl1pPr marL="0" indent="0">
              <a:buNone/>
              <a:defRPr sz="1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LÖSUNGSNAME</a:t>
            </a:r>
            <a:endParaRPr lang="en-GB" dirty="0"/>
          </a:p>
        </p:txBody>
      </p: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10232571" y="896983"/>
            <a:ext cx="1787151" cy="1142580"/>
          </a:xfrm>
        </p:spPr>
        <p:txBody>
          <a:bodyPr>
            <a:normAutofit/>
          </a:bodyPr>
          <a:lstStyle>
            <a:lvl1pPr marL="0" indent="0">
              <a:buNone/>
              <a:defRPr sz="1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err="1"/>
              <a:t>TeamPhoto</a:t>
            </a:r>
            <a:r>
              <a:rPr lang="en-US"/>
              <a:t> (freiwillig)</a:t>
            </a:r>
            <a:endParaRPr lang="en-US" dirty="0"/>
          </a:p>
        </p:txBody>
      </p:sp>
      <p:sp>
        <p:nvSpPr>
          <p:cNvPr id="38" name="TextBox 37">
            <a:extLst>
              <a:ext uri="{FF2B5EF4-FFF2-40B4-BE49-F238E27FC236}">
                <a16:creationId xmlns:a16="http://schemas.microsoft.com/office/drawing/2014/main" id="{0F8E101D-C083-405A-992A-AF27C4A4DD8F}"/>
              </a:ext>
            </a:extLst>
          </p:cNvPr>
          <p:cNvSpPr txBox="1"/>
          <p:nvPr userDrawn="1"/>
        </p:nvSpPr>
        <p:spPr>
          <a:xfrm>
            <a:off x="246535" y="5422989"/>
            <a:ext cx="1348446" cy="738664"/>
          </a:xfrm>
          <a:prstGeom prst="rect">
            <a:avLst/>
          </a:prstGeom>
          <a:noFill/>
        </p:spPr>
        <p:txBody>
          <a:bodyPr wrap="square" rtlCol="0" anchor="ctr">
            <a:spAutoFit/>
          </a:bodyPr>
          <a:lstStyle/>
          <a:p>
            <a:r>
              <a:rPr lang="en-US" sz="1400" b="1" dirty="0">
                <a:solidFill>
                  <a:schemeClr val="bg2"/>
                </a:solidFill>
                <a:latin typeface="Segoe UI" panose="020B0502040204020203" pitchFamily="34" charset="0"/>
                <a:cs typeface="Segoe UI" panose="020B0502040204020203" pitchFamily="34" charset="0"/>
              </a:rPr>
              <a:t>LOGO</a:t>
            </a:r>
            <a:br>
              <a:rPr lang="en-US" sz="1400" b="1">
                <a:solidFill>
                  <a:schemeClr val="bg2"/>
                </a:solidFill>
                <a:latin typeface="Segoe UI" panose="020B0502040204020203" pitchFamily="34" charset="0"/>
                <a:cs typeface="Segoe UI" panose="020B0502040204020203" pitchFamily="34" charset="0"/>
              </a:rPr>
            </a:br>
            <a:r>
              <a:rPr lang="en-US" sz="1400" b="1">
                <a:solidFill>
                  <a:schemeClr val="bg2"/>
                </a:solidFill>
                <a:latin typeface="Segoe UI" panose="020B0502040204020203" pitchFamily="34" charset="0"/>
                <a:cs typeface="Segoe UI" panose="020B0502040204020203" pitchFamily="34" charset="0"/>
              </a:rPr>
              <a:t>(falls zutreffend)</a:t>
            </a:r>
            <a:endParaRPr lang="en-US" sz="1400" b="1" dirty="0">
              <a:solidFill>
                <a:schemeClr val="bg2"/>
              </a:solidFill>
              <a:latin typeface="Segoe UI" panose="020B0502040204020203" pitchFamily="34" charset="0"/>
              <a:cs typeface="Segoe UI" panose="020B0502040204020203" pitchFamily="34" charset="0"/>
            </a:endParaRPr>
          </a:p>
        </p:txBody>
      </p:sp>
      <p:cxnSp>
        <p:nvCxnSpPr>
          <p:cNvPr id="39" name="Straight Connector 38">
            <a:extLst>
              <a:ext uri="{FF2B5EF4-FFF2-40B4-BE49-F238E27FC236}">
                <a16:creationId xmlns:a16="http://schemas.microsoft.com/office/drawing/2014/main" id="{C91D51F2-7903-CEE1-8A5A-FB946334D454}"/>
              </a:ext>
            </a:extLst>
          </p:cNvPr>
          <p:cNvCxnSpPr>
            <a:cxnSpLocks/>
          </p:cNvCxnSpPr>
          <p:nvPr userDrawn="1"/>
        </p:nvCxnSpPr>
        <p:spPr>
          <a:xfrm>
            <a:off x="329036" y="5254411"/>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96303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duction - Researcher">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11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846578"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PITCH</a:t>
            </a:r>
            <a:endParaRPr lang="en-US" b="1" dirty="0">
              <a:latin typeface="Segoe UI" panose="020B0502040204020203" pitchFamily="34" charset="0"/>
              <a:cs typeface="Segoe UI" panose="020B0502040204020203" pitchFamily="34" charset="0"/>
            </a:endParaRP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dirty="0">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550267"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HINTERGRUNG </a:t>
            </a:r>
            <a:r>
              <a:rPr lang="en-US" b="1" dirty="0">
                <a:latin typeface="Segoe UI" panose="020B0502040204020203" pitchFamily="34" charset="0"/>
                <a:cs typeface="Segoe UI" panose="020B0502040204020203" pitchFamily="34" charset="0"/>
              </a:rPr>
              <a:t>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deinem Team für das Projekt.</a:t>
            </a:r>
            <a:endParaRPr lang="en-GB" dirty="0"/>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680764"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LAND</a:t>
            </a:r>
            <a:endParaRPr lang="en-US" sz="1400" b="1" dirty="0">
              <a:latin typeface="Segoe UI" panose="020B0502040204020203" pitchFamily="34" charset="0"/>
              <a:cs typeface="Segoe UI" panose="020B0502040204020203" pitchFamily="34" charset="0"/>
            </a:endParaRP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3003836"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GRÜNDUNGSJAHR (</a:t>
            </a:r>
            <a:r>
              <a:rPr lang="en-US" sz="1400" b="1" dirty="0">
                <a:latin typeface="Segoe UI" panose="020B0502040204020203" pitchFamily="34" charset="0"/>
                <a:cs typeface="Segoe UI" panose="020B0502040204020203" pitchFamily="34" charset="0"/>
              </a:rPr>
              <a:t>if applicable)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2177776"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STARTUP/UNIVERSITÄT</a:t>
            </a:r>
            <a:endParaRPr lang="en-US" sz="1400" b="1" dirty="0">
              <a:latin typeface="Segoe UI" panose="020B0502040204020203" pitchFamily="34" charset="0"/>
              <a:cs typeface="Segoe UI" panose="020B0502040204020203" pitchFamily="34" charset="0"/>
            </a:endParaRP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dirty="0">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endParaRPr lang="en-GB" dirty="0"/>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LÖSUNGSNAME</a:t>
            </a:r>
            <a:endParaRPr lang="en-GB" dirty="0"/>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endParaRPr lang="en-GB" dirty="0"/>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endParaRPr lang="en-GB" dirty="0"/>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endParaRPr lang="en-GB" dirty="0"/>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deiner Lösung.</a:t>
            </a:r>
            <a:endParaRPr lang="en-GB" dirty="0"/>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5318957"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1. INTRODUCTION – RESEARCHER</a:t>
            </a:r>
          </a:p>
        </p:txBody>
      </p:sp>
    </p:spTree>
    <p:extLst>
      <p:ext uri="{BB962C8B-B14F-4D97-AF65-F5344CB8AC3E}">
        <p14:creationId xmlns:p14="http://schemas.microsoft.com/office/powerpoint/2010/main" val="1501148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troduction - Students">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314"/>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846578"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PITCH</a:t>
            </a:r>
            <a:endParaRPr lang="en-US" b="1" dirty="0">
              <a:latin typeface="Segoe UI" panose="020B0502040204020203" pitchFamily="34" charset="0"/>
              <a:cs typeface="Segoe UI" panose="020B0502040204020203" pitchFamily="34" charset="0"/>
            </a:endParaRP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dirty="0">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dirty="0">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deinem Team für das Projekt.</a:t>
            </a:r>
            <a:endParaRPr lang="en-GB" dirty="0"/>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680764"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LAND</a:t>
            </a:r>
            <a:endParaRPr lang="en-US" sz="1400" b="1" dirty="0">
              <a:latin typeface="Segoe UI" panose="020B0502040204020203" pitchFamily="34" charset="0"/>
              <a:cs typeface="Segoe UI" panose="020B0502040204020203" pitchFamily="34" charset="0"/>
            </a:endParaRP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101181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STUDIUM</a:t>
            </a:r>
            <a:endParaRPr lang="en-US" sz="1400" b="1" dirty="0">
              <a:latin typeface="Segoe UI" panose="020B0502040204020203" pitchFamily="34" charset="0"/>
              <a:cs typeface="Segoe UI" panose="020B0502040204020203" pitchFamily="34" charset="0"/>
            </a:endParaRP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1317092"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UNIVERSITÄT</a:t>
            </a:r>
            <a:endParaRPr lang="en-US" sz="1400" b="1" dirty="0">
              <a:latin typeface="Segoe UI" panose="020B0502040204020203" pitchFamily="34" charset="0"/>
              <a:cs typeface="Segoe UI" panose="020B0502040204020203" pitchFamily="34" charset="0"/>
            </a:endParaRP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dirty="0">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endParaRPr lang="en-GB" dirty="0"/>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LÖSUNGSNAME</a:t>
            </a:r>
            <a:endParaRPr lang="en-GB" dirty="0"/>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endParaRPr lang="en-GB" dirty="0"/>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endParaRPr lang="en-GB" dirty="0"/>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endParaRPr lang="en-GB" dirty="0"/>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de-DE"/>
              <a:t>Gib und eine kurze Einführung zu deiner Lösung.</a:t>
            </a:r>
            <a:endParaRPr lang="en-GB"/>
          </a:p>
          <a:p>
            <a:pPr lvl="0"/>
            <a:endParaRPr lang="en-GB" dirty="0"/>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4772525"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1. INTRODUCTION – STUDENT</a:t>
            </a:r>
          </a:p>
        </p:txBody>
      </p:sp>
    </p:spTree>
    <p:extLst>
      <p:ext uri="{BB962C8B-B14F-4D97-AF65-F5344CB8AC3E}">
        <p14:creationId xmlns:p14="http://schemas.microsoft.com/office/powerpoint/2010/main" val="2088388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919389" cy="369332"/>
          </a:xfrm>
          <a:prstGeom prst="rect">
            <a:avLst/>
          </a:prstGeom>
          <a:noFill/>
        </p:spPr>
        <p:txBody>
          <a:bodyPr wrap="none" rtlCol="0">
            <a:spAutoFit/>
          </a:bodyPr>
          <a:lstStyle/>
          <a:p>
            <a:r>
              <a:rPr lang="en-US" b="1" dirty="0">
                <a:solidFill>
                  <a:schemeClr val="bg1"/>
                </a:solidFill>
                <a:latin typeface="Segoe UI" panose="020B0502040204020203" pitchFamily="34" charset="0"/>
                <a:cs typeface="Segoe UI" panose="020B0502040204020203" pitchFamily="34" charset="0"/>
              </a:rPr>
              <a:t>PROBLEM </a:t>
            </a:r>
            <a:r>
              <a:rPr lang="en-US" b="1">
                <a:solidFill>
                  <a:schemeClr val="bg1"/>
                </a:solidFill>
                <a:latin typeface="Segoe UI" panose="020B0502040204020203" pitchFamily="34" charset="0"/>
                <a:cs typeface="Segoe UI" panose="020B0502040204020203" pitchFamily="34" charset="0"/>
              </a:rPr>
              <a:t>&amp; ZIELGRUPPE</a:t>
            </a:r>
            <a:endParaRPr lang="en-US" b="1" dirty="0">
              <a:solidFill>
                <a:schemeClr val="bg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667333"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DETAILLIERTE LÖSUNG</a:t>
            </a:r>
            <a:endParaRPr lang="en-US" b="1" dirty="0">
              <a:latin typeface="Segoe UI" panose="020B0502040204020203" pitchFamily="34" charset="0"/>
              <a:cs typeface="Segoe UI" panose="020B0502040204020203" pitchFamily="34" charset="0"/>
            </a:endParaRP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5018319"/>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Stelle das Problem und die Zielgruppe vor, auf die du deine Lösung ausgerichtet hast.</a:t>
            </a:r>
            <a:endParaRPr lang="en-GB" dirty="0"/>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1835759"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2</a:t>
            </a:r>
            <a:r>
              <a:rPr lang="en-US" sz="2500" b="1">
                <a:solidFill>
                  <a:schemeClr val="tx2">
                    <a:lumMod val="10000"/>
                  </a:schemeClr>
                </a:solidFill>
                <a:latin typeface="Segoe UI" panose="020B0502040204020203" pitchFamily="34" charset="0"/>
                <a:cs typeface="Segoe UI" panose="020B0502040204020203" pitchFamily="34" charset="0"/>
              </a:rPr>
              <a:t>. LÖSUNG</a:t>
            </a:r>
            <a:endParaRPr lang="en-US" sz="2500" b="1" dirty="0">
              <a:solidFill>
                <a:schemeClr val="tx2">
                  <a:lumMod val="10000"/>
                </a:schemeClr>
              </a:solidFill>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dirty="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400"/>
            </a:lvl1pPr>
            <a:lvl5pPr marL="1828800" indent="0" algn="l">
              <a:buNone/>
              <a:defRPr sz="1400"/>
            </a:lvl5pPr>
          </a:lstStyle>
          <a:p>
            <a:pPr lvl="0"/>
            <a:r>
              <a:rPr lang="en-US"/>
              <a:t>Bild/Grafik</a:t>
            </a:r>
            <a:endParaRPr lang="en-US" dirty="0"/>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400"/>
            </a:lvl1pPr>
            <a:lvl5pPr marL="1828800" indent="0" algn="l">
              <a:buNone/>
              <a:defRPr sz="1400"/>
            </a:lvl5pPr>
          </a:lstStyle>
          <a:p>
            <a:pPr lvl="0"/>
            <a:r>
              <a:rPr lang="en-US"/>
              <a:t>Bild/Grafik</a:t>
            </a:r>
            <a:endParaRPr lang="en-US" dirty="0"/>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Stelle deine Lösung vor. Wenn du mehr Platz benötigst, kannst du die Folie am Ende kopieren und einfügen. Zur Unterstützung deiner Vorstellung, kannst du die Lösung oder das Konzept durch Bilder von Prototypen, Produkten, Grafiken usw. visualisieren.</a:t>
            </a:r>
            <a:endParaRPr lang="en-GB" dirty="0"/>
          </a:p>
        </p:txBody>
      </p:sp>
    </p:spTree>
    <p:extLst>
      <p:ext uri="{BB962C8B-B14F-4D97-AF65-F5344CB8AC3E}">
        <p14:creationId xmlns:p14="http://schemas.microsoft.com/office/powerpoint/2010/main" val="3485044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1705275"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KERNFRAGE </a:t>
            </a:r>
            <a:r>
              <a:rPr lang="en-US" b="1" dirty="0">
                <a:solidFill>
                  <a:schemeClr val="bg1"/>
                </a:solidFill>
                <a:latin typeface="Segoe UI" panose="020B0502040204020203" pitchFamily="34" charset="0"/>
                <a:cs typeface="Segoe UI" panose="020B0502040204020203" pitchFamily="34" charset="0"/>
              </a:rPr>
              <a:t>1</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948543"/>
            <a:ext cx="3594179" cy="422841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Kurze Antwort</a:t>
            </a:r>
            <a:endParaRPr lang="en-GB" dirty="0"/>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5734327"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3. </a:t>
            </a:r>
            <a:r>
              <a:rPr lang="en-US" sz="2500" b="1">
                <a:solidFill>
                  <a:schemeClr val="tx2">
                    <a:lumMod val="10000"/>
                  </a:schemeClr>
                </a:solidFill>
                <a:latin typeface="Segoe UI" panose="020B0502040204020203" pitchFamily="34" charset="0"/>
                <a:cs typeface="Segoe UI" panose="020B0502040204020203" pitchFamily="34" charset="0"/>
              </a:rPr>
              <a:t>CHALLENGE SPEZIFISCHE FRAGEN </a:t>
            </a:r>
            <a:endParaRPr lang="en-US" sz="2500" b="1" dirty="0">
              <a:solidFill>
                <a:schemeClr val="tx2">
                  <a:lumMod val="10000"/>
                </a:schemeClr>
              </a:solidFill>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dirty="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82426" y="684202"/>
            <a:ext cx="4075044" cy="617696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C24A9EB-41FA-41D8-BA69-871ACB50E6EB}"/>
              </a:ext>
            </a:extLst>
          </p:cNvPr>
          <p:cNvSpPr txBox="1"/>
          <p:nvPr userDrawn="1"/>
        </p:nvSpPr>
        <p:spPr>
          <a:xfrm>
            <a:off x="4304950" y="817964"/>
            <a:ext cx="1705275" cy="369332"/>
          </a:xfrm>
          <a:prstGeom prst="rect">
            <a:avLst/>
          </a:prstGeom>
          <a:noFill/>
        </p:spPr>
        <p:txBody>
          <a:bodyPr wrap="none" rtlCol="0">
            <a:spAutoFit/>
          </a:bodyPr>
          <a:lstStyle/>
          <a:p>
            <a:r>
              <a:rPr lang="en-US" b="1">
                <a:solidFill>
                  <a:schemeClr val="tx1"/>
                </a:solidFill>
                <a:latin typeface="Segoe UI" panose="020B0502040204020203" pitchFamily="34" charset="0"/>
                <a:cs typeface="Segoe UI" panose="020B0502040204020203" pitchFamily="34" charset="0"/>
              </a:rPr>
              <a:t>KERNFRAGE </a:t>
            </a:r>
            <a:r>
              <a:rPr lang="en-US" b="1">
                <a:solidFill>
                  <a:schemeClr val="tx2">
                    <a:lumMod val="25000"/>
                  </a:schemeClr>
                </a:solidFill>
                <a:latin typeface="Segoe UI" panose="020B0502040204020203" pitchFamily="34" charset="0"/>
                <a:cs typeface="Segoe UI" panose="020B0502040204020203" pitchFamily="34" charset="0"/>
              </a:rPr>
              <a:t>2</a:t>
            </a:r>
            <a:endParaRPr lang="en-US" b="1" dirty="0">
              <a:solidFill>
                <a:schemeClr val="tx2">
                  <a:lumMod val="25000"/>
                </a:schemeClr>
              </a:solidFill>
              <a:latin typeface="Segoe UI" panose="020B0502040204020203" pitchFamily="34" charset="0"/>
              <a:cs typeface="Segoe UI" panose="020B0502040204020203" pitchFamily="34" charset="0"/>
            </a:endParaRPr>
          </a:p>
        </p:txBody>
      </p:sp>
      <p:sp>
        <p:nvSpPr>
          <p:cNvPr id="14" name="TextBox 13">
            <a:extLst>
              <a:ext uri="{FF2B5EF4-FFF2-40B4-BE49-F238E27FC236}">
                <a16:creationId xmlns:a16="http://schemas.microsoft.com/office/drawing/2014/main" id="{E856A02A-682F-0AB9-2B00-E8155AE64F0B}"/>
              </a:ext>
            </a:extLst>
          </p:cNvPr>
          <p:cNvSpPr txBox="1"/>
          <p:nvPr userDrawn="1"/>
        </p:nvSpPr>
        <p:spPr>
          <a:xfrm>
            <a:off x="4301752" y="1142172"/>
            <a:ext cx="3863100" cy="738664"/>
          </a:xfrm>
          <a:prstGeom prst="rect">
            <a:avLst/>
          </a:prstGeom>
          <a:noFill/>
        </p:spPr>
        <p:txBody>
          <a:bodyPr wrap="square" rtlCol="0" anchor="ctr">
            <a:spAutoFit/>
          </a:bodyPr>
          <a:lstStyle/>
          <a:p>
            <a:r>
              <a:rPr lang="en-US" sz="1400" b="0">
                <a:solidFill>
                  <a:schemeClr val="tx2">
                    <a:lumMod val="25000"/>
                  </a:schemeClr>
                </a:solidFill>
                <a:latin typeface="Segoe UI" panose="020B0502040204020203" pitchFamily="34" charset="0"/>
                <a:cs typeface="Segoe UI" panose="020B0502040204020203" pitchFamily="34" charset="0"/>
              </a:rPr>
              <a:t>Wie wird die Motivation der Mitarbeitende für das lebenslange Lernen gefördert und eine langfristige Kundenbindung erzielt?</a:t>
            </a:r>
            <a:endParaRPr lang="en-US" sz="1400" b="0" dirty="0">
              <a:solidFill>
                <a:schemeClr val="tx2">
                  <a:lumMod val="25000"/>
                </a:schemeClr>
              </a:solidFill>
              <a:latin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197EFB13-7FAF-2B6D-413F-9CAFECE832BF}"/>
              </a:ext>
            </a:extLst>
          </p:cNvPr>
          <p:cNvSpPr txBox="1"/>
          <p:nvPr userDrawn="1"/>
        </p:nvSpPr>
        <p:spPr>
          <a:xfrm>
            <a:off x="8379994" y="817964"/>
            <a:ext cx="1705275" cy="369332"/>
          </a:xfrm>
          <a:prstGeom prst="rect">
            <a:avLst/>
          </a:prstGeom>
          <a:noFill/>
        </p:spPr>
        <p:txBody>
          <a:bodyPr wrap="none" rtlCol="0">
            <a:spAutoFit/>
          </a:bodyPr>
          <a:lstStyle/>
          <a:p>
            <a:r>
              <a:rPr lang="en-US" b="1">
                <a:solidFill>
                  <a:schemeClr val="tx1"/>
                </a:solidFill>
                <a:latin typeface="Segoe UI" panose="020B0502040204020203" pitchFamily="34" charset="0"/>
                <a:cs typeface="Segoe UI" panose="020B0502040204020203" pitchFamily="34" charset="0"/>
              </a:rPr>
              <a:t>KERNFRAGE 3</a:t>
            </a:r>
            <a:endParaRPr lang="en-US" b="1" dirty="0">
              <a:solidFill>
                <a:schemeClr val="tx1"/>
              </a:solidFill>
              <a:latin typeface="Segoe UI" panose="020B0502040204020203" pitchFamily="34" charset="0"/>
              <a:cs typeface="Segoe UI" panose="020B0502040204020203" pitchFamily="34" charset="0"/>
            </a:endParaRPr>
          </a:p>
        </p:txBody>
      </p:sp>
      <p:sp>
        <p:nvSpPr>
          <p:cNvPr id="16" name="TextBox 15">
            <a:extLst>
              <a:ext uri="{FF2B5EF4-FFF2-40B4-BE49-F238E27FC236}">
                <a16:creationId xmlns:a16="http://schemas.microsoft.com/office/drawing/2014/main" id="{C204FC51-3AA1-2470-229C-C3E81D8C292B}"/>
              </a:ext>
            </a:extLst>
          </p:cNvPr>
          <p:cNvSpPr txBox="1"/>
          <p:nvPr userDrawn="1"/>
        </p:nvSpPr>
        <p:spPr>
          <a:xfrm>
            <a:off x="8376796" y="1152934"/>
            <a:ext cx="3815203" cy="738664"/>
          </a:xfrm>
          <a:prstGeom prst="rect">
            <a:avLst/>
          </a:prstGeom>
          <a:noFill/>
        </p:spPr>
        <p:txBody>
          <a:bodyPr wrap="square" rtlCol="0" anchor="ctr">
            <a:spAutoFit/>
          </a:bodyPr>
          <a:lstStyle/>
          <a:p>
            <a:r>
              <a:rPr lang="de-DE" sz="1400" b="0">
                <a:solidFill>
                  <a:schemeClr val="tx2">
                    <a:lumMod val="25000"/>
                  </a:schemeClr>
                </a:solidFill>
                <a:latin typeface="Segoe UI" panose="020B0502040204020203" pitchFamily="34" charset="0"/>
                <a:cs typeface="Segoe UI" panose="020B0502040204020203" pitchFamily="34" charset="0"/>
              </a:rPr>
              <a:t>Wie kann Bildungsmarketing so aufgebaut werden, dass es den Einstieg in digitale Lernlösungen vereinfacht?</a:t>
            </a:r>
            <a:endParaRPr lang="en-US" sz="1400" b="0" dirty="0">
              <a:solidFill>
                <a:schemeClr val="tx2">
                  <a:lumMod val="25000"/>
                </a:schemeClr>
              </a:solidFill>
              <a:latin typeface="Segoe UI" panose="020B0502040204020203" pitchFamily="34" charset="0"/>
              <a:cs typeface="Segoe UI" panose="020B0502040204020203" pitchFamily="34" charset="0"/>
            </a:endParaRP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1948543"/>
            <a:ext cx="3594179" cy="4228419"/>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Kurze Antwort</a:t>
            </a:r>
            <a:endParaRPr lang="en-GB" dirty="0"/>
          </a:p>
        </p:txBody>
      </p:sp>
      <p:sp>
        <p:nvSpPr>
          <p:cNvPr id="18" name="Text Placeholder 2">
            <a:extLst>
              <a:ext uri="{FF2B5EF4-FFF2-40B4-BE49-F238E27FC236}">
                <a16:creationId xmlns:a16="http://schemas.microsoft.com/office/drawing/2014/main" id="{66EE628D-9B92-AB0C-40F6-C70C231358E5}"/>
              </a:ext>
            </a:extLst>
          </p:cNvPr>
          <p:cNvSpPr>
            <a:spLocks noGrp="1"/>
          </p:cNvSpPr>
          <p:nvPr>
            <p:ph type="body" idx="16" hasCustomPrompt="1"/>
          </p:nvPr>
        </p:nvSpPr>
        <p:spPr>
          <a:xfrm>
            <a:off x="8398566" y="1948543"/>
            <a:ext cx="3594179" cy="4228419"/>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Kurze Antwort</a:t>
            </a:r>
            <a:endParaRPr lang="en-GB" dirty="0"/>
          </a:p>
        </p:txBody>
      </p:sp>
      <p:sp>
        <p:nvSpPr>
          <p:cNvPr id="4" name="TextBox 13">
            <a:extLst>
              <a:ext uri="{FF2B5EF4-FFF2-40B4-BE49-F238E27FC236}">
                <a16:creationId xmlns:a16="http://schemas.microsoft.com/office/drawing/2014/main" id="{AAA8C579-D9FF-601A-436C-81F8FD82AE6D}"/>
              </a:ext>
            </a:extLst>
          </p:cNvPr>
          <p:cNvSpPr txBox="1"/>
          <p:nvPr userDrawn="1"/>
        </p:nvSpPr>
        <p:spPr>
          <a:xfrm>
            <a:off x="233854" y="1147295"/>
            <a:ext cx="3749411" cy="738664"/>
          </a:xfrm>
          <a:prstGeom prst="rect">
            <a:avLst/>
          </a:prstGeom>
          <a:noFill/>
        </p:spPr>
        <p:txBody>
          <a:bodyPr wrap="square" rtlCol="0" anchor="ctr">
            <a:spAutoFit/>
          </a:bodyPr>
          <a:lstStyle/>
          <a:p>
            <a:r>
              <a:rPr lang="de-DE" sz="1400" b="0">
                <a:solidFill>
                  <a:schemeClr val="bg1"/>
                </a:solidFill>
                <a:latin typeface="Segoe UI" panose="020B0502040204020203" pitchFamily="34" charset="0"/>
                <a:cs typeface="Segoe UI" panose="020B0502040204020203" pitchFamily="34" charset="0"/>
              </a:rPr>
              <a:t>Wie können Vermarktungsstrategien gestaltet werden die Mitarbeitende und Personaler zugleich ansprechen? </a:t>
            </a:r>
            <a:endParaRPr lang="en-US" sz="1400" b="0" dirty="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371246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3124830"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IMPLEMENTIERUNGSPLAN</a:t>
            </a:r>
            <a:endParaRPr lang="en-US" b="1" dirty="0">
              <a:solidFill>
                <a:schemeClr val="bg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7010958"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GEWÜNSCHTES ERGEBNIS ODER KOLLABORATIONSMODELL</a:t>
            </a:r>
            <a:endParaRPr lang="en-US" b="1" dirty="0">
              <a:latin typeface="Segoe UI" panose="020B0502040204020203" pitchFamily="34" charset="0"/>
              <a:cs typeface="Segoe UI" panose="020B0502040204020203" pitchFamily="34" charset="0"/>
            </a:endParaRP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Stelle dem Anbieter der Challenge deine nächsten Schritte oder deinen Umsetzungsplan vor / Wie möchtest du die zweite Phase mit dem Anbieter der Challenge gestalten. In welchem Zeitraum sind erste Tests und eine Implementierung der Angebote realistisch? In welchem Zeitraum sind erste Tests und eine Implementierung der Angebote realistisch? Welche Aufwände werden anfallen und wie könnte man sich diese aufteilen?</a:t>
            </a:r>
            <a:endParaRPr lang="en-GB" dirty="0"/>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4592"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4</a:t>
            </a:r>
            <a:r>
              <a:rPr lang="en-US" sz="2500" b="1">
                <a:solidFill>
                  <a:schemeClr val="tx2">
                    <a:lumMod val="10000"/>
                  </a:schemeClr>
                </a:solidFill>
                <a:latin typeface="Segoe UI" panose="020B0502040204020203" pitchFamily="34" charset="0"/>
                <a:cs typeface="Segoe UI" panose="020B0502040204020203" pitchFamily="34" charset="0"/>
              </a:rPr>
              <a:t>. KOLLABORATION</a:t>
            </a:r>
            <a:endParaRPr lang="en-US" sz="2500" b="1" dirty="0">
              <a:solidFill>
                <a:schemeClr val="tx2">
                  <a:lumMod val="10000"/>
                </a:schemeClr>
              </a:solidFill>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dirty="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3087705"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REFERENZEN (FREIWILLIG)</a:t>
            </a:r>
            <a:endParaRPr lang="en-US" b="1" dirty="0">
              <a:latin typeface="Segoe UI" panose="020B0502040204020203" pitchFamily="34" charset="0"/>
              <a:cs typeface="Segoe UI" panose="020B0502040204020203" pitchFamily="34" charset="0"/>
            </a:endParaRP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400"/>
            </a:lvl1pPr>
          </a:lstStyle>
          <a:p>
            <a:pPr lvl="0"/>
            <a:r>
              <a:rPr lang="de-DE"/>
              <a:t>Was ist deine Motivation für die Teilnahme an der Challenge? / Was sind mögliche zukünftige Kooperationsmodelle, die für dich interessant sind? / Was sind die gewünschten Ergebnisse? Wie kann die weiterführende Business Partnerschaft mit der SozialBank aussehen?</a:t>
            </a:r>
            <a:endParaRPr lang="en-GB" dirty="0"/>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400"/>
            </a:lvl1pPr>
          </a:lstStyle>
          <a:p>
            <a:pPr lvl="0"/>
            <a:r>
              <a:rPr lang="de-DE"/>
              <a:t>Informiere uns gegebenenfalls über frühere Projekte, Referenzen, Qualifikationen, interessante Partnerschaften usw.</a:t>
            </a:r>
            <a:endParaRPr lang="en-GB" dirty="0"/>
          </a:p>
        </p:txBody>
      </p:sp>
    </p:spTree>
    <p:extLst>
      <p:ext uri="{BB962C8B-B14F-4D97-AF65-F5344CB8AC3E}">
        <p14:creationId xmlns:p14="http://schemas.microsoft.com/office/powerpoint/2010/main" val="3859855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dirty="0"/>
              <a:t>CLICK TO EDIT MASTER TITLE STYLE</a:t>
            </a:r>
            <a:endParaRPr lang="en-US" dirty="0"/>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13"/>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dirty="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4396925"/>
      </p:ext>
    </p:extLst>
  </p:cSld>
  <p:clrMap bg1="lt1" tx1="dk1" bg2="lt2" tx2="dk2" accent1="accent1" accent2="accent2" accent3="accent3" accent4="accent4" accent5="accent5" accent6="accent6" hlink="hlink" folHlink="folHlink"/>
  <p:sldLayoutIdLst>
    <p:sldLayoutId id="2147483682" r:id="rId1"/>
    <p:sldLayoutId id="2147483688" r:id="rId2"/>
    <p:sldLayoutId id="2147483686" r:id="rId3"/>
    <p:sldLayoutId id="2147483679" r:id="rId4"/>
    <p:sldLayoutId id="2147483680" r:id="rId5"/>
    <p:sldLayoutId id="2147483681" r:id="rId6"/>
    <p:sldLayoutId id="2147483678" r:id="rId7"/>
    <p:sldLayoutId id="2147483684" r:id="rId8"/>
    <p:sldLayoutId id="2147483683" r:id="rId9"/>
    <p:sldLayoutId id="2147483674" r:id="rId10"/>
    <p:sldLayoutId id="2147483687" r:id="rId11"/>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20911D3-6898-8045-B766-486F0B678DE5}"/>
              </a:ext>
            </a:extLst>
          </p:cNvPr>
          <p:cNvSpPr>
            <a:spLocks noGrp="1"/>
          </p:cNvSpPr>
          <p:nvPr>
            <p:ph type="body" idx="17"/>
          </p:nvPr>
        </p:nvSpPr>
        <p:spPr/>
        <p:txBody>
          <a:bodyPr/>
          <a:lstStyle/>
          <a:p>
            <a:endParaRPr lang="en-US"/>
          </a:p>
        </p:txBody>
      </p:sp>
    </p:spTree>
    <p:extLst>
      <p:ext uri="{BB962C8B-B14F-4D97-AF65-F5344CB8AC3E}">
        <p14:creationId xmlns:p14="http://schemas.microsoft.com/office/powerpoint/2010/main" val="4233395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17F1C3-E579-73F4-35AA-90844653EC1A}"/>
              </a:ext>
            </a:extLst>
          </p:cNvPr>
          <p:cNvSpPr>
            <a:spLocks noGrp="1"/>
          </p:cNvSpPr>
          <p:nvPr>
            <p:ph type="body" idx="13"/>
          </p:nvPr>
        </p:nvSpPr>
        <p:spPr/>
        <p:txBody>
          <a:bodyPr/>
          <a:lstStyle/>
          <a:p>
            <a:endParaRPr lang="en-US"/>
          </a:p>
        </p:txBody>
      </p:sp>
      <p:sp>
        <p:nvSpPr>
          <p:cNvPr id="3" name="Text Placeholder 2">
            <a:extLst>
              <a:ext uri="{FF2B5EF4-FFF2-40B4-BE49-F238E27FC236}">
                <a16:creationId xmlns:a16="http://schemas.microsoft.com/office/drawing/2014/main" id="{8DDA9A02-78FD-8A79-CA51-90229D60678B}"/>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63E5905D-3ECB-350A-54DD-7509B4F27436}"/>
              </a:ext>
            </a:extLst>
          </p:cNvPr>
          <p:cNvSpPr>
            <a:spLocks noGrp="1"/>
          </p:cNvSpPr>
          <p:nvPr>
            <p:ph type="body" idx="16"/>
          </p:nvPr>
        </p:nvSpPr>
        <p:spPr/>
        <p:txBody>
          <a:bodyPr/>
          <a:lstStyle/>
          <a:p>
            <a:endParaRPr lang="en-US"/>
          </a:p>
        </p:txBody>
      </p:sp>
      <p:sp>
        <p:nvSpPr>
          <p:cNvPr id="6" name="Text Placeholder 5">
            <a:extLst>
              <a:ext uri="{FF2B5EF4-FFF2-40B4-BE49-F238E27FC236}">
                <a16:creationId xmlns:a16="http://schemas.microsoft.com/office/drawing/2014/main" id="{0B83B598-F225-91A5-0E22-03841A636896}"/>
              </a:ext>
            </a:extLst>
          </p:cNvPr>
          <p:cNvSpPr>
            <a:spLocks noGrp="1"/>
          </p:cNvSpPr>
          <p:nvPr>
            <p:ph type="body" idx="18"/>
          </p:nvPr>
        </p:nvSpPr>
        <p:spPr/>
        <p:txBody>
          <a:bodyPr/>
          <a:lstStyle/>
          <a:p>
            <a:endParaRPr lang="en-US"/>
          </a:p>
        </p:txBody>
      </p:sp>
      <p:sp>
        <p:nvSpPr>
          <p:cNvPr id="7" name="Text Placeholder 6">
            <a:extLst>
              <a:ext uri="{FF2B5EF4-FFF2-40B4-BE49-F238E27FC236}">
                <a16:creationId xmlns:a16="http://schemas.microsoft.com/office/drawing/2014/main" id="{75B6182A-1E39-EE53-02A7-3C90950DFC50}"/>
              </a:ext>
            </a:extLst>
          </p:cNvPr>
          <p:cNvSpPr>
            <a:spLocks noGrp="1"/>
          </p:cNvSpPr>
          <p:nvPr>
            <p:ph type="body" idx="19"/>
          </p:nvPr>
        </p:nvSpPr>
        <p:spPr/>
        <p:txBody>
          <a:bodyPr/>
          <a:lstStyle/>
          <a:p>
            <a:endParaRPr lang="en-US"/>
          </a:p>
        </p:txBody>
      </p:sp>
      <p:sp>
        <p:nvSpPr>
          <p:cNvPr id="8" name="Text Placeholder 7">
            <a:extLst>
              <a:ext uri="{FF2B5EF4-FFF2-40B4-BE49-F238E27FC236}">
                <a16:creationId xmlns:a16="http://schemas.microsoft.com/office/drawing/2014/main" id="{1709F3E8-75CE-6CBA-106C-BA543687617B}"/>
              </a:ext>
            </a:extLst>
          </p:cNvPr>
          <p:cNvSpPr>
            <a:spLocks noGrp="1"/>
          </p:cNvSpPr>
          <p:nvPr>
            <p:ph type="body" idx="20"/>
          </p:nvPr>
        </p:nvSpPr>
        <p:spPr/>
        <p:txBody>
          <a:bodyPr/>
          <a:lstStyle/>
          <a:p>
            <a:endParaRPr lang="en-US"/>
          </a:p>
        </p:txBody>
      </p:sp>
      <p:sp>
        <p:nvSpPr>
          <p:cNvPr id="9" name="Text Placeholder 8">
            <a:extLst>
              <a:ext uri="{FF2B5EF4-FFF2-40B4-BE49-F238E27FC236}">
                <a16:creationId xmlns:a16="http://schemas.microsoft.com/office/drawing/2014/main" id="{865C8EC4-3154-79A9-41F5-32C387E285CF}"/>
              </a:ext>
            </a:extLst>
          </p:cNvPr>
          <p:cNvSpPr>
            <a:spLocks noGrp="1"/>
          </p:cNvSpPr>
          <p:nvPr>
            <p:ph type="body" idx="21"/>
          </p:nvPr>
        </p:nvSpPr>
        <p:spPr/>
        <p:txBody>
          <a:bodyPr/>
          <a:lstStyle/>
          <a:p>
            <a:endParaRPr lang="en-US"/>
          </a:p>
        </p:txBody>
      </p:sp>
      <p:sp>
        <p:nvSpPr>
          <p:cNvPr id="10" name="Text Placeholder 9">
            <a:extLst>
              <a:ext uri="{FF2B5EF4-FFF2-40B4-BE49-F238E27FC236}">
                <a16:creationId xmlns:a16="http://schemas.microsoft.com/office/drawing/2014/main" id="{AFA37973-B478-34F6-DBB5-B67EEA040E41}"/>
              </a:ext>
            </a:extLst>
          </p:cNvPr>
          <p:cNvSpPr>
            <a:spLocks noGrp="1"/>
          </p:cNvSpPr>
          <p:nvPr>
            <p:ph type="body" idx="22"/>
          </p:nvPr>
        </p:nvSpPr>
        <p:spPr/>
        <p:txBody>
          <a:bodyPr/>
          <a:lstStyle/>
          <a:p>
            <a:endParaRPr lang="en-US"/>
          </a:p>
        </p:txBody>
      </p:sp>
      <p:sp>
        <p:nvSpPr>
          <p:cNvPr id="11" name="Picture Placeholder 10">
            <a:extLst>
              <a:ext uri="{FF2B5EF4-FFF2-40B4-BE49-F238E27FC236}">
                <a16:creationId xmlns:a16="http://schemas.microsoft.com/office/drawing/2014/main" id="{DBE65465-CE35-3657-F2AA-3178C3182F37}"/>
              </a:ext>
            </a:extLst>
          </p:cNvPr>
          <p:cNvSpPr>
            <a:spLocks noGrp="1"/>
          </p:cNvSpPr>
          <p:nvPr>
            <p:ph type="pic" idx="23"/>
          </p:nvPr>
        </p:nvSpPr>
        <p:spPr/>
        <p:txBody>
          <a:bodyPr/>
          <a:lstStyle/>
          <a:p>
            <a:endParaRPr lang="en-US"/>
          </a:p>
        </p:txBody>
      </p:sp>
      <p:sp>
        <p:nvSpPr>
          <p:cNvPr id="12" name="Text Placeholder 11">
            <a:extLst>
              <a:ext uri="{FF2B5EF4-FFF2-40B4-BE49-F238E27FC236}">
                <a16:creationId xmlns:a16="http://schemas.microsoft.com/office/drawing/2014/main" id="{8B43C568-35B6-F971-8369-E1ADF6BEEA34}"/>
              </a:ext>
            </a:extLst>
          </p:cNvPr>
          <p:cNvSpPr>
            <a:spLocks noGrp="1"/>
          </p:cNvSpPr>
          <p:nvPr>
            <p:ph type="body" idx="24"/>
          </p:nvPr>
        </p:nvSpPr>
        <p:spPr/>
        <p:txBody>
          <a:bodyPr/>
          <a:lstStyle/>
          <a:p>
            <a:endParaRPr lang="en-US"/>
          </a:p>
        </p:txBody>
      </p:sp>
      <p:sp>
        <p:nvSpPr>
          <p:cNvPr id="13" name="Picture Placeholder 12">
            <a:extLst>
              <a:ext uri="{FF2B5EF4-FFF2-40B4-BE49-F238E27FC236}">
                <a16:creationId xmlns:a16="http://schemas.microsoft.com/office/drawing/2014/main" id="{265FFD02-C6F4-4A74-056A-E9AB8CD6AC5A}"/>
              </a:ext>
            </a:extLst>
          </p:cNvPr>
          <p:cNvSpPr>
            <a:spLocks noGrp="1"/>
          </p:cNvSpPr>
          <p:nvPr>
            <p:ph type="pic" idx="25"/>
          </p:nvPr>
        </p:nvSpPr>
        <p:spPr/>
        <p:txBody>
          <a:bodyPr/>
          <a:lstStyle/>
          <a:p>
            <a:endParaRPr lang="en-US"/>
          </a:p>
        </p:txBody>
      </p:sp>
    </p:spTree>
    <p:extLst>
      <p:ext uri="{BB962C8B-B14F-4D97-AF65-F5344CB8AC3E}">
        <p14:creationId xmlns:p14="http://schemas.microsoft.com/office/powerpoint/2010/main" val="642391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D89EDAE-5882-69EA-1873-1E9182381AC3}"/>
              </a:ext>
            </a:extLst>
          </p:cNvPr>
          <p:cNvSpPr>
            <a:spLocks noGrp="1"/>
          </p:cNvSpPr>
          <p:nvPr>
            <p:ph type="body" idx="14"/>
          </p:nvPr>
        </p:nvSpPr>
        <p:spPr/>
        <p:txBody>
          <a:bodyPr/>
          <a:lstStyle/>
          <a:p>
            <a:endParaRPr lang="en-US"/>
          </a:p>
        </p:txBody>
      </p:sp>
      <p:sp>
        <p:nvSpPr>
          <p:cNvPr id="3" name="Content Placeholder 2">
            <a:extLst>
              <a:ext uri="{FF2B5EF4-FFF2-40B4-BE49-F238E27FC236}">
                <a16:creationId xmlns:a16="http://schemas.microsoft.com/office/drawing/2014/main" id="{647D1BAA-F92E-5208-ABA6-1893DD0CFF84}"/>
              </a:ext>
            </a:extLst>
          </p:cNvPr>
          <p:cNvSpPr>
            <a:spLocks noGrp="1"/>
          </p:cNvSpPr>
          <p:nvPr>
            <p:ph sz="quarter" idx="18"/>
          </p:nvPr>
        </p:nvSpPr>
        <p:spPr>
          <a:xfrm>
            <a:off x="4314813" y="4413506"/>
            <a:ext cx="3594179" cy="1885383"/>
          </a:xfrm>
        </p:spPr>
        <p:txBody>
          <a:bodyPr/>
          <a:lstStyle/>
          <a:p>
            <a:endParaRPr lang="en-US"/>
          </a:p>
        </p:txBody>
      </p:sp>
      <p:sp>
        <p:nvSpPr>
          <p:cNvPr id="4" name="Content Placeholder 3">
            <a:extLst>
              <a:ext uri="{FF2B5EF4-FFF2-40B4-BE49-F238E27FC236}">
                <a16:creationId xmlns:a16="http://schemas.microsoft.com/office/drawing/2014/main" id="{B184335D-3BE9-2E56-9E77-D0F2BD550E91}"/>
              </a:ext>
            </a:extLst>
          </p:cNvPr>
          <p:cNvSpPr>
            <a:spLocks noGrp="1"/>
          </p:cNvSpPr>
          <p:nvPr>
            <p:ph sz="quarter" idx="19"/>
          </p:nvPr>
        </p:nvSpPr>
        <p:spPr/>
        <p:txBody>
          <a:bodyPr/>
          <a:lstStyle/>
          <a:p>
            <a:endParaRPr lang="en-US"/>
          </a:p>
        </p:txBody>
      </p:sp>
      <p:sp>
        <p:nvSpPr>
          <p:cNvPr id="5" name="Text Placeholder 4">
            <a:extLst>
              <a:ext uri="{FF2B5EF4-FFF2-40B4-BE49-F238E27FC236}">
                <a16:creationId xmlns:a16="http://schemas.microsoft.com/office/drawing/2014/main" id="{AA4EBF9F-C0C7-D9FC-97EE-8FDC2B4A4718}"/>
              </a:ext>
            </a:extLst>
          </p:cNvPr>
          <p:cNvSpPr>
            <a:spLocks noGrp="1"/>
          </p:cNvSpPr>
          <p:nvPr>
            <p:ph type="body" idx="20"/>
          </p:nvPr>
        </p:nvSpPr>
        <p:spPr>
          <a:xfrm>
            <a:off x="4314813" y="1280570"/>
            <a:ext cx="7628709" cy="2799940"/>
          </a:xfrm>
        </p:spPr>
        <p:txBody>
          <a:bodyPr/>
          <a:lstStyle/>
          <a:p>
            <a:endParaRPr lang="en-US" dirty="0"/>
          </a:p>
        </p:txBody>
      </p:sp>
    </p:spTree>
    <p:extLst>
      <p:ext uri="{BB962C8B-B14F-4D97-AF65-F5344CB8AC3E}">
        <p14:creationId xmlns:p14="http://schemas.microsoft.com/office/powerpoint/2010/main" val="886721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6B4BBF1-31A7-1389-0F6D-DC59ACDF5273}"/>
              </a:ext>
            </a:extLst>
          </p:cNvPr>
          <p:cNvSpPr>
            <a:spLocks noGrp="1"/>
          </p:cNvSpPr>
          <p:nvPr>
            <p:ph type="body" idx="14"/>
          </p:nvPr>
        </p:nvSpPr>
        <p:spPr/>
        <p:txBody>
          <a:bodyPr/>
          <a:lstStyle/>
          <a:p>
            <a:endParaRPr lang="en-US" dirty="0"/>
          </a:p>
        </p:txBody>
      </p:sp>
      <p:sp>
        <p:nvSpPr>
          <p:cNvPr id="3" name="Text Placeholder 2">
            <a:extLst>
              <a:ext uri="{FF2B5EF4-FFF2-40B4-BE49-F238E27FC236}">
                <a16:creationId xmlns:a16="http://schemas.microsoft.com/office/drawing/2014/main" id="{49C4D240-B7EA-6283-08FD-BE5CA96CBAC8}"/>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C2FC37E9-BEEF-14F9-E981-CBD9B255C74E}"/>
              </a:ext>
            </a:extLst>
          </p:cNvPr>
          <p:cNvSpPr>
            <a:spLocks noGrp="1"/>
          </p:cNvSpPr>
          <p:nvPr>
            <p:ph type="body" idx="16"/>
          </p:nvPr>
        </p:nvSpPr>
        <p:spPr/>
        <p:txBody>
          <a:bodyPr/>
          <a:lstStyle/>
          <a:p>
            <a:endParaRPr lang="en-US"/>
          </a:p>
        </p:txBody>
      </p:sp>
    </p:spTree>
    <p:extLst>
      <p:ext uri="{BB962C8B-B14F-4D97-AF65-F5344CB8AC3E}">
        <p14:creationId xmlns:p14="http://schemas.microsoft.com/office/powerpoint/2010/main" val="537293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7C2A4A-188C-4BF3-69F5-242E834B2750}"/>
              </a:ext>
            </a:extLst>
          </p:cNvPr>
          <p:cNvSpPr>
            <a:spLocks noGrp="1"/>
          </p:cNvSpPr>
          <p:nvPr>
            <p:ph type="body" idx="14"/>
          </p:nvPr>
        </p:nvSpPr>
        <p:spPr/>
        <p:txBody>
          <a:bodyPr/>
          <a:lstStyle/>
          <a:p>
            <a:endParaRPr lang="en-US" dirty="0"/>
          </a:p>
        </p:txBody>
      </p:sp>
      <p:sp>
        <p:nvSpPr>
          <p:cNvPr id="3" name="Text Placeholder 2">
            <a:extLst>
              <a:ext uri="{FF2B5EF4-FFF2-40B4-BE49-F238E27FC236}">
                <a16:creationId xmlns:a16="http://schemas.microsoft.com/office/drawing/2014/main" id="{5DD77C83-AADF-A77C-8FCE-71DA799D7713}"/>
              </a:ext>
            </a:extLst>
          </p:cNvPr>
          <p:cNvSpPr>
            <a:spLocks noGrp="1"/>
          </p:cNvSpPr>
          <p:nvPr>
            <p:ph type="body" sz="quarter" idx="16"/>
          </p:nvPr>
        </p:nvSpPr>
        <p:spPr/>
        <p:txBody>
          <a:bodyPr/>
          <a:lstStyle/>
          <a:p>
            <a:endParaRPr lang="en-US"/>
          </a:p>
        </p:txBody>
      </p:sp>
      <p:sp>
        <p:nvSpPr>
          <p:cNvPr id="4" name="Text Placeholder 3">
            <a:extLst>
              <a:ext uri="{FF2B5EF4-FFF2-40B4-BE49-F238E27FC236}">
                <a16:creationId xmlns:a16="http://schemas.microsoft.com/office/drawing/2014/main" id="{AE51A6A4-11B3-8157-A08E-B591330D1A74}"/>
              </a:ext>
            </a:extLst>
          </p:cNvPr>
          <p:cNvSpPr>
            <a:spLocks noGrp="1"/>
          </p:cNvSpPr>
          <p:nvPr>
            <p:ph type="body" sz="quarter" idx="17"/>
          </p:nvPr>
        </p:nvSpPr>
        <p:spPr/>
        <p:txBody>
          <a:bodyPr/>
          <a:lstStyle/>
          <a:p>
            <a:endParaRPr lang="en-US" dirty="0"/>
          </a:p>
        </p:txBody>
      </p:sp>
    </p:spTree>
    <p:extLst>
      <p:ext uri="{BB962C8B-B14F-4D97-AF65-F5344CB8AC3E}">
        <p14:creationId xmlns:p14="http://schemas.microsoft.com/office/powerpoint/2010/main" val="1832142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5F3D7-304A-0B8B-8BD8-358613E9034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98A12DEA-72AC-3A10-02A0-44615CF95C88}"/>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418DB68C-629E-E635-27BC-662803EC47A7}"/>
              </a:ext>
            </a:extLst>
          </p:cNvPr>
          <p:cNvSpPr>
            <a:spLocks noGrp="1"/>
          </p:cNvSpPr>
          <p:nvPr>
            <p:ph sz="quarter" idx="13"/>
          </p:nvPr>
        </p:nvSpPr>
        <p:spPr/>
        <p:txBody>
          <a:bodyPr/>
          <a:lstStyle/>
          <a:p>
            <a:endParaRPr lang="en-US"/>
          </a:p>
        </p:txBody>
      </p:sp>
      <p:sp>
        <p:nvSpPr>
          <p:cNvPr id="5" name="Content Placeholder 4">
            <a:extLst>
              <a:ext uri="{FF2B5EF4-FFF2-40B4-BE49-F238E27FC236}">
                <a16:creationId xmlns:a16="http://schemas.microsoft.com/office/drawing/2014/main" id="{E4FE6B41-A128-0F44-B4C4-B218E11AD0A0}"/>
              </a:ext>
            </a:extLst>
          </p:cNvPr>
          <p:cNvSpPr>
            <a:spLocks noGrp="1"/>
          </p:cNvSpPr>
          <p:nvPr>
            <p:ph sz="quarter" idx="14"/>
          </p:nvPr>
        </p:nvSpPr>
        <p:spPr/>
        <p:txBody>
          <a:bodyPr/>
          <a:lstStyle/>
          <a:p>
            <a:endParaRPr lang="en-US"/>
          </a:p>
        </p:txBody>
      </p:sp>
    </p:spTree>
    <p:extLst>
      <p:ext uri="{BB962C8B-B14F-4D97-AF65-F5344CB8AC3E}">
        <p14:creationId xmlns:p14="http://schemas.microsoft.com/office/powerpoint/2010/main" val="550875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3CDFC-85DF-C645-4E43-C03F28866CF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EC4EDEF-C03E-101D-0041-C049D988FBBA}"/>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AB48D8CE-F06E-2CCC-3631-C1269158D317}"/>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109023905"/>
      </p:ext>
    </p:extLst>
  </p:cSld>
  <p:clrMapOvr>
    <a:masterClrMapping/>
  </p:clrMapOvr>
</p:sld>
</file>

<file path=ppt/theme/theme1.xml><?xml version="1.0" encoding="utf-8"?>
<a:theme xmlns:a="http://schemas.openxmlformats.org/drawingml/2006/main" name="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BLUB xmlns="be24c730-79ca-4eb5-9fee-26c6c4fc7260">Choice 1</BLUB>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9" ma:contentTypeDescription="Ein neues Dokument erstellen." ma:contentTypeScope="" ma:versionID="304ac694c385881d2353ce7d8828d5c8">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2e0b8d78c528447e5efeac74351c407f"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BLUB"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BLUB" ma:index="25" nillable="true" ma:displayName="BLUB" ma:default="Choice 1" ma:format="Dropdown" ma:internalName="BLUB">
      <xsd:simpleType>
        <xsd:restriction base="dms:Choice">
          <xsd:enumeration value="Choice 1"/>
          <xsd:enumeration value="Choice 2"/>
          <xsd:enumeration value="Choice 3"/>
        </xsd:restriction>
      </xsd:simple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613504-31F2-4C58-B133-1871F6237054}">
  <ds:schemaRefs>
    <ds:schemaRef ds:uri="http://schemas.microsoft.com/sharepoint/v3/contenttype/forms"/>
  </ds:schemaRefs>
</ds:datastoreItem>
</file>

<file path=customXml/itemProps2.xml><?xml version="1.0" encoding="utf-8"?>
<ds:datastoreItem xmlns:ds="http://schemas.openxmlformats.org/officeDocument/2006/customXml" ds:itemID="{6C780FB9-D7D9-486C-9B2C-792577BFD90B}">
  <ds:schemaRefs>
    <ds:schemaRef ds:uri="http://schemas.openxmlformats.org/package/2006/metadata/core-properties"/>
    <ds:schemaRef ds:uri="http://schemas.microsoft.com/office/2006/documentManagement/types"/>
    <ds:schemaRef ds:uri="http://purl.org/dc/elements/1.1/"/>
    <ds:schemaRef ds:uri="be24c730-79ca-4eb5-9fee-26c6c4fc7260"/>
    <ds:schemaRef ds:uri="http://purl.org/dc/dcmitype/"/>
    <ds:schemaRef ds:uri="http://purl.org/dc/terms/"/>
    <ds:schemaRef ds:uri="http://www.w3.org/XML/1998/namespace"/>
    <ds:schemaRef ds:uri="http://schemas.microsoft.com/office/infopath/2007/PartnerControls"/>
    <ds:schemaRef ds:uri="a13041a0-5882-43a7-a09d-61ebda83141c"/>
    <ds:schemaRef ds:uri="http://schemas.microsoft.com/office/2006/metadata/properties"/>
  </ds:schemaRefs>
</ds:datastoreItem>
</file>

<file path=customXml/itemProps3.xml><?xml version="1.0" encoding="utf-8"?>
<ds:datastoreItem xmlns:ds="http://schemas.openxmlformats.org/officeDocument/2006/customXml" ds:itemID="{0D191607-EB91-46CA-8045-2DFFBE8F5B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24c730-79ca-4eb5-9fee-26c6c4fc7260"/>
    <ds:schemaRef ds:uri="a13041a0-5882-43a7-a09d-61ebda8314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1</Words>
  <Application>Microsoft Office PowerPoint</Application>
  <PresentationFormat>Widescreen</PresentationFormat>
  <Paragraphs>1</Paragraphs>
  <Slides>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Arial</vt:lpstr>
      <vt:lpstr>Segoe UI</vt:lpstr>
      <vt:lpstr>System Font Regular</vt:lpstr>
      <vt:lpstr>Submission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Josephine Hoffheinz</dc:creator>
  <cp:lastModifiedBy>Hannah Werner</cp:lastModifiedBy>
  <cp:revision>2</cp:revision>
  <dcterms:created xsi:type="dcterms:W3CDTF">2024-03-10T13:25:42Z</dcterms:created>
  <dcterms:modified xsi:type="dcterms:W3CDTF">2024-07-25T10:55:00Z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