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13"/>
  </p:notesMasterIdLst>
  <p:sldIdLst>
    <p:sldId id="267" r:id="rId5"/>
    <p:sldId id="266" r:id="rId6"/>
    <p:sldId id="272" r:id="rId7"/>
    <p:sldId id="261" r:id="rId8"/>
    <p:sldId id="275" r:id="rId9"/>
    <p:sldId id="273" r:id="rId10"/>
    <p:sldId id="271" r:id="rId11"/>
    <p:sldId id="270" r:id="rId12"/>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Übericht Submission Template" id="{053C3EF4-24B6-F64F-BFDF-521D93BA9934}">
          <p14:sldIdLst>
            <p14:sldId id="267"/>
          </p14:sldIdLst>
        </p14:section>
        <p14:section name="Stelle dich vor" id="{6F032485-F42F-4645-AF5B-CE298C1CA406}">
          <p14:sldIdLst>
            <p14:sldId id="266"/>
          </p14:sldIdLst>
        </p14:section>
        <p14:section name="Verpflichtende Folien" id="{08251AE7-0E36-B446-A6D5-DA50A1678257}">
          <p14:sldIdLst>
            <p14:sldId id="272"/>
            <p14:sldId id="261"/>
            <p14:sldId id="275"/>
            <p14:sldId id="273"/>
          </p14:sldIdLst>
        </p14:section>
        <p14:section name="Zusätzliche Folien" id="{F8F64F9D-5CD3-624B-9EAE-366DC1DD177F}">
          <p14:sldIdLst>
            <p14:sldId id="271"/>
            <p14:sldId id="27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BDC83C-BE9E-DE3B-DCE7-4AC3D8FA3B54}" name="Josephine Hoffheinz" initials="JH" userId="S::josephine.hoffheinz@ekipa.de::e0f5c9e3-43ea-4b53-8ebb-53a75749d87d" providerId="AD"/>
  <p188:author id="{D0F4577C-040D-2722-0500-A3561C590B92}" name="Hannah Werner" initials="HW" userId="S::Hannah.Werner@ekipa.de::6f96a161-cb2c-4bc7-a90d-3c38d78bf0fc" providerId="AD"/>
  <p188:author id="{044A4280-E3AE-A440-0DB4-F0B21F1EE427}" name="Nico Heby" initials="NH" userId="S::nico@ekipa.de::c88c6920-9e16-4a7e-acac-31863610828a"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5DD350-A46C-4C27-ABF5-674EEB71A146}" v="4" dt="2024-07-17T13:00:51.8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94744" autoAdjust="0"/>
  </p:normalViewPr>
  <p:slideViewPr>
    <p:cSldViewPr snapToGrid="0">
      <p:cViewPr varScale="1">
        <p:scale>
          <a:sx n="78" d="100"/>
          <a:sy n="78" d="100"/>
        </p:scale>
        <p:origin x="1032" y="67"/>
      </p:cViewPr>
      <p:guideLst/>
    </p:cSldViewPr>
  </p:slideViewPr>
  <p:outlineViewPr>
    <p:cViewPr>
      <p:scale>
        <a:sx n="100" d="100"/>
        <a:sy n="100"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Werner" userId="6f96a161-cb2c-4bc7-a90d-3c38d78bf0fc" providerId="ADAL" clId="{FD5DD350-A46C-4C27-ABF5-674EEB71A146}"/>
    <pc:docChg chg="undo redo custSel addSld delSld modSld modMainMaster delSection modSection">
      <pc:chgData name="Hannah Werner" userId="6f96a161-cb2c-4bc7-a90d-3c38d78bf0fc" providerId="ADAL" clId="{FD5DD350-A46C-4C27-ABF5-674EEB71A146}" dt="2024-07-25T10:59:05.531" v="299" actId="20577"/>
      <pc:docMkLst>
        <pc:docMk/>
      </pc:docMkLst>
      <pc:sldChg chg="addSp delSp mod addCm delCm modCm">
        <pc:chgData name="Hannah Werner" userId="6f96a161-cb2c-4bc7-a90d-3c38d78bf0fc" providerId="ADAL" clId="{FD5DD350-A46C-4C27-ABF5-674EEB71A146}" dt="2024-07-17T13:05:04.829" v="287"/>
        <pc:sldMkLst>
          <pc:docMk/>
          <pc:sldMk cId="537293043" sldId="261"/>
        </pc:sldMkLst>
        <pc:spChg chg="add del">
          <ac:chgData name="Hannah Werner" userId="6f96a161-cb2c-4bc7-a90d-3c38d78bf0fc" providerId="ADAL" clId="{FD5DD350-A46C-4C27-ABF5-674EEB71A146}" dt="2024-07-17T13:00:48.102" v="255" actId="22"/>
          <ac:spMkLst>
            <pc:docMk/>
            <pc:sldMk cId="537293043" sldId="261"/>
            <ac:spMk id="6" creationId="{CCFC0CC4-E12B-6A55-145E-987AB51DFA9E}"/>
          </ac:spMkLst>
        </pc:spChg>
        <pc:extLst>
          <p:ext xmlns:p="http://schemas.openxmlformats.org/presentationml/2006/main" uri="{D6D511B9-2390-475A-947B-AFAB55BFBCF1}">
            <pc226:cmChg xmlns:pc226="http://schemas.microsoft.com/office/powerpoint/2022/06/main/command" chg="add del">
              <pc226:chgData name="Hannah Werner" userId="6f96a161-cb2c-4bc7-a90d-3c38d78bf0fc" providerId="ADAL" clId="{FD5DD350-A46C-4C27-ABF5-674EEB71A146}" dt="2024-07-17T13:05:04.829" v="287"/>
              <pc2:cmMkLst xmlns:pc2="http://schemas.microsoft.com/office/powerpoint/2019/9/main/command">
                <pc:docMk/>
                <pc:sldMk cId="537293043" sldId="261"/>
                <pc2:cmMk id="{3C5CAC36-8D63-4303-8B7A-DFB8E3006765}"/>
              </pc2:cmMkLst>
              <pc226:cmRplyChg chg="add">
                <pc226:chgData name="Hannah Werner" userId="6f96a161-cb2c-4bc7-a90d-3c38d78bf0fc" providerId="ADAL" clId="{FD5DD350-A46C-4C27-ABF5-674EEB71A146}" dt="2024-07-17T12:40:30.663" v="191"/>
                <pc2:cmRplyMkLst xmlns:pc2="http://schemas.microsoft.com/office/powerpoint/2019/9/main/command">
                  <pc:docMk/>
                  <pc:sldMk cId="537293043" sldId="261"/>
                  <pc2:cmMk id="{3C5CAC36-8D63-4303-8B7A-DFB8E3006765}"/>
                  <pc2:cmRplyMk id="{01316954-5A73-487F-B139-62487DF83F59}"/>
                </pc2:cmRplyMkLst>
              </pc226:cmRplyChg>
              <pc226:cmRplyChg chg="add">
                <pc226:chgData name="Hannah Werner" userId="6f96a161-cb2c-4bc7-a90d-3c38d78bf0fc" providerId="ADAL" clId="{FD5DD350-A46C-4C27-ABF5-674EEB71A146}" dt="2024-07-17T12:40:38.836" v="192"/>
                <pc2:cmRplyMkLst xmlns:pc2="http://schemas.microsoft.com/office/powerpoint/2019/9/main/command">
                  <pc:docMk/>
                  <pc:sldMk cId="537293043" sldId="261"/>
                  <pc2:cmMk id="{3C5CAC36-8D63-4303-8B7A-DFB8E3006765}"/>
                  <pc2:cmRplyMk id="{FBBCDCF1-2F9A-4ED8-A00E-C55A844EBFBC}"/>
                </pc2:cmRplyMkLst>
              </pc226:cmRplyChg>
            </pc226:cmChg>
          </p:ext>
        </pc:extLst>
      </pc:sldChg>
      <pc:sldChg chg="add del">
        <pc:chgData name="Hannah Werner" userId="6f96a161-cb2c-4bc7-a90d-3c38d78bf0fc" providerId="ADAL" clId="{FD5DD350-A46C-4C27-ABF5-674EEB71A146}" dt="2024-07-17T13:04:59.913" v="286" actId="47"/>
        <pc:sldMkLst>
          <pc:docMk/>
          <pc:sldMk cId="117201428" sldId="274"/>
        </pc:sldMkLst>
      </pc:sldChg>
      <pc:sldChg chg="del">
        <pc:chgData name="Hannah Werner" userId="6f96a161-cb2c-4bc7-a90d-3c38d78bf0fc" providerId="ADAL" clId="{FD5DD350-A46C-4C27-ABF5-674EEB71A146}" dt="2024-07-08T13:55:51.849" v="171" actId="47"/>
        <pc:sldMkLst>
          <pc:docMk/>
          <pc:sldMk cId="4144060522" sldId="274"/>
        </pc:sldMkLst>
      </pc:sldChg>
      <pc:sldChg chg="delSp new mod">
        <pc:chgData name="Hannah Werner" userId="6f96a161-cb2c-4bc7-a90d-3c38d78bf0fc" providerId="ADAL" clId="{FD5DD350-A46C-4C27-ABF5-674EEB71A146}" dt="2024-07-17T13:04:55.720" v="285" actId="478"/>
        <pc:sldMkLst>
          <pc:docMk/>
          <pc:sldMk cId="2795643270" sldId="275"/>
        </pc:sldMkLst>
        <pc:spChg chg="del">
          <ac:chgData name="Hannah Werner" userId="6f96a161-cb2c-4bc7-a90d-3c38d78bf0fc" providerId="ADAL" clId="{FD5DD350-A46C-4C27-ABF5-674EEB71A146}" dt="2024-07-17T13:04:55.720" v="285" actId="478"/>
          <ac:spMkLst>
            <pc:docMk/>
            <pc:sldMk cId="2795643270" sldId="275"/>
            <ac:spMk id="4" creationId="{2169235B-1738-58E1-140B-1ABFCAAC0C9E}"/>
          </ac:spMkLst>
        </pc:spChg>
      </pc:sldChg>
      <pc:sldMasterChg chg="modSldLayout">
        <pc:chgData name="Hannah Werner" userId="6f96a161-cb2c-4bc7-a90d-3c38d78bf0fc" providerId="ADAL" clId="{FD5DD350-A46C-4C27-ABF5-674EEB71A146}" dt="2024-07-25T10:59:05.531" v="299" actId="20577"/>
        <pc:sldMasterMkLst>
          <pc:docMk/>
          <pc:sldMasterMk cId="2394396925" sldId="2147483661"/>
        </pc:sldMasterMkLst>
        <pc:sldLayoutChg chg="modSp mod">
          <pc:chgData name="Hannah Werner" userId="6f96a161-cb2c-4bc7-a90d-3c38d78bf0fc" providerId="ADAL" clId="{FD5DD350-A46C-4C27-ABF5-674EEB71A146}" dt="2024-07-08T13:53:31.863" v="24"/>
          <pc:sldLayoutMkLst>
            <pc:docMk/>
            <pc:sldMasterMk cId="2394396925" sldId="2147483661"/>
            <pc:sldLayoutMk cId="496303994" sldId="2147483679"/>
          </pc:sldLayoutMkLst>
          <pc:spChg chg="mod">
            <ac:chgData name="Hannah Werner" userId="6f96a161-cb2c-4bc7-a90d-3c38d78bf0fc" providerId="ADAL" clId="{FD5DD350-A46C-4C27-ABF5-674EEB71A146}" dt="2024-07-08T13:53:31.863" v="24"/>
            <ac:spMkLst>
              <pc:docMk/>
              <pc:sldMasterMk cId="2394396925" sldId="2147483661"/>
              <pc:sldLayoutMk cId="496303994" sldId="2147483679"/>
              <ac:spMk id="13" creationId="{C6C5D7BB-F081-AE0C-6BAA-5C53E9968F72}"/>
            </ac:spMkLst>
          </pc:spChg>
        </pc:sldLayoutChg>
        <pc:sldLayoutChg chg="modSp mod">
          <pc:chgData name="Hannah Werner" userId="6f96a161-cb2c-4bc7-a90d-3c38d78bf0fc" providerId="ADAL" clId="{FD5DD350-A46C-4C27-ABF5-674EEB71A146}" dt="2024-07-25T10:59:05.531" v="299" actId="20577"/>
          <pc:sldLayoutMkLst>
            <pc:docMk/>
            <pc:sldMasterMk cId="2394396925" sldId="2147483661"/>
            <pc:sldLayoutMk cId="2894851312" sldId="2147483682"/>
          </pc:sldLayoutMkLst>
          <pc:spChg chg="mod">
            <ac:chgData name="Hannah Werner" userId="6f96a161-cb2c-4bc7-a90d-3c38d78bf0fc" providerId="ADAL" clId="{FD5DD350-A46C-4C27-ABF5-674EEB71A146}" dt="2024-07-25T10:59:05.531" v="299" actId="20577"/>
            <ac:spMkLst>
              <pc:docMk/>
              <pc:sldMasterMk cId="2394396925" sldId="2147483661"/>
              <pc:sldLayoutMk cId="2894851312" sldId="2147483682"/>
              <ac:spMk id="2" creationId="{2E4CF50B-2F6F-B203-142B-B987EE6F7866}"/>
            </ac:spMkLst>
          </pc:spChg>
        </pc:sldLayoutChg>
        <pc:sldLayoutChg chg="modSp mod">
          <pc:chgData name="Hannah Werner" userId="6f96a161-cb2c-4bc7-a90d-3c38d78bf0fc" providerId="ADAL" clId="{FD5DD350-A46C-4C27-ABF5-674EEB71A146}" dt="2024-07-08T13:52:52.591" v="22"/>
          <pc:sldLayoutMkLst>
            <pc:docMk/>
            <pc:sldMasterMk cId="2394396925" sldId="2147483661"/>
            <pc:sldLayoutMk cId="3859855295" sldId="2147483683"/>
          </pc:sldLayoutMkLst>
          <pc:spChg chg="mod">
            <ac:chgData name="Hannah Werner" userId="6f96a161-cb2c-4bc7-a90d-3c38d78bf0fc" providerId="ADAL" clId="{FD5DD350-A46C-4C27-ABF5-674EEB71A146}" dt="2024-07-08T13:52:52.591" v="22"/>
            <ac:spMkLst>
              <pc:docMk/>
              <pc:sldMasterMk cId="2394396925" sldId="2147483661"/>
              <pc:sldLayoutMk cId="3859855295" sldId="2147483683"/>
              <ac:spMk id="5" creationId="{0A96F4E7-0BC6-6E08-9BA6-D3347C795D03}"/>
            </ac:spMkLst>
          </pc:spChg>
          <pc:spChg chg="mod">
            <ac:chgData name="Hannah Werner" userId="6f96a161-cb2c-4bc7-a90d-3c38d78bf0fc" providerId="ADAL" clId="{FD5DD350-A46C-4C27-ABF5-674EEB71A146}" dt="2024-07-08T13:52:37.190" v="19"/>
            <ac:spMkLst>
              <pc:docMk/>
              <pc:sldMasterMk cId="2394396925" sldId="2147483661"/>
              <pc:sldLayoutMk cId="3859855295" sldId="2147483683"/>
              <ac:spMk id="11" creationId="{366E3751-4A42-3B8D-5208-B03E95659924}"/>
            </ac:spMkLst>
          </pc:spChg>
        </pc:sldLayoutChg>
        <pc:sldLayoutChg chg="modSp mod">
          <pc:chgData name="Hannah Werner" userId="6f96a161-cb2c-4bc7-a90d-3c38d78bf0fc" providerId="ADAL" clId="{FD5DD350-A46C-4C27-ABF5-674EEB71A146}" dt="2024-07-17T13:02:13.114" v="276" actId="6549"/>
          <pc:sldLayoutMkLst>
            <pc:docMk/>
            <pc:sldMasterMk cId="2394396925" sldId="2147483661"/>
            <pc:sldLayoutMk cId="3371246564" sldId="2147483684"/>
          </pc:sldLayoutMkLst>
          <pc:spChg chg="mod">
            <ac:chgData name="Hannah Werner" userId="6f96a161-cb2c-4bc7-a90d-3c38d78bf0fc" providerId="ADAL" clId="{FD5DD350-A46C-4C27-ABF5-674EEB71A146}" dt="2024-07-17T13:01:31.588" v="266" actId="20577"/>
            <ac:spMkLst>
              <pc:docMk/>
              <pc:sldMasterMk cId="2394396925" sldId="2147483661"/>
              <pc:sldLayoutMk cId="3371246564" sldId="2147483684"/>
              <ac:spMk id="4" creationId="{AAA8C579-D9FF-601A-436C-81F8FD82AE6D}"/>
            </ac:spMkLst>
          </pc:spChg>
          <pc:spChg chg="mod">
            <ac:chgData name="Hannah Werner" userId="6f96a161-cb2c-4bc7-a90d-3c38d78bf0fc" providerId="ADAL" clId="{FD5DD350-A46C-4C27-ABF5-674EEB71A146}" dt="2024-07-08T13:56:15.012" v="189" actId="20577"/>
            <ac:spMkLst>
              <pc:docMk/>
              <pc:sldMasterMk cId="2394396925" sldId="2147483661"/>
              <pc:sldLayoutMk cId="3371246564" sldId="2147483684"/>
              <ac:spMk id="12" creationId="{D857812C-F707-CEB5-F849-562C7BA4920F}"/>
            </ac:spMkLst>
          </pc:spChg>
          <pc:spChg chg="mod">
            <ac:chgData name="Hannah Werner" userId="6f96a161-cb2c-4bc7-a90d-3c38d78bf0fc" providerId="ADAL" clId="{FD5DD350-A46C-4C27-ABF5-674EEB71A146}" dt="2024-07-17T13:00:35.688" v="253" actId="20577"/>
            <ac:spMkLst>
              <pc:docMk/>
              <pc:sldMasterMk cId="2394396925" sldId="2147483661"/>
              <pc:sldLayoutMk cId="3371246564" sldId="2147483684"/>
              <ac:spMk id="14" creationId="{E856A02A-682F-0AB9-2B00-E8155AE64F0B}"/>
            </ac:spMkLst>
          </pc:spChg>
          <pc:spChg chg="mod">
            <ac:chgData name="Hannah Werner" userId="6f96a161-cb2c-4bc7-a90d-3c38d78bf0fc" providerId="ADAL" clId="{FD5DD350-A46C-4C27-ABF5-674EEB71A146}" dt="2024-07-17T13:02:13.114" v="276" actId="6549"/>
            <ac:spMkLst>
              <pc:docMk/>
              <pc:sldMasterMk cId="2394396925" sldId="2147483661"/>
              <pc:sldLayoutMk cId="3371246564" sldId="2147483684"/>
              <ac:spMk id="16" creationId="{C204FC51-3AA1-2470-229C-C3E81D8C292B}"/>
            </ac:spMkLst>
          </pc:spChg>
        </pc:sldLayoutChg>
        <pc:sldLayoutChg chg="delSp modSp mod">
          <pc:chgData name="Hannah Werner" userId="6f96a161-cb2c-4bc7-a90d-3c38d78bf0fc" providerId="ADAL" clId="{FD5DD350-A46C-4C27-ABF5-674EEB71A146}" dt="2024-07-17T13:05:32.094" v="288" actId="6549"/>
          <pc:sldLayoutMkLst>
            <pc:docMk/>
            <pc:sldMasterMk cId="2394396925" sldId="2147483661"/>
            <pc:sldLayoutMk cId="1265159661" sldId="2147483689"/>
          </pc:sldLayoutMkLst>
          <pc:spChg chg="mod">
            <ac:chgData name="Hannah Werner" userId="6f96a161-cb2c-4bc7-a90d-3c38d78bf0fc" providerId="ADAL" clId="{FD5DD350-A46C-4C27-ABF5-674EEB71A146}" dt="2024-07-17T13:04:24.631" v="279" actId="14100"/>
            <ac:spMkLst>
              <pc:docMk/>
              <pc:sldMasterMk cId="2394396925" sldId="2147483661"/>
              <pc:sldLayoutMk cId="1265159661" sldId="2147483689"/>
              <ac:spMk id="4" creationId="{AAA8C579-D9FF-601A-436C-81F8FD82AE6D}"/>
            </ac:spMkLst>
          </pc:spChg>
          <pc:spChg chg="mod">
            <ac:chgData name="Hannah Werner" userId="6f96a161-cb2c-4bc7-a90d-3c38d78bf0fc" providerId="ADAL" clId="{FD5DD350-A46C-4C27-ABF5-674EEB71A146}" dt="2024-07-17T13:05:32.094" v="288" actId="6549"/>
            <ac:spMkLst>
              <pc:docMk/>
              <pc:sldMasterMk cId="2394396925" sldId="2147483661"/>
              <pc:sldLayoutMk cId="1265159661" sldId="2147483689"/>
              <ac:spMk id="14" creationId="{E856A02A-682F-0AB9-2B00-E8155AE64F0B}"/>
            </ac:spMkLst>
          </pc:spChg>
          <pc:spChg chg="del">
            <ac:chgData name="Hannah Werner" userId="6f96a161-cb2c-4bc7-a90d-3c38d78bf0fc" providerId="ADAL" clId="{FD5DD350-A46C-4C27-ABF5-674EEB71A146}" dt="2024-07-17T13:04:42.833" v="283" actId="478"/>
            <ac:spMkLst>
              <pc:docMk/>
              <pc:sldMasterMk cId="2394396925" sldId="2147483661"/>
              <pc:sldLayoutMk cId="1265159661" sldId="2147483689"/>
              <ac:spMk id="15" creationId="{197EFB13-7FAF-2B6D-413F-9CAFECE832BF}"/>
            </ac:spMkLst>
          </pc:spChg>
          <pc:spChg chg="del">
            <ac:chgData name="Hannah Werner" userId="6f96a161-cb2c-4bc7-a90d-3c38d78bf0fc" providerId="ADAL" clId="{FD5DD350-A46C-4C27-ABF5-674EEB71A146}" dt="2024-07-17T13:04:42.833" v="283" actId="478"/>
            <ac:spMkLst>
              <pc:docMk/>
              <pc:sldMasterMk cId="2394396925" sldId="2147483661"/>
              <pc:sldLayoutMk cId="1265159661" sldId="2147483689"/>
              <ac:spMk id="16" creationId="{C204FC51-3AA1-2470-229C-C3E81D8C292B}"/>
            </ac:spMkLst>
          </pc:spChg>
          <pc:spChg chg="del">
            <ac:chgData name="Hannah Werner" userId="6f96a161-cb2c-4bc7-a90d-3c38d78bf0fc" providerId="ADAL" clId="{FD5DD350-A46C-4C27-ABF5-674EEB71A146}" dt="2024-07-17T13:04:45.746" v="284" actId="478"/>
            <ac:spMkLst>
              <pc:docMk/>
              <pc:sldMasterMk cId="2394396925" sldId="2147483661"/>
              <pc:sldLayoutMk cId="1265159661" sldId="2147483689"/>
              <ac:spMk id="18" creationId="{66EE628D-9B92-AB0C-40F6-C70C231358E5}"/>
            </ac:spMkLst>
          </pc:spChg>
        </pc:sldLayoutChg>
      </pc:sldMasterChg>
    </pc:docChg>
  </pc:docChgLst>
  <pc:docChgLst>
    <pc:chgData name="Hannah Werner" userId="6f96a161-cb2c-4bc7-a90d-3c38d78bf0fc" providerId="ADAL" clId="{0EDE7B3C-33C9-4592-BD83-63D7A9204282}"/>
    <pc:docChg chg="undo custSel addSld delSld modSld sldOrd modMainMaster addSection modSection">
      <pc:chgData name="Hannah Werner" userId="6f96a161-cb2c-4bc7-a90d-3c38d78bf0fc" providerId="ADAL" clId="{0EDE7B3C-33C9-4592-BD83-63D7A9204282}" dt="2024-04-23T08:18:20.683" v="617" actId="17846"/>
      <pc:docMkLst>
        <pc:docMk/>
      </pc:docMkLst>
      <pc:sldChg chg="add del">
        <pc:chgData name="Hannah Werner" userId="6f96a161-cb2c-4bc7-a90d-3c38d78bf0fc" providerId="ADAL" clId="{0EDE7B3C-33C9-4592-BD83-63D7A9204282}" dt="2024-04-23T08:17:05.059" v="612" actId="47"/>
        <pc:sldMkLst>
          <pc:docMk/>
          <pc:sldMk cId="3129796966" sldId="274"/>
        </pc:sldMkLst>
      </pc:sldChg>
      <pc:sldChg chg="new ord">
        <pc:chgData name="Hannah Werner" userId="6f96a161-cb2c-4bc7-a90d-3c38d78bf0fc" providerId="ADAL" clId="{0EDE7B3C-33C9-4592-BD83-63D7A9204282}" dt="2024-04-23T08:18:03.712" v="615"/>
        <pc:sldMkLst>
          <pc:docMk/>
          <pc:sldMk cId="4144060522" sldId="274"/>
        </pc:sldMkLst>
      </pc:sldChg>
      <pc:sldMasterChg chg="modSldLayout">
        <pc:chgData name="Hannah Werner" userId="6f96a161-cb2c-4bc7-a90d-3c38d78bf0fc" providerId="ADAL" clId="{0EDE7B3C-33C9-4592-BD83-63D7A9204282}" dt="2024-04-23T08:16:42.184" v="611" actId="20577"/>
        <pc:sldMasterMkLst>
          <pc:docMk/>
          <pc:sldMasterMk cId="2394396925" sldId="2147483661"/>
        </pc:sldMasterMkLst>
        <pc:sldLayoutChg chg="modSp mod">
          <pc:chgData name="Hannah Werner" userId="6f96a161-cb2c-4bc7-a90d-3c38d78bf0fc" providerId="ADAL" clId="{0EDE7B3C-33C9-4592-BD83-63D7A9204282}" dt="2024-04-23T08:05:55.606" v="69" actId="20577"/>
          <pc:sldLayoutMkLst>
            <pc:docMk/>
            <pc:sldMasterMk cId="2394396925" sldId="2147483661"/>
            <pc:sldLayoutMk cId="3371246564" sldId="2147483684"/>
          </pc:sldLayoutMkLst>
          <pc:spChg chg="mod">
            <ac:chgData name="Hannah Werner" userId="6f96a161-cb2c-4bc7-a90d-3c38d78bf0fc" providerId="ADAL" clId="{0EDE7B3C-33C9-4592-BD83-63D7A9204282}" dt="2024-04-23T08:05:55.606" v="69" actId="20577"/>
            <ac:spMkLst>
              <pc:docMk/>
              <pc:sldMasterMk cId="2394396925" sldId="2147483661"/>
              <pc:sldLayoutMk cId="3371246564" sldId="2147483684"/>
              <ac:spMk id="12" creationId="{D857812C-F707-CEB5-F849-562C7BA4920F}"/>
            </ac:spMkLst>
          </pc:spChg>
        </pc:sldLayoutChg>
        <pc:sldLayoutChg chg="addSp modSp mod">
          <pc:chgData name="Hannah Werner" userId="6f96a161-cb2c-4bc7-a90d-3c38d78bf0fc" providerId="ADAL" clId="{0EDE7B3C-33C9-4592-BD83-63D7A9204282}" dt="2024-04-23T08:16:42.184" v="611" actId="20577"/>
          <pc:sldLayoutMkLst>
            <pc:docMk/>
            <pc:sldMasterMk cId="2394396925" sldId="2147483661"/>
            <pc:sldLayoutMk cId="1265159661" sldId="2147483689"/>
          </pc:sldLayoutMkLst>
          <pc:spChg chg="mod">
            <ac:chgData name="Hannah Werner" userId="6f96a161-cb2c-4bc7-a90d-3c38d78bf0fc" providerId="ADAL" clId="{0EDE7B3C-33C9-4592-BD83-63D7A9204282}" dt="2024-04-23T08:12:55.411" v="392" actId="14100"/>
            <ac:spMkLst>
              <pc:docMk/>
              <pc:sldMasterMk cId="2394396925" sldId="2147483661"/>
              <pc:sldLayoutMk cId="1265159661" sldId="2147483689"/>
              <ac:spMk id="2" creationId="{CBD3EEC2-4DF2-77B7-01E6-705CB7AF445B}"/>
            </ac:spMkLst>
          </pc:spChg>
          <pc:spChg chg="add mod">
            <ac:chgData name="Hannah Werner" userId="6f96a161-cb2c-4bc7-a90d-3c38d78bf0fc" providerId="ADAL" clId="{0EDE7B3C-33C9-4592-BD83-63D7A9204282}" dt="2024-04-23T08:16:42.184" v="611" actId="20577"/>
            <ac:spMkLst>
              <pc:docMk/>
              <pc:sldMasterMk cId="2394396925" sldId="2147483661"/>
              <pc:sldLayoutMk cId="1265159661" sldId="2147483689"/>
              <ac:spMk id="3" creationId="{C0E3869F-9F3A-C847-526A-0C91BE15F039}"/>
            </ac:spMkLst>
          </pc:spChg>
          <pc:spChg chg="mod">
            <ac:chgData name="Hannah Werner" userId="6f96a161-cb2c-4bc7-a90d-3c38d78bf0fc" providerId="ADAL" clId="{0EDE7B3C-33C9-4592-BD83-63D7A9204282}" dt="2024-04-23T08:13:45.950" v="407" actId="1076"/>
            <ac:spMkLst>
              <pc:docMk/>
              <pc:sldMasterMk cId="2394396925" sldId="2147483661"/>
              <pc:sldLayoutMk cId="1265159661" sldId="2147483689"/>
              <ac:spMk id="4" creationId="{AAA8C579-D9FF-601A-436C-81F8FD82AE6D}"/>
            </ac:spMkLst>
          </pc:spChg>
          <pc:spChg chg="mod">
            <ac:chgData name="Hannah Werner" userId="6f96a161-cb2c-4bc7-a90d-3c38d78bf0fc" providerId="ADAL" clId="{0EDE7B3C-33C9-4592-BD83-63D7A9204282}" dt="2024-04-23T08:13:22.699" v="402" actId="1076"/>
            <ac:spMkLst>
              <pc:docMk/>
              <pc:sldMasterMk cId="2394396925" sldId="2147483661"/>
              <pc:sldLayoutMk cId="1265159661" sldId="2147483689"/>
              <ac:spMk id="6" creationId="{4C24A9EB-41FA-41D8-BA69-871ACB50E6EB}"/>
            </ac:spMkLst>
          </pc:spChg>
          <pc:spChg chg="mod">
            <ac:chgData name="Hannah Werner" userId="6f96a161-cb2c-4bc7-a90d-3c38d78bf0fc" providerId="ADAL" clId="{0EDE7B3C-33C9-4592-BD83-63D7A9204282}" dt="2024-04-23T08:12:24.128" v="388" actId="14100"/>
            <ac:spMkLst>
              <pc:docMk/>
              <pc:sldMasterMk cId="2394396925" sldId="2147483661"/>
              <pc:sldLayoutMk cId="1265159661" sldId="2147483689"/>
              <ac:spMk id="8" creationId="{E2AC6612-43B4-2567-D2E2-4094E4C240BD}"/>
            </ac:spMkLst>
          </pc:spChg>
          <pc:spChg chg="mod">
            <ac:chgData name="Hannah Werner" userId="6f96a161-cb2c-4bc7-a90d-3c38d78bf0fc" providerId="ADAL" clId="{0EDE7B3C-33C9-4592-BD83-63D7A9204282}" dt="2024-04-23T08:12:48.718" v="391" actId="1076"/>
            <ac:spMkLst>
              <pc:docMk/>
              <pc:sldMasterMk cId="2394396925" sldId="2147483661"/>
              <pc:sldLayoutMk cId="1265159661" sldId="2147483689"/>
              <ac:spMk id="9" creationId="{3676FF84-31E1-C937-463E-EA12653DED04}"/>
            </ac:spMkLst>
          </pc:spChg>
          <pc:spChg chg="mod">
            <ac:chgData name="Hannah Werner" userId="6f96a161-cb2c-4bc7-a90d-3c38d78bf0fc" providerId="ADAL" clId="{0EDE7B3C-33C9-4592-BD83-63D7A9204282}" dt="2024-04-23T08:12:34.266" v="389" actId="14100"/>
            <ac:spMkLst>
              <pc:docMk/>
              <pc:sldMasterMk cId="2394396925" sldId="2147483661"/>
              <pc:sldLayoutMk cId="1265159661" sldId="2147483689"/>
              <ac:spMk id="11" creationId="{366E3751-4A42-3B8D-5208-B03E95659924}"/>
            </ac:spMkLst>
          </pc:spChg>
          <pc:spChg chg="mod">
            <ac:chgData name="Hannah Werner" userId="6f96a161-cb2c-4bc7-a90d-3c38d78bf0fc" providerId="ADAL" clId="{0EDE7B3C-33C9-4592-BD83-63D7A9204282}" dt="2024-04-23T08:06:34.223" v="99" actId="20577"/>
            <ac:spMkLst>
              <pc:docMk/>
              <pc:sldMasterMk cId="2394396925" sldId="2147483661"/>
              <pc:sldLayoutMk cId="1265159661" sldId="2147483689"/>
              <ac:spMk id="12" creationId="{D857812C-F707-CEB5-F849-562C7BA4920F}"/>
            </ac:spMkLst>
          </pc:spChg>
          <pc:spChg chg="mod">
            <ac:chgData name="Hannah Werner" userId="6f96a161-cb2c-4bc7-a90d-3c38d78bf0fc" providerId="ADAL" clId="{0EDE7B3C-33C9-4592-BD83-63D7A9204282}" dt="2024-04-23T08:13:13.012" v="401" actId="1035"/>
            <ac:spMkLst>
              <pc:docMk/>
              <pc:sldMasterMk cId="2394396925" sldId="2147483661"/>
              <pc:sldLayoutMk cId="1265159661" sldId="2147483689"/>
              <ac:spMk id="14" creationId="{E856A02A-682F-0AB9-2B00-E8155AE64F0B}"/>
            </ac:spMkLst>
          </pc:spChg>
          <pc:spChg chg="mod">
            <ac:chgData name="Hannah Werner" userId="6f96a161-cb2c-4bc7-a90d-3c38d78bf0fc" providerId="ADAL" clId="{0EDE7B3C-33C9-4592-BD83-63D7A9204282}" dt="2024-04-23T08:13:57.985" v="408" actId="1076"/>
            <ac:spMkLst>
              <pc:docMk/>
              <pc:sldMasterMk cId="2394396925" sldId="2147483661"/>
              <pc:sldLayoutMk cId="1265159661" sldId="2147483689"/>
              <ac:spMk id="15" creationId="{197EFB13-7FAF-2B6D-413F-9CAFECE832BF}"/>
            </ac:spMkLst>
          </pc:spChg>
          <pc:spChg chg="mod">
            <ac:chgData name="Hannah Werner" userId="6f96a161-cb2c-4bc7-a90d-3c38d78bf0fc" providerId="ADAL" clId="{0EDE7B3C-33C9-4592-BD83-63D7A9204282}" dt="2024-04-23T08:13:41.929" v="406" actId="1076"/>
            <ac:spMkLst>
              <pc:docMk/>
              <pc:sldMasterMk cId="2394396925" sldId="2147483661"/>
              <pc:sldLayoutMk cId="1265159661" sldId="2147483689"/>
              <ac:spMk id="16" creationId="{C204FC51-3AA1-2470-229C-C3E81D8C292B}"/>
            </ac:spMkLst>
          </pc:spChg>
          <pc:spChg chg="mod">
            <ac:chgData name="Hannah Werner" userId="6f96a161-cb2c-4bc7-a90d-3c38d78bf0fc" providerId="ADAL" clId="{0EDE7B3C-33C9-4592-BD83-63D7A9204282}" dt="2024-04-23T08:13:03.586" v="393" actId="14100"/>
            <ac:spMkLst>
              <pc:docMk/>
              <pc:sldMasterMk cId="2394396925" sldId="2147483661"/>
              <pc:sldLayoutMk cId="1265159661" sldId="2147483689"/>
              <ac:spMk id="17" creationId="{4D4856FA-B0F4-D0C8-0330-C21FFD929E83}"/>
            </ac:spMkLst>
          </pc:spChg>
          <pc:spChg chg="mod">
            <ac:chgData name="Hannah Werner" userId="6f96a161-cb2c-4bc7-a90d-3c38d78bf0fc" providerId="ADAL" clId="{0EDE7B3C-33C9-4592-BD83-63D7A9204282}" dt="2024-04-23T08:13:35.050" v="405" actId="14100"/>
            <ac:spMkLst>
              <pc:docMk/>
              <pc:sldMasterMk cId="2394396925" sldId="2147483661"/>
              <pc:sldLayoutMk cId="1265159661" sldId="2147483689"/>
              <ac:spMk id="18" creationId="{66EE628D-9B92-AB0C-40F6-C70C231358E5}"/>
            </ac:spMkLst>
          </pc:spChg>
        </pc:sldLayoutChg>
      </pc:sldMasterChg>
    </pc:docChg>
  </pc:docChgLst>
  <pc:docChgLst>
    <pc:chgData name="Hannah Werner" userId="6f96a161-cb2c-4bc7-a90d-3c38d78bf0fc" providerId="ADAL" clId="{5B73E300-FE19-4F13-BD26-FE22388CBF1C}"/>
    <pc:docChg chg="undo custSel addSld delSld modSld modMainMaster modSection">
      <pc:chgData name="Hannah Werner" userId="6f96a161-cb2c-4bc7-a90d-3c38d78bf0fc" providerId="ADAL" clId="{5B73E300-FE19-4F13-BD26-FE22388CBF1C}" dt="2024-04-08T10:49:30.771" v="1429" actId="20577"/>
      <pc:docMkLst>
        <pc:docMk/>
      </pc:docMkLst>
      <pc:sldChg chg="modSp mod">
        <pc:chgData name="Hannah Werner" userId="6f96a161-cb2c-4bc7-a90d-3c38d78bf0fc" providerId="ADAL" clId="{5B73E300-FE19-4F13-BD26-FE22388CBF1C}" dt="2024-04-08T10:49:30.771" v="1429" actId="20577"/>
        <pc:sldMkLst>
          <pc:docMk/>
          <pc:sldMk cId="537293043" sldId="261"/>
        </pc:sldMkLst>
        <pc:spChg chg="mod">
          <ac:chgData name="Hannah Werner" userId="6f96a161-cb2c-4bc7-a90d-3c38d78bf0fc" providerId="ADAL" clId="{5B73E300-FE19-4F13-BD26-FE22388CBF1C}" dt="2024-04-08T10:49:30.771" v="1429" actId="20577"/>
          <ac:spMkLst>
            <pc:docMk/>
            <pc:sldMk cId="537293043" sldId="261"/>
            <ac:spMk id="2" creationId="{C6B4BBF1-31A7-1389-0F6D-DC59ACDF5273}"/>
          </ac:spMkLst>
        </pc:spChg>
      </pc:sldChg>
      <pc:sldChg chg="del">
        <pc:chgData name="Hannah Werner" userId="6f96a161-cb2c-4bc7-a90d-3c38d78bf0fc" providerId="ADAL" clId="{5B73E300-FE19-4F13-BD26-FE22388CBF1C}" dt="2024-04-08T07:32:17.486" v="1383" actId="47"/>
        <pc:sldMkLst>
          <pc:docMk/>
          <pc:sldMk cId="985856299" sldId="268"/>
        </pc:sldMkLst>
      </pc:sldChg>
      <pc:sldChg chg="new del">
        <pc:chgData name="Hannah Werner" userId="6f96a161-cb2c-4bc7-a90d-3c38d78bf0fc" providerId="ADAL" clId="{5B73E300-FE19-4F13-BD26-FE22388CBF1C}" dt="2024-04-08T08:27:55.998" v="1422" actId="47"/>
        <pc:sldMkLst>
          <pc:docMk/>
          <pc:sldMk cId="1902261591" sldId="274"/>
        </pc:sldMkLst>
      </pc:sldChg>
      <pc:sldChg chg="new del">
        <pc:chgData name="Hannah Werner" userId="6f96a161-cb2c-4bc7-a90d-3c38d78bf0fc" providerId="ADAL" clId="{5B73E300-FE19-4F13-BD26-FE22388CBF1C}" dt="2024-04-08T07:31:54.378" v="1381" actId="680"/>
        <pc:sldMkLst>
          <pc:docMk/>
          <pc:sldMk cId="4210396906" sldId="274"/>
        </pc:sldMkLst>
      </pc:sldChg>
      <pc:sldMasterChg chg="delSldLayout modSldLayout">
        <pc:chgData name="Hannah Werner" userId="6f96a161-cb2c-4bc7-a90d-3c38d78bf0fc" providerId="ADAL" clId="{5B73E300-FE19-4F13-BD26-FE22388CBF1C}" dt="2024-04-08T10:49:22.983" v="1427" actId="20577"/>
        <pc:sldMasterMkLst>
          <pc:docMk/>
          <pc:sldMasterMk cId="2394396925" sldId="2147483661"/>
        </pc:sldMasterMkLst>
        <pc:sldLayoutChg chg="modSp mod">
          <pc:chgData name="Hannah Werner" userId="6f96a161-cb2c-4bc7-a90d-3c38d78bf0fc" providerId="ADAL" clId="{5B73E300-FE19-4F13-BD26-FE22388CBF1C}" dt="2024-04-08T07:30:15.854" v="1360" actId="20577"/>
          <pc:sldLayoutMkLst>
            <pc:docMk/>
            <pc:sldMasterMk cId="2394396925" sldId="2147483661"/>
            <pc:sldLayoutMk cId="1783054580" sldId="2147483674"/>
          </pc:sldLayoutMkLst>
          <pc:spChg chg="mod">
            <ac:chgData name="Hannah Werner" userId="6f96a161-cb2c-4bc7-a90d-3c38d78bf0fc" providerId="ADAL" clId="{5B73E300-FE19-4F13-BD26-FE22388CBF1C}" dt="2024-04-08T07:17:33.066" v="966"/>
            <ac:spMkLst>
              <pc:docMk/>
              <pc:sldMasterMk cId="2394396925" sldId="2147483661"/>
              <pc:sldLayoutMk cId="1783054580" sldId="2147483674"/>
              <ac:spMk id="2" creationId="{9A09CF22-0C7B-B8E0-EEF8-7EA4D09EAF28}"/>
            </ac:spMkLst>
          </pc:spChg>
          <pc:spChg chg="mod">
            <ac:chgData name="Hannah Werner" userId="6f96a161-cb2c-4bc7-a90d-3c38d78bf0fc" providerId="ADAL" clId="{5B73E300-FE19-4F13-BD26-FE22388CBF1C}" dt="2024-04-08T07:30:13.165" v="1357" actId="20577"/>
            <ac:spMkLst>
              <pc:docMk/>
              <pc:sldMasterMk cId="2394396925" sldId="2147483661"/>
              <pc:sldLayoutMk cId="1783054580" sldId="2147483674"/>
              <ac:spMk id="3" creationId="{5402531D-663E-4F48-BA71-AC207EEA93D3}"/>
            </ac:spMkLst>
          </pc:spChg>
          <pc:spChg chg="mod">
            <ac:chgData name="Hannah Werner" userId="6f96a161-cb2c-4bc7-a90d-3c38d78bf0fc" providerId="ADAL" clId="{5B73E300-FE19-4F13-BD26-FE22388CBF1C}" dt="2024-04-08T07:30:15.854" v="1360" actId="20577"/>
            <ac:spMkLst>
              <pc:docMk/>
              <pc:sldMasterMk cId="2394396925" sldId="2147483661"/>
              <pc:sldLayoutMk cId="1783054580" sldId="2147483674"/>
              <ac:spMk id="4" creationId="{7489963A-FF12-C3B1-57CE-95D2F958E518}"/>
            </ac:spMkLst>
          </pc:spChg>
          <pc:spChg chg="mod">
            <ac:chgData name="Hannah Werner" userId="6f96a161-cb2c-4bc7-a90d-3c38d78bf0fc" providerId="ADAL" clId="{5B73E300-FE19-4F13-BD26-FE22388CBF1C}" dt="2024-04-08T07:18:05.718" v="986" actId="20577"/>
            <ac:spMkLst>
              <pc:docMk/>
              <pc:sldMasterMk cId="2394396925" sldId="2147483661"/>
              <pc:sldLayoutMk cId="1783054580" sldId="2147483674"/>
              <ac:spMk id="6" creationId="{8814DEDD-7C5C-9062-14A1-B8310D3491F0}"/>
            </ac:spMkLst>
          </pc:spChg>
        </pc:sldLayoutChg>
        <pc:sldLayoutChg chg="modSp mod">
          <pc:chgData name="Hannah Werner" userId="6f96a161-cb2c-4bc7-a90d-3c38d78bf0fc" providerId="ADAL" clId="{5B73E300-FE19-4F13-BD26-FE22388CBF1C}" dt="2024-04-08T07:30:07.519" v="1354" actId="20577"/>
          <pc:sldLayoutMkLst>
            <pc:docMk/>
            <pc:sldMasterMk cId="2394396925" sldId="2147483661"/>
            <pc:sldLayoutMk cId="3485044174" sldId="2147483678"/>
          </pc:sldLayoutMkLst>
          <pc:spChg chg="mod">
            <ac:chgData name="Hannah Werner" userId="6f96a161-cb2c-4bc7-a90d-3c38d78bf0fc" providerId="ADAL" clId="{5B73E300-FE19-4F13-BD26-FE22388CBF1C}" dt="2024-04-08T07:30:03.249" v="1351" actId="20577"/>
            <ac:spMkLst>
              <pc:docMk/>
              <pc:sldMasterMk cId="2394396925" sldId="2147483661"/>
              <pc:sldLayoutMk cId="3485044174" sldId="2147483678"/>
              <ac:spMk id="3" creationId="{06031EA5-7094-3853-E246-0C190AB56E9C}"/>
            </ac:spMkLst>
          </pc:spChg>
          <pc:spChg chg="mod">
            <ac:chgData name="Hannah Werner" userId="6f96a161-cb2c-4bc7-a90d-3c38d78bf0fc" providerId="ADAL" clId="{5B73E300-FE19-4F13-BD26-FE22388CBF1C}" dt="2024-04-08T07:30:07.519" v="1354" actId="20577"/>
            <ac:spMkLst>
              <pc:docMk/>
              <pc:sldMasterMk cId="2394396925" sldId="2147483661"/>
              <pc:sldLayoutMk cId="3485044174" sldId="2147483678"/>
              <ac:spMk id="6" creationId="{6A70E5BD-CA51-09C4-A0D0-817208BC2628}"/>
            </ac:spMkLst>
          </pc:spChg>
          <pc:spChg chg="mod">
            <ac:chgData name="Hannah Werner" userId="6f96a161-cb2c-4bc7-a90d-3c38d78bf0fc" providerId="ADAL" clId="{5B73E300-FE19-4F13-BD26-FE22388CBF1C}" dt="2024-04-08T07:12:05.845" v="637" actId="20577"/>
            <ac:spMkLst>
              <pc:docMk/>
              <pc:sldMasterMk cId="2394396925" sldId="2147483661"/>
              <pc:sldLayoutMk cId="3485044174" sldId="2147483678"/>
              <ac:spMk id="9" creationId="{3676FF84-31E1-C937-463E-EA12653DED04}"/>
            </ac:spMkLst>
          </pc:spChg>
          <pc:spChg chg="mod">
            <ac:chgData name="Hannah Werner" userId="6f96a161-cb2c-4bc7-a90d-3c38d78bf0fc" providerId="ADAL" clId="{5B73E300-FE19-4F13-BD26-FE22388CBF1C}" dt="2024-04-08T07:12:12.528" v="656" actId="20577"/>
            <ac:spMkLst>
              <pc:docMk/>
              <pc:sldMasterMk cId="2394396925" sldId="2147483661"/>
              <pc:sldLayoutMk cId="3485044174" sldId="2147483678"/>
              <ac:spMk id="10" creationId="{17612AC8-FC47-EEFB-DFAA-6A99D4950EC0}"/>
            </ac:spMkLst>
          </pc:spChg>
          <pc:spChg chg="mod">
            <ac:chgData name="Hannah Werner" userId="6f96a161-cb2c-4bc7-a90d-3c38d78bf0fc" providerId="ADAL" clId="{5B73E300-FE19-4F13-BD26-FE22388CBF1C}" dt="2024-04-08T07:12:41.496" v="683" actId="20577"/>
            <ac:spMkLst>
              <pc:docMk/>
              <pc:sldMasterMk cId="2394396925" sldId="2147483661"/>
              <pc:sldLayoutMk cId="3485044174" sldId="2147483678"/>
              <ac:spMk id="11" creationId="{366E3751-4A42-3B8D-5208-B03E95659924}"/>
            </ac:spMkLst>
          </pc:spChg>
          <pc:spChg chg="mod">
            <ac:chgData name="Hannah Werner" userId="6f96a161-cb2c-4bc7-a90d-3c38d78bf0fc" providerId="ADAL" clId="{5B73E300-FE19-4F13-BD26-FE22388CBF1C}" dt="2024-04-08T07:11:59.411" v="625" actId="20577"/>
            <ac:spMkLst>
              <pc:docMk/>
              <pc:sldMasterMk cId="2394396925" sldId="2147483661"/>
              <pc:sldLayoutMk cId="3485044174" sldId="2147483678"/>
              <ac:spMk id="12" creationId="{D857812C-F707-CEB5-F849-562C7BA4920F}"/>
            </ac:spMkLst>
          </pc:spChg>
          <pc:spChg chg="mod">
            <ac:chgData name="Hannah Werner" userId="6f96a161-cb2c-4bc7-a90d-3c38d78bf0fc" providerId="ADAL" clId="{5B73E300-FE19-4F13-BD26-FE22388CBF1C}" dt="2024-04-08T07:29:53.648" v="1348" actId="20577"/>
            <ac:spMkLst>
              <pc:docMk/>
              <pc:sldMasterMk cId="2394396925" sldId="2147483661"/>
              <pc:sldLayoutMk cId="3485044174" sldId="2147483678"/>
              <ac:spMk id="14" creationId="{76F030FD-CF8C-493C-44C2-2ADB5AE0E234}"/>
            </ac:spMkLst>
          </pc:spChg>
        </pc:sldLayoutChg>
        <pc:sldLayoutChg chg="modSp mod">
          <pc:chgData name="Hannah Werner" userId="6f96a161-cb2c-4bc7-a90d-3c38d78bf0fc" providerId="ADAL" clId="{5B73E300-FE19-4F13-BD26-FE22388CBF1C}" dt="2024-04-08T07:11:39.296" v="619"/>
          <pc:sldLayoutMkLst>
            <pc:docMk/>
            <pc:sldMasterMk cId="2394396925" sldId="2147483661"/>
            <pc:sldLayoutMk cId="496303994" sldId="2147483679"/>
          </pc:sldLayoutMkLst>
          <pc:spChg chg="mod">
            <ac:chgData name="Hannah Werner" userId="6f96a161-cb2c-4bc7-a90d-3c38d78bf0fc" providerId="ADAL" clId="{5B73E300-FE19-4F13-BD26-FE22388CBF1C}" dt="2024-04-08T07:05:10.245" v="292" actId="20577"/>
            <ac:spMkLst>
              <pc:docMk/>
              <pc:sldMasterMk cId="2394396925" sldId="2147483661"/>
              <pc:sldLayoutMk cId="496303994" sldId="2147483679"/>
              <ac:spMk id="2" creationId="{7E5FA1BE-7633-F019-9769-1B38AF726BC0}"/>
            </ac:spMkLst>
          </pc:spChg>
          <pc:spChg chg="mod">
            <ac:chgData name="Hannah Werner" userId="6f96a161-cb2c-4bc7-a90d-3c38d78bf0fc" providerId="ADAL" clId="{5B73E300-FE19-4F13-BD26-FE22388CBF1C}" dt="2024-04-08T07:11:32.099" v="616"/>
            <ac:spMkLst>
              <pc:docMk/>
              <pc:sldMasterMk cId="2394396925" sldId="2147483661"/>
              <pc:sldLayoutMk cId="496303994" sldId="2147483679"/>
              <ac:spMk id="3" creationId="{CAF8F316-5A1E-7E46-5A95-F83876EE2C2E}"/>
            </ac:spMkLst>
          </pc:spChg>
          <pc:spChg chg="mod">
            <ac:chgData name="Hannah Werner" userId="6f96a161-cb2c-4bc7-a90d-3c38d78bf0fc" providerId="ADAL" clId="{5B73E300-FE19-4F13-BD26-FE22388CBF1C}" dt="2024-04-08T07:11:30.005" v="615"/>
            <ac:spMkLst>
              <pc:docMk/>
              <pc:sldMasterMk cId="2394396925" sldId="2147483661"/>
              <pc:sldLayoutMk cId="496303994" sldId="2147483679"/>
              <ac:spMk id="4" creationId="{0676AEC4-C477-8D4E-400B-BA76F2A8B655}"/>
            </ac:spMkLst>
          </pc:spChg>
          <pc:spChg chg="mod">
            <ac:chgData name="Hannah Werner" userId="6f96a161-cb2c-4bc7-a90d-3c38d78bf0fc" providerId="ADAL" clId="{5B73E300-FE19-4F13-BD26-FE22388CBF1C}" dt="2024-04-08T07:08:01.962" v="486" actId="20577"/>
            <ac:spMkLst>
              <pc:docMk/>
              <pc:sldMasterMk cId="2394396925" sldId="2147483661"/>
              <pc:sldLayoutMk cId="496303994" sldId="2147483679"/>
              <ac:spMk id="10" creationId="{7D2845AB-3F9A-3E95-2BD1-585513C57630}"/>
            </ac:spMkLst>
          </pc:spChg>
          <pc:spChg chg="mod">
            <ac:chgData name="Hannah Werner" userId="6f96a161-cb2c-4bc7-a90d-3c38d78bf0fc" providerId="ADAL" clId="{5B73E300-FE19-4F13-BD26-FE22388CBF1C}" dt="2024-04-08T07:07:15.153" v="448" actId="20577"/>
            <ac:spMkLst>
              <pc:docMk/>
              <pc:sldMasterMk cId="2394396925" sldId="2147483661"/>
              <pc:sldLayoutMk cId="496303994" sldId="2147483679"/>
              <ac:spMk id="13" creationId="{C6C5D7BB-F081-AE0C-6BAA-5C53E9968F72}"/>
            </ac:spMkLst>
          </pc:spChg>
          <pc:spChg chg="mod">
            <ac:chgData name="Hannah Werner" userId="6f96a161-cb2c-4bc7-a90d-3c38d78bf0fc" providerId="ADAL" clId="{5B73E300-FE19-4F13-BD26-FE22388CBF1C}" dt="2024-04-08T07:04:55.764" v="258" actId="20577"/>
            <ac:spMkLst>
              <pc:docMk/>
              <pc:sldMasterMk cId="2394396925" sldId="2147483661"/>
              <pc:sldLayoutMk cId="496303994" sldId="2147483679"/>
              <ac:spMk id="18" creationId="{B8005569-C2AD-CC05-8D64-B474FCA4E742}"/>
            </ac:spMkLst>
          </pc:spChg>
          <pc:spChg chg="mod">
            <ac:chgData name="Hannah Werner" userId="6f96a161-cb2c-4bc7-a90d-3c38d78bf0fc" providerId="ADAL" clId="{5B73E300-FE19-4F13-BD26-FE22388CBF1C}" dt="2024-04-08T07:05:28.134" v="312"/>
            <ac:spMkLst>
              <pc:docMk/>
              <pc:sldMasterMk cId="2394396925" sldId="2147483661"/>
              <pc:sldLayoutMk cId="496303994" sldId="2147483679"/>
              <ac:spMk id="20" creationId="{0182DB51-A959-F2BA-B39D-3F854ABEF219}"/>
            </ac:spMkLst>
          </pc:spChg>
          <pc:spChg chg="mod">
            <ac:chgData name="Hannah Werner" userId="6f96a161-cb2c-4bc7-a90d-3c38d78bf0fc" providerId="ADAL" clId="{5B73E300-FE19-4F13-BD26-FE22388CBF1C}" dt="2024-04-08T07:05:30.755" v="313"/>
            <ac:spMkLst>
              <pc:docMk/>
              <pc:sldMasterMk cId="2394396925" sldId="2147483661"/>
              <pc:sldLayoutMk cId="496303994" sldId="2147483679"/>
              <ac:spMk id="21" creationId="{15C017A4-20BC-EBB8-F12E-3F64FAC018C4}"/>
            </ac:spMkLst>
          </pc:spChg>
          <pc:spChg chg="mod">
            <ac:chgData name="Hannah Werner" userId="6f96a161-cb2c-4bc7-a90d-3c38d78bf0fc" providerId="ADAL" clId="{5B73E300-FE19-4F13-BD26-FE22388CBF1C}" dt="2024-04-08T07:11:37.132" v="618"/>
            <ac:spMkLst>
              <pc:docMk/>
              <pc:sldMasterMk cId="2394396925" sldId="2147483661"/>
              <pc:sldLayoutMk cId="496303994" sldId="2147483679"/>
              <ac:spMk id="23" creationId="{00CC4EDA-E8DB-BB7D-DA1C-0B05A1262887}"/>
            </ac:spMkLst>
          </pc:spChg>
          <pc:spChg chg="mod">
            <ac:chgData name="Hannah Werner" userId="6f96a161-cb2c-4bc7-a90d-3c38d78bf0fc" providerId="ADAL" clId="{5B73E300-FE19-4F13-BD26-FE22388CBF1C}" dt="2024-04-08T07:05:24.917" v="311"/>
            <ac:spMkLst>
              <pc:docMk/>
              <pc:sldMasterMk cId="2394396925" sldId="2147483661"/>
              <pc:sldLayoutMk cId="496303994" sldId="2147483679"/>
              <ac:spMk id="24" creationId="{72FC1E6B-1686-9789-3C2B-F987A474243F}"/>
            </ac:spMkLst>
          </pc:spChg>
          <pc:spChg chg="mod">
            <ac:chgData name="Hannah Werner" userId="6f96a161-cb2c-4bc7-a90d-3c38d78bf0fc" providerId="ADAL" clId="{5B73E300-FE19-4F13-BD26-FE22388CBF1C}" dt="2024-04-08T07:11:39.296" v="619"/>
            <ac:spMkLst>
              <pc:docMk/>
              <pc:sldMasterMk cId="2394396925" sldId="2147483661"/>
              <pc:sldLayoutMk cId="496303994" sldId="2147483679"/>
              <ac:spMk id="26" creationId="{70F8BD5C-BB07-D70C-7B7E-D48D664F2941}"/>
            </ac:spMkLst>
          </pc:spChg>
          <pc:spChg chg="mod">
            <ac:chgData name="Hannah Werner" userId="6f96a161-cb2c-4bc7-a90d-3c38d78bf0fc" providerId="ADAL" clId="{5B73E300-FE19-4F13-BD26-FE22388CBF1C}" dt="2024-04-08T07:11:34.103" v="617"/>
            <ac:spMkLst>
              <pc:docMk/>
              <pc:sldMasterMk cId="2394396925" sldId="2147483661"/>
              <pc:sldLayoutMk cId="496303994" sldId="2147483679"/>
              <ac:spMk id="27" creationId="{55963887-F3F0-94CC-EF89-0A2E74271239}"/>
            </ac:spMkLst>
          </pc:spChg>
          <pc:spChg chg="mod">
            <ac:chgData name="Hannah Werner" userId="6f96a161-cb2c-4bc7-a90d-3c38d78bf0fc" providerId="ADAL" clId="{5B73E300-FE19-4F13-BD26-FE22388CBF1C}" dt="2024-04-08T07:06:45.732" v="420" actId="20577"/>
            <ac:spMkLst>
              <pc:docMk/>
              <pc:sldMasterMk cId="2394396925" sldId="2147483661"/>
              <pc:sldLayoutMk cId="496303994" sldId="2147483679"/>
              <ac:spMk id="32" creationId="{3D97CCEF-8B32-DA8D-8220-433DBAC8C95B}"/>
            </ac:spMkLst>
          </pc:spChg>
          <pc:spChg chg="mod">
            <ac:chgData name="Hannah Werner" userId="6f96a161-cb2c-4bc7-a90d-3c38d78bf0fc" providerId="ADAL" clId="{5B73E300-FE19-4F13-BD26-FE22388CBF1C}" dt="2024-04-08T07:04:49.538" v="254" actId="20577"/>
            <ac:spMkLst>
              <pc:docMk/>
              <pc:sldMasterMk cId="2394396925" sldId="2147483661"/>
              <pc:sldLayoutMk cId="496303994" sldId="2147483679"/>
              <ac:spMk id="34" creationId="{F1EB04FC-D739-B00E-D3F9-1608A9A2126C}"/>
            </ac:spMkLst>
          </pc:spChg>
          <pc:spChg chg="mod">
            <ac:chgData name="Hannah Werner" userId="6f96a161-cb2c-4bc7-a90d-3c38d78bf0fc" providerId="ADAL" clId="{5B73E300-FE19-4F13-BD26-FE22388CBF1C}" dt="2024-04-08T07:06:17.079" v="401" actId="6549"/>
            <ac:spMkLst>
              <pc:docMk/>
              <pc:sldMasterMk cId="2394396925" sldId="2147483661"/>
              <pc:sldLayoutMk cId="496303994" sldId="2147483679"/>
              <ac:spMk id="35" creationId="{6432F760-F5F0-D74C-F44A-680E2AFA4293}"/>
            </ac:spMkLst>
          </pc:spChg>
          <pc:spChg chg="mod">
            <ac:chgData name="Hannah Werner" userId="6f96a161-cb2c-4bc7-a90d-3c38d78bf0fc" providerId="ADAL" clId="{5B73E300-FE19-4F13-BD26-FE22388CBF1C}" dt="2024-04-08T07:07:19.859" v="458" actId="20577"/>
            <ac:spMkLst>
              <pc:docMk/>
              <pc:sldMasterMk cId="2394396925" sldId="2147483661"/>
              <pc:sldLayoutMk cId="496303994" sldId="2147483679"/>
              <ac:spMk id="37" creationId="{09B6D762-D0FD-44E1-840D-96D8D0C2D7F5}"/>
            </ac:spMkLst>
          </pc:spChg>
          <pc:spChg chg="mod">
            <ac:chgData name="Hannah Werner" userId="6f96a161-cb2c-4bc7-a90d-3c38d78bf0fc" providerId="ADAL" clId="{5B73E300-FE19-4F13-BD26-FE22388CBF1C}" dt="2024-04-08T07:05:52.638" v="380" actId="1035"/>
            <ac:spMkLst>
              <pc:docMk/>
              <pc:sldMasterMk cId="2394396925" sldId="2147483661"/>
              <pc:sldLayoutMk cId="496303994" sldId="2147483679"/>
              <ac:spMk id="38" creationId="{0F8E101D-C083-405A-992A-AF27C4A4DD8F}"/>
            </ac:spMkLst>
          </pc:spChg>
        </pc:sldLayoutChg>
        <pc:sldLayoutChg chg="modSp mod">
          <pc:chgData name="Hannah Werner" userId="6f96a161-cb2c-4bc7-a90d-3c38d78bf0fc" providerId="ADAL" clId="{5B73E300-FE19-4F13-BD26-FE22388CBF1C}" dt="2024-04-08T07:11:25.235" v="614"/>
          <pc:sldLayoutMkLst>
            <pc:docMk/>
            <pc:sldMasterMk cId="2394396925" sldId="2147483661"/>
            <pc:sldLayoutMk cId="1501148472" sldId="2147483680"/>
          </pc:sldLayoutMkLst>
          <pc:spChg chg="mod">
            <ac:chgData name="Hannah Werner" userId="6f96a161-cb2c-4bc7-a90d-3c38d78bf0fc" providerId="ADAL" clId="{5B73E300-FE19-4F13-BD26-FE22388CBF1C}" dt="2024-04-08T07:11:25.235" v="614"/>
            <ac:spMkLst>
              <pc:docMk/>
              <pc:sldMasterMk cId="2394396925" sldId="2147483661"/>
              <pc:sldLayoutMk cId="1501148472" sldId="2147483680"/>
              <ac:spMk id="4" creationId="{0676AEC4-C477-8D4E-400B-BA76F2A8B655}"/>
            </ac:spMkLst>
          </pc:spChg>
          <pc:spChg chg="mod">
            <ac:chgData name="Hannah Werner" userId="6f96a161-cb2c-4bc7-a90d-3c38d78bf0fc" providerId="ADAL" clId="{5B73E300-FE19-4F13-BD26-FE22388CBF1C}" dt="2024-04-08T07:08:57.766" v="503" actId="20577"/>
            <ac:spMkLst>
              <pc:docMk/>
              <pc:sldMasterMk cId="2394396925" sldId="2147483661"/>
              <pc:sldLayoutMk cId="1501148472" sldId="2147483680"/>
              <ac:spMk id="5" creationId="{42E496AD-F7F7-A63E-8603-C755108DB0A7}"/>
            </ac:spMkLst>
          </pc:spChg>
          <pc:spChg chg="mod">
            <ac:chgData name="Hannah Werner" userId="6f96a161-cb2c-4bc7-a90d-3c38d78bf0fc" providerId="ADAL" clId="{5B73E300-FE19-4F13-BD26-FE22388CBF1C}" dt="2024-04-08T07:09:41.269" v="544" actId="20577"/>
            <ac:spMkLst>
              <pc:docMk/>
              <pc:sldMasterMk cId="2394396925" sldId="2147483661"/>
              <pc:sldLayoutMk cId="1501148472" sldId="2147483680"/>
              <ac:spMk id="10" creationId="{7D2845AB-3F9A-3E95-2BD1-585513C57630}"/>
            </ac:spMkLst>
          </pc:spChg>
          <pc:spChg chg="mod">
            <ac:chgData name="Hannah Werner" userId="6f96a161-cb2c-4bc7-a90d-3c38d78bf0fc" providerId="ADAL" clId="{5B73E300-FE19-4F13-BD26-FE22388CBF1C}" dt="2024-04-08T07:07:29.747" v="471" actId="20577"/>
            <ac:spMkLst>
              <pc:docMk/>
              <pc:sldMasterMk cId="2394396925" sldId="2147483661"/>
              <pc:sldLayoutMk cId="1501148472" sldId="2147483680"/>
              <ac:spMk id="12" creationId="{B1E017E9-3A1B-F2EC-5507-0221370E1A90}"/>
            </ac:spMkLst>
          </pc:spChg>
          <pc:spChg chg="mod">
            <ac:chgData name="Hannah Werner" userId="6f96a161-cb2c-4bc7-a90d-3c38d78bf0fc" providerId="ADAL" clId="{5B73E300-FE19-4F13-BD26-FE22388CBF1C}" dt="2024-04-08T07:10:02.465" v="546"/>
            <ac:spMkLst>
              <pc:docMk/>
              <pc:sldMasterMk cId="2394396925" sldId="2147483661"/>
              <pc:sldLayoutMk cId="1501148472" sldId="2147483680"/>
              <ac:spMk id="13" creationId="{C6C5D7BB-F081-AE0C-6BAA-5C53E9968F72}"/>
            </ac:spMkLst>
          </pc:spChg>
          <pc:spChg chg="mod">
            <ac:chgData name="Hannah Werner" userId="6f96a161-cb2c-4bc7-a90d-3c38d78bf0fc" providerId="ADAL" clId="{5B73E300-FE19-4F13-BD26-FE22388CBF1C}" dt="2024-04-08T07:11:23.719" v="613"/>
            <ac:spMkLst>
              <pc:docMk/>
              <pc:sldMasterMk cId="2394396925" sldId="2147483661"/>
              <pc:sldLayoutMk cId="1501148472" sldId="2147483680"/>
              <ac:spMk id="17" creationId="{4D073AF7-821F-F27E-678D-22B8D310E5C5}"/>
            </ac:spMkLst>
          </pc:spChg>
          <pc:spChg chg="mod">
            <ac:chgData name="Hannah Werner" userId="6f96a161-cb2c-4bc7-a90d-3c38d78bf0fc" providerId="ADAL" clId="{5B73E300-FE19-4F13-BD26-FE22388CBF1C}" dt="2024-04-08T07:09:07.660" v="507" actId="20577"/>
            <ac:spMkLst>
              <pc:docMk/>
              <pc:sldMasterMk cId="2394396925" sldId="2147483661"/>
              <pc:sldLayoutMk cId="1501148472" sldId="2147483680"/>
              <ac:spMk id="18" creationId="{B8005569-C2AD-CC05-8D64-B474FCA4E742}"/>
            </ac:spMkLst>
          </pc:spChg>
          <pc:spChg chg="mod">
            <ac:chgData name="Hannah Werner" userId="6f96a161-cb2c-4bc7-a90d-3c38d78bf0fc" providerId="ADAL" clId="{5B73E300-FE19-4F13-BD26-FE22388CBF1C}" dt="2024-04-08T07:09:16.413" v="525" actId="20577"/>
            <ac:spMkLst>
              <pc:docMk/>
              <pc:sldMasterMk cId="2394396925" sldId="2147483661"/>
              <pc:sldLayoutMk cId="1501148472" sldId="2147483680"/>
              <ac:spMk id="19" creationId="{17EC6120-CB82-5B1C-D2F0-49389036E349}"/>
            </ac:spMkLst>
          </pc:spChg>
          <pc:spChg chg="mod">
            <ac:chgData name="Hannah Werner" userId="6f96a161-cb2c-4bc7-a90d-3c38d78bf0fc" providerId="ADAL" clId="{5B73E300-FE19-4F13-BD26-FE22388CBF1C}" dt="2024-04-08T07:09:29.853" v="543" actId="20577"/>
            <ac:spMkLst>
              <pc:docMk/>
              <pc:sldMasterMk cId="2394396925" sldId="2147483661"/>
              <pc:sldLayoutMk cId="1501148472" sldId="2147483680"/>
              <ac:spMk id="20" creationId="{0182DB51-A959-F2BA-B39D-3F854ABEF219}"/>
            </ac:spMkLst>
          </pc:spChg>
          <pc:spChg chg="mod">
            <ac:chgData name="Hannah Werner" userId="6f96a161-cb2c-4bc7-a90d-3c38d78bf0fc" providerId="ADAL" clId="{5B73E300-FE19-4F13-BD26-FE22388CBF1C}" dt="2024-04-08T07:11:22.032" v="612"/>
            <ac:spMkLst>
              <pc:docMk/>
              <pc:sldMasterMk cId="2394396925" sldId="2147483661"/>
              <pc:sldLayoutMk cId="1501148472" sldId="2147483680"/>
              <ac:spMk id="23" creationId="{00CC4EDA-E8DB-BB7D-DA1C-0B05A1262887}"/>
            </ac:spMkLst>
          </pc:spChg>
          <pc:spChg chg="mod">
            <ac:chgData name="Hannah Werner" userId="6f96a161-cb2c-4bc7-a90d-3c38d78bf0fc" providerId="ADAL" clId="{5B73E300-FE19-4F13-BD26-FE22388CBF1C}" dt="2024-04-08T07:11:20.365" v="611"/>
            <ac:spMkLst>
              <pc:docMk/>
              <pc:sldMasterMk cId="2394396925" sldId="2147483661"/>
              <pc:sldLayoutMk cId="1501148472" sldId="2147483680"/>
              <ac:spMk id="26" creationId="{70F8BD5C-BB07-D70C-7B7E-D48D664F2941}"/>
            </ac:spMkLst>
          </pc:spChg>
          <pc:spChg chg="mod">
            <ac:chgData name="Hannah Werner" userId="6f96a161-cb2c-4bc7-a90d-3c38d78bf0fc" providerId="ADAL" clId="{5B73E300-FE19-4F13-BD26-FE22388CBF1C}" dt="2024-04-08T07:09:52.223" v="545"/>
            <ac:spMkLst>
              <pc:docMk/>
              <pc:sldMasterMk cId="2394396925" sldId="2147483661"/>
              <pc:sldLayoutMk cId="1501148472" sldId="2147483680"/>
              <ac:spMk id="32" creationId="{3D97CCEF-8B32-DA8D-8220-433DBAC8C95B}"/>
            </ac:spMkLst>
          </pc:spChg>
        </pc:sldLayoutChg>
        <pc:sldLayoutChg chg="modSp mod">
          <pc:chgData name="Hannah Werner" userId="6f96a161-cb2c-4bc7-a90d-3c38d78bf0fc" providerId="ADAL" clId="{5B73E300-FE19-4F13-BD26-FE22388CBF1C}" dt="2024-04-08T07:11:15.770" v="610"/>
          <pc:sldLayoutMkLst>
            <pc:docMk/>
            <pc:sldMasterMk cId="2394396925" sldId="2147483661"/>
            <pc:sldLayoutMk cId="2088388667" sldId="2147483681"/>
          </pc:sldLayoutMkLst>
          <pc:spChg chg="mod">
            <ac:chgData name="Hannah Werner" userId="6f96a161-cb2c-4bc7-a90d-3c38d78bf0fc" providerId="ADAL" clId="{5B73E300-FE19-4F13-BD26-FE22388CBF1C}" dt="2024-04-08T07:11:02.533" v="605" actId="20577"/>
            <ac:spMkLst>
              <pc:docMk/>
              <pc:sldMasterMk cId="2394396925" sldId="2147483661"/>
              <pc:sldLayoutMk cId="2088388667" sldId="2147483681"/>
              <ac:spMk id="4" creationId="{0676AEC4-C477-8D4E-400B-BA76F2A8B655}"/>
            </ac:spMkLst>
          </pc:spChg>
          <pc:spChg chg="mod">
            <ac:chgData name="Hannah Werner" userId="6f96a161-cb2c-4bc7-a90d-3c38d78bf0fc" providerId="ADAL" clId="{5B73E300-FE19-4F13-BD26-FE22388CBF1C}" dt="2024-04-08T07:10:13.088" v="554" actId="6549"/>
            <ac:spMkLst>
              <pc:docMk/>
              <pc:sldMasterMk cId="2394396925" sldId="2147483661"/>
              <pc:sldLayoutMk cId="2088388667" sldId="2147483681"/>
              <ac:spMk id="5" creationId="{42E496AD-F7F7-A63E-8603-C755108DB0A7}"/>
            </ac:spMkLst>
          </pc:spChg>
          <pc:spChg chg="mod">
            <ac:chgData name="Hannah Werner" userId="6f96a161-cb2c-4bc7-a90d-3c38d78bf0fc" providerId="ADAL" clId="{5B73E300-FE19-4F13-BD26-FE22388CBF1C}" dt="2024-04-08T07:10:34.472" v="587" actId="20577"/>
            <ac:spMkLst>
              <pc:docMk/>
              <pc:sldMasterMk cId="2394396925" sldId="2147483661"/>
              <pc:sldLayoutMk cId="2088388667" sldId="2147483681"/>
              <ac:spMk id="10" creationId="{7D2845AB-3F9A-3E95-2BD1-585513C57630}"/>
            </ac:spMkLst>
          </pc:spChg>
          <pc:spChg chg="mod">
            <ac:chgData name="Hannah Werner" userId="6f96a161-cb2c-4bc7-a90d-3c38d78bf0fc" providerId="ADAL" clId="{5B73E300-FE19-4F13-BD26-FE22388CBF1C}" dt="2024-04-08T07:10:43.489" v="588"/>
            <ac:spMkLst>
              <pc:docMk/>
              <pc:sldMasterMk cId="2394396925" sldId="2147483661"/>
              <pc:sldLayoutMk cId="2088388667" sldId="2147483681"/>
              <ac:spMk id="13" creationId="{C6C5D7BB-F081-AE0C-6BAA-5C53E9968F72}"/>
            </ac:spMkLst>
          </pc:spChg>
          <pc:spChg chg="mod">
            <ac:chgData name="Hannah Werner" userId="6f96a161-cb2c-4bc7-a90d-3c38d78bf0fc" providerId="ADAL" clId="{5B73E300-FE19-4F13-BD26-FE22388CBF1C}" dt="2024-04-08T07:11:06.641" v="606"/>
            <ac:spMkLst>
              <pc:docMk/>
              <pc:sldMasterMk cId="2394396925" sldId="2147483661"/>
              <pc:sldLayoutMk cId="2088388667" sldId="2147483681"/>
              <ac:spMk id="17" creationId="{4D073AF7-821F-F27E-678D-22B8D310E5C5}"/>
            </ac:spMkLst>
          </pc:spChg>
          <pc:spChg chg="mod">
            <ac:chgData name="Hannah Werner" userId="6f96a161-cb2c-4bc7-a90d-3c38d78bf0fc" providerId="ADAL" clId="{5B73E300-FE19-4F13-BD26-FE22388CBF1C}" dt="2024-04-08T07:10:16.677" v="558" actId="20577"/>
            <ac:spMkLst>
              <pc:docMk/>
              <pc:sldMasterMk cId="2394396925" sldId="2147483661"/>
              <pc:sldLayoutMk cId="2088388667" sldId="2147483681"/>
              <ac:spMk id="18" creationId="{B8005569-C2AD-CC05-8D64-B474FCA4E742}"/>
            </ac:spMkLst>
          </pc:spChg>
          <pc:spChg chg="mod">
            <ac:chgData name="Hannah Werner" userId="6f96a161-cb2c-4bc7-a90d-3c38d78bf0fc" providerId="ADAL" clId="{5B73E300-FE19-4F13-BD26-FE22388CBF1C}" dt="2024-04-08T07:10:23.892" v="565" actId="20577"/>
            <ac:spMkLst>
              <pc:docMk/>
              <pc:sldMasterMk cId="2394396925" sldId="2147483661"/>
              <pc:sldLayoutMk cId="2088388667" sldId="2147483681"/>
              <ac:spMk id="19" creationId="{17EC6120-CB82-5B1C-D2F0-49389036E349}"/>
            </ac:spMkLst>
          </pc:spChg>
          <pc:spChg chg="mod">
            <ac:chgData name="Hannah Werner" userId="6f96a161-cb2c-4bc7-a90d-3c38d78bf0fc" providerId="ADAL" clId="{5B73E300-FE19-4F13-BD26-FE22388CBF1C}" dt="2024-04-08T07:10:27.943" v="576" actId="20577"/>
            <ac:spMkLst>
              <pc:docMk/>
              <pc:sldMasterMk cId="2394396925" sldId="2147483661"/>
              <pc:sldLayoutMk cId="2088388667" sldId="2147483681"/>
              <ac:spMk id="20" creationId="{0182DB51-A959-F2BA-B39D-3F854ABEF219}"/>
            </ac:spMkLst>
          </pc:spChg>
          <pc:spChg chg="mod">
            <ac:chgData name="Hannah Werner" userId="6f96a161-cb2c-4bc7-a90d-3c38d78bf0fc" providerId="ADAL" clId="{5B73E300-FE19-4F13-BD26-FE22388CBF1C}" dt="2024-04-08T07:11:13.906" v="609"/>
            <ac:spMkLst>
              <pc:docMk/>
              <pc:sldMasterMk cId="2394396925" sldId="2147483661"/>
              <pc:sldLayoutMk cId="2088388667" sldId="2147483681"/>
              <ac:spMk id="23" creationId="{00CC4EDA-E8DB-BB7D-DA1C-0B05A1262887}"/>
            </ac:spMkLst>
          </pc:spChg>
          <pc:spChg chg="mod">
            <ac:chgData name="Hannah Werner" userId="6f96a161-cb2c-4bc7-a90d-3c38d78bf0fc" providerId="ADAL" clId="{5B73E300-FE19-4F13-BD26-FE22388CBF1C}" dt="2024-04-08T07:11:15.770" v="610"/>
            <ac:spMkLst>
              <pc:docMk/>
              <pc:sldMasterMk cId="2394396925" sldId="2147483661"/>
              <pc:sldLayoutMk cId="2088388667" sldId="2147483681"/>
              <ac:spMk id="26" creationId="{70F8BD5C-BB07-D70C-7B7E-D48D664F2941}"/>
            </ac:spMkLst>
          </pc:spChg>
          <pc:spChg chg="mod">
            <ac:chgData name="Hannah Werner" userId="6f96a161-cb2c-4bc7-a90d-3c38d78bf0fc" providerId="ADAL" clId="{5B73E300-FE19-4F13-BD26-FE22388CBF1C}" dt="2024-04-08T07:10:53.864" v="591"/>
            <ac:spMkLst>
              <pc:docMk/>
              <pc:sldMasterMk cId="2394396925" sldId="2147483661"/>
              <pc:sldLayoutMk cId="2088388667" sldId="2147483681"/>
              <ac:spMk id="32" creationId="{3D97CCEF-8B32-DA8D-8220-433DBAC8C95B}"/>
            </ac:spMkLst>
          </pc:spChg>
        </pc:sldLayoutChg>
        <pc:sldLayoutChg chg="addSp modSp mod">
          <pc:chgData name="Hannah Werner" userId="6f96a161-cb2c-4bc7-a90d-3c38d78bf0fc" providerId="ADAL" clId="{5B73E300-FE19-4F13-BD26-FE22388CBF1C}" dt="2024-04-08T07:32:32.468" v="1384" actId="113"/>
          <pc:sldLayoutMkLst>
            <pc:docMk/>
            <pc:sldMasterMk cId="2394396925" sldId="2147483661"/>
            <pc:sldLayoutMk cId="2894851312" sldId="2147483682"/>
          </pc:sldLayoutMkLst>
          <pc:spChg chg="add mod">
            <ac:chgData name="Hannah Werner" userId="6f96a161-cb2c-4bc7-a90d-3c38d78bf0fc" providerId="ADAL" clId="{5B73E300-FE19-4F13-BD26-FE22388CBF1C}" dt="2024-04-08T07:28:02.671" v="1345"/>
            <ac:spMkLst>
              <pc:docMk/>
              <pc:sldMasterMk cId="2394396925" sldId="2147483661"/>
              <pc:sldLayoutMk cId="2894851312" sldId="2147483682"/>
              <ac:spMk id="3" creationId="{3E292858-487C-2B7F-ED22-B573C834ABF8}"/>
            </ac:spMkLst>
          </pc:spChg>
          <pc:spChg chg="mod">
            <ac:chgData name="Hannah Werner" userId="6f96a161-cb2c-4bc7-a90d-3c38d78bf0fc" providerId="ADAL" clId="{5B73E300-FE19-4F13-BD26-FE22388CBF1C}" dt="2024-04-08T07:03:21.329" v="170" actId="20577"/>
            <ac:spMkLst>
              <pc:docMk/>
              <pc:sldMasterMk cId="2394396925" sldId="2147483661"/>
              <pc:sldLayoutMk cId="2894851312" sldId="2147483682"/>
              <ac:spMk id="7" creationId="{0494FF37-27BE-EE49-0479-E8702FF092CE}"/>
            </ac:spMkLst>
          </pc:spChg>
          <pc:spChg chg="mod">
            <ac:chgData name="Hannah Werner" userId="6f96a161-cb2c-4bc7-a90d-3c38d78bf0fc" providerId="ADAL" clId="{5B73E300-FE19-4F13-BD26-FE22388CBF1C}" dt="2024-04-08T07:00:28.018" v="22" actId="20577"/>
            <ac:spMkLst>
              <pc:docMk/>
              <pc:sldMasterMk cId="2394396925" sldId="2147483661"/>
              <pc:sldLayoutMk cId="2894851312" sldId="2147483682"/>
              <ac:spMk id="10" creationId="{D3AA3513-45CA-D0CB-063F-3DEF8E3B6FCD}"/>
            </ac:spMkLst>
          </pc:spChg>
          <pc:spChg chg="mod">
            <ac:chgData name="Hannah Werner" userId="6f96a161-cb2c-4bc7-a90d-3c38d78bf0fc" providerId="ADAL" clId="{5B73E300-FE19-4F13-BD26-FE22388CBF1C}" dt="2024-04-08T07:31:27.284" v="1373" actId="20577"/>
            <ac:spMkLst>
              <pc:docMk/>
              <pc:sldMasterMk cId="2394396925" sldId="2147483661"/>
              <pc:sldLayoutMk cId="2894851312" sldId="2147483682"/>
              <ac:spMk id="13" creationId="{188A2A38-B7EA-270F-7F75-FA6D97CEE343}"/>
            </ac:spMkLst>
          </pc:spChg>
          <pc:spChg chg="mod">
            <ac:chgData name="Hannah Werner" userId="6f96a161-cb2c-4bc7-a90d-3c38d78bf0fc" providerId="ADAL" clId="{5B73E300-FE19-4F13-BD26-FE22388CBF1C}" dt="2024-04-08T07:02:35.016" v="66" actId="20577"/>
            <ac:spMkLst>
              <pc:docMk/>
              <pc:sldMasterMk cId="2394396925" sldId="2147483661"/>
              <pc:sldLayoutMk cId="2894851312" sldId="2147483682"/>
              <ac:spMk id="15" creationId="{F22F74EA-A9F5-4FA6-A5EA-2B83C2AA9CFD}"/>
            </ac:spMkLst>
          </pc:spChg>
          <pc:spChg chg="mod">
            <ac:chgData name="Hannah Werner" userId="6f96a161-cb2c-4bc7-a90d-3c38d78bf0fc" providerId="ADAL" clId="{5B73E300-FE19-4F13-BD26-FE22388CBF1C}" dt="2024-04-08T07:32:32.468" v="1384" actId="113"/>
            <ac:spMkLst>
              <pc:docMk/>
              <pc:sldMasterMk cId="2394396925" sldId="2147483661"/>
              <pc:sldLayoutMk cId="2894851312" sldId="2147483682"/>
              <ac:spMk id="16" creationId="{5F8397AA-E398-929E-0C83-31AB9C22E568}"/>
            </ac:spMkLst>
          </pc:spChg>
          <pc:spChg chg="mod">
            <ac:chgData name="Hannah Werner" userId="6f96a161-cb2c-4bc7-a90d-3c38d78bf0fc" providerId="ADAL" clId="{5B73E300-FE19-4F13-BD26-FE22388CBF1C}" dt="2024-04-08T07:00:46.843" v="36" actId="20577"/>
            <ac:spMkLst>
              <pc:docMk/>
              <pc:sldMasterMk cId="2394396925" sldId="2147483661"/>
              <pc:sldLayoutMk cId="2894851312" sldId="2147483682"/>
              <ac:spMk id="17" creationId="{678FD7C5-F4DE-5444-BABD-7E12F3D92A85}"/>
            </ac:spMkLst>
          </pc:spChg>
          <pc:spChg chg="mod">
            <ac:chgData name="Hannah Werner" userId="6f96a161-cb2c-4bc7-a90d-3c38d78bf0fc" providerId="ADAL" clId="{5B73E300-FE19-4F13-BD26-FE22388CBF1C}" dt="2024-04-08T07:02:54.655" v="104" actId="20577"/>
            <ac:spMkLst>
              <pc:docMk/>
              <pc:sldMasterMk cId="2394396925" sldId="2147483661"/>
              <pc:sldLayoutMk cId="2894851312" sldId="2147483682"/>
              <ac:spMk id="25" creationId="{3477CF9B-C309-C815-836C-51175B5EFDD2}"/>
            </ac:spMkLst>
          </pc:spChg>
          <pc:spChg chg="mod">
            <ac:chgData name="Hannah Werner" userId="6f96a161-cb2c-4bc7-a90d-3c38d78bf0fc" providerId="ADAL" clId="{5B73E300-FE19-4F13-BD26-FE22388CBF1C}" dt="2024-04-08T07:02:58.449" v="115" actId="20577"/>
            <ac:spMkLst>
              <pc:docMk/>
              <pc:sldMasterMk cId="2394396925" sldId="2147483661"/>
              <pc:sldLayoutMk cId="2894851312" sldId="2147483682"/>
              <ac:spMk id="27" creationId="{1DDD256D-BF5C-C2CA-5FB3-29AA6AE01EA0}"/>
            </ac:spMkLst>
          </pc:spChg>
          <pc:spChg chg="mod">
            <ac:chgData name="Hannah Werner" userId="6f96a161-cb2c-4bc7-a90d-3c38d78bf0fc" providerId="ADAL" clId="{5B73E300-FE19-4F13-BD26-FE22388CBF1C}" dt="2024-04-08T07:02:51.003" v="99" actId="20577"/>
            <ac:spMkLst>
              <pc:docMk/>
              <pc:sldMasterMk cId="2394396925" sldId="2147483661"/>
              <pc:sldLayoutMk cId="2894851312" sldId="2147483682"/>
              <ac:spMk id="29" creationId="{5A7B4F7D-3050-8FCE-1586-8A81B7AEFD3E}"/>
            </ac:spMkLst>
          </pc:spChg>
          <pc:spChg chg="mod">
            <ac:chgData name="Hannah Werner" userId="6f96a161-cb2c-4bc7-a90d-3c38d78bf0fc" providerId="ADAL" clId="{5B73E300-FE19-4F13-BD26-FE22388CBF1C}" dt="2024-04-08T07:03:04.667" v="121" actId="20577"/>
            <ac:spMkLst>
              <pc:docMk/>
              <pc:sldMasterMk cId="2394396925" sldId="2147483661"/>
              <pc:sldLayoutMk cId="2894851312" sldId="2147483682"/>
              <ac:spMk id="30" creationId="{6AE24D0F-FF23-6BF1-8CF2-DD98FC24D061}"/>
            </ac:spMkLst>
          </pc:spChg>
          <pc:spChg chg="mod">
            <ac:chgData name="Hannah Werner" userId="6f96a161-cb2c-4bc7-a90d-3c38d78bf0fc" providerId="ADAL" clId="{5B73E300-FE19-4F13-BD26-FE22388CBF1C}" dt="2024-04-08T07:03:57.265" v="191" actId="14100"/>
            <ac:spMkLst>
              <pc:docMk/>
              <pc:sldMasterMk cId="2394396925" sldId="2147483661"/>
              <pc:sldLayoutMk cId="2894851312" sldId="2147483682"/>
              <ac:spMk id="31" creationId="{ADE4A8DD-38A9-592B-CA32-2430C8D5F85D}"/>
            </ac:spMkLst>
          </pc:spChg>
        </pc:sldLayoutChg>
        <pc:sldLayoutChg chg="modSp mod">
          <pc:chgData name="Hannah Werner" userId="6f96a161-cb2c-4bc7-a90d-3c38d78bf0fc" providerId="ADAL" clId="{5B73E300-FE19-4F13-BD26-FE22388CBF1C}" dt="2024-04-08T07:17:12.938" v="965"/>
          <pc:sldLayoutMkLst>
            <pc:docMk/>
            <pc:sldMasterMk cId="2394396925" sldId="2147483661"/>
            <pc:sldLayoutMk cId="3859855295" sldId="2147483683"/>
          </pc:sldLayoutMkLst>
          <pc:spChg chg="mod">
            <ac:chgData name="Hannah Werner" userId="6f96a161-cb2c-4bc7-a90d-3c38d78bf0fc" providerId="ADAL" clId="{5B73E300-FE19-4F13-BD26-FE22388CBF1C}" dt="2024-04-08T07:16:40.061" v="950"/>
            <ac:spMkLst>
              <pc:docMk/>
              <pc:sldMasterMk cId="2394396925" sldId="2147483661"/>
              <pc:sldLayoutMk cId="3859855295" sldId="2147483683"/>
              <ac:spMk id="5" creationId="{0A96F4E7-0BC6-6E08-9BA6-D3347C795D03}"/>
            </ac:spMkLst>
          </pc:spChg>
          <pc:spChg chg="mod">
            <ac:chgData name="Hannah Werner" userId="6f96a161-cb2c-4bc7-a90d-3c38d78bf0fc" providerId="ADAL" clId="{5B73E300-FE19-4F13-BD26-FE22388CBF1C}" dt="2024-04-08T07:16:51.558" v="964" actId="20577"/>
            <ac:spMkLst>
              <pc:docMk/>
              <pc:sldMasterMk cId="2394396925" sldId="2147483661"/>
              <pc:sldLayoutMk cId="3859855295" sldId="2147483683"/>
              <ac:spMk id="6" creationId="{3BF7658C-9DAC-AECA-6642-220AA6A467F4}"/>
            </ac:spMkLst>
          </pc:spChg>
          <pc:spChg chg="mod">
            <ac:chgData name="Hannah Werner" userId="6f96a161-cb2c-4bc7-a90d-3c38d78bf0fc" providerId="ADAL" clId="{5B73E300-FE19-4F13-BD26-FE22388CBF1C}" dt="2024-04-08T07:15:27.631" v="873" actId="20577"/>
            <ac:spMkLst>
              <pc:docMk/>
              <pc:sldMasterMk cId="2394396925" sldId="2147483661"/>
              <pc:sldLayoutMk cId="3859855295" sldId="2147483683"/>
              <ac:spMk id="9" creationId="{3676FF84-31E1-C937-463E-EA12653DED04}"/>
            </ac:spMkLst>
          </pc:spChg>
          <pc:spChg chg="mod">
            <ac:chgData name="Hannah Werner" userId="6f96a161-cb2c-4bc7-a90d-3c38d78bf0fc" providerId="ADAL" clId="{5B73E300-FE19-4F13-BD26-FE22388CBF1C}" dt="2024-04-08T07:16:18.803" v="949" actId="6549"/>
            <ac:spMkLst>
              <pc:docMk/>
              <pc:sldMasterMk cId="2394396925" sldId="2147483661"/>
              <pc:sldLayoutMk cId="3859855295" sldId="2147483683"/>
              <ac:spMk id="10" creationId="{17612AC8-FC47-EEFB-DFAA-6A99D4950EC0}"/>
            </ac:spMkLst>
          </pc:spChg>
          <pc:spChg chg="mod">
            <ac:chgData name="Hannah Werner" userId="6f96a161-cb2c-4bc7-a90d-3c38d78bf0fc" providerId="ADAL" clId="{5B73E300-FE19-4F13-BD26-FE22388CBF1C}" dt="2024-04-08T07:15:56.046" v="874"/>
            <ac:spMkLst>
              <pc:docMk/>
              <pc:sldMasterMk cId="2394396925" sldId="2147483661"/>
              <pc:sldLayoutMk cId="3859855295" sldId="2147483683"/>
              <ac:spMk id="11" creationId="{366E3751-4A42-3B8D-5208-B03E95659924}"/>
            </ac:spMkLst>
          </pc:spChg>
          <pc:spChg chg="mod">
            <ac:chgData name="Hannah Werner" userId="6f96a161-cb2c-4bc7-a90d-3c38d78bf0fc" providerId="ADAL" clId="{5B73E300-FE19-4F13-BD26-FE22388CBF1C}" dt="2024-04-08T07:15:20.282" v="853" actId="20577"/>
            <ac:spMkLst>
              <pc:docMk/>
              <pc:sldMasterMk cId="2394396925" sldId="2147483661"/>
              <pc:sldLayoutMk cId="3859855295" sldId="2147483683"/>
              <ac:spMk id="12" creationId="{D857812C-F707-CEB5-F849-562C7BA4920F}"/>
            </ac:spMkLst>
          </pc:spChg>
          <pc:spChg chg="mod">
            <ac:chgData name="Hannah Werner" userId="6f96a161-cb2c-4bc7-a90d-3c38d78bf0fc" providerId="ADAL" clId="{5B73E300-FE19-4F13-BD26-FE22388CBF1C}" dt="2024-04-08T07:17:12.938" v="965"/>
            <ac:spMkLst>
              <pc:docMk/>
              <pc:sldMasterMk cId="2394396925" sldId="2147483661"/>
              <pc:sldLayoutMk cId="3859855295" sldId="2147483683"/>
              <ac:spMk id="14" creationId="{BED520A0-5A91-65BD-5356-54F489A6981F}"/>
            </ac:spMkLst>
          </pc:spChg>
        </pc:sldLayoutChg>
        <pc:sldLayoutChg chg="addSp delSp modSp mod">
          <pc:chgData name="Hannah Werner" userId="6f96a161-cb2c-4bc7-a90d-3c38d78bf0fc" providerId="ADAL" clId="{5B73E300-FE19-4F13-BD26-FE22388CBF1C}" dt="2024-04-08T10:49:22.983" v="1427" actId="20577"/>
          <pc:sldLayoutMkLst>
            <pc:docMk/>
            <pc:sldMasterMk cId="2394396925" sldId="2147483661"/>
            <pc:sldLayoutMk cId="3371246564" sldId="2147483684"/>
          </pc:sldLayoutMkLst>
          <pc:spChg chg="del mod">
            <ac:chgData name="Hannah Werner" userId="6f96a161-cb2c-4bc7-a90d-3c38d78bf0fc" providerId="ADAL" clId="{5B73E300-FE19-4F13-BD26-FE22388CBF1C}" dt="2024-04-08T07:20:32.448" v="1029" actId="478"/>
            <ac:spMkLst>
              <pc:docMk/>
              <pc:sldMasterMk cId="2394396925" sldId="2147483661"/>
              <pc:sldLayoutMk cId="3371246564" sldId="2147483684"/>
              <ac:spMk id="3" creationId="{4F11DD7E-C0C1-77E5-16C8-3A605512BA19}"/>
            </ac:spMkLst>
          </pc:spChg>
          <pc:spChg chg="add mod">
            <ac:chgData name="Hannah Werner" userId="6f96a161-cb2c-4bc7-a90d-3c38d78bf0fc" providerId="ADAL" clId="{5B73E300-FE19-4F13-BD26-FE22388CBF1C}" dt="2024-04-08T10:49:22.983" v="1427" actId="20577"/>
            <ac:spMkLst>
              <pc:docMk/>
              <pc:sldMasterMk cId="2394396925" sldId="2147483661"/>
              <pc:sldLayoutMk cId="3371246564" sldId="2147483684"/>
              <ac:spMk id="4" creationId="{AAA8C579-D9FF-601A-436C-81F8FD82AE6D}"/>
            </ac:spMkLst>
          </pc:spChg>
          <pc:spChg chg="mod">
            <ac:chgData name="Hannah Werner" userId="6f96a161-cb2c-4bc7-a90d-3c38d78bf0fc" providerId="ADAL" clId="{5B73E300-FE19-4F13-BD26-FE22388CBF1C}" dt="2024-04-08T07:14:58.128" v="831" actId="20577"/>
            <ac:spMkLst>
              <pc:docMk/>
              <pc:sldMasterMk cId="2394396925" sldId="2147483661"/>
              <pc:sldLayoutMk cId="3371246564" sldId="2147483684"/>
              <ac:spMk id="6" creationId="{4C24A9EB-41FA-41D8-BA69-871ACB50E6EB}"/>
            </ac:spMkLst>
          </pc:spChg>
          <pc:spChg chg="mod">
            <ac:chgData name="Hannah Werner" userId="6f96a161-cb2c-4bc7-a90d-3c38d78bf0fc" providerId="ADAL" clId="{5B73E300-FE19-4F13-BD26-FE22388CBF1C}" dt="2024-04-08T07:14:20.254" v="822" actId="20577"/>
            <ac:spMkLst>
              <pc:docMk/>
              <pc:sldMasterMk cId="2394396925" sldId="2147483661"/>
              <pc:sldLayoutMk cId="3371246564" sldId="2147483684"/>
              <ac:spMk id="9" creationId="{3676FF84-31E1-C937-463E-EA12653DED04}"/>
            </ac:spMkLst>
          </pc:spChg>
          <pc:spChg chg="mod">
            <ac:chgData name="Hannah Werner" userId="6f96a161-cb2c-4bc7-a90d-3c38d78bf0fc" providerId="ADAL" clId="{5B73E300-FE19-4F13-BD26-FE22388CBF1C}" dt="2024-04-08T07:15:09.760" v="849" actId="20577"/>
            <ac:spMkLst>
              <pc:docMk/>
              <pc:sldMasterMk cId="2394396925" sldId="2147483661"/>
              <pc:sldLayoutMk cId="3371246564" sldId="2147483684"/>
              <ac:spMk id="11" creationId="{366E3751-4A42-3B8D-5208-B03E95659924}"/>
            </ac:spMkLst>
          </pc:spChg>
          <pc:spChg chg="mod">
            <ac:chgData name="Hannah Werner" userId="6f96a161-cb2c-4bc7-a90d-3c38d78bf0fc" providerId="ADAL" clId="{5B73E300-FE19-4F13-BD26-FE22388CBF1C}" dt="2024-04-08T07:33:16.428" v="1421" actId="6549"/>
            <ac:spMkLst>
              <pc:docMk/>
              <pc:sldMasterMk cId="2394396925" sldId="2147483661"/>
              <pc:sldLayoutMk cId="3371246564" sldId="2147483684"/>
              <ac:spMk id="12" creationId="{D857812C-F707-CEB5-F849-562C7BA4920F}"/>
            </ac:spMkLst>
          </pc:spChg>
          <pc:spChg chg="mod">
            <ac:chgData name="Hannah Werner" userId="6f96a161-cb2c-4bc7-a90d-3c38d78bf0fc" providerId="ADAL" clId="{5B73E300-FE19-4F13-BD26-FE22388CBF1C}" dt="2024-04-08T07:21:20.146" v="1123" actId="1036"/>
            <ac:spMkLst>
              <pc:docMk/>
              <pc:sldMasterMk cId="2394396925" sldId="2147483661"/>
              <pc:sldLayoutMk cId="3371246564" sldId="2147483684"/>
              <ac:spMk id="14" creationId="{E856A02A-682F-0AB9-2B00-E8155AE64F0B}"/>
            </ac:spMkLst>
          </pc:spChg>
          <pc:spChg chg="mod">
            <ac:chgData name="Hannah Werner" userId="6f96a161-cb2c-4bc7-a90d-3c38d78bf0fc" providerId="ADAL" clId="{5B73E300-FE19-4F13-BD26-FE22388CBF1C}" dt="2024-04-08T07:14:59.860" v="832" actId="20577"/>
            <ac:spMkLst>
              <pc:docMk/>
              <pc:sldMasterMk cId="2394396925" sldId="2147483661"/>
              <pc:sldLayoutMk cId="3371246564" sldId="2147483684"/>
              <ac:spMk id="15" creationId="{197EFB13-7FAF-2B6D-413F-9CAFECE832BF}"/>
            </ac:spMkLst>
          </pc:spChg>
          <pc:spChg chg="mod">
            <ac:chgData name="Hannah Werner" userId="6f96a161-cb2c-4bc7-a90d-3c38d78bf0fc" providerId="ADAL" clId="{5B73E300-FE19-4F13-BD26-FE22388CBF1C}" dt="2024-04-08T07:23:38.721" v="1280" actId="20577"/>
            <ac:spMkLst>
              <pc:docMk/>
              <pc:sldMasterMk cId="2394396925" sldId="2147483661"/>
              <pc:sldLayoutMk cId="3371246564" sldId="2147483684"/>
              <ac:spMk id="16" creationId="{C204FC51-3AA1-2470-229C-C3E81D8C292B}"/>
            </ac:spMkLst>
          </pc:spChg>
          <pc:spChg chg="mod">
            <ac:chgData name="Hannah Werner" userId="6f96a161-cb2c-4bc7-a90d-3c38d78bf0fc" providerId="ADAL" clId="{5B73E300-FE19-4F13-BD26-FE22388CBF1C}" dt="2024-04-08T07:15:14.052" v="850"/>
            <ac:spMkLst>
              <pc:docMk/>
              <pc:sldMasterMk cId="2394396925" sldId="2147483661"/>
              <pc:sldLayoutMk cId="3371246564" sldId="2147483684"/>
              <ac:spMk id="17" creationId="{4D4856FA-B0F4-D0C8-0330-C21FFD929E83}"/>
            </ac:spMkLst>
          </pc:spChg>
          <pc:spChg chg="mod">
            <ac:chgData name="Hannah Werner" userId="6f96a161-cb2c-4bc7-a90d-3c38d78bf0fc" providerId="ADAL" clId="{5B73E300-FE19-4F13-BD26-FE22388CBF1C}" dt="2024-04-08T07:15:15.606" v="851"/>
            <ac:spMkLst>
              <pc:docMk/>
              <pc:sldMasterMk cId="2394396925" sldId="2147483661"/>
              <pc:sldLayoutMk cId="3371246564" sldId="2147483684"/>
              <ac:spMk id="18" creationId="{66EE628D-9B92-AB0C-40F6-C70C231358E5}"/>
            </ac:spMkLst>
          </pc:spChg>
        </pc:sldLayoutChg>
        <pc:sldLayoutChg chg="addSp delSp modSp mod">
          <pc:chgData name="Hannah Werner" userId="6f96a161-cb2c-4bc7-a90d-3c38d78bf0fc" providerId="ADAL" clId="{5B73E300-FE19-4F13-BD26-FE22388CBF1C}" dt="2024-04-08T07:04:37.886" v="238"/>
          <pc:sldLayoutMkLst>
            <pc:docMk/>
            <pc:sldMasterMk cId="2394396925" sldId="2147483661"/>
            <pc:sldLayoutMk cId="2890018589" sldId="2147483686"/>
          </pc:sldLayoutMkLst>
          <pc:spChg chg="add mod">
            <ac:chgData name="Hannah Werner" userId="6f96a161-cb2c-4bc7-a90d-3c38d78bf0fc" providerId="ADAL" clId="{5B73E300-FE19-4F13-BD26-FE22388CBF1C}" dt="2024-04-08T07:04:37.886" v="238"/>
            <ac:spMkLst>
              <pc:docMk/>
              <pc:sldMasterMk cId="2394396925" sldId="2147483661"/>
              <pc:sldLayoutMk cId="2890018589" sldId="2147483686"/>
              <ac:spMk id="3" creationId="{2348078E-8AD8-1AC4-4501-37C3353CCC91}"/>
            </ac:spMkLst>
          </pc:spChg>
          <pc:spChg chg="del">
            <ac:chgData name="Hannah Werner" userId="6f96a161-cb2c-4bc7-a90d-3c38d78bf0fc" providerId="ADAL" clId="{5B73E300-FE19-4F13-BD26-FE22388CBF1C}" dt="2024-04-08T07:04:37.378" v="237" actId="478"/>
            <ac:spMkLst>
              <pc:docMk/>
              <pc:sldMasterMk cId="2394396925" sldId="2147483661"/>
              <pc:sldLayoutMk cId="2890018589" sldId="2147483686"/>
              <ac:spMk id="10" creationId="{D3AA3513-45CA-D0CB-063F-3DEF8E3B6FCD}"/>
            </ac:spMkLst>
          </pc:spChg>
        </pc:sldLayoutChg>
        <pc:sldLayoutChg chg="modSp mod">
          <pc:chgData name="Hannah Werner" userId="6f96a161-cb2c-4bc7-a90d-3c38d78bf0fc" providerId="ADAL" clId="{5B73E300-FE19-4F13-BD26-FE22388CBF1C}" dt="2024-04-08T07:30:21.400" v="1363" actId="20577"/>
          <pc:sldLayoutMkLst>
            <pc:docMk/>
            <pc:sldMasterMk cId="2394396925" sldId="2147483661"/>
            <pc:sldLayoutMk cId="3783021167" sldId="2147483687"/>
          </pc:sldLayoutMkLst>
          <pc:spChg chg="mod">
            <ac:chgData name="Hannah Werner" userId="6f96a161-cb2c-4bc7-a90d-3c38d78bf0fc" providerId="ADAL" clId="{5B73E300-FE19-4F13-BD26-FE22388CBF1C}" dt="2024-04-08T07:18:58.446" v="1024"/>
            <ac:spMkLst>
              <pc:docMk/>
              <pc:sldMasterMk cId="2394396925" sldId="2147483661"/>
              <pc:sldLayoutMk cId="3783021167" sldId="2147483687"/>
              <ac:spMk id="2" creationId="{9A09CF22-0C7B-B8E0-EEF8-7EA4D09EAF28}"/>
            </ac:spMkLst>
          </pc:spChg>
          <pc:spChg chg="mod">
            <ac:chgData name="Hannah Werner" userId="6f96a161-cb2c-4bc7-a90d-3c38d78bf0fc" providerId="ADAL" clId="{5B73E300-FE19-4F13-BD26-FE22388CBF1C}" dt="2024-04-08T07:19:06.858" v="1025"/>
            <ac:spMkLst>
              <pc:docMk/>
              <pc:sldMasterMk cId="2394396925" sldId="2147483661"/>
              <pc:sldLayoutMk cId="3783021167" sldId="2147483687"/>
              <ac:spMk id="6" creationId="{8814DEDD-7C5C-9062-14A1-B8310D3491F0}"/>
            </ac:spMkLst>
          </pc:spChg>
          <pc:spChg chg="mod">
            <ac:chgData name="Hannah Werner" userId="6f96a161-cb2c-4bc7-a90d-3c38d78bf0fc" providerId="ADAL" clId="{5B73E300-FE19-4F13-BD26-FE22388CBF1C}" dt="2024-04-08T07:30:21.400" v="1363" actId="20577"/>
            <ac:spMkLst>
              <pc:docMk/>
              <pc:sldMasterMk cId="2394396925" sldId="2147483661"/>
              <pc:sldLayoutMk cId="3783021167" sldId="2147483687"/>
              <ac:spMk id="10" creationId="{722BF1BE-3664-A41F-E15A-BC5F0841D893}"/>
            </ac:spMkLst>
          </pc:spChg>
        </pc:sldLayoutChg>
        <pc:sldLayoutChg chg="modSp del mod">
          <pc:chgData name="Hannah Werner" userId="6f96a161-cb2c-4bc7-a90d-3c38d78bf0fc" providerId="ADAL" clId="{5B73E300-FE19-4F13-BD26-FE22388CBF1C}" dt="2024-04-08T07:08:52.400" v="500" actId="2696"/>
          <pc:sldLayoutMkLst>
            <pc:docMk/>
            <pc:sldMasterMk cId="2394396925" sldId="2147483661"/>
            <pc:sldLayoutMk cId="705084257" sldId="2147483688"/>
          </pc:sldLayoutMkLst>
          <pc:spChg chg="mod">
            <ac:chgData name="Hannah Werner" userId="6f96a161-cb2c-4bc7-a90d-3c38d78bf0fc" providerId="ADAL" clId="{5B73E300-FE19-4F13-BD26-FE22388CBF1C}" dt="2024-04-08T07:08:15.433" v="488"/>
            <ac:spMkLst>
              <pc:docMk/>
              <pc:sldMasterMk cId="2394396925" sldId="2147483661"/>
              <pc:sldLayoutMk cId="705084257" sldId="2147483688"/>
              <ac:spMk id="34" creationId="{F1EB04FC-D739-B00E-D3F9-1608A9A2126C}"/>
            </ac:spMkLst>
          </pc:spChg>
        </pc:sldLayoutChg>
        <pc:sldLayoutChg chg="delSp modSp mod">
          <pc:chgData name="Hannah Werner" userId="6f96a161-cb2c-4bc7-a90d-3c38d78bf0fc" providerId="ADAL" clId="{5B73E300-FE19-4F13-BD26-FE22388CBF1C}" dt="2024-04-08T07:32:37.993" v="1385" actId="113"/>
          <pc:sldLayoutMkLst>
            <pc:docMk/>
            <pc:sldMasterMk cId="2394396925" sldId="2147483661"/>
            <pc:sldLayoutMk cId="2936756388" sldId="2147483688"/>
          </pc:sldLayoutMkLst>
          <pc:spChg chg="del">
            <ac:chgData name="Hannah Werner" userId="6f96a161-cb2c-4bc7-a90d-3c38d78bf0fc" providerId="ADAL" clId="{5B73E300-FE19-4F13-BD26-FE22388CBF1C}" dt="2024-04-08T07:28:10.963" v="1346" actId="478"/>
            <ac:spMkLst>
              <pc:docMk/>
              <pc:sldMasterMk cId="2394396925" sldId="2147483661"/>
              <pc:sldLayoutMk cId="2936756388" sldId="2147483688"/>
              <ac:spMk id="7" creationId="{0494FF37-27BE-EE49-0479-E8702FF092CE}"/>
            </ac:spMkLst>
          </pc:spChg>
          <pc:spChg chg="mod">
            <ac:chgData name="Hannah Werner" userId="6f96a161-cb2c-4bc7-a90d-3c38d78bf0fc" providerId="ADAL" clId="{5B73E300-FE19-4F13-BD26-FE22388CBF1C}" dt="2024-04-08T07:31:32.114" v="1379" actId="20577"/>
            <ac:spMkLst>
              <pc:docMk/>
              <pc:sldMasterMk cId="2394396925" sldId="2147483661"/>
              <pc:sldLayoutMk cId="2936756388" sldId="2147483688"/>
              <ac:spMk id="13" creationId="{188A2A38-B7EA-270F-7F75-FA6D97CEE343}"/>
            </ac:spMkLst>
          </pc:spChg>
          <pc:spChg chg="mod">
            <ac:chgData name="Hannah Werner" userId="6f96a161-cb2c-4bc7-a90d-3c38d78bf0fc" providerId="ADAL" clId="{5B73E300-FE19-4F13-BD26-FE22388CBF1C}" dt="2024-04-08T07:32:37.993" v="1385" actId="113"/>
            <ac:spMkLst>
              <pc:docMk/>
              <pc:sldMasterMk cId="2394396925" sldId="2147483661"/>
              <pc:sldLayoutMk cId="2936756388" sldId="2147483688"/>
              <ac:spMk id="16" creationId="{5F8397AA-E398-929E-0C83-31AB9C22E568}"/>
            </ac:spMkLst>
          </pc:spChg>
          <pc:spChg chg="del">
            <ac:chgData name="Hannah Werner" userId="6f96a161-cb2c-4bc7-a90d-3c38d78bf0fc" providerId="ADAL" clId="{5B73E300-FE19-4F13-BD26-FE22388CBF1C}" dt="2024-04-08T07:28:10.963" v="1346" actId="478"/>
            <ac:spMkLst>
              <pc:docMk/>
              <pc:sldMasterMk cId="2394396925" sldId="2147483661"/>
              <pc:sldLayoutMk cId="2936756388" sldId="2147483688"/>
              <ac:spMk id="31" creationId="{ADE4A8DD-38A9-592B-CA32-2430C8D5F85D}"/>
            </ac:spMkLst>
          </pc:spChg>
          <pc:grpChg chg="del">
            <ac:chgData name="Hannah Werner" userId="6f96a161-cb2c-4bc7-a90d-3c38d78bf0fc" providerId="ADAL" clId="{5B73E300-FE19-4F13-BD26-FE22388CBF1C}" dt="2024-04-08T07:28:10.963" v="1346" actId="478"/>
            <ac:grpSpMkLst>
              <pc:docMk/>
              <pc:sldMasterMk cId="2394396925" sldId="2147483661"/>
              <pc:sldLayoutMk cId="2936756388" sldId="2147483688"/>
              <ac:grpSpMk id="32" creationId="{DAC0DA56-B901-47FB-E13E-265681DE69EB}"/>
            </ac:grpSpMkLst>
          </pc:grpChg>
        </pc:sldLayoutChg>
        <pc:sldLayoutChg chg="modSp del mod">
          <pc:chgData name="Hannah Werner" userId="6f96a161-cb2c-4bc7-a90d-3c38d78bf0fc" providerId="ADAL" clId="{5B73E300-FE19-4F13-BD26-FE22388CBF1C}" dt="2024-04-08T07:08:54.320" v="501" actId="2696"/>
          <pc:sldLayoutMkLst>
            <pc:docMk/>
            <pc:sldMasterMk cId="2394396925" sldId="2147483661"/>
            <pc:sldLayoutMk cId="2211490536" sldId="2147483689"/>
          </pc:sldLayoutMkLst>
          <pc:spChg chg="mod">
            <ac:chgData name="Hannah Werner" userId="6f96a161-cb2c-4bc7-a90d-3c38d78bf0fc" providerId="ADAL" clId="{5B73E300-FE19-4F13-BD26-FE22388CBF1C}" dt="2024-04-08T07:08:25.390" v="499" actId="20577"/>
            <ac:spMkLst>
              <pc:docMk/>
              <pc:sldMasterMk cId="2394396925" sldId="2147483661"/>
              <pc:sldLayoutMk cId="2211490536" sldId="2147483689"/>
              <ac:spMk id="34" creationId="{F1EB04FC-D739-B00E-D3F9-1608A9A2126C}"/>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02FD4-CFA1-594D-9BA9-A3FD9D9A2503}" type="datetimeFigureOut">
              <a:rPr lang="en-US" smtClean="0"/>
              <a:t>7/25/2024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BCD64-0B54-1947-B93C-DF5322DA077D}" type="slidenum">
              <a:rPr lang="en-US" smtClean="0"/>
              <a:t>‹#›</a:t>
            </a:fld>
            <a:endParaRPr lang="en-US"/>
          </a:p>
        </p:txBody>
      </p:sp>
    </p:spTree>
    <p:extLst>
      <p:ext uri="{BB962C8B-B14F-4D97-AF65-F5344CB8AC3E}">
        <p14:creationId xmlns:p14="http://schemas.microsoft.com/office/powerpoint/2010/main" val="201059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3BCD64-0B54-1947-B93C-DF5322DA077D}" type="slidenum">
              <a:rPr lang="en-US" smtClean="0"/>
              <a:t>2</a:t>
            </a:fld>
            <a:endParaRPr lang="en-US"/>
          </a:p>
        </p:txBody>
      </p:sp>
    </p:spTree>
    <p:extLst>
      <p:ext uri="{BB962C8B-B14F-4D97-AF65-F5344CB8AC3E}">
        <p14:creationId xmlns:p14="http://schemas.microsoft.com/office/powerpoint/2010/main" val="21256434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app.ekipa.de/challenges/de40-rheinmetall/brief"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app.ekipa.de/challenges/de40-rheinmetall/brief"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s://app.ekipa.de/challenges"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486"/>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7" name="TextBox 6">
            <a:extLst>
              <a:ext uri="{FF2B5EF4-FFF2-40B4-BE49-F238E27FC236}">
                <a16:creationId xmlns:a16="http://schemas.microsoft.com/office/drawing/2014/main" id="{0494FF37-27BE-EE49-0479-E8702FF092CE}"/>
              </a:ext>
            </a:extLst>
          </p:cNvPr>
          <p:cNvSpPr txBox="1"/>
          <p:nvPr userDrawn="1"/>
        </p:nvSpPr>
        <p:spPr>
          <a:xfrm>
            <a:off x="318437" y="3659661"/>
            <a:ext cx="7439272" cy="646331"/>
          </a:xfrm>
          <a:prstGeom prst="rect">
            <a:avLst/>
          </a:prstGeom>
          <a:noFill/>
        </p:spPr>
        <p:txBody>
          <a:bodyPr wrap="square" rtlCol="0">
            <a:spAutoFit/>
          </a:bodyPr>
          <a:lstStyle/>
          <a:p>
            <a:r>
              <a:rPr lang="en-US" b="1">
                <a:solidFill>
                  <a:schemeClr val="accent1"/>
                </a:solidFill>
                <a:latin typeface="Segoe UI" panose="020B0502040204020203" pitchFamily="34" charset="0"/>
                <a:cs typeface="Segoe UI" panose="020B0502040204020203" pitchFamily="34" charset="0"/>
              </a:rPr>
              <a:t>WIE HAST DU VON UNS ERFAHREN?</a:t>
            </a:r>
            <a:endParaRPr lang="en-US" b="1" dirty="0">
              <a:solidFill>
                <a:schemeClr val="accent1"/>
              </a:solidFill>
              <a:latin typeface="Segoe UI" panose="020B0502040204020203" pitchFamily="34" charset="0"/>
              <a:cs typeface="Segoe UI" panose="020B0502040204020203" pitchFamily="34" charset="0"/>
            </a:endParaRPr>
          </a:p>
          <a:p>
            <a:endParaRPr lang="en-US" b="1" dirty="0">
              <a:solidFill>
                <a:schemeClr val="accent1"/>
              </a:solidFill>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de-DE" sz="1400" b="0">
                <a:latin typeface="Segoe UI" panose="020B0502040204020203" pitchFamily="34" charset="0"/>
                <a:cs typeface="Segoe UI" panose="020B0502040204020203" pitchFamily="34" charset="0"/>
              </a:rPr>
              <a:t>Dies ist das offizielle Submission Template für die Teilnahme an den ekipa Challenges </a:t>
            </a:r>
            <a:endParaRPr lang="en-US" sz="1400" b="0" dirty="0">
              <a:latin typeface="Segoe UI" panose="020B0502040204020203" pitchFamily="34" charset="0"/>
              <a:cs typeface="Segoe UI" panose="020B0502040204020203" pitchFamily="34" charset="0"/>
            </a:endParaRP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340110" cy="477054"/>
          </a:xfrm>
          <a:prstGeom prst="rect">
            <a:avLst/>
          </a:prstGeom>
          <a:noFill/>
        </p:spPr>
        <p:txBody>
          <a:bodyPr wrap="none" rtlCol="0">
            <a:spAutoFit/>
          </a:bodyPr>
          <a:lstStyle/>
          <a:p>
            <a:r>
              <a:rPr lang="en-US" sz="2500" b="1">
                <a:solidFill>
                  <a:schemeClr val="bg1"/>
                </a:solidFill>
                <a:latin typeface="Segoe UI" panose="020B0502040204020203" pitchFamily="34" charset="0"/>
                <a:cs typeface="Segoe UI" panose="020B0502040204020203" pitchFamily="34" charset="0"/>
              </a:rPr>
              <a:t>INHALT</a:t>
            </a:r>
            <a:endParaRPr lang="en-US" sz="2500" b="1" dirty="0">
              <a:solidFill>
                <a:schemeClr val="bg1"/>
              </a:solidFill>
              <a:latin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de-DE" sz="1600">
                <a:latin typeface="Segoe UI" panose="020B0502040204020203" pitchFamily="34" charset="0"/>
                <a:cs typeface="Segoe UI" panose="020B0502040204020203" pitchFamily="34" charset="0"/>
              </a:rPr>
              <a:t>Fülle die Vorlage für die Einreichung aus</a:t>
            </a:r>
          </a:p>
          <a:p>
            <a:pPr marL="285750" indent="-285750">
              <a:buFont typeface="System Font Regular"/>
              <a:buChar char="✔️"/>
            </a:pPr>
            <a:r>
              <a:rPr lang="de-DE" sz="1600">
                <a:latin typeface="Segoe UI" panose="020B0502040204020203" pitchFamily="34" charset="0"/>
                <a:cs typeface="Segoe UI" panose="020B0502040204020203" pitchFamily="34" charset="0"/>
              </a:rPr>
              <a:t>Prüfe, ob du zusätzliches Material wie ein Video, eine Unternehmenspräsentation usw. hochladen möchtest.</a:t>
            </a:r>
          </a:p>
          <a:p>
            <a:pPr marL="285750" indent="-285750">
              <a:buFont typeface="System Font Regular"/>
              <a:buChar char="✔️"/>
            </a:pPr>
            <a:r>
              <a:rPr lang="de-DE" sz="1600">
                <a:latin typeface="Segoe UI" panose="020B0502040204020203" pitchFamily="34" charset="0"/>
                <a:cs typeface="Segoe UI" panose="020B0502040204020203" pitchFamily="34" charset="0"/>
              </a:rPr>
              <a:t>Lade deine Dokumente bis zur genannten Frist über unsere </a:t>
            </a:r>
            <a:r>
              <a:rPr lang="de-DE" sz="1600">
                <a:latin typeface="Segoe UI" panose="020B0502040204020203" pitchFamily="34" charset="0"/>
                <a:cs typeface="Segoe UI" panose="020B0502040204020203" pitchFamily="34" charset="0"/>
                <a:hlinkClick r:id="rId3"/>
              </a:rPr>
              <a:t>Plattform</a:t>
            </a:r>
            <a:r>
              <a:rPr lang="de-DE" sz="1600">
                <a:latin typeface="Segoe UI" panose="020B0502040204020203" pitchFamily="34" charset="0"/>
                <a:cs typeface="Segoe UI" panose="020B0502040204020203" pitchFamily="34" charset="0"/>
              </a:rPr>
              <a:t> hoch</a:t>
            </a:r>
            <a:endParaRPr lang="en-US" sz="1600" dirty="0">
              <a:latin typeface="Segoe UI" panose="020B0502040204020203" pitchFamily="34" charset="0"/>
              <a:cs typeface="Segoe UI" panose="020B0502040204020203" pitchFamily="34" charset="0"/>
            </a:endParaRP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b="1">
                <a:solidFill>
                  <a:schemeClr val="bg1"/>
                </a:solidFill>
                <a:latin typeface="Segoe UI" panose="020B0502040204020203" pitchFamily="34" charset="0"/>
                <a:cs typeface="Segoe UI" panose="020B0502040204020203" pitchFamily="34" charset="0"/>
              </a:rPr>
              <a:t>EINLEITUNG</a:t>
            </a:r>
            <a:endParaRPr lang="en-US" sz="2000" b="1" dirty="0">
              <a:solidFill>
                <a:schemeClr val="bg1"/>
              </a:solidFill>
              <a:latin typeface="Segoe UI" panose="020B0502040204020203" pitchFamily="34" charset="0"/>
              <a:cs typeface="Segoe UI" panose="020B0502040204020203" pitchFamily="34" charset="0"/>
            </a:endParaRPr>
          </a:p>
          <a:p>
            <a:pPr marL="342900" indent="-342900">
              <a:lnSpc>
                <a:spcPct val="250000"/>
              </a:lnSpc>
              <a:buFont typeface="+mj-lt"/>
              <a:buAutoNum type="arabicPeriod"/>
            </a:pPr>
            <a:r>
              <a:rPr lang="en-US" sz="2000" b="1">
                <a:solidFill>
                  <a:schemeClr val="bg1"/>
                </a:solidFill>
                <a:latin typeface="Segoe UI" panose="020B0502040204020203" pitchFamily="34" charset="0"/>
                <a:cs typeface="Segoe UI" panose="020B0502040204020203" pitchFamily="34" charset="0"/>
              </a:rPr>
              <a:t>LÖSUNG</a:t>
            </a:r>
            <a:endParaRPr lang="en-US" sz="2000" b="1" dirty="0">
              <a:solidFill>
                <a:schemeClr val="bg1"/>
              </a:solidFill>
              <a:latin typeface="Segoe UI" panose="020B0502040204020203" pitchFamily="34" charset="0"/>
              <a:cs typeface="Segoe UI" panose="020B0502040204020203" pitchFamily="34" charset="0"/>
            </a:endParaRPr>
          </a:p>
          <a:p>
            <a:pPr marL="342900" indent="-342900">
              <a:lnSpc>
                <a:spcPct val="250000"/>
              </a:lnSpc>
              <a:buFont typeface="+mj-lt"/>
              <a:buAutoNum type="arabicPeriod"/>
            </a:pPr>
            <a:r>
              <a:rPr lang="en-US" sz="2000" b="1">
                <a:solidFill>
                  <a:schemeClr val="bg1"/>
                </a:solidFill>
                <a:latin typeface="Segoe UI" panose="020B0502040204020203" pitchFamily="34" charset="0"/>
                <a:cs typeface="Segoe UI" panose="020B0502040204020203" pitchFamily="34" charset="0"/>
              </a:rPr>
              <a:t>KERNFRAGEN</a:t>
            </a:r>
            <a:endParaRPr lang="en-US" sz="2000" b="1" dirty="0">
              <a:solidFill>
                <a:schemeClr val="bg1"/>
              </a:solidFill>
              <a:latin typeface="Segoe UI" panose="020B0502040204020203" pitchFamily="34" charset="0"/>
              <a:cs typeface="Segoe UI" panose="020B0502040204020203" pitchFamily="34" charset="0"/>
            </a:endParaRPr>
          </a:p>
          <a:p>
            <a:pPr marL="342900" indent="-342900">
              <a:lnSpc>
                <a:spcPct val="250000"/>
              </a:lnSpc>
              <a:buFont typeface="+mj-lt"/>
              <a:buAutoNum type="arabicPeriod"/>
            </a:pPr>
            <a:r>
              <a:rPr lang="en-US" sz="2000" b="1">
                <a:solidFill>
                  <a:schemeClr val="bg1"/>
                </a:solidFill>
                <a:latin typeface="Segoe UI" panose="020B0502040204020203" pitchFamily="34" charset="0"/>
                <a:cs typeface="Segoe UI" panose="020B0502040204020203" pitchFamily="34" charset="0"/>
              </a:rPr>
              <a:t>KOLLABORATION</a:t>
            </a:r>
            <a:endParaRPr lang="en-US" sz="2000" b="1" dirty="0">
              <a:solidFill>
                <a:schemeClr val="bg1"/>
              </a:solidFill>
              <a:latin typeface="Segoe UI" panose="020B0502040204020203" pitchFamily="34" charset="0"/>
              <a:cs typeface="Segoe UI" panose="020B0502040204020203" pitchFamily="34" charset="0"/>
            </a:endParaRPr>
          </a:p>
          <a:p>
            <a:pPr marL="342900" indent="-342900">
              <a:lnSpc>
                <a:spcPct val="250000"/>
              </a:lnSpc>
              <a:buFont typeface="+mj-lt"/>
              <a:buAutoNum type="arabicPeriod"/>
            </a:pPr>
            <a:endParaRPr lang="en-US" sz="2000" b="1"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a:solidFill>
                  <a:schemeClr val="accent3"/>
                </a:solidFill>
                <a:latin typeface="Segoe UI" panose="020B0502040204020203" pitchFamily="34" charset="0"/>
                <a:cs typeface="Segoe UI" panose="020B0502040204020203" pitchFamily="34" charset="0"/>
              </a:rPr>
              <a:t>CHECKLISTE FÜR DEINE TEILNAHME</a:t>
            </a:r>
            <a:endParaRPr lang="en-US" b="1" dirty="0">
              <a:solidFill>
                <a:schemeClr val="accent3"/>
              </a:solidFill>
              <a:latin typeface="Segoe UI" panose="020B0502040204020203" pitchFamily="34" charset="0"/>
              <a:cs typeface="Segoe UI" panose="020B0502040204020203" pitchFamily="34" charset="0"/>
            </a:endParaRP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80321"/>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DAC0DA56-B901-47FB-E13E-265681DE69EB}"/>
              </a:ext>
            </a:extLst>
          </p:cNvPr>
          <p:cNvGrpSpPr/>
          <p:nvPr userDrawn="1"/>
        </p:nvGrpSpPr>
        <p:grpSpPr>
          <a:xfrm>
            <a:off x="624890" y="4026255"/>
            <a:ext cx="5430119" cy="1513922"/>
            <a:chOff x="355409" y="4018473"/>
            <a:chExt cx="5430119" cy="1513922"/>
          </a:xfrm>
        </p:grpSpPr>
        <p:sp>
          <p:nvSpPr>
            <p:cNvPr id="21" name="TextBox 20">
              <a:extLst>
                <a:ext uri="{FF2B5EF4-FFF2-40B4-BE49-F238E27FC236}">
                  <a16:creationId xmlns:a16="http://schemas.microsoft.com/office/drawing/2014/main" id="{CDBAEE20-CA31-9243-1DD0-C47009AFE407}"/>
                </a:ext>
              </a:extLst>
            </p:cNvPr>
            <p:cNvSpPr txBox="1"/>
            <p:nvPr userDrawn="1"/>
          </p:nvSpPr>
          <p:spPr>
            <a:xfrm>
              <a:off x="355409" y="4036815"/>
              <a:ext cx="1647374" cy="338554"/>
            </a:xfrm>
            <a:prstGeom prst="rect">
              <a:avLst/>
            </a:prstGeom>
            <a:noFill/>
          </p:spPr>
          <p:txBody>
            <a:bodyPr wrap="none" rtlCol="0">
              <a:spAutoFit/>
            </a:bodyPr>
            <a:lstStyle/>
            <a:p>
              <a:r>
                <a:rPr lang="en-US" sz="1600" dirty="0"/>
                <a:t>Ekipa newsletter</a:t>
              </a:r>
            </a:p>
          </p:txBody>
        </p:sp>
        <p:sp>
          <p:nvSpPr>
            <p:cNvPr id="22" name="TextBox 21">
              <a:extLst>
                <a:ext uri="{FF2B5EF4-FFF2-40B4-BE49-F238E27FC236}">
                  <a16:creationId xmlns:a16="http://schemas.microsoft.com/office/drawing/2014/main" id="{B311AF44-DF51-FC94-93A0-C181D1C35BC0}"/>
                </a:ext>
              </a:extLst>
            </p:cNvPr>
            <p:cNvSpPr txBox="1"/>
            <p:nvPr userDrawn="1"/>
          </p:nvSpPr>
          <p:spPr>
            <a:xfrm>
              <a:off x="355409" y="4423951"/>
              <a:ext cx="1632435" cy="338554"/>
            </a:xfrm>
            <a:prstGeom prst="rect">
              <a:avLst/>
            </a:prstGeom>
            <a:noFill/>
          </p:spPr>
          <p:txBody>
            <a:bodyPr wrap="none" rtlCol="0">
              <a:spAutoFit/>
            </a:bodyPr>
            <a:lstStyle/>
            <a:p>
              <a:r>
                <a:rPr lang="en-US" sz="1600" dirty="0"/>
                <a:t>LinkedIn posting</a:t>
              </a:r>
            </a:p>
          </p:txBody>
        </p:sp>
        <p:sp>
          <p:nvSpPr>
            <p:cNvPr id="23" name="TextBox 22">
              <a:extLst>
                <a:ext uri="{FF2B5EF4-FFF2-40B4-BE49-F238E27FC236}">
                  <a16:creationId xmlns:a16="http://schemas.microsoft.com/office/drawing/2014/main" id="{04F0DDF1-7B75-C982-6D94-3C5A0466BC8C}"/>
                </a:ext>
              </a:extLst>
            </p:cNvPr>
            <p:cNvSpPr txBox="1"/>
            <p:nvPr userDrawn="1"/>
          </p:nvSpPr>
          <p:spPr>
            <a:xfrm>
              <a:off x="355409" y="4811056"/>
              <a:ext cx="1771639" cy="338554"/>
            </a:xfrm>
            <a:prstGeom prst="rect">
              <a:avLst/>
            </a:prstGeom>
            <a:noFill/>
          </p:spPr>
          <p:txBody>
            <a:bodyPr wrap="none" rtlCol="0">
              <a:spAutoFit/>
            </a:bodyPr>
            <a:lstStyle/>
            <a:p>
              <a:r>
                <a:rPr lang="en-US" sz="1600" dirty="0"/>
                <a:t>LinkedIn message</a:t>
              </a:r>
            </a:p>
          </p:txBody>
        </p:sp>
        <p:sp>
          <p:nvSpPr>
            <p:cNvPr id="24" name="TextBox 23">
              <a:extLst>
                <a:ext uri="{FF2B5EF4-FFF2-40B4-BE49-F238E27FC236}">
                  <a16:creationId xmlns:a16="http://schemas.microsoft.com/office/drawing/2014/main" id="{9622445D-9918-9C65-8767-924DC6B97A08}"/>
                </a:ext>
              </a:extLst>
            </p:cNvPr>
            <p:cNvSpPr txBox="1"/>
            <p:nvPr userDrawn="1"/>
          </p:nvSpPr>
          <p:spPr>
            <a:xfrm>
              <a:off x="2271628" y="4029359"/>
              <a:ext cx="1403141" cy="338554"/>
            </a:xfrm>
            <a:prstGeom prst="rect">
              <a:avLst/>
            </a:prstGeom>
            <a:noFill/>
          </p:spPr>
          <p:txBody>
            <a:bodyPr wrap="none" rtlCol="0">
              <a:spAutoFit/>
            </a:bodyPr>
            <a:lstStyle/>
            <a:p>
              <a:r>
                <a:rPr lang="en-US" sz="1600" dirty="0"/>
                <a:t>Ekipa website</a:t>
              </a:r>
            </a:p>
          </p:txBody>
        </p:sp>
        <p:sp>
          <p:nvSpPr>
            <p:cNvPr id="25" name="TextBox 24">
              <a:extLst>
                <a:ext uri="{FF2B5EF4-FFF2-40B4-BE49-F238E27FC236}">
                  <a16:creationId xmlns:a16="http://schemas.microsoft.com/office/drawing/2014/main" id="{3477CF9B-C309-C815-836C-51175B5EFDD2}"/>
                </a:ext>
              </a:extLst>
            </p:cNvPr>
            <p:cNvSpPr txBox="1"/>
            <p:nvPr userDrawn="1"/>
          </p:nvSpPr>
          <p:spPr>
            <a:xfrm>
              <a:off x="2271628" y="4795496"/>
              <a:ext cx="1418978" cy="338554"/>
            </a:xfrm>
            <a:prstGeom prst="rect">
              <a:avLst/>
            </a:prstGeom>
            <a:noFill/>
          </p:spPr>
          <p:txBody>
            <a:bodyPr wrap="none" rtlCol="0">
              <a:spAutoFit/>
            </a:bodyPr>
            <a:lstStyle/>
            <a:p>
              <a:r>
                <a:rPr lang="en-US" sz="1600"/>
                <a:t>Google Suche</a:t>
              </a:r>
              <a:endParaRPr lang="en-US" sz="1600" dirty="0"/>
            </a:p>
          </p:txBody>
        </p:sp>
        <p:sp>
          <p:nvSpPr>
            <p:cNvPr id="26" name="TextBox 25">
              <a:extLst>
                <a:ext uri="{FF2B5EF4-FFF2-40B4-BE49-F238E27FC236}">
                  <a16:creationId xmlns:a16="http://schemas.microsoft.com/office/drawing/2014/main" id="{0B986676-D0E3-5EBC-F737-5298798F0A18}"/>
                </a:ext>
              </a:extLst>
            </p:cNvPr>
            <p:cNvSpPr txBox="1"/>
            <p:nvPr userDrawn="1"/>
          </p:nvSpPr>
          <p:spPr>
            <a:xfrm>
              <a:off x="3943614" y="4382847"/>
              <a:ext cx="1765612" cy="338554"/>
            </a:xfrm>
            <a:prstGeom prst="rect">
              <a:avLst/>
            </a:prstGeom>
            <a:noFill/>
          </p:spPr>
          <p:txBody>
            <a:bodyPr wrap="none" rtlCol="0">
              <a:spAutoFit/>
            </a:bodyPr>
            <a:lstStyle/>
            <a:p>
              <a:r>
                <a:rPr lang="en-US" sz="1600" dirty="0"/>
                <a:t>Social media post</a:t>
              </a:r>
            </a:p>
          </p:txBody>
        </p:sp>
        <p:sp>
          <p:nvSpPr>
            <p:cNvPr id="27" name="TextBox 26">
              <a:extLst>
                <a:ext uri="{FF2B5EF4-FFF2-40B4-BE49-F238E27FC236}">
                  <a16:creationId xmlns:a16="http://schemas.microsoft.com/office/drawing/2014/main" id="{1DDD256D-BF5C-C2CA-5FB3-29AA6AE01EA0}"/>
                </a:ext>
              </a:extLst>
            </p:cNvPr>
            <p:cNvSpPr txBox="1"/>
            <p:nvPr userDrawn="1"/>
          </p:nvSpPr>
          <p:spPr>
            <a:xfrm>
              <a:off x="2271628" y="4400133"/>
              <a:ext cx="1139864" cy="338554"/>
            </a:xfrm>
            <a:prstGeom prst="rect">
              <a:avLst/>
            </a:prstGeom>
            <a:noFill/>
          </p:spPr>
          <p:txBody>
            <a:bodyPr wrap="none" rtlCol="0">
              <a:spAutoFit/>
            </a:bodyPr>
            <a:lstStyle/>
            <a:p>
              <a:r>
                <a:rPr lang="en-US" sz="1600"/>
                <a:t>Universität</a:t>
              </a:r>
              <a:endParaRPr lang="en-US" sz="1600" dirty="0"/>
            </a:p>
          </p:txBody>
        </p:sp>
        <p:sp>
          <p:nvSpPr>
            <p:cNvPr id="28" name="TextBox 27">
              <a:extLst>
                <a:ext uri="{FF2B5EF4-FFF2-40B4-BE49-F238E27FC236}">
                  <a16:creationId xmlns:a16="http://schemas.microsoft.com/office/drawing/2014/main" id="{CF3B79AB-9D46-4AA8-F250-E281CD03508B}"/>
                </a:ext>
              </a:extLst>
            </p:cNvPr>
            <p:cNvSpPr txBox="1"/>
            <p:nvPr userDrawn="1"/>
          </p:nvSpPr>
          <p:spPr>
            <a:xfrm>
              <a:off x="3943614" y="4018473"/>
              <a:ext cx="821059" cy="338554"/>
            </a:xfrm>
            <a:prstGeom prst="rect">
              <a:avLst/>
            </a:prstGeom>
            <a:noFill/>
          </p:spPr>
          <p:txBody>
            <a:bodyPr wrap="none" rtlCol="0">
              <a:spAutoFit/>
            </a:bodyPr>
            <a:lstStyle/>
            <a:p>
              <a:r>
                <a:rPr lang="en-US" sz="1600" dirty="0"/>
                <a:t>Mailing</a:t>
              </a:r>
            </a:p>
          </p:txBody>
        </p:sp>
        <p:sp>
          <p:nvSpPr>
            <p:cNvPr id="29" name="TextBox 28">
              <a:extLst>
                <a:ext uri="{FF2B5EF4-FFF2-40B4-BE49-F238E27FC236}">
                  <a16:creationId xmlns:a16="http://schemas.microsoft.com/office/drawing/2014/main" id="{5A7B4F7D-3050-8FCE-1586-8A81B7AEFD3E}"/>
                </a:ext>
              </a:extLst>
            </p:cNvPr>
            <p:cNvSpPr txBox="1"/>
            <p:nvPr userDrawn="1"/>
          </p:nvSpPr>
          <p:spPr>
            <a:xfrm>
              <a:off x="3943614" y="4791306"/>
              <a:ext cx="1841914" cy="338554"/>
            </a:xfrm>
            <a:prstGeom prst="rect">
              <a:avLst/>
            </a:prstGeom>
            <a:noFill/>
          </p:spPr>
          <p:txBody>
            <a:bodyPr wrap="none" rtlCol="0">
              <a:spAutoFit/>
            </a:bodyPr>
            <a:lstStyle/>
            <a:p>
              <a:r>
                <a:rPr lang="en-US" sz="1600"/>
                <a:t>Ein Freund/Kollege</a:t>
              </a:r>
              <a:endParaRPr lang="en-US" sz="1600" dirty="0"/>
            </a:p>
          </p:txBody>
        </p:sp>
        <p:sp>
          <p:nvSpPr>
            <p:cNvPr id="30" name="TextBox 29">
              <a:extLst>
                <a:ext uri="{FF2B5EF4-FFF2-40B4-BE49-F238E27FC236}">
                  <a16:creationId xmlns:a16="http://schemas.microsoft.com/office/drawing/2014/main" id="{6AE24D0F-FF23-6BF1-8CF2-DD98FC24D061}"/>
                </a:ext>
              </a:extLst>
            </p:cNvPr>
            <p:cNvSpPr txBox="1"/>
            <p:nvPr userDrawn="1"/>
          </p:nvSpPr>
          <p:spPr>
            <a:xfrm>
              <a:off x="355409" y="5193841"/>
              <a:ext cx="815031" cy="338554"/>
            </a:xfrm>
            <a:prstGeom prst="rect">
              <a:avLst/>
            </a:prstGeom>
            <a:noFill/>
          </p:spPr>
          <p:txBody>
            <a:bodyPr wrap="none" rtlCol="0">
              <a:spAutoFit/>
            </a:bodyPr>
            <a:lstStyle/>
            <a:p>
              <a:r>
                <a:rPr lang="en-US" sz="1600"/>
                <a:t>Andere</a:t>
              </a:r>
              <a:endParaRPr lang="en-US" sz="1600" dirty="0"/>
            </a:p>
          </p:txBody>
        </p:sp>
      </p:grpSp>
      <p:sp>
        <p:nvSpPr>
          <p:cNvPr id="31" name="Text Placeholder 2">
            <a:extLst>
              <a:ext uri="{FF2B5EF4-FFF2-40B4-BE49-F238E27FC236}">
                <a16:creationId xmlns:a16="http://schemas.microsoft.com/office/drawing/2014/main" id="{ADE4A8DD-38A9-592B-CA32-2430C8D5F85D}"/>
              </a:ext>
            </a:extLst>
          </p:cNvPr>
          <p:cNvSpPr>
            <a:spLocks noGrp="1"/>
          </p:cNvSpPr>
          <p:nvPr>
            <p:ph type="body" idx="17" hasCustomPrompt="1"/>
          </p:nvPr>
        </p:nvSpPr>
        <p:spPr>
          <a:xfrm>
            <a:off x="399409" y="5670238"/>
            <a:ext cx="7358299" cy="459323"/>
          </a:xfrm>
        </p:spPr>
        <p:txBody>
          <a:bodyPr>
            <a:noAutofit/>
          </a:bodyPr>
          <a:lstStyle>
            <a:lvl1pPr marL="0" indent="0">
              <a:buNone/>
              <a:defRPr sz="1800">
                <a:solidFill>
                  <a:schemeClr val="accent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Schreibe hier auf, wie du von uns oder dieser Challenge erfahren hast</a:t>
            </a:r>
            <a:endParaRPr lang="en-GB" dirty="0"/>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939668" cy="477054"/>
          </a:xfrm>
          <a:prstGeom prst="rect">
            <a:avLst/>
          </a:prstGeom>
          <a:noFill/>
        </p:spPr>
        <p:txBody>
          <a:bodyPr wrap="none" rtlCol="0" anchor="ctr">
            <a:spAutoFit/>
          </a:bodyPr>
          <a:lstStyle/>
          <a:p>
            <a:r>
              <a:rPr lang="en-US" sz="2500" b="1">
                <a:solidFill>
                  <a:schemeClr val="tx2">
                    <a:lumMod val="10000"/>
                  </a:schemeClr>
                </a:solidFill>
                <a:latin typeface="Segoe UI" panose="020B0502040204020203" pitchFamily="34" charset="0"/>
                <a:cs typeface="Segoe UI" panose="020B0502040204020203" pitchFamily="34" charset="0"/>
              </a:rPr>
              <a:t>APPLICATION </a:t>
            </a:r>
            <a:r>
              <a:rPr lang="en-US" sz="2500" b="1" dirty="0">
                <a:solidFill>
                  <a:schemeClr val="tx2">
                    <a:lumMod val="10000"/>
                  </a:schemeClr>
                </a:solidFill>
                <a:latin typeface="Segoe UI" panose="020B0502040204020203" pitchFamily="34" charset="0"/>
                <a:cs typeface="Segoe UI" panose="020B0502040204020203" pitchFamily="34" charset="0"/>
              </a:rPr>
              <a:t>TEMPLATE</a:t>
            </a:r>
          </a:p>
        </p:txBody>
      </p:sp>
    </p:spTree>
    <p:extLst>
      <p:ext uri="{BB962C8B-B14F-4D97-AF65-F5344CB8AC3E}">
        <p14:creationId xmlns:p14="http://schemas.microsoft.com/office/powerpoint/2010/main" val="2894851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Collabora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4112"/>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3124830" cy="369332"/>
          </a:xfrm>
          <a:prstGeom prst="rect">
            <a:avLst/>
          </a:prstGeom>
          <a:noFill/>
        </p:spPr>
        <p:txBody>
          <a:bodyPr wrap="none" rtlCol="0">
            <a:spAutoFit/>
          </a:bodyPr>
          <a:lstStyle/>
          <a:p>
            <a:r>
              <a:rPr lang="en-US" b="1">
                <a:solidFill>
                  <a:schemeClr val="bg1"/>
                </a:solidFill>
                <a:latin typeface="Segoe UI" panose="020B0502040204020203" pitchFamily="34" charset="0"/>
                <a:cs typeface="Segoe UI" panose="020B0502040204020203" pitchFamily="34" charset="0"/>
              </a:rPr>
              <a:t>IMPLEMENTIERUNGSPLAN</a:t>
            </a:r>
            <a:endParaRPr lang="en-US" b="1" dirty="0">
              <a:solidFill>
                <a:schemeClr val="bg1"/>
              </a:solidFill>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7010958" cy="369332"/>
          </a:xfrm>
          <a:prstGeom prst="rect">
            <a:avLst/>
          </a:prstGeom>
          <a:noFill/>
        </p:spPr>
        <p:txBody>
          <a:bodyPr wrap="none" rtlCol="0">
            <a:spAutoFit/>
          </a:bodyPr>
          <a:lstStyle/>
          <a:p>
            <a:r>
              <a:rPr lang="en-US" b="1">
                <a:latin typeface="Segoe UI" panose="020B0502040204020203" pitchFamily="34" charset="0"/>
                <a:cs typeface="Segoe UI" panose="020B0502040204020203" pitchFamily="34" charset="0"/>
              </a:rPr>
              <a:t>GEWÜNSCHTES ERGEBNIS ODER KOLLABORATIONSMODELL</a:t>
            </a:r>
            <a:endParaRPr lang="en-US" b="1" dirty="0">
              <a:latin typeface="Segoe UI" panose="020B0502040204020203" pitchFamily="34" charset="0"/>
              <a:cs typeface="Segoe UI" panose="020B0502040204020203" pitchFamily="34" charset="0"/>
            </a:endParaRP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4931229"/>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Stelle dem Anbieter der Challenge deine nächsten Schritte oder deinen Umsetzungsplan vor / Wie möchtest du die zweite Phase mit dem Anbieter der Challenge gestalten. In welchem Zeitraum sind erste Tests und eine Implementierung der Angebote realistisch?</a:t>
            </a:r>
            <a:endParaRPr lang="en-GB" dirty="0"/>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3194592"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4</a:t>
            </a:r>
            <a:r>
              <a:rPr lang="en-US" sz="2500" b="1">
                <a:solidFill>
                  <a:schemeClr val="tx2">
                    <a:lumMod val="10000"/>
                  </a:schemeClr>
                </a:solidFill>
                <a:latin typeface="Segoe UI" panose="020B0502040204020203" pitchFamily="34" charset="0"/>
                <a:cs typeface="Segoe UI" panose="020B0502040204020203" pitchFamily="34" charset="0"/>
              </a:rPr>
              <a:t>. KOLLABORATION</a:t>
            </a:r>
            <a:endParaRPr lang="en-US" sz="2500" b="1" dirty="0">
              <a:solidFill>
                <a:schemeClr val="tx2">
                  <a:lumMod val="10000"/>
                </a:schemeClr>
              </a:solidFill>
              <a:latin typeface="Segoe UI" panose="020B0502040204020203" pitchFamily="34" charset="0"/>
              <a:cs typeface="Segoe UI" panose="020B0502040204020203" pitchFamily="34" charset="0"/>
            </a:endParaRP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6" name="TextBox 5">
            <a:extLst>
              <a:ext uri="{FF2B5EF4-FFF2-40B4-BE49-F238E27FC236}">
                <a16:creationId xmlns:a16="http://schemas.microsoft.com/office/drawing/2014/main" id="{3BF7658C-9DAC-AECA-6642-220AA6A467F4}"/>
              </a:ext>
            </a:extLst>
          </p:cNvPr>
          <p:cNvSpPr txBox="1"/>
          <p:nvPr userDrawn="1"/>
        </p:nvSpPr>
        <p:spPr>
          <a:xfrm>
            <a:off x="4201596" y="3584853"/>
            <a:ext cx="3087705" cy="369332"/>
          </a:xfrm>
          <a:prstGeom prst="rect">
            <a:avLst/>
          </a:prstGeom>
          <a:noFill/>
        </p:spPr>
        <p:txBody>
          <a:bodyPr wrap="none" rtlCol="0">
            <a:spAutoFit/>
          </a:bodyPr>
          <a:lstStyle/>
          <a:p>
            <a:r>
              <a:rPr lang="en-US" b="1">
                <a:latin typeface="Segoe UI" panose="020B0502040204020203" pitchFamily="34" charset="0"/>
                <a:cs typeface="Segoe UI" panose="020B0502040204020203" pitchFamily="34" charset="0"/>
              </a:rPr>
              <a:t>REFERENZEN (FREIWILLIG)</a:t>
            </a:r>
            <a:endParaRPr lang="en-US" b="1" dirty="0">
              <a:latin typeface="Segoe UI" panose="020B0502040204020203" pitchFamily="34" charset="0"/>
              <a:cs typeface="Segoe UI" panose="020B0502040204020203" pitchFamily="34" charset="0"/>
            </a:endParaRPr>
          </a:p>
        </p:txBody>
      </p:sp>
      <p:sp>
        <p:nvSpPr>
          <p:cNvPr id="5" name="Text Placeholder 4">
            <a:extLst>
              <a:ext uri="{FF2B5EF4-FFF2-40B4-BE49-F238E27FC236}">
                <a16:creationId xmlns:a16="http://schemas.microsoft.com/office/drawing/2014/main" id="{0A96F4E7-0BC6-6E08-9BA6-D3347C795D03}"/>
              </a:ext>
            </a:extLst>
          </p:cNvPr>
          <p:cNvSpPr>
            <a:spLocks noGrp="1"/>
          </p:cNvSpPr>
          <p:nvPr>
            <p:ph type="body" sz="quarter" idx="16" hasCustomPrompt="1"/>
          </p:nvPr>
        </p:nvSpPr>
        <p:spPr>
          <a:xfrm>
            <a:off x="4297673" y="1210676"/>
            <a:ext cx="7523923" cy="2218323"/>
          </a:xfrm>
        </p:spPr>
        <p:txBody>
          <a:bodyPr>
            <a:normAutofit/>
          </a:bodyPr>
          <a:lstStyle>
            <a:lvl1pPr marL="285750" indent="-285750">
              <a:buFont typeface="Arial" panose="020B0604020202020204" pitchFamily="34" charset="0"/>
              <a:buChar char="•"/>
              <a:defRPr sz="1400"/>
            </a:lvl1pPr>
          </a:lstStyle>
          <a:p>
            <a:pPr lvl="0"/>
            <a:r>
              <a:rPr lang="de-DE"/>
              <a:t>Was ist deine Motivation für die Teilnahme an der Challenge? / Was sind mögliche zukünftige Kooperationsmodelle, die für dich interessant sind? / Was sind die gewünschten Ergebnisse? Wie kann die weiterführende Business Partnerschaft mit der SozialBank aussehen?</a:t>
            </a:r>
            <a:endParaRPr lang="en-GB" dirty="0"/>
          </a:p>
        </p:txBody>
      </p:sp>
      <p:sp>
        <p:nvSpPr>
          <p:cNvPr id="14" name="Text Placeholder 4">
            <a:extLst>
              <a:ext uri="{FF2B5EF4-FFF2-40B4-BE49-F238E27FC236}">
                <a16:creationId xmlns:a16="http://schemas.microsoft.com/office/drawing/2014/main" id="{BED520A0-5A91-65BD-5356-54F489A6981F}"/>
              </a:ext>
            </a:extLst>
          </p:cNvPr>
          <p:cNvSpPr>
            <a:spLocks noGrp="1"/>
          </p:cNvSpPr>
          <p:nvPr>
            <p:ph type="body" sz="quarter" idx="17" hasCustomPrompt="1"/>
          </p:nvPr>
        </p:nvSpPr>
        <p:spPr>
          <a:xfrm>
            <a:off x="4323522" y="3958639"/>
            <a:ext cx="7523923" cy="2218323"/>
          </a:xfrm>
        </p:spPr>
        <p:txBody>
          <a:bodyPr>
            <a:normAutofit/>
          </a:bodyPr>
          <a:lstStyle>
            <a:lvl1pPr marL="285750" indent="-285750">
              <a:buFont typeface="Arial" panose="020B0604020202020204" pitchFamily="34" charset="0"/>
              <a:buChar char="•"/>
              <a:defRPr sz="1400"/>
            </a:lvl1pPr>
          </a:lstStyle>
          <a:p>
            <a:pPr lvl="0"/>
            <a:r>
              <a:rPr lang="de-DE"/>
              <a:t>Informiere uns gegebenenfalls über frühere Projekte, Referenzen, Qualifikationen, interessante Partnerschaften usw.</a:t>
            </a:r>
            <a:endParaRPr lang="en-GB" dirty="0"/>
          </a:p>
        </p:txBody>
      </p:sp>
    </p:spTree>
    <p:extLst>
      <p:ext uri="{BB962C8B-B14F-4D97-AF65-F5344CB8AC3E}">
        <p14:creationId xmlns:p14="http://schemas.microsoft.com/office/powerpoint/2010/main" val="3859855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flipH="1">
            <a:off x="7936398" y="674914"/>
            <a:ext cx="4255602" cy="6176962"/>
          </a:xfrm>
          <a:prstGeom prst="round1Rect">
            <a:avLst>
              <a:gd name="adj" fmla="val 454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a:t>ETWAS HINZUZUFÜGEN?</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248478" y="868703"/>
            <a:ext cx="7480379" cy="539058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Kein Problem - kopiere diese Folie und füge sie ein, wenn du weitere Informationen hinzufügen möchtest</a:t>
            </a:r>
            <a:endParaRPr lang="en-GB" dirty="0"/>
          </a:p>
        </p:txBody>
      </p:sp>
      <p:sp>
        <p:nvSpPr>
          <p:cNvPr id="3" name="Content Placeholder 9">
            <a:extLst>
              <a:ext uri="{FF2B5EF4-FFF2-40B4-BE49-F238E27FC236}">
                <a16:creationId xmlns:a16="http://schemas.microsoft.com/office/drawing/2014/main" id="{5402531D-663E-4F48-BA71-AC207EEA93D3}"/>
              </a:ext>
            </a:extLst>
          </p:cNvPr>
          <p:cNvSpPr>
            <a:spLocks noGrp="1"/>
          </p:cNvSpPr>
          <p:nvPr>
            <p:ph sz="quarter" idx="13" hasCustomPrompt="1"/>
          </p:nvPr>
        </p:nvSpPr>
        <p:spPr>
          <a:xfrm>
            <a:off x="8153400" y="868703"/>
            <a:ext cx="3866321" cy="1885383"/>
          </a:xfrm>
        </p:spPr>
        <p:txBody>
          <a:bodyPr>
            <a:normAutofit/>
          </a:bodyPr>
          <a:lstStyle>
            <a:lvl1pPr marL="0" indent="0">
              <a:buNone/>
              <a:defRPr sz="1400">
                <a:solidFill>
                  <a:schemeClr val="tx1"/>
                </a:solidFill>
              </a:defRPr>
            </a:lvl1pPr>
            <a:lvl5pPr marL="1828800" indent="0" algn="l">
              <a:buNone/>
              <a:defRPr sz="1400"/>
            </a:lvl5pPr>
          </a:lstStyle>
          <a:p>
            <a:pPr lvl="0"/>
            <a:r>
              <a:rPr lang="en-US"/>
              <a:t>Bild/Grafik</a:t>
            </a:r>
            <a:endParaRPr lang="en-US" dirty="0"/>
          </a:p>
        </p:txBody>
      </p:sp>
      <p:sp>
        <p:nvSpPr>
          <p:cNvPr id="4" name="Content Placeholder 9">
            <a:extLst>
              <a:ext uri="{FF2B5EF4-FFF2-40B4-BE49-F238E27FC236}">
                <a16:creationId xmlns:a16="http://schemas.microsoft.com/office/drawing/2014/main" id="{7489963A-FF12-C3B1-57CE-95D2F958E518}"/>
              </a:ext>
            </a:extLst>
          </p:cNvPr>
          <p:cNvSpPr>
            <a:spLocks noGrp="1"/>
          </p:cNvSpPr>
          <p:nvPr>
            <p:ph sz="quarter" idx="14" hasCustomPrompt="1"/>
          </p:nvPr>
        </p:nvSpPr>
        <p:spPr>
          <a:xfrm>
            <a:off x="8153400" y="2893423"/>
            <a:ext cx="3866321" cy="3365863"/>
          </a:xfrm>
        </p:spPr>
        <p:txBody>
          <a:bodyPr>
            <a:normAutofit/>
          </a:bodyPr>
          <a:lstStyle>
            <a:lvl1pPr marL="0" indent="0">
              <a:buNone/>
              <a:defRPr sz="1400">
                <a:solidFill>
                  <a:schemeClr val="tx1"/>
                </a:solidFill>
              </a:defRPr>
            </a:lvl1pPr>
            <a:lvl5pPr marL="1828800" indent="0" algn="l">
              <a:buNone/>
              <a:defRPr sz="1400"/>
            </a:lvl5pPr>
          </a:lstStyle>
          <a:p>
            <a:pPr lvl="0"/>
            <a:r>
              <a:rPr lang="en-US"/>
              <a:t>Bild/Grafik</a:t>
            </a:r>
            <a:endParaRPr lang="en-US" dirty="0"/>
          </a:p>
        </p:txBody>
      </p:sp>
      <p:pic>
        <p:nvPicPr>
          <p:cNvPr id="5" name="Picture 4" descr="A black letter on a gray background&#10;&#10;Description automatically generated">
            <a:extLst>
              <a:ext uri="{FF2B5EF4-FFF2-40B4-BE49-F238E27FC236}">
                <a16:creationId xmlns:a16="http://schemas.microsoft.com/office/drawing/2014/main" id="{D9FE6DEA-5B41-0F88-E66B-01EF98ACE510}"/>
              </a:ext>
            </a:extLst>
          </p:cNvPr>
          <p:cNvPicPr>
            <a:picLocks noChangeAspect="1"/>
          </p:cNvPicPr>
          <p:nvPr userDrawn="1"/>
        </p:nvPicPr>
        <p:blipFill>
          <a:blip r:embed="rId2"/>
          <a:stretch>
            <a:fillRect/>
          </a:stretch>
        </p:blipFill>
        <p:spPr>
          <a:xfrm>
            <a:off x="11654597" y="6361339"/>
            <a:ext cx="365125" cy="365125"/>
          </a:xfrm>
          <a:prstGeom prst="rect">
            <a:avLst/>
          </a:prstGeom>
        </p:spPr>
      </p:pic>
    </p:spTree>
    <p:extLst>
      <p:ext uri="{BB962C8B-B14F-4D97-AF65-F5344CB8AC3E}">
        <p14:creationId xmlns:p14="http://schemas.microsoft.com/office/powerpoint/2010/main" val="1783054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a:off x="0" y="681038"/>
            <a:ext cx="7936398" cy="6176962"/>
          </a:xfrm>
          <a:prstGeom prst="round1Rect">
            <a:avLst>
              <a:gd name="adj" fmla="val 318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a:t>ETWAS HINZUZUFÜGEN?</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8184876" y="949234"/>
            <a:ext cx="3824244" cy="531005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Kein Problem - kopiere diese Folie und füge sie ein, wenn du weitere Informationen hinzufügen möchtest</a:t>
            </a:r>
            <a:endParaRPr lang="en-GB" dirty="0"/>
          </a:p>
        </p:txBody>
      </p:sp>
      <p:sp>
        <p:nvSpPr>
          <p:cNvPr id="10" name="Content Placeholder 9">
            <a:extLst>
              <a:ext uri="{FF2B5EF4-FFF2-40B4-BE49-F238E27FC236}">
                <a16:creationId xmlns:a16="http://schemas.microsoft.com/office/drawing/2014/main" id="{722BF1BE-3664-A41F-E15A-BC5F0841D893}"/>
              </a:ext>
            </a:extLst>
          </p:cNvPr>
          <p:cNvSpPr>
            <a:spLocks noGrp="1"/>
          </p:cNvSpPr>
          <p:nvPr>
            <p:ph sz="quarter" idx="13" hasCustomPrompt="1"/>
          </p:nvPr>
        </p:nvSpPr>
        <p:spPr>
          <a:xfrm>
            <a:off x="248478" y="949234"/>
            <a:ext cx="7432482" cy="5310052"/>
          </a:xfrm>
        </p:spPr>
        <p:txBody>
          <a:bodyPr>
            <a:normAutofit/>
          </a:bodyPr>
          <a:lstStyle>
            <a:lvl1pPr marL="0" indent="0">
              <a:buNone/>
              <a:defRPr sz="1400">
                <a:solidFill>
                  <a:schemeClr val="tx1"/>
                </a:solidFill>
              </a:defRPr>
            </a:lvl1pPr>
            <a:lvl5pPr marL="1828800" indent="0" algn="l">
              <a:buNone/>
              <a:defRPr sz="1400"/>
            </a:lvl5pPr>
          </a:lstStyle>
          <a:p>
            <a:pPr lvl="0"/>
            <a:r>
              <a:rPr lang="en-US"/>
              <a:t>Bild/Grafik</a:t>
            </a:r>
            <a:endParaRPr lang="en-US" dirty="0"/>
          </a:p>
        </p:txBody>
      </p:sp>
    </p:spTree>
    <p:extLst>
      <p:ext uri="{BB962C8B-B14F-4D97-AF65-F5344CB8AC3E}">
        <p14:creationId xmlns:p14="http://schemas.microsoft.com/office/powerpoint/2010/main" val="37830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486"/>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de-DE" sz="1400" b="0">
                <a:latin typeface="Segoe UI" panose="020B0502040204020203" pitchFamily="34" charset="0"/>
                <a:cs typeface="Segoe UI" panose="020B0502040204020203" pitchFamily="34" charset="0"/>
              </a:rPr>
              <a:t>Dies ist das offizielle Submission Template für die Teilnahme an den ekipa Challenges </a:t>
            </a:r>
            <a:endParaRPr lang="en-US" sz="1400" b="0" dirty="0">
              <a:latin typeface="Segoe UI" panose="020B0502040204020203" pitchFamily="34" charset="0"/>
              <a:cs typeface="Segoe UI" panose="020B0502040204020203" pitchFamily="34" charset="0"/>
            </a:endParaRP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340110" cy="477054"/>
          </a:xfrm>
          <a:prstGeom prst="rect">
            <a:avLst/>
          </a:prstGeom>
          <a:noFill/>
        </p:spPr>
        <p:txBody>
          <a:bodyPr wrap="none" rtlCol="0">
            <a:spAutoFit/>
          </a:bodyPr>
          <a:lstStyle/>
          <a:p>
            <a:r>
              <a:rPr lang="en-US" sz="2500" b="1">
                <a:solidFill>
                  <a:schemeClr val="bg1"/>
                </a:solidFill>
                <a:latin typeface="Segoe UI" panose="020B0502040204020203" pitchFamily="34" charset="0"/>
                <a:cs typeface="Segoe UI" panose="020B0502040204020203" pitchFamily="34" charset="0"/>
              </a:rPr>
              <a:t>INHALT</a:t>
            </a:r>
            <a:endParaRPr lang="en-US" sz="2500" b="1" dirty="0">
              <a:solidFill>
                <a:schemeClr val="bg1"/>
              </a:solidFill>
              <a:latin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de-DE" sz="1600">
                <a:latin typeface="Segoe UI" panose="020B0502040204020203" pitchFamily="34" charset="0"/>
                <a:cs typeface="Segoe UI" panose="020B0502040204020203" pitchFamily="34" charset="0"/>
              </a:rPr>
              <a:t>Fülle die Vorlage für die Einreichung aus</a:t>
            </a:r>
          </a:p>
          <a:p>
            <a:pPr marL="285750" indent="-285750">
              <a:buFont typeface="System Font Regular"/>
              <a:buChar char="✔️"/>
            </a:pPr>
            <a:r>
              <a:rPr lang="de-DE" sz="1600">
                <a:latin typeface="Segoe UI" panose="020B0502040204020203" pitchFamily="34" charset="0"/>
                <a:cs typeface="Segoe UI" panose="020B0502040204020203" pitchFamily="34" charset="0"/>
              </a:rPr>
              <a:t>Prüfe, ob du zusätzliches Material wie ein Video, eine Unternehmenspräsentation usw. hochladen möchtest.</a:t>
            </a:r>
          </a:p>
          <a:p>
            <a:pPr marL="285750" indent="-285750">
              <a:buFont typeface="System Font Regular"/>
              <a:buChar char="✔️"/>
            </a:pPr>
            <a:r>
              <a:rPr lang="de-DE" sz="1600">
                <a:latin typeface="Segoe UI" panose="020B0502040204020203" pitchFamily="34" charset="0"/>
                <a:cs typeface="Segoe UI" panose="020B0502040204020203" pitchFamily="34" charset="0"/>
              </a:rPr>
              <a:t>Lade deine Dokumente bis zur genannten Frist über unsere </a:t>
            </a:r>
            <a:r>
              <a:rPr lang="de-DE" sz="1600">
                <a:latin typeface="Segoe UI" panose="020B0502040204020203" pitchFamily="34" charset="0"/>
                <a:cs typeface="Segoe UI" panose="020B0502040204020203" pitchFamily="34" charset="0"/>
                <a:hlinkClick r:id="rId3"/>
              </a:rPr>
              <a:t>Plattform</a:t>
            </a:r>
            <a:r>
              <a:rPr lang="de-DE" sz="1600">
                <a:latin typeface="Segoe UI" panose="020B0502040204020203" pitchFamily="34" charset="0"/>
                <a:cs typeface="Segoe UI" panose="020B0502040204020203" pitchFamily="34" charset="0"/>
              </a:rPr>
              <a:t> hoch</a:t>
            </a:r>
            <a:endParaRPr lang="en-US" sz="1600" dirty="0">
              <a:latin typeface="Segoe UI" panose="020B0502040204020203" pitchFamily="34" charset="0"/>
              <a:cs typeface="Segoe UI" panose="020B0502040204020203" pitchFamily="34" charset="0"/>
            </a:endParaRP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b="1">
                <a:solidFill>
                  <a:schemeClr val="bg1"/>
                </a:solidFill>
                <a:latin typeface="Segoe UI" panose="020B0502040204020203" pitchFamily="34" charset="0"/>
                <a:cs typeface="Segoe UI" panose="020B0502040204020203" pitchFamily="34" charset="0"/>
              </a:rPr>
              <a:t>EINLEITUNG</a:t>
            </a:r>
            <a:endParaRPr lang="en-US" sz="2000" b="1" dirty="0">
              <a:solidFill>
                <a:schemeClr val="bg1"/>
              </a:solidFill>
              <a:latin typeface="Segoe UI" panose="020B0502040204020203" pitchFamily="34" charset="0"/>
              <a:cs typeface="Segoe UI" panose="020B0502040204020203" pitchFamily="34" charset="0"/>
            </a:endParaRPr>
          </a:p>
          <a:p>
            <a:pPr marL="342900" indent="-342900">
              <a:lnSpc>
                <a:spcPct val="250000"/>
              </a:lnSpc>
              <a:buFont typeface="+mj-lt"/>
              <a:buAutoNum type="arabicPeriod"/>
            </a:pPr>
            <a:r>
              <a:rPr lang="en-US" sz="2000" b="1">
                <a:solidFill>
                  <a:schemeClr val="bg1"/>
                </a:solidFill>
                <a:latin typeface="Segoe UI" panose="020B0502040204020203" pitchFamily="34" charset="0"/>
                <a:cs typeface="Segoe UI" panose="020B0502040204020203" pitchFamily="34" charset="0"/>
              </a:rPr>
              <a:t>LÖSUNG</a:t>
            </a:r>
            <a:endParaRPr lang="en-US" sz="2000" b="1" dirty="0">
              <a:solidFill>
                <a:schemeClr val="bg1"/>
              </a:solidFill>
              <a:latin typeface="Segoe UI" panose="020B0502040204020203" pitchFamily="34" charset="0"/>
              <a:cs typeface="Segoe UI" panose="020B0502040204020203" pitchFamily="34" charset="0"/>
            </a:endParaRPr>
          </a:p>
          <a:p>
            <a:pPr marL="342900" indent="-342900">
              <a:lnSpc>
                <a:spcPct val="250000"/>
              </a:lnSpc>
              <a:buFont typeface="+mj-lt"/>
              <a:buAutoNum type="arabicPeriod"/>
            </a:pPr>
            <a:r>
              <a:rPr lang="en-US" sz="2000" b="1">
                <a:solidFill>
                  <a:schemeClr val="bg1"/>
                </a:solidFill>
                <a:latin typeface="Segoe UI" panose="020B0502040204020203" pitchFamily="34" charset="0"/>
                <a:cs typeface="Segoe UI" panose="020B0502040204020203" pitchFamily="34" charset="0"/>
              </a:rPr>
              <a:t>KERNFRAGEN</a:t>
            </a:r>
            <a:endParaRPr lang="en-US" sz="2000" b="1" dirty="0">
              <a:solidFill>
                <a:schemeClr val="bg1"/>
              </a:solidFill>
              <a:latin typeface="Segoe UI" panose="020B0502040204020203" pitchFamily="34" charset="0"/>
              <a:cs typeface="Segoe UI" panose="020B0502040204020203" pitchFamily="34" charset="0"/>
            </a:endParaRPr>
          </a:p>
          <a:p>
            <a:pPr marL="342900" indent="-342900">
              <a:lnSpc>
                <a:spcPct val="250000"/>
              </a:lnSpc>
              <a:buFont typeface="+mj-lt"/>
              <a:buAutoNum type="arabicPeriod"/>
            </a:pPr>
            <a:r>
              <a:rPr lang="en-US" sz="2000" b="1">
                <a:solidFill>
                  <a:schemeClr val="bg1"/>
                </a:solidFill>
                <a:latin typeface="Segoe UI" panose="020B0502040204020203" pitchFamily="34" charset="0"/>
                <a:cs typeface="Segoe UI" panose="020B0502040204020203" pitchFamily="34" charset="0"/>
              </a:rPr>
              <a:t>KOLLABORATION</a:t>
            </a:r>
            <a:endParaRPr lang="en-US" sz="2000" b="1" dirty="0">
              <a:solidFill>
                <a:schemeClr val="bg1"/>
              </a:solidFill>
              <a:latin typeface="Segoe UI" panose="020B0502040204020203" pitchFamily="34" charset="0"/>
              <a:cs typeface="Segoe UI" panose="020B0502040204020203" pitchFamily="34" charset="0"/>
            </a:endParaRPr>
          </a:p>
          <a:p>
            <a:pPr marL="342900" indent="-342900">
              <a:lnSpc>
                <a:spcPct val="250000"/>
              </a:lnSpc>
              <a:buFont typeface="+mj-lt"/>
              <a:buAutoNum type="arabicPeriod"/>
            </a:pPr>
            <a:endParaRPr lang="en-US" sz="2000" b="1"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a:solidFill>
                  <a:schemeClr val="accent3"/>
                </a:solidFill>
                <a:latin typeface="Segoe UI" panose="020B0502040204020203" pitchFamily="34" charset="0"/>
                <a:cs typeface="Segoe UI" panose="020B0502040204020203" pitchFamily="34" charset="0"/>
              </a:rPr>
              <a:t>CHECKLISTE FÜR DEINE TEILNAHME</a:t>
            </a:r>
            <a:endParaRPr lang="en-US" b="1" dirty="0">
              <a:solidFill>
                <a:schemeClr val="accent3"/>
              </a:solidFill>
              <a:latin typeface="Segoe UI" panose="020B0502040204020203" pitchFamily="34" charset="0"/>
              <a:cs typeface="Segoe UI" panose="020B0502040204020203" pitchFamily="34" charset="0"/>
            </a:endParaRP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80321"/>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spTree>
    <p:extLst>
      <p:ext uri="{BB962C8B-B14F-4D97-AF65-F5344CB8AC3E}">
        <p14:creationId xmlns:p14="http://schemas.microsoft.com/office/powerpoint/2010/main" val="293675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272"/>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dirty="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dirty="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dirty="0">
                <a:latin typeface="Segoe UI" panose="020B0502040204020203" pitchFamily="34" charset="0"/>
                <a:cs typeface="Segoe UI" panose="020B0502040204020203" pitchFamily="34" charset="0"/>
              </a:rPr>
              <a:t>Upload your documents via our </a:t>
            </a:r>
            <a:r>
              <a:rPr lang="en-US" sz="1600" dirty="0">
                <a:latin typeface="Segoe UI" panose="020B0502040204020203" pitchFamily="34" charset="0"/>
                <a:cs typeface="Segoe UI" panose="020B0502040204020203" pitchFamily="34" charset="0"/>
                <a:hlinkClick r:id="rId3"/>
              </a:rPr>
              <a:t>platform</a:t>
            </a:r>
            <a:r>
              <a:rPr lang="en-US" sz="1600" dirty="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KEY QUESTIONS</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COLLABORATION</a:t>
            </a:r>
          </a:p>
          <a:p>
            <a:pPr marL="342900" indent="-342900">
              <a:lnSpc>
                <a:spcPct val="250000"/>
              </a:lnSpc>
              <a:buFont typeface="+mj-lt"/>
              <a:buAutoNum type="arabicPeriod"/>
            </a:pPr>
            <a:endParaRPr lang="en-US" sz="2000" b="1"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66467"/>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sp>
        <p:nvSpPr>
          <p:cNvPr id="3" name="TextBox 9">
            <a:extLst>
              <a:ext uri="{FF2B5EF4-FFF2-40B4-BE49-F238E27FC236}">
                <a16:creationId xmlns:a16="http://schemas.microsoft.com/office/drawing/2014/main" id="{2348078E-8AD8-1AC4-4501-37C3353CCC91}"/>
              </a:ext>
            </a:extLst>
          </p:cNvPr>
          <p:cNvSpPr txBox="1"/>
          <p:nvPr userDrawn="1"/>
        </p:nvSpPr>
        <p:spPr>
          <a:xfrm>
            <a:off x="318437" y="694163"/>
            <a:ext cx="7600663" cy="307777"/>
          </a:xfrm>
          <a:prstGeom prst="rect">
            <a:avLst/>
          </a:prstGeom>
          <a:noFill/>
        </p:spPr>
        <p:txBody>
          <a:bodyPr wrap="square" rtlCol="0">
            <a:spAutoFit/>
          </a:bodyPr>
          <a:lstStyle/>
          <a:p>
            <a:r>
              <a:rPr lang="de-DE" sz="1400" b="0">
                <a:latin typeface="Segoe UI" panose="020B0502040204020203" pitchFamily="34" charset="0"/>
                <a:cs typeface="Segoe UI" panose="020B0502040204020203" pitchFamily="34" charset="0"/>
              </a:rPr>
              <a:t>Dies ist das offizielle Submission Template für die Teilnahme an den ekipa Challenges </a:t>
            </a:r>
            <a:endParaRPr lang="en-US" sz="1400" b="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90018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Introduction">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928"/>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846578" cy="369332"/>
          </a:xfrm>
          <a:prstGeom prst="rect">
            <a:avLst/>
          </a:prstGeom>
          <a:noFill/>
        </p:spPr>
        <p:txBody>
          <a:bodyPr wrap="none" rtlCol="0" anchor="ctr">
            <a:spAutoFit/>
          </a:bodyPr>
          <a:lstStyle/>
          <a:p>
            <a:r>
              <a:rPr lang="en-US" b="1">
                <a:latin typeface="Segoe UI" panose="020B0502040204020203" pitchFamily="34" charset="0"/>
                <a:cs typeface="Segoe UI" panose="020B0502040204020203" pitchFamily="34" charset="0"/>
              </a:rPr>
              <a:t>PITCH</a:t>
            </a:r>
            <a:endParaRPr lang="en-US" b="1" dirty="0">
              <a:latin typeface="Segoe UI" panose="020B0502040204020203" pitchFamily="34" charset="0"/>
              <a:cs typeface="Segoe UI" panose="020B0502040204020203" pitchFamily="34" charset="0"/>
            </a:endParaRP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252825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TEAM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2215187"/>
            <a:ext cx="3630623" cy="4141162"/>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Gib und eine kurze Einführung zu deinem Team für das Projekt. Habt ihr bereits Success Stories im Bereich Fundraising vorzuweisen?</a:t>
            </a:r>
            <a:endParaRPr lang="en-GB" dirty="0"/>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1256882"/>
            <a:ext cx="680764" cy="307777"/>
          </a:xfrm>
          <a:prstGeom prst="rect">
            <a:avLst/>
          </a:prstGeom>
          <a:noFill/>
        </p:spPr>
        <p:txBody>
          <a:bodyPr wrap="none" rtlCol="0" anchor="ctr">
            <a:spAutoFit/>
          </a:bodyPr>
          <a:lstStyle/>
          <a:p>
            <a:r>
              <a:rPr lang="en-US" sz="1400" b="1">
                <a:solidFill>
                  <a:schemeClr val="bg2"/>
                </a:solidFill>
                <a:latin typeface="Segoe UI" panose="020B0502040204020203" pitchFamily="34" charset="0"/>
                <a:cs typeface="Segoe UI" panose="020B0502040204020203" pitchFamily="34" charset="0"/>
              </a:rPr>
              <a:t>LAND</a:t>
            </a:r>
            <a:endParaRPr lang="en-US" sz="1400" b="1" dirty="0">
              <a:solidFill>
                <a:schemeClr val="bg2"/>
              </a:solidFill>
              <a:latin typeface="Segoe UI" panose="020B0502040204020203" pitchFamily="34" charset="0"/>
              <a:cs typeface="Segoe UI" panose="020B0502040204020203" pitchFamily="34" charset="0"/>
            </a:endParaRP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3661470"/>
            <a:ext cx="2404120" cy="307777"/>
          </a:xfrm>
          <a:prstGeom prst="rect">
            <a:avLst/>
          </a:prstGeom>
          <a:noFill/>
        </p:spPr>
        <p:txBody>
          <a:bodyPr wrap="none" rtlCol="0" anchor="ctr">
            <a:spAutoFit/>
          </a:bodyPr>
          <a:lstStyle/>
          <a:p>
            <a:r>
              <a:rPr lang="en-US" sz="1400" b="1">
                <a:solidFill>
                  <a:schemeClr val="bg2"/>
                </a:solidFill>
                <a:latin typeface="Segoe UI" panose="020B0502040204020203" pitchFamily="34" charset="0"/>
                <a:cs typeface="Segoe UI" panose="020B0502040204020203" pitchFamily="34" charset="0"/>
              </a:rPr>
              <a:t>WEBSITE (falls zutreffend)</a:t>
            </a:r>
            <a:endParaRPr lang="en-US" sz="1400" b="1" dirty="0">
              <a:solidFill>
                <a:schemeClr val="bg2"/>
              </a:solidFill>
              <a:latin typeface="Segoe UI" panose="020B0502040204020203" pitchFamily="34" charset="0"/>
              <a:cs typeface="Segoe UI" panose="020B0502040204020203" pitchFamily="34" charset="0"/>
            </a:endParaRP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4490257"/>
            <a:ext cx="2484270" cy="307777"/>
          </a:xfrm>
          <a:prstGeom prst="rect">
            <a:avLst/>
          </a:prstGeom>
          <a:noFill/>
        </p:spPr>
        <p:txBody>
          <a:bodyPr wrap="none" rtlCol="0" anchor="ctr">
            <a:spAutoFit/>
          </a:bodyPr>
          <a:lstStyle/>
          <a:p>
            <a:r>
              <a:rPr lang="en-US" sz="1400" b="1">
                <a:solidFill>
                  <a:schemeClr val="bg2"/>
                </a:solidFill>
                <a:latin typeface="Segoe UI" panose="020B0502040204020203" pitchFamily="34" charset="0"/>
                <a:cs typeface="Segoe UI" panose="020B0502040204020203" pitchFamily="34" charset="0"/>
              </a:rPr>
              <a:t>LINKEDIN (falls zutreffend)</a:t>
            </a:r>
            <a:endParaRPr lang="en-US" sz="1400" b="1" dirty="0">
              <a:solidFill>
                <a:schemeClr val="bg2"/>
              </a:solidFill>
              <a:latin typeface="Segoe UI" panose="020B0502040204020203" pitchFamily="34" charset="0"/>
              <a:cs typeface="Segoe UI" panose="020B0502040204020203" pitchFamily="34" charset="0"/>
            </a:endParaRP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329036" y="1565816"/>
            <a:ext cx="3263995"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Hier eintragen</a:t>
            </a:r>
            <a:endParaRPr lang="en-GB" dirty="0"/>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8389099" y="1252198"/>
            <a:ext cx="1787151" cy="780292"/>
          </a:xfrm>
        </p:spPr>
        <p:txBody>
          <a:bodyPr anchor="t">
            <a:normAutofit/>
          </a:bodyPr>
          <a:lstStyle>
            <a:lvl1pPr marL="0" indent="0">
              <a:buNone/>
              <a:defRPr sz="1400" b="1">
                <a:solidFill>
                  <a:schemeClr val="tx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329036" y="1195942"/>
            <a:ext cx="3331721" cy="4002"/>
          </a:xfrm>
          <a:prstGeom prst="line">
            <a:avLst/>
          </a:prstGeom>
          <a:ln>
            <a:solidFill>
              <a:schemeClr val="tx2">
                <a:lumMod val="10000"/>
              </a:schemeClr>
            </a:solidFill>
          </a:ln>
        </p:spPr>
        <p:style>
          <a:lnRef idx="2">
            <a:schemeClr val="accent1"/>
          </a:lnRef>
          <a:fillRef idx="0">
            <a:schemeClr val="accent1"/>
          </a:fillRef>
          <a:effectRef idx="1">
            <a:schemeClr val="accent1"/>
          </a:effectRef>
          <a:fontRef idx="minor">
            <a:schemeClr val="tx1"/>
          </a:fontRef>
        </p:style>
      </p:cxn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342334" y="3999225"/>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Hier eintragen</a:t>
            </a:r>
            <a:endParaRPr lang="en-GB" dirty="0"/>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342334" y="4811419"/>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Hier eintragen</a:t>
            </a:r>
            <a:endParaRPr lang="en-GB" dirty="0"/>
          </a:p>
        </p:txBody>
      </p: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329036" y="361792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329036" y="4448870"/>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2215187"/>
            <a:ext cx="3779647" cy="414116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Gib und eine kurze Einführung zu deiner Lösung.</a:t>
            </a:r>
            <a:endParaRPr lang="en-GB" dirty="0"/>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2403222"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a:t>
            </a:r>
            <a:r>
              <a:rPr lang="en-US" sz="2500" b="1">
                <a:solidFill>
                  <a:schemeClr val="tx2">
                    <a:lumMod val="10000"/>
                  </a:schemeClr>
                </a:solidFill>
                <a:latin typeface="Segoe UI" panose="020B0502040204020203" pitchFamily="34" charset="0"/>
                <a:cs typeface="Segoe UI" panose="020B0502040204020203" pitchFamily="34" charset="0"/>
              </a:rPr>
              <a:t>. EINLEITUNG</a:t>
            </a:r>
            <a:endParaRPr lang="en-US" sz="2500" b="1" dirty="0">
              <a:solidFill>
                <a:schemeClr val="tx2">
                  <a:lumMod val="10000"/>
                </a:schemeClr>
              </a:solidFill>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7E5FA1BE-7633-F019-9769-1B38AF726BC0}"/>
              </a:ext>
            </a:extLst>
          </p:cNvPr>
          <p:cNvSpPr txBox="1"/>
          <p:nvPr userDrawn="1"/>
        </p:nvSpPr>
        <p:spPr>
          <a:xfrm>
            <a:off x="246535" y="2041290"/>
            <a:ext cx="2784737" cy="307777"/>
          </a:xfrm>
          <a:prstGeom prst="rect">
            <a:avLst/>
          </a:prstGeom>
          <a:noFill/>
        </p:spPr>
        <p:txBody>
          <a:bodyPr wrap="none" rtlCol="0" anchor="ctr">
            <a:spAutoFit/>
          </a:bodyPr>
          <a:lstStyle/>
          <a:p>
            <a:r>
              <a:rPr lang="en-US" sz="1400" b="1">
                <a:solidFill>
                  <a:schemeClr val="bg2"/>
                </a:solidFill>
                <a:latin typeface="Segoe UI" panose="020B0502040204020203" pitchFamily="34" charset="0"/>
                <a:cs typeface="Segoe UI" panose="020B0502040204020203" pitchFamily="34" charset="0"/>
              </a:rPr>
              <a:t>UNIVERSITÄT (falls zutreffend)</a:t>
            </a:r>
            <a:endParaRPr lang="en-US" sz="1400" b="1" dirty="0">
              <a:solidFill>
                <a:schemeClr val="bg2"/>
              </a:solidFill>
              <a:latin typeface="Segoe UI" panose="020B0502040204020203" pitchFamily="34" charset="0"/>
              <a:cs typeface="Segoe UI" panose="020B0502040204020203" pitchFamily="34" charset="0"/>
            </a:endParaRPr>
          </a:p>
        </p:txBody>
      </p:sp>
      <p:sp>
        <p:nvSpPr>
          <p:cNvPr id="3" name="Text Placeholder 2">
            <a:extLst>
              <a:ext uri="{FF2B5EF4-FFF2-40B4-BE49-F238E27FC236}">
                <a16:creationId xmlns:a16="http://schemas.microsoft.com/office/drawing/2014/main" id="{CAF8F316-5A1E-7E46-5A95-F83876EE2C2E}"/>
              </a:ext>
            </a:extLst>
          </p:cNvPr>
          <p:cNvSpPr>
            <a:spLocks noGrp="1"/>
          </p:cNvSpPr>
          <p:nvPr>
            <p:ph type="body" idx="21" hasCustomPrompt="1"/>
          </p:nvPr>
        </p:nvSpPr>
        <p:spPr>
          <a:xfrm>
            <a:off x="342334" y="2367464"/>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Hier eintragen</a:t>
            </a:r>
            <a:endParaRPr lang="en-GB" dirty="0"/>
          </a:p>
        </p:txBody>
      </p:sp>
      <p:cxnSp>
        <p:nvCxnSpPr>
          <p:cNvPr id="7" name="Straight Connector 6">
            <a:extLst>
              <a:ext uri="{FF2B5EF4-FFF2-40B4-BE49-F238E27FC236}">
                <a16:creationId xmlns:a16="http://schemas.microsoft.com/office/drawing/2014/main" id="{A5F06630-003E-1C3B-0DBA-726362887851}"/>
              </a:ext>
            </a:extLst>
          </p:cNvPr>
          <p:cNvCxnSpPr>
            <a:cxnSpLocks/>
          </p:cNvCxnSpPr>
          <p:nvPr userDrawn="1"/>
        </p:nvCxnSpPr>
        <p:spPr>
          <a:xfrm>
            <a:off x="329036" y="199774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72FC1E6B-1686-9789-3C2B-F987A474243F}"/>
              </a:ext>
            </a:extLst>
          </p:cNvPr>
          <p:cNvSpPr txBox="1"/>
          <p:nvPr userDrawn="1"/>
        </p:nvSpPr>
        <p:spPr>
          <a:xfrm>
            <a:off x="246535" y="2844986"/>
            <a:ext cx="3258008" cy="307777"/>
          </a:xfrm>
          <a:prstGeom prst="rect">
            <a:avLst/>
          </a:prstGeom>
          <a:noFill/>
        </p:spPr>
        <p:txBody>
          <a:bodyPr wrap="none" rtlCol="0" anchor="ctr">
            <a:spAutoFit/>
          </a:bodyPr>
          <a:lstStyle/>
          <a:p>
            <a:r>
              <a:rPr lang="en-US" sz="1400" b="1">
                <a:solidFill>
                  <a:schemeClr val="bg2"/>
                </a:solidFill>
                <a:latin typeface="Segoe UI" panose="020B0502040204020203" pitchFamily="34" charset="0"/>
                <a:cs typeface="Segoe UI" panose="020B0502040204020203" pitchFamily="34" charset="0"/>
              </a:rPr>
              <a:t>GRÜNDUNGSJAHR (falls zutreffend)</a:t>
            </a:r>
            <a:endParaRPr lang="en-US" sz="1400" b="1" dirty="0">
              <a:solidFill>
                <a:schemeClr val="bg2"/>
              </a:solidFill>
              <a:latin typeface="Segoe UI" panose="020B0502040204020203" pitchFamily="34" charset="0"/>
              <a:cs typeface="Segoe UI" panose="020B0502040204020203" pitchFamily="34" charset="0"/>
            </a:endParaRPr>
          </a:p>
        </p:txBody>
      </p:sp>
      <p:sp>
        <p:nvSpPr>
          <p:cNvPr id="27" name="Text Placeholder 2">
            <a:extLst>
              <a:ext uri="{FF2B5EF4-FFF2-40B4-BE49-F238E27FC236}">
                <a16:creationId xmlns:a16="http://schemas.microsoft.com/office/drawing/2014/main" id="{55963887-F3F0-94CC-EF89-0A2E74271239}"/>
              </a:ext>
            </a:extLst>
          </p:cNvPr>
          <p:cNvSpPr>
            <a:spLocks noGrp="1"/>
          </p:cNvSpPr>
          <p:nvPr>
            <p:ph type="body" idx="22" hasCustomPrompt="1"/>
          </p:nvPr>
        </p:nvSpPr>
        <p:spPr>
          <a:xfrm>
            <a:off x="342334" y="3171160"/>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Hier eintragen</a:t>
            </a:r>
            <a:endParaRPr lang="en-GB" dirty="0"/>
          </a:p>
        </p:txBody>
      </p:sp>
      <p:cxnSp>
        <p:nvCxnSpPr>
          <p:cNvPr id="29" name="Straight Connector 28">
            <a:extLst>
              <a:ext uri="{FF2B5EF4-FFF2-40B4-BE49-F238E27FC236}">
                <a16:creationId xmlns:a16="http://schemas.microsoft.com/office/drawing/2014/main" id="{6F5B5A21-824A-BB74-2B15-2A788DA33724}"/>
              </a:ext>
            </a:extLst>
          </p:cNvPr>
          <p:cNvCxnSpPr>
            <a:cxnSpLocks/>
          </p:cNvCxnSpPr>
          <p:nvPr userDrawn="1"/>
        </p:nvCxnSpPr>
        <p:spPr>
          <a:xfrm>
            <a:off x="329036" y="2801442"/>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3" name="Picture Placeholder 2">
            <a:extLst>
              <a:ext uri="{FF2B5EF4-FFF2-40B4-BE49-F238E27FC236}">
                <a16:creationId xmlns:a16="http://schemas.microsoft.com/office/drawing/2014/main" id="{0669D30F-026D-396E-3EE2-06DF84238CBA}"/>
              </a:ext>
            </a:extLst>
          </p:cNvPr>
          <p:cNvSpPr>
            <a:spLocks noGrp="1"/>
          </p:cNvSpPr>
          <p:nvPr>
            <p:ph type="pic" idx="23" hasCustomPrompt="1"/>
          </p:nvPr>
        </p:nvSpPr>
        <p:spPr>
          <a:xfrm>
            <a:off x="1594981" y="5405796"/>
            <a:ext cx="1999148" cy="950525"/>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Logo</a:t>
            </a:r>
          </a:p>
        </p:txBody>
      </p:sp>
      <p:sp>
        <p:nvSpPr>
          <p:cNvPr id="35" name="Text Placeholder 2">
            <a:extLst>
              <a:ext uri="{FF2B5EF4-FFF2-40B4-BE49-F238E27FC236}">
                <a16:creationId xmlns:a16="http://schemas.microsoft.com/office/drawing/2014/main" id="{6432F760-F5F0-D74C-F44A-680E2AFA4293}"/>
              </a:ext>
            </a:extLst>
          </p:cNvPr>
          <p:cNvSpPr>
            <a:spLocks noGrp="1"/>
          </p:cNvSpPr>
          <p:nvPr>
            <p:ph type="body" idx="24" hasCustomPrompt="1"/>
          </p:nvPr>
        </p:nvSpPr>
        <p:spPr>
          <a:xfrm>
            <a:off x="4165030" y="1252198"/>
            <a:ext cx="3630622" cy="772882"/>
          </a:xfrm>
        </p:spPr>
        <p:txBody>
          <a:bodyPr anchor="t">
            <a:normAutofit/>
          </a:bodyPr>
          <a:lstStyle>
            <a:lvl1pPr marL="0" inden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LÖSUNGSNAME</a:t>
            </a:r>
            <a:endParaRPr lang="en-GB" dirty="0"/>
          </a:p>
        </p:txBody>
      </p:sp>
      <p:sp>
        <p:nvSpPr>
          <p:cNvPr id="37" name="Picture Placeholder 2">
            <a:extLst>
              <a:ext uri="{FF2B5EF4-FFF2-40B4-BE49-F238E27FC236}">
                <a16:creationId xmlns:a16="http://schemas.microsoft.com/office/drawing/2014/main" id="{09B6D762-D0FD-44E1-840D-96D8D0C2D7F5}"/>
              </a:ext>
            </a:extLst>
          </p:cNvPr>
          <p:cNvSpPr>
            <a:spLocks noGrp="1"/>
          </p:cNvSpPr>
          <p:nvPr>
            <p:ph type="pic" idx="25" hasCustomPrompt="1"/>
          </p:nvPr>
        </p:nvSpPr>
        <p:spPr>
          <a:xfrm>
            <a:off x="10232571" y="896983"/>
            <a:ext cx="1787151" cy="1142580"/>
          </a:xfrm>
        </p:spPr>
        <p:txBody>
          <a:bodyPr>
            <a:normAutofit/>
          </a:bodyPr>
          <a:lstStyle>
            <a:lvl1pPr marL="0" indent="0">
              <a:buNone/>
              <a:defRPr sz="1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err="1"/>
              <a:t>TeamPhoto</a:t>
            </a:r>
            <a:r>
              <a:rPr lang="en-US"/>
              <a:t> (freiwillig)</a:t>
            </a:r>
            <a:endParaRPr lang="en-US" dirty="0"/>
          </a:p>
        </p:txBody>
      </p:sp>
      <p:sp>
        <p:nvSpPr>
          <p:cNvPr id="38" name="TextBox 37">
            <a:extLst>
              <a:ext uri="{FF2B5EF4-FFF2-40B4-BE49-F238E27FC236}">
                <a16:creationId xmlns:a16="http://schemas.microsoft.com/office/drawing/2014/main" id="{0F8E101D-C083-405A-992A-AF27C4A4DD8F}"/>
              </a:ext>
            </a:extLst>
          </p:cNvPr>
          <p:cNvSpPr txBox="1"/>
          <p:nvPr userDrawn="1"/>
        </p:nvSpPr>
        <p:spPr>
          <a:xfrm>
            <a:off x="246535" y="5422989"/>
            <a:ext cx="1348446" cy="738664"/>
          </a:xfrm>
          <a:prstGeom prst="rect">
            <a:avLst/>
          </a:prstGeom>
          <a:noFill/>
        </p:spPr>
        <p:txBody>
          <a:bodyPr wrap="square" rtlCol="0" anchor="ctr">
            <a:spAutoFit/>
          </a:bodyPr>
          <a:lstStyle/>
          <a:p>
            <a:r>
              <a:rPr lang="en-US" sz="1400" b="1" dirty="0">
                <a:solidFill>
                  <a:schemeClr val="bg2"/>
                </a:solidFill>
                <a:latin typeface="Segoe UI" panose="020B0502040204020203" pitchFamily="34" charset="0"/>
                <a:cs typeface="Segoe UI" panose="020B0502040204020203" pitchFamily="34" charset="0"/>
              </a:rPr>
              <a:t>LOGO</a:t>
            </a:r>
            <a:br>
              <a:rPr lang="en-US" sz="1400" b="1">
                <a:solidFill>
                  <a:schemeClr val="bg2"/>
                </a:solidFill>
                <a:latin typeface="Segoe UI" panose="020B0502040204020203" pitchFamily="34" charset="0"/>
                <a:cs typeface="Segoe UI" panose="020B0502040204020203" pitchFamily="34" charset="0"/>
              </a:rPr>
            </a:br>
            <a:r>
              <a:rPr lang="en-US" sz="1400" b="1">
                <a:solidFill>
                  <a:schemeClr val="bg2"/>
                </a:solidFill>
                <a:latin typeface="Segoe UI" panose="020B0502040204020203" pitchFamily="34" charset="0"/>
                <a:cs typeface="Segoe UI" panose="020B0502040204020203" pitchFamily="34" charset="0"/>
              </a:rPr>
              <a:t>(falls zutreffend)</a:t>
            </a:r>
            <a:endParaRPr lang="en-US" sz="1400" b="1" dirty="0">
              <a:solidFill>
                <a:schemeClr val="bg2"/>
              </a:solidFill>
              <a:latin typeface="Segoe UI" panose="020B0502040204020203" pitchFamily="34" charset="0"/>
              <a:cs typeface="Segoe UI" panose="020B0502040204020203" pitchFamily="34" charset="0"/>
            </a:endParaRPr>
          </a:p>
        </p:txBody>
      </p:sp>
      <p:cxnSp>
        <p:nvCxnSpPr>
          <p:cNvPr id="39" name="Straight Connector 38">
            <a:extLst>
              <a:ext uri="{FF2B5EF4-FFF2-40B4-BE49-F238E27FC236}">
                <a16:creationId xmlns:a16="http://schemas.microsoft.com/office/drawing/2014/main" id="{C91D51F2-7903-CEE1-8A5A-FB946334D454}"/>
              </a:ext>
            </a:extLst>
          </p:cNvPr>
          <p:cNvCxnSpPr>
            <a:cxnSpLocks/>
          </p:cNvCxnSpPr>
          <p:nvPr userDrawn="1"/>
        </p:nvCxnSpPr>
        <p:spPr>
          <a:xfrm>
            <a:off x="329036" y="5254411"/>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6303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 Researcher">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110"/>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846578" cy="369332"/>
          </a:xfrm>
          <a:prstGeom prst="rect">
            <a:avLst/>
          </a:prstGeom>
          <a:noFill/>
        </p:spPr>
        <p:txBody>
          <a:bodyPr wrap="none" rtlCol="0" anchor="ctr">
            <a:spAutoFit/>
          </a:bodyPr>
          <a:lstStyle/>
          <a:p>
            <a:r>
              <a:rPr lang="en-US" b="1">
                <a:latin typeface="Segoe UI" panose="020B0502040204020203" pitchFamily="34" charset="0"/>
                <a:cs typeface="Segoe UI" panose="020B0502040204020203" pitchFamily="34" charset="0"/>
              </a:rPr>
              <a:t>PITCH</a:t>
            </a:r>
            <a:endParaRPr lang="en-US" b="1" dirty="0">
              <a:latin typeface="Segoe UI" panose="020B0502040204020203" pitchFamily="34" charset="0"/>
              <a:cs typeface="Segoe UI" panose="020B0502040204020203" pitchFamily="34" charset="0"/>
            </a:endParaRP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550267" cy="369332"/>
          </a:xfrm>
          <a:prstGeom prst="rect">
            <a:avLst/>
          </a:prstGeom>
          <a:noFill/>
        </p:spPr>
        <p:txBody>
          <a:bodyPr wrap="none" rtlCol="0" anchor="ctr">
            <a:spAutoFit/>
          </a:bodyPr>
          <a:lstStyle/>
          <a:p>
            <a:r>
              <a:rPr lang="en-US" b="1">
                <a:latin typeface="Segoe UI" panose="020B0502040204020203" pitchFamily="34" charset="0"/>
                <a:cs typeface="Segoe UI" panose="020B0502040204020203" pitchFamily="34" charset="0"/>
              </a:rPr>
              <a:t>HINTERGRUNG </a:t>
            </a:r>
            <a:r>
              <a:rPr lang="en-US" b="1" dirty="0">
                <a:latin typeface="Segoe UI" panose="020B0502040204020203" pitchFamily="34" charset="0"/>
                <a:cs typeface="Segoe UI" panose="020B0502040204020203" pitchFamily="34" charset="0"/>
              </a:rPr>
              <a:t>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Gib und eine kurze Einführung zu deinem Team für das Projekt.</a:t>
            </a:r>
            <a:endParaRPr lang="en-GB" dirty="0"/>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680764"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LAND</a:t>
            </a:r>
            <a:endParaRPr lang="en-US" sz="1400" b="1" dirty="0">
              <a:latin typeface="Segoe UI" panose="020B0502040204020203" pitchFamily="34" charset="0"/>
              <a:cs typeface="Segoe UI" panose="020B0502040204020203" pitchFamily="34" charset="0"/>
            </a:endParaRP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3003836"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GRÜNDUNGSJAHR (</a:t>
            </a:r>
            <a:r>
              <a:rPr lang="en-US" sz="1400" b="1" dirty="0">
                <a:latin typeface="Segoe UI" panose="020B0502040204020203" pitchFamily="34" charset="0"/>
                <a:cs typeface="Segoe UI" panose="020B0502040204020203" pitchFamily="34" charset="0"/>
              </a:rPr>
              <a:t>if applicable)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2177776"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STARTUP/UNIVERSITÄT</a:t>
            </a:r>
            <a:endParaRPr lang="en-US" sz="1400" b="1" dirty="0">
              <a:latin typeface="Segoe UI" panose="020B0502040204020203" pitchFamily="34" charset="0"/>
              <a:cs typeface="Segoe UI" panose="020B0502040204020203" pitchFamily="34" charset="0"/>
            </a:endParaRP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Hier eintragen</a:t>
            </a:r>
            <a:endParaRPr lang="en-GB" dirty="0"/>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LÖSUNGSNAME</a:t>
            </a:r>
            <a:endParaRPr lang="en-GB" dirty="0"/>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Hier eintragen</a:t>
            </a:r>
            <a:endParaRPr lang="en-GB" dirty="0"/>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Hier eintragen</a:t>
            </a:r>
            <a:endParaRPr lang="en-GB" dirty="0"/>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Hier eintragen</a:t>
            </a:r>
            <a:endParaRPr lang="en-GB" dirty="0"/>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Gib und eine kurze Einführung zu deiner Lösung.</a:t>
            </a:r>
            <a:endParaRPr lang="en-GB" dirty="0"/>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5318957"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 – RESEARCHER</a:t>
            </a:r>
          </a:p>
        </p:txBody>
      </p:sp>
    </p:spTree>
    <p:extLst>
      <p:ext uri="{BB962C8B-B14F-4D97-AF65-F5344CB8AC3E}">
        <p14:creationId xmlns:p14="http://schemas.microsoft.com/office/powerpoint/2010/main" val="1501148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troduction - Students">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314"/>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846578" cy="369332"/>
          </a:xfrm>
          <a:prstGeom prst="rect">
            <a:avLst/>
          </a:prstGeom>
          <a:noFill/>
        </p:spPr>
        <p:txBody>
          <a:bodyPr wrap="none" rtlCol="0" anchor="ctr">
            <a:spAutoFit/>
          </a:bodyPr>
          <a:lstStyle/>
          <a:p>
            <a:r>
              <a:rPr lang="en-US" b="1">
                <a:latin typeface="Segoe UI" panose="020B0502040204020203" pitchFamily="34" charset="0"/>
                <a:cs typeface="Segoe UI" panose="020B0502040204020203" pitchFamily="34" charset="0"/>
              </a:rPr>
              <a:t>PITCH</a:t>
            </a:r>
            <a:endParaRPr lang="en-US" b="1" dirty="0">
              <a:latin typeface="Segoe UI" panose="020B0502040204020203" pitchFamily="34" charset="0"/>
              <a:cs typeface="Segoe UI" panose="020B0502040204020203" pitchFamily="34" charset="0"/>
            </a:endParaRP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Gib und eine kurze Einführung zu deinem Team für das Projekt.</a:t>
            </a:r>
            <a:endParaRPr lang="en-GB" dirty="0"/>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680764"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LAND</a:t>
            </a:r>
            <a:endParaRPr lang="en-US" sz="1400" b="1" dirty="0">
              <a:latin typeface="Segoe UI" panose="020B0502040204020203" pitchFamily="34" charset="0"/>
              <a:cs typeface="Segoe UI" panose="020B0502040204020203" pitchFamily="34" charset="0"/>
            </a:endParaRP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1011815"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STUDIUM</a:t>
            </a:r>
            <a:endParaRPr lang="en-US" sz="1400" b="1" dirty="0">
              <a:latin typeface="Segoe UI" panose="020B0502040204020203" pitchFamily="34" charset="0"/>
              <a:cs typeface="Segoe UI" panose="020B0502040204020203" pitchFamily="34" charset="0"/>
            </a:endParaRP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1317092"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UNIVERSITÄT</a:t>
            </a:r>
            <a:endParaRPr lang="en-US" sz="1400" b="1" dirty="0">
              <a:latin typeface="Segoe UI" panose="020B0502040204020203" pitchFamily="34" charset="0"/>
              <a:cs typeface="Segoe UI" panose="020B0502040204020203" pitchFamily="34" charset="0"/>
            </a:endParaRP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Hier eintragen</a:t>
            </a:r>
            <a:endParaRPr lang="en-GB" dirty="0"/>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LÖSUNGSNAME</a:t>
            </a:r>
            <a:endParaRPr lang="en-GB" dirty="0"/>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Hier eintragen</a:t>
            </a:r>
            <a:endParaRPr lang="en-GB" dirty="0"/>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Hier eintragen</a:t>
            </a:r>
            <a:endParaRPr lang="en-GB" dirty="0"/>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Hier eintragen</a:t>
            </a:r>
            <a:endParaRPr lang="en-GB" dirty="0"/>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de-DE"/>
              <a:t>Gib und eine kurze Einführung zu deiner Lösung.</a:t>
            </a:r>
            <a:endParaRPr lang="en-GB"/>
          </a:p>
          <a:p>
            <a:pPr lvl="0"/>
            <a:endParaRPr lang="en-GB" dirty="0"/>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4772525"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 – STUDENT</a:t>
            </a:r>
          </a:p>
        </p:txBody>
      </p:sp>
    </p:spTree>
    <p:extLst>
      <p:ext uri="{BB962C8B-B14F-4D97-AF65-F5344CB8AC3E}">
        <p14:creationId xmlns:p14="http://schemas.microsoft.com/office/powerpoint/2010/main" val="2088388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olu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3898"/>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919389"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PROBLEM </a:t>
            </a:r>
            <a:r>
              <a:rPr lang="en-US" b="1">
                <a:solidFill>
                  <a:schemeClr val="bg1"/>
                </a:solidFill>
                <a:latin typeface="Segoe UI" panose="020B0502040204020203" pitchFamily="34" charset="0"/>
                <a:cs typeface="Segoe UI" panose="020B0502040204020203" pitchFamily="34" charset="0"/>
              </a:rPr>
              <a:t>&amp; ZIELGRUPPE</a:t>
            </a:r>
            <a:endParaRPr lang="en-US" b="1" dirty="0">
              <a:solidFill>
                <a:schemeClr val="bg1"/>
              </a:solidFill>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2667333" cy="369332"/>
          </a:xfrm>
          <a:prstGeom prst="rect">
            <a:avLst/>
          </a:prstGeom>
          <a:noFill/>
        </p:spPr>
        <p:txBody>
          <a:bodyPr wrap="none" rtlCol="0">
            <a:spAutoFit/>
          </a:bodyPr>
          <a:lstStyle/>
          <a:p>
            <a:r>
              <a:rPr lang="en-US" b="1">
                <a:latin typeface="Segoe UI" panose="020B0502040204020203" pitchFamily="34" charset="0"/>
                <a:cs typeface="Segoe UI" panose="020B0502040204020203" pitchFamily="34" charset="0"/>
              </a:rPr>
              <a:t>DETAILLIERTE LÖSUNG</a:t>
            </a:r>
            <a:endParaRPr lang="en-US" b="1" dirty="0">
              <a:latin typeface="Segoe UI" panose="020B0502040204020203" pitchFamily="34" charset="0"/>
              <a:cs typeface="Segoe UI" panose="020B0502040204020203" pitchFamily="34" charset="0"/>
            </a:endParaRP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5018319"/>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Stelle das Problem und die Zielgruppe vor, auf die du deine Lösung ausgerichtet hast.</a:t>
            </a:r>
            <a:endParaRPr lang="en-GB" dirty="0"/>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1835759"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2</a:t>
            </a:r>
            <a:r>
              <a:rPr lang="en-US" sz="2500" b="1">
                <a:solidFill>
                  <a:schemeClr val="tx2">
                    <a:lumMod val="10000"/>
                  </a:schemeClr>
                </a:solidFill>
                <a:latin typeface="Segoe UI" panose="020B0502040204020203" pitchFamily="34" charset="0"/>
                <a:cs typeface="Segoe UI" panose="020B0502040204020203" pitchFamily="34" charset="0"/>
              </a:rPr>
              <a:t>. LÖSUNG</a:t>
            </a:r>
            <a:endParaRPr lang="en-US" sz="2500" b="1" dirty="0">
              <a:solidFill>
                <a:schemeClr val="tx2">
                  <a:lumMod val="10000"/>
                </a:schemeClr>
              </a:solidFill>
              <a:latin typeface="Segoe UI" panose="020B0502040204020203" pitchFamily="34" charset="0"/>
              <a:cs typeface="Segoe UI" panose="020B0502040204020203" pitchFamily="34" charset="0"/>
            </a:endParaRP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3" name="Content Placeholder 9">
            <a:extLst>
              <a:ext uri="{FF2B5EF4-FFF2-40B4-BE49-F238E27FC236}">
                <a16:creationId xmlns:a16="http://schemas.microsoft.com/office/drawing/2014/main" id="{06031EA5-7094-3853-E246-0C190AB56E9C}"/>
              </a:ext>
            </a:extLst>
          </p:cNvPr>
          <p:cNvSpPr>
            <a:spLocks noGrp="1"/>
          </p:cNvSpPr>
          <p:nvPr>
            <p:ph sz="quarter" idx="18" hasCustomPrompt="1"/>
          </p:nvPr>
        </p:nvSpPr>
        <p:spPr>
          <a:xfrm>
            <a:off x="4314813" y="4413506"/>
            <a:ext cx="3793436" cy="1885383"/>
          </a:xfrm>
        </p:spPr>
        <p:txBody>
          <a:bodyPr>
            <a:normAutofit/>
          </a:bodyPr>
          <a:lstStyle>
            <a:lvl1pPr marL="0" indent="0">
              <a:buNone/>
              <a:defRPr sz="1400"/>
            </a:lvl1pPr>
            <a:lvl5pPr marL="1828800" indent="0" algn="l">
              <a:buNone/>
              <a:defRPr sz="1400"/>
            </a:lvl5pPr>
          </a:lstStyle>
          <a:p>
            <a:pPr lvl="0"/>
            <a:r>
              <a:rPr lang="en-US"/>
              <a:t>Bild/Grafik</a:t>
            </a:r>
            <a:endParaRPr lang="en-US" dirty="0"/>
          </a:p>
        </p:txBody>
      </p:sp>
      <p:sp>
        <p:nvSpPr>
          <p:cNvPr id="6" name="Content Placeholder 9">
            <a:extLst>
              <a:ext uri="{FF2B5EF4-FFF2-40B4-BE49-F238E27FC236}">
                <a16:creationId xmlns:a16="http://schemas.microsoft.com/office/drawing/2014/main" id="{6A70E5BD-CA51-09C4-A0D0-817208BC2628}"/>
              </a:ext>
            </a:extLst>
          </p:cNvPr>
          <p:cNvSpPr>
            <a:spLocks noGrp="1"/>
          </p:cNvSpPr>
          <p:nvPr>
            <p:ph sz="quarter" idx="19" hasCustomPrompt="1"/>
          </p:nvPr>
        </p:nvSpPr>
        <p:spPr>
          <a:xfrm>
            <a:off x="8226857" y="4416098"/>
            <a:ext cx="3716666" cy="1885383"/>
          </a:xfrm>
        </p:spPr>
        <p:txBody>
          <a:bodyPr>
            <a:normAutofit/>
          </a:bodyPr>
          <a:lstStyle>
            <a:lvl1pPr marL="0" indent="0">
              <a:buNone/>
              <a:defRPr sz="1400"/>
            </a:lvl1pPr>
            <a:lvl5pPr marL="1828800" indent="0" algn="l">
              <a:buNone/>
              <a:defRPr sz="1400"/>
            </a:lvl5pPr>
          </a:lstStyle>
          <a:p>
            <a:pPr lvl="0"/>
            <a:r>
              <a:rPr lang="en-US"/>
              <a:t>Bild/Grafik</a:t>
            </a:r>
            <a:endParaRPr lang="en-US" dirty="0"/>
          </a:p>
        </p:txBody>
      </p:sp>
      <p:sp>
        <p:nvSpPr>
          <p:cNvPr id="14" name="Text Placeholder 2">
            <a:extLst>
              <a:ext uri="{FF2B5EF4-FFF2-40B4-BE49-F238E27FC236}">
                <a16:creationId xmlns:a16="http://schemas.microsoft.com/office/drawing/2014/main" id="{76F030FD-CF8C-493C-44C2-2ADB5AE0E234}"/>
              </a:ext>
            </a:extLst>
          </p:cNvPr>
          <p:cNvSpPr>
            <a:spLocks noGrp="1"/>
          </p:cNvSpPr>
          <p:nvPr>
            <p:ph type="body" idx="20" hasCustomPrompt="1"/>
          </p:nvPr>
        </p:nvSpPr>
        <p:spPr>
          <a:xfrm>
            <a:off x="4314813" y="1280570"/>
            <a:ext cx="7628709" cy="3038881"/>
          </a:xfrm>
        </p:spPr>
        <p:txBody>
          <a:bodyPr>
            <a:normAutofit/>
          </a:bodyPr>
          <a:lstStyle>
            <a:lvl1pPr marL="285750" indent="-285750">
              <a:buFont typeface="Arial" panose="020B0604020202020204" pitchFamily="34" charset="0"/>
              <a:buChar char="•"/>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Stelle deine Lösung vor. Wenn du mehr Platz benötigst, kannst du die Folie am Ende kopieren und einfügen. Zur Unterstützung deiner Vorstellung, kannst du die Lösung oder das Konzept durch Bilder von Prototypen, Produkten, Grafiken usw. visualisieren.</a:t>
            </a:r>
            <a:endParaRPr lang="en-GB" dirty="0"/>
          </a:p>
        </p:txBody>
      </p:sp>
    </p:spTree>
    <p:extLst>
      <p:ext uri="{BB962C8B-B14F-4D97-AF65-F5344CB8AC3E}">
        <p14:creationId xmlns:p14="http://schemas.microsoft.com/office/powerpoint/2010/main" val="3485044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hallenge Specific Questions">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1705275" cy="369332"/>
          </a:xfrm>
          <a:prstGeom prst="rect">
            <a:avLst/>
          </a:prstGeom>
          <a:noFill/>
        </p:spPr>
        <p:txBody>
          <a:bodyPr wrap="none" rtlCol="0">
            <a:spAutoFit/>
          </a:bodyPr>
          <a:lstStyle/>
          <a:p>
            <a:r>
              <a:rPr lang="en-US" b="1">
                <a:solidFill>
                  <a:schemeClr val="bg1"/>
                </a:solidFill>
                <a:latin typeface="Segoe UI" panose="020B0502040204020203" pitchFamily="34" charset="0"/>
                <a:cs typeface="Segoe UI" panose="020B0502040204020203" pitchFamily="34" charset="0"/>
              </a:rPr>
              <a:t>KERNFRAGE </a:t>
            </a:r>
            <a:r>
              <a:rPr lang="en-US" b="1" dirty="0">
                <a:solidFill>
                  <a:schemeClr val="bg1"/>
                </a:solidFill>
                <a:latin typeface="Segoe UI" panose="020B0502040204020203" pitchFamily="34" charset="0"/>
                <a:cs typeface="Segoe UI" panose="020B0502040204020203" pitchFamily="34" charset="0"/>
              </a:rPr>
              <a:t>1</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948543"/>
            <a:ext cx="3594179" cy="4228419"/>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Kurze Antwort</a:t>
            </a:r>
            <a:endParaRPr lang="en-GB" dirty="0"/>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5734327"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3. </a:t>
            </a:r>
            <a:r>
              <a:rPr lang="en-US" sz="2500" b="1">
                <a:solidFill>
                  <a:schemeClr val="tx2">
                    <a:lumMod val="10000"/>
                  </a:schemeClr>
                </a:solidFill>
                <a:latin typeface="Segoe UI" panose="020B0502040204020203" pitchFamily="34" charset="0"/>
                <a:cs typeface="Segoe UI" panose="020B0502040204020203" pitchFamily="34" charset="0"/>
              </a:rPr>
              <a:t>CHALLENGE SPEZIFISCHE FRAGEN </a:t>
            </a:r>
            <a:endParaRPr lang="en-US" sz="2500" b="1" dirty="0">
              <a:solidFill>
                <a:schemeClr val="tx2">
                  <a:lumMod val="10000"/>
                </a:schemeClr>
              </a:solidFill>
              <a:latin typeface="Segoe UI" panose="020B0502040204020203" pitchFamily="34" charset="0"/>
              <a:cs typeface="Segoe UI" panose="020B0502040204020203" pitchFamily="34" charset="0"/>
            </a:endParaRP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2" name="Round Single Corner of Rectangle 1">
            <a:extLst>
              <a:ext uri="{FF2B5EF4-FFF2-40B4-BE49-F238E27FC236}">
                <a16:creationId xmlns:a16="http://schemas.microsoft.com/office/drawing/2014/main" id="{CBD3EEC2-4DF2-77B7-01E6-705CB7AF445B}"/>
              </a:ext>
            </a:extLst>
          </p:cNvPr>
          <p:cNvSpPr/>
          <p:nvPr userDrawn="1"/>
        </p:nvSpPr>
        <p:spPr>
          <a:xfrm>
            <a:off x="4082426" y="684202"/>
            <a:ext cx="4075044" cy="6176963"/>
          </a:xfrm>
          <a:prstGeom prst="round1Rect">
            <a:avLst>
              <a:gd name="adj" fmla="val 4326"/>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C24A9EB-41FA-41D8-BA69-871ACB50E6EB}"/>
              </a:ext>
            </a:extLst>
          </p:cNvPr>
          <p:cNvSpPr txBox="1"/>
          <p:nvPr userDrawn="1"/>
        </p:nvSpPr>
        <p:spPr>
          <a:xfrm>
            <a:off x="4304950" y="817964"/>
            <a:ext cx="1705275" cy="369332"/>
          </a:xfrm>
          <a:prstGeom prst="rect">
            <a:avLst/>
          </a:prstGeom>
          <a:noFill/>
        </p:spPr>
        <p:txBody>
          <a:bodyPr wrap="none" rtlCol="0">
            <a:spAutoFit/>
          </a:bodyPr>
          <a:lstStyle/>
          <a:p>
            <a:r>
              <a:rPr lang="en-US" b="1">
                <a:solidFill>
                  <a:schemeClr val="tx1"/>
                </a:solidFill>
                <a:latin typeface="Segoe UI" panose="020B0502040204020203" pitchFamily="34" charset="0"/>
                <a:cs typeface="Segoe UI" panose="020B0502040204020203" pitchFamily="34" charset="0"/>
              </a:rPr>
              <a:t>KERNFRAGE </a:t>
            </a:r>
            <a:r>
              <a:rPr lang="en-US" b="1">
                <a:solidFill>
                  <a:schemeClr val="tx2">
                    <a:lumMod val="25000"/>
                  </a:schemeClr>
                </a:solidFill>
                <a:latin typeface="Segoe UI" panose="020B0502040204020203" pitchFamily="34" charset="0"/>
                <a:cs typeface="Segoe UI" panose="020B0502040204020203" pitchFamily="34" charset="0"/>
              </a:rPr>
              <a:t>2</a:t>
            </a:r>
            <a:endParaRPr lang="en-US" b="1" dirty="0">
              <a:solidFill>
                <a:schemeClr val="tx2">
                  <a:lumMod val="25000"/>
                </a:schemeClr>
              </a:solidFill>
              <a:latin typeface="Segoe UI" panose="020B0502040204020203" pitchFamily="34" charset="0"/>
              <a:cs typeface="Segoe UI" panose="020B0502040204020203" pitchFamily="34" charset="0"/>
            </a:endParaRPr>
          </a:p>
        </p:txBody>
      </p:sp>
      <p:sp>
        <p:nvSpPr>
          <p:cNvPr id="14" name="TextBox 13">
            <a:extLst>
              <a:ext uri="{FF2B5EF4-FFF2-40B4-BE49-F238E27FC236}">
                <a16:creationId xmlns:a16="http://schemas.microsoft.com/office/drawing/2014/main" id="{E856A02A-682F-0AB9-2B00-E8155AE64F0B}"/>
              </a:ext>
            </a:extLst>
          </p:cNvPr>
          <p:cNvSpPr txBox="1"/>
          <p:nvPr userDrawn="1"/>
        </p:nvSpPr>
        <p:spPr>
          <a:xfrm>
            <a:off x="4301753" y="1154464"/>
            <a:ext cx="3733884" cy="584775"/>
          </a:xfrm>
          <a:prstGeom prst="rect">
            <a:avLst/>
          </a:prstGeom>
          <a:noFill/>
        </p:spPr>
        <p:txBody>
          <a:bodyPr wrap="square" rtlCol="0" anchor="ctr">
            <a:spAutoFit/>
          </a:bodyPr>
          <a:lstStyle/>
          <a:p>
            <a:r>
              <a:rPr lang="en-US" sz="1600" b="0">
                <a:solidFill>
                  <a:schemeClr val="tx2">
                    <a:lumMod val="25000"/>
                  </a:schemeClr>
                </a:solidFill>
                <a:latin typeface="Segoe UI" panose="020B0502040204020203" pitchFamily="34" charset="0"/>
                <a:cs typeface="Segoe UI" panose="020B0502040204020203" pitchFamily="34" charset="0"/>
              </a:rPr>
              <a:t>Wie kann euer Konzept bei den Kunden der Sozialbank skaliert werden?</a:t>
            </a:r>
            <a:endParaRPr lang="en-US" sz="1600" b="0" dirty="0">
              <a:solidFill>
                <a:schemeClr val="tx2">
                  <a:lumMod val="25000"/>
                </a:schemeClr>
              </a:solidFill>
              <a:latin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197EFB13-7FAF-2B6D-413F-9CAFECE832BF}"/>
              </a:ext>
            </a:extLst>
          </p:cNvPr>
          <p:cNvSpPr txBox="1"/>
          <p:nvPr userDrawn="1"/>
        </p:nvSpPr>
        <p:spPr>
          <a:xfrm>
            <a:off x="8379994" y="817964"/>
            <a:ext cx="1705275" cy="369332"/>
          </a:xfrm>
          <a:prstGeom prst="rect">
            <a:avLst/>
          </a:prstGeom>
          <a:noFill/>
        </p:spPr>
        <p:txBody>
          <a:bodyPr wrap="none" rtlCol="0">
            <a:spAutoFit/>
          </a:bodyPr>
          <a:lstStyle/>
          <a:p>
            <a:r>
              <a:rPr lang="en-US" b="1">
                <a:solidFill>
                  <a:schemeClr val="tx1"/>
                </a:solidFill>
                <a:latin typeface="Segoe UI" panose="020B0502040204020203" pitchFamily="34" charset="0"/>
                <a:cs typeface="Segoe UI" panose="020B0502040204020203" pitchFamily="34" charset="0"/>
              </a:rPr>
              <a:t>KERNFRAGE 3</a:t>
            </a:r>
            <a:endParaRPr lang="en-US" b="1" dirty="0">
              <a:solidFill>
                <a:schemeClr val="tx1"/>
              </a:solidFill>
              <a:latin typeface="Segoe UI" panose="020B0502040204020203" pitchFamily="34" charset="0"/>
              <a:cs typeface="Segoe UI" panose="020B0502040204020203" pitchFamily="34" charset="0"/>
            </a:endParaRPr>
          </a:p>
        </p:txBody>
      </p:sp>
      <p:sp>
        <p:nvSpPr>
          <p:cNvPr id="16" name="TextBox 15">
            <a:extLst>
              <a:ext uri="{FF2B5EF4-FFF2-40B4-BE49-F238E27FC236}">
                <a16:creationId xmlns:a16="http://schemas.microsoft.com/office/drawing/2014/main" id="{C204FC51-3AA1-2470-229C-C3E81D8C292B}"/>
              </a:ext>
            </a:extLst>
          </p:cNvPr>
          <p:cNvSpPr txBox="1"/>
          <p:nvPr userDrawn="1"/>
        </p:nvSpPr>
        <p:spPr>
          <a:xfrm>
            <a:off x="8376796" y="1106768"/>
            <a:ext cx="3815203" cy="830997"/>
          </a:xfrm>
          <a:prstGeom prst="rect">
            <a:avLst/>
          </a:prstGeom>
          <a:noFill/>
        </p:spPr>
        <p:txBody>
          <a:bodyPr wrap="square" rtlCol="0" anchor="ctr">
            <a:spAutoFit/>
          </a:bodyPr>
          <a:lstStyle/>
          <a:p>
            <a:r>
              <a:rPr lang="de-DE" sz="1600" b="0">
                <a:solidFill>
                  <a:schemeClr val="tx2">
                    <a:lumMod val="25000"/>
                  </a:schemeClr>
                </a:solidFill>
                <a:latin typeface="Segoe UI" panose="020B0502040204020203" pitchFamily="34" charset="0"/>
                <a:cs typeface="Segoe UI" panose="020B0502040204020203" pitchFamily="34" charset="0"/>
              </a:rPr>
              <a:t>Wie können Spendenbeziehungen bzw.</a:t>
            </a:r>
          </a:p>
          <a:p>
            <a:r>
              <a:rPr lang="de-DE" sz="1600" b="0">
                <a:solidFill>
                  <a:schemeClr val="tx2">
                    <a:lumMod val="25000"/>
                  </a:schemeClr>
                </a:solidFill>
                <a:latin typeface="Segoe UI" panose="020B0502040204020203" pitchFamily="34" charset="0"/>
                <a:cs typeface="Segoe UI" panose="020B0502040204020203" pitchFamily="34" charset="0"/>
              </a:rPr>
              <a:t>Spendennetzwerke gestaltet und langfristig aufgebaut werden?</a:t>
            </a:r>
            <a:endParaRPr lang="en-US" sz="1600" b="0" dirty="0">
              <a:solidFill>
                <a:schemeClr val="tx2">
                  <a:lumMod val="25000"/>
                </a:schemeClr>
              </a:solidFill>
              <a:latin typeface="Segoe UI" panose="020B0502040204020203" pitchFamily="34" charset="0"/>
              <a:cs typeface="Segoe UI" panose="020B0502040204020203" pitchFamily="34" charset="0"/>
            </a:endParaRPr>
          </a:p>
        </p:txBody>
      </p:sp>
      <p:sp>
        <p:nvSpPr>
          <p:cNvPr id="17" name="Text Placeholder 2">
            <a:extLst>
              <a:ext uri="{FF2B5EF4-FFF2-40B4-BE49-F238E27FC236}">
                <a16:creationId xmlns:a16="http://schemas.microsoft.com/office/drawing/2014/main" id="{4D4856FA-B0F4-D0C8-0330-C21FFD929E83}"/>
              </a:ext>
            </a:extLst>
          </p:cNvPr>
          <p:cNvSpPr>
            <a:spLocks noGrp="1"/>
          </p:cNvSpPr>
          <p:nvPr>
            <p:ph type="body" idx="15" hasCustomPrompt="1"/>
          </p:nvPr>
        </p:nvSpPr>
        <p:spPr>
          <a:xfrm>
            <a:off x="4323522" y="1948543"/>
            <a:ext cx="3594179" cy="4228419"/>
          </a:xfrm>
        </p:spPr>
        <p:txBody>
          <a:bodyPr>
            <a:normAutofit/>
          </a:bodyPr>
          <a:lstStyle>
            <a:lvl1pPr marL="285750" indent="-285750">
              <a:buFont typeface="Arial" panose="020B0604020202020204" pitchFamily="34" charset="0"/>
              <a:buChar char="•"/>
              <a:defRPr sz="1400">
                <a:solidFill>
                  <a:schemeClr val="tx2">
                    <a:lumMod val="2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Kurze Antwort</a:t>
            </a:r>
            <a:endParaRPr lang="en-GB" dirty="0"/>
          </a:p>
        </p:txBody>
      </p:sp>
      <p:sp>
        <p:nvSpPr>
          <p:cNvPr id="18" name="Text Placeholder 2">
            <a:extLst>
              <a:ext uri="{FF2B5EF4-FFF2-40B4-BE49-F238E27FC236}">
                <a16:creationId xmlns:a16="http://schemas.microsoft.com/office/drawing/2014/main" id="{66EE628D-9B92-AB0C-40F6-C70C231358E5}"/>
              </a:ext>
            </a:extLst>
          </p:cNvPr>
          <p:cNvSpPr>
            <a:spLocks noGrp="1"/>
          </p:cNvSpPr>
          <p:nvPr>
            <p:ph type="body" idx="16" hasCustomPrompt="1"/>
          </p:nvPr>
        </p:nvSpPr>
        <p:spPr>
          <a:xfrm>
            <a:off x="8398566" y="1948543"/>
            <a:ext cx="3594179" cy="4228419"/>
          </a:xfrm>
        </p:spPr>
        <p:txBody>
          <a:bodyPr>
            <a:normAutofit/>
          </a:bodyPr>
          <a:lstStyle>
            <a:lvl1pPr marL="285750" indent="-285750">
              <a:buFont typeface="Arial" panose="020B0604020202020204" pitchFamily="34" charset="0"/>
              <a:buChar char="•"/>
              <a:defRPr sz="1400">
                <a:solidFill>
                  <a:schemeClr val="tx2">
                    <a:lumMod val="2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Kurze Antwort</a:t>
            </a:r>
            <a:endParaRPr lang="en-GB" dirty="0"/>
          </a:p>
        </p:txBody>
      </p:sp>
      <p:sp>
        <p:nvSpPr>
          <p:cNvPr id="4" name="TextBox 13">
            <a:extLst>
              <a:ext uri="{FF2B5EF4-FFF2-40B4-BE49-F238E27FC236}">
                <a16:creationId xmlns:a16="http://schemas.microsoft.com/office/drawing/2014/main" id="{AAA8C579-D9FF-601A-436C-81F8FD82AE6D}"/>
              </a:ext>
            </a:extLst>
          </p:cNvPr>
          <p:cNvSpPr txBox="1"/>
          <p:nvPr userDrawn="1"/>
        </p:nvSpPr>
        <p:spPr>
          <a:xfrm>
            <a:off x="178438" y="1064185"/>
            <a:ext cx="3749411" cy="830997"/>
          </a:xfrm>
          <a:prstGeom prst="rect">
            <a:avLst/>
          </a:prstGeom>
          <a:noFill/>
        </p:spPr>
        <p:txBody>
          <a:bodyPr wrap="square" rtlCol="0" anchor="ctr">
            <a:spAutoFit/>
          </a:bodyPr>
          <a:lstStyle/>
          <a:p>
            <a:r>
              <a:rPr lang="de-DE" sz="1600" b="0">
                <a:solidFill>
                  <a:schemeClr val="bg1"/>
                </a:solidFill>
                <a:latin typeface="Segoe UI" panose="020B0502040204020203" pitchFamily="34" charset="0"/>
                <a:cs typeface="Segoe UI" panose="020B0502040204020203" pitchFamily="34" charset="0"/>
              </a:rPr>
              <a:t>Welche innovativen Ansätze existieren, online und offline, um mehr Spenden zu generieren?</a:t>
            </a:r>
            <a:endParaRPr lang="en-US" sz="1600" b="0" dirty="0">
              <a:solidFill>
                <a:schemeClr val="bg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371246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3 Challenge Specific Questions">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1310172"/>
            <a:ext cx="4075044" cy="5547829"/>
          </a:xfrm>
          <a:prstGeom prst="round1Rect">
            <a:avLst>
              <a:gd name="adj" fmla="val 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05386" y="1419632"/>
            <a:ext cx="2511585"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OPTIONALE FRAGE 1:</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2576945"/>
            <a:ext cx="3594179" cy="3600017"/>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err="1"/>
              <a:t>Kurze</a:t>
            </a:r>
            <a:r>
              <a:rPr lang="en-GB" dirty="0"/>
              <a:t> </a:t>
            </a:r>
            <a:r>
              <a:rPr lang="en-GB" dirty="0" err="1"/>
              <a:t>Antwort</a:t>
            </a:r>
            <a:endParaRPr lang="en-GB" dirty="0"/>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3978974"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4. OPTIONALE ANGABEN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2" name="Round Single Corner of Rectangle 1">
            <a:extLst>
              <a:ext uri="{FF2B5EF4-FFF2-40B4-BE49-F238E27FC236}">
                <a16:creationId xmlns:a16="http://schemas.microsoft.com/office/drawing/2014/main" id="{CBD3EEC2-4DF2-77B7-01E6-705CB7AF445B}"/>
              </a:ext>
            </a:extLst>
          </p:cNvPr>
          <p:cNvSpPr/>
          <p:nvPr userDrawn="1"/>
        </p:nvSpPr>
        <p:spPr>
          <a:xfrm>
            <a:off x="4082426" y="1310172"/>
            <a:ext cx="4075044" cy="5550993"/>
          </a:xfrm>
          <a:prstGeom prst="round1Rect">
            <a:avLst>
              <a:gd name="adj" fmla="val 4326"/>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C24A9EB-41FA-41D8-BA69-871ACB50E6EB}"/>
              </a:ext>
            </a:extLst>
          </p:cNvPr>
          <p:cNvSpPr txBox="1"/>
          <p:nvPr userDrawn="1"/>
        </p:nvSpPr>
        <p:spPr>
          <a:xfrm>
            <a:off x="4216740" y="1416086"/>
            <a:ext cx="2511585" cy="369332"/>
          </a:xfrm>
          <a:prstGeom prst="rect">
            <a:avLst/>
          </a:prstGeom>
          <a:noFill/>
        </p:spPr>
        <p:txBody>
          <a:bodyPr wrap="none" rtlCol="0">
            <a:spAutoFit/>
          </a:bodyPr>
          <a:lstStyle/>
          <a:p>
            <a:r>
              <a:rPr lang="en-US" b="1" dirty="0">
                <a:solidFill>
                  <a:schemeClr val="tx1"/>
                </a:solidFill>
                <a:latin typeface="Segoe UI" panose="020B0502040204020203" pitchFamily="34" charset="0"/>
                <a:cs typeface="Segoe UI" panose="020B0502040204020203" pitchFamily="34" charset="0"/>
              </a:rPr>
              <a:t>OPTIONALE FRAGE </a:t>
            </a:r>
            <a:r>
              <a:rPr lang="en-US" b="1" dirty="0">
                <a:solidFill>
                  <a:schemeClr val="tx2">
                    <a:lumMod val="25000"/>
                  </a:schemeClr>
                </a:solidFill>
                <a:latin typeface="Segoe UI" panose="020B0502040204020203" pitchFamily="34" charset="0"/>
                <a:cs typeface="Segoe UI" panose="020B0502040204020203" pitchFamily="34" charset="0"/>
              </a:rPr>
              <a:t>2:</a:t>
            </a:r>
          </a:p>
        </p:txBody>
      </p:sp>
      <p:sp>
        <p:nvSpPr>
          <p:cNvPr id="14" name="TextBox 13">
            <a:extLst>
              <a:ext uri="{FF2B5EF4-FFF2-40B4-BE49-F238E27FC236}">
                <a16:creationId xmlns:a16="http://schemas.microsoft.com/office/drawing/2014/main" id="{E856A02A-682F-0AB9-2B00-E8155AE64F0B}"/>
              </a:ext>
            </a:extLst>
          </p:cNvPr>
          <p:cNvSpPr txBox="1"/>
          <p:nvPr userDrawn="1"/>
        </p:nvSpPr>
        <p:spPr>
          <a:xfrm>
            <a:off x="4225510" y="1785183"/>
            <a:ext cx="3819364" cy="830997"/>
          </a:xfrm>
          <a:prstGeom prst="rect">
            <a:avLst/>
          </a:prstGeom>
          <a:noFill/>
        </p:spPr>
        <p:txBody>
          <a:bodyPr wrap="square" rtlCol="0" anchor="ctr">
            <a:spAutoFit/>
          </a:bodyPr>
          <a:lstStyle/>
          <a:p>
            <a:r>
              <a:rPr lang="en-US" sz="1600" b="0">
                <a:solidFill>
                  <a:schemeClr val="tx2">
                    <a:lumMod val="25000"/>
                  </a:schemeClr>
                </a:solidFill>
                <a:latin typeface="Segoe UI" panose="020B0502040204020203" pitchFamily="34" charset="0"/>
                <a:cs typeface="Segoe UI" panose="020B0502040204020203" pitchFamily="34" charset="0"/>
              </a:rPr>
              <a:t>Welche Akquise Kanäle werden genutzt und wie werden Spender langfristig gebunden?</a:t>
            </a:r>
          </a:p>
        </p:txBody>
      </p:sp>
      <p:sp>
        <p:nvSpPr>
          <p:cNvPr id="17" name="Text Placeholder 2">
            <a:extLst>
              <a:ext uri="{FF2B5EF4-FFF2-40B4-BE49-F238E27FC236}">
                <a16:creationId xmlns:a16="http://schemas.microsoft.com/office/drawing/2014/main" id="{4D4856FA-B0F4-D0C8-0330-C21FFD929E83}"/>
              </a:ext>
            </a:extLst>
          </p:cNvPr>
          <p:cNvSpPr>
            <a:spLocks noGrp="1"/>
          </p:cNvSpPr>
          <p:nvPr>
            <p:ph type="body" idx="15" hasCustomPrompt="1"/>
          </p:nvPr>
        </p:nvSpPr>
        <p:spPr>
          <a:xfrm>
            <a:off x="4323522" y="2576945"/>
            <a:ext cx="3594179" cy="3600017"/>
          </a:xfrm>
        </p:spPr>
        <p:txBody>
          <a:bodyPr>
            <a:normAutofit/>
          </a:bodyPr>
          <a:lstStyle>
            <a:lvl1pPr marL="285750" indent="-285750">
              <a:buFont typeface="Arial" panose="020B0604020202020204" pitchFamily="34" charset="0"/>
              <a:buChar char="•"/>
              <a:defRPr sz="1400">
                <a:solidFill>
                  <a:schemeClr val="tx2">
                    <a:lumMod val="2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Kurze Antwort</a:t>
            </a:r>
            <a:endParaRPr lang="en-GB" dirty="0"/>
          </a:p>
        </p:txBody>
      </p:sp>
      <p:sp>
        <p:nvSpPr>
          <p:cNvPr id="4" name="TextBox 13">
            <a:extLst>
              <a:ext uri="{FF2B5EF4-FFF2-40B4-BE49-F238E27FC236}">
                <a16:creationId xmlns:a16="http://schemas.microsoft.com/office/drawing/2014/main" id="{AAA8C579-D9FF-601A-436C-81F8FD82AE6D}"/>
              </a:ext>
            </a:extLst>
          </p:cNvPr>
          <p:cNvSpPr txBox="1"/>
          <p:nvPr userDrawn="1"/>
        </p:nvSpPr>
        <p:spPr>
          <a:xfrm>
            <a:off x="172278" y="1785183"/>
            <a:ext cx="3669052" cy="830997"/>
          </a:xfrm>
          <a:prstGeom prst="rect">
            <a:avLst/>
          </a:prstGeom>
          <a:noFill/>
        </p:spPr>
        <p:txBody>
          <a:bodyPr wrap="square" rtlCol="0" anchor="ctr">
            <a:spAutoFit/>
          </a:bodyPr>
          <a:lstStyle/>
          <a:p>
            <a:r>
              <a:rPr lang="de-DE" sz="1600" b="0">
                <a:solidFill>
                  <a:schemeClr val="bg1"/>
                </a:solidFill>
                <a:latin typeface="Segoe UI" panose="020B0502040204020203" pitchFamily="34" charset="0"/>
                <a:cs typeface="Segoe UI" panose="020B0502040204020203" pitchFamily="34" charset="0"/>
              </a:rPr>
              <a:t>Wie kann das Konzept mit bestehenden Angeboten verknüpft werden?</a:t>
            </a:r>
            <a:endParaRPr lang="en-US" sz="1600" b="0" dirty="0">
              <a:solidFill>
                <a:schemeClr val="bg1"/>
              </a:solidFill>
              <a:latin typeface="Segoe UI" panose="020B0502040204020203" pitchFamily="34" charset="0"/>
              <a:cs typeface="Segoe UI" panose="020B0502040204020203" pitchFamily="34" charset="0"/>
            </a:endParaRPr>
          </a:p>
        </p:txBody>
      </p:sp>
      <p:sp>
        <p:nvSpPr>
          <p:cNvPr id="3" name="TextBox 13">
            <a:extLst>
              <a:ext uri="{FF2B5EF4-FFF2-40B4-BE49-F238E27FC236}">
                <a16:creationId xmlns:a16="http://schemas.microsoft.com/office/drawing/2014/main" id="{C0E3869F-9F3A-C847-526A-0C91BE15F039}"/>
              </a:ext>
            </a:extLst>
          </p:cNvPr>
          <p:cNvSpPr txBox="1"/>
          <p:nvPr userDrawn="1"/>
        </p:nvSpPr>
        <p:spPr>
          <a:xfrm>
            <a:off x="246535" y="763000"/>
            <a:ext cx="3835891" cy="400110"/>
          </a:xfrm>
          <a:prstGeom prst="rect">
            <a:avLst/>
          </a:prstGeom>
          <a:noFill/>
        </p:spPr>
        <p:txBody>
          <a:bodyPr wrap="square" rtlCol="0" anchor="ctr">
            <a:spAutoFit/>
          </a:bodyPr>
          <a:lstStyle/>
          <a:p>
            <a:r>
              <a:rPr lang="en-US" sz="1000" b="0" dirty="0" err="1">
                <a:solidFill>
                  <a:schemeClr val="tx2">
                    <a:lumMod val="25000"/>
                  </a:schemeClr>
                </a:solidFill>
                <a:latin typeface="Segoe UI" panose="020B0502040204020203" pitchFamily="34" charset="0"/>
                <a:cs typeface="Segoe UI" panose="020B0502040204020203" pitchFamily="34" charset="0"/>
              </a:rPr>
              <a:t>Folgende</a:t>
            </a:r>
            <a:r>
              <a:rPr lang="en-US" sz="1000" b="0" dirty="0">
                <a:solidFill>
                  <a:schemeClr val="tx2">
                    <a:lumMod val="25000"/>
                  </a:schemeClr>
                </a:solidFill>
                <a:latin typeface="Segoe UI" panose="020B0502040204020203" pitchFamily="34" charset="0"/>
                <a:cs typeface="Segoe UI" panose="020B0502040204020203" pitchFamily="34" charset="0"/>
              </a:rPr>
              <a:t> </a:t>
            </a:r>
            <a:r>
              <a:rPr lang="en-US" sz="1000" b="0" dirty="0" err="1">
                <a:solidFill>
                  <a:schemeClr val="tx2">
                    <a:lumMod val="25000"/>
                  </a:schemeClr>
                </a:solidFill>
                <a:latin typeface="Segoe UI" panose="020B0502040204020203" pitchFamily="34" charset="0"/>
                <a:cs typeface="Segoe UI" panose="020B0502040204020203" pitchFamily="34" charset="0"/>
              </a:rPr>
              <a:t>Fragen</a:t>
            </a:r>
            <a:r>
              <a:rPr lang="en-US" sz="1000" b="0" dirty="0">
                <a:solidFill>
                  <a:schemeClr val="tx2">
                    <a:lumMod val="25000"/>
                  </a:schemeClr>
                </a:solidFill>
                <a:latin typeface="Segoe UI" panose="020B0502040204020203" pitchFamily="34" charset="0"/>
                <a:cs typeface="Segoe UI" panose="020B0502040204020203" pitchFamily="34" charset="0"/>
              </a:rPr>
              <a:t> </a:t>
            </a:r>
            <a:r>
              <a:rPr lang="en-US" sz="1000" b="0" dirty="0" err="1">
                <a:solidFill>
                  <a:schemeClr val="tx2">
                    <a:lumMod val="25000"/>
                  </a:schemeClr>
                </a:solidFill>
                <a:latin typeface="Segoe UI" panose="020B0502040204020203" pitchFamily="34" charset="0"/>
                <a:cs typeface="Segoe UI" panose="020B0502040204020203" pitchFamily="34" charset="0"/>
              </a:rPr>
              <a:t>können</a:t>
            </a:r>
            <a:r>
              <a:rPr lang="en-US" sz="1000" b="0" dirty="0">
                <a:solidFill>
                  <a:schemeClr val="tx2">
                    <a:lumMod val="25000"/>
                  </a:schemeClr>
                </a:solidFill>
                <a:latin typeface="Segoe UI" panose="020B0502040204020203" pitchFamily="34" charset="0"/>
                <a:cs typeface="Segoe UI" panose="020B0502040204020203" pitchFamily="34" charset="0"/>
              </a:rPr>
              <a:t> </a:t>
            </a:r>
            <a:r>
              <a:rPr lang="en-US" sz="1000" b="0" dirty="0" err="1">
                <a:solidFill>
                  <a:schemeClr val="tx2">
                    <a:lumMod val="25000"/>
                  </a:schemeClr>
                </a:solidFill>
                <a:latin typeface="Segoe UI" panose="020B0502040204020203" pitchFamily="34" charset="0"/>
                <a:cs typeface="Segoe UI" panose="020B0502040204020203" pitchFamily="34" charset="0"/>
              </a:rPr>
              <a:t>beantwortet</a:t>
            </a:r>
            <a:r>
              <a:rPr lang="en-US" sz="1000" b="0" dirty="0">
                <a:solidFill>
                  <a:schemeClr val="tx2">
                    <a:lumMod val="25000"/>
                  </a:schemeClr>
                </a:solidFill>
                <a:latin typeface="Segoe UI" panose="020B0502040204020203" pitchFamily="34" charset="0"/>
                <a:cs typeface="Segoe UI" panose="020B0502040204020203" pitchFamily="34" charset="0"/>
              </a:rPr>
              <a:t> </a:t>
            </a:r>
            <a:r>
              <a:rPr lang="en-US" sz="1000" b="0" dirty="0" err="1">
                <a:solidFill>
                  <a:schemeClr val="tx2">
                    <a:lumMod val="25000"/>
                  </a:schemeClr>
                </a:solidFill>
                <a:latin typeface="Segoe UI" panose="020B0502040204020203" pitchFamily="34" charset="0"/>
                <a:cs typeface="Segoe UI" panose="020B0502040204020203" pitchFamily="34" charset="0"/>
              </a:rPr>
              <a:t>werden</a:t>
            </a:r>
            <a:r>
              <a:rPr lang="en-US" sz="1000" b="0" dirty="0">
                <a:solidFill>
                  <a:schemeClr val="tx2">
                    <a:lumMod val="25000"/>
                  </a:schemeClr>
                </a:solidFill>
                <a:latin typeface="Segoe UI" panose="020B0502040204020203" pitchFamily="34" charset="0"/>
                <a:cs typeface="Segoe UI" panose="020B0502040204020203" pitchFamily="34" charset="0"/>
              </a:rPr>
              <a:t>, </a:t>
            </a:r>
            <a:r>
              <a:rPr lang="en-US" sz="1000" b="0" dirty="0" err="1">
                <a:solidFill>
                  <a:schemeClr val="tx2">
                    <a:lumMod val="25000"/>
                  </a:schemeClr>
                </a:solidFill>
                <a:latin typeface="Segoe UI" panose="020B0502040204020203" pitchFamily="34" charset="0"/>
                <a:cs typeface="Segoe UI" panose="020B0502040204020203" pitchFamily="34" charset="0"/>
              </a:rPr>
              <a:t>sind</a:t>
            </a:r>
            <a:r>
              <a:rPr lang="en-US" sz="1000" b="0" dirty="0">
                <a:solidFill>
                  <a:schemeClr val="tx2">
                    <a:lumMod val="25000"/>
                  </a:schemeClr>
                </a:solidFill>
                <a:latin typeface="Segoe UI" panose="020B0502040204020203" pitchFamily="34" charset="0"/>
                <a:cs typeface="Segoe UI" panose="020B0502040204020203" pitchFamily="34" charset="0"/>
              </a:rPr>
              <a:t> </a:t>
            </a:r>
            <a:r>
              <a:rPr lang="en-US" sz="1000" b="0" dirty="0" err="1">
                <a:solidFill>
                  <a:schemeClr val="tx2">
                    <a:lumMod val="25000"/>
                  </a:schemeClr>
                </a:solidFill>
                <a:latin typeface="Segoe UI" panose="020B0502040204020203" pitchFamily="34" charset="0"/>
                <a:cs typeface="Segoe UI" panose="020B0502040204020203" pitchFamily="34" charset="0"/>
              </a:rPr>
              <a:t>allerdings</a:t>
            </a:r>
            <a:r>
              <a:rPr lang="en-US" sz="1000" b="0" dirty="0">
                <a:solidFill>
                  <a:schemeClr val="tx2">
                    <a:lumMod val="25000"/>
                  </a:schemeClr>
                </a:solidFill>
                <a:latin typeface="Segoe UI" panose="020B0502040204020203" pitchFamily="34" charset="0"/>
                <a:cs typeface="Segoe UI" panose="020B0502040204020203" pitchFamily="34" charset="0"/>
              </a:rPr>
              <a:t> </a:t>
            </a:r>
            <a:r>
              <a:rPr lang="en-US" sz="1000" b="0" dirty="0" err="1">
                <a:solidFill>
                  <a:schemeClr val="tx2">
                    <a:lumMod val="25000"/>
                  </a:schemeClr>
                </a:solidFill>
                <a:latin typeface="Segoe UI" panose="020B0502040204020203" pitchFamily="34" charset="0"/>
                <a:cs typeface="Segoe UI" panose="020B0502040204020203" pitchFamily="34" charset="0"/>
              </a:rPr>
              <a:t>nicht</a:t>
            </a:r>
            <a:r>
              <a:rPr lang="en-US" sz="1000" b="0" dirty="0">
                <a:solidFill>
                  <a:schemeClr val="tx2">
                    <a:lumMod val="25000"/>
                  </a:schemeClr>
                </a:solidFill>
                <a:latin typeface="Segoe UI" panose="020B0502040204020203" pitchFamily="34" charset="0"/>
                <a:cs typeface="Segoe UI" panose="020B0502040204020203" pitchFamily="34" charset="0"/>
              </a:rPr>
              <a:t> </a:t>
            </a:r>
            <a:r>
              <a:rPr lang="en-US" sz="1000" b="0" dirty="0" err="1">
                <a:solidFill>
                  <a:schemeClr val="tx2">
                    <a:lumMod val="25000"/>
                  </a:schemeClr>
                </a:solidFill>
                <a:latin typeface="Segoe UI" panose="020B0502040204020203" pitchFamily="34" charset="0"/>
                <a:cs typeface="Segoe UI" panose="020B0502040204020203" pitchFamily="34" charset="0"/>
              </a:rPr>
              <a:t>verpflichtend</a:t>
            </a:r>
            <a:r>
              <a:rPr lang="en-US" sz="1000" b="0" dirty="0">
                <a:solidFill>
                  <a:schemeClr val="tx2">
                    <a:lumMod val="25000"/>
                  </a:schemeClr>
                </a:solidFill>
                <a:latin typeface="Segoe UI" panose="020B0502040204020203" pitchFamily="34" charset="0"/>
                <a:cs typeface="Segoe UI" panose="020B0502040204020203" pitchFamily="34" charset="0"/>
              </a:rPr>
              <a:t> für die </a:t>
            </a:r>
            <a:r>
              <a:rPr lang="en-US" sz="1000" b="0" dirty="0" err="1">
                <a:solidFill>
                  <a:schemeClr val="tx2">
                    <a:lumMod val="25000"/>
                  </a:schemeClr>
                </a:solidFill>
                <a:latin typeface="Segoe UI" panose="020B0502040204020203" pitchFamily="34" charset="0"/>
                <a:cs typeface="Segoe UI" panose="020B0502040204020203" pitchFamily="34" charset="0"/>
              </a:rPr>
              <a:t>Teilnahme</a:t>
            </a:r>
            <a:r>
              <a:rPr lang="en-US" sz="1000" b="0" dirty="0">
                <a:solidFill>
                  <a:schemeClr val="tx2">
                    <a:lumMod val="25000"/>
                  </a:schemeClr>
                </a:solidFill>
                <a:latin typeface="Segoe UI" panose="020B0502040204020203" pitchFamily="34" charset="0"/>
                <a:cs typeface="Segoe UI" panose="020B0502040204020203" pitchFamily="34" charset="0"/>
              </a:rPr>
              <a:t> </a:t>
            </a:r>
            <a:r>
              <a:rPr lang="en-US" sz="1000" b="0" dirty="0" err="1">
                <a:solidFill>
                  <a:schemeClr val="tx2">
                    <a:lumMod val="25000"/>
                  </a:schemeClr>
                </a:solidFill>
                <a:latin typeface="Segoe UI" panose="020B0502040204020203" pitchFamily="34" charset="0"/>
                <a:cs typeface="Segoe UI" panose="020B0502040204020203" pitchFamily="34" charset="0"/>
              </a:rPr>
              <a:t>zu</a:t>
            </a:r>
            <a:r>
              <a:rPr lang="en-US" sz="1000" b="0" dirty="0">
                <a:solidFill>
                  <a:schemeClr val="tx2">
                    <a:lumMod val="25000"/>
                  </a:schemeClr>
                </a:solidFill>
                <a:latin typeface="Segoe UI" panose="020B0502040204020203" pitchFamily="34" charset="0"/>
                <a:cs typeface="Segoe UI" panose="020B0502040204020203" pitchFamily="34" charset="0"/>
              </a:rPr>
              <a:t> </a:t>
            </a:r>
            <a:r>
              <a:rPr lang="en-US" sz="1000" b="0" dirty="0" err="1">
                <a:solidFill>
                  <a:schemeClr val="tx2">
                    <a:lumMod val="25000"/>
                  </a:schemeClr>
                </a:solidFill>
                <a:latin typeface="Segoe UI" panose="020B0502040204020203" pitchFamily="34" charset="0"/>
                <a:cs typeface="Segoe UI" panose="020B0502040204020203" pitchFamily="34" charset="0"/>
              </a:rPr>
              <a:t>beantworten</a:t>
            </a:r>
            <a:r>
              <a:rPr lang="en-US" sz="1000" b="0" dirty="0">
                <a:solidFill>
                  <a:schemeClr val="tx2">
                    <a:lumMod val="25000"/>
                  </a:schemeClr>
                </a:solidFill>
                <a:latin typeface="Segoe UI" panose="020B0502040204020203" pitchFamily="34" charset="0"/>
                <a:cs typeface="Segoe UI" panose="020B0502040204020203" pitchFamily="34" charset="0"/>
              </a:rPr>
              <a:t>.</a:t>
            </a:r>
          </a:p>
        </p:txBody>
      </p:sp>
    </p:spTree>
    <p:extLst>
      <p:ext uri="{BB962C8B-B14F-4D97-AF65-F5344CB8AC3E}">
        <p14:creationId xmlns:p14="http://schemas.microsoft.com/office/powerpoint/2010/main" val="1265159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464277-E0E5-D727-2401-6164BDD65FD2}"/>
              </a:ext>
            </a:extLst>
          </p:cNvPr>
          <p:cNvSpPr>
            <a:spLocks noGrp="1"/>
          </p:cNvSpPr>
          <p:nvPr>
            <p:ph type="title"/>
          </p:nvPr>
        </p:nvSpPr>
        <p:spPr>
          <a:xfrm>
            <a:off x="248478" y="245856"/>
            <a:ext cx="11105322" cy="435182"/>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BB720176-D5A4-F43E-CC15-A937DE60F942}"/>
              </a:ext>
            </a:extLst>
          </p:cNvPr>
          <p:cNvSpPr>
            <a:spLocks noGrp="1"/>
          </p:cNvSpPr>
          <p:nvPr>
            <p:ph type="body" idx="1"/>
          </p:nvPr>
        </p:nvSpPr>
        <p:spPr>
          <a:xfrm>
            <a:off x="248478" y="1013791"/>
            <a:ext cx="11105322" cy="51631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descr="A black letter on a gray background&#10;&#10;Description automatically generated">
            <a:extLst>
              <a:ext uri="{FF2B5EF4-FFF2-40B4-BE49-F238E27FC236}">
                <a16:creationId xmlns:a16="http://schemas.microsoft.com/office/drawing/2014/main" id="{ABE4AD23-C75A-D533-5420-82B5A84A6103}"/>
              </a:ext>
            </a:extLst>
          </p:cNvPr>
          <p:cNvPicPr>
            <a:picLocks noChangeAspect="1"/>
          </p:cNvPicPr>
          <p:nvPr userDrawn="1"/>
        </p:nvPicPr>
        <p:blipFill>
          <a:blip r:embed="rId14"/>
          <a:stretch>
            <a:fillRect/>
          </a:stretch>
        </p:blipFill>
        <p:spPr>
          <a:xfrm>
            <a:off x="11654597" y="6361339"/>
            <a:ext cx="365125" cy="365125"/>
          </a:xfrm>
          <a:prstGeom prst="rect">
            <a:avLst/>
          </a:prstGeom>
        </p:spPr>
      </p:pic>
      <p:sp>
        <p:nvSpPr>
          <p:cNvPr id="6" name="TextBox 5">
            <a:extLst>
              <a:ext uri="{FF2B5EF4-FFF2-40B4-BE49-F238E27FC236}">
                <a16:creationId xmlns:a16="http://schemas.microsoft.com/office/drawing/2014/main" id="{38BD7C19-7E3E-9B33-5EA3-F7E339554FD5}"/>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latin typeface="Segoe UI" panose="020B0502040204020203" pitchFamily="34" charset="0"/>
                <a:cs typeface="Segoe UI" panose="020B0502040204020203" pitchFamily="34" charset="0"/>
              </a:rPr>
              <a:t>SUBMISSION TEMPLATE</a:t>
            </a:r>
          </a:p>
        </p:txBody>
      </p:sp>
      <p:sp>
        <p:nvSpPr>
          <p:cNvPr id="4" name="Round Single Corner of Rectangle 3">
            <a:extLst>
              <a:ext uri="{FF2B5EF4-FFF2-40B4-BE49-F238E27FC236}">
                <a16:creationId xmlns:a16="http://schemas.microsoft.com/office/drawing/2014/main" id="{78387789-1378-B5AC-875F-31CCEE489FD5}"/>
              </a:ext>
            </a:extLst>
          </p:cNvPr>
          <p:cNvSpPr/>
          <p:nvPr userDrawn="1"/>
        </p:nvSpPr>
        <p:spPr>
          <a:xfrm rot="5400000">
            <a:off x="4515" y="475693"/>
            <a:ext cx="116072" cy="122476"/>
          </a:xfrm>
          <a:prstGeom prst="round1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4624944-52CC-8A5A-405D-FFE19F701707}"/>
              </a:ext>
            </a:extLst>
          </p:cNvPr>
          <p:cNvSpPr/>
          <p:nvPr userDrawn="1"/>
        </p:nvSpPr>
        <p:spPr>
          <a:xfrm>
            <a:off x="-203" y="333550"/>
            <a:ext cx="123471" cy="116070"/>
          </a:xfrm>
          <a:prstGeom prst="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4396925"/>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86" r:id="rId3"/>
    <p:sldLayoutId id="2147483679" r:id="rId4"/>
    <p:sldLayoutId id="2147483680" r:id="rId5"/>
    <p:sldLayoutId id="2147483681" r:id="rId6"/>
    <p:sldLayoutId id="2147483678" r:id="rId7"/>
    <p:sldLayoutId id="2147483684" r:id="rId8"/>
    <p:sldLayoutId id="2147483689" r:id="rId9"/>
    <p:sldLayoutId id="2147483683" r:id="rId10"/>
    <p:sldLayoutId id="2147483674" r:id="rId11"/>
    <p:sldLayoutId id="2147483687" r:id="rId12"/>
  </p:sldLayoutIdLst>
  <p:txStyles>
    <p:titleStyle>
      <a:lvl1pPr algn="l" defTabSz="914400" rtl="0" eaLnBrk="1" latinLnBrk="0" hangingPunct="1">
        <a:lnSpc>
          <a:spcPct val="90000"/>
        </a:lnSpc>
        <a:spcBef>
          <a:spcPct val="0"/>
        </a:spcBef>
        <a:buNone/>
        <a:defRPr sz="2500" b="1"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20911D3-6898-8045-B766-486F0B678DE5}"/>
              </a:ext>
            </a:extLst>
          </p:cNvPr>
          <p:cNvSpPr>
            <a:spLocks noGrp="1"/>
          </p:cNvSpPr>
          <p:nvPr>
            <p:ph type="body" idx="17"/>
          </p:nvPr>
        </p:nvSpPr>
        <p:spPr/>
        <p:txBody>
          <a:bodyPr/>
          <a:lstStyle/>
          <a:p>
            <a:endParaRPr lang="en-US"/>
          </a:p>
        </p:txBody>
      </p:sp>
    </p:spTree>
    <p:extLst>
      <p:ext uri="{BB962C8B-B14F-4D97-AF65-F5344CB8AC3E}">
        <p14:creationId xmlns:p14="http://schemas.microsoft.com/office/powerpoint/2010/main" val="4233395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17F1C3-E579-73F4-35AA-90844653EC1A}"/>
              </a:ext>
            </a:extLst>
          </p:cNvPr>
          <p:cNvSpPr>
            <a:spLocks noGrp="1"/>
          </p:cNvSpPr>
          <p:nvPr>
            <p:ph type="body" idx="13"/>
          </p:nvPr>
        </p:nvSpPr>
        <p:spPr/>
        <p:txBody>
          <a:bodyPr/>
          <a:lstStyle/>
          <a:p>
            <a:endParaRPr lang="en-US"/>
          </a:p>
        </p:txBody>
      </p:sp>
      <p:sp>
        <p:nvSpPr>
          <p:cNvPr id="3" name="Text Placeholder 2">
            <a:extLst>
              <a:ext uri="{FF2B5EF4-FFF2-40B4-BE49-F238E27FC236}">
                <a16:creationId xmlns:a16="http://schemas.microsoft.com/office/drawing/2014/main" id="{8DDA9A02-78FD-8A79-CA51-90229D60678B}"/>
              </a:ext>
            </a:extLst>
          </p:cNvPr>
          <p:cNvSpPr>
            <a:spLocks noGrp="1"/>
          </p:cNvSpPr>
          <p:nvPr>
            <p:ph type="body" idx="15"/>
          </p:nvPr>
        </p:nvSpPr>
        <p:spPr/>
        <p:txBody>
          <a:bodyPr/>
          <a:lstStyle/>
          <a:p>
            <a:endParaRPr lang="en-US"/>
          </a:p>
        </p:txBody>
      </p:sp>
      <p:sp>
        <p:nvSpPr>
          <p:cNvPr id="4" name="Text Placeholder 3">
            <a:extLst>
              <a:ext uri="{FF2B5EF4-FFF2-40B4-BE49-F238E27FC236}">
                <a16:creationId xmlns:a16="http://schemas.microsoft.com/office/drawing/2014/main" id="{63E5905D-3ECB-350A-54DD-7509B4F27436}"/>
              </a:ext>
            </a:extLst>
          </p:cNvPr>
          <p:cNvSpPr>
            <a:spLocks noGrp="1"/>
          </p:cNvSpPr>
          <p:nvPr>
            <p:ph type="body" idx="16"/>
          </p:nvPr>
        </p:nvSpPr>
        <p:spPr/>
        <p:txBody>
          <a:bodyPr/>
          <a:lstStyle/>
          <a:p>
            <a:endParaRPr lang="en-US"/>
          </a:p>
        </p:txBody>
      </p:sp>
      <p:sp>
        <p:nvSpPr>
          <p:cNvPr id="6" name="Text Placeholder 5">
            <a:extLst>
              <a:ext uri="{FF2B5EF4-FFF2-40B4-BE49-F238E27FC236}">
                <a16:creationId xmlns:a16="http://schemas.microsoft.com/office/drawing/2014/main" id="{0B83B598-F225-91A5-0E22-03841A636896}"/>
              </a:ext>
            </a:extLst>
          </p:cNvPr>
          <p:cNvSpPr>
            <a:spLocks noGrp="1"/>
          </p:cNvSpPr>
          <p:nvPr>
            <p:ph type="body" idx="18"/>
          </p:nvPr>
        </p:nvSpPr>
        <p:spPr/>
        <p:txBody>
          <a:bodyPr/>
          <a:lstStyle/>
          <a:p>
            <a:endParaRPr lang="en-US"/>
          </a:p>
        </p:txBody>
      </p:sp>
      <p:sp>
        <p:nvSpPr>
          <p:cNvPr id="7" name="Text Placeholder 6">
            <a:extLst>
              <a:ext uri="{FF2B5EF4-FFF2-40B4-BE49-F238E27FC236}">
                <a16:creationId xmlns:a16="http://schemas.microsoft.com/office/drawing/2014/main" id="{75B6182A-1E39-EE53-02A7-3C90950DFC50}"/>
              </a:ext>
            </a:extLst>
          </p:cNvPr>
          <p:cNvSpPr>
            <a:spLocks noGrp="1"/>
          </p:cNvSpPr>
          <p:nvPr>
            <p:ph type="body" idx="19"/>
          </p:nvPr>
        </p:nvSpPr>
        <p:spPr/>
        <p:txBody>
          <a:bodyPr/>
          <a:lstStyle/>
          <a:p>
            <a:endParaRPr lang="en-US"/>
          </a:p>
        </p:txBody>
      </p:sp>
      <p:sp>
        <p:nvSpPr>
          <p:cNvPr id="8" name="Text Placeholder 7">
            <a:extLst>
              <a:ext uri="{FF2B5EF4-FFF2-40B4-BE49-F238E27FC236}">
                <a16:creationId xmlns:a16="http://schemas.microsoft.com/office/drawing/2014/main" id="{1709F3E8-75CE-6CBA-106C-BA543687617B}"/>
              </a:ext>
            </a:extLst>
          </p:cNvPr>
          <p:cNvSpPr>
            <a:spLocks noGrp="1"/>
          </p:cNvSpPr>
          <p:nvPr>
            <p:ph type="body" idx="20"/>
          </p:nvPr>
        </p:nvSpPr>
        <p:spPr/>
        <p:txBody>
          <a:bodyPr/>
          <a:lstStyle/>
          <a:p>
            <a:endParaRPr lang="en-US"/>
          </a:p>
        </p:txBody>
      </p:sp>
      <p:sp>
        <p:nvSpPr>
          <p:cNvPr id="9" name="Text Placeholder 8">
            <a:extLst>
              <a:ext uri="{FF2B5EF4-FFF2-40B4-BE49-F238E27FC236}">
                <a16:creationId xmlns:a16="http://schemas.microsoft.com/office/drawing/2014/main" id="{865C8EC4-3154-79A9-41F5-32C387E285CF}"/>
              </a:ext>
            </a:extLst>
          </p:cNvPr>
          <p:cNvSpPr>
            <a:spLocks noGrp="1"/>
          </p:cNvSpPr>
          <p:nvPr>
            <p:ph type="body" idx="21"/>
          </p:nvPr>
        </p:nvSpPr>
        <p:spPr/>
        <p:txBody>
          <a:bodyPr/>
          <a:lstStyle/>
          <a:p>
            <a:endParaRPr lang="en-US"/>
          </a:p>
        </p:txBody>
      </p:sp>
      <p:sp>
        <p:nvSpPr>
          <p:cNvPr id="10" name="Text Placeholder 9">
            <a:extLst>
              <a:ext uri="{FF2B5EF4-FFF2-40B4-BE49-F238E27FC236}">
                <a16:creationId xmlns:a16="http://schemas.microsoft.com/office/drawing/2014/main" id="{AFA37973-B478-34F6-DBB5-B67EEA040E41}"/>
              </a:ext>
            </a:extLst>
          </p:cNvPr>
          <p:cNvSpPr>
            <a:spLocks noGrp="1"/>
          </p:cNvSpPr>
          <p:nvPr>
            <p:ph type="body" idx="22"/>
          </p:nvPr>
        </p:nvSpPr>
        <p:spPr/>
        <p:txBody>
          <a:bodyPr/>
          <a:lstStyle/>
          <a:p>
            <a:endParaRPr lang="en-US"/>
          </a:p>
        </p:txBody>
      </p:sp>
      <p:sp>
        <p:nvSpPr>
          <p:cNvPr id="11" name="Picture Placeholder 10">
            <a:extLst>
              <a:ext uri="{FF2B5EF4-FFF2-40B4-BE49-F238E27FC236}">
                <a16:creationId xmlns:a16="http://schemas.microsoft.com/office/drawing/2014/main" id="{DBE65465-CE35-3657-F2AA-3178C3182F37}"/>
              </a:ext>
            </a:extLst>
          </p:cNvPr>
          <p:cNvSpPr>
            <a:spLocks noGrp="1"/>
          </p:cNvSpPr>
          <p:nvPr>
            <p:ph type="pic" idx="23"/>
          </p:nvPr>
        </p:nvSpPr>
        <p:spPr/>
        <p:txBody>
          <a:bodyPr/>
          <a:lstStyle/>
          <a:p>
            <a:endParaRPr lang="en-US"/>
          </a:p>
        </p:txBody>
      </p:sp>
      <p:sp>
        <p:nvSpPr>
          <p:cNvPr id="12" name="Text Placeholder 11">
            <a:extLst>
              <a:ext uri="{FF2B5EF4-FFF2-40B4-BE49-F238E27FC236}">
                <a16:creationId xmlns:a16="http://schemas.microsoft.com/office/drawing/2014/main" id="{8B43C568-35B6-F971-8369-E1ADF6BEEA34}"/>
              </a:ext>
            </a:extLst>
          </p:cNvPr>
          <p:cNvSpPr>
            <a:spLocks noGrp="1"/>
          </p:cNvSpPr>
          <p:nvPr>
            <p:ph type="body" idx="24"/>
          </p:nvPr>
        </p:nvSpPr>
        <p:spPr/>
        <p:txBody>
          <a:bodyPr/>
          <a:lstStyle/>
          <a:p>
            <a:endParaRPr lang="en-US"/>
          </a:p>
        </p:txBody>
      </p:sp>
      <p:sp>
        <p:nvSpPr>
          <p:cNvPr id="13" name="Picture Placeholder 12">
            <a:extLst>
              <a:ext uri="{FF2B5EF4-FFF2-40B4-BE49-F238E27FC236}">
                <a16:creationId xmlns:a16="http://schemas.microsoft.com/office/drawing/2014/main" id="{265FFD02-C6F4-4A74-056A-E9AB8CD6AC5A}"/>
              </a:ext>
            </a:extLst>
          </p:cNvPr>
          <p:cNvSpPr>
            <a:spLocks noGrp="1"/>
          </p:cNvSpPr>
          <p:nvPr>
            <p:ph type="pic" idx="25"/>
          </p:nvPr>
        </p:nvSpPr>
        <p:spPr/>
        <p:txBody>
          <a:bodyPr/>
          <a:lstStyle/>
          <a:p>
            <a:endParaRPr lang="en-US"/>
          </a:p>
        </p:txBody>
      </p:sp>
    </p:spTree>
    <p:extLst>
      <p:ext uri="{BB962C8B-B14F-4D97-AF65-F5344CB8AC3E}">
        <p14:creationId xmlns:p14="http://schemas.microsoft.com/office/powerpoint/2010/main" val="64239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D89EDAE-5882-69EA-1873-1E9182381AC3}"/>
              </a:ext>
            </a:extLst>
          </p:cNvPr>
          <p:cNvSpPr>
            <a:spLocks noGrp="1"/>
          </p:cNvSpPr>
          <p:nvPr>
            <p:ph type="body" idx="14"/>
          </p:nvPr>
        </p:nvSpPr>
        <p:spPr/>
        <p:txBody>
          <a:bodyPr/>
          <a:lstStyle/>
          <a:p>
            <a:endParaRPr lang="en-US"/>
          </a:p>
        </p:txBody>
      </p:sp>
      <p:sp>
        <p:nvSpPr>
          <p:cNvPr id="3" name="Content Placeholder 2">
            <a:extLst>
              <a:ext uri="{FF2B5EF4-FFF2-40B4-BE49-F238E27FC236}">
                <a16:creationId xmlns:a16="http://schemas.microsoft.com/office/drawing/2014/main" id="{647D1BAA-F92E-5208-ABA6-1893DD0CFF84}"/>
              </a:ext>
            </a:extLst>
          </p:cNvPr>
          <p:cNvSpPr>
            <a:spLocks noGrp="1"/>
          </p:cNvSpPr>
          <p:nvPr>
            <p:ph sz="quarter" idx="18"/>
          </p:nvPr>
        </p:nvSpPr>
        <p:spPr>
          <a:xfrm>
            <a:off x="4314813" y="4413506"/>
            <a:ext cx="3594179" cy="1885383"/>
          </a:xfrm>
        </p:spPr>
        <p:txBody>
          <a:bodyPr/>
          <a:lstStyle/>
          <a:p>
            <a:endParaRPr lang="en-US"/>
          </a:p>
        </p:txBody>
      </p:sp>
      <p:sp>
        <p:nvSpPr>
          <p:cNvPr id="4" name="Content Placeholder 3">
            <a:extLst>
              <a:ext uri="{FF2B5EF4-FFF2-40B4-BE49-F238E27FC236}">
                <a16:creationId xmlns:a16="http://schemas.microsoft.com/office/drawing/2014/main" id="{B184335D-3BE9-2E56-9E77-D0F2BD550E91}"/>
              </a:ext>
            </a:extLst>
          </p:cNvPr>
          <p:cNvSpPr>
            <a:spLocks noGrp="1"/>
          </p:cNvSpPr>
          <p:nvPr>
            <p:ph sz="quarter" idx="19"/>
          </p:nvPr>
        </p:nvSpPr>
        <p:spPr/>
        <p:txBody>
          <a:bodyPr/>
          <a:lstStyle/>
          <a:p>
            <a:endParaRPr lang="en-US"/>
          </a:p>
        </p:txBody>
      </p:sp>
      <p:sp>
        <p:nvSpPr>
          <p:cNvPr id="5" name="Text Placeholder 4">
            <a:extLst>
              <a:ext uri="{FF2B5EF4-FFF2-40B4-BE49-F238E27FC236}">
                <a16:creationId xmlns:a16="http://schemas.microsoft.com/office/drawing/2014/main" id="{AA4EBF9F-C0C7-D9FC-97EE-8FDC2B4A4718}"/>
              </a:ext>
            </a:extLst>
          </p:cNvPr>
          <p:cNvSpPr>
            <a:spLocks noGrp="1"/>
          </p:cNvSpPr>
          <p:nvPr>
            <p:ph type="body" idx="20"/>
          </p:nvPr>
        </p:nvSpPr>
        <p:spPr>
          <a:xfrm>
            <a:off x="4314813" y="1280570"/>
            <a:ext cx="7628709" cy="2799940"/>
          </a:xfrm>
        </p:spPr>
        <p:txBody>
          <a:bodyPr/>
          <a:lstStyle/>
          <a:p>
            <a:endParaRPr lang="en-US" dirty="0"/>
          </a:p>
        </p:txBody>
      </p:sp>
    </p:spTree>
    <p:extLst>
      <p:ext uri="{BB962C8B-B14F-4D97-AF65-F5344CB8AC3E}">
        <p14:creationId xmlns:p14="http://schemas.microsoft.com/office/powerpoint/2010/main" val="886721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B4BBF1-31A7-1389-0F6D-DC59ACDF5273}"/>
              </a:ext>
            </a:extLst>
          </p:cNvPr>
          <p:cNvSpPr>
            <a:spLocks noGrp="1"/>
          </p:cNvSpPr>
          <p:nvPr>
            <p:ph type="body" idx="14"/>
          </p:nvPr>
        </p:nvSpPr>
        <p:spPr/>
        <p:txBody>
          <a:bodyPr/>
          <a:lstStyle/>
          <a:p>
            <a:endParaRPr lang="en-US" dirty="0"/>
          </a:p>
        </p:txBody>
      </p:sp>
      <p:sp>
        <p:nvSpPr>
          <p:cNvPr id="3" name="Text Placeholder 2">
            <a:extLst>
              <a:ext uri="{FF2B5EF4-FFF2-40B4-BE49-F238E27FC236}">
                <a16:creationId xmlns:a16="http://schemas.microsoft.com/office/drawing/2014/main" id="{49C4D240-B7EA-6283-08FD-BE5CA96CBAC8}"/>
              </a:ext>
            </a:extLst>
          </p:cNvPr>
          <p:cNvSpPr>
            <a:spLocks noGrp="1"/>
          </p:cNvSpPr>
          <p:nvPr>
            <p:ph type="body" idx="15"/>
          </p:nvPr>
        </p:nvSpPr>
        <p:spPr/>
        <p:txBody>
          <a:bodyPr/>
          <a:lstStyle/>
          <a:p>
            <a:endParaRPr lang="en-US"/>
          </a:p>
        </p:txBody>
      </p:sp>
      <p:sp>
        <p:nvSpPr>
          <p:cNvPr id="4" name="Text Placeholder 3">
            <a:extLst>
              <a:ext uri="{FF2B5EF4-FFF2-40B4-BE49-F238E27FC236}">
                <a16:creationId xmlns:a16="http://schemas.microsoft.com/office/drawing/2014/main" id="{C2FC37E9-BEEF-14F9-E981-CBD9B255C74E}"/>
              </a:ext>
            </a:extLst>
          </p:cNvPr>
          <p:cNvSpPr>
            <a:spLocks noGrp="1"/>
          </p:cNvSpPr>
          <p:nvPr>
            <p:ph type="body" idx="16"/>
          </p:nvPr>
        </p:nvSpPr>
        <p:spPr/>
        <p:txBody>
          <a:bodyPr/>
          <a:lstStyle/>
          <a:p>
            <a:endParaRPr lang="en-US"/>
          </a:p>
        </p:txBody>
      </p:sp>
    </p:spTree>
    <p:extLst>
      <p:ext uri="{BB962C8B-B14F-4D97-AF65-F5344CB8AC3E}">
        <p14:creationId xmlns:p14="http://schemas.microsoft.com/office/powerpoint/2010/main" val="53729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F240AE5-EC35-42F3-DD9F-3FFC66E72313}"/>
              </a:ext>
            </a:extLst>
          </p:cNvPr>
          <p:cNvSpPr>
            <a:spLocks noGrp="1"/>
          </p:cNvSpPr>
          <p:nvPr>
            <p:ph type="body" idx="14"/>
          </p:nvPr>
        </p:nvSpPr>
        <p:spPr/>
        <p:txBody>
          <a:bodyPr/>
          <a:lstStyle/>
          <a:p>
            <a:endParaRPr lang="de-DE"/>
          </a:p>
        </p:txBody>
      </p:sp>
      <p:sp>
        <p:nvSpPr>
          <p:cNvPr id="3" name="Text Placeholder 2">
            <a:extLst>
              <a:ext uri="{FF2B5EF4-FFF2-40B4-BE49-F238E27FC236}">
                <a16:creationId xmlns:a16="http://schemas.microsoft.com/office/drawing/2014/main" id="{C455DCE2-8106-3191-B3F6-5AD230B86AAC}"/>
              </a:ext>
            </a:extLst>
          </p:cNvPr>
          <p:cNvSpPr>
            <a:spLocks noGrp="1"/>
          </p:cNvSpPr>
          <p:nvPr>
            <p:ph type="body" idx="15"/>
          </p:nvPr>
        </p:nvSpPr>
        <p:spPr/>
        <p:txBody>
          <a:bodyPr/>
          <a:lstStyle/>
          <a:p>
            <a:endParaRPr lang="de-DE"/>
          </a:p>
        </p:txBody>
      </p:sp>
    </p:spTree>
    <p:extLst>
      <p:ext uri="{BB962C8B-B14F-4D97-AF65-F5344CB8AC3E}">
        <p14:creationId xmlns:p14="http://schemas.microsoft.com/office/powerpoint/2010/main" val="2795643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7C2A4A-188C-4BF3-69F5-242E834B2750}"/>
              </a:ext>
            </a:extLst>
          </p:cNvPr>
          <p:cNvSpPr>
            <a:spLocks noGrp="1"/>
          </p:cNvSpPr>
          <p:nvPr>
            <p:ph type="body" idx="14"/>
          </p:nvPr>
        </p:nvSpPr>
        <p:spPr/>
        <p:txBody>
          <a:bodyPr/>
          <a:lstStyle/>
          <a:p>
            <a:endParaRPr lang="en-US" dirty="0"/>
          </a:p>
        </p:txBody>
      </p:sp>
      <p:sp>
        <p:nvSpPr>
          <p:cNvPr id="3" name="Text Placeholder 2">
            <a:extLst>
              <a:ext uri="{FF2B5EF4-FFF2-40B4-BE49-F238E27FC236}">
                <a16:creationId xmlns:a16="http://schemas.microsoft.com/office/drawing/2014/main" id="{5DD77C83-AADF-A77C-8FCE-71DA799D7713}"/>
              </a:ext>
            </a:extLst>
          </p:cNvPr>
          <p:cNvSpPr>
            <a:spLocks noGrp="1"/>
          </p:cNvSpPr>
          <p:nvPr>
            <p:ph type="body" sz="quarter" idx="16"/>
          </p:nvPr>
        </p:nvSpPr>
        <p:spPr/>
        <p:txBody>
          <a:bodyPr/>
          <a:lstStyle/>
          <a:p>
            <a:endParaRPr lang="en-US"/>
          </a:p>
        </p:txBody>
      </p:sp>
      <p:sp>
        <p:nvSpPr>
          <p:cNvPr id="4" name="Text Placeholder 3">
            <a:extLst>
              <a:ext uri="{FF2B5EF4-FFF2-40B4-BE49-F238E27FC236}">
                <a16:creationId xmlns:a16="http://schemas.microsoft.com/office/drawing/2014/main" id="{AE51A6A4-11B3-8157-A08E-B591330D1A74}"/>
              </a:ext>
            </a:extLst>
          </p:cNvPr>
          <p:cNvSpPr>
            <a:spLocks noGrp="1"/>
          </p:cNvSpPr>
          <p:nvPr>
            <p:ph type="body" sz="quarter" idx="17"/>
          </p:nvPr>
        </p:nvSpPr>
        <p:spPr/>
        <p:txBody>
          <a:bodyPr/>
          <a:lstStyle/>
          <a:p>
            <a:endParaRPr lang="en-US" dirty="0"/>
          </a:p>
        </p:txBody>
      </p:sp>
    </p:spTree>
    <p:extLst>
      <p:ext uri="{BB962C8B-B14F-4D97-AF65-F5344CB8AC3E}">
        <p14:creationId xmlns:p14="http://schemas.microsoft.com/office/powerpoint/2010/main" val="1832142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F3D7-304A-0B8B-8BD8-358613E90348}"/>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8A12DEA-72AC-3A10-02A0-44615CF95C88}"/>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418DB68C-629E-E635-27BC-662803EC47A7}"/>
              </a:ext>
            </a:extLst>
          </p:cNvPr>
          <p:cNvSpPr>
            <a:spLocks noGrp="1"/>
          </p:cNvSpPr>
          <p:nvPr>
            <p:ph sz="quarter" idx="13"/>
          </p:nvPr>
        </p:nvSpPr>
        <p:spPr/>
        <p:txBody>
          <a:bodyPr/>
          <a:lstStyle/>
          <a:p>
            <a:endParaRPr lang="en-US"/>
          </a:p>
        </p:txBody>
      </p:sp>
      <p:sp>
        <p:nvSpPr>
          <p:cNvPr id="5" name="Content Placeholder 4">
            <a:extLst>
              <a:ext uri="{FF2B5EF4-FFF2-40B4-BE49-F238E27FC236}">
                <a16:creationId xmlns:a16="http://schemas.microsoft.com/office/drawing/2014/main" id="{E4FE6B41-A128-0F44-B4C4-B218E11AD0A0}"/>
              </a:ext>
            </a:extLst>
          </p:cNvPr>
          <p:cNvSpPr>
            <a:spLocks noGrp="1"/>
          </p:cNvSpPr>
          <p:nvPr>
            <p:ph sz="quarter" idx="14"/>
          </p:nvPr>
        </p:nvSpPr>
        <p:spPr/>
        <p:txBody>
          <a:bodyPr/>
          <a:lstStyle/>
          <a:p>
            <a:endParaRPr lang="en-US"/>
          </a:p>
        </p:txBody>
      </p:sp>
    </p:spTree>
    <p:extLst>
      <p:ext uri="{BB962C8B-B14F-4D97-AF65-F5344CB8AC3E}">
        <p14:creationId xmlns:p14="http://schemas.microsoft.com/office/powerpoint/2010/main" val="550875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3CDFC-85DF-C645-4E43-C03F28866CFC}"/>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2EC4EDEF-C03E-101D-0041-C049D988FBBA}"/>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AB48D8CE-F06E-2CCC-3631-C1269158D317}"/>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109023905"/>
      </p:ext>
    </p:extLst>
  </p:cSld>
  <p:clrMapOvr>
    <a:masterClrMapping/>
  </p:clrMapOvr>
</p:sld>
</file>

<file path=ppt/theme/theme1.xml><?xml version="1.0" encoding="utf-8"?>
<a:theme xmlns:a="http://schemas.openxmlformats.org/drawingml/2006/main" name="Submission Template">
  <a:themeElements>
    <a:clrScheme name="Custom 1">
      <a:dk1>
        <a:srgbClr val="4A4A4A"/>
      </a:dk1>
      <a:lt1>
        <a:srgbClr val="FFFFFF"/>
      </a:lt1>
      <a:dk2>
        <a:srgbClr val="F2F2F2"/>
      </a:dk2>
      <a:lt2>
        <a:srgbClr val="4A4A4A"/>
      </a:lt2>
      <a:accent1>
        <a:srgbClr val="E62F66"/>
      </a:accent1>
      <a:accent2>
        <a:srgbClr val="E74D4E"/>
      </a:accent2>
      <a:accent3>
        <a:srgbClr val="EC762E"/>
      </a:accent3>
      <a:accent4>
        <a:srgbClr val="F39719"/>
      </a:accent4>
      <a:accent5>
        <a:srgbClr val="FACD8E"/>
      </a:accent5>
      <a:accent6>
        <a:srgbClr val="163C68"/>
      </a:accent6>
      <a:hlink>
        <a:srgbClr val="EC752E"/>
      </a:hlink>
      <a:folHlink>
        <a:srgbClr val="EC752E"/>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BLUB xmlns="be24c730-79ca-4eb5-9fee-26c6c4fc7260">Choice 1</BLUB>
    <lcf76f155ced4ddcb4097134ff3c332f xmlns="be24c730-79ca-4eb5-9fee-26c6c4fc7260">
      <Terms xmlns="http://schemas.microsoft.com/office/infopath/2007/PartnerControls"/>
    </lcf76f155ced4ddcb4097134ff3c332f>
    <TaxCatchAll xmlns="a13041a0-5882-43a7-a09d-61ebda83141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97B669D26C8494CA7785679D8B2A5ED" ma:contentTypeVersion="19" ma:contentTypeDescription="Ein neues Dokument erstellen." ma:contentTypeScope="" ma:versionID="304ac694c385881d2353ce7d8828d5c8">
  <xsd:schema xmlns:xsd="http://www.w3.org/2001/XMLSchema" xmlns:xs="http://www.w3.org/2001/XMLSchema" xmlns:p="http://schemas.microsoft.com/office/2006/metadata/properties" xmlns:ns2="be24c730-79ca-4eb5-9fee-26c6c4fc7260" xmlns:ns3="a13041a0-5882-43a7-a09d-61ebda83141c" targetNamespace="http://schemas.microsoft.com/office/2006/metadata/properties" ma:root="true" ma:fieldsID="2e0b8d78c528447e5efeac74351c407f" ns2:_="" ns3:_="">
    <xsd:import namespace="be24c730-79ca-4eb5-9fee-26c6c4fc7260"/>
    <xsd:import namespace="a13041a0-5882-43a7-a09d-61ebda8314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BLUB"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24c730-79ca-4eb5-9fee-26c6c4fc7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56bdf71-ead2-455e-8a3d-9a7b55f90f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BLUB" ma:index="25" nillable="true" ma:displayName="BLUB" ma:default="Choice 1" ma:format="Dropdown" ma:internalName="BLUB">
      <xsd:simpleType>
        <xsd:restriction base="dms:Choice">
          <xsd:enumeration value="Choice 1"/>
          <xsd:enumeration value="Choice 2"/>
          <xsd:enumeration value="Choice 3"/>
        </xsd:restriction>
      </xsd:simpleType>
    </xsd:element>
  </xsd:schema>
  <xsd:schema xmlns:xsd="http://www.w3.org/2001/XMLSchema" xmlns:xs="http://www.w3.org/2001/XMLSchema" xmlns:dms="http://schemas.microsoft.com/office/2006/documentManagement/types" xmlns:pc="http://schemas.microsoft.com/office/infopath/2007/PartnerControls" targetNamespace="a13041a0-5882-43a7-a09d-61ebda83141c" elementFormDefault="qualified">
    <xsd:import namespace="http://schemas.microsoft.com/office/2006/documentManagement/types"/>
    <xsd:import namespace="http://schemas.microsoft.com/office/infopath/2007/PartnerControls"/>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43b3b244-d6cb-45b8-9931-972cee7efd17}" ma:internalName="TaxCatchAll" ma:showField="CatchAllData" ma:web="a13041a0-5882-43a7-a09d-61ebda8314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613504-31F2-4C58-B133-1871F6237054}">
  <ds:schemaRefs>
    <ds:schemaRef ds:uri="http://schemas.microsoft.com/sharepoint/v3/contenttype/forms"/>
  </ds:schemaRefs>
</ds:datastoreItem>
</file>

<file path=customXml/itemProps2.xml><?xml version="1.0" encoding="utf-8"?>
<ds:datastoreItem xmlns:ds="http://schemas.openxmlformats.org/officeDocument/2006/customXml" ds:itemID="{6C780FB9-D7D9-486C-9B2C-792577BFD90B}">
  <ds:schemaRefs>
    <ds:schemaRef ds:uri="http://schemas.openxmlformats.org/package/2006/metadata/core-properties"/>
    <ds:schemaRef ds:uri="http://schemas.microsoft.com/office/2006/documentManagement/types"/>
    <ds:schemaRef ds:uri="http://purl.org/dc/elements/1.1/"/>
    <ds:schemaRef ds:uri="be24c730-79ca-4eb5-9fee-26c6c4fc7260"/>
    <ds:schemaRef ds:uri="http://purl.org/dc/dcmitype/"/>
    <ds:schemaRef ds:uri="http://purl.org/dc/terms/"/>
    <ds:schemaRef ds:uri="http://www.w3.org/XML/1998/namespace"/>
    <ds:schemaRef ds:uri="http://schemas.microsoft.com/office/infopath/2007/PartnerControls"/>
    <ds:schemaRef ds:uri="a13041a0-5882-43a7-a09d-61ebda83141c"/>
    <ds:schemaRef ds:uri="http://schemas.microsoft.com/office/2006/metadata/properties"/>
  </ds:schemaRefs>
</ds:datastoreItem>
</file>

<file path=customXml/itemProps3.xml><?xml version="1.0" encoding="utf-8"?>
<ds:datastoreItem xmlns:ds="http://schemas.openxmlformats.org/officeDocument/2006/customXml" ds:itemID="{0D191607-EB91-46CA-8045-2DFFBE8F5B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24c730-79ca-4eb5-9fee-26c6c4fc7260"/>
    <ds:schemaRef ds:uri="a13041a0-5882-43a7-a09d-61ebda8314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Words>
  <Application>Microsoft Office PowerPoint</Application>
  <PresentationFormat>Widescreen</PresentationFormat>
  <Paragraphs>1</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Arial</vt:lpstr>
      <vt:lpstr>Segoe UI</vt:lpstr>
      <vt:lpstr>System Font Regular</vt:lpstr>
      <vt:lpstr>Submission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Josephine Hoffheinz</dc:creator>
  <cp:lastModifiedBy>Hannah Werner</cp:lastModifiedBy>
  <cp:revision>2</cp:revision>
  <dcterms:created xsi:type="dcterms:W3CDTF">2024-03-10T13:25:42Z</dcterms:created>
  <dcterms:modified xsi:type="dcterms:W3CDTF">2024-07-25T10:59:09Z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0x010100797B669D26C8494CA7785679D8B2A5ED</vt:lpwstr>
  </property>
  <property fmtid="{D5CDD505-2E9C-101B-9397-08002B2CF9AE}" pid="3" name="MediaServiceImageTags">
    <vt:lpwstr/>
  </property>
</Properties>
</file>