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3"/>
  </p:notesMasterIdLst>
  <p:sldIdLst>
    <p:sldId id="267" r:id="rId5"/>
    <p:sldId id="266" r:id="rId6"/>
    <p:sldId id="272" r:id="rId7"/>
    <p:sldId id="261" r:id="rId8"/>
    <p:sldId id="275" r:id="rId9"/>
    <p:sldId id="273" r:id="rId10"/>
    <p:sldId id="271" r:id="rId11"/>
    <p:sldId id="270" r:id="rId12"/>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Übericht Submission Template" id="{053C3EF4-24B6-F64F-BFDF-521D93BA9934}">
          <p14:sldIdLst>
            <p14:sldId id="267"/>
          </p14:sldIdLst>
        </p14:section>
        <p14:section name="Stelle dich vor" id="{6F032485-F42F-4645-AF5B-CE298C1CA406}">
          <p14:sldIdLst>
            <p14:sldId id="266"/>
          </p14:sldIdLst>
        </p14:section>
        <p14:section name="Verpflichtende Folien" id="{08251AE7-0E36-B446-A6D5-DA50A1678257}">
          <p14:sldIdLst>
            <p14:sldId id="272"/>
            <p14:sldId id="261"/>
            <p14:sldId id="275"/>
            <p14:sldId id="273"/>
          </p14:sldIdLst>
        </p14:section>
        <p14:section name="Zusätzliche Folien" id="{F8F64F9D-5CD3-624B-9EAE-366DC1DD177F}">
          <p14:sldIdLst>
            <p14:sldId id="271"/>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D0F4577C-040D-2722-0500-A3561C590B92}" name="Hannah Werner" initials="HW" userId="S::Hannah.Werner@ekipa.de::6f96a161-cb2c-4bc7-a90d-3c38d78bf0fc"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5DD350-A46C-4C27-ABF5-674EEB71A146}" v="4" dt="2024-07-17T13:00:51.8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744" autoAdjust="0"/>
  </p:normalViewPr>
  <p:slideViewPr>
    <p:cSldViewPr snapToGrid="0">
      <p:cViewPr varScale="1">
        <p:scale>
          <a:sx n="78" d="100"/>
          <a:sy n="78" d="100"/>
        </p:scale>
        <p:origin x="1032" y="67"/>
      </p:cViewPr>
      <p:guideLst/>
    </p:cSldViewPr>
  </p:slideViewPr>
  <p:outlineViewPr>
    <p:cViewPr>
      <p:scale>
        <a:sx n="100" d="100"/>
        <a:sy n="100"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Werner" userId="6f96a161-cb2c-4bc7-a90d-3c38d78bf0fc" providerId="ADAL" clId="{FD5DD350-A46C-4C27-ABF5-674EEB71A146}"/>
    <pc:docChg chg="undo redo custSel addSld delSld modSld modMainMaster delSection modSection">
      <pc:chgData name="Hannah Werner" userId="6f96a161-cb2c-4bc7-a90d-3c38d78bf0fc" providerId="ADAL" clId="{FD5DD350-A46C-4C27-ABF5-674EEB71A146}" dt="2024-07-25T10:59:05.531" v="299" actId="20577"/>
      <pc:docMkLst>
        <pc:docMk/>
      </pc:docMkLst>
      <pc:sldChg chg="addSp delSp mod addCm delCm modCm">
        <pc:chgData name="Hannah Werner" userId="6f96a161-cb2c-4bc7-a90d-3c38d78bf0fc" providerId="ADAL" clId="{FD5DD350-A46C-4C27-ABF5-674EEB71A146}" dt="2024-07-17T13:05:04.829" v="287"/>
        <pc:sldMkLst>
          <pc:docMk/>
          <pc:sldMk cId="537293043" sldId="261"/>
        </pc:sldMkLst>
        <pc:spChg chg="add del">
          <ac:chgData name="Hannah Werner" userId="6f96a161-cb2c-4bc7-a90d-3c38d78bf0fc" providerId="ADAL" clId="{FD5DD350-A46C-4C27-ABF5-674EEB71A146}" dt="2024-07-17T13:00:48.102" v="255" actId="22"/>
          <ac:spMkLst>
            <pc:docMk/>
            <pc:sldMk cId="537293043" sldId="261"/>
            <ac:spMk id="6" creationId="{CCFC0CC4-E12B-6A55-145E-987AB51DFA9E}"/>
          </ac:spMkLst>
        </pc:spChg>
        <pc:extLst>
          <p:ext xmlns:p="http://schemas.openxmlformats.org/presentationml/2006/main" uri="{D6D511B9-2390-475A-947B-AFAB55BFBCF1}">
            <pc226:cmChg xmlns:pc226="http://schemas.microsoft.com/office/powerpoint/2022/06/main/command" chg="add del">
              <pc226:chgData name="Hannah Werner" userId="6f96a161-cb2c-4bc7-a90d-3c38d78bf0fc" providerId="ADAL" clId="{FD5DD350-A46C-4C27-ABF5-674EEB71A146}" dt="2024-07-17T13:05:04.829" v="287"/>
              <pc2:cmMkLst xmlns:pc2="http://schemas.microsoft.com/office/powerpoint/2019/9/main/command">
                <pc:docMk/>
                <pc:sldMk cId="537293043" sldId="261"/>
                <pc2:cmMk id="{3C5CAC36-8D63-4303-8B7A-DFB8E3006765}"/>
              </pc2:cmMkLst>
              <pc226:cmRplyChg chg="add">
                <pc226:chgData name="Hannah Werner" userId="6f96a161-cb2c-4bc7-a90d-3c38d78bf0fc" providerId="ADAL" clId="{FD5DD350-A46C-4C27-ABF5-674EEB71A146}" dt="2024-07-17T12:40:30.663" v="191"/>
                <pc2:cmRplyMkLst xmlns:pc2="http://schemas.microsoft.com/office/powerpoint/2019/9/main/command">
                  <pc:docMk/>
                  <pc:sldMk cId="537293043" sldId="261"/>
                  <pc2:cmMk id="{3C5CAC36-8D63-4303-8B7A-DFB8E3006765}"/>
                  <pc2:cmRplyMk id="{01316954-5A73-487F-B139-62487DF83F59}"/>
                </pc2:cmRplyMkLst>
              </pc226:cmRplyChg>
              <pc226:cmRplyChg chg="add">
                <pc226:chgData name="Hannah Werner" userId="6f96a161-cb2c-4bc7-a90d-3c38d78bf0fc" providerId="ADAL" clId="{FD5DD350-A46C-4C27-ABF5-674EEB71A146}" dt="2024-07-17T12:40:38.836" v="192"/>
                <pc2:cmRplyMkLst xmlns:pc2="http://schemas.microsoft.com/office/powerpoint/2019/9/main/command">
                  <pc:docMk/>
                  <pc:sldMk cId="537293043" sldId="261"/>
                  <pc2:cmMk id="{3C5CAC36-8D63-4303-8B7A-DFB8E3006765}"/>
                  <pc2:cmRplyMk id="{FBBCDCF1-2F9A-4ED8-A00E-C55A844EBFBC}"/>
                </pc2:cmRplyMkLst>
              </pc226:cmRplyChg>
            </pc226:cmChg>
          </p:ext>
        </pc:extLst>
      </pc:sldChg>
      <pc:sldChg chg="add del">
        <pc:chgData name="Hannah Werner" userId="6f96a161-cb2c-4bc7-a90d-3c38d78bf0fc" providerId="ADAL" clId="{FD5DD350-A46C-4C27-ABF5-674EEB71A146}" dt="2024-07-17T13:04:59.913" v="286" actId="47"/>
        <pc:sldMkLst>
          <pc:docMk/>
          <pc:sldMk cId="117201428" sldId="274"/>
        </pc:sldMkLst>
      </pc:sldChg>
      <pc:sldChg chg="del">
        <pc:chgData name="Hannah Werner" userId="6f96a161-cb2c-4bc7-a90d-3c38d78bf0fc" providerId="ADAL" clId="{FD5DD350-A46C-4C27-ABF5-674EEB71A146}" dt="2024-07-08T13:55:51.849" v="171" actId="47"/>
        <pc:sldMkLst>
          <pc:docMk/>
          <pc:sldMk cId="4144060522" sldId="274"/>
        </pc:sldMkLst>
      </pc:sldChg>
      <pc:sldChg chg="delSp new mod">
        <pc:chgData name="Hannah Werner" userId="6f96a161-cb2c-4bc7-a90d-3c38d78bf0fc" providerId="ADAL" clId="{FD5DD350-A46C-4C27-ABF5-674EEB71A146}" dt="2024-07-17T13:04:55.720" v="285" actId="478"/>
        <pc:sldMkLst>
          <pc:docMk/>
          <pc:sldMk cId="2795643270" sldId="275"/>
        </pc:sldMkLst>
        <pc:spChg chg="del">
          <ac:chgData name="Hannah Werner" userId="6f96a161-cb2c-4bc7-a90d-3c38d78bf0fc" providerId="ADAL" clId="{FD5DD350-A46C-4C27-ABF5-674EEB71A146}" dt="2024-07-17T13:04:55.720" v="285" actId="478"/>
          <ac:spMkLst>
            <pc:docMk/>
            <pc:sldMk cId="2795643270" sldId="275"/>
            <ac:spMk id="4" creationId="{2169235B-1738-58E1-140B-1ABFCAAC0C9E}"/>
          </ac:spMkLst>
        </pc:spChg>
      </pc:sldChg>
      <pc:sldMasterChg chg="modSldLayout">
        <pc:chgData name="Hannah Werner" userId="6f96a161-cb2c-4bc7-a90d-3c38d78bf0fc" providerId="ADAL" clId="{FD5DD350-A46C-4C27-ABF5-674EEB71A146}" dt="2024-07-25T10:59:05.531" v="299" actId="20577"/>
        <pc:sldMasterMkLst>
          <pc:docMk/>
          <pc:sldMasterMk cId="2394396925" sldId="2147483661"/>
        </pc:sldMasterMkLst>
        <pc:sldLayoutChg chg="modSp mod">
          <pc:chgData name="Hannah Werner" userId="6f96a161-cb2c-4bc7-a90d-3c38d78bf0fc" providerId="ADAL" clId="{FD5DD350-A46C-4C27-ABF5-674EEB71A146}" dt="2024-07-08T13:53:31.863" v="24"/>
          <pc:sldLayoutMkLst>
            <pc:docMk/>
            <pc:sldMasterMk cId="2394396925" sldId="2147483661"/>
            <pc:sldLayoutMk cId="496303994" sldId="2147483679"/>
          </pc:sldLayoutMkLst>
          <pc:spChg chg="mod">
            <ac:chgData name="Hannah Werner" userId="6f96a161-cb2c-4bc7-a90d-3c38d78bf0fc" providerId="ADAL" clId="{FD5DD350-A46C-4C27-ABF5-674EEB71A146}" dt="2024-07-08T13:53:31.863" v="24"/>
            <ac:spMkLst>
              <pc:docMk/>
              <pc:sldMasterMk cId="2394396925" sldId="2147483661"/>
              <pc:sldLayoutMk cId="496303994" sldId="2147483679"/>
              <ac:spMk id="13" creationId="{C6C5D7BB-F081-AE0C-6BAA-5C53E9968F72}"/>
            </ac:spMkLst>
          </pc:spChg>
        </pc:sldLayoutChg>
        <pc:sldLayoutChg chg="modSp mod">
          <pc:chgData name="Hannah Werner" userId="6f96a161-cb2c-4bc7-a90d-3c38d78bf0fc" providerId="ADAL" clId="{FD5DD350-A46C-4C27-ABF5-674EEB71A146}" dt="2024-07-25T10:59:05.531" v="299" actId="20577"/>
          <pc:sldLayoutMkLst>
            <pc:docMk/>
            <pc:sldMasterMk cId="2394396925" sldId="2147483661"/>
            <pc:sldLayoutMk cId="2894851312" sldId="2147483682"/>
          </pc:sldLayoutMkLst>
          <pc:spChg chg="mod">
            <ac:chgData name="Hannah Werner" userId="6f96a161-cb2c-4bc7-a90d-3c38d78bf0fc" providerId="ADAL" clId="{FD5DD350-A46C-4C27-ABF5-674EEB71A146}" dt="2024-07-25T10:59:05.531" v="299" actId="20577"/>
            <ac:spMkLst>
              <pc:docMk/>
              <pc:sldMasterMk cId="2394396925" sldId="2147483661"/>
              <pc:sldLayoutMk cId="2894851312" sldId="2147483682"/>
              <ac:spMk id="2" creationId="{2E4CF50B-2F6F-B203-142B-B987EE6F7866}"/>
            </ac:spMkLst>
          </pc:spChg>
        </pc:sldLayoutChg>
        <pc:sldLayoutChg chg="modSp mod">
          <pc:chgData name="Hannah Werner" userId="6f96a161-cb2c-4bc7-a90d-3c38d78bf0fc" providerId="ADAL" clId="{FD5DD350-A46C-4C27-ABF5-674EEB71A146}" dt="2024-07-08T13:52:52.591" v="22"/>
          <pc:sldLayoutMkLst>
            <pc:docMk/>
            <pc:sldMasterMk cId="2394396925" sldId="2147483661"/>
            <pc:sldLayoutMk cId="3859855295" sldId="2147483683"/>
          </pc:sldLayoutMkLst>
          <pc:spChg chg="mod">
            <ac:chgData name="Hannah Werner" userId="6f96a161-cb2c-4bc7-a90d-3c38d78bf0fc" providerId="ADAL" clId="{FD5DD350-A46C-4C27-ABF5-674EEB71A146}" dt="2024-07-08T13:52:52.591" v="22"/>
            <ac:spMkLst>
              <pc:docMk/>
              <pc:sldMasterMk cId="2394396925" sldId="2147483661"/>
              <pc:sldLayoutMk cId="3859855295" sldId="2147483683"/>
              <ac:spMk id="5" creationId="{0A96F4E7-0BC6-6E08-9BA6-D3347C795D03}"/>
            </ac:spMkLst>
          </pc:spChg>
          <pc:spChg chg="mod">
            <ac:chgData name="Hannah Werner" userId="6f96a161-cb2c-4bc7-a90d-3c38d78bf0fc" providerId="ADAL" clId="{FD5DD350-A46C-4C27-ABF5-674EEB71A146}" dt="2024-07-08T13:52:37.190" v="19"/>
            <ac:spMkLst>
              <pc:docMk/>
              <pc:sldMasterMk cId="2394396925" sldId="2147483661"/>
              <pc:sldLayoutMk cId="3859855295" sldId="2147483683"/>
              <ac:spMk id="11" creationId="{366E3751-4A42-3B8D-5208-B03E95659924}"/>
            </ac:spMkLst>
          </pc:spChg>
        </pc:sldLayoutChg>
        <pc:sldLayoutChg chg="modSp mod">
          <pc:chgData name="Hannah Werner" userId="6f96a161-cb2c-4bc7-a90d-3c38d78bf0fc" providerId="ADAL" clId="{FD5DD350-A46C-4C27-ABF5-674EEB71A146}" dt="2024-07-17T13:02:13.114" v="276" actId="6549"/>
          <pc:sldLayoutMkLst>
            <pc:docMk/>
            <pc:sldMasterMk cId="2394396925" sldId="2147483661"/>
            <pc:sldLayoutMk cId="3371246564" sldId="2147483684"/>
          </pc:sldLayoutMkLst>
          <pc:spChg chg="mod">
            <ac:chgData name="Hannah Werner" userId="6f96a161-cb2c-4bc7-a90d-3c38d78bf0fc" providerId="ADAL" clId="{FD5DD350-A46C-4C27-ABF5-674EEB71A146}" dt="2024-07-17T13:01:31.588" v="266" actId="20577"/>
            <ac:spMkLst>
              <pc:docMk/>
              <pc:sldMasterMk cId="2394396925" sldId="2147483661"/>
              <pc:sldLayoutMk cId="3371246564" sldId="2147483684"/>
              <ac:spMk id="4" creationId="{AAA8C579-D9FF-601A-436C-81F8FD82AE6D}"/>
            </ac:spMkLst>
          </pc:spChg>
          <pc:spChg chg="mod">
            <ac:chgData name="Hannah Werner" userId="6f96a161-cb2c-4bc7-a90d-3c38d78bf0fc" providerId="ADAL" clId="{FD5DD350-A46C-4C27-ABF5-674EEB71A146}" dt="2024-07-08T13:56:15.012" v="189" actId="20577"/>
            <ac:spMkLst>
              <pc:docMk/>
              <pc:sldMasterMk cId="2394396925" sldId="2147483661"/>
              <pc:sldLayoutMk cId="3371246564" sldId="2147483684"/>
              <ac:spMk id="12" creationId="{D857812C-F707-CEB5-F849-562C7BA4920F}"/>
            </ac:spMkLst>
          </pc:spChg>
          <pc:spChg chg="mod">
            <ac:chgData name="Hannah Werner" userId="6f96a161-cb2c-4bc7-a90d-3c38d78bf0fc" providerId="ADAL" clId="{FD5DD350-A46C-4C27-ABF5-674EEB71A146}" dt="2024-07-17T13:00:35.688" v="253" actId="20577"/>
            <ac:spMkLst>
              <pc:docMk/>
              <pc:sldMasterMk cId="2394396925" sldId="2147483661"/>
              <pc:sldLayoutMk cId="3371246564" sldId="2147483684"/>
              <ac:spMk id="14" creationId="{E856A02A-682F-0AB9-2B00-E8155AE64F0B}"/>
            </ac:spMkLst>
          </pc:spChg>
          <pc:spChg chg="mod">
            <ac:chgData name="Hannah Werner" userId="6f96a161-cb2c-4bc7-a90d-3c38d78bf0fc" providerId="ADAL" clId="{FD5DD350-A46C-4C27-ABF5-674EEB71A146}" dt="2024-07-17T13:02:13.114" v="276" actId="6549"/>
            <ac:spMkLst>
              <pc:docMk/>
              <pc:sldMasterMk cId="2394396925" sldId="2147483661"/>
              <pc:sldLayoutMk cId="3371246564" sldId="2147483684"/>
              <ac:spMk id="16" creationId="{C204FC51-3AA1-2470-229C-C3E81D8C292B}"/>
            </ac:spMkLst>
          </pc:spChg>
        </pc:sldLayoutChg>
        <pc:sldLayoutChg chg="delSp modSp mod">
          <pc:chgData name="Hannah Werner" userId="6f96a161-cb2c-4bc7-a90d-3c38d78bf0fc" providerId="ADAL" clId="{FD5DD350-A46C-4C27-ABF5-674EEB71A146}" dt="2024-07-17T13:05:32.094" v="288" actId="6549"/>
          <pc:sldLayoutMkLst>
            <pc:docMk/>
            <pc:sldMasterMk cId="2394396925" sldId="2147483661"/>
            <pc:sldLayoutMk cId="1265159661" sldId="2147483689"/>
          </pc:sldLayoutMkLst>
          <pc:spChg chg="mod">
            <ac:chgData name="Hannah Werner" userId="6f96a161-cb2c-4bc7-a90d-3c38d78bf0fc" providerId="ADAL" clId="{FD5DD350-A46C-4C27-ABF5-674EEB71A146}" dt="2024-07-17T13:04:24.631" v="279" actId="14100"/>
            <ac:spMkLst>
              <pc:docMk/>
              <pc:sldMasterMk cId="2394396925" sldId="2147483661"/>
              <pc:sldLayoutMk cId="1265159661" sldId="2147483689"/>
              <ac:spMk id="4" creationId="{AAA8C579-D9FF-601A-436C-81F8FD82AE6D}"/>
            </ac:spMkLst>
          </pc:spChg>
          <pc:spChg chg="mod">
            <ac:chgData name="Hannah Werner" userId="6f96a161-cb2c-4bc7-a90d-3c38d78bf0fc" providerId="ADAL" clId="{FD5DD350-A46C-4C27-ABF5-674EEB71A146}" dt="2024-07-17T13:05:32.094" v="288" actId="6549"/>
            <ac:spMkLst>
              <pc:docMk/>
              <pc:sldMasterMk cId="2394396925" sldId="2147483661"/>
              <pc:sldLayoutMk cId="1265159661" sldId="2147483689"/>
              <ac:spMk id="14" creationId="{E856A02A-682F-0AB9-2B00-E8155AE64F0B}"/>
            </ac:spMkLst>
          </pc:spChg>
          <pc:spChg chg="del">
            <ac:chgData name="Hannah Werner" userId="6f96a161-cb2c-4bc7-a90d-3c38d78bf0fc" providerId="ADAL" clId="{FD5DD350-A46C-4C27-ABF5-674EEB71A146}" dt="2024-07-17T13:04:42.833" v="283" actId="478"/>
            <ac:spMkLst>
              <pc:docMk/>
              <pc:sldMasterMk cId="2394396925" sldId="2147483661"/>
              <pc:sldLayoutMk cId="1265159661" sldId="2147483689"/>
              <ac:spMk id="15" creationId="{197EFB13-7FAF-2B6D-413F-9CAFECE832BF}"/>
            </ac:spMkLst>
          </pc:spChg>
          <pc:spChg chg="del">
            <ac:chgData name="Hannah Werner" userId="6f96a161-cb2c-4bc7-a90d-3c38d78bf0fc" providerId="ADAL" clId="{FD5DD350-A46C-4C27-ABF5-674EEB71A146}" dt="2024-07-17T13:04:42.833" v="283" actId="478"/>
            <ac:spMkLst>
              <pc:docMk/>
              <pc:sldMasterMk cId="2394396925" sldId="2147483661"/>
              <pc:sldLayoutMk cId="1265159661" sldId="2147483689"/>
              <ac:spMk id="16" creationId="{C204FC51-3AA1-2470-229C-C3E81D8C292B}"/>
            </ac:spMkLst>
          </pc:spChg>
          <pc:spChg chg="del">
            <ac:chgData name="Hannah Werner" userId="6f96a161-cb2c-4bc7-a90d-3c38d78bf0fc" providerId="ADAL" clId="{FD5DD350-A46C-4C27-ABF5-674EEB71A146}" dt="2024-07-17T13:04:45.746" v="284" actId="478"/>
            <ac:spMkLst>
              <pc:docMk/>
              <pc:sldMasterMk cId="2394396925" sldId="2147483661"/>
              <pc:sldLayoutMk cId="1265159661" sldId="2147483689"/>
              <ac:spMk id="18" creationId="{66EE628D-9B92-AB0C-40F6-C70C231358E5}"/>
            </ac:spMkLst>
          </pc:spChg>
        </pc:sldLayoutChg>
      </pc:sldMasterChg>
    </pc:docChg>
  </pc:docChgLst>
  <pc:docChgLst>
    <pc:chgData name="Hannah Werner" userId="6f96a161-cb2c-4bc7-a90d-3c38d78bf0fc" providerId="ADAL" clId="{0EDE7B3C-33C9-4592-BD83-63D7A9204282}"/>
    <pc:docChg chg="undo custSel addSld delSld modSld sldOrd modMainMaster addSection modSection">
      <pc:chgData name="Hannah Werner" userId="6f96a161-cb2c-4bc7-a90d-3c38d78bf0fc" providerId="ADAL" clId="{0EDE7B3C-33C9-4592-BD83-63D7A9204282}" dt="2024-04-23T08:18:20.683" v="617" actId="17846"/>
      <pc:docMkLst>
        <pc:docMk/>
      </pc:docMkLst>
      <pc:sldChg chg="add del">
        <pc:chgData name="Hannah Werner" userId="6f96a161-cb2c-4bc7-a90d-3c38d78bf0fc" providerId="ADAL" clId="{0EDE7B3C-33C9-4592-BD83-63D7A9204282}" dt="2024-04-23T08:17:05.059" v="612" actId="47"/>
        <pc:sldMkLst>
          <pc:docMk/>
          <pc:sldMk cId="3129796966" sldId="274"/>
        </pc:sldMkLst>
      </pc:sldChg>
      <pc:sldChg chg="new ord">
        <pc:chgData name="Hannah Werner" userId="6f96a161-cb2c-4bc7-a90d-3c38d78bf0fc" providerId="ADAL" clId="{0EDE7B3C-33C9-4592-BD83-63D7A9204282}" dt="2024-04-23T08:18:03.712" v="615"/>
        <pc:sldMkLst>
          <pc:docMk/>
          <pc:sldMk cId="4144060522" sldId="274"/>
        </pc:sldMkLst>
      </pc:sldChg>
      <pc:sldMasterChg chg="modSldLayout">
        <pc:chgData name="Hannah Werner" userId="6f96a161-cb2c-4bc7-a90d-3c38d78bf0fc" providerId="ADAL" clId="{0EDE7B3C-33C9-4592-BD83-63D7A9204282}" dt="2024-04-23T08:16:42.184" v="611" actId="20577"/>
        <pc:sldMasterMkLst>
          <pc:docMk/>
          <pc:sldMasterMk cId="2394396925" sldId="2147483661"/>
        </pc:sldMasterMkLst>
        <pc:sldLayoutChg chg="modSp mod">
          <pc:chgData name="Hannah Werner" userId="6f96a161-cb2c-4bc7-a90d-3c38d78bf0fc" providerId="ADAL" clId="{0EDE7B3C-33C9-4592-BD83-63D7A9204282}" dt="2024-04-23T08:05:55.606" v="69" actId="20577"/>
          <pc:sldLayoutMkLst>
            <pc:docMk/>
            <pc:sldMasterMk cId="2394396925" sldId="2147483661"/>
            <pc:sldLayoutMk cId="3371246564" sldId="2147483684"/>
          </pc:sldLayoutMkLst>
          <pc:spChg chg="mod">
            <ac:chgData name="Hannah Werner" userId="6f96a161-cb2c-4bc7-a90d-3c38d78bf0fc" providerId="ADAL" clId="{0EDE7B3C-33C9-4592-BD83-63D7A9204282}" dt="2024-04-23T08:05:55.606" v="69" actId="20577"/>
            <ac:spMkLst>
              <pc:docMk/>
              <pc:sldMasterMk cId="2394396925" sldId="2147483661"/>
              <pc:sldLayoutMk cId="3371246564" sldId="2147483684"/>
              <ac:spMk id="12" creationId="{D857812C-F707-CEB5-F849-562C7BA4920F}"/>
            </ac:spMkLst>
          </pc:spChg>
        </pc:sldLayoutChg>
        <pc:sldLayoutChg chg="addSp modSp mod">
          <pc:chgData name="Hannah Werner" userId="6f96a161-cb2c-4bc7-a90d-3c38d78bf0fc" providerId="ADAL" clId="{0EDE7B3C-33C9-4592-BD83-63D7A9204282}" dt="2024-04-23T08:16:42.184" v="611" actId="20577"/>
          <pc:sldLayoutMkLst>
            <pc:docMk/>
            <pc:sldMasterMk cId="2394396925" sldId="2147483661"/>
            <pc:sldLayoutMk cId="1265159661" sldId="2147483689"/>
          </pc:sldLayoutMkLst>
          <pc:spChg chg="mod">
            <ac:chgData name="Hannah Werner" userId="6f96a161-cb2c-4bc7-a90d-3c38d78bf0fc" providerId="ADAL" clId="{0EDE7B3C-33C9-4592-BD83-63D7A9204282}" dt="2024-04-23T08:12:55.411" v="392" actId="14100"/>
            <ac:spMkLst>
              <pc:docMk/>
              <pc:sldMasterMk cId="2394396925" sldId="2147483661"/>
              <pc:sldLayoutMk cId="1265159661" sldId="2147483689"/>
              <ac:spMk id="2" creationId="{CBD3EEC2-4DF2-77B7-01E6-705CB7AF445B}"/>
            </ac:spMkLst>
          </pc:spChg>
          <pc:spChg chg="add mod">
            <ac:chgData name="Hannah Werner" userId="6f96a161-cb2c-4bc7-a90d-3c38d78bf0fc" providerId="ADAL" clId="{0EDE7B3C-33C9-4592-BD83-63D7A9204282}" dt="2024-04-23T08:16:42.184" v="611" actId="20577"/>
            <ac:spMkLst>
              <pc:docMk/>
              <pc:sldMasterMk cId="2394396925" sldId="2147483661"/>
              <pc:sldLayoutMk cId="1265159661" sldId="2147483689"/>
              <ac:spMk id="3" creationId="{C0E3869F-9F3A-C847-526A-0C91BE15F039}"/>
            </ac:spMkLst>
          </pc:spChg>
          <pc:spChg chg="mod">
            <ac:chgData name="Hannah Werner" userId="6f96a161-cb2c-4bc7-a90d-3c38d78bf0fc" providerId="ADAL" clId="{0EDE7B3C-33C9-4592-BD83-63D7A9204282}" dt="2024-04-23T08:13:45.950" v="407" actId="1076"/>
            <ac:spMkLst>
              <pc:docMk/>
              <pc:sldMasterMk cId="2394396925" sldId="2147483661"/>
              <pc:sldLayoutMk cId="1265159661" sldId="2147483689"/>
              <ac:spMk id="4" creationId="{AAA8C579-D9FF-601A-436C-81F8FD82AE6D}"/>
            </ac:spMkLst>
          </pc:spChg>
          <pc:spChg chg="mod">
            <ac:chgData name="Hannah Werner" userId="6f96a161-cb2c-4bc7-a90d-3c38d78bf0fc" providerId="ADAL" clId="{0EDE7B3C-33C9-4592-BD83-63D7A9204282}" dt="2024-04-23T08:13:22.699" v="402" actId="1076"/>
            <ac:spMkLst>
              <pc:docMk/>
              <pc:sldMasterMk cId="2394396925" sldId="2147483661"/>
              <pc:sldLayoutMk cId="1265159661" sldId="2147483689"/>
              <ac:spMk id="6" creationId="{4C24A9EB-41FA-41D8-BA69-871ACB50E6EB}"/>
            </ac:spMkLst>
          </pc:spChg>
          <pc:spChg chg="mod">
            <ac:chgData name="Hannah Werner" userId="6f96a161-cb2c-4bc7-a90d-3c38d78bf0fc" providerId="ADAL" clId="{0EDE7B3C-33C9-4592-BD83-63D7A9204282}" dt="2024-04-23T08:12:24.128" v="388" actId="14100"/>
            <ac:spMkLst>
              <pc:docMk/>
              <pc:sldMasterMk cId="2394396925" sldId="2147483661"/>
              <pc:sldLayoutMk cId="1265159661" sldId="2147483689"/>
              <ac:spMk id="8" creationId="{E2AC6612-43B4-2567-D2E2-4094E4C240BD}"/>
            </ac:spMkLst>
          </pc:spChg>
          <pc:spChg chg="mod">
            <ac:chgData name="Hannah Werner" userId="6f96a161-cb2c-4bc7-a90d-3c38d78bf0fc" providerId="ADAL" clId="{0EDE7B3C-33C9-4592-BD83-63D7A9204282}" dt="2024-04-23T08:12:48.718" v="391" actId="1076"/>
            <ac:spMkLst>
              <pc:docMk/>
              <pc:sldMasterMk cId="2394396925" sldId="2147483661"/>
              <pc:sldLayoutMk cId="1265159661" sldId="2147483689"/>
              <ac:spMk id="9" creationId="{3676FF84-31E1-C937-463E-EA12653DED04}"/>
            </ac:spMkLst>
          </pc:spChg>
          <pc:spChg chg="mod">
            <ac:chgData name="Hannah Werner" userId="6f96a161-cb2c-4bc7-a90d-3c38d78bf0fc" providerId="ADAL" clId="{0EDE7B3C-33C9-4592-BD83-63D7A9204282}" dt="2024-04-23T08:12:34.266" v="389" actId="14100"/>
            <ac:spMkLst>
              <pc:docMk/>
              <pc:sldMasterMk cId="2394396925" sldId="2147483661"/>
              <pc:sldLayoutMk cId="1265159661" sldId="2147483689"/>
              <ac:spMk id="11" creationId="{366E3751-4A42-3B8D-5208-B03E95659924}"/>
            </ac:spMkLst>
          </pc:spChg>
          <pc:spChg chg="mod">
            <ac:chgData name="Hannah Werner" userId="6f96a161-cb2c-4bc7-a90d-3c38d78bf0fc" providerId="ADAL" clId="{0EDE7B3C-33C9-4592-BD83-63D7A9204282}" dt="2024-04-23T08:06:34.223" v="99" actId="20577"/>
            <ac:spMkLst>
              <pc:docMk/>
              <pc:sldMasterMk cId="2394396925" sldId="2147483661"/>
              <pc:sldLayoutMk cId="1265159661" sldId="2147483689"/>
              <ac:spMk id="12" creationId="{D857812C-F707-CEB5-F849-562C7BA4920F}"/>
            </ac:spMkLst>
          </pc:spChg>
          <pc:spChg chg="mod">
            <ac:chgData name="Hannah Werner" userId="6f96a161-cb2c-4bc7-a90d-3c38d78bf0fc" providerId="ADAL" clId="{0EDE7B3C-33C9-4592-BD83-63D7A9204282}" dt="2024-04-23T08:13:13.012" v="401" actId="1035"/>
            <ac:spMkLst>
              <pc:docMk/>
              <pc:sldMasterMk cId="2394396925" sldId="2147483661"/>
              <pc:sldLayoutMk cId="1265159661" sldId="2147483689"/>
              <ac:spMk id="14" creationId="{E856A02A-682F-0AB9-2B00-E8155AE64F0B}"/>
            </ac:spMkLst>
          </pc:spChg>
          <pc:spChg chg="mod">
            <ac:chgData name="Hannah Werner" userId="6f96a161-cb2c-4bc7-a90d-3c38d78bf0fc" providerId="ADAL" clId="{0EDE7B3C-33C9-4592-BD83-63D7A9204282}" dt="2024-04-23T08:13:57.985" v="408" actId="1076"/>
            <ac:spMkLst>
              <pc:docMk/>
              <pc:sldMasterMk cId="2394396925" sldId="2147483661"/>
              <pc:sldLayoutMk cId="1265159661" sldId="2147483689"/>
              <ac:spMk id="15" creationId="{197EFB13-7FAF-2B6D-413F-9CAFECE832BF}"/>
            </ac:spMkLst>
          </pc:spChg>
          <pc:spChg chg="mod">
            <ac:chgData name="Hannah Werner" userId="6f96a161-cb2c-4bc7-a90d-3c38d78bf0fc" providerId="ADAL" clId="{0EDE7B3C-33C9-4592-BD83-63D7A9204282}" dt="2024-04-23T08:13:41.929" v="406" actId="1076"/>
            <ac:spMkLst>
              <pc:docMk/>
              <pc:sldMasterMk cId="2394396925" sldId="2147483661"/>
              <pc:sldLayoutMk cId="1265159661" sldId="2147483689"/>
              <ac:spMk id="16" creationId="{C204FC51-3AA1-2470-229C-C3E81D8C292B}"/>
            </ac:spMkLst>
          </pc:spChg>
          <pc:spChg chg="mod">
            <ac:chgData name="Hannah Werner" userId="6f96a161-cb2c-4bc7-a90d-3c38d78bf0fc" providerId="ADAL" clId="{0EDE7B3C-33C9-4592-BD83-63D7A9204282}" dt="2024-04-23T08:13:03.586" v="393" actId="14100"/>
            <ac:spMkLst>
              <pc:docMk/>
              <pc:sldMasterMk cId="2394396925" sldId="2147483661"/>
              <pc:sldLayoutMk cId="1265159661" sldId="2147483689"/>
              <ac:spMk id="17" creationId="{4D4856FA-B0F4-D0C8-0330-C21FFD929E83}"/>
            </ac:spMkLst>
          </pc:spChg>
          <pc:spChg chg="mod">
            <ac:chgData name="Hannah Werner" userId="6f96a161-cb2c-4bc7-a90d-3c38d78bf0fc" providerId="ADAL" clId="{0EDE7B3C-33C9-4592-BD83-63D7A9204282}" dt="2024-04-23T08:13:35.050" v="405" actId="14100"/>
            <ac:spMkLst>
              <pc:docMk/>
              <pc:sldMasterMk cId="2394396925" sldId="2147483661"/>
              <pc:sldLayoutMk cId="1265159661" sldId="2147483689"/>
              <ac:spMk id="18" creationId="{66EE628D-9B92-AB0C-40F6-C70C231358E5}"/>
            </ac:spMkLst>
          </pc:spChg>
        </pc:sldLayoutChg>
      </pc:sldMasterChg>
    </pc:docChg>
  </pc:docChgLst>
  <pc:docChgLst>
    <pc:chgData name="Hannah Werner" userId="6f96a161-cb2c-4bc7-a90d-3c38d78bf0fc" providerId="ADAL" clId="{5B73E300-FE19-4F13-BD26-FE22388CBF1C}"/>
    <pc:docChg chg="undo custSel addSld delSld modSld modMainMaster modSection">
      <pc:chgData name="Hannah Werner" userId="6f96a161-cb2c-4bc7-a90d-3c38d78bf0fc" providerId="ADAL" clId="{5B73E300-FE19-4F13-BD26-FE22388CBF1C}" dt="2024-04-08T10:49:30.771" v="1429" actId="20577"/>
      <pc:docMkLst>
        <pc:docMk/>
      </pc:docMkLst>
      <pc:sldChg chg="modSp mod">
        <pc:chgData name="Hannah Werner" userId="6f96a161-cb2c-4bc7-a90d-3c38d78bf0fc" providerId="ADAL" clId="{5B73E300-FE19-4F13-BD26-FE22388CBF1C}" dt="2024-04-08T10:49:30.771" v="1429" actId="20577"/>
        <pc:sldMkLst>
          <pc:docMk/>
          <pc:sldMk cId="537293043" sldId="261"/>
        </pc:sldMkLst>
        <pc:spChg chg="mod">
          <ac:chgData name="Hannah Werner" userId="6f96a161-cb2c-4bc7-a90d-3c38d78bf0fc" providerId="ADAL" clId="{5B73E300-FE19-4F13-BD26-FE22388CBF1C}" dt="2024-04-08T10:49:30.771" v="1429" actId="20577"/>
          <ac:spMkLst>
            <pc:docMk/>
            <pc:sldMk cId="537293043" sldId="261"/>
            <ac:spMk id="2" creationId="{C6B4BBF1-31A7-1389-0F6D-DC59ACDF5273}"/>
          </ac:spMkLst>
        </pc:spChg>
      </pc:sldChg>
      <pc:sldChg chg="del">
        <pc:chgData name="Hannah Werner" userId="6f96a161-cb2c-4bc7-a90d-3c38d78bf0fc" providerId="ADAL" clId="{5B73E300-FE19-4F13-BD26-FE22388CBF1C}" dt="2024-04-08T07:32:17.486" v="1383" actId="47"/>
        <pc:sldMkLst>
          <pc:docMk/>
          <pc:sldMk cId="985856299" sldId="268"/>
        </pc:sldMkLst>
      </pc:sldChg>
      <pc:sldChg chg="new del">
        <pc:chgData name="Hannah Werner" userId="6f96a161-cb2c-4bc7-a90d-3c38d78bf0fc" providerId="ADAL" clId="{5B73E300-FE19-4F13-BD26-FE22388CBF1C}" dt="2024-04-08T08:27:55.998" v="1422" actId="47"/>
        <pc:sldMkLst>
          <pc:docMk/>
          <pc:sldMk cId="1902261591" sldId="274"/>
        </pc:sldMkLst>
      </pc:sldChg>
      <pc:sldChg chg="new del">
        <pc:chgData name="Hannah Werner" userId="6f96a161-cb2c-4bc7-a90d-3c38d78bf0fc" providerId="ADAL" clId="{5B73E300-FE19-4F13-BD26-FE22388CBF1C}" dt="2024-04-08T07:31:54.378" v="1381" actId="680"/>
        <pc:sldMkLst>
          <pc:docMk/>
          <pc:sldMk cId="4210396906" sldId="274"/>
        </pc:sldMkLst>
      </pc:sldChg>
      <pc:sldMasterChg chg="delSldLayout modSldLayout">
        <pc:chgData name="Hannah Werner" userId="6f96a161-cb2c-4bc7-a90d-3c38d78bf0fc" providerId="ADAL" clId="{5B73E300-FE19-4F13-BD26-FE22388CBF1C}" dt="2024-04-08T10:49:22.983" v="1427" actId="20577"/>
        <pc:sldMasterMkLst>
          <pc:docMk/>
          <pc:sldMasterMk cId="2394396925" sldId="2147483661"/>
        </pc:sldMasterMkLst>
        <pc:sldLayoutChg chg="modSp mod">
          <pc:chgData name="Hannah Werner" userId="6f96a161-cb2c-4bc7-a90d-3c38d78bf0fc" providerId="ADAL" clId="{5B73E300-FE19-4F13-BD26-FE22388CBF1C}" dt="2024-04-08T07:30:15.854" v="1360" actId="20577"/>
          <pc:sldLayoutMkLst>
            <pc:docMk/>
            <pc:sldMasterMk cId="2394396925" sldId="2147483661"/>
            <pc:sldLayoutMk cId="1783054580" sldId="2147483674"/>
          </pc:sldLayoutMkLst>
          <pc:spChg chg="mod">
            <ac:chgData name="Hannah Werner" userId="6f96a161-cb2c-4bc7-a90d-3c38d78bf0fc" providerId="ADAL" clId="{5B73E300-FE19-4F13-BD26-FE22388CBF1C}" dt="2024-04-08T07:17:33.066" v="966"/>
            <ac:spMkLst>
              <pc:docMk/>
              <pc:sldMasterMk cId="2394396925" sldId="2147483661"/>
              <pc:sldLayoutMk cId="1783054580" sldId="2147483674"/>
              <ac:spMk id="2" creationId="{9A09CF22-0C7B-B8E0-EEF8-7EA4D09EAF28}"/>
            </ac:spMkLst>
          </pc:spChg>
          <pc:spChg chg="mod">
            <ac:chgData name="Hannah Werner" userId="6f96a161-cb2c-4bc7-a90d-3c38d78bf0fc" providerId="ADAL" clId="{5B73E300-FE19-4F13-BD26-FE22388CBF1C}" dt="2024-04-08T07:30:13.165" v="1357" actId="20577"/>
            <ac:spMkLst>
              <pc:docMk/>
              <pc:sldMasterMk cId="2394396925" sldId="2147483661"/>
              <pc:sldLayoutMk cId="1783054580" sldId="2147483674"/>
              <ac:spMk id="3" creationId="{5402531D-663E-4F48-BA71-AC207EEA93D3}"/>
            </ac:spMkLst>
          </pc:spChg>
          <pc:spChg chg="mod">
            <ac:chgData name="Hannah Werner" userId="6f96a161-cb2c-4bc7-a90d-3c38d78bf0fc" providerId="ADAL" clId="{5B73E300-FE19-4F13-BD26-FE22388CBF1C}" dt="2024-04-08T07:30:15.854" v="1360" actId="20577"/>
            <ac:spMkLst>
              <pc:docMk/>
              <pc:sldMasterMk cId="2394396925" sldId="2147483661"/>
              <pc:sldLayoutMk cId="1783054580" sldId="2147483674"/>
              <ac:spMk id="4" creationId="{7489963A-FF12-C3B1-57CE-95D2F958E518}"/>
            </ac:spMkLst>
          </pc:spChg>
          <pc:spChg chg="mod">
            <ac:chgData name="Hannah Werner" userId="6f96a161-cb2c-4bc7-a90d-3c38d78bf0fc" providerId="ADAL" clId="{5B73E300-FE19-4F13-BD26-FE22388CBF1C}" dt="2024-04-08T07:18:05.718" v="986" actId="20577"/>
            <ac:spMkLst>
              <pc:docMk/>
              <pc:sldMasterMk cId="2394396925" sldId="2147483661"/>
              <pc:sldLayoutMk cId="1783054580" sldId="2147483674"/>
              <ac:spMk id="6" creationId="{8814DEDD-7C5C-9062-14A1-B8310D3491F0}"/>
            </ac:spMkLst>
          </pc:spChg>
        </pc:sldLayoutChg>
        <pc:sldLayoutChg chg="modSp mod">
          <pc:chgData name="Hannah Werner" userId="6f96a161-cb2c-4bc7-a90d-3c38d78bf0fc" providerId="ADAL" clId="{5B73E300-FE19-4F13-BD26-FE22388CBF1C}" dt="2024-04-08T07:30:07.519" v="1354" actId="20577"/>
          <pc:sldLayoutMkLst>
            <pc:docMk/>
            <pc:sldMasterMk cId="2394396925" sldId="2147483661"/>
            <pc:sldLayoutMk cId="3485044174" sldId="2147483678"/>
          </pc:sldLayoutMkLst>
          <pc:spChg chg="mod">
            <ac:chgData name="Hannah Werner" userId="6f96a161-cb2c-4bc7-a90d-3c38d78bf0fc" providerId="ADAL" clId="{5B73E300-FE19-4F13-BD26-FE22388CBF1C}" dt="2024-04-08T07:30:03.249" v="1351" actId="20577"/>
            <ac:spMkLst>
              <pc:docMk/>
              <pc:sldMasterMk cId="2394396925" sldId="2147483661"/>
              <pc:sldLayoutMk cId="3485044174" sldId="2147483678"/>
              <ac:spMk id="3" creationId="{06031EA5-7094-3853-E246-0C190AB56E9C}"/>
            </ac:spMkLst>
          </pc:spChg>
          <pc:spChg chg="mod">
            <ac:chgData name="Hannah Werner" userId="6f96a161-cb2c-4bc7-a90d-3c38d78bf0fc" providerId="ADAL" clId="{5B73E300-FE19-4F13-BD26-FE22388CBF1C}" dt="2024-04-08T07:30:07.519" v="1354" actId="20577"/>
            <ac:spMkLst>
              <pc:docMk/>
              <pc:sldMasterMk cId="2394396925" sldId="2147483661"/>
              <pc:sldLayoutMk cId="3485044174" sldId="2147483678"/>
              <ac:spMk id="6" creationId="{6A70E5BD-CA51-09C4-A0D0-817208BC2628}"/>
            </ac:spMkLst>
          </pc:spChg>
          <pc:spChg chg="mod">
            <ac:chgData name="Hannah Werner" userId="6f96a161-cb2c-4bc7-a90d-3c38d78bf0fc" providerId="ADAL" clId="{5B73E300-FE19-4F13-BD26-FE22388CBF1C}" dt="2024-04-08T07:12:05.845" v="637" actId="20577"/>
            <ac:spMkLst>
              <pc:docMk/>
              <pc:sldMasterMk cId="2394396925" sldId="2147483661"/>
              <pc:sldLayoutMk cId="3485044174" sldId="2147483678"/>
              <ac:spMk id="9" creationId="{3676FF84-31E1-C937-463E-EA12653DED04}"/>
            </ac:spMkLst>
          </pc:spChg>
          <pc:spChg chg="mod">
            <ac:chgData name="Hannah Werner" userId="6f96a161-cb2c-4bc7-a90d-3c38d78bf0fc" providerId="ADAL" clId="{5B73E300-FE19-4F13-BD26-FE22388CBF1C}" dt="2024-04-08T07:12:12.528" v="656" actId="20577"/>
            <ac:spMkLst>
              <pc:docMk/>
              <pc:sldMasterMk cId="2394396925" sldId="2147483661"/>
              <pc:sldLayoutMk cId="3485044174" sldId="2147483678"/>
              <ac:spMk id="10" creationId="{17612AC8-FC47-EEFB-DFAA-6A99D4950EC0}"/>
            </ac:spMkLst>
          </pc:spChg>
          <pc:spChg chg="mod">
            <ac:chgData name="Hannah Werner" userId="6f96a161-cb2c-4bc7-a90d-3c38d78bf0fc" providerId="ADAL" clId="{5B73E300-FE19-4F13-BD26-FE22388CBF1C}" dt="2024-04-08T07:12:41.496" v="683" actId="20577"/>
            <ac:spMkLst>
              <pc:docMk/>
              <pc:sldMasterMk cId="2394396925" sldId="2147483661"/>
              <pc:sldLayoutMk cId="3485044174" sldId="2147483678"/>
              <ac:spMk id="11" creationId="{366E3751-4A42-3B8D-5208-B03E95659924}"/>
            </ac:spMkLst>
          </pc:spChg>
          <pc:spChg chg="mod">
            <ac:chgData name="Hannah Werner" userId="6f96a161-cb2c-4bc7-a90d-3c38d78bf0fc" providerId="ADAL" clId="{5B73E300-FE19-4F13-BD26-FE22388CBF1C}" dt="2024-04-08T07:11:59.411" v="625" actId="20577"/>
            <ac:spMkLst>
              <pc:docMk/>
              <pc:sldMasterMk cId="2394396925" sldId="2147483661"/>
              <pc:sldLayoutMk cId="3485044174" sldId="2147483678"/>
              <ac:spMk id="12" creationId="{D857812C-F707-CEB5-F849-562C7BA4920F}"/>
            </ac:spMkLst>
          </pc:spChg>
          <pc:spChg chg="mod">
            <ac:chgData name="Hannah Werner" userId="6f96a161-cb2c-4bc7-a90d-3c38d78bf0fc" providerId="ADAL" clId="{5B73E300-FE19-4F13-BD26-FE22388CBF1C}" dt="2024-04-08T07:29:53.648" v="1348" actId="20577"/>
            <ac:spMkLst>
              <pc:docMk/>
              <pc:sldMasterMk cId="2394396925" sldId="2147483661"/>
              <pc:sldLayoutMk cId="3485044174" sldId="2147483678"/>
              <ac:spMk id="14" creationId="{76F030FD-CF8C-493C-44C2-2ADB5AE0E234}"/>
            </ac:spMkLst>
          </pc:spChg>
        </pc:sldLayoutChg>
        <pc:sldLayoutChg chg="modSp mod">
          <pc:chgData name="Hannah Werner" userId="6f96a161-cb2c-4bc7-a90d-3c38d78bf0fc" providerId="ADAL" clId="{5B73E300-FE19-4F13-BD26-FE22388CBF1C}" dt="2024-04-08T07:11:39.296" v="619"/>
          <pc:sldLayoutMkLst>
            <pc:docMk/>
            <pc:sldMasterMk cId="2394396925" sldId="2147483661"/>
            <pc:sldLayoutMk cId="496303994" sldId="2147483679"/>
          </pc:sldLayoutMkLst>
          <pc:spChg chg="mod">
            <ac:chgData name="Hannah Werner" userId="6f96a161-cb2c-4bc7-a90d-3c38d78bf0fc" providerId="ADAL" clId="{5B73E300-FE19-4F13-BD26-FE22388CBF1C}" dt="2024-04-08T07:05:10.245" v="292" actId="20577"/>
            <ac:spMkLst>
              <pc:docMk/>
              <pc:sldMasterMk cId="2394396925" sldId="2147483661"/>
              <pc:sldLayoutMk cId="496303994" sldId="2147483679"/>
              <ac:spMk id="2" creationId="{7E5FA1BE-7633-F019-9769-1B38AF726BC0}"/>
            </ac:spMkLst>
          </pc:spChg>
          <pc:spChg chg="mod">
            <ac:chgData name="Hannah Werner" userId="6f96a161-cb2c-4bc7-a90d-3c38d78bf0fc" providerId="ADAL" clId="{5B73E300-FE19-4F13-BD26-FE22388CBF1C}" dt="2024-04-08T07:11:32.099" v="616"/>
            <ac:spMkLst>
              <pc:docMk/>
              <pc:sldMasterMk cId="2394396925" sldId="2147483661"/>
              <pc:sldLayoutMk cId="496303994" sldId="2147483679"/>
              <ac:spMk id="3" creationId="{CAF8F316-5A1E-7E46-5A95-F83876EE2C2E}"/>
            </ac:spMkLst>
          </pc:spChg>
          <pc:spChg chg="mod">
            <ac:chgData name="Hannah Werner" userId="6f96a161-cb2c-4bc7-a90d-3c38d78bf0fc" providerId="ADAL" clId="{5B73E300-FE19-4F13-BD26-FE22388CBF1C}" dt="2024-04-08T07:11:30.005" v="615"/>
            <ac:spMkLst>
              <pc:docMk/>
              <pc:sldMasterMk cId="2394396925" sldId="2147483661"/>
              <pc:sldLayoutMk cId="496303994" sldId="2147483679"/>
              <ac:spMk id="4" creationId="{0676AEC4-C477-8D4E-400B-BA76F2A8B655}"/>
            </ac:spMkLst>
          </pc:spChg>
          <pc:spChg chg="mod">
            <ac:chgData name="Hannah Werner" userId="6f96a161-cb2c-4bc7-a90d-3c38d78bf0fc" providerId="ADAL" clId="{5B73E300-FE19-4F13-BD26-FE22388CBF1C}" dt="2024-04-08T07:08:01.962" v="486" actId="20577"/>
            <ac:spMkLst>
              <pc:docMk/>
              <pc:sldMasterMk cId="2394396925" sldId="2147483661"/>
              <pc:sldLayoutMk cId="496303994" sldId="2147483679"/>
              <ac:spMk id="10" creationId="{7D2845AB-3F9A-3E95-2BD1-585513C57630}"/>
            </ac:spMkLst>
          </pc:spChg>
          <pc:spChg chg="mod">
            <ac:chgData name="Hannah Werner" userId="6f96a161-cb2c-4bc7-a90d-3c38d78bf0fc" providerId="ADAL" clId="{5B73E300-FE19-4F13-BD26-FE22388CBF1C}" dt="2024-04-08T07:07:15.153" v="448" actId="20577"/>
            <ac:spMkLst>
              <pc:docMk/>
              <pc:sldMasterMk cId="2394396925" sldId="2147483661"/>
              <pc:sldLayoutMk cId="496303994" sldId="2147483679"/>
              <ac:spMk id="13" creationId="{C6C5D7BB-F081-AE0C-6BAA-5C53E9968F72}"/>
            </ac:spMkLst>
          </pc:spChg>
          <pc:spChg chg="mod">
            <ac:chgData name="Hannah Werner" userId="6f96a161-cb2c-4bc7-a90d-3c38d78bf0fc" providerId="ADAL" clId="{5B73E300-FE19-4F13-BD26-FE22388CBF1C}" dt="2024-04-08T07:04:55.764" v="258" actId="20577"/>
            <ac:spMkLst>
              <pc:docMk/>
              <pc:sldMasterMk cId="2394396925" sldId="2147483661"/>
              <pc:sldLayoutMk cId="496303994" sldId="2147483679"/>
              <ac:spMk id="18" creationId="{B8005569-C2AD-CC05-8D64-B474FCA4E742}"/>
            </ac:spMkLst>
          </pc:spChg>
          <pc:spChg chg="mod">
            <ac:chgData name="Hannah Werner" userId="6f96a161-cb2c-4bc7-a90d-3c38d78bf0fc" providerId="ADAL" clId="{5B73E300-FE19-4F13-BD26-FE22388CBF1C}" dt="2024-04-08T07:05:28.134" v="312"/>
            <ac:spMkLst>
              <pc:docMk/>
              <pc:sldMasterMk cId="2394396925" sldId="2147483661"/>
              <pc:sldLayoutMk cId="496303994" sldId="2147483679"/>
              <ac:spMk id="20" creationId="{0182DB51-A959-F2BA-B39D-3F854ABEF219}"/>
            </ac:spMkLst>
          </pc:spChg>
          <pc:spChg chg="mod">
            <ac:chgData name="Hannah Werner" userId="6f96a161-cb2c-4bc7-a90d-3c38d78bf0fc" providerId="ADAL" clId="{5B73E300-FE19-4F13-BD26-FE22388CBF1C}" dt="2024-04-08T07:05:30.755" v="313"/>
            <ac:spMkLst>
              <pc:docMk/>
              <pc:sldMasterMk cId="2394396925" sldId="2147483661"/>
              <pc:sldLayoutMk cId="496303994" sldId="2147483679"/>
              <ac:spMk id="21" creationId="{15C017A4-20BC-EBB8-F12E-3F64FAC018C4}"/>
            </ac:spMkLst>
          </pc:spChg>
          <pc:spChg chg="mod">
            <ac:chgData name="Hannah Werner" userId="6f96a161-cb2c-4bc7-a90d-3c38d78bf0fc" providerId="ADAL" clId="{5B73E300-FE19-4F13-BD26-FE22388CBF1C}" dt="2024-04-08T07:11:37.132" v="618"/>
            <ac:spMkLst>
              <pc:docMk/>
              <pc:sldMasterMk cId="2394396925" sldId="2147483661"/>
              <pc:sldLayoutMk cId="496303994" sldId="2147483679"/>
              <ac:spMk id="23" creationId="{00CC4EDA-E8DB-BB7D-DA1C-0B05A1262887}"/>
            </ac:spMkLst>
          </pc:spChg>
          <pc:spChg chg="mod">
            <ac:chgData name="Hannah Werner" userId="6f96a161-cb2c-4bc7-a90d-3c38d78bf0fc" providerId="ADAL" clId="{5B73E300-FE19-4F13-BD26-FE22388CBF1C}" dt="2024-04-08T07:05:24.917" v="311"/>
            <ac:spMkLst>
              <pc:docMk/>
              <pc:sldMasterMk cId="2394396925" sldId="2147483661"/>
              <pc:sldLayoutMk cId="496303994" sldId="2147483679"/>
              <ac:spMk id="24" creationId="{72FC1E6B-1686-9789-3C2B-F987A474243F}"/>
            </ac:spMkLst>
          </pc:spChg>
          <pc:spChg chg="mod">
            <ac:chgData name="Hannah Werner" userId="6f96a161-cb2c-4bc7-a90d-3c38d78bf0fc" providerId="ADAL" clId="{5B73E300-FE19-4F13-BD26-FE22388CBF1C}" dt="2024-04-08T07:11:39.296" v="619"/>
            <ac:spMkLst>
              <pc:docMk/>
              <pc:sldMasterMk cId="2394396925" sldId="2147483661"/>
              <pc:sldLayoutMk cId="496303994" sldId="2147483679"/>
              <ac:spMk id="26" creationId="{70F8BD5C-BB07-D70C-7B7E-D48D664F2941}"/>
            </ac:spMkLst>
          </pc:spChg>
          <pc:spChg chg="mod">
            <ac:chgData name="Hannah Werner" userId="6f96a161-cb2c-4bc7-a90d-3c38d78bf0fc" providerId="ADAL" clId="{5B73E300-FE19-4F13-BD26-FE22388CBF1C}" dt="2024-04-08T07:11:34.103" v="617"/>
            <ac:spMkLst>
              <pc:docMk/>
              <pc:sldMasterMk cId="2394396925" sldId="2147483661"/>
              <pc:sldLayoutMk cId="496303994" sldId="2147483679"/>
              <ac:spMk id="27" creationId="{55963887-F3F0-94CC-EF89-0A2E74271239}"/>
            </ac:spMkLst>
          </pc:spChg>
          <pc:spChg chg="mod">
            <ac:chgData name="Hannah Werner" userId="6f96a161-cb2c-4bc7-a90d-3c38d78bf0fc" providerId="ADAL" clId="{5B73E300-FE19-4F13-BD26-FE22388CBF1C}" dt="2024-04-08T07:06:45.732" v="420" actId="20577"/>
            <ac:spMkLst>
              <pc:docMk/>
              <pc:sldMasterMk cId="2394396925" sldId="2147483661"/>
              <pc:sldLayoutMk cId="496303994" sldId="2147483679"/>
              <ac:spMk id="32" creationId="{3D97CCEF-8B32-DA8D-8220-433DBAC8C95B}"/>
            </ac:spMkLst>
          </pc:spChg>
          <pc:spChg chg="mod">
            <ac:chgData name="Hannah Werner" userId="6f96a161-cb2c-4bc7-a90d-3c38d78bf0fc" providerId="ADAL" clId="{5B73E300-FE19-4F13-BD26-FE22388CBF1C}" dt="2024-04-08T07:04:49.538" v="254" actId="20577"/>
            <ac:spMkLst>
              <pc:docMk/>
              <pc:sldMasterMk cId="2394396925" sldId="2147483661"/>
              <pc:sldLayoutMk cId="496303994" sldId="2147483679"/>
              <ac:spMk id="34" creationId="{F1EB04FC-D739-B00E-D3F9-1608A9A2126C}"/>
            </ac:spMkLst>
          </pc:spChg>
          <pc:spChg chg="mod">
            <ac:chgData name="Hannah Werner" userId="6f96a161-cb2c-4bc7-a90d-3c38d78bf0fc" providerId="ADAL" clId="{5B73E300-FE19-4F13-BD26-FE22388CBF1C}" dt="2024-04-08T07:06:17.079" v="401" actId="6549"/>
            <ac:spMkLst>
              <pc:docMk/>
              <pc:sldMasterMk cId="2394396925" sldId="2147483661"/>
              <pc:sldLayoutMk cId="496303994" sldId="2147483679"/>
              <ac:spMk id="35" creationId="{6432F760-F5F0-D74C-F44A-680E2AFA4293}"/>
            </ac:spMkLst>
          </pc:spChg>
          <pc:spChg chg="mod">
            <ac:chgData name="Hannah Werner" userId="6f96a161-cb2c-4bc7-a90d-3c38d78bf0fc" providerId="ADAL" clId="{5B73E300-FE19-4F13-BD26-FE22388CBF1C}" dt="2024-04-08T07:07:19.859" v="458" actId="20577"/>
            <ac:spMkLst>
              <pc:docMk/>
              <pc:sldMasterMk cId="2394396925" sldId="2147483661"/>
              <pc:sldLayoutMk cId="496303994" sldId="2147483679"/>
              <ac:spMk id="37" creationId="{09B6D762-D0FD-44E1-840D-96D8D0C2D7F5}"/>
            </ac:spMkLst>
          </pc:spChg>
          <pc:spChg chg="mod">
            <ac:chgData name="Hannah Werner" userId="6f96a161-cb2c-4bc7-a90d-3c38d78bf0fc" providerId="ADAL" clId="{5B73E300-FE19-4F13-BD26-FE22388CBF1C}" dt="2024-04-08T07:05:52.638" v="380" actId="1035"/>
            <ac:spMkLst>
              <pc:docMk/>
              <pc:sldMasterMk cId="2394396925" sldId="2147483661"/>
              <pc:sldLayoutMk cId="496303994" sldId="2147483679"/>
              <ac:spMk id="38" creationId="{0F8E101D-C083-405A-992A-AF27C4A4DD8F}"/>
            </ac:spMkLst>
          </pc:spChg>
        </pc:sldLayoutChg>
        <pc:sldLayoutChg chg="modSp mod">
          <pc:chgData name="Hannah Werner" userId="6f96a161-cb2c-4bc7-a90d-3c38d78bf0fc" providerId="ADAL" clId="{5B73E300-FE19-4F13-BD26-FE22388CBF1C}" dt="2024-04-08T07:11:25.235" v="614"/>
          <pc:sldLayoutMkLst>
            <pc:docMk/>
            <pc:sldMasterMk cId="2394396925" sldId="2147483661"/>
            <pc:sldLayoutMk cId="1501148472" sldId="2147483680"/>
          </pc:sldLayoutMkLst>
          <pc:spChg chg="mod">
            <ac:chgData name="Hannah Werner" userId="6f96a161-cb2c-4bc7-a90d-3c38d78bf0fc" providerId="ADAL" clId="{5B73E300-FE19-4F13-BD26-FE22388CBF1C}" dt="2024-04-08T07:11:25.235" v="614"/>
            <ac:spMkLst>
              <pc:docMk/>
              <pc:sldMasterMk cId="2394396925" sldId="2147483661"/>
              <pc:sldLayoutMk cId="1501148472" sldId="2147483680"/>
              <ac:spMk id="4" creationId="{0676AEC4-C477-8D4E-400B-BA76F2A8B655}"/>
            </ac:spMkLst>
          </pc:spChg>
          <pc:spChg chg="mod">
            <ac:chgData name="Hannah Werner" userId="6f96a161-cb2c-4bc7-a90d-3c38d78bf0fc" providerId="ADAL" clId="{5B73E300-FE19-4F13-BD26-FE22388CBF1C}" dt="2024-04-08T07:08:57.766" v="503" actId="20577"/>
            <ac:spMkLst>
              <pc:docMk/>
              <pc:sldMasterMk cId="2394396925" sldId="2147483661"/>
              <pc:sldLayoutMk cId="1501148472" sldId="2147483680"/>
              <ac:spMk id="5" creationId="{42E496AD-F7F7-A63E-8603-C755108DB0A7}"/>
            </ac:spMkLst>
          </pc:spChg>
          <pc:spChg chg="mod">
            <ac:chgData name="Hannah Werner" userId="6f96a161-cb2c-4bc7-a90d-3c38d78bf0fc" providerId="ADAL" clId="{5B73E300-FE19-4F13-BD26-FE22388CBF1C}" dt="2024-04-08T07:09:41.269" v="544" actId="20577"/>
            <ac:spMkLst>
              <pc:docMk/>
              <pc:sldMasterMk cId="2394396925" sldId="2147483661"/>
              <pc:sldLayoutMk cId="1501148472" sldId="2147483680"/>
              <ac:spMk id="10" creationId="{7D2845AB-3F9A-3E95-2BD1-585513C57630}"/>
            </ac:spMkLst>
          </pc:spChg>
          <pc:spChg chg="mod">
            <ac:chgData name="Hannah Werner" userId="6f96a161-cb2c-4bc7-a90d-3c38d78bf0fc" providerId="ADAL" clId="{5B73E300-FE19-4F13-BD26-FE22388CBF1C}" dt="2024-04-08T07:07:29.747" v="471" actId="20577"/>
            <ac:spMkLst>
              <pc:docMk/>
              <pc:sldMasterMk cId="2394396925" sldId="2147483661"/>
              <pc:sldLayoutMk cId="1501148472" sldId="2147483680"/>
              <ac:spMk id="12" creationId="{B1E017E9-3A1B-F2EC-5507-0221370E1A90}"/>
            </ac:spMkLst>
          </pc:spChg>
          <pc:spChg chg="mod">
            <ac:chgData name="Hannah Werner" userId="6f96a161-cb2c-4bc7-a90d-3c38d78bf0fc" providerId="ADAL" clId="{5B73E300-FE19-4F13-BD26-FE22388CBF1C}" dt="2024-04-08T07:10:02.465" v="546"/>
            <ac:spMkLst>
              <pc:docMk/>
              <pc:sldMasterMk cId="2394396925" sldId="2147483661"/>
              <pc:sldLayoutMk cId="1501148472" sldId="2147483680"/>
              <ac:spMk id="13" creationId="{C6C5D7BB-F081-AE0C-6BAA-5C53E9968F72}"/>
            </ac:spMkLst>
          </pc:spChg>
          <pc:spChg chg="mod">
            <ac:chgData name="Hannah Werner" userId="6f96a161-cb2c-4bc7-a90d-3c38d78bf0fc" providerId="ADAL" clId="{5B73E300-FE19-4F13-BD26-FE22388CBF1C}" dt="2024-04-08T07:11:23.719" v="613"/>
            <ac:spMkLst>
              <pc:docMk/>
              <pc:sldMasterMk cId="2394396925" sldId="2147483661"/>
              <pc:sldLayoutMk cId="1501148472" sldId="2147483680"/>
              <ac:spMk id="17" creationId="{4D073AF7-821F-F27E-678D-22B8D310E5C5}"/>
            </ac:spMkLst>
          </pc:spChg>
          <pc:spChg chg="mod">
            <ac:chgData name="Hannah Werner" userId="6f96a161-cb2c-4bc7-a90d-3c38d78bf0fc" providerId="ADAL" clId="{5B73E300-FE19-4F13-BD26-FE22388CBF1C}" dt="2024-04-08T07:09:07.660" v="507" actId="20577"/>
            <ac:spMkLst>
              <pc:docMk/>
              <pc:sldMasterMk cId="2394396925" sldId="2147483661"/>
              <pc:sldLayoutMk cId="1501148472" sldId="2147483680"/>
              <ac:spMk id="18" creationId="{B8005569-C2AD-CC05-8D64-B474FCA4E742}"/>
            </ac:spMkLst>
          </pc:spChg>
          <pc:spChg chg="mod">
            <ac:chgData name="Hannah Werner" userId="6f96a161-cb2c-4bc7-a90d-3c38d78bf0fc" providerId="ADAL" clId="{5B73E300-FE19-4F13-BD26-FE22388CBF1C}" dt="2024-04-08T07:09:16.413" v="525" actId="20577"/>
            <ac:spMkLst>
              <pc:docMk/>
              <pc:sldMasterMk cId="2394396925" sldId="2147483661"/>
              <pc:sldLayoutMk cId="1501148472" sldId="2147483680"/>
              <ac:spMk id="19" creationId="{17EC6120-CB82-5B1C-D2F0-49389036E349}"/>
            </ac:spMkLst>
          </pc:spChg>
          <pc:spChg chg="mod">
            <ac:chgData name="Hannah Werner" userId="6f96a161-cb2c-4bc7-a90d-3c38d78bf0fc" providerId="ADAL" clId="{5B73E300-FE19-4F13-BD26-FE22388CBF1C}" dt="2024-04-08T07:09:29.853" v="543" actId="20577"/>
            <ac:spMkLst>
              <pc:docMk/>
              <pc:sldMasterMk cId="2394396925" sldId="2147483661"/>
              <pc:sldLayoutMk cId="1501148472" sldId="2147483680"/>
              <ac:spMk id="20" creationId="{0182DB51-A959-F2BA-B39D-3F854ABEF219}"/>
            </ac:spMkLst>
          </pc:spChg>
          <pc:spChg chg="mod">
            <ac:chgData name="Hannah Werner" userId="6f96a161-cb2c-4bc7-a90d-3c38d78bf0fc" providerId="ADAL" clId="{5B73E300-FE19-4F13-BD26-FE22388CBF1C}" dt="2024-04-08T07:11:22.032" v="612"/>
            <ac:spMkLst>
              <pc:docMk/>
              <pc:sldMasterMk cId="2394396925" sldId="2147483661"/>
              <pc:sldLayoutMk cId="1501148472" sldId="2147483680"/>
              <ac:spMk id="23" creationId="{00CC4EDA-E8DB-BB7D-DA1C-0B05A1262887}"/>
            </ac:spMkLst>
          </pc:spChg>
          <pc:spChg chg="mod">
            <ac:chgData name="Hannah Werner" userId="6f96a161-cb2c-4bc7-a90d-3c38d78bf0fc" providerId="ADAL" clId="{5B73E300-FE19-4F13-BD26-FE22388CBF1C}" dt="2024-04-08T07:11:20.365" v="611"/>
            <ac:spMkLst>
              <pc:docMk/>
              <pc:sldMasterMk cId="2394396925" sldId="2147483661"/>
              <pc:sldLayoutMk cId="1501148472" sldId="2147483680"/>
              <ac:spMk id="26" creationId="{70F8BD5C-BB07-D70C-7B7E-D48D664F2941}"/>
            </ac:spMkLst>
          </pc:spChg>
          <pc:spChg chg="mod">
            <ac:chgData name="Hannah Werner" userId="6f96a161-cb2c-4bc7-a90d-3c38d78bf0fc" providerId="ADAL" clId="{5B73E300-FE19-4F13-BD26-FE22388CBF1C}" dt="2024-04-08T07:09:52.223" v="545"/>
            <ac:spMkLst>
              <pc:docMk/>
              <pc:sldMasterMk cId="2394396925" sldId="2147483661"/>
              <pc:sldLayoutMk cId="1501148472" sldId="2147483680"/>
              <ac:spMk id="32" creationId="{3D97CCEF-8B32-DA8D-8220-433DBAC8C95B}"/>
            </ac:spMkLst>
          </pc:spChg>
        </pc:sldLayoutChg>
        <pc:sldLayoutChg chg="modSp mod">
          <pc:chgData name="Hannah Werner" userId="6f96a161-cb2c-4bc7-a90d-3c38d78bf0fc" providerId="ADAL" clId="{5B73E300-FE19-4F13-BD26-FE22388CBF1C}" dt="2024-04-08T07:11:15.770" v="610"/>
          <pc:sldLayoutMkLst>
            <pc:docMk/>
            <pc:sldMasterMk cId="2394396925" sldId="2147483661"/>
            <pc:sldLayoutMk cId="2088388667" sldId="2147483681"/>
          </pc:sldLayoutMkLst>
          <pc:spChg chg="mod">
            <ac:chgData name="Hannah Werner" userId="6f96a161-cb2c-4bc7-a90d-3c38d78bf0fc" providerId="ADAL" clId="{5B73E300-FE19-4F13-BD26-FE22388CBF1C}" dt="2024-04-08T07:11:02.533" v="605" actId="20577"/>
            <ac:spMkLst>
              <pc:docMk/>
              <pc:sldMasterMk cId="2394396925" sldId="2147483661"/>
              <pc:sldLayoutMk cId="2088388667" sldId="2147483681"/>
              <ac:spMk id="4" creationId="{0676AEC4-C477-8D4E-400B-BA76F2A8B655}"/>
            </ac:spMkLst>
          </pc:spChg>
          <pc:spChg chg="mod">
            <ac:chgData name="Hannah Werner" userId="6f96a161-cb2c-4bc7-a90d-3c38d78bf0fc" providerId="ADAL" clId="{5B73E300-FE19-4F13-BD26-FE22388CBF1C}" dt="2024-04-08T07:10:13.088" v="554" actId="6549"/>
            <ac:spMkLst>
              <pc:docMk/>
              <pc:sldMasterMk cId="2394396925" sldId="2147483661"/>
              <pc:sldLayoutMk cId="2088388667" sldId="2147483681"/>
              <ac:spMk id="5" creationId="{42E496AD-F7F7-A63E-8603-C755108DB0A7}"/>
            </ac:spMkLst>
          </pc:spChg>
          <pc:spChg chg="mod">
            <ac:chgData name="Hannah Werner" userId="6f96a161-cb2c-4bc7-a90d-3c38d78bf0fc" providerId="ADAL" clId="{5B73E300-FE19-4F13-BD26-FE22388CBF1C}" dt="2024-04-08T07:10:34.472" v="587" actId="20577"/>
            <ac:spMkLst>
              <pc:docMk/>
              <pc:sldMasterMk cId="2394396925" sldId="2147483661"/>
              <pc:sldLayoutMk cId="2088388667" sldId="2147483681"/>
              <ac:spMk id="10" creationId="{7D2845AB-3F9A-3E95-2BD1-585513C57630}"/>
            </ac:spMkLst>
          </pc:spChg>
          <pc:spChg chg="mod">
            <ac:chgData name="Hannah Werner" userId="6f96a161-cb2c-4bc7-a90d-3c38d78bf0fc" providerId="ADAL" clId="{5B73E300-FE19-4F13-BD26-FE22388CBF1C}" dt="2024-04-08T07:10:43.489" v="588"/>
            <ac:spMkLst>
              <pc:docMk/>
              <pc:sldMasterMk cId="2394396925" sldId="2147483661"/>
              <pc:sldLayoutMk cId="2088388667" sldId="2147483681"/>
              <ac:spMk id="13" creationId="{C6C5D7BB-F081-AE0C-6BAA-5C53E9968F72}"/>
            </ac:spMkLst>
          </pc:spChg>
          <pc:spChg chg="mod">
            <ac:chgData name="Hannah Werner" userId="6f96a161-cb2c-4bc7-a90d-3c38d78bf0fc" providerId="ADAL" clId="{5B73E300-FE19-4F13-BD26-FE22388CBF1C}" dt="2024-04-08T07:11:06.641" v="606"/>
            <ac:spMkLst>
              <pc:docMk/>
              <pc:sldMasterMk cId="2394396925" sldId="2147483661"/>
              <pc:sldLayoutMk cId="2088388667" sldId="2147483681"/>
              <ac:spMk id="17" creationId="{4D073AF7-821F-F27E-678D-22B8D310E5C5}"/>
            </ac:spMkLst>
          </pc:spChg>
          <pc:spChg chg="mod">
            <ac:chgData name="Hannah Werner" userId="6f96a161-cb2c-4bc7-a90d-3c38d78bf0fc" providerId="ADAL" clId="{5B73E300-FE19-4F13-BD26-FE22388CBF1C}" dt="2024-04-08T07:10:16.677" v="558" actId="20577"/>
            <ac:spMkLst>
              <pc:docMk/>
              <pc:sldMasterMk cId="2394396925" sldId="2147483661"/>
              <pc:sldLayoutMk cId="2088388667" sldId="2147483681"/>
              <ac:spMk id="18" creationId="{B8005569-C2AD-CC05-8D64-B474FCA4E742}"/>
            </ac:spMkLst>
          </pc:spChg>
          <pc:spChg chg="mod">
            <ac:chgData name="Hannah Werner" userId="6f96a161-cb2c-4bc7-a90d-3c38d78bf0fc" providerId="ADAL" clId="{5B73E300-FE19-4F13-BD26-FE22388CBF1C}" dt="2024-04-08T07:10:23.892" v="565" actId="20577"/>
            <ac:spMkLst>
              <pc:docMk/>
              <pc:sldMasterMk cId="2394396925" sldId="2147483661"/>
              <pc:sldLayoutMk cId="2088388667" sldId="2147483681"/>
              <ac:spMk id="19" creationId="{17EC6120-CB82-5B1C-D2F0-49389036E349}"/>
            </ac:spMkLst>
          </pc:spChg>
          <pc:spChg chg="mod">
            <ac:chgData name="Hannah Werner" userId="6f96a161-cb2c-4bc7-a90d-3c38d78bf0fc" providerId="ADAL" clId="{5B73E300-FE19-4F13-BD26-FE22388CBF1C}" dt="2024-04-08T07:10:27.943" v="576" actId="20577"/>
            <ac:spMkLst>
              <pc:docMk/>
              <pc:sldMasterMk cId="2394396925" sldId="2147483661"/>
              <pc:sldLayoutMk cId="2088388667" sldId="2147483681"/>
              <ac:spMk id="20" creationId="{0182DB51-A959-F2BA-B39D-3F854ABEF219}"/>
            </ac:spMkLst>
          </pc:spChg>
          <pc:spChg chg="mod">
            <ac:chgData name="Hannah Werner" userId="6f96a161-cb2c-4bc7-a90d-3c38d78bf0fc" providerId="ADAL" clId="{5B73E300-FE19-4F13-BD26-FE22388CBF1C}" dt="2024-04-08T07:11:13.906" v="609"/>
            <ac:spMkLst>
              <pc:docMk/>
              <pc:sldMasterMk cId="2394396925" sldId="2147483661"/>
              <pc:sldLayoutMk cId="2088388667" sldId="2147483681"/>
              <ac:spMk id="23" creationId="{00CC4EDA-E8DB-BB7D-DA1C-0B05A1262887}"/>
            </ac:spMkLst>
          </pc:spChg>
          <pc:spChg chg="mod">
            <ac:chgData name="Hannah Werner" userId="6f96a161-cb2c-4bc7-a90d-3c38d78bf0fc" providerId="ADAL" clId="{5B73E300-FE19-4F13-BD26-FE22388CBF1C}" dt="2024-04-08T07:11:15.770" v="610"/>
            <ac:spMkLst>
              <pc:docMk/>
              <pc:sldMasterMk cId="2394396925" sldId="2147483661"/>
              <pc:sldLayoutMk cId="2088388667" sldId="2147483681"/>
              <ac:spMk id="26" creationId="{70F8BD5C-BB07-D70C-7B7E-D48D664F2941}"/>
            </ac:spMkLst>
          </pc:spChg>
          <pc:spChg chg="mod">
            <ac:chgData name="Hannah Werner" userId="6f96a161-cb2c-4bc7-a90d-3c38d78bf0fc" providerId="ADAL" clId="{5B73E300-FE19-4F13-BD26-FE22388CBF1C}" dt="2024-04-08T07:10:53.864" v="591"/>
            <ac:spMkLst>
              <pc:docMk/>
              <pc:sldMasterMk cId="2394396925" sldId="2147483661"/>
              <pc:sldLayoutMk cId="2088388667" sldId="2147483681"/>
              <ac:spMk id="32" creationId="{3D97CCEF-8B32-DA8D-8220-433DBAC8C95B}"/>
            </ac:spMkLst>
          </pc:spChg>
        </pc:sldLayoutChg>
        <pc:sldLayoutChg chg="addSp modSp mod">
          <pc:chgData name="Hannah Werner" userId="6f96a161-cb2c-4bc7-a90d-3c38d78bf0fc" providerId="ADAL" clId="{5B73E300-FE19-4F13-BD26-FE22388CBF1C}" dt="2024-04-08T07:32:32.468" v="1384" actId="113"/>
          <pc:sldLayoutMkLst>
            <pc:docMk/>
            <pc:sldMasterMk cId="2394396925" sldId="2147483661"/>
            <pc:sldLayoutMk cId="2894851312" sldId="2147483682"/>
          </pc:sldLayoutMkLst>
          <pc:spChg chg="add mod">
            <ac:chgData name="Hannah Werner" userId="6f96a161-cb2c-4bc7-a90d-3c38d78bf0fc" providerId="ADAL" clId="{5B73E300-FE19-4F13-BD26-FE22388CBF1C}" dt="2024-04-08T07:28:02.671" v="1345"/>
            <ac:spMkLst>
              <pc:docMk/>
              <pc:sldMasterMk cId="2394396925" sldId="2147483661"/>
              <pc:sldLayoutMk cId="2894851312" sldId="2147483682"/>
              <ac:spMk id="3" creationId="{3E292858-487C-2B7F-ED22-B573C834ABF8}"/>
            </ac:spMkLst>
          </pc:spChg>
          <pc:spChg chg="mod">
            <ac:chgData name="Hannah Werner" userId="6f96a161-cb2c-4bc7-a90d-3c38d78bf0fc" providerId="ADAL" clId="{5B73E300-FE19-4F13-BD26-FE22388CBF1C}" dt="2024-04-08T07:03:21.329" v="170" actId="20577"/>
            <ac:spMkLst>
              <pc:docMk/>
              <pc:sldMasterMk cId="2394396925" sldId="2147483661"/>
              <pc:sldLayoutMk cId="2894851312" sldId="2147483682"/>
              <ac:spMk id="7" creationId="{0494FF37-27BE-EE49-0479-E8702FF092CE}"/>
            </ac:spMkLst>
          </pc:spChg>
          <pc:spChg chg="mod">
            <ac:chgData name="Hannah Werner" userId="6f96a161-cb2c-4bc7-a90d-3c38d78bf0fc" providerId="ADAL" clId="{5B73E300-FE19-4F13-BD26-FE22388CBF1C}" dt="2024-04-08T07:00:28.018" v="22" actId="20577"/>
            <ac:spMkLst>
              <pc:docMk/>
              <pc:sldMasterMk cId="2394396925" sldId="2147483661"/>
              <pc:sldLayoutMk cId="2894851312" sldId="2147483682"/>
              <ac:spMk id="10" creationId="{D3AA3513-45CA-D0CB-063F-3DEF8E3B6FCD}"/>
            </ac:spMkLst>
          </pc:spChg>
          <pc:spChg chg="mod">
            <ac:chgData name="Hannah Werner" userId="6f96a161-cb2c-4bc7-a90d-3c38d78bf0fc" providerId="ADAL" clId="{5B73E300-FE19-4F13-BD26-FE22388CBF1C}" dt="2024-04-08T07:31:27.284" v="1373" actId="20577"/>
            <ac:spMkLst>
              <pc:docMk/>
              <pc:sldMasterMk cId="2394396925" sldId="2147483661"/>
              <pc:sldLayoutMk cId="2894851312" sldId="2147483682"/>
              <ac:spMk id="13" creationId="{188A2A38-B7EA-270F-7F75-FA6D97CEE343}"/>
            </ac:spMkLst>
          </pc:spChg>
          <pc:spChg chg="mod">
            <ac:chgData name="Hannah Werner" userId="6f96a161-cb2c-4bc7-a90d-3c38d78bf0fc" providerId="ADAL" clId="{5B73E300-FE19-4F13-BD26-FE22388CBF1C}" dt="2024-04-08T07:02:35.016" v="66" actId="20577"/>
            <ac:spMkLst>
              <pc:docMk/>
              <pc:sldMasterMk cId="2394396925" sldId="2147483661"/>
              <pc:sldLayoutMk cId="2894851312" sldId="2147483682"/>
              <ac:spMk id="15" creationId="{F22F74EA-A9F5-4FA6-A5EA-2B83C2AA9CFD}"/>
            </ac:spMkLst>
          </pc:spChg>
          <pc:spChg chg="mod">
            <ac:chgData name="Hannah Werner" userId="6f96a161-cb2c-4bc7-a90d-3c38d78bf0fc" providerId="ADAL" clId="{5B73E300-FE19-4F13-BD26-FE22388CBF1C}" dt="2024-04-08T07:32:32.468" v="1384" actId="113"/>
            <ac:spMkLst>
              <pc:docMk/>
              <pc:sldMasterMk cId="2394396925" sldId="2147483661"/>
              <pc:sldLayoutMk cId="2894851312" sldId="2147483682"/>
              <ac:spMk id="16" creationId="{5F8397AA-E398-929E-0C83-31AB9C22E568}"/>
            </ac:spMkLst>
          </pc:spChg>
          <pc:spChg chg="mod">
            <ac:chgData name="Hannah Werner" userId="6f96a161-cb2c-4bc7-a90d-3c38d78bf0fc" providerId="ADAL" clId="{5B73E300-FE19-4F13-BD26-FE22388CBF1C}" dt="2024-04-08T07:00:46.843" v="36" actId="20577"/>
            <ac:spMkLst>
              <pc:docMk/>
              <pc:sldMasterMk cId="2394396925" sldId="2147483661"/>
              <pc:sldLayoutMk cId="2894851312" sldId="2147483682"/>
              <ac:spMk id="17" creationId="{678FD7C5-F4DE-5444-BABD-7E12F3D92A85}"/>
            </ac:spMkLst>
          </pc:spChg>
          <pc:spChg chg="mod">
            <ac:chgData name="Hannah Werner" userId="6f96a161-cb2c-4bc7-a90d-3c38d78bf0fc" providerId="ADAL" clId="{5B73E300-FE19-4F13-BD26-FE22388CBF1C}" dt="2024-04-08T07:02:54.655" v="104" actId="20577"/>
            <ac:spMkLst>
              <pc:docMk/>
              <pc:sldMasterMk cId="2394396925" sldId="2147483661"/>
              <pc:sldLayoutMk cId="2894851312" sldId="2147483682"/>
              <ac:spMk id="25" creationId="{3477CF9B-C309-C815-836C-51175B5EFDD2}"/>
            </ac:spMkLst>
          </pc:spChg>
          <pc:spChg chg="mod">
            <ac:chgData name="Hannah Werner" userId="6f96a161-cb2c-4bc7-a90d-3c38d78bf0fc" providerId="ADAL" clId="{5B73E300-FE19-4F13-BD26-FE22388CBF1C}" dt="2024-04-08T07:02:58.449" v="115" actId="20577"/>
            <ac:spMkLst>
              <pc:docMk/>
              <pc:sldMasterMk cId="2394396925" sldId="2147483661"/>
              <pc:sldLayoutMk cId="2894851312" sldId="2147483682"/>
              <ac:spMk id="27" creationId="{1DDD256D-BF5C-C2CA-5FB3-29AA6AE01EA0}"/>
            </ac:spMkLst>
          </pc:spChg>
          <pc:spChg chg="mod">
            <ac:chgData name="Hannah Werner" userId="6f96a161-cb2c-4bc7-a90d-3c38d78bf0fc" providerId="ADAL" clId="{5B73E300-FE19-4F13-BD26-FE22388CBF1C}" dt="2024-04-08T07:02:51.003" v="99" actId="20577"/>
            <ac:spMkLst>
              <pc:docMk/>
              <pc:sldMasterMk cId="2394396925" sldId="2147483661"/>
              <pc:sldLayoutMk cId="2894851312" sldId="2147483682"/>
              <ac:spMk id="29" creationId="{5A7B4F7D-3050-8FCE-1586-8A81B7AEFD3E}"/>
            </ac:spMkLst>
          </pc:spChg>
          <pc:spChg chg="mod">
            <ac:chgData name="Hannah Werner" userId="6f96a161-cb2c-4bc7-a90d-3c38d78bf0fc" providerId="ADAL" clId="{5B73E300-FE19-4F13-BD26-FE22388CBF1C}" dt="2024-04-08T07:03:04.667" v="121" actId="20577"/>
            <ac:spMkLst>
              <pc:docMk/>
              <pc:sldMasterMk cId="2394396925" sldId="2147483661"/>
              <pc:sldLayoutMk cId="2894851312" sldId="2147483682"/>
              <ac:spMk id="30" creationId="{6AE24D0F-FF23-6BF1-8CF2-DD98FC24D061}"/>
            </ac:spMkLst>
          </pc:spChg>
          <pc:spChg chg="mod">
            <ac:chgData name="Hannah Werner" userId="6f96a161-cb2c-4bc7-a90d-3c38d78bf0fc" providerId="ADAL" clId="{5B73E300-FE19-4F13-BD26-FE22388CBF1C}" dt="2024-04-08T07:03:57.265" v="191" actId="14100"/>
            <ac:spMkLst>
              <pc:docMk/>
              <pc:sldMasterMk cId="2394396925" sldId="2147483661"/>
              <pc:sldLayoutMk cId="2894851312" sldId="2147483682"/>
              <ac:spMk id="31" creationId="{ADE4A8DD-38A9-592B-CA32-2430C8D5F85D}"/>
            </ac:spMkLst>
          </pc:spChg>
        </pc:sldLayoutChg>
        <pc:sldLayoutChg chg="modSp mod">
          <pc:chgData name="Hannah Werner" userId="6f96a161-cb2c-4bc7-a90d-3c38d78bf0fc" providerId="ADAL" clId="{5B73E300-FE19-4F13-BD26-FE22388CBF1C}" dt="2024-04-08T07:17:12.938" v="965"/>
          <pc:sldLayoutMkLst>
            <pc:docMk/>
            <pc:sldMasterMk cId="2394396925" sldId="2147483661"/>
            <pc:sldLayoutMk cId="3859855295" sldId="2147483683"/>
          </pc:sldLayoutMkLst>
          <pc:spChg chg="mod">
            <ac:chgData name="Hannah Werner" userId="6f96a161-cb2c-4bc7-a90d-3c38d78bf0fc" providerId="ADAL" clId="{5B73E300-FE19-4F13-BD26-FE22388CBF1C}" dt="2024-04-08T07:16:40.061" v="950"/>
            <ac:spMkLst>
              <pc:docMk/>
              <pc:sldMasterMk cId="2394396925" sldId="2147483661"/>
              <pc:sldLayoutMk cId="3859855295" sldId="2147483683"/>
              <ac:spMk id="5" creationId="{0A96F4E7-0BC6-6E08-9BA6-D3347C795D03}"/>
            </ac:spMkLst>
          </pc:spChg>
          <pc:spChg chg="mod">
            <ac:chgData name="Hannah Werner" userId="6f96a161-cb2c-4bc7-a90d-3c38d78bf0fc" providerId="ADAL" clId="{5B73E300-FE19-4F13-BD26-FE22388CBF1C}" dt="2024-04-08T07:16:51.558" v="964" actId="20577"/>
            <ac:spMkLst>
              <pc:docMk/>
              <pc:sldMasterMk cId="2394396925" sldId="2147483661"/>
              <pc:sldLayoutMk cId="3859855295" sldId="2147483683"/>
              <ac:spMk id="6" creationId="{3BF7658C-9DAC-AECA-6642-220AA6A467F4}"/>
            </ac:spMkLst>
          </pc:spChg>
          <pc:spChg chg="mod">
            <ac:chgData name="Hannah Werner" userId="6f96a161-cb2c-4bc7-a90d-3c38d78bf0fc" providerId="ADAL" clId="{5B73E300-FE19-4F13-BD26-FE22388CBF1C}" dt="2024-04-08T07:15:27.631" v="873" actId="20577"/>
            <ac:spMkLst>
              <pc:docMk/>
              <pc:sldMasterMk cId="2394396925" sldId="2147483661"/>
              <pc:sldLayoutMk cId="3859855295" sldId="2147483683"/>
              <ac:spMk id="9" creationId="{3676FF84-31E1-C937-463E-EA12653DED04}"/>
            </ac:spMkLst>
          </pc:spChg>
          <pc:spChg chg="mod">
            <ac:chgData name="Hannah Werner" userId="6f96a161-cb2c-4bc7-a90d-3c38d78bf0fc" providerId="ADAL" clId="{5B73E300-FE19-4F13-BD26-FE22388CBF1C}" dt="2024-04-08T07:16:18.803" v="949" actId="6549"/>
            <ac:spMkLst>
              <pc:docMk/>
              <pc:sldMasterMk cId="2394396925" sldId="2147483661"/>
              <pc:sldLayoutMk cId="3859855295" sldId="2147483683"/>
              <ac:spMk id="10" creationId="{17612AC8-FC47-EEFB-DFAA-6A99D4950EC0}"/>
            </ac:spMkLst>
          </pc:spChg>
          <pc:spChg chg="mod">
            <ac:chgData name="Hannah Werner" userId="6f96a161-cb2c-4bc7-a90d-3c38d78bf0fc" providerId="ADAL" clId="{5B73E300-FE19-4F13-BD26-FE22388CBF1C}" dt="2024-04-08T07:15:56.046" v="874"/>
            <ac:spMkLst>
              <pc:docMk/>
              <pc:sldMasterMk cId="2394396925" sldId="2147483661"/>
              <pc:sldLayoutMk cId="3859855295" sldId="2147483683"/>
              <ac:spMk id="11" creationId="{366E3751-4A42-3B8D-5208-B03E95659924}"/>
            </ac:spMkLst>
          </pc:spChg>
          <pc:spChg chg="mod">
            <ac:chgData name="Hannah Werner" userId="6f96a161-cb2c-4bc7-a90d-3c38d78bf0fc" providerId="ADAL" clId="{5B73E300-FE19-4F13-BD26-FE22388CBF1C}" dt="2024-04-08T07:15:20.282" v="853" actId="20577"/>
            <ac:spMkLst>
              <pc:docMk/>
              <pc:sldMasterMk cId="2394396925" sldId="2147483661"/>
              <pc:sldLayoutMk cId="3859855295" sldId="2147483683"/>
              <ac:spMk id="12" creationId="{D857812C-F707-CEB5-F849-562C7BA4920F}"/>
            </ac:spMkLst>
          </pc:spChg>
          <pc:spChg chg="mod">
            <ac:chgData name="Hannah Werner" userId="6f96a161-cb2c-4bc7-a90d-3c38d78bf0fc" providerId="ADAL" clId="{5B73E300-FE19-4F13-BD26-FE22388CBF1C}" dt="2024-04-08T07:17:12.938" v="965"/>
            <ac:spMkLst>
              <pc:docMk/>
              <pc:sldMasterMk cId="2394396925" sldId="2147483661"/>
              <pc:sldLayoutMk cId="3859855295" sldId="2147483683"/>
              <ac:spMk id="14" creationId="{BED520A0-5A91-65BD-5356-54F489A6981F}"/>
            </ac:spMkLst>
          </pc:spChg>
        </pc:sldLayoutChg>
        <pc:sldLayoutChg chg="addSp delSp modSp mod">
          <pc:chgData name="Hannah Werner" userId="6f96a161-cb2c-4bc7-a90d-3c38d78bf0fc" providerId="ADAL" clId="{5B73E300-FE19-4F13-BD26-FE22388CBF1C}" dt="2024-04-08T10:49:22.983" v="1427" actId="20577"/>
          <pc:sldLayoutMkLst>
            <pc:docMk/>
            <pc:sldMasterMk cId="2394396925" sldId="2147483661"/>
            <pc:sldLayoutMk cId="3371246564" sldId="2147483684"/>
          </pc:sldLayoutMkLst>
          <pc:spChg chg="del mod">
            <ac:chgData name="Hannah Werner" userId="6f96a161-cb2c-4bc7-a90d-3c38d78bf0fc" providerId="ADAL" clId="{5B73E300-FE19-4F13-BD26-FE22388CBF1C}" dt="2024-04-08T07:20:32.448" v="1029" actId="478"/>
            <ac:spMkLst>
              <pc:docMk/>
              <pc:sldMasterMk cId="2394396925" sldId="2147483661"/>
              <pc:sldLayoutMk cId="3371246564" sldId="2147483684"/>
              <ac:spMk id="3" creationId="{4F11DD7E-C0C1-77E5-16C8-3A605512BA19}"/>
            </ac:spMkLst>
          </pc:spChg>
          <pc:spChg chg="add mod">
            <ac:chgData name="Hannah Werner" userId="6f96a161-cb2c-4bc7-a90d-3c38d78bf0fc" providerId="ADAL" clId="{5B73E300-FE19-4F13-BD26-FE22388CBF1C}" dt="2024-04-08T10:49:22.983" v="1427" actId="20577"/>
            <ac:spMkLst>
              <pc:docMk/>
              <pc:sldMasterMk cId="2394396925" sldId="2147483661"/>
              <pc:sldLayoutMk cId="3371246564" sldId="2147483684"/>
              <ac:spMk id="4" creationId="{AAA8C579-D9FF-601A-436C-81F8FD82AE6D}"/>
            </ac:spMkLst>
          </pc:spChg>
          <pc:spChg chg="mod">
            <ac:chgData name="Hannah Werner" userId="6f96a161-cb2c-4bc7-a90d-3c38d78bf0fc" providerId="ADAL" clId="{5B73E300-FE19-4F13-BD26-FE22388CBF1C}" dt="2024-04-08T07:14:58.128" v="831" actId="20577"/>
            <ac:spMkLst>
              <pc:docMk/>
              <pc:sldMasterMk cId="2394396925" sldId="2147483661"/>
              <pc:sldLayoutMk cId="3371246564" sldId="2147483684"/>
              <ac:spMk id="6" creationId="{4C24A9EB-41FA-41D8-BA69-871ACB50E6EB}"/>
            </ac:spMkLst>
          </pc:spChg>
          <pc:spChg chg="mod">
            <ac:chgData name="Hannah Werner" userId="6f96a161-cb2c-4bc7-a90d-3c38d78bf0fc" providerId="ADAL" clId="{5B73E300-FE19-4F13-BD26-FE22388CBF1C}" dt="2024-04-08T07:14:20.254" v="822" actId="20577"/>
            <ac:spMkLst>
              <pc:docMk/>
              <pc:sldMasterMk cId="2394396925" sldId="2147483661"/>
              <pc:sldLayoutMk cId="3371246564" sldId="2147483684"/>
              <ac:spMk id="9" creationId="{3676FF84-31E1-C937-463E-EA12653DED04}"/>
            </ac:spMkLst>
          </pc:spChg>
          <pc:spChg chg="mod">
            <ac:chgData name="Hannah Werner" userId="6f96a161-cb2c-4bc7-a90d-3c38d78bf0fc" providerId="ADAL" clId="{5B73E300-FE19-4F13-BD26-FE22388CBF1C}" dt="2024-04-08T07:15:09.760" v="849" actId="20577"/>
            <ac:spMkLst>
              <pc:docMk/>
              <pc:sldMasterMk cId="2394396925" sldId="2147483661"/>
              <pc:sldLayoutMk cId="3371246564" sldId="2147483684"/>
              <ac:spMk id="11" creationId="{366E3751-4A42-3B8D-5208-B03E95659924}"/>
            </ac:spMkLst>
          </pc:spChg>
          <pc:spChg chg="mod">
            <ac:chgData name="Hannah Werner" userId="6f96a161-cb2c-4bc7-a90d-3c38d78bf0fc" providerId="ADAL" clId="{5B73E300-FE19-4F13-BD26-FE22388CBF1C}" dt="2024-04-08T07:33:16.428" v="1421" actId="6549"/>
            <ac:spMkLst>
              <pc:docMk/>
              <pc:sldMasterMk cId="2394396925" sldId="2147483661"/>
              <pc:sldLayoutMk cId="3371246564" sldId="2147483684"/>
              <ac:spMk id="12" creationId="{D857812C-F707-CEB5-F849-562C7BA4920F}"/>
            </ac:spMkLst>
          </pc:spChg>
          <pc:spChg chg="mod">
            <ac:chgData name="Hannah Werner" userId="6f96a161-cb2c-4bc7-a90d-3c38d78bf0fc" providerId="ADAL" clId="{5B73E300-FE19-4F13-BD26-FE22388CBF1C}" dt="2024-04-08T07:21:20.146" v="1123" actId="1036"/>
            <ac:spMkLst>
              <pc:docMk/>
              <pc:sldMasterMk cId="2394396925" sldId="2147483661"/>
              <pc:sldLayoutMk cId="3371246564" sldId="2147483684"/>
              <ac:spMk id="14" creationId="{E856A02A-682F-0AB9-2B00-E8155AE64F0B}"/>
            </ac:spMkLst>
          </pc:spChg>
          <pc:spChg chg="mod">
            <ac:chgData name="Hannah Werner" userId="6f96a161-cb2c-4bc7-a90d-3c38d78bf0fc" providerId="ADAL" clId="{5B73E300-FE19-4F13-BD26-FE22388CBF1C}" dt="2024-04-08T07:14:59.860" v="832" actId="20577"/>
            <ac:spMkLst>
              <pc:docMk/>
              <pc:sldMasterMk cId="2394396925" sldId="2147483661"/>
              <pc:sldLayoutMk cId="3371246564" sldId="2147483684"/>
              <ac:spMk id="15" creationId="{197EFB13-7FAF-2B6D-413F-9CAFECE832BF}"/>
            </ac:spMkLst>
          </pc:spChg>
          <pc:spChg chg="mod">
            <ac:chgData name="Hannah Werner" userId="6f96a161-cb2c-4bc7-a90d-3c38d78bf0fc" providerId="ADAL" clId="{5B73E300-FE19-4F13-BD26-FE22388CBF1C}" dt="2024-04-08T07:23:38.721" v="1280" actId="20577"/>
            <ac:spMkLst>
              <pc:docMk/>
              <pc:sldMasterMk cId="2394396925" sldId="2147483661"/>
              <pc:sldLayoutMk cId="3371246564" sldId="2147483684"/>
              <ac:spMk id="16" creationId="{C204FC51-3AA1-2470-229C-C3E81D8C292B}"/>
            </ac:spMkLst>
          </pc:spChg>
          <pc:spChg chg="mod">
            <ac:chgData name="Hannah Werner" userId="6f96a161-cb2c-4bc7-a90d-3c38d78bf0fc" providerId="ADAL" clId="{5B73E300-FE19-4F13-BD26-FE22388CBF1C}" dt="2024-04-08T07:15:14.052" v="850"/>
            <ac:spMkLst>
              <pc:docMk/>
              <pc:sldMasterMk cId="2394396925" sldId="2147483661"/>
              <pc:sldLayoutMk cId="3371246564" sldId="2147483684"/>
              <ac:spMk id="17" creationId="{4D4856FA-B0F4-D0C8-0330-C21FFD929E83}"/>
            </ac:spMkLst>
          </pc:spChg>
          <pc:spChg chg="mod">
            <ac:chgData name="Hannah Werner" userId="6f96a161-cb2c-4bc7-a90d-3c38d78bf0fc" providerId="ADAL" clId="{5B73E300-FE19-4F13-BD26-FE22388CBF1C}" dt="2024-04-08T07:15:15.606" v="851"/>
            <ac:spMkLst>
              <pc:docMk/>
              <pc:sldMasterMk cId="2394396925" sldId="2147483661"/>
              <pc:sldLayoutMk cId="3371246564" sldId="2147483684"/>
              <ac:spMk id="18" creationId="{66EE628D-9B92-AB0C-40F6-C70C231358E5}"/>
            </ac:spMkLst>
          </pc:spChg>
        </pc:sldLayoutChg>
        <pc:sldLayoutChg chg="addSp delSp modSp mod">
          <pc:chgData name="Hannah Werner" userId="6f96a161-cb2c-4bc7-a90d-3c38d78bf0fc" providerId="ADAL" clId="{5B73E300-FE19-4F13-BD26-FE22388CBF1C}" dt="2024-04-08T07:04:37.886" v="238"/>
          <pc:sldLayoutMkLst>
            <pc:docMk/>
            <pc:sldMasterMk cId="2394396925" sldId="2147483661"/>
            <pc:sldLayoutMk cId="2890018589" sldId="2147483686"/>
          </pc:sldLayoutMkLst>
          <pc:spChg chg="add mod">
            <ac:chgData name="Hannah Werner" userId="6f96a161-cb2c-4bc7-a90d-3c38d78bf0fc" providerId="ADAL" clId="{5B73E300-FE19-4F13-BD26-FE22388CBF1C}" dt="2024-04-08T07:04:37.886" v="238"/>
            <ac:spMkLst>
              <pc:docMk/>
              <pc:sldMasterMk cId="2394396925" sldId="2147483661"/>
              <pc:sldLayoutMk cId="2890018589" sldId="2147483686"/>
              <ac:spMk id="3" creationId="{2348078E-8AD8-1AC4-4501-37C3353CCC91}"/>
            </ac:spMkLst>
          </pc:spChg>
          <pc:spChg chg="del">
            <ac:chgData name="Hannah Werner" userId="6f96a161-cb2c-4bc7-a90d-3c38d78bf0fc" providerId="ADAL" clId="{5B73E300-FE19-4F13-BD26-FE22388CBF1C}" dt="2024-04-08T07:04:37.378" v="237" actId="478"/>
            <ac:spMkLst>
              <pc:docMk/>
              <pc:sldMasterMk cId="2394396925" sldId="2147483661"/>
              <pc:sldLayoutMk cId="2890018589" sldId="2147483686"/>
              <ac:spMk id="10" creationId="{D3AA3513-45CA-D0CB-063F-3DEF8E3B6FCD}"/>
            </ac:spMkLst>
          </pc:spChg>
        </pc:sldLayoutChg>
        <pc:sldLayoutChg chg="modSp mod">
          <pc:chgData name="Hannah Werner" userId="6f96a161-cb2c-4bc7-a90d-3c38d78bf0fc" providerId="ADAL" clId="{5B73E300-FE19-4F13-BD26-FE22388CBF1C}" dt="2024-04-08T07:30:21.400" v="1363" actId="20577"/>
          <pc:sldLayoutMkLst>
            <pc:docMk/>
            <pc:sldMasterMk cId="2394396925" sldId="2147483661"/>
            <pc:sldLayoutMk cId="3783021167" sldId="2147483687"/>
          </pc:sldLayoutMkLst>
          <pc:spChg chg="mod">
            <ac:chgData name="Hannah Werner" userId="6f96a161-cb2c-4bc7-a90d-3c38d78bf0fc" providerId="ADAL" clId="{5B73E300-FE19-4F13-BD26-FE22388CBF1C}" dt="2024-04-08T07:18:58.446" v="1024"/>
            <ac:spMkLst>
              <pc:docMk/>
              <pc:sldMasterMk cId="2394396925" sldId="2147483661"/>
              <pc:sldLayoutMk cId="3783021167" sldId="2147483687"/>
              <ac:spMk id="2" creationId="{9A09CF22-0C7B-B8E0-EEF8-7EA4D09EAF28}"/>
            </ac:spMkLst>
          </pc:spChg>
          <pc:spChg chg="mod">
            <ac:chgData name="Hannah Werner" userId="6f96a161-cb2c-4bc7-a90d-3c38d78bf0fc" providerId="ADAL" clId="{5B73E300-FE19-4F13-BD26-FE22388CBF1C}" dt="2024-04-08T07:19:06.858" v="1025"/>
            <ac:spMkLst>
              <pc:docMk/>
              <pc:sldMasterMk cId="2394396925" sldId="2147483661"/>
              <pc:sldLayoutMk cId="3783021167" sldId="2147483687"/>
              <ac:spMk id="6" creationId="{8814DEDD-7C5C-9062-14A1-B8310D3491F0}"/>
            </ac:spMkLst>
          </pc:spChg>
          <pc:spChg chg="mod">
            <ac:chgData name="Hannah Werner" userId="6f96a161-cb2c-4bc7-a90d-3c38d78bf0fc" providerId="ADAL" clId="{5B73E300-FE19-4F13-BD26-FE22388CBF1C}" dt="2024-04-08T07:30:21.400" v="1363" actId="20577"/>
            <ac:spMkLst>
              <pc:docMk/>
              <pc:sldMasterMk cId="2394396925" sldId="2147483661"/>
              <pc:sldLayoutMk cId="3783021167" sldId="2147483687"/>
              <ac:spMk id="10" creationId="{722BF1BE-3664-A41F-E15A-BC5F0841D893}"/>
            </ac:spMkLst>
          </pc:spChg>
        </pc:sldLayoutChg>
        <pc:sldLayoutChg chg="modSp del mod">
          <pc:chgData name="Hannah Werner" userId="6f96a161-cb2c-4bc7-a90d-3c38d78bf0fc" providerId="ADAL" clId="{5B73E300-FE19-4F13-BD26-FE22388CBF1C}" dt="2024-04-08T07:08:52.400" v="500" actId="2696"/>
          <pc:sldLayoutMkLst>
            <pc:docMk/>
            <pc:sldMasterMk cId="2394396925" sldId="2147483661"/>
            <pc:sldLayoutMk cId="705084257" sldId="2147483688"/>
          </pc:sldLayoutMkLst>
          <pc:spChg chg="mod">
            <ac:chgData name="Hannah Werner" userId="6f96a161-cb2c-4bc7-a90d-3c38d78bf0fc" providerId="ADAL" clId="{5B73E300-FE19-4F13-BD26-FE22388CBF1C}" dt="2024-04-08T07:08:15.433" v="488"/>
            <ac:spMkLst>
              <pc:docMk/>
              <pc:sldMasterMk cId="2394396925" sldId="2147483661"/>
              <pc:sldLayoutMk cId="705084257" sldId="2147483688"/>
              <ac:spMk id="34" creationId="{F1EB04FC-D739-B00E-D3F9-1608A9A2126C}"/>
            </ac:spMkLst>
          </pc:spChg>
        </pc:sldLayoutChg>
        <pc:sldLayoutChg chg="delSp modSp mod">
          <pc:chgData name="Hannah Werner" userId="6f96a161-cb2c-4bc7-a90d-3c38d78bf0fc" providerId="ADAL" clId="{5B73E300-FE19-4F13-BD26-FE22388CBF1C}" dt="2024-04-08T07:32:37.993" v="1385" actId="113"/>
          <pc:sldLayoutMkLst>
            <pc:docMk/>
            <pc:sldMasterMk cId="2394396925" sldId="2147483661"/>
            <pc:sldLayoutMk cId="2936756388" sldId="2147483688"/>
          </pc:sldLayoutMkLst>
          <pc:spChg chg="del">
            <ac:chgData name="Hannah Werner" userId="6f96a161-cb2c-4bc7-a90d-3c38d78bf0fc" providerId="ADAL" clId="{5B73E300-FE19-4F13-BD26-FE22388CBF1C}" dt="2024-04-08T07:28:10.963" v="1346" actId="478"/>
            <ac:spMkLst>
              <pc:docMk/>
              <pc:sldMasterMk cId="2394396925" sldId="2147483661"/>
              <pc:sldLayoutMk cId="2936756388" sldId="2147483688"/>
              <ac:spMk id="7" creationId="{0494FF37-27BE-EE49-0479-E8702FF092CE}"/>
            </ac:spMkLst>
          </pc:spChg>
          <pc:spChg chg="mod">
            <ac:chgData name="Hannah Werner" userId="6f96a161-cb2c-4bc7-a90d-3c38d78bf0fc" providerId="ADAL" clId="{5B73E300-FE19-4F13-BD26-FE22388CBF1C}" dt="2024-04-08T07:31:32.114" v="1379" actId="20577"/>
            <ac:spMkLst>
              <pc:docMk/>
              <pc:sldMasterMk cId="2394396925" sldId="2147483661"/>
              <pc:sldLayoutMk cId="2936756388" sldId="2147483688"/>
              <ac:spMk id="13" creationId="{188A2A38-B7EA-270F-7F75-FA6D97CEE343}"/>
            </ac:spMkLst>
          </pc:spChg>
          <pc:spChg chg="mod">
            <ac:chgData name="Hannah Werner" userId="6f96a161-cb2c-4bc7-a90d-3c38d78bf0fc" providerId="ADAL" clId="{5B73E300-FE19-4F13-BD26-FE22388CBF1C}" dt="2024-04-08T07:32:37.993" v="1385" actId="113"/>
            <ac:spMkLst>
              <pc:docMk/>
              <pc:sldMasterMk cId="2394396925" sldId="2147483661"/>
              <pc:sldLayoutMk cId="2936756388" sldId="2147483688"/>
              <ac:spMk id="16" creationId="{5F8397AA-E398-929E-0C83-31AB9C22E568}"/>
            </ac:spMkLst>
          </pc:spChg>
          <pc:spChg chg="del">
            <ac:chgData name="Hannah Werner" userId="6f96a161-cb2c-4bc7-a90d-3c38d78bf0fc" providerId="ADAL" clId="{5B73E300-FE19-4F13-BD26-FE22388CBF1C}" dt="2024-04-08T07:28:10.963" v="1346" actId="478"/>
            <ac:spMkLst>
              <pc:docMk/>
              <pc:sldMasterMk cId="2394396925" sldId="2147483661"/>
              <pc:sldLayoutMk cId="2936756388" sldId="2147483688"/>
              <ac:spMk id="31" creationId="{ADE4A8DD-38A9-592B-CA32-2430C8D5F85D}"/>
            </ac:spMkLst>
          </pc:spChg>
          <pc:grpChg chg="del">
            <ac:chgData name="Hannah Werner" userId="6f96a161-cb2c-4bc7-a90d-3c38d78bf0fc" providerId="ADAL" clId="{5B73E300-FE19-4F13-BD26-FE22388CBF1C}" dt="2024-04-08T07:28:10.963" v="1346" actId="478"/>
            <ac:grpSpMkLst>
              <pc:docMk/>
              <pc:sldMasterMk cId="2394396925" sldId="2147483661"/>
              <pc:sldLayoutMk cId="2936756388" sldId="2147483688"/>
              <ac:grpSpMk id="32" creationId="{DAC0DA56-B901-47FB-E13E-265681DE69EB}"/>
            </ac:grpSpMkLst>
          </pc:grpChg>
        </pc:sldLayoutChg>
        <pc:sldLayoutChg chg="modSp del mod">
          <pc:chgData name="Hannah Werner" userId="6f96a161-cb2c-4bc7-a90d-3c38d78bf0fc" providerId="ADAL" clId="{5B73E300-FE19-4F13-BD26-FE22388CBF1C}" dt="2024-04-08T07:08:54.320" v="501" actId="2696"/>
          <pc:sldLayoutMkLst>
            <pc:docMk/>
            <pc:sldMasterMk cId="2394396925" sldId="2147483661"/>
            <pc:sldLayoutMk cId="2211490536" sldId="2147483689"/>
          </pc:sldLayoutMkLst>
          <pc:spChg chg="mod">
            <ac:chgData name="Hannah Werner" userId="6f96a161-cb2c-4bc7-a90d-3c38d78bf0fc" providerId="ADAL" clId="{5B73E300-FE19-4F13-BD26-FE22388CBF1C}" dt="2024-04-08T07:08:25.390" v="499" actId="20577"/>
            <ac:spMkLst>
              <pc:docMk/>
              <pc:sldMasterMk cId="2394396925" sldId="2147483661"/>
              <pc:sldLayoutMk cId="2211490536" sldId="2147483689"/>
              <ac:spMk id="34" creationId="{F1EB04FC-D739-B00E-D3F9-1608A9A2126C}"/>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7/25/2024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de40-rheinmetall/brief"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app.ekipa.de/challenges/de40-rheinmetall/brief"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a:solidFill>
                  <a:schemeClr val="accent1"/>
                </a:solidFill>
                <a:latin typeface="Segoe UI" panose="020B0502040204020203" pitchFamily="34" charset="0"/>
                <a:cs typeface="Segoe UI" panose="020B0502040204020203" pitchFamily="34" charset="0"/>
              </a:rPr>
              <a:t>WIE HAST DU VON UNS ERFAHREN?</a:t>
            </a:r>
            <a:endParaRPr lang="en-US" b="1" dirty="0">
              <a:solidFill>
                <a:schemeClr val="accent1"/>
              </a:solidFill>
              <a:latin typeface="Segoe UI" panose="020B0502040204020203" pitchFamily="34" charset="0"/>
              <a:cs typeface="Segoe UI" panose="020B0502040204020203" pitchFamily="34" charset="0"/>
            </a:endParaRP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de-DE" sz="1400" b="0">
                <a:latin typeface="Segoe UI" panose="020B0502040204020203" pitchFamily="34" charset="0"/>
                <a:cs typeface="Segoe UI" panose="020B0502040204020203" pitchFamily="34" charset="0"/>
              </a:rPr>
              <a:t>Dies ist das offizielle Submission Template für die Teilnahme an den ekipa Challenges </a:t>
            </a:r>
            <a:endParaRPr lang="en-US" sz="1400" b="0" dirty="0">
              <a:latin typeface="Segoe UI" panose="020B0502040204020203" pitchFamily="34" charset="0"/>
              <a:cs typeface="Segoe UI" panose="020B0502040204020203" pitchFamily="34" charset="0"/>
            </a:endParaRP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340110" cy="477054"/>
          </a:xfrm>
          <a:prstGeom prst="rect">
            <a:avLst/>
          </a:prstGeom>
          <a:noFill/>
        </p:spPr>
        <p:txBody>
          <a:bodyPr wrap="none" rtlCol="0">
            <a:spAutoFit/>
          </a:bodyPr>
          <a:lstStyle/>
          <a:p>
            <a:r>
              <a:rPr lang="en-US" sz="2500" b="1">
                <a:solidFill>
                  <a:schemeClr val="bg1"/>
                </a:solidFill>
                <a:latin typeface="Segoe UI" panose="020B0502040204020203" pitchFamily="34" charset="0"/>
                <a:cs typeface="Segoe UI" panose="020B0502040204020203" pitchFamily="34" charset="0"/>
              </a:rPr>
              <a:t>INHALT</a:t>
            </a:r>
            <a:endParaRPr lang="en-US" sz="2500" b="1" dirty="0">
              <a:solidFill>
                <a:schemeClr val="bg1"/>
              </a:solidFill>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de-DE" sz="1600">
                <a:latin typeface="Segoe UI" panose="020B0502040204020203" pitchFamily="34" charset="0"/>
                <a:cs typeface="Segoe UI" panose="020B0502040204020203" pitchFamily="34" charset="0"/>
              </a:rPr>
              <a:t>Fülle die Vorlage für die Einreichung aus</a:t>
            </a:r>
          </a:p>
          <a:p>
            <a:pPr marL="285750" indent="-285750">
              <a:buFont typeface="System Font Regular"/>
              <a:buChar char="✔️"/>
            </a:pPr>
            <a:r>
              <a:rPr lang="de-DE" sz="1600">
                <a:latin typeface="Segoe UI" panose="020B0502040204020203" pitchFamily="34" charset="0"/>
                <a:cs typeface="Segoe UI" panose="020B0502040204020203" pitchFamily="34" charset="0"/>
              </a:rPr>
              <a:t>Prüfe, ob du zusätzliches Material wie ein Video, eine Unternehmenspräsentation usw. hochladen möchtest.</a:t>
            </a:r>
          </a:p>
          <a:p>
            <a:pPr marL="285750" indent="-285750">
              <a:buFont typeface="System Font Regular"/>
              <a:buChar char="✔️"/>
            </a:pPr>
            <a:r>
              <a:rPr lang="de-DE" sz="1600">
                <a:latin typeface="Segoe UI" panose="020B0502040204020203" pitchFamily="34" charset="0"/>
                <a:cs typeface="Segoe UI" panose="020B0502040204020203" pitchFamily="34" charset="0"/>
              </a:rPr>
              <a:t>Lade deine Dokumente bis zur genannten Frist über unsere </a:t>
            </a:r>
            <a:r>
              <a:rPr lang="de-DE" sz="1600">
                <a:latin typeface="Segoe UI" panose="020B0502040204020203" pitchFamily="34" charset="0"/>
                <a:cs typeface="Segoe UI" panose="020B0502040204020203" pitchFamily="34" charset="0"/>
                <a:hlinkClick r:id="rId3"/>
              </a:rPr>
              <a:t>Plattform</a:t>
            </a:r>
            <a:r>
              <a:rPr lang="de-DE" sz="1600">
                <a:latin typeface="Segoe UI" panose="020B0502040204020203" pitchFamily="34" charset="0"/>
                <a:cs typeface="Segoe UI" panose="020B0502040204020203" pitchFamily="34" charset="0"/>
              </a:rPr>
              <a:t> hoch</a:t>
            </a:r>
            <a:endParaRPr lang="en-US" sz="1600" dirty="0">
              <a:latin typeface="Segoe UI" panose="020B0502040204020203" pitchFamily="34" charset="0"/>
              <a:cs typeface="Segoe UI" panose="020B0502040204020203" pitchFamily="34" charset="0"/>
            </a:endParaRP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EINLEITUNG</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LÖSUNG</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KERNFRAGEN</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KOLLABORATION</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a:solidFill>
                  <a:schemeClr val="accent3"/>
                </a:solidFill>
                <a:latin typeface="Segoe UI" panose="020B0502040204020203" pitchFamily="34" charset="0"/>
                <a:cs typeface="Segoe UI" panose="020B0502040204020203" pitchFamily="34" charset="0"/>
              </a:rPr>
              <a:t>CHECKLISTE FÜR DEINE TEILNAHME</a:t>
            </a:r>
            <a:endParaRPr lang="en-US" b="1" dirty="0">
              <a:solidFill>
                <a:schemeClr val="accent3"/>
              </a:solidFill>
              <a:latin typeface="Segoe UI" panose="020B0502040204020203" pitchFamily="34" charset="0"/>
              <a:cs typeface="Segoe UI" panose="020B0502040204020203" pitchFamily="34" charset="0"/>
            </a:endParaRP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430119" cy="1513922"/>
            <a:chOff x="355409" y="4018473"/>
            <a:chExt cx="5430119"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18978" cy="338554"/>
            </a:xfrm>
            <a:prstGeom prst="rect">
              <a:avLst/>
            </a:prstGeom>
            <a:noFill/>
          </p:spPr>
          <p:txBody>
            <a:bodyPr wrap="none" rtlCol="0">
              <a:spAutoFit/>
            </a:bodyPr>
            <a:lstStyle/>
            <a:p>
              <a:r>
                <a:rPr lang="en-US" sz="1600"/>
                <a:t>Google Suche</a:t>
              </a:r>
              <a:endParaRPr lang="en-US" sz="1600" dirty="0"/>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139864" cy="338554"/>
            </a:xfrm>
            <a:prstGeom prst="rect">
              <a:avLst/>
            </a:prstGeom>
            <a:noFill/>
          </p:spPr>
          <p:txBody>
            <a:bodyPr wrap="none" rtlCol="0">
              <a:spAutoFit/>
            </a:bodyPr>
            <a:lstStyle/>
            <a:p>
              <a:r>
                <a:rPr lang="en-US" sz="1600"/>
                <a:t>Universität</a:t>
              </a:r>
              <a:endParaRPr lang="en-US" sz="1600" dirty="0"/>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841914" cy="338554"/>
            </a:xfrm>
            <a:prstGeom prst="rect">
              <a:avLst/>
            </a:prstGeom>
            <a:noFill/>
          </p:spPr>
          <p:txBody>
            <a:bodyPr wrap="none" rtlCol="0">
              <a:spAutoFit/>
            </a:bodyPr>
            <a:lstStyle/>
            <a:p>
              <a:r>
                <a:rPr lang="en-US" sz="1600"/>
                <a:t>Ein Freund/Kollege</a:t>
              </a:r>
              <a:endParaRPr lang="en-US" sz="1600" dirty="0"/>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815031" cy="338554"/>
            </a:xfrm>
            <a:prstGeom prst="rect">
              <a:avLst/>
            </a:prstGeom>
            <a:noFill/>
          </p:spPr>
          <p:txBody>
            <a:bodyPr wrap="none" rtlCol="0">
              <a:spAutoFit/>
            </a:bodyPr>
            <a:lstStyle/>
            <a:p>
              <a:r>
                <a:rPr lang="en-US" sz="1600"/>
                <a:t>Andere</a:t>
              </a:r>
              <a:endParaRPr lang="en-US" sz="1600" dirty="0"/>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09" y="5670238"/>
            <a:ext cx="7358299"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Schreibe hier auf, wie du von uns oder dieser Challenge erfahren hast</a:t>
            </a:r>
            <a:endParaRPr lang="en-GB" dirty="0"/>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939668"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APPLICATION </a:t>
            </a:r>
            <a:r>
              <a:rPr lang="en-US" sz="2500" b="1" dirty="0">
                <a:solidFill>
                  <a:schemeClr val="tx2">
                    <a:lumMod val="10000"/>
                  </a:schemeClr>
                </a:solidFill>
                <a:latin typeface="Segoe UI" panose="020B0502040204020203" pitchFamily="34" charset="0"/>
                <a:cs typeface="Segoe UI" panose="020B0502040204020203" pitchFamily="34" charset="0"/>
              </a:rPr>
              <a:t>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3124830" cy="369332"/>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IMPLEMENTIERUNGSPLAN</a:t>
            </a:r>
            <a:endParaRPr lang="en-US" b="1" dirty="0">
              <a:solidFill>
                <a:schemeClr val="bg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7010958"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GEWÜNSCHTES ERGEBNIS ODER KOLLABORATIONSMODELL</a:t>
            </a:r>
            <a:endParaRPr lang="en-US" b="1" dirty="0">
              <a:latin typeface="Segoe UI" panose="020B0502040204020203" pitchFamily="34" charset="0"/>
              <a:cs typeface="Segoe UI" panose="020B0502040204020203" pitchFamily="34" charset="0"/>
            </a:endParaRP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Stelle dem Anbieter der Challenge deine nächsten Schritte oder deinen Umsetzungsplan vor / Wie möchtest du die zweite Phase mit dem Anbieter der Challenge gestalten. In welchem Zeitraum sind erste Tests und eine Implementierung der Angebote realistisch?</a:t>
            </a:r>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4592"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a:t>
            </a:r>
            <a:r>
              <a:rPr lang="en-US" sz="2500" b="1">
                <a:solidFill>
                  <a:schemeClr val="tx2">
                    <a:lumMod val="10000"/>
                  </a:schemeClr>
                </a:solidFill>
                <a:latin typeface="Segoe UI" panose="020B0502040204020203" pitchFamily="34" charset="0"/>
                <a:cs typeface="Segoe UI" panose="020B0502040204020203" pitchFamily="34" charset="0"/>
              </a:rPr>
              <a:t>. KOLLABORATION</a:t>
            </a:r>
            <a:endParaRPr lang="en-US" sz="2500" b="1" dirty="0">
              <a:solidFill>
                <a:schemeClr val="tx2">
                  <a:lumMod val="10000"/>
                </a:schemeClr>
              </a:solidFill>
              <a:latin typeface="Segoe UI" panose="020B0502040204020203" pitchFamily="34" charset="0"/>
              <a:cs typeface="Segoe UI" panose="020B0502040204020203" pitchFamily="34" charset="0"/>
            </a:endParaRP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087705"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REFERENZEN (FREIWILLIG)</a:t>
            </a:r>
            <a:endParaRPr lang="en-US" b="1" dirty="0">
              <a:latin typeface="Segoe UI" panose="020B0502040204020203" pitchFamily="34" charset="0"/>
              <a:cs typeface="Segoe UI" panose="020B0502040204020203" pitchFamily="34" charset="0"/>
            </a:endParaRP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de-DE"/>
              <a:t>Was ist deine Motivation für die Teilnahme an der Challenge? / Was sind mögliche zukünftige Kooperationsmodelle, die für dich interessant sind? / Was sind die gewünschten Ergebnisse? Wie kann die weiterführende Business Partnerschaft mit der SozialBank aussehen?</a:t>
            </a:r>
            <a:endParaRPr lang="en-GB" dirty="0"/>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de-DE"/>
              <a:t>Informiere uns gegebenenfalls über frühere Projekte, Referenzen, Qualifikationen, interessante Partnerschaften usw.</a:t>
            </a:r>
            <a:endParaRPr lang="en-GB" dirty="0"/>
          </a:p>
        </p:txBody>
      </p:sp>
    </p:spTree>
    <p:extLst>
      <p:ext uri="{BB962C8B-B14F-4D97-AF65-F5344CB8AC3E}">
        <p14:creationId xmlns:p14="http://schemas.microsoft.com/office/powerpoint/2010/main" val="3859855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a:t>ETWAS HINZUZUFÜGEN?</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Kein Problem - kopiere diese Folie und füge sie ein, wenn du weitere Informationen hinzufügen möchtest</a:t>
            </a:r>
            <a:endParaRPr lang="en-GB" dirty="0"/>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a:t>Bild/Grafik</a:t>
            </a:r>
            <a:endParaRPr lang="en-US" dirty="0"/>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a:t>Bild/Grafik</a:t>
            </a:r>
            <a:endParaRPr lang="en-US" dirty="0"/>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a:t>ETWAS HINZUZUFÜGEN?</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Kein Problem - kopiere diese Folie und füge sie ein, wenn du weitere Informationen hinzufügen möchtest</a:t>
            </a:r>
            <a:endParaRPr lang="en-GB" dirty="0"/>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a:t>Bild/Grafik</a:t>
            </a:r>
            <a:endParaRPr lang="en-US" dirty="0"/>
          </a:p>
        </p:txBody>
      </p:sp>
    </p:spTree>
    <p:extLst>
      <p:ext uri="{BB962C8B-B14F-4D97-AF65-F5344CB8AC3E}">
        <p14:creationId xmlns:p14="http://schemas.microsoft.com/office/powerpoint/2010/main" val="378302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de-DE" sz="1400" b="0">
                <a:latin typeface="Segoe UI" panose="020B0502040204020203" pitchFamily="34" charset="0"/>
                <a:cs typeface="Segoe UI" panose="020B0502040204020203" pitchFamily="34" charset="0"/>
              </a:rPr>
              <a:t>Dies ist das offizielle Submission Template für die Teilnahme an den ekipa Challenges </a:t>
            </a:r>
            <a:endParaRPr lang="en-US" sz="1400" b="0" dirty="0">
              <a:latin typeface="Segoe UI" panose="020B0502040204020203" pitchFamily="34" charset="0"/>
              <a:cs typeface="Segoe UI" panose="020B0502040204020203" pitchFamily="34" charset="0"/>
            </a:endParaRP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340110" cy="477054"/>
          </a:xfrm>
          <a:prstGeom prst="rect">
            <a:avLst/>
          </a:prstGeom>
          <a:noFill/>
        </p:spPr>
        <p:txBody>
          <a:bodyPr wrap="none" rtlCol="0">
            <a:spAutoFit/>
          </a:bodyPr>
          <a:lstStyle/>
          <a:p>
            <a:r>
              <a:rPr lang="en-US" sz="2500" b="1">
                <a:solidFill>
                  <a:schemeClr val="bg1"/>
                </a:solidFill>
                <a:latin typeface="Segoe UI" panose="020B0502040204020203" pitchFamily="34" charset="0"/>
                <a:cs typeface="Segoe UI" panose="020B0502040204020203" pitchFamily="34" charset="0"/>
              </a:rPr>
              <a:t>INHALT</a:t>
            </a:r>
            <a:endParaRPr lang="en-US" sz="2500" b="1" dirty="0">
              <a:solidFill>
                <a:schemeClr val="bg1"/>
              </a:solidFill>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de-DE" sz="1600">
                <a:latin typeface="Segoe UI" panose="020B0502040204020203" pitchFamily="34" charset="0"/>
                <a:cs typeface="Segoe UI" panose="020B0502040204020203" pitchFamily="34" charset="0"/>
              </a:rPr>
              <a:t>Fülle die Vorlage für die Einreichung aus</a:t>
            </a:r>
          </a:p>
          <a:p>
            <a:pPr marL="285750" indent="-285750">
              <a:buFont typeface="System Font Regular"/>
              <a:buChar char="✔️"/>
            </a:pPr>
            <a:r>
              <a:rPr lang="de-DE" sz="1600">
                <a:latin typeface="Segoe UI" panose="020B0502040204020203" pitchFamily="34" charset="0"/>
                <a:cs typeface="Segoe UI" panose="020B0502040204020203" pitchFamily="34" charset="0"/>
              </a:rPr>
              <a:t>Prüfe, ob du zusätzliches Material wie ein Video, eine Unternehmenspräsentation usw. hochladen möchtest.</a:t>
            </a:r>
          </a:p>
          <a:p>
            <a:pPr marL="285750" indent="-285750">
              <a:buFont typeface="System Font Regular"/>
              <a:buChar char="✔️"/>
            </a:pPr>
            <a:r>
              <a:rPr lang="de-DE" sz="1600">
                <a:latin typeface="Segoe UI" panose="020B0502040204020203" pitchFamily="34" charset="0"/>
                <a:cs typeface="Segoe UI" panose="020B0502040204020203" pitchFamily="34" charset="0"/>
              </a:rPr>
              <a:t>Lade deine Dokumente bis zur genannten Frist über unsere </a:t>
            </a:r>
            <a:r>
              <a:rPr lang="de-DE" sz="1600">
                <a:latin typeface="Segoe UI" panose="020B0502040204020203" pitchFamily="34" charset="0"/>
                <a:cs typeface="Segoe UI" panose="020B0502040204020203" pitchFamily="34" charset="0"/>
                <a:hlinkClick r:id="rId3"/>
              </a:rPr>
              <a:t>Plattform</a:t>
            </a:r>
            <a:r>
              <a:rPr lang="de-DE" sz="1600">
                <a:latin typeface="Segoe UI" panose="020B0502040204020203" pitchFamily="34" charset="0"/>
                <a:cs typeface="Segoe UI" panose="020B0502040204020203" pitchFamily="34" charset="0"/>
              </a:rPr>
              <a:t> hoch</a:t>
            </a:r>
            <a:endParaRPr lang="en-US" sz="1600" dirty="0">
              <a:latin typeface="Segoe UI" panose="020B0502040204020203" pitchFamily="34" charset="0"/>
              <a:cs typeface="Segoe UI" panose="020B0502040204020203" pitchFamily="34" charset="0"/>
            </a:endParaRP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EINLEITUNG</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LÖSUNG</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KERNFRAGEN</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KOLLABORATION</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a:solidFill>
                  <a:schemeClr val="accent3"/>
                </a:solidFill>
                <a:latin typeface="Segoe UI" panose="020B0502040204020203" pitchFamily="34" charset="0"/>
                <a:cs typeface="Segoe UI" panose="020B0502040204020203" pitchFamily="34" charset="0"/>
              </a:rPr>
              <a:t>CHECKLISTE FÜR DEINE TEILNAHME</a:t>
            </a:r>
            <a:endParaRPr lang="en-US" b="1" dirty="0">
              <a:solidFill>
                <a:schemeClr val="accent3"/>
              </a:solidFill>
              <a:latin typeface="Segoe UI" panose="020B0502040204020203" pitchFamily="34" charset="0"/>
              <a:cs typeface="Segoe UI" panose="020B0502040204020203" pitchFamily="34" charset="0"/>
            </a:endParaRP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93675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
        <p:nvSpPr>
          <p:cNvPr id="3" name="TextBox 9">
            <a:extLst>
              <a:ext uri="{FF2B5EF4-FFF2-40B4-BE49-F238E27FC236}">
                <a16:creationId xmlns:a16="http://schemas.microsoft.com/office/drawing/2014/main" id="{2348078E-8AD8-1AC4-4501-37C3353CCC91}"/>
              </a:ext>
            </a:extLst>
          </p:cNvPr>
          <p:cNvSpPr txBox="1"/>
          <p:nvPr userDrawn="1"/>
        </p:nvSpPr>
        <p:spPr>
          <a:xfrm>
            <a:off x="318437" y="694163"/>
            <a:ext cx="7600663" cy="307777"/>
          </a:xfrm>
          <a:prstGeom prst="rect">
            <a:avLst/>
          </a:prstGeom>
          <a:noFill/>
        </p:spPr>
        <p:txBody>
          <a:bodyPr wrap="square" rtlCol="0">
            <a:spAutoFit/>
          </a:bodyPr>
          <a:lstStyle/>
          <a:p>
            <a:r>
              <a:rPr lang="de-DE" sz="1400" b="0">
                <a:latin typeface="Segoe UI" panose="020B0502040204020203" pitchFamily="34" charset="0"/>
                <a:cs typeface="Segoe UI" panose="020B0502040204020203" pitchFamily="34" charset="0"/>
              </a:rPr>
              <a:t>Dies ist das offizielle Submission Template für die Teilnahme an den ekipa Challenges </a:t>
            </a:r>
            <a:endParaRPr lang="en-US" sz="1400" b="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90018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846578"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PITCH</a:t>
            </a:r>
            <a:endParaRPr lang="en-US" b="1" dirty="0">
              <a:latin typeface="Segoe UI" panose="020B0502040204020203" pitchFamily="34" charset="0"/>
              <a:cs typeface="Segoe UI" panose="020B0502040204020203" pitchFamily="34" charset="0"/>
            </a:endParaRP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Gib und eine kurze Einführung zu deinem Team für das Projekt. Habt ihr bereits Success Stories im Bereich Fundraising vorzuweisen?</a:t>
            </a:r>
            <a:endParaRPr lang="en-GB" dirty="0"/>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680764"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LAND</a:t>
            </a:r>
            <a:endParaRPr lang="en-US" sz="1400" b="1" dirty="0">
              <a:solidFill>
                <a:schemeClr val="bg2"/>
              </a:solidFill>
              <a:latin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404120"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WEBSITE (falls zutreffend)</a:t>
            </a:r>
            <a:endParaRPr lang="en-US" sz="1400" b="1" dirty="0">
              <a:solidFill>
                <a:schemeClr val="bg2"/>
              </a:solidFill>
              <a:latin typeface="Segoe UI" panose="020B0502040204020203" pitchFamily="34" charset="0"/>
              <a:cs typeface="Segoe UI" panose="020B0502040204020203" pitchFamily="34" charset="0"/>
            </a:endParaRP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484270"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LINKEDIN (falls zutreffend)</a:t>
            </a:r>
            <a:endParaRPr lang="en-US" sz="1400" b="1" dirty="0">
              <a:solidFill>
                <a:schemeClr val="bg2"/>
              </a:solidFill>
              <a:latin typeface="Segoe UI" panose="020B0502040204020203" pitchFamily="34" charset="0"/>
              <a:cs typeface="Segoe UI" panose="020B0502040204020203" pitchFamily="34" charset="0"/>
            </a:endParaRP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215187"/>
            <a:ext cx="3779647" cy="414116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Gib und eine kurze Einführung zu deiner Lösung.</a:t>
            </a:r>
            <a:endParaRPr lang="en-GB" dirty="0"/>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2403222"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a:t>
            </a:r>
            <a:r>
              <a:rPr lang="en-US" sz="2500" b="1">
                <a:solidFill>
                  <a:schemeClr val="tx2">
                    <a:lumMod val="10000"/>
                  </a:schemeClr>
                </a:solidFill>
                <a:latin typeface="Segoe UI" panose="020B0502040204020203" pitchFamily="34" charset="0"/>
                <a:cs typeface="Segoe UI" panose="020B0502040204020203" pitchFamily="34" charset="0"/>
              </a:rPr>
              <a:t>. EINLEITUNG</a:t>
            </a:r>
            <a:endParaRPr lang="en-US" sz="2500" b="1" dirty="0">
              <a:solidFill>
                <a:schemeClr val="tx2">
                  <a:lumMod val="10000"/>
                </a:schemeClr>
              </a:solidFill>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784737"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UNIVERSITÄT (falls zutreffend)</a:t>
            </a:r>
            <a:endParaRPr lang="en-US" sz="1400" b="1" dirty="0">
              <a:solidFill>
                <a:schemeClr val="bg2"/>
              </a:solidFill>
              <a:latin typeface="Segoe UI" panose="020B0502040204020203" pitchFamily="34" charset="0"/>
              <a:cs typeface="Segoe UI" panose="020B0502040204020203" pitchFamily="34" charset="0"/>
            </a:endParaRP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3258008"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GRÜNDUNGSJAHR (falls zutreffend)</a:t>
            </a:r>
            <a:endParaRPr lang="en-US" sz="1400" b="1" dirty="0">
              <a:solidFill>
                <a:schemeClr val="bg2"/>
              </a:solidFill>
              <a:latin typeface="Segoe UI" panose="020B0502040204020203" pitchFamily="34" charset="0"/>
              <a:cs typeface="Segoe UI" panose="020B0502040204020203" pitchFamily="34" charset="0"/>
            </a:endParaRP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30" y="1252198"/>
            <a:ext cx="3630622" cy="772882"/>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LÖSUNGSNAME</a:t>
            </a:r>
            <a:endParaRPr lang="en-GB" dirty="0"/>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err="1"/>
              <a:t>TeamPhoto</a:t>
            </a:r>
            <a:r>
              <a:rPr lang="en-US"/>
              <a:t> (freiwillig)</a:t>
            </a:r>
            <a:endParaRPr lang="en-US" dirty="0"/>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422989"/>
            <a:ext cx="1348446" cy="738664"/>
          </a:xfrm>
          <a:prstGeom prst="rect">
            <a:avLst/>
          </a:prstGeom>
          <a:noFill/>
        </p:spPr>
        <p:txBody>
          <a:bodyPr wrap="square" rtlCol="0" anchor="ctr">
            <a:spAutoFit/>
          </a:bodyPr>
          <a:lstStyle/>
          <a:p>
            <a:r>
              <a:rPr lang="en-US" sz="1400" b="1" dirty="0">
                <a:solidFill>
                  <a:schemeClr val="bg2"/>
                </a:solidFill>
                <a:latin typeface="Segoe UI" panose="020B0502040204020203" pitchFamily="34" charset="0"/>
                <a:cs typeface="Segoe UI" panose="020B0502040204020203" pitchFamily="34" charset="0"/>
              </a:rPr>
              <a:t>LOGO</a:t>
            </a:r>
            <a:br>
              <a:rPr lang="en-US" sz="1400" b="1">
                <a:solidFill>
                  <a:schemeClr val="bg2"/>
                </a:solidFill>
                <a:latin typeface="Segoe UI" panose="020B0502040204020203" pitchFamily="34" charset="0"/>
                <a:cs typeface="Segoe UI" panose="020B0502040204020203" pitchFamily="34" charset="0"/>
              </a:rPr>
            </a:br>
            <a:r>
              <a:rPr lang="en-US" sz="1400" b="1">
                <a:solidFill>
                  <a:schemeClr val="bg2"/>
                </a:solidFill>
                <a:latin typeface="Segoe UI" panose="020B0502040204020203" pitchFamily="34" charset="0"/>
                <a:cs typeface="Segoe UI" panose="020B0502040204020203" pitchFamily="34" charset="0"/>
              </a:rPr>
              <a:t>(falls zutreffend)</a:t>
            </a:r>
            <a:endParaRPr lang="en-US" sz="1400" b="1" dirty="0">
              <a:solidFill>
                <a:schemeClr val="bg2"/>
              </a:solidFill>
              <a:latin typeface="Segoe UI" panose="020B0502040204020203" pitchFamily="34" charset="0"/>
              <a:cs typeface="Segoe UI" panose="020B0502040204020203" pitchFamily="34" charset="0"/>
            </a:endParaRP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6303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11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846578"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PITCH</a:t>
            </a:r>
            <a:endParaRPr lang="en-US" b="1" dirty="0">
              <a:latin typeface="Segoe UI" panose="020B0502040204020203" pitchFamily="34" charset="0"/>
              <a:cs typeface="Segoe UI" panose="020B0502040204020203" pitchFamily="34" charset="0"/>
            </a:endParaRP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550267"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HINTERGRUNG </a:t>
            </a:r>
            <a:r>
              <a:rPr lang="en-US" b="1" dirty="0">
                <a:latin typeface="Segoe UI" panose="020B0502040204020203" pitchFamily="34" charset="0"/>
                <a:cs typeface="Segoe UI" panose="020B0502040204020203" pitchFamily="34" charset="0"/>
              </a:rPr>
              <a:t>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Gib und eine kurze Einführung zu deinem Team für das Projekt.</a:t>
            </a:r>
            <a:endParaRPr lang="en-GB" dirty="0"/>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680764"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LAND</a:t>
            </a:r>
            <a:endParaRPr lang="en-US" sz="1400" b="1" dirty="0">
              <a:latin typeface="Segoe UI" panose="020B0502040204020203" pitchFamily="34" charset="0"/>
              <a:cs typeface="Segoe UI" panose="020B0502040204020203" pitchFamily="34" charset="0"/>
            </a:endParaRP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3003836"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GRÜNDUNGSJAHR (</a:t>
            </a:r>
            <a:r>
              <a:rPr lang="en-US" sz="1400" b="1" dirty="0">
                <a:latin typeface="Segoe UI" panose="020B0502040204020203" pitchFamily="34" charset="0"/>
                <a:cs typeface="Segoe UI" panose="020B0502040204020203" pitchFamily="34" charset="0"/>
              </a:rPr>
              <a:t>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2177776"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STARTUP/UNIVERSITÄT</a:t>
            </a:r>
            <a:endParaRPr lang="en-US" sz="1400" b="1" dirty="0">
              <a:latin typeface="Segoe UI" panose="020B0502040204020203" pitchFamily="34" charset="0"/>
              <a:cs typeface="Segoe UI" panose="020B0502040204020203" pitchFamily="34" charset="0"/>
            </a:endParaRP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LÖSUNGSNAME</a:t>
            </a:r>
            <a:endParaRPr lang="en-GB" dirty="0"/>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Gib und eine kurze Einführung zu deiner Lösung.</a:t>
            </a:r>
            <a:endParaRPr lang="en-GB" dirty="0"/>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RESEARCHER</a:t>
            </a:r>
          </a:p>
        </p:txBody>
      </p:sp>
    </p:spTree>
    <p:extLst>
      <p:ext uri="{BB962C8B-B14F-4D97-AF65-F5344CB8AC3E}">
        <p14:creationId xmlns:p14="http://schemas.microsoft.com/office/powerpoint/2010/main" val="1501148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846578"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PITCH</a:t>
            </a:r>
            <a:endParaRPr lang="en-US" b="1" dirty="0">
              <a:latin typeface="Segoe UI" panose="020B0502040204020203" pitchFamily="34" charset="0"/>
              <a:cs typeface="Segoe UI" panose="020B0502040204020203" pitchFamily="34" charset="0"/>
            </a:endParaRP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Gib und eine kurze Einführung zu deinem Team für das Projekt.</a:t>
            </a:r>
            <a:endParaRPr lang="en-GB" dirty="0"/>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680764"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LAND</a:t>
            </a:r>
            <a:endParaRPr lang="en-US" sz="1400" b="1" dirty="0">
              <a:latin typeface="Segoe UI" panose="020B0502040204020203" pitchFamily="34" charset="0"/>
              <a:cs typeface="Segoe UI" panose="020B0502040204020203" pitchFamily="34" charset="0"/>
            </a:endParaRP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011815"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STUDIUM</a:t>
            </a:r>
            <a:endParaRPr lang="en-US" sz="1400" b="1" dirty="0">
              <a:latin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317092"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UNIVERSITÄT</a:t>
            </a:r>
            <a:endParaRPr lang="en-US" sz="1400" b="1" dirty="0">
              <a:latin typeface="Segoe UI" panose="020B0502040204020203" pitchFamily="34" charset="0"/>
              <a:cs typeface="Segoe UI" panose="020B0502040204020203" pitchFamily="34" charset="0"/>
            </a:endParaRP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LÖSUNGSNAME</a:t>
            </a:r>
            <a:endParaRPr lang="en-GB" dirty="0"/>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a:t>Gib und eine kurze Einführung zu deiner Lösung.</a:t>
            </a:r>
            <a:endParaRPr lang="en-GB"/>
          </a:p>
          <a:p>
            <a:pPr lvl="0"/>
            <a:endParaRPr lang="en-GB" dirty="0"/>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STUDENT</a:t>
            </a:r>
          </a:p>
        </p:txBody>
      </p:sp>
    </p:spTree>
    <p:extLst>
      <p:ext uri="{BB962C8B-B14F-4D97-AF65-F5344CB8AC3E}">
        <p14:creationId xmlns:p14="http://schemas.microsoft.com/office/powerpoint/2010/main" val="208838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919389"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PROBLEM </a:t>
            </a:r>
            <a:r>
              <a:rPr lang="en-US" b="1">
                <a:solidFill>
                  <a:schemeClr val="bg1"/>
                </a:solidFill>
                <a:latin typeface="Segoe UI" panose="020B0502040204020203" pitchFamily="34" charset="0"/>
                <a:cs typeface="Segoe UI" panose="020B0502040204020203" pitchFamily="34" charset="0"/>
              </a:rPr>
              <a:t>&amp; ZIELGRUPPE</a:t>
            </a:r>
            <a:endParaRPr lang="en-US" b="1" dirty="0">
              <a:solidFill>
                <a:schemeClr val="bg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667333"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DETAILLIERTE LÖSUNG</a:t>
            </a:r>
            <a:endParaRPr lang="en-US" b="1" dirty="0">
              <a:latin typeface="Segoe UI" panose="020B0502040204020203" pitchFamily="34" charset="0"/>
              <a:cs typeface="Segoe UI" panose="020B0502040204020203" pitchFamily="34" charset="0"/>
            </a:endParaRP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5018319"/>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Stelle das Problem und die Zielgruppe vor, auf die du deine Lösung ausgerichtet hast.</a:t>
            </a:r>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183575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a:t>
            </a:r>
            <a:r>
              <a:rPr lang="en-US" sz="2500" b="1">
                <a:solidFill>
                  <a:schemeClr val="tx2">
                    <a:lumMod val="10000"/>
                  </a:schemeClr>
                </a:solidFill>
                <a:latin typeface="Segoe UI" panose="020B0502040204020203" pitchFamily="34" charset="0"/>
                <a:cs typeface="Segoe UI" panose="020B0502040204020203" pitchFamily="34" charset="0"/>
              </a:rPr>
              <a:t>. LÖSUNG</a:t>
            </a:r>
            <a:endParaRPr lang="en-US" sz="2500" b="1" dirty="0">
              <a:solidFill>
                <a:schemeClr val="tx2">
                  <a:lumMod val="10000"/>
                </a:schemeClr>
              </a:solidFill>
              <a:latin typeface="Segoe UI" panose="020B0502040204020203" pitchFamily="34" charset="0"/>
              <a:cs typeface="Segoe UI" panose="020B0502040204020203" pitchFamily="34" charset="0"/>
            </a:endParaRP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a:t>Bild/Grafik</a:t>
            </a:r>
            <a:endParaRPr lang="en-US" dirty="0"/>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a:t>Bild/Grafik</a:t>
            </a:r>
            <a:endParaRPr lang="en-US" dirty="0"/>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Stelle deine Lösung vor. Wenn du mehr Platz benötigst, kannst du die Folie am Ende kopieren und einfügen. Zur Unterstützung deiner Vorstellung, kannst du die Lösung oder das Konzept durch Bilder von Prototypen, Produkten, Grafiken usw. visualisieren.</a:t>
            </a:r>
            <a:endParaRPr lang="en-GB" dirty="0"/>
          </a:p>
        </p:txBody>
      </p:sp>
    </p:spTree>
    <p:extLst>
      <p:ext uri="{BB962C8B-B14F-4D97-AF65-F5344CB8AC3E}">
        <p14:creationId xmlns:p14="http://schemas.microsoft.com/office/powerpoint/2010/main" val="3485044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1705275" cy="369332"/>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KERNFRAGE </a:t>
            </a:r>
            <a:r>
              <a:rPr lang="en-US" b="1" dirty="0">
                <a:solidFill>
                  <a:schemeClr val="bg1"/>
                </a:solidFill>
                <a:latin typeface="Segoe UI" panose="020B0502040204020203" pitchFamily="34" charset="0"/>
                <a:cs typeface="Segoe UI" panose="020B0502040204020203" pitchFamily="34" charset="0"/>
              </a:rPr>
              <a:t>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948543"/>
            <a:ext cx="3594179" cy="422841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Kurze Antwort</a:t>
            </a:r>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5734327"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a:t>
            </a:r>
            <a:r>
              <a:rPr lang="en-US" sz="2500" b="1">
                <a:solidFill>
                  <a:schemeClr val="tx2">
                    <a:lumMod val="10000"/>
                  </a:schemeClr>
                </a:solidFill>
                <a:latin typeface="Segoe UI" panose="020B0502040204020203" pitchFamily="34" charset="0"/>
                <a:cs typeface="Segoe UI" panose="020B0502040204020203" pitchFamily="34" charset="0"/>
              </a:rPr>
              <a:t>CHALLENGE SPEZIFISCHE FRAGEN </a:t>
            </a:r>
            <a:endParaRPr lang="en-US" sz="2500" b="1" dirty="0">
              <a:solidFill>
                <a:schemeClr val="tx2">
                  <a:lumMod val="10000"/>
                </a:schemeClr>
              </a:solidFill>
              <a:latin typeface="Segoe UI" panose="020B0502040204020203" pitchFamily="34" charset="0"/>
              <a:cs typeface="Segoe UI" panose="020B0502040204020203" pitchFamily="34" charset="0"/>
            </a:endParaRP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82426" y="684202"/>
            <a:ext cx="4075044" cy="617696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304950" y="817964"/>
            <a:ext cx="1705275" cy="369332"/>
          </a:xfrm>
          <a:prstGeom prst="rect">
            <a:avLst/>
          </a:prstGeom>
          <a:noFill/>
        </p:spPr>
        <p:txBody>
          <a:bodyPr wrap="none" rtlCol="0">
            <a:spAutoFit/>
          </a:bodyPr>
          <a:lstStyle/>
          <a:p>
            <a:r>
              <a:rPr lang="en-US" b="1">
                <a:solidFill>
                  <a:schemeClr val="tx1"/>
                </a:solidFill>
                <a:latin typeface="Segoe UI" panose="020B0502040204020203" pitchFamily="34" charset="0"/>
                <a:cs typeface="Segoe UI" panose="020B0502040204020203" pitchFamily="34" charset="0"/>
              </a:rPr>
              <a:t>KERNFRAGE </a:t>
            </a:r>
            <a:r>
              <a:rPr lang="en-US" b="1">
                <a:solidFill>
                  <a:schemeClr val="tx2">
                    <a:lumMod val="25000"/>
                  </a:schemeClr>
                </a:solidFill>
                <a:latin typeface="Segoe UI" panose="020B0502040204020203" pitchFamily="34" charset="0"/>
                <a:cs typeface="Segoe UI" panose="020B0502040204020203" pitchFamily="34" charset="0"/>
              </a:rPr>
              <a:t>2</a:t>
            </a:r>
            <a:endParaRPr lang="en-US" b="1" dirty="0">
              <a:solidFill>
                <a:schemeClr val="tx2">
                  <a:lumMod val="25000"/>
                </a:schemeClr>
              </a:solidFill>
              <a:latin typeface="Segoe UI" panose="020B0502040204020203" pitchFamily="34" charset="0"/>
              <a:cs typeface="Segoe UI" panose="020B0502040204020203" pitchFamily="34" charset="0"/>
            </a:endParaRPr>
          </a:p>
        </p:txBody>
      </p:sp>
      <p:sp>
        <p:nvSpPr>
          <p:cNvPr id="14" name="TextBox 13">
            <a:extLst>
              <a:ext uri="{FF2B5EF4-FFF2-40B4-BE49-F238E27FC236}">
                <a16:creationId xmlns:a16="http://schemas.microsoft.com/office/drawing/2014/main" id="{E856A02A-682F-0AB9-2B00-E8155AE64F0B}"/>
              </a:ext>
            </a:extLst>
          </p:cNvPr>
          <p:cNvSpPr txBox="1"/>
          <p:nvPr userDrawn="1"/>
        </p:nvSpPr>
        <p:spPr>
          <a:xfrm>
            <a:off x="4301753" y="1154464"/>
            <a:ext cx="3733884" cy="584775"/>
          </a:xfrm>
          <a:prstGeom prst="rect">
            <a:avLst/>
          </a:prstGeom>
          <a:noFill/>
        </p:spPr>
        <p:txBody>
          <a:bodyPr wrap="square" rtlCol="0" anchor="ctr">
            <a:spAutoFit/>
          </a:bodyPr>
          <a:lstStyle/>
          <a:p>
            <a:r>
              <a:rPr lang="en-US" sz="1600" b="0">
                <a:solidFill>
                  <a:schemeClr val="tx2">
                    <a:lumMod val="25000"/>
                  </a:schemeClr>
                </a:solidFill>
                <a:latin typeface="Segoe UI" panose="020B0502040204020203" pitchFamily="34" charset="0"/>
                <a:cs typeface="Segoe UI" panose="020B0502040204020203" pitchFamily="34" charset="0"/>
              </a:rPr>
              <a:t>Wie kann euer Konzept bei den Kunden der Sozialbank skaliert werden?</a:t>
            </a:r>
            <a:endParaRPr lang="en-US" sz="1600" b="0" dirty="0">
              <a:solidFill>
                <a:schemeClr val="tx2">
                  <a:lumMod val="25000"/>
                </a:schemeClr>
              </a:solidFill>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197EFB13-7FAF-2B6D-413F-9CAFECE832BF}"/>
              </a:ext>
            </a:extLst>
          </p:cNvPr>
          <p:cNvSpPr txBox="1"/>
          <p:nvPr userDrawn="1"/>
        </p:nvSpPr>
        <p:spPr>
          <a:xfrm>
            <a:off x="8379994" y="817964"/>
            <a:ext cx="1705275" cy="369332"/>
          </a:xfrm>
          <a:prstGeom prst="rect">
            <a:avLst/>
          </a:prstGeom>
          <a:noFill/>
        </p:spPr>
        <p:txBody>
          <a:bodyPr wrap="none" rtlCol="0">
            <a:spAutoFit/>
          </a:bodyPr>
          <a:lstStyle/>
          <a:p>
            <a:r>
              <a:rPr lang="en-US" b="1">
                <a:solidFill>
                  <a:schemeClr val="tx1"/>
                </a:solidFill>
                <a:latin typeface="Segoe UI" panose="020B0502040204020203" pitchFamily="34" charset="0"/>
                <a:cs typeface="Segoe UI" panose="020B0502040204020203" pitchFamily="34" charset="0"/>
              </a:rPr>
              <a:t>KERNFRAGE 3</a:t>
            </a:r>
            <a:endParaRPr lang="en-US" b="1" dirty="0">
              <a:solidFill>
                <a:schemeClr val="tx1"/>
              </a:solidFill>
              <a:latin typeface="Segoe UI" panose="020B0502040204020203" pitchFamily="34" charset="0"/>
              <a:cs typeface="Segoe UI" panose="020B0502040204020203" pitchFamily="34" charset="0"/>
            </a:endParaRPr>
          </a:p>
        </p:txBody>
      </p:sp>
      <p:sp>
        <p:nvSpPr>
          <p:cNvPr id="16" name="TextBox 15">
            <a:extLst>
              <a:ext uri="{FF2B5EF4-FFF2-40B4-BE49-F238E27FC236}">
                <a16:creationId xmlns:a16="http://schemas.microsoft.com/office/drawing/2014/main" id="{C204FC51-3AA1-2470-229C-C3E81D8C292B}"/>
              </a:ext>
            </a:extLst>
          </p:cNvPr>
          <p:cNvSpPr txBox="1"/>
          <p:nvPr userDrawn="1"/>
        </p:nvSpPr>
        <p:spPr>
          <a:xfrm>
            <a:off x="8376796" y="1106768"/>
            <a:ext cx="3815203" cy="830997"/>
          </a:xfrm>
          <a:prstGeom prst="rect">
            <a:avLst/>
          </a:prstGeom>
          <a:noFill/>
        </p:spPr>
        <p:txBody>
          <a:bodyPr wrap="square" rtlCol="0" anchor="ctr">
            <a:spAutoFit/>
          </a:bodyPr>
          <a:lstStyle/>
          <a:p>
            <a:r>
              <a:rPr lang="de-DE" sz="1600" b="0">
                <a:solidFill>
                  <a:schemeClr val="tx2">
                    <a:lumMod val="25000"/>
                  </a:schemeClr>
                </a:solidFill>
                <a:latin typeface="Segoe UI" panose="020B0502040204020203" pitchFamily="34" charset="0"/>
                <a:cs typeface="Segoe UI" panose="020B0502040204020203" pitchFamily="34" charset="0"/>
              </a:rPr>
              <a:t>Wie können Spendenbeziehungen bzw.</a:t>
            </a:r>
          </a:p>
          <a:p>
            <a:r>
              <a:rPr lang="de-DE" sz="1600" b="0">
                <a:solidFill>
                  <a:schemeClr val="tx2">
                    <a:lumMod val="25000"/>
                  </a:schemeClr>
                </a:solidFill>
                <a:latin typeface="Segoe UI" panose="020B0502040204020203" pitchFamily="34" charset="0"/>
                <a:cs typeface="Segoe UI" panose="020B0502040204020203" pitchFamily="34" charset="0"/>
              </a:rPr>
              <a:t>Spendennetzwerke gestaltet und langfristig aufgebaut werden?</a:t>
            </a:r>
            <a:endParaRPr lang="en-US" sz="1600" b="0" dirty="0">
              <a:solidFill>
                <a:schemeClr val="tx2">
                  <a:lumMod val="25000"/>
                </a:schemeClr>
              </a:solidFill>
              <a:latin typeface="Segoe UI" panose="020B0502040204020203" pitchFamily="34" charset="0"/>
              <a:cs typeface="Segoe UI" panose="020B0502040204020203" pitchFamily="34" charset="0"/>
            </a:endParaRP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Kurze Antwort</a:t>
            </a:r>
            <a:endParaRPr lang="en-GB" dirty="0"/>
          </a:p>
        </p:txBody>
      </p:sp>
      <p:sp>
        <p:nvSpPr>
          <p:cNvPr id="18" name="Text Placeholder 2">
            <a:extLst>
              <a:ext uri="{FF2B5EF4-FFF2-40B4-BE49-F238E27FC236}">
                <a16:creationId xmlns:a16="http://schemas.microsoft.com/office/drawing/2014/main" id="{66EE628D-9B92-AB0C-40F6-C70C231358E5}"/>
              </a:ext>
            </a:extLst>
          </p:cNvPr>
          <p:cNvSpPr>
            <a:spLocks noGrp="1"/>
          </p:cNvSpPr>
          <p:nvPr>
            <p:ph type="body" idx="16" hasCustomPrompt="1"/>
          </p:nvPr>
        </p:nvSpPr>
        <p:spPr>
          <a:xfrm>
            <a:off x="8398566"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Kurze Antwort</a:t>
            </a:r>
            <a:endParaRPr lang="en-GB" dirty="0"/>
          </a:p>
        </p:txBody>
      </p:sp>
      <p:sp>
        <p:nvSpPr>
          <p:cNvPr id="4" name="TextBox 13">
            <a:extLst>
              <a:ext uri="{FF2B5EF4-FFF2-40B4-BE49-F238E27FC236}">
                <a16:creationId xmlns:a16="http://schemas.microsoft.com/office/drawing/2014/main" id="{AAA8C579-D9FF-601A-436C-81F8FD82AE6D}"/>
              </a:ext>
            </a:extLst>
          </p:cNvPr>
          <p:cNvSpPr txBox="1"/>
          <p:nvPr userDrawn="1"/>
        </p:nvSpPr>
        <p:spPr>
          <a:xfrm>
            <a:off x="178438" y="1064185"/>
            <a:ext cx="3749411" cy="830997"/>
          </a:xfrm>
          <a:prstGeom prst="rect">
            <a:avLst/>
          </a:prstGeom>
          <a:noFill/>
        </p:spPr>
        <p:txBody>
          <a:bodyPr wrap="square" rtlCol="0" anchor="ctr">
            <a:spAutoFit/>
          </a:bodyPr>
          <a:lstStyle/>
          <a:p>
            <a:r>
              <a:rPr lang="de-DE" sz="1600" b="0">
                <a:solidFill>
                  <a:schemeClr val="bg1"/>
                </a:solidFill>
                <a:latin typeface="Segoe UI" panose="020B0502040204020203" pitchFamily="34" charset="0"/>
                <a:cs typeface="Segoe UI" panose="020B0502040204020203" pitchFamily="34" charset="0"/>
              </a:rPr>
              <a:t>Welche innovativen Ansätze existieren, online und offline, um mehr Spenden zu generieren?</a:t>
            </a:r>
            <a:endParaRPr lang="en-US" sz="1600" b="0" dirty="0">
              <a:solidFill>
                <a:schemeClr val="bg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71246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1310172"/>
            <a:ext cx="4075044" cy="5547829"/>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05386" y="1419632"/>
            <a:ext cx="2511585"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OPTIONALE FRAGE 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2576945"/>
            <a:ext cx="3594179" cy="3600017"/>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err="1"/>
              <a:t>Kurze</a:t>
            </a:r>
            <a:r>
              <a:rPr lang="en-GB" dirty="0"/>
              <a:t> </a:t>
            </a:r>
            <a:r>
              <a:rPr lang="en-GB" dirty="0" err="1"/>
              <a:t>Antwort</a:t>
            </a:r>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978974"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 OPTIONALE ANGABEN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82426" y="1310172"/>
            <a:ext cx="4075044" cy="555099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216740" y="1416086"/>
            <a:ext cx="2511585" cy="369332"/>
          </a:xfrm>
          <a:prstGeom prst="rect">
            <a:avLst/>
          </a:prstGeom>
          <a:noFill/>
        </p:spPr>
        <p:txBody>
          <a:bodyPr wrap="none" rtlCol="0">
            <a:spAutoFit/>
          </a:bodyPr>
          <a:lstStyle/>
          <a:p>
            <a:r>
              <a:rPr lang="en-US" b="1" dirty="0">
                <a:solidFill>
                  <a:schemeClr val="tx1"/>
                </a:solidFill>
                <a:latin typeface="Segoe UI" panose="020B0502040204020203" pitchFamily="34" charset="0"/>
                <a:cs typeface="Segoe UI" panose="020B0502040204020203" pitchFamily="34" charset="0"/>
              </a:rPr>
              <a:t>OPTIONALE FRAGE </a:t>
            </a:r>
            <a:r>
              <a:rPr lang="en-US" b="1" dirty="0">
                <a:solidFill>
                  <a:schemeClr val="tx2">
                    <a:lumMod val="25000"/>
                  </a:schemeClr>
                </a:solidFill>
                <a:latin typeface="Segoe UI" panose="020B0502040204020203" pitchFamily="34" charset="0"/>
                <a:cs typeface="Segoe UI" panose="020B0502040204020203" pitchFamily="34" charset="0"/>
              </a:rPr>
              <a:t>2:</a:t>
            </a:r>
          </a:p>
        </p:txBody>
      </p:sp>
      <p:sp>
        <p:nvSpPr>
          <p:cNvPr id="14" name="TextBox 13">
            <a:extLst>
              <a:ext uri="{FF2B5EF4-FFF2-40B4-BE49-F238E27FC236}">
                <a16:creationId xmlns:a16="http://schemas.microsoft.com/office/drawing/2014/main" id="{E856A02A-682F-0AB9-2B00-E8155AE64F0B}"/>
              </a:ext>
            </a:extLst>
          </p:cNvPr>
          <p:cNvSpPr txBox="1"/>
          <p:nvPr userDrawn="1"/>
        </p:nvSpPr>
        <p:spPr>
          <a:xfrm>
            <a:off x="4225510" y="1785183"/>
            <a:ext cx="3819364" cy="830997"/>
          </a:xfrm>
          <a:prstGeom prst="rect">
            <a:avLst/>
          </a:prstGeom>
          <a:noFill/>
        </p:spPr>
        <p:txBody>
          <a:bodyPr wrap="square" rtlCol="0" anchor="ctr">
            <a:spAutoFit/>
          </a:bodyPr>
          <a:lstStyle/>
          <a:p>
            <a:r>
              <a:rPr lang="en-US" sz="1600" b="0">
                <a:solidFill>
                  <a:schemeClr val="tx2">
                    <a:lumMod val="25000"/>
                  </a:schemeClr>
                </a:solidFill>
                <a:latin typeface="Segoe UI" panose="020B0502040204020203" pitchFamily="34" charset="0"/>
                <a:cs typeface="Segoe UI" panose="020B0502040204020203" pitchFamily="34" charset="0"/>
              </a:rPr>
              <a:t>Welche Akquise Kanäle werden genutzt und wie werden Spender langfristig gebunden?</a:t>
            </a: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2576945"/>
            <a:ext cx="3594179" cy="3600017"/>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Kurze Antwort</a:t>
            </a:r>
            <a:endParaRPr lang="en-GB" dirty="0"/>
          </a:p>
        </p:txBody>
      </p:sp>
      <p:sp>
        <p:nvSpPr>
          <p:cNvPr id="4" name="TextBox 13">
            <a:extLst>
              <a:ext uri="{FF2B5EF4-FFF2-40B4-BE49-F238E27FC236}">
                <a16:creationId xmlns:a16="http://schemas.microsoft.com/office/drawing/2014/main" id="{AAA8C579-D9FF-601A-436C-81F8FD82AE6D}"/>
              </a:ext>
            </a:extLst>
          </p:cNvPr>
          <p:cNvSpPr txBox="1"/>
          <p:nvPr userDrawn="1"/>
        </p:nvSpPr>
        <p:spPr>
          <a:xfrm>
            <a:off x="172278" y="1785183"/>
            <a:ext cx="3669052" cy="830997"/>
          </a:xfrm>
          <a:prstGeom prst="rect">
            <a:avLst/>
          </a:prstGeom>
          <a:noFill/>
        </p:spPr>
        <p:txBody>
          <a:bodyPr wrap="square" rtlCol="0" anchor="ctr">
            <a:spAutoFit/>
          </a:bodyPr>
          <a:lstStyle/>
          <a:p>
            <a:r>
              <a:rPr lang="de-DE" sz="1600" b="0">
                <a:solidFill>
                  <a:schemeClr val="bg1"/>
                </a:solidFill>
                <a:latin typeface="Segoe UI" panose="020B0502040204020203" pitchFamily="34" charset="0"/>
                <a:cs typeface="Segoe UI" panose="020B0502040204020203" pitchFamily="34" charset="0"/>
              </a:rPr>
              <a:t>Wie kann das Konzept mit bestehenden Angeboten verknüpft werden?</a:t>
            </a:r>
            <a:endParaRPr lang="en-US" sz="1600" b="0" dirty="0">
              <a:solidFill>
                <a:schemeClr val="bg1"/>
              </a:solidFill>
              <a:latin typeface="Segoe UI" panose="020B0502040204020203" pitchFamily="34" charset="0"/>
              <a:cs typeface="Segoe UI" panose="020B0502040204020203" pitchFamily="34" charset="0"/>
            </a:endParaRPr>
          </a:p>
        </p:txBody>
      </p:sp>
      <p:sp>
        <p:nvSpPr>
          <p:cNvPr id="3" name="TextBox 13">
            <a:extLst>
              <a:ext uri="{FF2B5EF4-FFF2-40B4-BE49-F238E27FC236}">
                <a16:creationId xmlns:a16="http://schemas.microsoft.com/office/drawing/2014/main" id="{C0E3869F-9F3A-C847-526A-0C91BE15F039}"/>
              </a:ext>
            </a:extLst>
          </p:cNvPr>
          <p:cNvSpPr txBox="1"/>
          <p:nvPr userDrawn="1"/>
        </p:nvSpPr>
        <p:spPr>
          <a:xfrm>
            <a:off x="246535" y="763000"/>
            <a:ext cx="3835891" cy="400110"/>
          </a:xfrm>
          <a:prstGeom prst="rect">
            <a:avLst/>
          </a:prstGeom>
          <a:noFill/>
        </p:spPr>
        <p:txBody>
          <a:bodyPr wrap="square" rtlCol="0" anchor="ctr">
            <a:spAutoFit/>
          </a:bodyPr>
          <a:lstStyle/>
          <a:p>
            <a:r>
              <a:rPr lang="en-US" sz="1000" b="0" dirty="0" err="1">
                <a:solidFill>
                  <a:schemeClr val="tx2">
                    <a:lumMod val="25000"/>
                  </a:schemeClr>
                </a:solidFill>
                <a:latin typeface="Segoe UI" panose="020B0502040204020203" pitchFamily="34" charset="0"/>
                <a:cs typeface="Segoe UI" panose="020B0502040204020203" pitchFamily="34" charset="0"/>
              </a:rPr>
              <a:t>Folgende</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Fragen</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können</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beantwortet</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werden</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sind</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allerdings</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nicht</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verpflichtend</a:t>
            </a:r>
            <a:r>
              <a:rPr lang="en-US" sz="1000" b="0" dirty="0">
                <a:solidFill>
                  <a:schemeClr val="tx2">
                    <a:lumMod val="25000"/>
                  </a:schemeClr>
                </a:solidFill>
                <a:latin typeface="Segoe UI" panose="020B0502040204020203" pitchFamily="34" charset="0"/>
                <a:cs typeface="Segoe UI" panose="020B0502040204020203" pitchFamily="34" charset="0"/>
              </a:rPr>
              <a:t> für die </a:t>
            </a:r>
            <a:r>
              <a:rPr lang="en-US" sz="1000" b="0" dirty="0" err="1">
                <a:solidFill>
                  <a:schemeClr val="tx2">
                    <a:lumMod val="25000"/>
                  </a:schemeClr>
                </a:solidFill>
                <a:latin typeface="Segoe UI" panose="020B0502040204020203" pitchFamily="34" charset="0"/>
                <a:cs typeface="Segoe UI" panose="020B0502040204020203" pitchFamily="34" charset="0"/>
              </a:rPr>
              <a:t>Teilnahme</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zu</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beantworten</a:t>
            </a:r>
            <a:r>
              <a:rPr lang="en-US" sz="1000" b="0" dirty="0">
                <a:solidFill>
                  <a:schemeClr val="tx2">
                    <a:lumMod val="25000"/>
                  </a:schemeClr>
                </a:solidFill>
                <a:latin typeface="Segoe UI" panose="020B0502040204020203" pitchFamily="34" charset="0"/>
                <a:cs typeface="Segoe UI" panose="020B0502040204020203" pitchFamily="34" charset="0"/>
              </a:rPr>
              <a:t>.</a:t>
            </a:r>
          </a:p>
        </p:txBody>
      </p:sp>
    </p:spTree>
    <p:extLst>
      <p:ext uri="{BB962C8B-B14F-4D97-AF65-F5344CB8AC3E}">
        <p14:creationId xmlns:p14="http://schemas.microsoft.com/office/powerpoint/2010/main" val="126515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4"/>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88" r:id="rId2"/>
    <p:sldLayoutId id="2147483686" r:id="rId3"/>
    <p:sldLayoutId id="2147483679" r:id="rId4"/>
    <p:sldLayoutId id="2147483680" r:id="rId5"/>
    <p:sldLayoutId id="2147483681" r:id="rId6"/>
    <p:sldLayoutId id="2147483678" r:id="rId7"/>
    <p:sldLayoutId id="2147483684" r:id="rId8"/>
    <p:sldLayoutId id="2147483689" r:id="rId9"/>
    <p:sldLayoutId id="2147483683" r:id="rId10"/>
    <p:sldLayoutId id="2147483674" r:id="rId11"/>
    <p:sldLayoutId id="2147483687" r:id="rId12"/>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20911D3-6898-8045-B766-486F0B678DE5}"/>
              </a:ext>
            </a:extLst>
          </p:cNvPr>
          <p:cNvSpPr>
            <a:spLocks noGrp="1"/>
          </p:cNvSpPr>
          <p:nvPr>
            <p:ph type="body" idx="17"/>
          </p:nvPr>
        </p:nvSpPr>
        <p:spPr/>
        <p:txBody>
          <a:bodyPr/>
          <a:lstStyle/>
          <a:p>
            <a:endParaRPr lang="en-US"/>
          </a:p>
        </p:txBody>
      </p:sp>
    </p:spTree>
    <p:extLst>
      <p:ext uri="{BB962C8B-B14F-4D97-AF65-F5344CB8AC3E}">
        <p14:creationId xmlns:p14="http://schemas.microsoft.com/office/powerpoint/2010/main" val="4233395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89EDAE-5882-69EA-1873-1E9182381AC3}"/>
              </a:ext>
            </a:extLst>
          </p:cNvPr>
          <p:cNvSpPr>
            <a:spLocks noGrp="1"/>
          </p:cNvSpPr>
          <p:nvPr>
            <p:ph type="body" idx="14"/>
          </p:nvPr>
        </p:nvSpPr>
        <p:spPr/>
        <p:txBody>
          <a:bodyPr/>
          <a:lstStyle/>
          <a:p>
            <a:endParaRPr lang="en-US"/>
          </a:p>
        </p:txBody>
      </p:sp>
      <p:sp>
        <p:nvSpPr>
          <p:cNvPr id="3" name="Content Placeholder 2">
            <a:extLst>
              <a:ext uri="{FF2B5EF4-FFF2-40B4-BE49-F238E27FC236}">
                <a16:creationId xmlns:a16="http://schemas.microsoft.com/office/drawing/2014/main" id="{647D1BAA-F92E-5208-ABA6-1893DD0CFF84}"/>
              </a:ext>
            </a:extLst>
          </p:cNvPr>
          <p:cNvSpPr>
            <a:spLocks noGrp="1"/>
          </p:cNvSpPr>
          <p:nvPr>
            <p:ph sz="quarter" idx="18"/>
          </p:nvPr>
        </p:nvSpPr>
        <p:spPr>
          <a:xfrm>
            <a:off x="4314813" y="4413506"/>
            <a:ext cx="3594179" cy="1885383"/>
          </a:xfrm>
        </p:spPr>
        <p:txBody>
          <a:bodyPr/>
          <a:lstStyle/>
          <a:p>
            <a:endParaRPr lang="en-US"/>
          </a:p>
        </p:txBody>
      </p:sp>
      <p:sp>
        <p:nvSpPr>
          <p:cNvPr id="4" name="Content Placeholder 3">
            <a:extLst>
              <a:ext uri="{FF2B5EF4-FFF2-40B4-BE49-F238E27FC236}">
                <a16:creationId xmlns:a16="http://schemas.microsoft.com/office/drawing/2014/main" id="{B184335D-3BE9-2E56-9E77-D0F2BD550E91}"/>
              </a:ext>
            </a:extLst>
          </p:cNvPr>
          <p:cNvSpPr>
            <a:spLocks noGrp="1"/>
          </p:cNvSpPr>
          <p:nvPr>
            <p:ph sz="quarter" idx="19"/>
          </p:nvPr>
        </p:nvSpPr>
        <p:spPr/>
        <p:txBody>
          <a:bodyPr/>
          <a:lstStyle/>
          <a:p>
            <a:endParaRPr lang="en-US"/>
          </a:p>
        </p:txBody>
      </p:sp>
      <p:sp>
        <p:nvSpPr>
          <p:cNvPr id="5" name="Text Placeholder 4">
            <a:extLst>
              <a:ext uri="{FF2B5EF4-FFF2-40B4-BE49-F238E27FC236}">
                <a16:creationId xmlns:a16="http://schemas.microsoft.com/office/drawing/2014/main" id="{AA4EBF9F-C0C7-D9FC-97EE-8FDC2B4A4718}"/>
              </a:ext>
            </a:extLst>
          </p:cNvPr>
          <p:cNvSpPr>
            <a:spLocks noGrp="1"/>
          </p:cNvSpPr>
          <p:nvPr>
            <p:ph type="body" idx="20"/>
          </p:nvPr>
        </p:nvSpPr>
        <p:spPr>
          <a:xfrm>
            <a:off x="4314813" y="1280570"/>
            <a:ext cx="7628709" cy="2799940"/>
          </a:xfrm>
        </p:spPr>
        <p:txBody>
          <a:bodyPr/>
          <a:lstStyle/>
          <a:p>
            <a:endParaRPr lang="en-US" dirty="0"/>
          </a:p>
        </p:txBody>
      </p:sp>
    </p:spTree>
    <p:extLst>
      <p:ext uri="{BB962C8B-B14F-4D97-AF65-F5344CB8AC3E}">
        <p14:creationId xmlns:p14="http://schemas.microsoft.com/office/powerpoint/2010/main" val="88672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B4BBF1-31A7-1389-0F6D-DC59ACDF5273}"/>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49C4D240-B7EA-6283-08FD-BE5CA96CBAC8}"/>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C2FC37E9-BEEF-14F9-E981-CBD9B255C74E}"/>
              </a:ext>
            </a:extLst>
          </p:cNvPr>
          <p:cNvSpPr>
            <a:spLocks noGrp="1"/>
          </p:cNvSpPr>
          <p:nvPr>
            <p:ph type="body" idx="16"/>
          </p:nvPr>
        </p:nvSpPr>
        <p:spPr/>
        <p:txBody>
          <a:bodyPr/>
          <a:lstStyle/>
          <a:p>
            <a:endParaRPr lang="en-US"/>
          </a:p>
        </p:txBody>
      </p:sp>
    </p:spTree>
    <p:extLst>
      <p:ext uri="{BB962C8B-B14F-4D97-AF65-F5344CB8AC3E}">
        <p14:creationId xmlns:p14="http://schemas.microsoft.com/office/powerpoint/2010/main" val="53729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F240AE5-EC35-42F3-DD9F-3FFC66E72313}"/>
              </a:ext>
            </a:extLst>
          </p:cNvPr>
          <p:cNvSpPr>
            <a:spLocks noGrp="1"/>
          </p:cNvSpPr>
          <p:nvPr>
            <p:ph type="body" idx="14"/>
          </p:nvPr>
        </p:nvSpPr>
        <p:spPr/>
        <p:txBody>
          <a:bodyPr/>
          <a:lstStyle/>
          <a:p>
            <a:endParaRPr lang="de-DE"/>
          </a:p>
        </p:txBody>
      </p:sp>
      <p:sp>
        <p:nvSpPr>
          <p:cNvPr id="3" name="Text Placeholder 2">
            <a:extLst>
              <a:ext uri="{FF2B5EF4-FFF2-40B4-BE49-F238E27FC236}">
                <a16:creationId xmlns:a16="http://schemas.microsoft.com/office/drawing/2014/main" id="{C455DCE2-8106-3191-B3F6-5AD230B86AAC}"/>
              </a:ext>
            </a:extLst>
          </p:cNvPr>
          <p:cNvSpPr>
            <a:spLocks noGrp="1"/>
          </p:cNvSpPr>
          <p:nvPr>
            <p:ph type="body" idx="15"/>
          </p:nvPr>
        </p:nvSpPr>
        <p:spPr/>
        <p:txBody>
          <a:bodyPr/>
          <a:lstStyle/>
          <a:p>
            <a:endParaRPr lang="de-DE"/>
          </a:p>
        </p:txBody>
      </p:sp>
    </p:spTree>
    <p:extLst>
      <p:ext uri="{BB962C8B-B14F-4D97-AF65-F5344CB8AC3E}">
        <p14:creationId xmlns:p14="http://schemas.microsoft.com/office/powerpoint/2010/main" val="2795643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613504-31F2-4C58-B133-1871F6237054}">
  <ds:schemaRefs>
    <ds:schemaRef ds:uri="http://schemas.microsoft.com/sharepoint/v3/contenttype/forms"/>
  </ds:schemaRefs>
</ds:datastoreItem>
</file>

<file path=customXml/itemProps2.xml><?xml version="1.0" encoding="utf-8"?>
<ds:datastoreItem xmlns:ds="http://schemas.openxmlformats.org/officeDocument/2006/customXml" ds:itemID="{6C780FB9-D7D9-486C-9B2C-792577BFD90B}">
  <ds:schemaRefs>
    <ds:schemaRef ds:uri="http://schemas.openxmlformats.org/package/2006/metadata/core-properties"/>
    <ds:schemaRef ds:uri="http://schemas.microsoft.com/office/2006/documentManagement/types"/>
    <ds:schemaRef ds:uri="http://purl.org/dc/elements/1.1/"/>
    <ds:schemaRef ds:uri="be24c730-79ca-4eb5-9fee-26c6c4fc7260"/>
    <ds:schemaRef ds:uri="http://purl.org/dc/dcmitype/"/>
    <ds:schemaRef ds:uri="http://purl.org/dc/terms/"/>
    <ds:schemaRef ds:uri="http://www.w3.org/XML/1998/namespace"/>
    <ds:schemaRef ds:uri="http://schemas.microsoft.com/office/infopath/2007/PartnerControls"/>
    <ds:schemaRef ds:uri="a13041a0-5882-43a7-a09d-61ebda83141c"/>
    <ds:schemaRef ds:uri="http://schemas.microsoft.com/office/2006/metadata/properties"/>
  </ds:schemaRefs>
</ds:datastoreItem>
</file>

<file path=customXml/itemProps3.xml><?xml version="1.0" encoding="utf-8"?>
<ds:datastoreItem xmlns:ds="http://schemas.openxmlformats.org/officeDocument/2006/customXml" ds:itemID="{0D191607-EB91-46CA-8045-2DFFBE8F5B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Words>
  <Application>Microsoft Office PowerPoint</Application>
  <PresentationFormat>Widescreen</PresentationFormat>
  <Paragraphs>1</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Arial</vt:lpstr>
      <vt:lpstr>Segoe UI</vt:lpstr>
      <vt:lpstr>System Font Regular</vt:lpstr>
      <vt:lpstr>Submission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Hannah Werner</cp:lastModifiedBy>
  <cp:revision>2</cp:revision>
  <dcterms:created xsi:type="dcterms:W3CDTF">2024-03-10T13:25:42Z</dcterms:created>
  <dcterms:modified xsi:type="dcterms:W3CDTF">2024-07-25T10:59:09Z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