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68" r:id="rId5"/>
    <p:sldId id="266" r:id="rId6"/>
    <p:sldId id="272" r:id="rId7"/>
    <p:sldId id="273" r:id="rId8"/>
    <p:sldId id="271" r:id="rId9"/>
    <p:sldId id="270"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2"/>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274A2-EA90-4942-B062-5E9D399BE122}" v="16" dt="2024-07-16T15:56:59.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344"/>
    <p:restoredTop sz="96292"/>
  </p:normalViewPr>
  <p:slideViewPr>
    <p:cSldViewPr snapToGrid="0">
      <p:cViewPr varScale="1">
        <p:scale>
          <a:sx n="111" d="100"/>
          <a:sy n="111"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 Heby" userId="c88c6920-9e16-4a7e-acac-31863610828a" providerId="ADAL" clId="{D622D7F0-D8CD-4ED2-A0E4-C19904897FBF}"/>
    <pc:docChg chg="undo custSel modSld">
      <pc:chgData name="Nico Heby" userId="c88c6920-9e16-4a7e-acac-31863610828a" providerId="ADAL" clId="{D622D7F0-D8CD-4ED2-A0E4-C19904897FBF}" dt="2024-03-10T16:48:10.154" v="10"/>
      <pc:docMkLst>
        <pc:docMk/>
      </pc:docMkLst>
      <pc:sldChg chg="addCm">
        <pc:chgData name="Nico Heby" userId="c88c6920-9e16-4a7e-acac-31863610828a" providerId="ADAL" clId="{D622D7F0-D8CD-4ED2-A0E4-C19904897FBF}" dt="2024-03-10T16:48:10.154" v="10"/>
        <pc:sldMkLst>
          <pc:docMk/>
          <pc:sldMk cId="1713955980" sldId="257"/>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5:25.211" v="2"/>
              <pc2:cmMkLst xmlns:pc2="http://schemas.microsoft.com/office/powerpoint/2019/9/main/command">
                <pc:docMk/>
                <pc:sldMk cId="1713955980" sldId="257"/>
                <pc2:cmMk id="{C07BF723-4E32-4137-85A9-6D0600AD296F}"/>
              </pc2:cmMkLst>
            </pc226:cmChg>
            <pc226:cmChg xmlns:pc226="http://schemas.microsoft.com/office/powerpoint/2022/06/main/command" chg="add">
              <pc226:chgData name="Nico Heby" userId="c88c6920-9e16-4a7e-acac-31863610828a" providerId="ADAL" clId="{D622D7F0-D8CD-4ED2-A0E4-C19904897FBF}" dt="2024-03-10T16:48:10.154" v="10"/>
              <pc2:cmMkLst xmlns:pc2="http://schemas.microsoft.com/office/powerpoint/2019/9/main/command">
                <pc:docMk/>
                <pc:sldMk cId="1713955980" sldId="257"/>
                <pc2:cmMk id="{4C3AABE8-ECBD-49DD-B273-8C8248F841AA}"/>
              </pc2:cmMkLst>
            </pc226:cmChg>
          </p:ext>
        </pc:extLst>
      </pc:sldChg>
      <pc:sldChg chg="addSp delSp mod addCm delCm modCm">
        <pc:chgData name="Nico Heby" userId="c88c6920-9e16-4a7e-acac-31863610828a" providerId="ADAL" clId="{D622D7F0-D8CD-4ED2-A0E4-C19904897FBF}" dt="2024-03-10T16:46:37.610" v="8"/>
        <pc:sldMkLst>
          <pc:docMk/>
          <pc:sldMk cId="1148641694" sldId="260"/>
        </pc:sldMkLst>
        <pc:spChg chg="add del">
          <ac:chgData name="Nico Heby" userId="c88c6920-9e16-4a7e-acac-31863610828a" providerId="ADAL" clId="{D622D7F0-D8CD-4ED2-A0E4-C19904897FBF}" dt="2024-03-10T16:45:55.715" v="4" actId="478"/>
          <ac:spMkLst>
            <pc:docMk/>
            <pc:sldMk cId="1148641694" sldId="260"/>
            <ac:spMk id="4" creationId="{0320390C-260E-7105-B2C1-9ED0AC7F0819}"/>
          </ac:spMkLst>
        </pc:spChg>
        <pc:extLst>
          <p:ext xmlns:p="http://schemas.openxmlformats.org/presentationml/2006/main" uri="{D6D511B9-2390-475A-947B-AFAB55BFBCF1}">
            <pc226:cmChg xmlns:pc226="http://schemas.microsoft.com/office/powerpoint/2022/06/main/command" chg="add del mod">
              <pc226:chgData name="Nico Heby" userId="c88c6920-9e16-4a7e-acac-31863610828a" providerId="ADAL" clId="{D622D7F0-D8CD-4ED2-A0E4-C19904897FBF}" dt="2024-03-10T16:46:34.855" v="7"/>
              <pc2:cmMkLst xmlns:pc2="http://schemas.microsoft.com/office/powerpoint/2019/9/main/command">
                <pc:docMk/>
                <pc:sldMk cId="1148641694" sldId="260"/>
                <pc2:cmMk id="{1387A9E0-0D2B-4D6A-8A43-86DFE1E42C77}"/>
              </pc2:cmMkLst>
            </pc226:cmChg>
            <pc226:cmChg xmlns:pc226="http://schemas.microsoft.com/office/powerpoint/2022/06/main/command" chg="add">
              <pc226:chgData name="Nico Heby" userId="c88c6920-9e16-4a7e-acac-31863610828a" providerId="ADAL" clId="{D622D7F0-D8CD-4ED2-A0E4-C19904897FBF}" dt="2024-03-10T16:46:37.610" v="8"/>
              <pc2:cmMkLst xmlns:pc2="http://schemas.microsoft.com/office/powerpoint/2019/9/main/command">
                <pc:docMk/>
                <pc:sldMk cId="1148641694" sldId="260"/>
                <pc2:cmMk id="{759012F3-FCE0-4763-9CE8-C3C3B0FFDF1E}"/>
              </pc2:cmMkLst>
            </pc226:cmChg>
          </p:ext>
        </pc:extLst>
      </pc:sldChg>
      <pc:sldChg chg="addCm">
        <pc:chgData name="Nico Heby" userId="c88c6920-9e16-4a7e-acac-31863610828a" providerId="ADAL" clId="{D622D7F0-D8CD-4ED2-A0E4-C19904897FBF}" dt="2024-03-10T16:46:51.723" v="9"/>
        <pc:sldMkLst>
          <pc:docMk/>
          <pc:sldMk cId="537293043" sldId="261"/>
        </pc:sldMkLst>
        <pc:extLst>
          <p:ext xmlns:p="http://schemas.openxmlformats.org/presentationml/2006/main" uri="{D6D511B9-2390-475A-947B-AFAB55BFBCF1}">
            <pc226:cmChg xmlns:pc226="http://schemas.microsoft.com/office/powerpoint/2022/06/main/command" chg="add">
              <pc226:chgData name="Nico Heby" userId="c88c6920-9e16-4a7e-acac-31863610828a" providerId="ADAL" clId="{D622D7F0-D8CD-4ED2-A0E4-C19904897FBF}" dt="2024-03-10T16:46:51.723" v="9"/>
              <pc2:cmMkLst xmlns:pc2="http://schemas.microsoft.com/office/powerpoint/2019/9/main/command">
                <pc:docMk/>
                <pc:sldMk cId="537293043" sldId="261"/>
                <pc2:cmMk id="{1D3ADE79-0D31-424F-A52E-3B69429E1099}"/>
              </pc2:cmMkLst>
            </pc226:cmChg>
          </p:ext>
        </pc:extLst>
      </pc:sldChg>
      <pc:sldChg chg="addCm modCm">
        <pc:chgData name="Nico Heby" userId="c88c6920-9e16-4a7e-acac-31863610828a" providerId="ADAL" clId="{D622D7F0-D8CD-4ED2-A0E4-C19904897FBF}" dt="2024-03-10T16:41:14.945" v="1" actId="2056"/>
        <pc:sldMkLst>
          <pc:docMk/>
          <pc:sldMk cId="87104356" sldId="263"/>
        </pc:sldMkLst>
        <pc:extLst>
          <p:ext xmlns:p="http://schemas.openxmlformats.org/presentationml/2006/main" uri="{D6D511B9-2390-475A-947B-AFAB55BFBCF1}">
            <pc226:cmChg xmlns:pc226="http://schemas.microsoft.com/office/powerpoint/2022/06/main/command" chg="add mod">
              <pc226:chgData name="Nico Heby" userId="c88c6920-9e16-4a7e-acac-31863610828a" providerId="ADAL" clId="{D622D7F0-D8CD-4ED2-A0E4-C19904897FBF}" dt="2024-03-10T16:41:14.945" v="1" actId="2056"/>
              <pc2:cmMkLst xmlns:pc2="http://schemas.microsoft.com/office/powerpoint/2019/9/main/command">
                <pc:docMk/>
                <pc:sldMk cId="87104356" sldId="263"/>
                <pc2:cmMk id="{9F4D0BD4-C490-46D9-9EDE-D51E5F839369}"/>
              </pc2:cmMkLst>
            </pc226:cmChg>
          </p:ext>
        </pc:extLst>
      </pc:sldChg>
    </pc:docChg>
  </pc:docChgLst>
  <pc:docChgLst>
    <pc:chgData name="Josephine Hoffheinz" userId="e0f5c9e3-43ea-4b53-8ebb-53a75749d87d" providerId="ADAL" clId="{179F52D1-2137-5B43-A18E-ABAA34D2B848}"/>
    <pc:docChg chg="delSld modSection">
      <pc:chgData name="Josephine Hoffheinz" userId="e0f5c9e3-43ea-4b53-8ebb-53a75749d87d" providerId="ADAL" clId="{179F52D1-2137-5B43-A18E-ABAA34D2B848}" dt="2024-04-29T11:13:10.095" v="0" actId="2696"/>
      <pc:docMkLst>
        <pc:docMk/>
      </pc:docMkLst>
      <pc:sldChg chg="del">
        <pc:chgData name="Josephine Hoffheinz" userId="e0f5c9e3-43ea-4b53-8ebb-53a75749d87d" providerId="ADAL" clId="{179F52D1-2137-5B43-A18E-ABAA34D2B848}" dt="2024-04-29T11:13:10.095" v="0" actId="2696"/>
        <pc:sldMkLst>
          <pc:docMk/>
          <pc:sldMk cId="4233395722" sldId="267"/>
        </pc:sldMkLst>
      </pc:sldChg>
    </pc:docChg>
  </pc:docChgLst>
  <pc:docChgLst>
    <pc:chgData name="Lidia Welldeabzghi" userId="6657851c-35d9-4326-b5bf-045b30d4ae05" providerId="ADAL" clId="{227274A2-EA90-4942-B062-5E9D399BE122}"/>
    <pc:docChg chg="undo redo custSel delSld modSld modMainMaster modSection">
      <pc:chgData name="Lidia Welldeabzghi" userId="6657851c-35d9-4326-b5bf-045b30d4ae05" providerId="ADAL" clId="{227274A2-EA90-4942-B062-5E9D399BE122}" dt="2024-07-17T12:33:17.214" v="220" actId="113"/>
      <pc:docMkLst>
        <pc:docMk/>
      </pc:docMkLst>
      <pc:sldChg chg="del">
        <pc:chgData name="Lidia Welldeabzghi" userId="6657851c-35d9-4326-b5bf-045b30d4ae05" providerId="ADAL" clId="{227274A2-EA90-4942-B062-5E9D399BE122}" dt="2024-07-16T15:54:49.895" v="150" actId="2696"/>
        <pc:sldMkLst>
          <pc:docMk/>
          <pc:sldMk cId="537293043" sldId="261"/>
        </pc:sldMkLst>
      </pc:sldChg>
      <pc:sldChg chg="addSp modSp">
        <pc:chgData name="Lidia Welldeabzghi" userId="6657851c-35d9-4326-b5bf-045b30d4ae05" providerId="ADAL" clId="{227274A2-EA90-4942-B062-5E9D399BE122}" dt="2024-07-16T15:56:47.965" v="167"/>
        <pc:sldMkLst>
          <pc:docMk/>
          <pc:sldMk cId="985856299" sldId="268"/>
        </pc:sldMkLst>
        <pc:spChg chg="add mod">
          <ac:chgData name="Lidia Welldeabzghi" userId="6657851c-35d9-4326-b5bf-045b30d4ae05" providerId="ADAL" clId="{227274A2-EA90-4942-B062-5E9D399BE122}" dt="2024-07-16T15:56:47.965" v="167"/>
          <ac:spMkLst>
            <pc:docMk/>
            <pc:sldMk cId="985856299" sldId="268"/>
            <ac:spMk id="2" creationId="{322B4D1C-17D9-F2D8-AE88-CF520DCC78E2}"/>
          </ac:spMkLst>
        </pc:spChg>
      </pc:sldChg>
      <pc:sldChg chg="delSp modSp mod">
        <pc:chgData name="Lidia Welldeabzghi" userId="6657851c-35d9-4326-b5bf-045b30d4ae05" providerId="ADAL" clId="{227274A2-EA90-4942-B062-5E9D399BE122}" dt="2024-07-16T15:54:34.770" v="149" actId="478"/>
        <pc:sldMkLst>
          <pc:docMk/>
          <pc:sldMk cId="886721739" sldId="272"/>
        </pc:sldMkLst>
        <pc:spChg chg="del mod">
          <ac:chgData name="Lidia Welldeabzghi" userId="6657851c-35d9-4326-b5bf-045b30d4ae05" providerId="ADAL" clId="{227274A2-EA90-4942-B062-5E9D399BE122}" dt="2024-07-16T15:54:34.770" v="149" actId="478"/>
          <ac:spMkLst>
            <pc:docMk/>
            <pc:sldMk cId="886721739" sldId="272"/>
            <ac:spMk id="2" creationId="{1D89EDAE-5882-69EA-1873-1E9182381AC3}"/>
          </ac:spMkLst>
        </pc:spChg>
      </pc:sldChg>
      <pc:sldMasterChg chg="modSldLayout">
        <pc:chgData name="Lidia Welldeabzghi" userId="6657851c-35d9-4326-b5bf-045b30d4ae05" providerId="ADAL" clId="{227274A2-EA90-4942-B062-5E9D399BE122}" dt="2024-07-17T12:33:17.214" v="220" actId="113"/>
        <pc:sldMasterMkLst>
          <pc:docMk/>
          <pc:sldMasterMk cId="2394396925" sldId="2147483661"/>
        </pc:sldMasterMkLst>
        <pc:sldLayoutChg chg="addSp delSp modSp mod">
          <pc:chgData name="Lidia Welldeabzghi" userId="6657851c-35d9-4326-b5bf-045b30d4ae05" providerId="ADAL" clId="{227274A2-EA90-4942-B062-5E9D399BE122}" dt="2024-07-17T12:33:17.214" v="220" actId="113"/>
          <pc:sldLayoutMkLst>
            <pc:docMk/>
            <pc:sldMasterMk cId="2394396925" sldId="2147483661"/>
            <pc:sldLayoutMk cId="3485044174" sldId="2147483678"/>
          </pc:sldLayoutMkLst>
          <pc:spChg chg="add del mod">
            <ac:chgData name="Lidia Welldeabzghi" userId="6657851c-35d9-4326-b5bf-045b30d4ae05" providerId="ADAL" clId="{227274A2-EA90-4942-B062-5E9D399BE122}" dt="2024-07-16T15:38:51.859" v="42"/>
            <ac:spMkLst>
              <pc:docMk/>
              <pc:sldMasterMk cId="2394396925" sldId="2147483661"/>
              <pc:sldLayoutMk cId="3485044174" sldId="2147483678"/>
              <ac:spMk id="2" creationId="{76C442A6-DCC9-0E8E-6CA0-A8EF4D1FC197}"/>
            </ac:spMkLst>
          </pc:spChg>
          <pc:spChg chg="add mod">
            <ac:chgData name="Lidia Welldeabzghi" userId="6657851c-35d9-4326-b5bf-045b30d4ae05" providerId="ADAL" clId="{227274A2-EA90-4942-B062-5E9D399BE122}" dt="2024-07-17T12:33:17.214" v="220" actId="113"/>
            <ac:spMkLst>
              <pc:docMk/>
              <pc:sldMasterMk cId="2394396925" sldId="2147483661"/>
              <pc:sldLayoutMk cId="3485044174" sldId="2147483678"/>
              <ac:spMk id="4" creationId="{AADCB8FB-8155-B1A7-7DAD-E066689C2FA3}"/>
            </ac:spMkLst>
          </pc:spChg>
          <pc:spChg chg="mod">
            <ac:chgData name="Lidia Welldeabzghi" userId="6657851c-35d9-4326-b5bf-045b30d4ae05" providerId="ADAL" clId="{227274A2-EA90-4942-B062-5E9D399BE122}" dt="2024-07-16T15:35:47.132" v="11" actId="20577"/>
            <ac:spMkLst>
              <pc:docMk/>
              <pc:sldMasterMk cId="2394396925" sldId="2147483661"/>
              <pc:sldLayoutMk cId="3485044174" sldId="2147483678"/>
              <ac:spMk id="9" creationId="{3676FF84-31E1-C937-463E-EA12653DED04}"/>
            </ac:spMkLst>
          </pc:spChg>
          <pc:spChg chg="del mod">
            <ac:chgData name="Lidia Welldeabzghi" userId="6657851c-35d9-4326-b5bf-045b30d4ae05" providerId="ADAL" clId="{227274A2-EA90-4942-B062-5E9D399BE122}" dt="2024-07-16T15:38:51.859" v="40" actId="478"/>
            <ac:spMkLst>
              <pc:docMk/>
              <pc:sldMasterMk cId="2394396925" sldId="2147483661"/>
              <pc:sldLayoutMk cId="3485044174" sldId="2147483678"/>
              <ac:spMk id="11" creationId="{366E3751-4A42-3B8D-5208-B03E95659924}"/>
            </ac:spMkLst>
          </pc:spChg>
        </pc:sldLayoutChg>
        <pc:sldLayoutChg chg="modSp mod">
          <pc:chgData name="Lidia Welldeabzghi" userId="6657851c-35d9-4326-b5bf-045b30d4ae05" providerId="ADAL" clId="{227274A2-EA90-4942-B062-5E9D399BE122}" dt="2024-07-17T09:37:19.855" v="212" actId="20577"/>
          <pc:sldLayoutMkLst>
            <pc:docMk/>
            <pc:sldMasterMk cId="2394396925" sldId="2147483661"/>
            <pc:sldLayoutMk cId="3859855295" sldId="2147483683"/>
          </pc:sldLayoutMkLst>
          <pc:spChg chg="mod">
            <ac:chgData name="Lidia Welldeabzghi" userId="6657851c-35d9-4326-b5bf-045b30d4ae05" providerId="ADAL" clId="{227274A2-EA90-4942-B062-5E9D399BE122}" dt="2024-07-17T09:37:11.634" v="211" actId="20577"/>
            <ac:spMkLst>
              <pc:docMk/>
              <pc:sldMasterMk cId="2394396925" sldId="2147483661"/>
              <pc:sldLayoutMk cId="3859855295" sldId="2147483683"/>
              <ac:spMk id="6" creationId="{3BF7658C-9DAC-AECA-6642-220AA6A467F4}"/>
            </ac:spMkLst>
          </pc:spChg>
          <pc:spChg chg="mod">
            <ac:chgData name="Lidia Welldeabzghi" userId="6657851c-35d9-4326-b5bf-045b30d4ae05" providerId="ADAL" clId="{227274A2-EA90-4942-B062-5E9D399BE122}" dt="2024-07-17T09:37:19.855" v="212" actId="20577"/>
            <ac:spMkLst>
              <pc:docMk/>
              <pc:sldMasterMk cId="2394396925" sldId="2147483661"/>
              <pc:sldLayoutMk cId="3859855295" sldId="2147483683"/>
              <ac:spMk id="10" creationId="{17612AC8-FC47-EEFB-DFAA-6A99D4950EC0}"/>
            </ac:spMkLst>
          </pc:spChg>
          <pc:spChg chg="mod">
            <ac:chgData name="Lidia Welldeabzghi" userId="6657851c-35d9-4326-b5bf-045b30d4ae05" providerId="ADAL" clId="{227274A2-EA90-4942-B062-5E9D399BE122}" dt="2024-07-16T15:53:46.198" v="143"/>
            <ac:spMkLst>
              <pc:docMk/>
              <pc:sldMasterMk cId="2394396925" sldId="2147483661"/>
              <pc:sldLayoutMk cId="3859855295" sldId="2147483683"/>
              <ac:spMk id="11" creationId="{366E3751-4A42-3B8D-5208-B03E95659924}"/>
            </ac:spMkLst>
          </pc:spChg>
          <pc:spChg chg="mod">
            <ac:chgData name="Lidia Welldeabzghi" userId="6657851c-35d9-4326-b5bf-045b30d4ae05" providerId="ADAL" clId="{227274A2-EA90-4942-B062-5E9D399BE122}" dt="2024-07-16T15:54:02.991" v="146"/>
            <ac:spMkLst>
              <pc:docMk/>
              <pc:sldMasterMk cId="2394396925" sldId="2147483661"/>
              <pc:sldLayoutMk cId="3859855295" sldId="2147483683"/>
              <ac:spMk id="14" creationId="{BED520A0-5A91-65BD-5356-54F489A6981F}"/>
            </ac:spMkLst>
          </pc:spChg>
        </pc:sldLayoutChg>
        <pc:sldLayoutChg chg="addSp modSp mod">
          <pc:chgData name="Lidia Welldeabzghi" userId="6657851c-35d9-4326-b5bf-045b30d4ae05" providerId="ADAL" clId="{227274A2-EA90-4942-B062-5E9D399BE122}" dt="2024-07-16T15:57:34.585" v="183" actId="20577"/>
          <pc:sldLayoutMkLst>
            <pc:docMk/>
            <pc:sldMasterMk cId="2394396925" sldId="2147483661"/>
            <pc:sldLayoutMk cId="2890018589" sldId="2147483686"/>
          </pc:sldLayoutMkLst>
          <pc:spChg chg="add mod">
            <ac:chgData name="Lidia Welldeabzghi" userId="6657851c-35d9-4326-b5bf-045b30d4ae05" providerId="ADAL" clId="{227274A2-EA90-4942-B062-5E9D399BE122}" dt="2024-07-16T15:30:09.731" v="0"/>
            <ac:spMkLst>
              <pc:docMk/>
              <pc:sldMasterMk cId="2394396925" sldId="2147483661"/>
              <pc:sldLayoutMk cId="2890018589" sldId="2147483686"/>
              <ac:spMk id="3" creationId="{E008DD43-1C55-03B3-770D-FE93765F4A6F}"/>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6" creationId="{8B7BF0A4-9511-EAC4-6708-BE73C601C18C}"/>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7" creationId="{9A32008E-EBC7-F6FF-4A31-6916E72EEC92}"/>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9" creationId="{038B24C8-1A14-DA7F-1C23-7A9EFB5F31F4}"/>
            </ac:spMkLst>
          </pc:spChg>
          <pc:spChg chg="mod">
            <ac:chgData name="Lidia Welldeabzghi" userId="6657851c-35d9-4326-b5bf-045b30d4ae05" providerId="ADAL" clId="{227274A2-EA90-4942-B062-5E9D399BE122}" dt="2024-07-16T15:57:15.982" v="182" actId="20577"/>
            <ac:spMkLst>
              <pc:docMk/>
              <pc:sldMasterMk cId="2394396925" sldId="2147483661"/>
              <pc:sldLayoutMk cId="2890018589" sldId="2147483686"/>
              <ac:spMk id="10" creationId="{D3AA3513-45CA-D0CB-063F-3DEF8E3B6FCD}"/>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11" creationId="{CFF4B308-93E1-E7A2-33E7-644C67E6A07D}"/>
            </ac:spMkLst>
          </pc:spChg>
          <pc:spChg chg="mod">
            <ac:chgData name="Lidia Welldeabzghi" userId="6657851c-35d9-4326-b5bf-045b30d4ae05" providerId="ADAL" clId="{227274A2-EA90-4942-B062-5E9D399BE122}" dt="2024-07-16T15:30:49.032" v="1" actId="3626"/>
            <ac:spMkLst>
              <pc:docMk/>
              <pc:sldMasterMk cId="2394396925" sldId="2147483661"/>
              <pc:sldLayoutMk cId="2890018589" sldId="2147483686"/>
              <ac:spMk id="15" creationId="{F22F74EA-A9F5-4FA6-A5EA-2B83C2AA9CFD}"/>
            </ac:spMkLst>
          </pc:spChg>
          <pc:spChg chg="mod">
            <ac:chgData name="Lidia Welldeabzghi" userId="6657851c-35d9-4326-b5bf-045b30d4ae05" providerId="ADAL" clId="{227274A2-EA90-4942-B062-5E9D399BE122}" dt="2024-07-16T15:57:34.585" v="183" actId="20577"/>
            <ac:spMkLst>
              <pc:docMk/>
              <pc:sldMasterMk cId="2394396925" sldId="2147483661"/>
              <pc:sldLayoutMk cId="2890018589" sldId="2147483686"/>
              <ac:spMk id="16" creationId="{5F8397AA-E398-929E-0C83-31AB9C22E568}"/>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18" creationId="{ADCF283E-4341-3099-3DA7-CEF0796B352A}"/>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19" creationId="{49485039-E953-8856-C31B-B45AFD797881}"/>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21" creationId="{60706966-CCC0-8B14-A578-968B1C7ED587}"/>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22" creationId="{1C1A5C55-00D8-813B-66A4-4DB9B52B9D26}"/>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23" creationId="{4536C111-30F8-8DF5-A188-36710B85FB55}"/>
            </ac:spMkLst>
          </pc:spChg>
          <pc:spChg chg="mod">
            <ac:chgData name="Lidia Welldeabzghi" userId="6657851c-35d9-4326-b5bf-045b30d4ae05" providerId="ADAL" clId="{227274A2-EA90-4942-B062-5E9D399BE122}" dt="2024-07-16T15:30:09.731" v="0"/>
            <ac:spMkLst>
              <pc:docMk/>
              <pc:sldMasterMk cId="2394396925" sldId="2147483661"/>
              <pc:sldLayoutMk cId="2890018589" sldId="2147483686"/>
              <ac:spMk id="24" creationId="{2D97F285-2A65-3908-BD61-B3A9AB7E7DCD}"/>
            </ac:spMkLst>
          </pc:spChg>
          <pc:spChg chg="add mod">
            <ac:chgData name="Lidia Welldeabzghi" userId="6657851c-35d9-4326-b5bf-045b30d4ae05" providerId="ADAL" clId="{227274A2-EA90-4942-B062-5E9D399BE122}" dt="2024-07-16T15:56:59.300" v="174" actId="20577"/>
            <ac:spMkLst>
              <pc:docMk/>
              <pc:sldMasterMk cId="2394396925" sldId="2147483661"/>
              <pc:sldLayoutMk cId="2890018589" sldId="2147483686"/>
              <ac:spMk id="25" creationId="{A6234E2F-F123-022E-C3E4-E0546BD01447}"/>
            </ac:spMkLst>
          </pc:spChg>
          <pc:grpChg chg="add mod">
            <ac:chgData name="Lidia Welldeabzghi" userId="6657851c-35d9-4326-b5bf-045b30d4ae05" providerId="ADAL" clId="{227274A2-EA90-4942-B062-5E9D399BE122}" dt="2024-07-16T15:30:09.731" v="0"/>
            <ac:grpSpMkLst>
              <pc:docMk/>
              <pc:sldMasterMk cId="2394396925" sldId="2147483661"/>
              <pc:sldLayoutMk cId="2890018589" sldId="2147483686"/>
              <ac:grpSpMk id="5" creationId="{0EB6519E-2E1D-2086-1182-D6A1DD35A255}"/>
            </ac:grpSpMkLst>
          </pc:grpChg>
        </pc:sldLayoutChg>
      </pc:sldMasterChg>
    </pc:docChg>
  </pc:docChgLst>
  <pc:docChgLst>
    <pc:chgData name="Hannah Werner" userId="6f96a161-cb2c-4bc7-a90d-3c38d78bf0fc" providerId="ADAL" clId="{9304D971-B125-4B70-B506-A47C7659C27E}"/>
    <pc:docChg chg="undo custSel modMainMaster">
      <pc:chgData name="Hannah Werner" userId="6f96a161-cb2c-4bc7-a90d-3c38d78bf0fc" providerId="ADAL" clId="{9304D971-B125-4B70-B506-A47C7659C27E}" dt="2024-07-08T13:49:46.607" v="16" actId="20577"/>
      <pc:docMkLst>
        <pc:docMk/>
      </pc:docMkLst>
      <pc:sldMasterChg chg="modSldLayout">
        <pc:chgData name="Hannah Werner" userId="6f96a161-cb2c-4bc7-a90d-3c38d78bf0fc" providerId="ADAL" clId="{9304D971-B125-4B70-B506-A47C7659C27E}" dt="2024-07-08T13:49:46.607" v="16" actId="20577"/>
        <pc:sldMasterMkLst>
          <pc:docMk/>
          <pc:sldMasterMk cId="2394396925" sldId="2147483661"/>
        </pc:sldMasterMkLst>
        <pc:sldLayoutChg chg="modSp mod">
          <pc:chgData name="Hannah Werner" userId="6f96a161-cb2c-4bc7-a90d-3c38d78bf0fc" providerId="ADAL" clId="{9304D971-B125-4B70-B506-A47C7659C27E}" dt="2024-07-08T13:49:46.607" v="16" actId="20577"/>
          <pc:sldLayoutMkLst>
            <pc:docMk/>
            <pc:sldMasterMk cId="2394396925" sldId="2147483661"/>
            <pc:sldLayoutMk cId="3371246564" sldId="2147483684"/>
          </pc:sldLayoutMkLst>
          <pc:spChg chg="mod">
            <ac:chgData name="Hannah Werner" userId="6f96a161-cb2c-4bc7-a90d-3c38d78bf0fc" providerId="ADAL" clId="{9304D971-B125-4B70-B506-A47C7659C27E}" dt="2024-07-08T13:49:46.607" v="16" actId="20577"/>
            <ac:spMkLst>
              <pc:docMk/>
              <pc:sldMasterMk cId="2394396925" sldId="2147483661"/>
              <pc:sldLayoutMk cId="3371246564" sldId="2147483684"/>
              <ac:spMk id="3" creationId="{4F11DD7E-C0C1-77E5-16C8-3A605512BA19}"/>
            </ac:spMkLst>
          </pc:spChg>
        </pc:sldLayoutChg>
      </pc:sldMasterChg>
    </pc:docChg>
  </pc:docChgLst>
  <pc:docChgLst>
    <pc:chgData name="Tyra Hertel" userId="3a5c8735-d552-40cf-b112-d8ac0f8d190e" providerId="ADAL" clId="{516E14A6-CF31-4FDD-BD37-AF9038511EA8}"/>
    <pc:docChg chg="modMainMaster">
      <pc:chgData name="Tyra Hertel" userId="3a5c8735-d552-40cf-b112-d8ac0f8d190e" providerId="ADAL" clId="{516E14A6-CF31-4FDD-BD37-AF9038511EA8}" dt="2024-07-16T13:46:40.490" v="23" actId="555"/>
      <pc:docMkLst>
        <pc:docMk/>
      </pc:docMkLst>
      <pc:sldMasterChg chg="modSldLayout">
        <pc:chgData name="Tyra Hertel" userId="3a5c8735-d552-40cf-b112-d8ac0f8d190e" providerId="ADAL" clId="{516E14A6-CF31-4FDD-BD37-AF9038511EA8}" dt="2024-07-16T13:46:40.490" v="23" actId="555"/>
        <pc:sldMasterMkLst>
          <pc:docMk/>
          <pc:sldMasterMk cId="2394396925" sldId="2147483661"/>
        </pc:sldMasterMkLst>
        <pc:sldLayoutChg chg="modSp mod">
          <pc:chgData name="Tyra Hertel" userId="3a5c8735-d552-40cf-b112-d8ac0f8d190e" providerId="ADAL" clId="{516E14A6-CF31-4FDD-BD37-AF9038511EA8}" dt="2024-07-16T13:46:40.490" v="23" actId="555"/>
          <pc:sldLayoutMkLst>
            <pc:docMk/>
            <pc:sldMasterMk cId="2394396925" sldId="2147483661"/>
            <pc:sldLayoutMk cId="3371246564" sldId="2147483684"/>
          </pc:sldLayoutMkLst>
          <pc:spChg chg="mod">
            <ac:chgData name="Tyra Hertel" userId="3a5c8735-d552-40cf-b112-d8ac0f8d190e" providerId="ADAL" clId="{516E14A6-CF31-4FDD-BD37-AF9038511EA8}" dt="2024-07-16T13:46:40.490" v="23" actId="555"/>
            <ac:spMkLst>
              <pc:docMk/>
              <pc:sldMasterMk cId="2394396925" sldId="2147483661"/>
              <pc:sldLayoutMk cId="3371246564" sldId="2147483684"/>
              <ac:spMk id="3" creationId="{4F11DD7E-C0C1-77E5-16C8-3A605512BA19}"/>
            </ac:spMkLst>
          </pc:spChg>
          <pc:spChg chg="mod">
            <ac:chgData name="Tyra Hertel" userId="3a5c8735-d552-40cf-b112-d8ac0f8d190e" providerId="ADAL" clId="{516E14A6-CF31-4FDD-BD37-AF9038511EA8}" dt="2024-07-16T13:46:40.490" v="23" actId="555"/>
            <ac:spMkLst>
              <pc:docMk/>
              <pc:sldMasterMk cId="2394396925" sldId="2147483661"/>
              <pc:sldLayoutMk cId="3371246564" sldId="2147483684"/>
              <ac:spMk id="14" creationId="{E856A02A-682F-0AB9-2B00-E8155AE64F0B}"/>
            </ac:spMkLst>
          </pc:spChg>
          <pc:spChg chg="mod">
            <ac:chgData name="Tyra Hertel" userId="3a5c8735-d552-40cf-b112-d8ac0f8d190e" providerId="ADAL" clId="{516E14A6-CF31-4FDD-BD37-AF9038511EA8}" dt="2024-07-16T13:46:40.490" v="23" actId="555"/>
            <ac:spMkLst>
              <pc:docMk/>
              <pc:sldMasterMk cId="2394396925" sldId="2147483661"/>
              <pc:sldLayoutMk cId="3371246564" sldId="2147483684"/>
              <ac:spMk id="16" creationId="{C204FC51-3AA1-2470-229C-C3E81D8C292B}"/>
            </ac:spMkLst>
          </pc:spChg>
        </pc:sldLayoutChg>
      </pc:sldMasterChg>
    </pc:docChg>
  </pc:docChgLst>
  <pc:docChgLst>
    <pc:chgData name="Josephine Hoffheinz" userId="e0f5c9e3-43ea-4b53-8ebb-53a75749d87d" providerId="ADAL" clId="{208021B8-7477-774A-99A5-27129A94BF5E}"/>
    <pc:docChg chg="undo custSel addSld delSld modSld sldOrd modMainMaster modSection">
      <pc:chgData name="Josephine Hoffheinz" userId="e0f5c9e3-43ea-4b53-8ebb-53a75749d87d" providerId="ADAL" clId="{208021B8-7477-774A-99A5-27129A94BF5E}" dt="2024-03-13T09:49:43.364" v="2470" actId="20577"/>
      <pc:docMkLst>
        <pc:docMk/>
      </pc:docMkLst>
      <pc:sldChg chg="del modCm">
        <pc:chgData name="Josephine Hoffheinz" userId="e0f5c9e3-43ea-4b53-8ebb-53a75749d87d" providerId="ADAL" clId="{208021B8-7477-774A-99A5-27129A94BF5E}" dt="2024-03-12T14:18:17.269" v="422" actId="2696"/>
        <pc:sldMkLst>
          <pc:docMk/>
          <pc:sldMk cId="1713955980" sldId="257"/>
        </pc:sldMkLst>
        <pc:extLst>
          <p:ext xmlns:p="http://schemas.openxmlformats.org/presentationml/2006/main" uri="{D6D511B9-2390-475A-947B-AFAB55BFBCF1}">
            <pc226:cmChg xmlns:pc226="http://schemas.microsoft.com/office/powerpoint/2022/06/main/command" chg="mod modRxn">
              <pc226:chgData name="Josephine Hoffheinz" userId="e0f5c9e3-43ea-4b53-8ebb-53a75749d87d" providerId="ADAL" clId="{208021B8-7477-774A-99A5-27129A94BF5E}" dt="2024-03-12T14:09:37.284" v="106"/>
              <pc2:cmMkLst xmlns:pc2="http://schemas.microsoft.com/office/powerpoint/2019/9/main/command">
                <pc:docMk/>
                <pc:sldMk cId="1713955980" sldId="257"/>
                <pc2:cmMk id="{4C3AABE8-ECBD-49DD-B273-8C8248F841AA}"/>
              </pc2:cmMkLst>
            </pc226:cmChg>
          </p:ext>
        </pc:extLst>
      </pc:sldChg>
      <pc:sldChg chg="del">
        <pc:chgData name="Josephine Hoffheinz" userId="e0f5c9e3-43ea-4b53-8ebb-53a75749d87d" providerId="ADAL" clId="{208021B8-7477-774A-99A5-27129A94BF5E}" dt="2024-03-12T14:18:23.762" v="424" actId="2696"/>
        <pc:sldMkLst>
          <pc:docMk/>
          <pc:sldMk cId="394253921" sldId="258"/>
        </pc:sldMkLst>
      </pc:sldChg>
      <pc:sldChg chg="del">
        <pc:chgData name="Josephine Hoffheinz" userId="e0f5c9e3-43ea-4b53-8ebb-53a75749d87d" providerId="ADAL" clId="{208021B8-7477-774A-99A5-27129A94BF5E}" dt="2024-03-12T14:18:25.108" v="425" actId="2696"/>
        <pc:sldMkLst>
          <pc:docMk/>
          <pc:sldMk cId="3786779548" sldId="259"/>
        </pc:sldMkLst>
      </pc:sldChg>
      <pc:sldChg chg="del">
        <pc:chgData name="Josephine Hoffheinz" userId="e0f5c9e3-43ea-4b53-8ebb-53a75749d87d" providerId="ADAL" clId="{208021B8-7477-774A-99A5-27129A94BF5E}" dt="2024-03-12T14:31:15.322" v="692" actId="2696"/>
        <pc:sldMkLst>
          <pc:docMk/>
          <pc:sldMk cId="1148641694" sldId="260"/>
        </pc:sldMkLst>
      </pc:sldChg>
      <pc:sldChg chg="ord delCm">
        <pc:chgData name="Josephine Hoffheinz" userId="e0f5c9e3-43ea-4b53-8ebb-53a75749d87d" providerId="ADAL" clId="{208021B8-7477-774A-99A5-27129A94BF5E}" dt="2024-03-12T15:44:18.451" v="1808" actId="20578"/>
        <pc:sldMkLst>
          <pc:docMk/>
          <pc:sldMk cId="537293043" sldId="261"/>
        </pc:sldMkLst>
        <pc:extLst>
          <p:ext xmlns:p="http://schemas.openxmlformats.org/presentationml/2006/main" uri="{D6D511B9-2390-475A-947B-AFAB55BFBCF1}">
            <pc226:cmChg xmlns:pc226="http://schemas.microsoft.com/office/powerpoint/2022/06/main/command" chg="del">
              <pc226:chgData name="Josephine Hoffheinz" userId="e0f5c9e3-43ea-4b53-8ebb-53a75749d87d" providerId="ADAL" clId="{208021B8-7477-774A-99A5-27129A94BF5E}" dt="2024-03-12T14:46:04.108" v="793"/>
              <pc2:cmMkLst xmlns:pc2="http://schemas.microsoft.com/office/powerpoint/2019/9/main/command">
                <pc:docMk/>
                <pc:sldMk cId="537293043" sldId="261"/>
                <pc2:cmMk id="{1D3ADE79-0D31-424F-A52E-3B69429E1099}"/>
              </pc2:cmMkLst>
            </pc226:cmChg>
          </p:ext>
        </pc:extLst>
      </pc:sldChg>
      <pc:sldChg chg="add del">
        <pc:chgData name="Josephine Hoffheinz" userId="e0f5c9e3-43ea-4b53-8ebb-53a75749d87d" providerId="ADAL" clId="{208021B8-7477-774A-99A5-27129A94BF5E}" dt="2024-03-12T15:38:12.750" v="1784" actId="2696"/>
        <pc:sldMkLst>
          <pc:docMk/>
          <pc:sldMk cId="1864686527" sldId="262"/>
        </pc:sldMkLst>
      </pc:sldChg>
      <pc:sldChg chg="del">
        <pc:chgData name="Josephine Hoffheinz" userId="e0f5c9e3-43ea-4b53-8ebb-53a75749d87d" providerId="ADAL" clId="{208021B8-7477-774A-99A5-27129A94BF5E}" dt="2024-03-12T14:42:36.643" v="788" actId="2696"/>
        <pc:sldMkLst>
          <pc:docMk/>
          <pc:sldMk cId="87104356" sldId="263"/>
        </pc:sldMkLst>
      </pc:sldChg>
      <pc:sldChg chg="del">
        <pc:chgData name="Josephine Hoffheinz" userId="e0f5c9e3-43ea-4b53-8ebb-53a75749d87d" providerId="ADAL" clId="{208021B8-7477-774A-99A5-27129A94BF5E}" dt="2024-03-12T14:40:54.588" v="772" actId="2696"/>
        <pc:sldMkLst>
          <pc:docMk/>
          <pc:sldMk cId="2931011989" sldId="264"/>
        </pc:sldMkLst>
      </pc:sldChg>
      <pc:sldChg chg="new del">
        <pc:chgData name="Josephine Hoffheinz" userId="e0f5c9e3-43ea-4b53-8ebb-53a75749d87d" providerId="ADAL" clId="{208021B8-7477-774A-99A5-27129A94BF5E}" dt="2024-03-12T14:40:49.433" v="771" actId="2696"/>
        <pc:sldMkLst>
          <pc:docMk/>
          <pc:sldMk cId="4076867100" sldId="265"/>
        </pc:sldMkLst>
      </pc:sldChg>
      <pc:sldChg chg="addSp delSp modSp new mod ord">
        <pc:chgData name="Josephine Hoffheinz" userId="e0f5c9e3-43ea-4b53-8ebb-53a75749d87d" providerId="ADAL" clId="{208021B8-7477-774A-99A5-27129A94BF5E}" dt="2024-03-13T09:45:06.645" v="2351" actId="931"/>
        <pc:sldMkLst>
          <pc:docMk/>
          <pc:sldMk cId="642391188" sldId="266"/>
        </pc:sldMkLst>
        <pc:spChg chg="del mod">
          <ac:chgData name="Josephine Hoffheinz" userId="e0f5c9e3-43ea-4b53-8ebb-53a75749d87d" providerId="ADAL" clId="{208021B8-7477-774A-99A5-27129A94BF5E}" dt="2024-03-13T09:44:37.767" v="2346" actId="478"/>
          <ac:spMkLst>
            <pc:docMk/>
            <pc:sldMk cId="642391188" sldId="266"/>
            <ac:spMk id="5" creationId="{069171ED-C3E3-BABD-698F-29DDC4F95CE8}"/>
          </ac:spMkLst>
        </pc:spChg>
        <pc:spChg chg="add del">
          <ac:chgData name="Josephine Hoffheinz" userId="e0f5c9e3-43ea-4b53-8ebb-53a75749d87d" providerId="ADAL" clId="{208021B8-7477-774A-99A5-27129A94BF5E}" dt="2024-03-13T09:45:06.645" v="2351" actId="931"/>
          <ac:spMkLst>
            <pc:docMk/>
            <pc:sldMk cId="642391188" sldId="266"/>
            <ac:spMk id="13" creationId="{265FFD02-C6F4-4A74-056A-E9AB8CD6AC5A}"/>
          </ac:spMkLst>
        </pc:spChg>
        <pc:picChg chg="add mod">
          <ac:chgData name="Josephine Hoffheinz" userId="e0f5c9e3-43ea-4b53-8ebb-53a75749d87d" providerId="ADAL" clId="{208021B8-7477-774A-99A5-27129A94BF5E}" dt="2024-03-13T09:45:06.645" v="2351" actId="931"/>
          <ac:picMkLst>
            <pc:docMk/>
            <pc:sldMk cId="642391188" sldId="266"/>
            <ac:picMk id="15" creationId="{0F7682D6-EDD2-577D-6939-399ECD2EEE97}"/>
          </ac:picMkLst>
        </pc:picChg>
      </pc:sldChg>
      <pc:sldChg chg="modSp new del mod">
        <pc:chgData name="Josephine Hoffheinz" userId="e0f5c9e3-43ea-4b53-8ebb-53a75749d87d" providerId="ADAL" clId="{208021B8-7477-774A-99A5-27129A94BF5E}" dt="2024-03-12T14:31:22.898" v="693" actId="2696"/>
        <pc:sldMkLst>
          <pc:docMk/>
          <pc:sldMk cId="791503992" sldId="266"/>
        </pc:sldMkLst>
        <pc:spChg chg="mod">
          <ac:chgData name="Josephine Hoffheinz" userId="e0f5c9e3-43ea-4b53-8ebb-53a75749d87d" providerId="ADAL" clId="{208021B8-7477-774A-99A5-27129A94BF5E}" dt="2024-03-12T14:25:33.911" v="440" actId="27636"/>
          <ac:spMkLst>
            <pc:docMk/>
            <pc:sldMk cId="791503992" sldId="266"/>
            <ac:spMk id="2" creationId="{564D03BB-B40A-024B-E008-09C2B8DFE8D0}"/>
          </ac:spMkLst>
        </pc:spChg>
      </pc:sldChg>
      <pc:sldChg chg="new">
        <pc:chgData name="Josephine Hoffheinz" userId="e0f5c9e3-43ea-4b53-8ebb-53a75749d87d" providerId="ADAL" clId="{208021B8-7477-774A-99A5-27129A94BF5E}" dt="2024-03-12T14:42:48.817" v="791" actId="680"/>
        <pc:sldMkLst>
          <pc:docMk/>
          <pc:sldMk cId="4233395722" sldId="267"/>
        </pc:sldMkLst>
      </pc:sldChg>
      <pc:sldChg chg="new">
        <pc:chgData name="Josephine Hoffheinz" userId="e0f5c9e3-43ea-4b53-8ebb-53a75749d87d" providerId="ADAL" clId="{208021B8-7477-774A-99A5-27129A94BF5E}" dt="2024-03-12T14:42:51.779" v="792" actId="680"/>
        <pc:sldMkLst>
          <pc:docMk/>
          <pc:sldMk cId="985856299" sldId="268"/>
        </pc:sldMkLst>
      </pc:sldChg>
      <pc:sldChg chg="new del">
        <pc:chgData name="Josephine Hoffheinz" userId="e0f5c9e3-43ea-4b53-8ebb-53a75749d87d" providerId="ADAL" clId="{208021B8-7477-774A-99A5-27129A94BF5E}" dt="2024-03-12T15:38:49.137" v="1788" actId="2696"/>
        <pc:sldMkLst>
          <pc:docMk/>
          <pc:sldMk cId="838932935" sldId="269"/>
        </pc:sldMkLst>
      </pc:sldChg>
      <pc:sldChg chg="new">
        <pc:chgData name="Josephine Hoffheinz" userId="e0f5c9e3-43ea-4b53-8ebb-53a75749d87d" providerId="ADAL" clId="{208021B8-7477-774A-99A5-27129A94BF5E}" dt="2024-03-12T15:38:03.928" v="1783" actId="680"/>
        <pc:sldMkLst>
          <pc:docMk/>
          <pc:sldMk cId="109023905" sldId="270"/>
        </pc:sldMkLst>
      </pc:sldChg>
      <pc:sldChg chg="new del">
        <pc:chgData name="Josephine Hoffheinz" userId="e0f5c9e3-43ea-4b53-8ebb-53a75749d87d" providerId="ADAL" clId="{208021B8-7477-774A-99A5-27129A94BF5E}" dt="2024-03-12T15:36:20.232" v="1768" actId="2696"/>
        <pc:sldMkLst>
          <pc:docMk/>
          <pc:sldMk cId="2489164869" sldId="270"/>
        </pc:sldMkLst>
      </pc:sldChg>
      <pc:sldChg chg="new del">
        <pc:chgData name="Josephine Hoffheinz" userId="e0f5c9e3-43ea-4b53-8ebb-53a75749d87d" providerId="ADAL" clId="{208021B8-7477-774A-99A5-27129A94BF5E}" dt="2024-03-12T15:37:14.307" v="1776" actId="2696"/>
        <pc:sldMkLst>
          <pc:docMk/>
          <pc:sldMk cId="3290087206" sldId="270"/>
        </pc:sldMkLst>
      </pc:sldChg>
      <pc:sldChg chg="new del">
        <pc:chgData name="Josephine Hoffheinz" userId="e0f5c9e3-43ea-4b53-8ebb-53a75749d87d" providerId="ADAL" clId="{208021B8-7477-774A-99A5-27129A94BF5E}" dt="2024-03-12T15:36:00.284" v="1766" actId="2696"/>
        <pc:sldMkLst>
          <pc:docMk/>
          <pc:sldMk cId="3639646856" sldId="270"/>
        </pc:sldMkLst>
      </pc:sldChg>
      <pc:sldChg chg="delSp new del mod">
        <pc:chgData name="Josephine Hoffheinz" userId="e0f5c9e3-43ea-4b53-8ebb-53a75749d87d" providerId="ADAL" clId="{208021B8-7477-774A-99A5-27129A94BF5E}" dt="2024-03-12T15:34:27.600" v="1749" actId="2696"/>
        <pc:sldMkLst>
          <pc:docMk/>
          <pc:sldMk cId="3716331974" sldId="270"/>
        </pc:sldMkLst>
        <pc:spChg chg="del">
          <ac:chgData name="Josephine Hoffheinz" userId="e0f5c9e3-43ea-4b53-8ebb-53a75749d87d" providerId="ADAL" clId="{208021B8-7477-774A-99A5-27129A94BF5E}" dt="2024-03-12T15:34:21.710" v="1747" actId="478"/>
          <ac:spMkLst>
            <pc:docMk/>
            <pc:sldMk cId="3716331974" sldId="270"/>
            <ac:spMk id="2" creationId="{62CD4EBB-FA65-7789-76F0-8B7EE5D99451}"/>
          </ac:spMkLst>
        </pc:spChg>
        <pc:spChg chg="del">
          <ac:chgData name="Josephine Hoffheinz" userId="e0f5c9e3-43ea-4b53-8ebb-53a75749d87d" providerId="ADAL" clId="{208021B8-7477-774A-99A5-27129A94BF5E}" dt="2024-03-12T15:34:23.797" v="1748" actId="478"/>
          <ac:spMkLst>
            <pc:docMk/>
            <pc:sldMk cId="3716331974" sldId="270"/>
            <ac:spMk id="4" creationId="{7546FA83-C81D-8861-7062-6AED894CA0D1}"/>
          </ac:spMkLst>
        </pc:spChg>
      </pc:sldChg>
      <pc:sldChg chg="new del">
        <pc:chgData name="Josephine Hoffheinz" userId="e0f5c9e3-43ea-4b53-8ebb-53a75749d87d" providerId="ADAL" clId="{208021B8-7477-774A-99A5-27129A94BF5E}" dt="2024-03-12T15:37:47.634" v="1778" actId="2696"/>
        <pc:sldMkLst>
          <pc:docMk/>
          <pc:sldMk cId="3758893726" sldId="270"/>
        </pc:sldMkLst>
      </pc:sldChg>
      <pc:sldChg chg="new del">
        <pc:chgData name="Josephine Hoffheinz" userId="e0f5c9e3-43ea-4b53-8ebb-53a75749d87d" providerId="ADAL" clId="{208021B8-7477-774A-99A5-27129A94BF5E}" dt="2024-03-12T15:37:58.386" v="1782" actId="2696"/>
        <pc:sldMkLst>
          <pc:docMk/>
          <pc:sldMk cId="4002842992" sldId="270"/>
        </pc:sldMkLst>
      </pc:sldChg>
      <pc:sldChg chg="new del">
        <pc:chgData name="Josephine Hoffheinz" userId="e0f5c9e3-43ea-4b53-8ebb-53a75749d87d" providerId="ADAL" clId="{208021B8-7477-774A-99A5-27129A94BF5E}" dt="2024-03-12T15:37:01.013" v="1770" actId="2696"/>
        <pc:sldMkLst>
          <pc:docMk/>
          <pc:sldMk cId="4057921732" sldId="270"/>
        </pc:sldMkLst>
      </pc:sldChg>
      <pc:sldChg chg="new ord">
        <pc:chgData name="Josephine Hoffheinz" userId="e0f5c9e3-43ea-4b53-8ebb-53a75749d87d" providerId="ADAL" clId="{208021B8-7477-774A-99A5-27129A94BF5E}" dt="2024-03-12T15:38:22.532" v="1786" actId="20578"/>
        <pc:sldMkLst>
          <pc:docMk/>
          <pc:sldMk cId="550875588" sldId="271"/>
        </pc:sldMkLst>
      </pc:sldChg>
      <pc:sldChg chg="new del">
        <pc:chgData name="Josephine Hoffheinz" userId="e0f5c9e3-43ea-4b53-8ebb-53a75749d87d" providerId="ADAL" clId="{208021B8-7477-774A-99A5-27129A94BF5E}" dt="2024-03-12T15:37:56.875" v="1781" actId="2696"/>
        <pc:sldMkLst>
          <pc:docMk/>
          <pc:sldMk cId="1789789459" sldId="271"/>
        </pc:sldMkLst>
      </pc:sldChg>
      <pc:sldChg chg="new del">
        <pc:chgData name="Josephine Hoffheinz" userId="e0f5c9e3-43ea-4b53-8ebb-53a75749d87d" providerId="ADAL" clId="{208021B8-7477-774A-99A5-27129A94BF5E}" dt="2024-03-12T15:37:09.978" v="1773" actId="2696"/>
        <pc:sldMkLst>
          <pc:docMk/>
          <pc:sldMk cId="1906515552" sldId="271"/>
        </pc:sldMkLst>
      </pc:sldChg>
      <pc:sldChg chg="modSp new mod ord">
        <pc:chgData name="Josephine Hoffheinz" userId="e0f5c9e3-43ea-4b53-8ebb-53a75749d87d" providerId="ADAL" clId="{208021B8-7477-774A-99A5-27129A94BF5E}" dt="2024-03-13T09:46:07.091" v="2355" actId="14100"/>
        <pc:sldMkLst>
          <pc:docMk/>
          <pc:sldMk cId="886721739" sldId="272"/>
        </pc:sldMkLst>
        <pc:spChg chg="mod">
          <ac:chgData name="Josephine Hoffheinz" userId="e0f5c9e3-43ea-4b53-8ebb-53a75749d87d" providerId="ADAL" clId="{208021B8-7477-774A-99A5-27129A94BF5E}" dt="2024-03-13T09:46:05.279" v="2354" actId="14100"/>
          <ac:spMkLst>
            <pc:docMk/>
            <pc:sldMk cId="886721739" sldId="272"/>
            <ac:spMk id="3" creationId="{647D1BAA-F92E-5208-ABA6-1893DD0CFF84}"/>
          </ac:spMkLst>
        </pc:spChg>
        <pc:spChg chg="mod">
          <ac:chgData name="Josephine Hoffheinz" userId="e0f5c9e3-43ea-4b53-8ebb-53a75749d87d" providerId="ADAL" clId="{208021B8-7477-774A-99A5-27129A94BF5E}" dt="2024-03-13T09:46:07.091" v="2355" actId="14100"/>
          <ac:spMkLst>
            <pc:docMk/>
            <pc:sldMk cId="886721739" sldId="272"/>
            <ac:spMk id="5" creationId="{AA4EBF9F-C0C7-D9FC-97EE-8FDC2B4A4718}"/>
          </ac:spMkLst>
        </pc:spChg>
      </pc:sldChg>
      <pc:sldChg chg="new del ord">
        <pc:chgData name="Josephine Hoffheinz" userId="e0f5c9e3-43ea-4b53-8ebb-53a75749d87d" providerId="ADAL" clId="{208021B8-7477-774A-99A5-27129A94BF5E}" dt="2024-03-12T15:45:00.352" v="1815" actId="2696"/>
        <pc:sldMkLst>
          <pc:docMk/>
          <pc:sldMk cId="1194421723" sldId="272"/>
        </pc:sldMkLst>
      </pc:sldChg>
      <pc:sldChg chg="new del">
        <pc:chgData name="Josephine Hoffheinz" userId="e0f5c9e3-43ea-4b53-8ebb-53a75749d87d" providerId="ADAL" clId="{208021B8-7477-774A-99A5-27129A94BF5E}" dt="2024-03-12T15:49:46.996" v="1830" actId="2696"/>
        <pc:sldMkLst>
          <pc:docMk/>
          <pc:sldMk cId="2748919473" sldId="272"/>
        </pc:sldMkLst>
      </pc:sldChg>
      <pc:sldChg chg="new del">
        <pc:chgData name="Josephine Hoffheinz" userId="e0f5c9e3-43ea-4b53-8ebb-53a75749d87d" providerId="ADAL" clId="{208021B8-7477-774A-99A5-27129A94BF5E}" dt="2024-03-12T16:08:58.420" v="2259" actId="2696"/>
        <pc:sldMkLst>
          <pc:docMk/>
          <pc:sldMk cId="3050228618" sldId="272"/>
        </pc:sldMkLst>
      </pc:sldChg>
      <pc:sldChg chg="new del">
        <pc:chgData name="Josephine Hoffheinz" userId="e0f5c9e3-43ea-4b53-8ebb-53a75749d87d" providerId="ADAL" clId="{208021B8-7477-774A-99A5-27129A94BF5E}" dt="2024-03-12T15:40:10.669" v="1803" actId="2696"/>
        <pc:sldMkLst>
          <pc:docMk/>
          <pc:sldMk cId="3660785013" sldId="272"/>
        </pc:sldMkLst>
      </pc:sldChg>
      <pc:sldChg chg="new del">
        <pc:chgData name="Josephine Hoffheinz" userId="e0f5c9e3-43ea-4b53-8ebb-53a75749d87d" providerId="ADAL" clId="{208021B8-7477-774A-99A5-27129A94BF5E}" dt="2024-03-12T15:40:09.326" v="1802" actId="2696"/>
        <pc:sldMkLst>
          <pc:docMk/>
          <pc:sldMk cId="858878252" sldId="273"/>
        </pc:sldMkLst>
      </pc:sldChg>
      <pc:sldChg chg="new">
        <pc:chgData name="Josephine Hoffheinz" userId="e0f5c9e3-43ea-4b53-8ebb-53a75749d87d" providerId="ADAL" clId="{208021B8-7477-774A-99A5-27129A94BF5E}" dt="2024-03-12T16:09:14.269" v="2262" actId="680"/>
        <pc:sldMkLst>
          <pc:docMk/>
          <pc:sldMk cId="1832142309" sldId="273"/>
        </pc:sldMkLst>
      </pc:sldChg>
      <pc:sldChg chg="new del">
        <pc:chgData name="Josephine Hoffheinz" userId="e0f5c9e3-43ea-4b53-8ebb-53a75749d87d" providerId="ADAL" clId="{208021B8-7477-774A-99A5-27129A94BF5E}" dt="2024-03-12T15:39:50.594" v="1800" actId="2696"/>
        <pc:sldMkLst>
          <pc:docMk/>
          <pc:sldMk cId="1974143152" sldId="273"/>
        </pc:sldMkLst>
      </pc:sldChg>
      <pc:sldChg chg="new del ord">
        <pc:chgData name="Josephine Hoffheinz" userId="e0f5c9e3-43ea-4b53-8ebb-53a75749d87d" providerId="ADAL" clId="{208021B8-7477-774A-99A5-27129A94BF5E}" dt="2024-03-12T15:47:58.556" v="1819" actId="2696"/>
        <pc:sldMkLst>
          <pc:docMk/>
          <pc:sldMk cId="2299870331" sldId="273"/>
        </pc:sldMkLst>
      </pc:sldChg>
      <pc:sldChg chg="new del">
        <pc:chgData name="Josephine Hoffheinz" userId="e0f5c9e3-43ea-4b53-8ebb-53a75749d87d" providerId="ADAL" clId="{208021B8-7477-774A-99A5-27129A94BF5E}" dt="2024-03-12T15:49:46.035" v="1829" actId="2696"/>
        <pc:sldMkLst>
          <pc:docMk/>
          <pc:sldMk cId="3569395096" sldId="273"/>
        </pc:sldMkLst>
      </pc:sldChg>
      <pc:sldChg chg="modSp new del mod">
        <pc:chgData name="Josephine Hoffheinz" userId="e0f5c9e3-43ea-4b53-8ebb-53a75749d87d" providerId="ADAL" clId="{208021B8-7477-774A-99A5-27129A94BF5E}" dt="2024-03-12T15:47:59.425" v="1820" actId="2696"/>
        <pc:sldMkLst>
          <pc:docMk/>
          <pc:sldMk cId="3955670418" sldId="274"/>
        </pc:sldMkLst>
        <pc:spChg chg="mod">
          <ac:chgData name="Josephine Hoffheinz" userId="e0f5c9e3-43ea-4b53-8ebb-53a75749d87d" providerId="ADAL" clId="{208021B8-7477-774A-99A5-27129A94BF5E}" dt="2024-03-12T15:45:32.682" v="1817"/>
          <ac:spMkLst>
            <pc:docMk/>
            <pc:sldMk cId="3955670418" sldId="274"/>
            <ac:spMk id="3" creationId="{41B661D8-4D4B-5485-5A76-9175B56EC7A4}"/>
          </ac:spMkLst>
        </pc:spChg>
        <pc:spChg chg="mod">
          <ac:chgData name="Josephine Hoffheinz" userId="e0f5c9e3-43ea-4b53-8ebb-53a75749d87d" providerId="ADAL" clId="{208021B8-7477-774A-99A5-27129A94BF5E}" dt="2024-03-12T15:45:46.772" v="1818"/>
          <ac:spMkLst>
            <pc:docMk/>
            <pc:sldMk cId="3955670418" sldId="274"/>
            <ac:spMk id="4" creationId="{38D93012-EC7B-0B70-F990-D4B015806762}"/>
          </ac:spMkLst>
        </pc:spChg>
      </pc:sldChg>
      <pc:sldMasterChg chg="addSp modSp mod addSldLayout delSldLayout modSldLayout sldLayoutOrd">
        <pc:chgData name="Josephine Hoffheinz" userId="e0f5c9e3-43ea-4b53-8ebb-53a75749d87d" providerId="ADAL" clId="{208021B8-7477-774A-99A5-27129A94BF5E}" dt="2024-03-13T09:49:43.364" v="2470" actId="20577"/>
        <pc:sldMasterMkLst>
          <pc:docMk/>
          <pc:sldMasterMk cId="2394396925" sldId="2147483661"/>
        </pc:sldMasterMkLst>
        <pc:spChg chg="add mod">
          <ac:chgData name="Josephine Hoffheinz" userId="e0f5c9e3-43ea-4b53-8ebb-53a75749d87d" providerId="ADAL" clId="{208021B8-7477-774A-99A5-27129A94BF5E}" dt="2024-03-12T16:54:22.691" v="2300" actId="1037"/>
          <ac:spMkLst>
            <pc:docMk/>
            <pc:sldMasterMk cId="2394396925" sldId="2147483661"/>
            <ac:spMk id="4" creationId="{78387789-1378-B5AC-875F-31CCEE489FD5}"/>
          </ac:spMkLst>
        </pc:spChg>
        <pc:spChg chg="add mod">
          <ac:chgData name="Josephine Hoffheinz" userId="e0f5c9e3-43ea-4b53-8ebb-53a75749d87d" providerId="ADAL" clId="{208021B8-7477-774A-99A5-27129A94BF5E}" dt="2024-03-12T14:34:40.715" v="714"/>
          <ac:spMkLst>
            <pc:docMk/>
            <pc:sldMasterMk cId="2394396925" sldId="2147483661"/>
            <ac:spMk id="5" creationId="{E4624944-52CC-8A5A-405D-FFE19F701707}"/>
          </ac:spMkLst>
        </pc:spChg>
        <pc:sldLayoutChg chg="addSp delSp modSp mod">
          <pc:chgData name="Josephine Hoffheinz" userId="e0f5c9e3-43ea-4b53-8ebb-53a75749d87d" providerId="ADAL" clId="{208021B8-7477-774A-99A5-27129A94BF5E}" dt="2024-03-12T15:09:54.491" v="1324" actId="207"/>
          <pc:sldLayoutMkLst>
            <pc:docMk/>
            <pc:sldMasterMk cId="2394396925" sldId="2147483661"/>
            <pc:sldLayoutMk cId="1783054580" sldId="2147483674"/>
          </pc:sldLayoutMkLst>
          <pc:spChg chg="mod">
            <ac:chgData name="Josephine Hoffheinz" userId="e0f5c9e3-43ea-4b53-8ebb-53a75749d87d" providerId="ADAL" clId="{208021B8-7477-774A-99A5-27129A94BF5E}" dt="2024-03-12T15:08:32.483" v="1321" actId="207"/>
            <ac:spMkLst>
              <pc:docMk/>
              <pc:sldMasterMk cId="2394396925" sldId="2147483661"/>
              <pc:sldLayoutMk cId="1783054580" sldId="2147483674"/>
              <ac:spMk id="2" creationId="{9A09CF22-0C7B-B8E0-EEF8-7EA4D09EAF28}"/>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3" creationId="{5402531D-663E-4F48-BA71-AC207EEA93D3}"/>
            </ac:spMkLst>
          </pc:spChg>
          <pc:spChg chg="add mod">
            <ac:chgData name="Josephine Hoffheinz" userId="e0f5c9e3-43ea-4b53-8ebb-53a75749d87d" providerId="ADAL" clId="{208021B8-7477-774A-99A5-27129A94BF5E}" dt="2024-03-12T15:09:54.491" v="1324" actId="207"/>
            <ac:spMkLst>
              <pc:docMk/>
              <pc:sldMasterMk cId="2394396925" sldId="2147483661"/>
              <pc:sldLayoutMk cId="1783054580" sldId="2147483674"/>
              <ac:spMk id="4" creationId="{7489963A-FF12-C3B1-57CE-95D2F958E518}"/>
            </ac:spMkLst>
          </pc:spChg>
          <pc:spChg chg="mod">
            <ac:chgData name="Josephine Hoffheinz" userId="e0f5c9e3-43ea-4b53-8ebb-53a75749d87d" providerId="ADAL" clId="{208021B8-7477-774A-99A5-27129A94BF5E}" dt="2024-03-12T15:09:49.850" v="1323" actId="207"/>
            <ac:spMkLst>
              <pc:docMk/>
              <pc:sldMasterMk cId="2394396925" sldId="2147483661"/>
              <pc:sldLayoutMk cId="1783054580" sldId="2147483674"/>
              <ac:spMk id="6" creationId="{8814DEDD-7C5C-9062-14A1-B8310D3491F0}"/>
            </ac:spMkLst>
          </pc:spChg>
          <pc:spChg chg="del">
            <ac:chgData name="Josephine Hoffheinz" userId="e0f5c9e3-43ea-4b53-8ebb-53a75749d87d" providerId="ADAL" clId="{208021B8-7477-774A-99A5-27129A94BF5E}" dt="2024-03-12T15:00:37.102" v="1252" actId="478"/>
            <ac:spMkLst>
              <pc:docMk/>
              <pc:sldMasterMk cId="2394396925" sldId="2147483661"/>
              <pc:sldLayoutMk cId="1783054580" sldId="2147483674"/>
              <ac:spMk id="7" creationId="{A0F5CA34-148F-00DF-C14B-3104D6084168}"/>
            </ac:spMkLst>
          </pc:spChg>
          <pc:spChg chg="del">
            <ac:chgData name="Josephine Hoffheinz" userId="e0f5c9e3-43ea-4b53-8ebb-53a75749d87d" providerId="ADAL" clId="{208021B8-7477-774A-99A5-27129A94BF5E}" dt="2024-03-12T15:00:51.887" v="1257" actId="478"/>
            <ac:spMkLst>
              <pc:docMk/>
              <pc:sldMasterMk cId="2394396925" sldId="2147483661"/>
              <pc:sldLayoutMk cId="1783054580" sldId="2147483674"/>
              <ac:spMk id="8" creationId="{06D18A91-6473-0D8B-8E19-B946B408834B}"/>
            </ac:spMkLst>
          </pc:spChg>
          <pc:spChg chg="mod">
            <ac:chgData name="Josephine Hoffheinz" userId="e0f5c9e3-43ea-4b53-8ebb-53a75749d87d" providerId="ADAL" clId="{208021B8-7477-774A-99A5-27129A94BF5E}" dt="2024-03-12T15:07:15.994" v="1312" actId="207"/>
            <ac:spMkLst>
              <pc:docMk/>
              <pc:sldMasterMk cId="2394396925" sldId="2147483661"/>
              <pc:sldLayoutMk cId="1783054580" sldId="2147483674"/>
              <ac:spMk id="9" creationId="{925018C8-7245-5DBF-F3D5-BA23E16A4DB2}"/>
            </ac:spMkLst>
          </pc:spChg>
          <pc:picChg chg="add mod">
            <ac:chgData name="Josephine Hoffheinz" userId="e0f5c9e3-43ea-4b53-8ebb-53a75749d87d" providerId="ADAL" clId="{208021B8-7477-774A-99A5-27129A94BF5E}" dt="2024-03-12T15:01:40.111" v="1264"/>
            <ac:picMkLst>
              <pc:docMk/>
              <pc:sldMasterMk cId="2394396925" sldId="2147483661"/>
              <pc:sldLayoutMk cId="1783054580" sldId="2147483674"/>
              <ac:picMk id="5" creationId="{D9FE6DEA-5B41-0F88-E66B-01EF98ACE510}"/>
            </ac:picMkLst>
          </pc:picChg>
        </pc:sldLayoutChg>
        <pc:sldLayoutChg chg="addSp delSp modSp mod">
          <pc:chgData name="Josephine Hoffheinz" userId="e0f5c9e3-43ea-4b53-8ebb-53a75749d87d" providerId="ADAL" clId="{208021B8-7477-774A-99A5-27129A94BF5E}" dt="2024-03-12T16:09:57.731" v="2268" actId="6014"/>
          <pc:sldLayoutMkLst>
            <pc:docMk/>
            <pc:sldMasterMk cId="2394396925" sldId="2147483661"/>
            <pc:sldLayoutMk cId="3485044174" sldId="2147483678"/>
          </pc:sldLayoutMkLst>
          <pc:spChg chg="add del mod">
            <ac:chgData name="Josephine Hoffheinz" userId="e0f5c9e3-43ea-4b53-8ebb-53a75749d87d" providerId="ADAL" clId="{208021B8-7477-774A-99A5-27129A94BF5E}" dt="2024-03-12T15:04:22.054" v="1290" actId="478"/>
            <ac:spMkLst>
              <pc:docMk/>
              <pc:sldMasterMk cId="2394396925" sldId="2147483661"/>
              <pc:sldLayoutMk cId="3485044174" sldId="2147483678"/>
              <ac:spMk id="2" creationId="{D943DC4C-80BA-DC8E-FFC0-D48B4947298F}"/>
            </ac:spMkLst>
          </pc:spChg>
          <pc:spChg chg="add mod">
            <ac:chgData name="Josephine Hoffheinz" userId="e0f5c9e3-43ea-4b53-8ebb-53a75749d87d" providerId="ADAL" clId="{208021B8-7477-774A-99A5-27129A94BF5E}" dt="2024-03-12T15:29:17.239" v="1332" actId="1037"/>
            <ac:spMkLst>
              <pc:docMk/>
              <pc:sldMasterMk cId="2394396925" sldId="2147483661"/>
              <pc:sldLayoutMk cId="3485044174" sldId="2147483678"/>
              <ac:spMk id="3" creationId="{06031EA5-7094-3853-E246-0C190AB56E9C}"/>
            </ac:spMkLst>
          </pc:spChg>
          <pc:spChg chg="del mod">
            <ac:chgData name="Josephine Hoffheinz" userId="e0f5c9e3-43ea-4b53-8ebb-53a75749d87d" providerId="ADAL" clId="{208021B8-7477-774A-99A5-27129A94BF5E}" dt="2024-03-12T15:02:07.258" v="1267" actId="478"/>
            <ac:spMkLst>
              <pc:docMk/>
              <pc:sldMasterMk cId="2394396925" sldId="2147483661"/>
              <pc:sldLayoutMk cId="3485044174" sldId="2147483678"/>
              <ac:spMk id="4" creationId="{2F7D1721-BA05-EDE0-8CC1-6C89A2F5F441}"/>
            </ac:spMkLst>
          </pc:spChg>
          <pc:spChg chg="del mod">
            <ac:chgData name="Josephine Hoffheinz" userId="e0f5c9e3-43ea-4b53-8ebb-53a75749d87d" providerId="ADAL" clId="{208021B8-7477-774A-99A5-27129A94BF5E}" dt="2024-03-12T15:04:23.595" v="1291" actId="478"/>
            <ac:spMkLst>
              <pc:docMk/>
              <pc:sldMasterMk cId="2394396925" sldId="2147483661"/>
              <pc:sldLayoutMk cId="3485044174" sldId="2147483678"/>
              <ac:spMk id="5" creationId="{411FCACC-900D-9A7F-0361-3E6E9A5D2DEE}"/>
            </ac:spMkLst>
          </pc:spChg>
          <pc:spChg chg="add mod">
            <ac:chgData name="Josephine Hoffheinz" userId="e0f5c9e3-43ea-4b53-8ebb-53a75749d87d" providerId="ADAL" clId="{208021B8-7477-774A-99A5-27129A94BF5E}" dt="2024-03-12T15:04:48.296" v="1303" actId="14100"/>
            <ac:spMkLst>
              <pc:docMk/>
              <pc:sldMasterMk cId="2394396925" sldId="2147483661"/>
              <pc:sldLayoutMk cId="3485044174" sldId="2147483678"/>
              <ac:spMk id="6" creationId="{6A70E5BD-CA51-09C4-A0D0-817208BC2628}"/>
            </ac:spMkLst>
          </pc:spChg>
          <pc:spChg chg="del mod">
            <ac:chgData name="Josephine Hoffheinz" userId="e0f5c9e3-43ea-4b53-8ebb-53a75749d87d" providerId="ADAL" clId="{208021B8-7477-774A-99A5-27129A94BF5E}" dt="2024-03-12T15:39:14.142" v="1791" actId="478"/>
            <ac:spMkLst>
              <pc:docMk/>
              <pc:sldMasterMk cId="2394396925" sldId="2147483661"/>
              <pc:sldLayoutMk cId="3485044174" sldId="2147483678"/>
              <ac:spMk id="7" creationId="{11866554-52EE-32A8-165C-C91A9ED93B79}"/>
            </ac:spMkLst>
          </pc:spChg>
          <pc:spChg chg="mod">
            <ac:chgData name="Josephine Hoffheinz" userId="e0f5c9e3-43ea-4b53-8ebb-53a75749d87d" providerId="ADAL" clId="{208021B8-7477-774A-99A5-27129A94BF5E}" dt="2024-03-12T15:02:24.609" v="1278" actId="14100"/>
            <ac:spMkLst>
              <pc:docMk/>
              <pc:sldMasterMk cId="2394396925" sldId="2147483661"/>
              <pc:sldLayoutMk cId="3485044174" sldId="2147483678"/>
              <ac:spMk id="8" creationId="{E2AC6612-43B4-2567-D2E2-4094E4C240BD}"/>
            </ac:spMkLst>
          </pc:spChg>
          <pc:spChg chg="mod">
            <ac:chgData name="Josephine Hoffheinz" userId="e0f5c9e3-43ea-4b53-8ebb-53a75749d87d" providerId="ADAL" clId="{208021B8-7477-774A-99A5-27129A94BF5E}" dt="2024-03-12T14:50:45.172" v="1164" actId="20577"/>
            <ac:spMkLst>
              <pc:docMk/>
              <pc:sldMasterMk cId="2394396925" sldId="2147483661"/>
              <pc:sldLayoutMk cId="3485044174" sldId="2147483678"/>
              <ac:spMk id="9" creationId="{3676FF84-31E1-C937-463E-EA12653DED04}"/>
            </ac:spMkLst>
          </pc:spChg>
          <pc:spChg chg="mod">
            <ac:chgData name="Josephine Hoffheinz" userId="e0f5c9e3-43ea-4b53-8ebb-53a75749d87d" providerId="ADAL" clId="{208021B8-7477-774A-99A5-27129A94BF5E}" dt="2024-03-12T15:29:13.232" v="1331" actId="1037"/>
            <ac:spMkLst>
              <pc:docMk/>
              <pc:sldMasterMk cId="2394396925" sldId="2147483661"/>
              <pc:sldLayoutMk cId="3485044174" sldId="2147483678"/>
              <ac:spMk id="10" creationId="{17612AC8-FC47-EEFB-DFAA-6A99D4950EC0}"/>
            </ac:spMkLst>
          </pc:spChg>
          <pc:spChg chg="mod">
            <ac:chgData name="Josephine Hoffheinz" userId="e0f5c9e3-43ea-4b53-8ebb-53a75749d87d" providerId="ADAL" clId="{208021B8-7477-774A-99A5-27129A94BF5E}" dt="2024-03-12T14:55:21.536" v="1181" actId="255"/>
            <ac:spMkLst>
              <pc:docMk/>
              <pc:sldMasterMk cId="2394396925" sldId="2147483661"/>
              <pc:sldLayoutMk cId="3485044174" sldId="2147483678"/>
              <ac:spMk id="11" creationId="{366E3751-4A42-3B8D-5208-B03E95659924}"/>
            </ac:spMkLst>
          </pc:spChg>
          <pc:spChg chg="add mod">
            <ac:chgData name="Josephine Hoffheinz" userId="e0f5c9e3-43ea-4b53-8ebb-53a75749d87d" providerId="ADAL" clId="{208021B8-7477-774A-99A5-27129A94BF5E}" dt="2024-03-12T16:08:52.025" v="2258" actId="12"/>
            <ac:spMkLst>
              <pc:docMk/>
              <pc:sldMasterMk cId="2394396925" sldId="2147483661"/>
              <pc:sldLayoutMk cId="3485044174" sldId="2147483678"/>
              <ac:spMk id="14" creationId="{76F030FD-CF8C-493C-44C2-2ADB5AE0E234}"/>
            </ac:spMkLst>
          </pc:spChg>
          <pc:spChg chg="add del mod">
            <ac:chgData name="Josephine Hoffheinz" userId="e0f5c9e3-43ea-4b53-8ebb-53a75749d87d" providerId="ADAL" clId="{208021B8-7477-774A-99A5-27129A94BF5E}" dt="2024-03-12T15:39:46.808" v="1799"/>
            <ac:spMkLst>
              <pc:docMk/>
              <pc:sldMasterMk cId="2394396925" sldId="2147483661"/>
              <pc:sldLayoutMk cId="3485044174" sldId="2147483678"/>
              <ac:spMk id="15" creationId="{F9191571-0D75-BC4C-1147-DF4E22FEB167}"/>
            </ac:spMkLst>
          </pc:spChg>
        </pc:sldLayoutChg>
        <pc:sldLayoutChg chg="addSp delSp modSp mod">
          <pc:chgData name="Josephine Hoffheinz" userId="e0f5c9e3-43ea-4b53-8ebb-53a75749d87d" providerId="ADAL" clId="{208021B8-7477-774A-99A5-27129A94BF5E}" dt="2024-03-13T09:44:16.001" v="2345" actId="14100"/>
          <pc:sldLayoutMkLst>
            <pc:docMk/>
            <pc:sldMasterMk cId="2394396925" sldId="2147483661"/>
            <pc:sldLayoutMk cId="496303994" sldId="2147483679"/>
          </pc:sldLayoutMkLst>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 creationId="{7E5FA1BE-7633-F019-9769-1B38AF726BC0}"/>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 creationId="{CAF8F316-5A1E-7E46-5A95-F83876EE2C2E}"/>
            </ac:spMkLst>
          </pc:spChg>
          <pc:spChg chg="mod">
            <ac:chgData name="Josephine Hoffheinz" userId="e0f5c9e3-43ea-4b53-8ebb-53a75749d87d" providerId="ADAL" clId="{208021B8-7477-774A-99A5-27129A94BF5E}" dt="2024-03-13T09:44:03.680" v="2333" actId="1036"/>
            <ac:spMkLst>
              <pc:docMk/>
              <pc:sldMasterMk cId="2394396925" sldId="2147483661"/>
              <pc:sldLayoutMk cId="496303994" sldId="2147483679"/>
              <ac:spMk id="4" creationId="{0676AEC4-C477-8D4E-400B-BA76F2A8B655}"/>
            </ac:spMkLst>
          </pc:spChg>
          <pc:spChg chg="mod">
            <ac:chgData name="Josephine Hoffheinz" userId="e0f5c9e3-43ea-4b53-8ebb-53a75749d87d" providerId="ADAL" clId="{208021B8-7477-774A-99A5-27129A94BF5E}" dt="2024-03-12T14:41:47.180" v="783" actId="14100"/>
            <ac:spMkLst>
              <pc:docMk/>
              <pc:sldMasterMk cId="2394396925" sldId="2147483661"/>
              <pc:sldLayoutMk cId="496303994" sldId="2147483679"/>
              <ac:spMk id="5" creationId="{42E496AD-F7F7-A63E-8603-C755108DB0A7}"/>
            </ac:spMkLst>
          </pc:spChg>
          <pc:spChg chg="del mod">
            <ac:chgData name="Josephine Hoffheinz" userId="e0f5c9e3-43ea-4b53-8ebb-53a75749d87d" providerId="ADAL" clId="{208021B8-7477-774A-99A5-27129A94BF5E}" dt="2024-03-12T14:25:30.217" v="438" actId="478"/>
            <ac:spMkLst>
              <pc:docMk/>
              <pc:sldMasterMk cId="2394396925" sldId="2147483661"/>
              <pc:sldLayoutMk cId="496303994" sldId="2147483679"/>
              <ac:spMk id="6" creationId="{61F84FE9-64D9-453B-EF53-72391ABDEFE0}"/>
            </ac:spMkLst>
          </pc:spChg>
          <pc:spChg chg="mod">
            <ac:chgData name="Josephine Hoffheinz" userId="e0f5c9e3-43ea-4b53-8ebb-53a75749d87d" providerId="ADAL" clId="{208021B8-7477-774A-99A5-27129A94BF5E}" dt="2024-03-13T09:43:47.263" v="2324" actId="20577"/>
            <ac:spMkLst>
              <pc:docMk/>
              <pc:sldMasterMk cId="2394396925" sldId="2147483661"/>
              <pc:sldLayoutMk cId="496303994" sldId="2147483679"/>
              <ac:spMk id="12" creationId="{B1E017E9-3A1B-F2EC-5507-0221370E1A90}"/>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13" creationId="{C6C5D7BB-F081-AE0C-6BAA-5C53E9968F72}"/>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4" creationId="{90C9948C-2CD0-3EB8-7722-291FF385D79C}"/>
            </ac:spMkLst>
          </pc:spChg>
          <pc:spChg chg="add del mod">
            <ac:chgData name="Josephine Hoffheinz" userId="e0f5c9e3-43ea-4b53-8ebb-53a75749d87d" providerId="ADAL" clId="{208021B8-7477-774A-99A5-27129A94BF5E}" dt="2024-03-12T14:13:03.882" v="373" actId="478"/>
            <ac:spMkLst>
              <pc:docMk/>
              <pc:sldMasterMk cId="2394396925" sldId="2147483661"/>
              <pc:sldLayoutMk cId="496303994" sldId="2147483679"/>
              <ac:spMk id="16" creationId="{F704597A-88BC-3D5D-8EF3-4392A2E85271}"/>
            </ac:spMkLst>
          </pc:spChg>
          <pc:spChg chg="del mod">
            <ac:chgData name="Josephine Hoffheinz" userId="e0f5c9e3-43ea-4b53-8ebb-53a75749d87d" providerId="ADAL" clId="{208021B8-7477-774A-99A5-27129A94BF5E}" dt="2024-03-13T09:43:57.073" v="2327" actId="478"/>
            <ac:spMkLst>
              <pc:docMk/>
              <pc:sldMasterMk cId="2394396925" sldId="2147483661"/>
              <pc:sldLayoutMk cId="496303994" sldId="2147483679"/>
              <ac:spMk id="17" creationId="{4D073AF7-821F-F27E-678D-22B8D310E5C5}"/>
            </ac:spMkLst>
          </pc:spChg>
          <pc:spChg chg="mod">
            <ac:chgData name="Josephine Hoffheinz" userId="e0f5c9e3-43ea-4b53-8ebb-53a75749d87d" providerId="ADAL" clId="{208021B8-7477-774A-99A5-27129A94BF5E}" dt="2024-03-12T14:30:10.870" v="645" actId="552"/>
            <ac:spMkLst>
              <pc:docMk/>
              <pc:sldMasterMk cId="2394396925" sldId="2147483661"/>
              <pc:sldLayoutMk cId="496303994" sldId="2147483679"/>
              <ac:spMk id="18" creationId="{B8005569-C2AD-CC05-8D64-B474FCA4E742}"/>
            </ac:spMkLst>
          </pc:spChg>
          <pc:spChg chg="del mod">
            <ac:chgData name="Josephine Hoffheinz" userId="e0f5c9e3-43ea-4b53-8ebb-53a75749d87d" providerId="ADAL" clId="{208021B8-7477-774A-99A5-27129A94BF5E}" dt="2024-03-13T09:43:54.647" v="2325" actId="478"/>
            <ac:spMkLst>
              <pc:docMk/>
              <pc:sldMasterMk cId="2394396925" sldId="2147483661"/>
              <pc:sldLayoutMk cId="496303994" sldId="2147483679"/>
              <ac:spMk id="19" creationId="{17EC6120-CB82-5B1C-D2F0-49389036E34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0" creationId="{0182DB51-A959-F2BA-B39D-3F854ABEF219}"/>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1" creationId="{15C017A4-20BC-EBB8-F12E-3F64FAC018C4}"/>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3" creationId="{00CC4EDA-E8DB-BB7D-DA1C-0B05A1262887}"/>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4" creationId="{72FC1E6B-1686-9789-3C2B-F987A474243F}"/>
            </ac:spMkLst>
          </pc:spChg>
          <pc:spChg chg="mod">
            <ac:chgData name="Josephine Hoffheinz" userId="e0f5c9e3-43ea-4b53-8ebb-53a75749d87d" providerId="ADAL" clId="{208021B8-7477-774A-99A5-27129A94BF5E}" dt="2024-03-12T15:06:55.768" v="1308" actId="207"/>
            <ac:spMkLst>
              <pc:docMk/>
              <pc:sldMasterMk cId="2394396925" sldId="2147483661"/>
              <pc:sldLayoutMk cId="496303994" sldId="2147483679"/>
              <ac:spMk id="25" creationId="{3F01A773-91AB-760F-A2B8-F9299A3CEC97}"/>
            </ac:spMkLst>
          </pc:spChg>
          <pc:spChg chg="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6" creationId="{70F8BD5C-BB07-D70C-7B7E-D48D664F2941}"/>
            </ac:spMkLst>
          </pc:spChg>
          <pc:spChg chg="add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27" creationId="{55963887-F3F0-94CC-EF89-0A2E74271239}"/>
            </ac:spMkLst>
          </pc:spChg>
          <pc:spChg chg="mod">
            <ac:chgData name="Josephine Hoffheinz" userId="e0f5c9e3-43ea-4b53-8ebb-53a75749d87d" providerId="ADAL" clId="{208021B8-7477-774A-99A5-27129A94BF5E}" dt="2024-03-12T14:30:58.571" v="691" actId="14100"/>
            <ac:spMkLst>
              <pc:docMk/>
              <pc:sldMasterMk cId="2394396925" sldId="2147483661"/>
              <pc:sldLayoutMk cId="496303994" sldId="2147483679"/>
              <ac:spMk id="32" creationId="{3D97CCEF-8B32-DA8D-8220-433DBAC8C95B}"/>
            </ac:spMkLst>
          </pc:spChg>
          <pc:spChg chg="add mod">
            <ac:chgData name="Josephine Hoffheinz" userId="e0f5c9e3-43ea-4b53-8ebb-53a75749d87d" providerId="ADAL" clId="{208021B8-7477-774A-99A5-27129A94BF5E}" dt="2024-03-13T09:44:16.001" v="2345" actId="14100"/>
            <ac:spMkLst>
              <pc:docMk/>
              <pc:sldMasterMk cId="2394396925" sldId="2147483661"/>
              <pc:sldLayoutMk cId="496303994" sldId="2147483679"/>
              <ac:spMk id="33" creationId="{0669D30F-026D-396E-3EE2-06DF84238CBA}"/>
            </ac:spMkLst>
          </pc:spChg>
          <pc:spChg chg="mod">
            <ac:chgData name="Josephine Hoffheinz" userId="e0f5c9e3-43ea-4b53-8ebb-53a75749d87d" providerId="ADAL" clId="{208021B8-7477-774A-99A5-27129A94BF5E}" dt="2024-03-12T14:17:40.500" v="421" actId="20577"/>
            <ac:spMkLst>
              <pc:docMk/>
              <pc:sldMasterMk cId="2394396925" sldId="2147483661"/>
              <pc:sldLayoutMk cId="496303994" sldId="2147483679"/>
              <ac:spMk id="34" creationId="{F1EB04FC-D739-B00E-D3F9-1608A9A2126C}"/>
            </ac:spMkLst>
          </pc:spChg>
          <pc:spChg chg="add mod">
            <ac:chgData name="Josephine Hoffheinz" userId="e0f5c9e3-43ea-4b53-8ebb-53a75749d87d" providerId="ADAL" clId="{208021B8-7477-774A-99A5-27129A94BF5E}" dt="2024-03-12T14:28:48.683" v="606" actId="207"/>
            <ac:spMkLst>
              <pc:docMk/>
              <pc:sldMasterMk cId="2394396925" sldId="2147483661"/>
              <pc:sldLayoutMk cId="496303994" sldId="2147483679"/>
              <ac:spMk id="35" creationId="{6432F760-F5F0-D74C-F44A-680E2AFA4293}"/>
            </ac:spMkLst>
          </pc:spChg>
          <pc:spChg chg="add mod">
            <ac:chgData name="Josephine Hoffheinz" userId="e0f5c9e3-43ea-4b53-8ebb-53a75749d87d" providerId="ADAL" clId="{208021B8-7477-774A-99A5-27129A94BF5E}" dt="2024-03-12T14:42:09.649" v="787" actId="14100"/>
            <ac:spMkLst>
              <pc:docMk/>
              <pc:sldMasterMk cId="2394396925" sldId="2147483661"/>
              <pc:sldLayoutMk cId="496303994" sldId="2147483679"/>
              <ac:spMk id="37" creationId="{09B6D762-D0FD-44E1-840D-96D8D0C2D7F5}"/>
            </ac:spMkLst>
          </pc:spChg>
          <pc:spChg chg="add del mod">
            <ac:chgData name="Josephine Hoffheinz" userId="e0f5c9e3-43ea-4b53-8ebb-53a75749d87d" providerId="ADAL" clId="{208021B8-7477-774A-99A5-27129A94BF5E}" dt="2024-03-13T09:44:11.157" v="2344" actId="1035"/>
            <ac:spMkLst>
              <pc:docMk/>
              <pc:sldMasterMk cId="2394396925" sldId="2147483661"/>
              <pc:sldLayoutMk cId="496303994" sldId="2147483679"/>
              <ac:spMk id="38" creationId="{0F8E101D-C083-405A-992A-AF27C4A4DD8F}"/>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0" creationId="{89187DE3-C9DC-1ADF-7306-03B9ECE37DC0}"/>
            </ac:spMkLst>
          </pc:spChg>
          <pc:spChg chg="add del mod">
            <ac:chgData name="Josephine Hoffheinz" userId="e0f5c9e3-43ea-4b53-8ebb-53a75749d87d" providerId="ADAL" clId="{208021B8-7477-774A-99A5-27129A94BF5E}" dt="2024-03-12T14:34:38.639" v="713" actId="21"/>
            <ac:spMkLst>
              <pc:docMk/>
              <pc:sldMasterMk cId="2394396925" sldId="2147483661"/>
              <pc:sldLayoutMk cId="496303994" sldId="2147483679"/>
              <ac:spMk id="41" creationId="{308FD532-38E9-0971-1478-E55D72834322}"/>
            </ac:spMkLst>
          </pc:spChg>
          <pc:spChg chg="add del mod">
            <ac:chgData name="Josephine Hoffheinz" userId="e0f5c9e3-43ea-4b53-8ebb-53a75749d87d" providerId="ADAL" clId="{208021B8-7477-774A-99A5-27129A94BF5E}" dt="2024-03-12T14:33:48.630" v="705" actId="478"/>
            <ac:spMkLst>
              <pc:docMk/>
              <pc:sldMasterMk cId="2394396925" sldId="2147483661"/>
              <pc:sldLayoutMk cId="496303994" sldId="2147483679"/>
              <ac:spMk id="42" creationId="{CA361DE9-CD1F-45E0-62E9-FD84EE72313B}"/>
            </ac:spMkLst>
          </pc:sp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7" creationId="{A5F06630-003E-1C3B-0DBA-726362887851}"/>
            </ac:cxnSpMkLst>
          </pc:cxnChg>
          <pc:cxnChg chg="mod">
            <ac:chgData name="Josephine Hoffheinz" userId="e0f5c9e3-43ea-4b53-8ebb-53a75749d87d" providerId="ADAL" clId="{208021B8-7477-774A-99A5-27129A94BF5E}" dt="2024-03-12T14:29:49.076" v="644" actId="1038"/>
            <ac:cxnSpMkLst>
              <pc:docMk/>
              <pc:sldMasterMk cId="2394396925" sldId="2147483661"/>
              <pc:sldLayoutMk cId="496303994" sldId="2147483679"/>
              <ac:cxnSpMk id="9" creationId="{AB3D701B-E924-5F8D-A252-59609AD8BDE0}"/>
            </ac:cxnSpMkLst>
          </pc:cxnChg>
          <pc:cxnChg chg="add del mod">
            <ac:chgData name="Josephine Hoffheinz" userId="e0f5c9e3-43ea-4b53-8ebb-53a75749d87d" providerId="ADAL" clId="{208021B8-7477-774A-99A5-27129A94BF5E}" dt="2024-03-12T14:13:03.882" v="373" actId="478"/>
            <ac:cxnSpMkLst>
              <pc:docMk/>
              <pc:sldMasterMk cId="2394396925" sldId="2147483661"/>
              <pc:sldLayoutMk cId="496303994" sldId="2147483679"/>
              <ac:cxnSpMk id="22" creationId="{A9FD496C-A6C1-6724-2D3F-9ED5F38A7F4F}"/>
            </ac:cxnSpMkLst>
          </pc:cxnChg>
          <pc:cxnChg chg="del mod">
            <ac:chgData name="Josephine Hoffheinz" userId="e0f5c9e3-43ea-4b53-8ebb-53a75749d87d" providerId="ADAL" clId="{208021B8-7477-774A-99A5-27129A94BF5E}" dt="2024-03-13T09:43:55.727" v="2326" actId="478"/>
            <ac:cxnSpMkLst>
              <pc:docMk/>
              <pc:sldMasterMk cId="2394396925" sldId="2147483661"/>
              <pc:sldLayoutMk cId="496303994" sldId="2147483679"/>
              <ac:cxnSpMk id="28" creationId="{143585A6-2070-3ABF-647B-C40986C3B3B3}"/>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29" creationId="{6F5B5A21-824A-BB74-2B15-2A788DA33724}"/>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0" creationId="{2EE49448-F439-A633-EACC-57EB23D23359}"/>
            </ac:cxnSpMkLst>
          </pc:cxnChg>
          <pc:cxnChg chg="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1" creationId="{007006AC-0824-25E6-BEC6-E49B6575ED54}"/>
            </ac:cxnSpMkLst>
          </pc:cxnChg>
          <pc:cxnChg chg="add mod">
            <ac:chgData name="Josephine Hoffheinz" userId="e0f5c9e3-43ea-4b53-8ebb-53a75749d87d" providerId="ADAL" clId="{208021B8-7477-774A-99A5-27129A94BF5E}" dt="2024-03-13T09:44:11.157" v="2344" actId="1035"/>
            <ac:cxnSpMkLst>
              <pc:docMk/>
              <pc:sldMasterMk cId="2394396925" sldId="2147483661"/>
              <pc:sldLayoutMk cId="496303994" sldId="2147483679"/>
              <ac:cxnSpMk id="39" creationId="{C91D51F2-7903-CEE1-8A5A-FB946334D454}"/>
            </ac:cxnSpMkLst>
          </pc:cxnChg>
        </pc:sldLayoutChg>
        <pc:sldLayoutChg chg="modSp mod">
          <pc:chgData name="Josephine Hoffheinz" userId="e0f5c9e3-43ea-4b53-8ebb-53a75749d87d" providerId="ADAL" clId="{208021B8-7477-774A-99A5-27129A94BF5E}" dt="2024-03-12T15:07:03.022" v="1309" actId="207"/>
          <pc:sldLayoutMkLst>
            <pc:docMk/>
            <pc:sldMasterMk cId="2394396925" sldId="2147483661"/>
            <pc:sldLayoutMk cId="1501148472" sldId="2147483680"/>
          </pc:sldLayoutMkLst>
          <pc:spChg chg="mod">
            <ac:chgData name="Josephine Hoffheinz" userId="e0f5c9e3-43ea-4b53-8ebb-53a75749d87d" providerId="ADAL" clId="{208021B8-7477-774A-99A5-27129A94BF5E}" dt="2024-03-12T15:07:03.022" v="1309" actId="207"/>
            <ac:spMkLst>
              <pc:docMk/>
              <pc:sldMasterMk cId="2394396925" sldId="2147483661"/>
              <pc:sldLayoutMk cId="1501148472" sldId="2147483680"/>
              <ac:spMk id="25" creationId="{3F01A773-91AB-760F-A2B8-F9299A3CEC97}"/>
            </ac:spMkLst>
          </pc:spChg>
        </pc:sldLayoutChg>
        <pc:sldLayoutChg chg="modSp mod">
          <pc:chgData name="Josephine Hoffheinz" userId="e0f5c9e3-43ea-4b53-8ebb-53a75749d87d" providerId="ADAL" clId="{208021B8-7477-774A-99A5-27129A94BF5E}" dt="2024-03-12T15:07:06.432" v="1310" actId="207"/>
          <pc:sldLayoutMkLst>
            <pc:docMk/>
            <pc:sldMasterMk cId="2394396925" sldId="2147483661"/>
            <pc:sldLayoutMk cId="2088388667" sldId="2147483681"/>
          </pc:sldLayoutMkLst>
          <pc:spChg chg="mod">
            <ac:chgData name="Josephine Hoffheinz" userId="e0f5c9e3-43ea-4b53-8ebb-53a75749d87d" providerId="ADAL" clId="{208021B8-7477-774A-99A5-27129A94BF5E}" dt="2024-03-12T15:07:06.432" v="1310" actId="207"/>
            <ac:spMkLst>
              <pc:docMk/>
              <pc:sldMasterMk cId="2394396925" sldId="2147483661"/>
              <pc:sldLayoutMk cId="2088388667" sldId="2147483681"/>
              <ac:spMk id="25" creationId="{3F01A773-91AB-760F-A2B8-F9299A3CEC97}"/>
            </ac:spMkLst>
          </pc:spChg>
        </pc:sldLayoutChg>
        <pc:sldLayoutChg chg="addSp delSp modSp mod">
          <pc:chgData name="Josephine Hoffheinz" userId="e0f5c9e3-43ea-4b53-8ebb-53a75749d87d" providerId="ADAL" clId="{208021B8-7477-774A-99A5-27129A94BF5E}" dt="2024-03-12T15:02:53.179" v="1283" actId="14100"/>
          <pc:sldLayoutMkLst>
            <pc:docMk/>
            <pc:sldMasterMk cId="2394396925" sldId="2147483661"/>
            <pc:sldLayoutMk cId="2894851312" sldId="2147483682"/>
          </pc:sldLayoutMkLst>
          <pc:spChg chg="add 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2" creationId="{2E4CF50B-2F6F-B203-142B-B987EE6F7866}"/>
            </ac:spMkLst>
          </pc:spChg>
          <pc:spChg chg="del">
            <ac:chgData name="Josephine Hoffheinz" userId="e0f5c9e3-43ea-4b53-8ebb-53a75749d87d" providerId="ADAL" clId="{208021B8-7477-774A-99A5-27129A94BF5E}" dt="2024-03-12T14:36:56.539" v="741" actId="478"/>
            <ac:spMkLst>
              <pc:docMk/>
              <pc:sldMasterMk cId="2394396925" sldId="2147483661"/>
              <pc:sldLayoutMk cId="2894851312" sldId="2147483682"/>
              <ac:spMk id="6" creationId="{DF615ABF-0834-AA9B-66DD-C417B3002189}"/>
            </ac:spMkLst>
          </pc:spChg>
          <pc:spChg chg="mod">
            <ac:chgData name="Josephine Hoffheinz" userId="e0f5c9e3-43ea-4b53-8ebb-53a75749d87d" providerId="ADAL" clId="{208021B8-7477-774A-99A5-27129A94BF5E}" dt="2024-03-12T15:02:53.179" v="1283" actId="14100"/>
            <ac:spMkLst>
              <pc:docMk/>
              <pc:sldMasterMk cId="2394396925" sldId="2147483661"/>
              <pc:sldLayoutMk cId="2894851312" sldId="2147483682"/>
              <ac:spMk id="8" creationId="{2F5CACCB-1CEC-1DE2-BD19-E4D118F49614}"/>
            </ac:spMkLst>
          </pc:spChg>
          <pc:spChg chg="mod">
            <ac:chgData name="Josephine Hoffheinz" userId="e0f5c9e3-43ea-4b53-8ebb-53a75749d87d" providerId="ADAL" clId="{208021B8-7477-774A-99A5-27129A94BF5E}" dt="2024-03-12T14:38:37.195" v="764" actId="1035"/>
            <ac:spMkLst>
              <pc:docMk/>
              <pc:sldMasterMk cId="2394396925" sldId="2147483661"/>
              <pc:sldLayoutMk cId="2894851312" sldId="2147483682"/>
              <ac:spMk id="10" creationId="{D3AA3513-45CA-D0CB-063F-3DEF8E3B6FCD}"/>
            </ac:spMkLst>
          </pc:spChg>
          <pc:spChg chg="mod">
            <ac:chgData name="Josephine Hoffheinz" userId="e0f5c9e3-43ea-4b53-8ebb-53a75749d87d" providerId="ADAL" clId="{208021B8-7477-774A-99A5-27129A94BF5E}" dt="2024-03-12T14:37:52.927" v="751" actId="1035"/>
            <ac:spMkLst>
              <pc:docMk/>
              <pc:sldMasterMk cId="2394396925" sldId="2147483661"/>
              <pc:sldLayoutMk cId="2894851312" sldId="2147483682"/>
              <ac:spMk id="13" creationId="{188A2A38-B7EA-270F-7F75-FA6D97CEE343}"/>
            </ac:spMkLst>
          </pc:spChg>
          <pc:spChg chg="mod">
            <ac:chgData name="Josephine Hoffheinz" userId="e0f5c9e3-43ea-4b53-8ebb-53a75749d87d" providerId="ADAL" clId="{208021B8-7477-774A-99A5-27129A94BF5E}" dt="2024-03-12T14:38:42.289" v="765" actId="14100"/>
            <ac:spMkLst>
              <pc:docMk/>
              <pc:sldMasterMk cId="2394396925" sldId="2147483661"/>
              <pc:sldLayoutMk cId="2894851312" sldId="2147483682"/>
              <ac:spMk id="20" creationId="{64AE0E53-D6C9-00D8-DF42-09F73A32927B}"/>
            </ac:spMkLst>
          </pc:spChg>
          <pc:picChg chg="mod">
            <ac:chgData name="Josephine Hoffheinz" userId="e0f5c9e3-43ea-4b53-8ebb-53a75749d87d" providerId="ADAL" clId="{208021B8-7477-774A-99A5-27129A94BF5E}" dt="2024-03-12T14:37:26.805" v="748" actId="14100"/>
            <ac:picMkLst>
              <pc:docMk/>
              <pc:sldMasterMk cId="2394396925" sldId="2147483661"/>
              <pc:sldLayoutMk cId="2894851312" sldId="2147483682"/>
              <ac:picMk id="14" creationId="{10BDD9B1-044D-13B3-DFAD-488BED19C15E}"/>
            </ac:picMkLst>
          </pc:picChg>
        </pc:sldLayoutChg>
        <pc:sldLayoutChg chg="addSp delSp modSp mod">
          <pc:chgData name="Josephine Hoffheinz" userId="e0f5c9e3-43ea-4b53-8ebb-53a75749d87d" providerId="ADAL" clId="{208021B8-7477-774A-99A5-27129A94BF5E}" dt="2024-03-13T09:49:43.364" v="2470" actId="20577"/>
          <pc:sldLayoutMkLst>
            <pc:docMk/>
            <pc:sldMasterMk cId="2394396925" sldId="2147483661"/>
            <pc:sldLayoutMk cId="3859855295" sldId="2147483683"/>
          </pc:sldLayoutMkLst>
          <pc:spChg chg="add del mod">
            <ac:chgData name="Josephine Hoffheinz" userId="e0f5c9e3-43ea-4b53-8ebb-53a75749d87d" providerId="ADAL" clId="{208021B8-7477-774A-99A5-27129A94BF5E}" dt="2024-03-12T15:29:35.331" v="1345" actId="478"/>
            <ac:spMkLst>
              <pc:docMk/>
              <pc:sldMasterMk cId="2394396925" sldId="2147483661"/>
              <pc:sldLayoutMk cId="3859855295" sldId="2147483683"/>
              <ac:spMk id="2" creationId="{E9977D3F-C472-1C2D-0FB9-8DB19DCF1C24}"/>
            </ac:spMkLst>
          </pc:spChg>
          <pc:spChg chg="del mod">
            <ac:chgData name="Josephine Hoffheinz" userId="e0f5c9e3-43ea-4b53-8ebb-53a75749d87d" providerId="ADAL" clId="{208021B8-7477-774A-99A5-27129A94BF5E}" dt="2024-03-12T15:35:37.198" v="1763" actId="478"/>
            <ac:spMkLst>
              <pc:docMk/>
              <pc:sldMasterMk cId="2394396925" sldId="2147483661"/>
              <pc:sldLayoutMk cId="3859855295" sldId="2147483683"/>
              <ac:spMk id="3" creationId="{DA0BDF5E-A383-237B-1A08-051CDC2F666F}"/>
            </ac:spMkLst>
          </pc:spChg>
          <pc:spChg chg="add del">
            <ac:chgData name="Josephine Hoffheinz" userId="e0f5c9e3-43ea-4b53-8ebb-53a75749d87d" providerId="ADAL" clId="{208021B8-7477-774A-99A5-27129A94BF5E}" dt="2024-03-12T15:34:54.217" v="1751" actId="11529"/>
            <ac:spMkLst>
              <pc:docMk/>
              <pc:sldMasterMk cId="2394396925" sldId="2147483661"/>
              <pc:sldLayoutMk cId="3859855295" sldId="2147483683"/>
              <ac:spMk id="4" creationId="{F5E544B8-308B-FE56-808F-C09777E0C4E6}"/>
            </ac:spMkLst>
          </pc:spChg>
          <pc:spChg chg="add mod">
            <ac:chgData name="Josephine Hoffheinz" userId="e0f5c9e3-43ea-4b53-8ebb-53a75749d87d" providerId="ADAL" clId="{208021B8-7477-774A-99A5-27129A94BF5E}" dt="2024-03-12T16:08:10.988" v="2173" actId="12"/>
            <ac:spMkLst>
              <pc:docMk/>
              <pc:sldMasterMk cId="2394396925" sldId="2147483661"/>
              <pc:sldLayoutMk cId="3859855295" sldId="2147483683"/>
              <ac:spMk id="5" creationId="{0A96F4E7-0BC6-6E08-9BA6-D3347C795D03}"/>
            </ac:spMkLst>
          </pc:spChg>
          <pc:spChg chg="mod">
            <ac:chgData name="Josephine Hoffheinz" userId="e0f5c9e3-43ea-4b53-8ebb-53a75749d87d" providerId="ADAL" clId="{208021B8-7477-774A-99A5-27129A94BF5E}" dt="2024-03-12T15:29:54.872" v="1383" actId="1037"/>
            <ac:spMkLst>
              <pc:docMk/>
              <pc:sldMasterMk cId="2394396925" sldId="2147483661"/>
              <pc:sldLayoutMk cId="3859855295" sldId="2147483683"/>
              <ac:spMk id="6" creationId="{3BF7658C-9DAC-AECA-6642-220AA6A467F4}"/>
            </ac:spMkLst>
          </pc:spChg>
          <pc:spChg chg="del mod">
            <ac:chgData name="Josephine Hoffheinz" userId="e0f5c9e3-43ea-4b53-8ebb-53a75749d87d" providerId="ADAL" clId="{208021B8-7477-774A-99A5-27129A94BF5E}" dt="2024-03-12T15:35:21.440" v="1758" actId="478"/>
            <ac:spMkLst>
              <pc:docMk/>
              <pc:sldMasterMk cId="2394396925" sldId="2147483661"/>
              <pc:sldLayoutMk cId="3859855295" sldId="2147483683"/>
              <ac:spMk id="7" creationId="{11866554-52EE-32A8-165C-C91A9ED93B79}"/>
            </ac:spMkLst>
          </pc:spChg>
          <pc:spChg chg="mod">
            <ac:chgData name="Josephine Hoffheinz" userId="e0f5c9e3-43ea-4b53-8ebb-53a75749d87d" providerId="ADAL" clId="{208021B8-7477-774A-99A5-27129A94BF5E}" dt="2024-03-12T15:03:38" v="1288" actId="14100"/>
            <ac:spMkLst>
              <pc:docMk/>
              <pc:sldMasterMk cId="2394396925" sldId="2147483661"/>
              <pc:sldLayoutMk cId="3859855295" sldId="2147483683"/>
              <ac:spMk id="8" creationId="{E2AC6612-43B4-2567-D2E2-4094E4C240BD}"/>
            </ac:spMkLst>
          </pc:spChg>
          <pc:spChg chg="mod">
            <ac:chgData name="Josephine Hoffheinz" userId="e0f5c9e3-43ea-4b53-8ebb-53a75749d87d" providerId="ADAL" clId="{208021B8-7477-774A-99A5-27129A94BF5E}" dt="2024-03-12T15:30:23.861" v="1402" actId="20577"/>
            <ac:spMkLst>
              <pc:docMk/>
              <pc:sldMasterMk cId="2394396925" sldId="2147483661"/>
              <pc:sldLayoutMk cId="3859855295" sldId="2147483683"/>
              <ac:spMk id="9" creationId="{3676FF84-31E1-C937-463E-EA12653DED04}"/>
            </ac:spMkLst>
          </pc:spChg>
          <pc:spChg chg="mod">
            <ac:chgData name="Josephine Hoffheinz" userId="e0f5c9e3-43ea-4b53-8ebb-53a75749d87d" providerId="ADAL" clId="{208021B8-7477-774A-99A5-27129A94BF5E}" dt="2024-03-12T15:29:30.500" v="1344" actId="1037"/>
            <ac:spMkLst>
              <pc:docMk/>
              <pc:sldMasterMk cId="2394396925" sldId="2147483661"/>
              <pc:sldLayoutMk cId="3859855295" sldId="2147483683"/>
              <ac:spMk id="10" creationId="{17612AC8-FC47-EEFB-DFAA-6A99D4950EC0}"/>
            </ac:spMkLst>
          </pc:spChg>
          <pc:spChg chg="mod">
            <ac:chgData name="Josephine Hoffheinz" userId="e0f5c9e3-43ea-4b53-8ebb-53a75749d87d" providerId="ADAL" clId="{208021B8-7477-774A-99A5-27129A94BF5E}" dt="2024-03-13T09:48:06.746" v="2448" actId="20577"/>
            <ac:spMkLst>
              <pc:docMk/>
              <pc:sldMasterMk cId="2394396925" sldId="2147483661"/>
              <pc:sldLayoutMk cId="3859855295" sldId="2147483683"/>
              <ac:spMk id="11" creationId="{366E3751-4A42-3B8D-5208-B03E95659924}"/>
            </ac:spMkLst>
          </pc:spChg>
          <pc:spChg chg="add mod">
            <ac:chgData name="Josephine Hoffheinz" userId="e0f5c9e3-43ea-4b53-8ebb-53a75749d87d" providerId="ADAL" clId="{208021B8-7477-774A-99A5-27129A94BF5E}" dt="2024-03-13T09:49:43.364" v="2470" actId="20577"/>
            <ac:spMkLst>
              <pc:docMk/>
              <pc:sldMasterMk cId="2394396925" sldId="2147483661"/>
              <pc:sldLayoutMk cId="3859855295" sldId="2147483683"/>
              <ac:spMk id="14" creationId="{BED520A0-5A91-65BD-5356-54F489A6981F}"/>
            </ac:spMkLst>
          </pc:spChg>
        </pc:sldLayoutChg>
        <pc:sldLayoutChg chg="modSp mod">
          <pc:chgData name="Josephine Hoffheinz" userId="e0f5c9e3-43ea-4b53-8ebb-53a75749d87d" providerId="ADAL" clId="{208021B8-7477-774A-99A5-27129A94BF5E}" dt="2024-03-12T16:09:50.623" v="2267" actId="6014"/>
          <pc:sldLayoutMkLst>
            <pc:docMk/>
            <pc:sldMasterMk cId="2394396925" sldId="2147483661"/>
            <pc:sldLayoutMk cId="3371246564" sldId="2147483684"/>
          </pc:sldLayoutMkLst>
          <pc:spChg chg="mod">
            <ac:chgData name="Josephine Hoffheinz" userId="e0f5c9e3-43ea-4b53-8ebb-53a75749d87d" providerId="ADAL" clId="{208021B8-7477-774A-99A5-27129A94BF5E}" dt="2024-03-12T15:07:31.638" v="1314" actId="208"/>
            <ac:spMkLst>
              <pc:docMk/>
              <pc:sldMasterMk cId="2394396925" sldId="2147483661"/>
              <pc:sldLayoutMk cId="3371246564" sldId="2147483684"/>
              <ac:spMk id="2" creationId="{CBD3EEC2-4DF2-77B7-01E6-705CB7AF445B}"/>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1" creationId="{366E3751-4A42-3B8D-5208-B03E95659924}"/>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7" creationId="{4D4856FA-B0F4-D0C8-0330-C21FFD929E83}"/>
            </ac:spMkLst>
          </pc:spChg>
          <pc:spChg chg="mod">
            <ac:chgData name="Josephine Hoffheinz" userId="e0f5c9e3-43ea-4b53-8ebb-53a75749d87d" providerId="ADAL" clId="{208021B8-7477-774A-99A5-27129A94BF5E}" dt="2024-03-12T14:55:05.652" v="1178" actId="404"/>
            <ac:spMkLst>
              <pc:docMk/>
              <pc:sldMasterMk cId="2394396925" sldId="2147483661"/>
              <pc:sldLayoutMk cId="3371246564" sldId="2147483684"/>
              <ac:spMk id="18" creationId="{66EE628D-9B92-AB0C-40F6-C70C231358E5}"/>
            </ac:spMkLst>
          </pc:spChg>
        </pc:sldLayoutChg>
        <pc:sldLayoutChg chg="delSp modSp add del mod modTransition">
          <pc:chgData name="Josephine Hoffheinz" userId="e0f5c9e3-43ea-4b53-8ebb-53a75749d87d" providerId="ADAL" clId="{208021B8-7477-774A-99A5-27129A94BF5E}" dt="2024-03-12T15:07:43.188" v="1315" actId="2696"/>
          <pc:sldLayoutMkLst>
            <pc:docMk/>
            <pc:sldMasterMk cId="2394396925" sldId="2147483661"/>
            <pc:sldLayoutMk cId="2685444418" sldId="2147483685"/>
          </pc:sldLayoutMkLst>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7" creationId="{0494FF37-27BE-EE49-0479-E8702FF092CE}"/>
            </ac:spMkLst>
          </pc:spChg>
          <pc:spChg chg="mod">
            <ac:chgData name="Josephine Hoffheinz" userId="e0f5c9e3-43ea-4b53-8ebb-53a75749d87d" providerId="ADAL" clId="{208021B8-7477-774A-99A5-27129A94BF5E}" dt="2024-03-12T15:03:01.009" v="1285" actId="14100"/>
            <ac:spMkLst>
              <pc:docMk/>
              <pc:sldMasterMk cId="2394396925" sldId="2147483661"/>
              <pc:sldLayoutMk cId="2685444418" sldId="2147483685"/>
              <ac:spMk id="8" creationId="{2F5CACCB-1CEC-1DE2-BD19-E4D118F49614}"/>
            </ac:spMkLst>
          </pc:spChg>
          <pc:spChg chg="del">
            <ac:chgData name="Josephine Hoffheinz" userId="e0f5c9e3-43ea-4b53-8ebb-53a75749d87d" providerId="ADAL" clId="{208021B8-7477-774A-99A5-27129A94BF5E}" dt="2024-03-11T15:23:57.957" v="103" actId="478"/>
            <ac:spMkLst>
              <pc:docMk/>
              <pc:sldMasterMk cId="2394396925" sldId="2147483661"/>
              <pc:sldLayoutMk cId="2685444418" sldId="2147483685"/>
              <ac:spMk id="31" creationId="{ADE4A8DD-38A9-592B-CA32-2430C8D5F85D}"/>
            </ac:spMkLst>
          </pc:spChg>
          <pc:grpChg chg="del">
            <ac:chgData name="Josephine Hoffheinz" userId="e0f5c9e3-43ea-4b53-8ebb-53a75749d87d" providerId="ADAL" clId="{208021B8-7477-774A-99A5-27129A94BF5E}" dt="2024-03-11T15:23:57.957" v="103" actId="478"/>
            <ac:grpSpMkLst>
              <pc:docMk/>
              <pc:sldMasterMk cId="2394396925" sldId="2147483661"/>
              <pc:sldLayoutMk cId="2685444418" sldId="2147483685"/>
              <ac:grpSpMk id="32" creationId="{DAC0DA56-B901-47FB-E13E-265681DE69EB}"/>
            </ac:grpSpMkLst>
          </pc:grpChg>
        </pc:sldLayoutChg>
        <pc:sldLayoutChg chg="delSp modSp add mod modTransition">
          <pc:chgData name="Josephine Hoffheinz" userId="e0f5c9e3-43ea-4b53-8ebb-53a75749d87d" providerId="ADAL" clId="{208021B8-7477-774A-99A5-27129A94BF5E}" dt="2024-03-12T16:55:29.161" v="2304" actId="1038"/>
          <pc:sldLayoutMkLst>
            <pc:docMk/>
            <pc:sldMasterMk cId="2394396925" sldId="2147483661"/>
            <pc:sldLayoutMk cId="2890018589" sldId="2147483686"/>
          </pc:sldLayoutMkLst>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7" creationId="{0494FF37-27BE-EE49-0479-E8702FF092CE}"/>
            </ac:spMkLst>
          </pc:spChg>
          <pc:spChg chg="mod">
            <ac:chgData name="Josephine Hoffheinz" userId="e0f5c9e3-43ea-4b53-8ebb-53a75749d87d" providerId="ADAL" clId="{208021B8-7477-774A-99A5-27129A94BF5E}" dt="2024-03-12T15:02:56.903" v="1284" actId="14100"/>
            <ac:spMkLst>
              <pc:docMk/>
              <pc:sldMasterMk cId="2394396925" sldId="2147483661"/>
              <pc:sldLayoutMk cId="2890018589" sldId="2147483686"/>
              <ac:spMk id="8" creationId="{2F5CACCB-1CEC-1DE2-BD19-E4D118F49614}"/>
            </ac:spMkLst>
          </pc:spChg>
          <pc:spChg chg="mod">
            <ac:chgData name="Josephine Hoffheinz" userId="e0f5c9e3-43ea-4b53-8ebb-53a75749d87d" providerId="ADAL" clId="{208021B8-7477-774A-99A5-27129A94BF5E}" dt="2024-03-12T16:47:41.310" v="2274" actId="255"/>
            <ac:spMkLst>
              <pc:docMk/>
              <pc:sldMasterMk cId="2394396925" sldId="2147483661"/>
              <pc:sldLayoutMk cId="2890018589" sldId="2147483686"/>
              <ac:spMk id="16" creationId="{5F8397AA-E398-929E-0C83-31AB9C22E568}"/>
            </ac:spMkLst>
          </pc:spChg>
          <pc:spChg chg="mod">
            <ac:chgData name="Josephine Hoffheinz" userId="e0f5c9e3-43ea-4b53-8ebb-53a75749d87d" providerId="ADAL" clId="{208021B8-7477-774A-99A5-27129A94BF5E}" dt="2024-03-12T16:55:29.161" v="2304" actId="1038"/>
            <ac:spMkLst>
              <pc:docMk/>
              <pc:sldMasterMk cId="2394396925" sldId="2147483661"/>
              <pc:sldLayoutMk cId="2890018589" sldId="2147483686"/>
              <ac:spMk id="20" creationId="{64AE0E53-D6C9-00D8-DF42-09F73A32927B}"/>
            </ac:spMkLst>
          </pc:spChg>
          <pc:spChg chg="del">
            <ac:chgData name="Josephine Hoffheinz" userId="e0f5c9e3-43ea-4b53-8ebb-53a75749d87d" providerId="ADAL" clId="{208021B8-7477-774A-99A5-27129A94BF5E}" dt="2024-03-12T14:39:53.492" v="767" actId="478"/>
            <ac:spMkLst>
              <pc:docMk/>
              <pc:sldMasterMk cId="2394396925" sldId="2147483661"/>
              <pc:sldLayoutMk cId="2890018589" sldId="2147483686"/>
              <ac:spMk id="31" creationId="{ADE4A8DD-38A9-592B-CA32-2430C8D5F85D}"/>
            </ac:spMkLst>
          </pc:spChg>
          <pc:grpChg chg="del">
            <ac:chgData name="Josephine Hoffheinz" userId="e0f5c9e3-43ea-4b53-8ebb-53a75749d87d" providerId="ADAL" clId="{208021B8-7477-774A-99A5-27129A94BF5E}" dt="2024-03-12T14:39:53.492" v="767" actId="478"/>
            <ac:grpSpMkLst>
              <pc:docMk/>
              <pc:sldMasterMk cId="2394396925" sldId="2147483661"/>
              <pc:sldLayoutMk cId="2890018589" sldId="2147483686"/>
              <ac:grpSpMk id="32" creationId="{DAC0DA56-B901-47FB-E13E-265681DE69EB}"/>
            </ac:grpSpMkLst>
          </pc:grpChg>
        </pc:sldLayoutChg>
        <pc:sldLayoutChg chg="addSp delSp modSp add mod modTransition">
          <pc:chgData name="Josephine Hoffheinz" userId="e0f5c9e3-43ea-4b53-8ebb-53a75749d87d" providerId="ADAL" clId="{208021B8-7477-774A-99A5-27129A94BF5E}" dt="2024-03-12T15:12:03.563" v="1326" actId="207"/>
          <pc:sldLayoutMkLst>
            <pc:docMk/>
            <pc:sldMasterMk cId="2394396925" sldId="2147483661"/>
            <pc:sldLayoutMk cId="3783021167" sldId="2147483687"/>
          </pc:sldLayoutMkLst>
          <pc:spChg chg="mod">
            <ac:chgData name="Josephine Hoffheinz" userId="e0f5c9e3-43ea-4b53-8ebb-53a75749d87d" providerId="ADAL" clId="{208021B8-7477-774A-99A5-27129A94BF5E}" dt="2024-03-12T15:08:29.017" v="1320" actId="207"/>
            <ac:spMkLst>
              <pc:docMk/>
              <pc:sldMasterMk cId="2394396925" sldId="2147483661"/>
              <pc:sldLayoutMk cId="3783021167" sldId="2147483687"/>
              <ac:spMk id="2" creationId="{9A09CF22-0C7B-B8E0-EEF8-7EA4D09EAF28}"/>
            </ac:spMkLst>
          </pc:spChg>
          <pc:spChg chg="add del">
            <ac:chgData name="Josephine Hoffheinz" userId="e0f5c9e3-43ea-4b53-8ebb-53a75749d87d" providerId="ADAL" clId="{208021B8-7477-774A-99A5-27129A94BF5E}" dt="2024-03-12T14:56:57.806" v="1210" actId="11529"/>
            <ac:spMkLst>
              <pc:docMk/>
              <pc:sldMasterMk cId="2394396925" sldId="2147483661"/>
              <pc:sldLayoutMk cId="3783021167" sldId="2147483687"/>
              <ac:spMk id="3" creationId="{E89C90A4-95F7-AF17-F8AF-EE385CF58BCF}"/>
            </ac:spMkLst>
          </pc:spChg>
          <pc:spChg chg="add del mod">
            <ac:chgData name="Josephine Hoffheinz" userId="e0f5c9e3-43ea-4b53-8ebb-53a75749d87d" providerId="ADAL" clId="{208021B8-7477-774A-99A5-27129A94BF5E}" dt="2024-03-12T14:58:58.732" v="1234" actId="478"/>
            <ac:spMkLst>
              <pc:docMk/>
              <pc:sldMasterMk cId="2394396925" sldId="2147483661"/>
              <pc:sldLayoutMk cId="3783021167" sldId="2147483687"/>
              <ac:spMk id="4" creationId="{DA9011B8-D703-BB1C-8585-2C2D8947809A}"/>
            </ac:spMkLst>
          </pc:spChg>
          <pc:spChg chg="add del">
            <ac:chgData name="Josephine Hoffheinz" userId="e0f5c9e3-43ea-4b53-8ebb-53a75749d87d" providerId="ADAL" clId="{208021B8-7477-774A-99A5-27129A94BF5E}" dt="2024-03-12T14:58:07.836" v="1212" actId="11529"/>
            <ac:spMkLst>
              <pc:docMk/>
              <pc:sldMasterMk cId="2394396925" sldId="2147483661"/>
              <pc:sldLayoutMk cId="3783021167" sldId="2147483687"/>
              <ac:spMk id="5" creationId="{26E1B038-6B06-0FD3-D8E6-714B105610B5}"/>
            </ac:spMkLst>
          </pc:spChg>
          <pc:spChg chg="mod">
            <ac:chgData name="Josephine Hoffheinz" userId="e0f5c9e3-43ea-4b53-8ebb-53a75749d87d" providerId="ADAL" clId="{208021B8-7477-774A-99A5-27129A94BF5E}" dt="2024-03-12T15:12:01.001" v="1325" actId="207"/>
            <ac:spMkLst>
              <pc:docMk/>
              <pc:sldMasterMk cId="2394396925" sldId="2147483661"/>
              <pc:sldLayoutMk cId="3783021167" sldId="2147483687"/>
              <ac:spMk id="6" creationId="{8814DEDD-7C5C-9062-14A1-B8310D3491F0}"/>
            </ac:spMkLst>
          </pc:spChg>
          <pc:spChg chg="del">
            <ac:chgData name="Josephine Hoffheinz" userId="e0f5c9e3-43ea-4b53-8ebb-53a75749d87d" providerId="ADAL" clId="{208021B8-7477-774A-99A5-27129A94BF5E}" dt="2024-03-12T14:59:01.285" v="1235" actId="478"/>
            <ac:spMkLst>
              <pc:docMk/>
              <pc:sldMasterMk cId="2394396925" sldId="2147483661"/>
              <pc:sldLayoutMk cId="3783021167" sldId="2147483687"/>
              <ac:spMk id="7" creationId="{A0F5CA34-148F-00DF-C14B-3104D6084168}"/>
            </ac:spMkLst>
          </pc:spChg>
          <pc:spChg chg="del mod">
            <ac:chgData name="Josephine Hoffheinz" userId="e0f5c9e3-43ea-4b53-8ebb-53a75749d87d" providerId="ADAL" clId="{208021B8-7477-774A-99A5-27129A94BF5E}" dt="2024-03-12T14:58:55.155" v="1233" actId="478"/>
            <ac:spMkLst>
              <pc:docMk/>
              <pc:sldMasterMk cId="2394396925" sldId="2147483661"/>
              <pc:sldLayoutMk cId="3783021167" sldId="2147483687"/>
              <ac:spMk id="8" creationId="{06D18A91-6473-0D8B-8E19-B946B408834B}"/>
            </ac:spMkLst>
          </pc:spChg>
          <pc:spChg chg="mod">
            <ac:chgData name="Josephine Hoffheinz" userId="e0f5c9e3-43ea-4b53-8ebb-53a75749d87d" providerId="ADAL" clId="{208021B8-7477-774A-99A5-27129A94BF5E}" dt="2024-03-12T15:07:19.516" v="1313" actId="207"/>
            <ac:spMkLst>
              <pc:docMk/>
              <pc:sldMasterMk cId="2394396925" sldId="2147483661"/>
              <pc:sldLayoutMk cId="3783021167" sldId="2147483687"/>
              <ac:spMk id="9" creationId="{925018C8-7245-5DBF-F3D5-BA23E16A4DB2}"/>
            </ac:spMkLst>
          </pc:spChg>
          <pc:spChg chg="add mod">
            <ac:chgData name="Josephine Hoffheinz" userId="e0f5c9e3-43ea-4b53-8ebb-53a75749d87d" providerId="ADAL" clId="{208021B8-7477-774A-99A5-27129A94BF5E}" dt="2024-03-12T15:12:03.563" v="1326" actId="207"/>
            <ac:spMkLst>
              <pc:docMk/>
              <pc:sldMasterMk cId="2394396925" sldId="2147483661"/>
              <pc:sldLayoutMk cId="3783021167" sldId="2147483687"/>
              <ac:spMk id="10" creationId="{722BF1BE-3664-A41F-E15A-BC5F0841D893}"/>
            </ac:spMkLst>
          </pc:spChg>
          <pc:spChg chg="add del mod">
            <ac:chgData name="Josephine Hoffheinz" userId="e0f5c9e3-43ea-4b53-8ebb-53a75749d87d" providerId="ADAL" clId="{208021B8-7477-774A-99A5-27129A94BF5E}" dt="2024-03-12T15:08:10.879" v="1317" actId="478"/>
            <ac:spMkLst>
              <pc:docMk/>
              <pc:sldMasterMk cId="2394396925" sldId="2147483661"/>
              <pc:sldLayoutMk cId="3783021167" sldId="2147483687"/>
              <ac:spMk id="11" creationId="{827CE2E1-91BF-EB98-E1B0-963A1D80DCA2}"/>
            </ac:spMkLst>
          </pc:spChg>
          <pc:spChg chg="add del mod">
            <ac:chgData name="Josephine Hoffheinz" userId="e0f5c9e3-43ea-4b53-8ebb-53a75749d87d" providerId="ADAL" clId="{208021B8-7477-774A-99A5-27129A94BF5E}" dt="2024-03-12T15:08:22.276" v="1319" actId="478"/>
            <ac:spMkLst>
              <pc:docMk/>
              <pc:sldMasterMk cId="2394396925" sldId="2147483661"/>
              <pc:sldLayoutMk cId="3783021167" sldId="2147483687"/>
              <ac:spMk id="12" creationId="{9CD8E9E0-18BD-867D-6A82-013AD0BA58DD}"/>
            </ac:spMkLst>
          </pc:spChg>
        </pc:sldLayoutChg>
        <pc:sldLayoutChg chg="addSp delSp modSp del mod ord">
          <pc:chgData name="Josephine Hoffheinz" userId="e0f5c9e3-43ea-4b53-8ebb-53a75749d87d" providerId="ADAL" clId="{208021B8-7477-774A-99A5-27129A94BF5E}" dt="2024-03-12T16:09:26.295" v="2264" actId="2696"/>
          <pc:sldLayoutMkLst>
            <pc:docMk/>
            <pc:sldMasterMk cId="2394396925" sldId="2147483661"/>
            <pc:sldLayoutMk cId="2915941314" sldId="2147483688"/>
          </pc:sldLayoutMkLst>
          <pc:spChg chg="add del mod">
            <ac:chgData name="Josephine Hoffheinz" userId="e0f5c9e3-43ea-4b53-8ebb-53a75749d87d" providerId="ADAL" clId="{208021B8-7477-774A-99A5-27129A94BF5E}" dt="2024-03-12T15:50:00.118" v="1831" actId="478"/>
            <ac:spMkLst>
              <pc:docMk/>
              <pc:sldMasterMk cId="2394396925" sldId="2147483661"/>
              <pc:sldLayoutMk cId="2915941314" sldId="2147483688"/>
              <ac:spMk id="3" creationId="{75659DBE-D4E9-B288-F11A-987E28660791}"/>
            </ac:spMkLst>
          </pc:spChg>
          <pc:spChg chg="add del">
            <ac:chgData name="Josephine Hoffheinz" userId="e0f5c9e3-43ea-4b53-8ebb-53a75749d87d" providerId="ADAL" clId="{208021B8-7477-774A-99A5-27129A94BF5E}" dt="2024-03-12T15:50:05.899" v="1832" actId="11529"/>
            <ac:spMkLst>
              <pc:docMk/>
              <pc:sldMasterMk cId="2394396925" sldId="2147483661"/>
              <pc:sldLayoutMk cId="2915941314" sldId="2147483688"/>
              <ac:spMk id="4" creationId="{67C3CE49-E053-4DD2-531B-1D16EA5E01FF}"/>
            </ac:spMkLst>
          </pc:spChg>
          <pc:spChg chg="add mod">
            <ac:chgData name="Josephine Hoffheinz" userId="e0f5c9e3-43ea-4b53-8ebb-53a75749d87d" providerId="ADAL" clId="{208021B8-7477-774A-99A5-27129A94BF5E}" dt="2024-03-12T15:53:03.700" v="2142" actId="12"/>
            <ac:spMkLst>
              <pc:docMk/>
              <pc:sldMasterMk cId="2394396925" sldId="2147483661"/>
              <pc:sldLayoutMk cId="2915941314" sldId="2147483688"/>
              <ac:spMk id="5" creationId="{3D50F6D8-E05D-9399-0DF3-57802CA38387}"/>
            </ac:spMkLst>
          </pc:spChg>
          <pc:spChg chg="del">
            <ac:chgData name="Josephine Hoffheinz" userId="e0f5c9e3-43ea-4b53-8ebb-53a75749d87d" providerId="ADAL" clId="{208021B8-7477-774A-99A5-27129A94BF5E}" dt="2024-03-12T15:49:09.637" v="1824" actId="478"/>
            <ac:spMkLst>
              <pc:docMk/>
              <pc:sldMasterMk cId="2394396925" sldId="2147483661"/>
              <pc:sldLayoutMk cId="2915941314" sldId="2147483688"/>
              <ac:spMk id="6" creationId="{8814DEDD-7C5C-9062-14A1-B8310D3491F0}"/>
            </ac:spMkLst>
          </pc:spChg>
          <pc:spChg chg="add del mod">
            <ac:chgData name="Josephine Hoffheinz" userId="e0f5c9e3-43ea-4b53-8ebb-53a75749d87d" providerId="ADAL" clId="{208021B8-7477-774A-99A5-27129A94BF5E}" dt="2024-03-12T15:51:56.603" v="2132" actId="478"/>
            <ac:spMkLst>
              <pc:docMk/>
              <pc:sldMasterMk cId="2394396925" sldId="2147483661"/>
              <pc:sldLayoutMk cId="2915941314" sldId="2147483688"/>
              <ac:spMk id="7" creationId="{B3D150C4-4C08-B3B6-72F1-46B72E1F1AF2}"/>
            </ac:spMkLst>
          </pc:spChg>
          <pc:spChg chg="add del mod">
            <ac:chgData name="Josephine Hoffheinz" userId="e0f5c9e3-43ea-4b53-8ebb-53a75749d87d" providerId="ADAL" clId="{208021B8-7477-774A-99A5-27129A94BF5E}" dt="2024-03-12T15:56:13.835" v="2162" actId="478"/>
            <ac:spMkLst>
              <pc:docMk/>
              <pc:sldMasterMk cId="2394396925" sldId="2147483661"/>
              <pc:sldLayoutMk cId="2915941314" sldId="2147483688"/>
              <ac:spMk id="8" creationId="{15696094-8ACA-008C-9148-0BFE21261F51}"/>
            </ac:spMkLst>
          </pc:spChg>
          <pc:spChg chg="del">
            <ac:chgData name="Josephine Hoffheinz" userId="e0f5c9e3-43ea-4b53-8ebb-53a75749d87d" providerId="ADAL" clId="{208021B8-7477-774A-99A5-27129A94BF5E}" dt="2024-03-12T15:53:59.541" v="2143" actId="478"/>
            <ac:spMkLst>
              <pc:docMk/>
              <pc:sldMasterMk cId="2394396925" sldId="2147483661"/>
              <pc:sldLayoutMk cId="2915941314" sldId="2147483688"/>
              <ac:spMk id="9" creationId="{925018C8-7245-5DBF-F3D5-BA23E16A4DB2}"/>
            </ac:spMkLst>
          </pc:spChg>
          <pc:spChg chg="del">
            <ac:chgData name="Josephine Hoffheinz" userId="e0f5c9e3-43ea-4b53-8ebb-53a75749d87d" providerId="ADAL" clId="{208021B8-7477-774A-99A5-27129A94BF5E}" dt="2024-03-12T15:49:07.788" v="1823" actId="478"/>
            <ac:spMkLst>
              <pc:docMk/>
              <pc:sldMasterMk cId="2394396925" sldId="2147483661"/>
              <pc:sldLayoutMk cId="2915941314" sldId="2147483688"/>
              <ac:spMk id="10" creationId="{722BF1BE-3664-A41F-E15A-BC5F0841D893}"/>
            </ac:spMkLst>
          </pc:spChg>
          <pc:spChg chg="add mod">
            <ac:chgData name="Josephine Hoffheinz" userId="e0f5c9e3-43ea-4b53-8ebb-53a75749d87d" providerId="ADAL" clId="{208021B8-7477-774A-99A5-27129A94BF5E}" dt="2024-03-12T15:55:44.105" v="2157" actId="207"/>
            <ac:spMkLst>
              <pc:docMk/>
              <pc:sldMasterMk cId="2394396925" sldId="2147483661"/>
              <pc:sldLayoutMk cId="2915941314" sldId="2147483688"/>
              <ac:spMk id="11" creationId="{D0ED1B85-8D64-B0E0-A312-4C742E9498B5}"/>
            </ac:spMkLst>
          </pc:spChg>
          <pc:spChg chg="add mod">
            <ac:chgData name="Josephine Hoffheinz" userId="e0f5c9e3-43ea-4b53-8ebb-53a75749d87d" providerId="ADAL" clId="{208021B8-7477-774A-99A5-27129A94BF5E}" dt="2024-03-12T15:56:18.608" v="2164" actId="167"/>
            <ac:spMkLst>
              <pc:docMk/>
              <pc:sldMasterMk cId="2394396925" sldId="2147483661"/>
              <pc:sldLayoutMk cId="2915941314" sldId="2147483688"/>
              <ac:spMk id="12" creationId="{C96AD755-6960-DFF5-9AEB-EB418482E84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7/17/2024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ai-telekom-iot"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app.ekipa.de/challenges/ai-telekom-iot/submissio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projects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035831"/>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
        <p:nvSpPr>
          <p:cNvPr id="3" name="TextBox 6">
            <a:extLst>
              <a:ext uri="{FF2B5EF4-FFF2-40B4-BE49-F238E27FC236}">
                <a16:creationId xmlns:a16="http://schemas.microsoft.com/office/drawing/2014/main" id="{E008DD43-1C55-03B3-770D-FE93765F4A6F}"/>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5" name="Group 31">
            <a:extLst>
              <a:ext uri="{FF2B5EF4-FFF2-40B4-BE49-F238E27FC236}">
                <a16:creationId xmlns:a16="http://schemas.microsoft.com/office/drawing/2014/main" id="{0EB6519E-2E1D-2086-1182-D6A1DD35A255}"/>
              </a:ext>
            </a:extLst>
          </p:cNvPr>
          <p:cNvGrpSpPr/>
          <p:nvPr userDrawn="1"/>
        </p:nvGrpSpPr>
        <p:grpSpPr>
          <a:xfrm>
            <a:off x="624890" y="4026255"/>
            <a:ext cx="5374784" cy="1513922"/>
            <a:chOff x="355409" y="4018473"/>
            <a:chExt cx="5374784" cy="1513922"/>
          </a:xfrm>
        </p:grpSpPr>
        <p:sp>
          <p:nvSpPr>
            <p:cNvPr id="6" name="TextBox 20">
              <a:extLst>
                <a:ext uri="{FF2B5EF4-FFF2-40B4-BE49-F238E27FC236}">
                  <a16:creationId xmlns:a16="http://schemas.microsoft.com/office/drawing/2014/main" id="{8B7BF0A4-9511-EAC4-6708-BE73C601C18C}"/>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7" name="TextBox 21">
              <a:extLst>
                <a:ext uri="{FF2B5EF4-FFF2-40B4-BE49-F238E27FC236}">
                  <a16:creationId xmlns:a16="http://schemas.microsoft.com/office/drawing/2014/main" id="{9A32008E-EBC7-F6FF-4A31-6916E72EEC92}"/>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9" name="TextBox 22">
              <a:extLst>
                <a:ext uri="{FF2B5EF4-FFF2-40B4-BE49-F238E27FC236}">
                  <a16:creationId xmlns:a16="http://schemas.microsoft.com/office/drawing/2014/main" id="{038B24C8-1A14-DA7F-1C23-7A9EFB5F31F4}"/>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11" name="TextBox 23">
              <a:extLst>
                <a:ext uri="{FF2B5EF4-FFF2-40B4-BE49-F238E27FC236}">
                  <a16:creationId xmlns:a16="http://schemas.microsoft.com/office/drawing/2014/main" id="{CFF4B308-93E1-E7A2-33E7-644C67E6A07D}"/>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18" name="TextBox 24">
              <a:extLst>
                <a:ext uri="{FF2B5EF4-FFF2-40B4-BE49-F238E27FC236}">
                  <a16:creationId xmlns:a16="http://schemas.microsoft.com/office/drawing/2014/main" id="{ADCF283E-4341-3099-3DA7-CEF0796B352A}"/>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19" name="TextBox 25">
              <a:extLst>
                <a:ext uri="{FF2B5EF4-FFF2-40B4-BE49-F238E27FC236}">
                  <a16:creationId xmlns:a16="http://schemas.microsoft.com/office/drawing/2014/main" id="{49485039-E953-8856-C31B-B45AFD797881}"/>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1" name="TextBox 26">
              <a:extLst>
                <a:ext uri="{FF2B5EF4-FFF2-40B4-BE49-F238E27FC236}">
                  <a16:creationId xmlns:a16="http://schemas.microsoft.com/office/drawing/2014/main" id="{60706966-CCC0-8B14-A578-968B1C7ED587}"/>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2" name="TextBox 27">
              <a:extLst>
                <a:ext uri="{FF2B5EF4-FFF2-40B4-BE49-F238E27FC236}">
                  <a16:creationId xmlns:a16="http://schemas.microsoft.com/office/drawing/2014/main" id="{1C1A5C55-00D8-813B-66A4-4DB9B52B9D26}"/>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3" name="TextBox 28">
              <a:extLst>
                <a:ext uri="{FF2B5EF4-FFF2-40B4-BE49-F238E27FC236}">
                  <a16:creationId xmlns:a16="http://schemas.microsoft.com/office/drawing/2014/main" id="{4536C111-30F8-8DF5-A188-36710B85FB55}"/>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24" name="TextBox 29">
              <a:extLst>
                <a:ext uri="{FF2B5EF4-FFF2-40B4-BE49-F238E27FC236}">
                  <a16:creationId xmlns:a16="http://schemas.microsoft.com/office/drawing/2014/main" id="{2D97F285-2A65-3908-BD61-B3A9AB7E7DCD}"/>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25" name="Text Placeholder 2">
            <a:extLst>
              <a:ext uri="{FF2B5EF4-FFF2-40B4-BE49-F238E27FC236}">
                <a16:creationId xmlns:a16="http://schemas.microsoft.com/office/drawing/2014/main" id="{A6234E2F-F123-022E-C3E4-E0546BD01447}"/>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project</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5" y="817964"/>
            <a:ext cx="3695549" cy="646331"/>
          </a:xfrm>
          <a:prstGeom prst="rect">
            <a:avLst/>
          </a:prstGeom>
          <a:noFill/>
        </p:spPr>
        <p:txBody>
          <a:bodyPr wrap="square" rtlCol="0">
            <a:spAutoFit/>
          </a:bodyPr>
          <a:lstStyle/>
          <a:p>
            <a:r>
              <a:rPr lang="en-US" b="1" dirty="0">
                <a:solidFill>
                  <a:schemeClr val="bg1"/>
                </a:solidFill>
                <a:latin typeface="Segoe UI" panose="020B0502040204020203" pitchFamily="34" charset="0"/>
                <a:cs typeface="Segoe UI" panose="020B0502040204020203" pitchFamily="34" charset="0"/>
              </a:rPr>
              <a:t>KEY GUIDELINE </a:t>
            </a:r>
          </a:p>
          <a:p>
            <a:r>
              <a:rPr lang="en-US" b="1" dirty="0">
                <a:solidFill>
                  <a:schemeClr val="bg1"/>
                </a:solidFill>
                <a:latin typeface="Segoe UI" panose="020B0502040204020203" pitchFamily="34" charset="0"/>
                <a:cs typeface="Segoe UI" panose="020B0502040204020203" pitchFamily="34" charset="0"/>
              </a:rPr>
              <a:t>&amp; SPECIFICATIONS</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
        <p:nvSpPr>
          <p:cNvPr id="4" name="Textfeld 3">
            <a:extLst>
              <a:ext uri="{FF2B5EF4-FFF2-40B4-BE49-F238E27FC236}">
                <a16:creationId xmlns:a16="http://schemas.microsoft.com/office/drawing/2014/main" id="{AADCB8FB-8155-B1A7-7DAD-E066689C2FA3}"/>
              </a:ext>
            </a:extLst>
          </p:cNvPr>
          <p:cNvSpPr txBox="1"/>
          <p:nvPr userDrawn="1"/>
        </p:nvSpPr>
        <p:spPr>
          <a:xfrm>
            <a:off x="229905" y="1542473"/>
            <a:ext cx="3575477" cy="41857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Provide a </a:t>
            </a:r>
            <a:r>
              <a:rPr kumimoji="0" lang="en-US" sz="14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demonstration of your prototype</a:t>
            </a:r>
            <a:r>
              <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 e.g. include examples of the generated content (e.g., a newsletter or blog post) and </a:t>
            </a:r>
            <a:r>
              <a:rPr kumimoji="0" lang="en-US" sz="14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explain how your solution ensures high-quality, verifiable content with embedded references.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The core of the MVP should focus on textual content and publicly available sources. The content format should be either a </a:t>
            </a:r>
            <a:r>
              <a:rPr kumimoji="0" lang="en-US" sz="14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newsletter</a:t>
            </a:r>
            <a:r>
              <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 or a </a:t>
            </a:r>
            <a:r>
              <a:rPr kumimoji="0" lang="en-US" sz="1400" b="1"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blog post</a:t>
            </a:r>
            <a:r>
              <a:rPr kumimoji="0" lang="en-US"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 which can be used as the initial prototype as it combines content creation and cross-linking based on different sources.</a:t>
            </a:r>
            <a:endParaRPr kumimoji="0" lang="en-GB"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rPr>
              <a:t>You will find more information on the criteria 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Segoe UI" panose="020B0502040204020203" pitchFamily="34" charset="0"/>
                <a:ea typeface="+mn-ea"/>
                <a:cs typeface="Segoe UI" panose="020B0502040204020203" pitchFamily="34" charset="0"/>
                <a:hlinkClick r:id="rId2"/>
              </a:rPr>
              <a:t>https://app.ekipa.de/challenges/ai-telekom-iot/submission  </a:t>
            </a:r>
            <a:endParaRPr kumimoji="0" lang="en-GB" sz="2800" b="0" i="0" u="none" strike="noStrike" kern="1200" cap="none" spc="0" normalizeH="0" baseline="0" noProof="0" dirty="0">
              <a:ln>
                <a:noFill/>
              </a:ln>
              <a:solidFill>
                <a:srgbClr val="4A4A4A"/>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226709" y="895417"/>
            <a:ext cx="3848336" cy="984885"/>
          </a:xfrm>
          <a:prstGeom prst="rect">
            <a:avLst/>
          </a:prstGeom>
          <a:noFill/>
        </p:spPr>
        <p:txBody>
          <a:bodyPr wrap="square" rtlCol="0" anchor="ctr">
            <a:spAutoFit/>
          </a:bodyPr>
          <a:lstStyle/>
          <a:p>
            <a:endParaRPr lang="de-DE" sz="1600" b="0" dirty="0">
              <a:solidFill>
                <a:schemeClr val="bg1"/>
              </a:solidFill>
              <a:latin typeface="Segoe UI" panose="020B0502040204020203" pitchFamily="34" charset="0"/>
              <a:cs typeface="Segoe UI" panose="020B0502040204020203" pitchFamily="34" charset="0"/>
            </a:endParaRPr>
          </a:p>
          <a:p>
            <a:r>
              <a:rPr lang="en-US" sz="1400" b="0" dirty="0">
                <a:solidFill>
                  <a:schemeClr val="bg1"/>
                </a:solidFill>
                <a:latin typeface="Segoe UI" panose="020B0502040204020203" pitchFamily="34" charset="0"/>
                <a:cs typeface="Segoe UI" panose="020B0502040204020203" pitchFamily="34" charset="0"/>
              </a:rPr>
              <a:t>How can relevant content, both internal and external, be automated for existing topics, products and services?</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01752" y="1141638"/>
            <a:ext cx="3615949" cy="738664"/>
          </a:xfrm>
          <a:prstGeom prst="rect">
            <a:avLst/>
          </a:prstGeom>
          <a:noFill/>
        </p:spPr>
        <p:txBody>
          <a:bodyPr wrap="square" rtlCol="0" anchor="ctr">
            <a:spAutoFit/>
          </a:bodyPr>
          <a:lstStyle/>
          <a:p>
            <a:r>
              <a:rPr lang="en-US" sz="1400" b="0" dirty="0">
                <a:solidFill>
                  <a:schemeClr val="tx2">
                    <a:lumMod val="25000"/>
                  </a:schemeClr>
                </a:solidFill>
                <a:latin typeface="Segoe UI" panose="020B0502040204020203" pitchFamily="34" charset="0"/>
                <a:cs typeface="Segoe UI" panose="020B0502040204020203" pitchFamily="34" charset="0"/>
              </a:rPr>
              <a:t>How can the relevant public information be selected and the corresponding sources be saved?</a:t>
            </a: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141638"/>
            <a:ext cx="3588495" cy="738664"/>
          </a:xfrm>
          <a:prstGeom prst="rect">
            <a:avLst/>
          </a:prstGeom>
          <a:noFill/>
        </p:spPr>
        <p:txBody>
          <a:bodyPr wrap="square" rtlCol="0" anchor="ctr">
            <a:spAutoFit/>
          </a:bodyPr>
          <a:lstStyle/>
          <a:p>
            <a:r>
              <a:rPr lang="en-US" sz="1400" b="0" dirty="0">
                <a:solidFill>
                  <a:schemeClr val="tx2">
                    <a:lumMod val="25000"/>
                  </a:schemeClr>
                </a:solidFill>
                <a:latin typeface="Segoe UI" panose="020B0502040204020203" pitchFamily="34" charset="0"/>
                <a:cs typeface="Segoe UI" panose="020B0502040204020203" pitchFamily="34" charset="0"/>
              </a:rPr>
              <a:t>How can the automation of content creation save resources as well as internal and external costs?</a:t>
            </a: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31852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What is your plan for implementation, the associated business model, and the cost analysis for your AI solution?</a:t>
            </a:r>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78379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EXPERIENCE &amp; SUCCESS STORIES</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US" dirty="0"/>
              <a:t>Describe your expertise and experience. Why are you well-suited to develop and implement this AI solution together with DT IoT?</a:t>
            </a:r>
            <a:endParaRPr lang="en-GB" dirty="0"/>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22B4D1C-17D9-F2D8-AE88-CF520DCC78E2}"/>
              </a:ext>
            </a:extLst>
          </p:cNvPr>
          <p:cNvSpPr>
            <a:spLocks noGrp="1"/>
          </p:cNvSpPr>
          <p:nvPr>
            <p:ph type="body" idx="17"/>
          </p:nvPr>
        </p:nvSpPr>
        <p:spPr>
          <a:xfrm>
            <a:off x="399410" y="5670238"/>
            <a:ext cx="6828704" cy="459323"/>
          </a:xfrm>
        </p:spPr>
        <p:txBody>
          <a:bodyPr/>
          <a:lstStyle/>
          <a:p>
            <a:endParaRPr lang="de-DE"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6263AB-24C0-475B-959D-EB31FD9D9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Words>
  <Application>Microsoft Office PowerPoint</Application>
  <PresentationFormat>Breitbild</PresentationFormat>
  <Paragraphs>2</Paragraphs>
  <Slides>6</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Lidia Welldeabzghi</cp:lastModifiedBy>
  <cp:revision>1</cp:revision>
  <dcterms:created xsi:type="dcterms:W3CDTF">2024-03-10T13:25:42Z</dcterms:created>
  <dcterms:modified xsi:type="dcterms:W3CDTF">2024-07-17T12:33:21Z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