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4"/>
  </p:sldMasterIdLst>
  <p:notesMasterIdLst>
    <p:notesMasterId r:id="rId11"/>
  </p:notesMasterIdLst>
  <p:sldIdLst>
    <p:sldId id="268" r:id="rId5"/>
    <p:sldId id="266" r:id="rId6"/>
    <p:sldId id="272" r:id="rId7"/>
    <p:sldId id="273" r:id="rId8"/>
    <p:sldId id="271" r:id="rId9"/>
    <p:sldId id="270" r:id="rId10"/>
  </p:sldIdLst>
  <p:sldSz cx="12192000" cy="6858000"/>
  <p:notesSz cx="6858000" cy="9144000"/>
  <p:defaultText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verview Submission Template" id="{053C3EF4-24B6-F64F-BFDF-521D93BA9934}">
          <p14:sldIdLst>
            <p14:sldId id="268"/>
          </p14:sldIdLst>
        </p14:section>
        <p14:section name="Introduce yourself" id="{6F032485-F42F-4645-AF5B-CE298C1CA406}">
          <p14:sldIdLst>
            <p14:sldId id="266"/>
          </p14:sldIdLst>
        </p14:section>
        <p14:section name="Mandatory Slides" id="{08251AE7-0E36-B446-A6D5-DA50A1678257}">
          <p14:sldIdLst>
            <p14:sldId id="272"/>
            <p14:sldId id="273"/>
          </p14:sldIdLst>
        </p14:section>
        <p14:section name="Additional copy&amp;paste slides" id="{F8F64F9D-5CD3-624B-9EAE-366DC1DD177F}">
          <p14:sldIdLst>
            <p14:sldId id="271"/>
            <p14:sldId id="270"/>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ABDC83C-BE9E-DE3B-DCE7-4AC3D8FA3B54}" name="Josephine Hoffheinz" initials="JH" userId="S::josephine.hoffheinz@ekipa.de::e0f5c9e3-43ea-4b53-8ebb-53a75749d87d" providerId="AD"/>
  <p188:author id="{044A4280-E3AE-A440-0DB4-F0B21F1EE427}" name="Nico Heby" initials="NH" userId="S::nico@ekipa.de::c88c6920-9e16-4a7e-acac-31863610828a"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7274A2-EA90-4942-B062-5E9D399BE122}" v="16" dt="2024-07-16T15:56:59.3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4344"/>
    <p:restoredTop sz="96292"/>
  </p:normalViewPr>
  <p:slideViewPr>
    <p:cSldViewPr snapToGrid="0">
      <p:cViewPr varScale="1">
        <p:scale>
          <a:sx n="111" d="100"/>
          <a:sy n="111" d="100"/>
        </p:scale>
        <p:origin x="63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 Heby" userId="c88c6920-9e16-4a7e-acac-31863610828a" providerId="ADAL" clId="{D622D7F0-D8CD-4ED2-A0E4-C19904897FBF}"/>
    <pc:docChg chg="undo custSel modSld">
      <pc:chgData name="Nico Heby" userId="c88c6920-9e16-4a7e-acac-31863610828a" providerId="ADAL" clId="{D622D7F0-D8CD-4ED2-A0E4-C19904897FBF}" dt="2024-03-10T16:48:10.154" v="10"/>
      <pc:docMkLst>
        <pc:docMk/>
      </pc:docMkLst>
      <pc:sldChg chg="addCm">
        <pc:chgData name="Nico Heby" userId="c88c6920-9e16-4a7e-acac-31863610828a" providerId="ADAL" clId="{D622D7F0-D8CD-4ED2-A0E4-C19904897FBF}" dt="2024-03-10T16:48:10.154" v="10"/>
        <pc:sldMkLst>
          <pc:docMk/>
          <pc:sldMk cId="1713955980" sldId="257"/>
        </pc:sldMkLst>
        <pc:extLst>
          <p:ext xmlns:p="http://schemas.openxmlformats.org/presentationml/2006/main" uri="{D6D511B9-2390-475A-947B-AFAB55BFBCF1}">
            <pc226:cmChg xmlns:pc226="http://schemas.microsoft.com/office/powerpoint/2022/06/main/command" chg="add">
              <pc226:chgData name="Nico Heby" userId="c88c6920-9e16-4a7e-acac-31863610828a" providerId="ADAL" clId="{D622D7F0-D8CD-4ED2-A0E4-C19904897FBF}" dt="2024-03-10T16:45:25.211" v="2"/>
              <pc2:cmMkLst xmlns:pc2="http://schemas.microsoft.com/office/powerpoint/2019/9/main/command">
                <pc:docMk/>
                <pc:sldMk cId="1713955980" sldId="257"/>
                <pc2:cmMk id="{C07BF723-4E32-4137-85A9-6D0600AD296F}"/>
              </pc2:cmMkLst>
            </pc226:cmChg>
            <pc226:cmChg xmlns:pc226="http://schemas.microsoft.com/office/powerpoint/2022/06/main/command" chg="add">
              <pc226:chgData name="Nico Heby" userId="c88c6920-9e16-4a7e-acac-31863610828a" providerId="ADAL" clId="{D622D7F0-D8CD-4ED2-A0E4-C19904897FBF}" dt="2024-03-10T16:48:10.154" v="10"/>
              <pc2:cmMkLst xmlns:pc2="http://schemas.microsoft.com/office/powerpoint/2019/9/main/command">
                <pc:docMk/>
                <pc:sldMk cId="1713955980" sldId="257"/>
                <pc2:cmMk id="{4C3AABE8-ECBD-49DD-B273-8C8248F841AA}"/>
              </pc2:cmMkLst>
            </pc226:cmChg>
          </p:ext>
        </pc:extLst>
      </pc:sldChg>
      <pc:sldChg chg="addSp delSp mod addCm delCm modCm">
        <pc:chgData name="Nico Heby" userId="c88c6920-9e16-4a7e-acac-31863610828a" providerId="ADAL" clId="{D622D7F0-D8CD-4ED2-A0E4-C19904897FBF}" dt="2024-03-10T16:46:37.610" v="8"/>
        <pc:sldMkLst>
          <pc:docMk/>
          <pc:sldMk cId="1148641694" sldId="260"/>
        </pc:sldMkLst>
        <pc:spChg chg="add del">
          <ac:chgData name="Nico Heby" userId="c88c6920-9e16-4a7e-acac-31863610828a" providerId="ADAL" clId="{D622D7F0-D8CD-4ED2-A0E4-C19904897FBF}" dt="2024-03-10T16:45:55.715" v="4" actId="478"/>
          <ac:spMkLst>
            <pc:docMk/>
            <pc:sldMk cId="1148641694" sldId="260"/>
            <ac:spMk id="4" creationId="{0320390C-260E-7105-B2C1-9ED0AC7F0819}"/>
          </ac:spMkLst>
        </pc:spChg>
        <pc:extLst>
          <p:ext xmlns:p="http://schemas.openxmlformats.org/presentationml/2006/main" uri="{D6D511B9-2390-475A-947B-AFAB55BFBCF1}">
            <pc226:cmChg xmlns:pc226="http://schemas.microsoft.com/office/powerpoint/2022/06/main/command" chg="add del mod">
              <pc226:chgData name="Nico Heby" userId="c88c6920-9e16-4a7e-acac-31863610828a" providerId="ADAL" clId="{D622D7F0-D8CD-4ED2-A0E4-C19904897FBF}" dt="2024-03-10T16:46:34.855" v="7"/>
              <pc2:cmMkLst xmlns:pc2="http://schemas.microsoft.com/office/powerpoint/2019/9/main/command">
                <pc:docMk/>
                <pc:sldMk cId="1148641694" sldId="260"/>
                <pc2:cmMk id="{1387A9E0-0D2B-4D6A-8A43-86DFE1E42C77}"/>
              </pc2:cmMkLst>
            </pc226:cmChg>
            <pc226:cmChg xmlns:pc226="http://schemas.microsoft.com/office/powerpoint/2022/06/main/command" chg="add">
              <pc226:chgData name="Nico Heby" userId="c88c6920-9e16-4a7e-acac-31863610828a" providerId="ADAL" clId="{D622D7F0-D8CD-4ED2-A0E4-C19904897FBF}" dt="2024-03-10T16:46:37.610" v="8"/>
              <pc2:cmMkLst xmlns:pc2="http://schemas.microsoft.com/office/powerpoint/2019/9/main/command">
                <pc:docMk/>
                <pc:sldMk cId="1148641694" sldId="260"/>
                <pc2:cmMk id="{759012F3-FCE0-4763-9CE8-C3C3B0FFDF1E}"/>
              </pc2:cmMkLst>
            </pc226:cmChg>
          </p:ext>
        </pc:extLst>
      </pc:sldChg>
      <pc:sldChg chg="addCm">
        <pc:chgData name="Nico Heby" userId="c88c6920-9e16-4a7e-acac-31863610828a" providerId="ADAL" clId="{D622D7F0-D8CD-4ED2-A0E4-C19904897FBF}" dt="2024-03-10T16:46:51.723" v="9"/>
        <pc:sldMkLst>
          <pc:docMk/>
          <pc:sldMk cId="537293043" sldId="261"/>
        </pc:sldMkLst>
        <pc:extLst>
          <p:ext xmlns:p="http://schemas.openxmlformats.org/presentationml/2006/main" uri="{D6D511B9-2390-475A-947B-AFAB55BFBCF1}">
            <pc226:cmChg xmlns:pc226="http://schemas.microsoft.com/office/powerpoint/2022/06/main/command" chg="add">
              <pc226:chgData name="Nico Heby" userId="c88c6920-9e16-4a7e-acac-31863610828a" providerId="ADAL" clId="{D622D7F0-D8CD-4ED2-A0E4-C19904897FBF}" dt="2024-03-10T16:46:51.723" v="9"/>
              <pc2:cmMkLst xmlns:pc2="http://schemas.microsoft.com/office/powerpoint/2019/9/main/command">
                <pc:docMk/>
                <pc:sldMk cId="537293043" sldId="261"/>
                <pc2:cmMk id="{1D3ADE79-0D31-424F-A52E-3B69429E1099}"/>
              </pc2:cmMkLst>
            </pc226:cmChg>
          </p:ext>
        </pc:extLst>
      </pc:sldChg>
      <pc:sldChg chg="addCm modCm">
        <pc:chgData name="Nico Heby" userId="c88c6920-9e16-4a7e-acac-31863610828a" providerId="ADAL" clId="{D622D7F0-D8CD-4ED2-A0E4-C19904897FBF}" dt="2024-03-10T16:41:14.945" v="1" actId="2056"/>
        <pc:sldMkLst>
          <pc:docMk/>
          <pc:sldMk cId="87104356" sldId="263"/>
        </pc:sldMkLst>
        <pc:extLst>
          <p:ext xmlns:p="http://schemas.openxmlformats.org/presentationml/2006/main" uri="{D6D511B9-2390-475A-947B-AFAB55BFBCF1}">
            <pc226:cmChg xmlns:pc226="http://schemas.microsoft.com/office/powerpoint/2022/06/main/command" chg="add mod">
              <pc226:chgData name="Nico Heby" userId="c88c6920-9e16-4a7e-acac-31863610828a" providerId="ADAL" clId="{D622D7F0-D8CD-4ED2-A0E4-C19904897FBF}" dt="2024-03-10T16:41:14.945" v="1" actId="2056"/>
              <pc2:cmMkLst xmlns:pc2="http://schemas.microsoft.com/office/powerpoint/2019/9/main/command">
                <pc:docMk/>
                <pc:sldMk cId="87104356" sldId="263"/>
                <pc2:cmMk id="{9F4D0BD4-C490-46D9-9EDE-D51E5F839369}"/>
              </pc2:cmMkLst>
            </pc226:cmChg>
          </p:ext>
        </pc:extLst>
      </pc:sldChg>
    </pc:docChg>
  </pc:docChgLst>
  <pc:docChgLst>
    <pc:chgData name="Josephine Hoffheinz" userId="e0f5c9e3-43ea-4b53-8ebb-53a75749d87d" providerId="ADAL" clId="{179F52D1-2137-5B43-A18E-ABAA34D2B848}"/>
    <pc:docChg chg="delSld modSection">
      <pc:chgData name="Josephine Hoffheinz" userId="e0f5c9e3-43ea-4b53-8ebb-53a75749d87d" providerId="ADAL" clId="{179F52D1-2137-5B43-A18E-ABAA34D2B848}" dt="2024-04-29T11:13:10.095" v="0" actId="2696"/>
      <pc:docMkLst>
        <pc:docMk/>
      </pc:docMkLst>
      <pc:sldChg chg="del">
        <pc:chgData name="Josephine Hoffheinz" userId="e0f5c9e3-43ea-4b53-8ebb-53a75749d87d" providerId="ADAL" clId="{179F52D1-2137-5B43-A18E-ABAA34D2B848}" dt="2024-04-29T11:13:10.095" v="0" actId="2696"/>
        <pc:sldMkLst>
          <pc:docMk/>
          <pc:sldMk cId="4233395722" sldId="267"/>
        </pc:sldMkLst>
      </pc:sldChg>
    </pc:docChg>
  </pc:docChgLst>
  <pc:docChgLst>
    <pc:chgData name="Lidia Welldeabzghi" userId="6657851c-35d9-4326-b5bf-045b30d4ae05" providerId="ADAL" clId="{227274A2-EA90-4942-B062-5E9D399BE122}"/>
    <pc:docChg chg="undo redo custSel delSld modSld modMainMaster modSection">
      <pc:chgData name="Lidia Welldeabzghi" userId="6657851c-35d9-4326-b5bf-045b30d4ae05" providerId="ADAL" clId="{227274A2-EA90-4942-B062-5E9D399BE122}" dt="2024-07-17T12:33:17.214" v="220" actId="113"/>
      <pc:docMkLst>
        <pc:docMk/>
      </pc:docMkLst>
      <pc:sldChg chg="del">
        <pc:chgData name="Lidia Welldeabzghi" userId="6657851c-35d9-4326-b5bf-045b30d4ae05" providerId="ADAL" clId="{227274A2-EA90-4942-B062-5E9D399BE122}" dt="2024-07-16T15:54:49.895" v="150" actId="2696"/>
        <pc:sldMkLst>
          <pc:docMk/>
          <pc:sldMk cId="537293043" sldId="261"/>
        </pc:sldMkLst>
      </pc:sldChg>
      <pc:sldChg chg="addSp modSp">
        <pc:chgData name="Lidia Welldeabzghi" userId="6657851c-35d9-4326-b5bf-045b30d4ae05" providerId="ADAL" clId="{227274A2-EA90-4942-B062-5E9D399BE122}" dt="2024-07-16T15:56:47.965" v="167"/>
        <pc:sldMkLst>
          <pc:docMk/>
          <pc:sldMk cId="985856299" sldId="268"/>
        </pc:sldMkLst>
        <pc:spChg chg="add mod">
          <ac:chgData name="Lidia Welldeabzghi" userId="6657851c-35d9-4326-b5bf-045b30d4ae05" providerId="ADAL" clId="{227274A2-EA90-4942-B062-5E9D399BE122}" dt="2024-07-16T15:56:47.965" v="167"/>
          <ac:spMkLst>
            <pc:docMk/>
            <pc:sldMk cId="985856299" sldId="268"/>
            <ac:spMk id="2" creationId="{322B4D1C-17D9-F2D8-AE88-CF520DCC78E2}"/>
          </ac:spMkLst>
        </pc:spChg>
      </pc:sldChg>
      <pc:sldChg chg="delSp modSp mod">
        <pc:chgData name="Lidia Welldeabzghi" userId="6657851c-35d9-4326-b5bf-045b30d4ae05" providerId="ADAL" clId="{227274A2-EA90-4942-B062-5E9D399BE122}" dt="2024-07-16T15:54:34.770" v="149" actId="478"/>
        <pc:sldMkLst>
          <pc:docMk/>
          <pc:sldMk cId="886721739" sldId="272"/>
        </pc:sldMkLst>
        <pc:spChg chg="del mod">
          <ac:chgData name="Lidia Welldeabzghi" userId="6657851c-35d9-4326-b5bf-045b30d4ae05" providerId="ADAL" clId="{227274A2-EA90-4942-B062-5E9D399BE122}" dt="2024-07-16T15:54:34.770" v="149" actId="478"/>
          <ac:spMkLst>
            <pc:docMk/>
            <pc:sldMk cId="886721739" sldId="272"/>
            <ac:spMk id="2" creationId="{1D89EDAE-5882-69EA-1873-1E9182381AC3}"/>
          </ac:spMkLst>
        </pc:spChg>
      </pc:sldChg>
      <pc:sldMasterChg chg="modSldLayout">
        <pc:chgData name="Lidia Welldeabzghi" userId="6657851c-35d9-4326-b5bf-045b30d4ae05" providerId="ADAL" clId="{227274A2-EA90-4942-B062-5E9D399BE122}" dt="2024-07-17T12:33:17.214" v="220" actId="113"/>
        <pc:sldMasterMkLst>
          <pc:docMk/>
          <pc:sldMasterMk cId="2394396925" sldId="2147483661"/>
        </pc:sldMasterMkLst>
        <pc:sldLayoutChg chg="addSp delSp modSp mod">
          <pc:chgData name="Lidia Welldeabzghi" userId="6657851c-35d9-4326-b5bf-045b30d4ae05" providerId="ADAL" clId="{227274A2-EA90-4942-B062-5E9D399BE122}" dt="2024-07-17T12:33:17.214" v="220" actId="113"/>
          <pc:sldLayoutMkLst>
            <pc:docMk/>
            <pc:sldMasterMk cId="2394396925" sldId="2147483661"/>
            <pc:sldLayoutMk cId="3485044174" sldId="2147483678"/>
          </pc:sldLayoutMkLst>
          <pc:spChg chg="add del mod">
            <ac:chgData name="Lidia Welldeabzghi" userId="6657851c-35d9-4326-b5bf-045b30d4ae05" providerId="ADAL" clId="{227274A2-EA90-4942-B062-5E9D399BE122}" dt="2024-07-16T15:38:51.859" v="42"/>
            <ac:spMkLst>
              <pc:docMk/>
              <pc:sldMasterMk cId="2394396925" sldId="2147483661"/>
              <pc:sldLayoutMk cId="3485044174" sldId="2147483678"/>
              <ac:spMk id="2" creationId="{76C442A6-DCC9-0E8E-6CA0-A8EF4D1FC197}"/>
            </ac:spMkLst>
          </pc:spChg>
          <pc:spChg chg="add mod">
            <ac:chgData name="Lidia Welldeabzghi" userId="6657851c-35d9-4326-b5bf-045b30d4ae05" providerId="ADAL" clId="{227274A2-EA90-4942-B062-5E9D399BE122}" dt="2024-07-17T12:33:17.214" v="220" actId="113"/>
            <ac:spMkLst>
              <pc:docMk/>
              <pc:sldMasterMk cId="2394396925" sldId="2147483661"/>
              <pc:sldLayoutMk cId="3485044174" sldId="2147483678"/>
              <ac:spMk id="4" creationId="{AADCB8FB-8155-B1A7-7DAD-E066689C2FA3}"/>
            </ac:spMkLst>
          </pc:spChg>
          <pc:spChg chg="mod">
            <ac:chgData name="Lidia Welldeabzghi" userId="6657851c-35d9-4326-b5bf-045b30d4ae05" providerId="ADAL" clId="{227274A2-EA90-4942-B062-5E9D399BE122}" dt="2024-07-16T15:35:47.132" v="11" actId="20577"/>
            <ac:spMkLst>
              <pc:docMk/>
              <pc:sldMasterMk cId="2394396925" sldId="2147483661"/>
              <pc:sldLayoutMk cId="3485044174" sldId="2147483678"/>
              <ac:spMk id="9" creationId="{3676FF84-31E1-C937-463E-EA12653DED04}"/>
            </ac:spMkLst>
          </pc:spChg>
          <pc:spChg chg="del mod">
            <ac:chgData name="Lidia Welldeabzghi" userId="6657851c-35d9-4326-b5bf-045b30d4ae05" providerId="ADAL" clId="{227274A2-EA90-4942-B062-5E9D399BE122}" dt="2024-07-16T15:38:51.859" v="40" actId="478"/>
            <ac:spMkLst>
              <pc:docMk/>
              <pc:sldMasterMk cId="2394396925" sldId="2147483661"/>
              <pc:sldLayoutMk cId="3485044174" sldId="2147483678"/>
              <ac:spMk id="11" creationId="{366E3751-4A42-3B8D-5208-B03E95659924}"/>
            </ac:spMkLst>
          </pc:spChg>
        </pc:sldLayoutChg>
        <pc:sldLayoutChg chg="modSp mod">
          <pc:chgData name="Lidia Welldeabzghi" userId="6657851c-35d9-4326-b5bf-045b30d4ae05" providerId="ADAL" clId="{227274A2-EA90-4942-B062-5E9D399BE122}" dt="2024-07-17T09:37:19.855" v="212" actId="20577"/>
          <pc:sldLayoutMkLst>
            <pc:docMk/>
            <pc:sldMasterMk cId="2394396925" sldId="2147483661"/>
            <pc:sldLayoutMk cId="3859855295" sldId="2147483683"/>
          </pc:sldLayoutMkLst>
          <pc:spChg chg="mod">
            <ac:chgData name="Lidia Welldeabzghi" userId="6657851c-35d9-4326-b5bf-045b30d4ae05" providerId="ADAL" clId="{227274A2-EA90-4942-B062-5E9D399BE122}" dt="2024-07-17T09:37:11.634" v="211" actId="20577"/>
            <ac:spMkLst>
              <pc:docMk/>
              <pc:sldMasterMk cId="2394396925" sldId="2147483661"/>
              <pc:sldLayoutMk cId="3859855295" sldId="2147483683"/>
              <ac:spMk id="6" creationId="{3BF7658C-9DAC-AECA-6642-220AA6A467F4}"/>
            </ac:spMkLst>
          </pc:spChg>
          <pc:spChg chg="mod">
            <ac:chgData name="Lidia Welldeabzghi" userId="6657851c-35d9-4326-b5bf-045b30d4ae05" providerId="ADAL" clId="{227274A2-EA90-4942-B062-5E9D399BE122}" dt="2024-07-17T09:37:19.855" v="212" actId="20577"/>
            <ac:spMkLst>
              <pc:docMk/>
              <pc:sldMasterMk cId="2394396925" sldId="2147483661"/>
              <pc:sldLayoutMk cId="3859855295" sldId="2147483683"/>
              <ac:spMk id="10" creationId="{17612AC8-FC47-EEFB-DFAA-6A99D4950EC0}"/>
            </ac:spMkLst>
          </pc:spChg>
          <pc:spChg chg="mod">
            <ac:chgData name="Lidia Welldeabzghi" userId="6657851c-35d9-4326-b5bf-045b30d4ae05" providerId="ADAL" clId="{227274A2-EA90-4942-B062-5E9D399BE122}" dt="2024-07-16T15:53:46.198" v="143"/>
            <ac:spMkLst>
              <pc:docMk/>
              <pc:sldMasterMk cId="2394396925" sldId="2147483661"/>
              <pc:sldLayoutMk cId="3859855295" sldId="2147483683"/>
              <ac:spMk id="11" creationId="{366E3751-4A42-3B8D-5208-B03E95659924}"/>
            </ac:spMkLst>
          </pc:spChg>
          <pc:spChg chg="mod">
            <ac:chgData name="Lidia Welldeabzghi" userId="6657851c-35d9-4326-b5bf-045b30d4ae05" providerId="ADAL" clId="{227274A2-EA90-4942-B062-5E9D399BE122}" dt="2024-07-16T15:54:02.991" v="146"/>
            <ac:spMkLst>
              <pc:docMk/>
              <pc:sldMasterMk cId="2394396925" sldId="2147483661"/>
              <pc:sldLayoutMk cId="3859855295" sldId="2147483683"/>
              <ac:spMk id="14" creationId="{BED520A0-5A91-65BD-5356-54F489A6981F}"/>
            </ac:spMkLst>
          </pc:spChg>
        </pc:sldLayoutChg>
        <pc:sldLayoutChg chg="addSp modSp mod">
          <pc:chgData name="Lidia Welldeabzghi" userId="6657851c-35d9-4326-b5bf-045b30d4ae05" providerId="ADAL" clId="{227274A2-EA90-4942-B062-5E9D399BE122}" dt="2024-07-16T15:57:34.585" v="183" actId="20577"/>
          <pc:sldLayoutMkLst>
            <pc:docMk/>
            <pc:sldMasterMk cId="2394396925" sldId="2147483661"/>
            <pc:sldLayoutMk cId="2890018589" sldId="2147483686"/>
          </pc:sldLayoutMkLst>
          <pc:spChg chg="add mod">
            <ac:chgData name="Lidia Welldeabzghi" userId="6657851c-35d9-4326-b5bf-045b30d4ae05" providerId="ADAL" clId="{227274A2-EA90-4942-B062-5E9D399BE122}" dt="2024-07-16T15:30:09.731" v="0"/>
            <ac:spMkLst>
              <pc:docMk/>
              <pc:sldMasterMk cId="2394396925" sldId="2147483661"/>
              <pc:sldLayoutMk cId="2890018589" sldId="2147483686"/>
              <ac:spMk id="3" creationId="{E008DD43-1C55-03B3-770D-FE93765F4A6F}"/>
            </ac:spMkLst>
          </pc:spChg>
          <pc:spChg chg="mod">
            <ac:chgData name="Lidia Welldeabzghi" userId="6657851c-35d9-4326-b5bf-045b30d4ae05" providerId="ADAL" clId="{227274A2-EA90-4942-B062-5E9D399BE122}" dt="2024-07-16T15:30:09.731" v="0"/>
            <ac:spMkLst>
              <pc:docMk/>
              <pc:sldMasterMk cId="2394396925" sldId="2147483661"/>
              <pc:sldLayoutMk cId="2890018589" sldId="2147483686"/>
              <ac:spMk id="6" creationId="{8B7BF0A4-9511-EAC4-6708-BE73C601C18C}"/>
            </ac:spMkLst>
          </pc:spChg>
          <pc:spChg chg="mod">
            <ac:chgData name="Lidia Welldeabzghi" userId="6657851c-35d9-4326-b5bf-045b30d4ae05" providerId="ADAL" clId="{227274A2-EA90-4942-B062-5E9D399BE122}" dt="2024-07-16T15:30:09.731" v="0"/>
            <ac:spMkLst>
              <pc:docMk/>
              <pc:sldMasterMk cId="2394396925" sldId="2147483661"/>
              <pc:sldLayoutMk cId="2890018589" sldId="2147483686"/>
              <ac:spMk id="7" creationId="{9A32008E-EBC7-F6FF-4A31-6916E72EEC92}"/>
            </ac:spMkLst>
          </pc:spChg>
          <pc:spChg chg="mod">
            <ac:chgData name="Lidia Welldeabzghi" userId="6657851c-35d9-4326-b5bf-045b30d4ae05" providerId="ADAL" clId="{227274A2-EA90-4942-B062-5E9D399BE122}" dt="2024-07-16T15:30:09.731" v="0"/>
            <ac:spMkLst>
              <pc:docMk/>
              <pc:sldMasterMk cId="2394396925" sldId="2147483661"/>
              <pc:sldLayoutMk cId="2890018589" sldId="2147483686"/>
              <ac:spMk id="9" creationId="{038B24C8-1A14-DA7F-1C23-7A9EFB5F31F4}"/>
            </ac:spMkLst>
          </pc:spChg>
          <pc:spChg chg="mod">
            <ac:chgData name="Lidia Welldeabzghi" userId="6657851c-35d9-4326-b5bf-045b30d4ae05" providerId="ADAL" clId="{227274A2-EA90-4942-B062-5E9D399BE122}" dt="2024-07-16T15:57:15.982" v="182" actId="20577"/>
            <ac:spMkLst>
              <pc:docMk/>
              <pc:sldMasterMk cId="2394396925" sldId="2147483661"/>
              <pc:sldLayoutMk cId="2890018589" sldId="2147483686"/>
              <ac:spMk id="10" creationId="{D3AA3513-45CA-D0CB-063F-3DEF8E3B6FCD}"/>
            </ac:spMkLst>
          </pc:spChg>
          <pc:spChg chg="mod">
            <ac:chgData name="Lidia Welldeabzghi" userId="6657851c-35d9-4326-b5bf-045b30d4ae05" providerId="ADAL" clId="{227274A2-EA90-4942-B062-5E9D399BE122}" dt="2024-07-16T15:30:09.731" v="0"/>
            <ac:spMkLst>
              <pc:docMk/>
              <pc:sldMasterMk cId="2394396925" sldId="2147483661"/>
              <pc:sldLayoutMk cId="2890018589" sldId="2147483686"/>
              <ac:spMk id="11" creationId="{CFF4B308-93E1-E7A2-33E7-644C67E6A07D}"/>
            </ac:spMkLst>
          </pc:spChg>
          <pc:spChg chg="mod">
            <ac:chgData name="Lidia Welldeabzghi" userId="6657851c-35d9-4326-b5bf-045b30d4ae05" providerId="ADAL" clId="{227274A2-EA90-4942-B062-5E9D399BE122}" dt="2024-07-16T15:30:49.032" v="1" actId="3626"/>
            <ac:spMkLst>
              <pc:docMk/>
              <pc:sldMasterMk cId="2394396925" sldId="2147483661"/>
              <pc:sldLayoutMk cId="2890018589" sldId="2147483686"/>
              <ac:spMk id="15" creationId="{F22F74EA-A9F5-4FA6-A5EA-2B83C2AA9CFD}"/>
            </ac:spMkLst>
          </pc:spChg>
          <pc:spChg chg="mod">
            <ac:chgData name="Lidia Welldeabzghi" userId="6657851c-35d9-4326-b5bf-045b30d4ae05" providerId="ADAL" clId="{227274A2-EA90-4942-B062-5E9D399BE122}" dt="2024-07-16T15:57:34.585" v="183" actId="20577"/>
            <ac:spMkLst>
              <pc:docMk/>
              <pc:sldMasterMk cId="2394396925" sldId="2147483661"/>
              <pc:sldLayoutMk cId="2890018589" sldId="2147483686"/>
              <ac:spMk id="16" creationId="{5F8397AA-E398-929E-0C83-31AB9C22E568}"/>
            </ac:spMkLst>
          </pc:spChg>
          <pc:spChg chg="mod">
            <ac:chgData name="Lidia Welldeabzghi" userId="6657851c-35d9-4326-b5bf-045b30d4ae05" providerId="ADAL" clId="{227274A2-EA90-4942-B062-5E9D399BE122}" dt="2024-07-16T15:30:09.731" v="0"/>
            <ac:spMkLst>
              <pc:docMk/>
              <pc:sldMasterMk cId="2394396925" sldId="2147483661"/>
              <pc:sldLayoutMk cId="2890018589" sldId="2147483686"/>
              <ac:spMk id="18" creationId="{ADCF283E-4341-3099-3DA7-CEF0796B352A}"/>
            </ac:spMkLst>
          </pc:spChg>
          <pc:spChg chg="mod">
            <ac:chgData name="Lidia Welldeabzghi" userId="6657851c-35d9-4326-b5bf-045b30d4ae05" providerId="ADAL" clId="{227274A2-EA90-4942-B062-5E9D399BE122}" dt="2024-07-16T15:30:09.731" v="0"/>
            <ac:spMkLst>
              <pc:docMk/>
              <pc:sldMasterMk cId="2394396925" sldId="2147483661"/>
              <pc:sldLayoutMk cId="2890018589" sldId="2147483686"/>
              <ac:spMk id="19" creationId="{49485039-E953-8856-C31B-B45AFD797881}"/>
            </ac:spMkLst>
          </pc:spChg>
          <pc:spChg chg="mod">
            <ac:chgData name="Lidia Welldeabzghi" userId="6657851c-35d9-4326-b5bf-045b30d4ae05" providerId="ADAL" clId="{227274A2-EA90-4942-B062-5E9D399BE122}" dt="2024-07-16T15:30:09.731" v="0"/>
            <ac:spMkLst>
              <pc:docMk/>
              <pc:sldMasterMk cId="2394396925" sldId="2147483661"/>
              <pc:sldLayoutMk cId="2890018589" sldId="2147483686"/>
              <ac:spMk id="21" creationId="{60706966-CCC0-8B14-A578-968B1C7ED587}"/>
            </ac:spMkLst>
          </pc:spChg>
          <pc:spChg chg="mod">
            <ac:chgData name="Lidia Welldeabzghi" userId="6657851c-35d9-4326-b5bf-045b30d4ae05" providerId="ADAL" clId="{227274A2-EA90-4942-B062-5E9D399BE122}" dt="2024-07-16T15:30:09.731" v="0"/>
            <ac:spMkLst>
              <pc:docMk/>
              <pc:sldMasterMk cId="2394396925" sldId="2147483661"/>
              <pc:sldLayoutMk cId="2890018589" sldId="2147483686"/>
              <ac:spMk id="22" creationId="{1C1A5C55-00D8-813B-66A4-4DB9B52B9D26}"/>
            </ac:spMkLst>
          </pc:spChg>
          <pc:spChg chg="mod">
            <ac:chgData name="Lidia Welldeabzghi" userId="6657851c-35d9-4326-b5bf-045b30d4ae05" providerId="ADAL" clId="{227274A2-EA90-4942-B062-5E9D399BE122}" dt="2024-07-16T15:30:09.731" v="0"/>
            <ac:spMkLst>
              <pc:docMk/>
              <pc:sldMasterMk cId="2394396925" sldId="2147483661"/>
              <pc:sldLayoutMk cId="2890018589" sldId="2147483686"/>
              <ac:spMk id="23" creationId="{4536C111-30F8-8DF5-A188-36710B85FB55}"/>
            </ac:spMkLst>
          </pc:spChg>
          <pc:spChg chg="mod">
            <ac:chgData name="Lidia Welldeabzghi" userId="6657851c-35d9-4326-b5bf-045b30d4ae05" providerId="ADAL" clId="{227274A2-EA90-4942-B062-5E9D399BE122}" dt="2024-07-16T15:30:09.731" v="0"/>
            <ac:spMkLst>
              <pc:docMk/>
              <pc:sldMasterMk cId="2394396925" sldId="2147483661"/>
              <pc:sldLayoutMk cId="2890018589" sldId="2147483686"/>
              <ac:spMk id="24" creationId="{2D97F285-2A65-3908-BD61-B3A9AB7E7DCD}"/>
            </ac:spMkLst>
          </pc:spChg>
          <pc:spChg chg="add mod">
            <ac:chgData name="Lidia Welldeabzghi" userId="6657851c-35d9-4326-b5bf-045b30d4ae05" providerId="ADAL" clId="{227274A2-EA90-4942-B062-5E9D399BE122}" dt="2024-07-16T15:56:59.300" v="174" actId="20577"/>
            <ac:spMkLst>
              <pc:docMk/>
              <pc:sldMasterMk cId="2394396925" sldId="2147483661"/>
              <pc:sldLayoutMk cId="2890018589" sldId="2147483686"/>
              <ac:spMk id="25" creationId="{A6234E2F-F123-022E-C3E4-E0546BD01447}"/>
            </ac:spMkLst>
          </pc:spChg>
          <pc:grpChg chg="add mod">
            <ac:chgData name="Lidia Welldeabzghi" userId="6657851c-35d9-4326-b5bf-045b30d4ae05" providerId="ADAL" clId="{227274A2-EA90-4942-B062-5E9D399BE122}" dt="2024-07-16T15:30:09.731" v="0"/>
            <ac:grpSpMkLst>
              <pc:docMk/>
              <pc:sldMasterMk cId="2394396925" sldId="2147483661"/>
              <pc:sldLayoutMk cId="2890018589" sldId="2147483686"/>
              <ac:grpSpMk id="5" creationId="{0EB6519E-2E1D-2086-1182-D6A1DD35A255}"/>
            </ac:grpSpMkLst>
          </pc:grpChg>
        </pc:sldLayoutChg>
      </pc:sldMasterChg>
    </pc:docChg>
  </pc:docChgLst>
  <pc:docChgLst>
    <pc:chgData name="Hannah Werner" userId="6f96a161-cb2c-4bc7-a90d-3c38d78bf0fc" providerId="ADAL" clId="{9304D971-B125-4B70-B506-A47C7659C27E}"/>
    <pc:docChg chg="undo custSel modMainMaster">
      <pc:chgData name="Hannah Werner" userId="6f96a161-cb2c-4bc7-a90d-3c38d78bf0fc" providerId="ADAL" clId="{9304D971-B125-4B70-B506-A47C7659C27E}" dt="2024-07-08T13:49:46.607" v="16" actId="20577"/>
      <pc:docMkLst>
        <pc:docMk/>
      </pc:docMkLst>
      <pc:sldMasterChg chg="modSldLayout">
        <pc:chgData name="Hannah Werner" userId="6f96a161-cb2c-4bc7-a90d-3c38d78bf0fc" providerId="ADAL" clId="{9304D971-B125-4B70-B506-A47C7659C27E}" dt="2024-07-08T13:49:46.607" v="16" actId="20577"/>
        <pc:sldMasterMkLst>
          <pc:docMk/>
          <pc:sldMasterMk cId="2394396925" sldId="2147483661"/>
        </pc:sldMasterMkLst>
        <pc:sldLayoutChg chg="modSp mod">
          <pc:chgData name="Hannah Werner" userId="6f96a161-cb2c-4bc7-a90d-3c38d78bf0fc" providerId="ADAL" clId="{9304D971-B125-4B70-B506-A47C7659C27E}" dt="2024-07-08T13:49:46.607" v="16" actId="20577"/>
          <pc:sldLayoutMkLst>
            <pc:docMk/>
            <pc:sldMasterMk cId="2394396925" sldId="2147483661"/>
            <pc:sldLayoutMk cId="3371246564" sldId="2147483684"/>
          </pc:sldLayoutMkLst>
          <pc:spChg chg="mod">
            <ac:chgData name="Hannah Werner" userId="6f96a161-cb2c-4bc7-a90d-3c38d78bf0fc" providerId="ADAL" clId="{9304D971-B125-4B70-B506-A47C7659C27E}" dt="2024-07-08T13:49:46.607" v="16" actId="20577"/>
            <ac:spMkLst>
              <pc:docMk/>
              <pc:sldMasterMk cId="2394396925" sldId="2147483661"/>
              <pc:sldLayoutMk cId="3371246564" sldId="2147483684"/>
              <ac:spMk id="3" creationId="{4F11DD7E-C0C1-77E5-16C8-3A605512BA19}"/>
            </ac:spMkLst>
          </pc:spChg>
        </pc:sldLayoutChg>
      </pc:sldMasterChg>
    </pc:docChg>
  </pc:docChgLst>
  <pc:docChgLst>
    <pc:chgData name="Tyra Hertel" userId="3a5c8735-d552-40cf-b112-d8ac0f8d190e" providerId="ADAL" clId="{516E14A6-CF31-4FDD-BD37-AF9038511EA8}"/>
    <pc:docChg chg="modMainMaster">
      <pc:chgData name="Tyra Hertel" userId="3a5c8735-d552-40cf-b112-d8ac0f8d190e" providerId="ADAL" clId="{516E14A6-CF31-4FDD-BD37-AF9038511EA8}" dt="2024-07-16T13:46:40.490" v="23" actId="555"/>
      <pc:docMkLst>
        <pc:docMk/>
      </pc:docMkLst>
      <pc:sldMasterChg chg="modSldLayout">
        <pc:chgData name="Tyra Hertel" userId="3a5c8735-d552-40cf-b112-d8ac0f8d190e" providerId="ADAL" clId="{516E14A6-CF31-4FDD-BD37-AF9038511EA8}" dt="2024-07-16T13:46:40.490" v="23" actId="555"/>
        <pc:sldMasterMkLst>
          <pc:docMk/>
          <pc:sldMasterMk cId="2394396925" sldId="2147483661"/>
        </pc:sldMasterMkLst>
        <pc:sldLayoutChg chg="modSp mod">
          <pc:chgData name="Tyra Hertel" userId="3a5c8735-d552-40cf-b112-d8ac0f8d190e" providerId="ADAL" clId="{516E14A6-CF31-4FDD-BD37-AF9038511EA8}" dt="2024-07-16T13:46:40.490" v="23" actId="555"/>
          <pc:sldLayoutMkLst>
            <pc:docMk/>
            <pc:sldMasterMk cId="2394396925" sldId="2147483661"/>
            <pc:sldLayoutMk cId="3371246564" sldId="2147483684"/>
          </pc:sldLayoutMkLst>
          <pc:spChg chg="mod">
            <ac:chgData name="Tyra Hertel" userId="3a5c8735-d552-40cf-b112-d8ac0f8d190e" providerId="ADAL" clId="{516E14A6-CF31-4FDD-BD37-AF9038511EA8}" dt="2024-07-16T13:46:40.490" v="23" actId="555"/>
            <ac:spMkLst>
              <pc:docMk/>
              <pc:sldMasterMk cId="2394396925" sldId="2147483661"/>
              <pc:sldLayoutMk cId="3371246564" sldId="2147483684"/>
              <ac:spMk id="3" creationId="{4F11DD7E-C0C1-77E5-16C8-3A605512BA19}"/>
            </ac:spMkLst>
          </pc:spChg>
          <pc:spChg chg="mod">
            <ac:chgData name="Tyra Hertel" userId="3a5c8735-d552-40cf-b112-d8ac0f8d190e" providerId="ADAL" clId="{516E14A6-CF31-4FDD-BD37-AF9038511EA8}" dt="2024-07-16T13:46:40.490" v="23" actId="555"/>
            <ac:spMkLst>
              <pc:docMk/>
              <pc:sldMasterMk cId="2394396925" sldId="2147483661"/>
              <pc:sldLayoutMk cId="3371246564" sldId="2147483684"/>
              <ac:spMk id="14" creationId="{E856A02A-682F-0AB9-2B00-E8155AE64F0B}"/>
            </ac:spMkLst>
          </pc:spChg>
          <pc:spChg chg="mod">
            <ac:chgData name="Tyra Hertel" userId="3a5c8735-d552-40cf-b112-d8ac0f8d190e" providerId="ADAL" clId="{516E14A6-CF31-4FDD-BD37-AF9038511EA8}" dt="2024-07-16T13:46:40.490" v="23" actId="555"/>
            <ac:spMkLst>
              <pc:docMk/>
              <pc:sldMasterMk cId="2394396925" sldId="2147483661"/>
              <pc:sldLayoutMk cId="3371246564" sldId="2147483684"/>
              <ac:spMk id="16" creationId="{C204FC51-3AA1-2470-229C-C3E81D8C292B}"/>
            </ac:spMkLst>
          </pc:spChg>
        </pc:sldLayoutChg>
      </pc:sldMasterChg>
    </pc:docChg>
  </pc:docChgLst>
  <pc:docChgLst>
    <pc:chgData name="Josephine Hoffheinz" userId="e0f5c9e3-43ea-4b53-8ebb-53a75749d87d" providerId="ADAL" clId="{208021B8-7477-774A-99A5-27129A94BF5E}"/>
    <pc:docChg chg="undo custSel addSld delSld modSld sldOrd modMainMaster modSection">
      <pc:chgData name="Josephine Hoffheinz" userId="e0f5c9e3-43ea-4b53-8ebb-53a75749d87d" providerId="ADAL" clId="{208021B8-7477-774A-99A5-27129A94BF5E}" dt="2024-03-13T09:49:43.364" v="2470" actId="20577"/>
      <pc:docMkLst>
        <pc:docMk/>
      </pc:docMkLst>
      <pc:sldChg chg="del modCm">
        <pc:chgData name="Josephine Hoffheinz" userId="e0f5c9e3-43ea-4b53-8ebb-53a75749d87d" providerId="ADAL" clId="{208021B8-7477-774A-99A5-27129A94BF5E}" dt="2024-03-12T14:18:17.269" v="422" actId="2696"/>
        <pc:sldMkLst>
          <pc:docMk/>
          <pc:sldMk cId="1713955980" sldId="257"/>
        </pc:sldMkLst>
        <pc:extLst>
          <p:ext xmlns:p="http://schemas.openxmlformats.org/presentationml/2006/main" uri="{D6D511B9-2390-475A-947B-AFAB55BFBCF1}">
            <pc226:cmChg xmlns:pc226="http://schemas.microsoft.com/office/powerpoint/2022/06/main/command" chg="mod modRxn">
              <pc226:chgData name="Josephine Hoffheinz" userId="e0f5c9e3-43ea-4b53-8ebb-53a75749d87d" providerId="ADAL" clId="{208021B8-7477-774A-99A5-27129A94BF5E}" dt="2024-03-12T14:09:37.284" v="106"/>
              <pc2:cmMkLst xmlns:pc2="http://schemas.microsoft.com/office/powerpoint/2019/9/main/command">
                <pc:docMk/>
                <pc:sldMk cId="1713955980" sldId="257"/>
                <pc2:cmMk id="{4C3AABE8-ECBD-49DD-B273-8C8248F841AA}"/>
              </pc2:cmMkLst>
            </pc226:cmChg>
          </p:ext>
        </pc:extLst>
      </pc:sldChg>
      <pc:sldChg chg="del">
        <pc:chgData name="Josephine Hoffheinz" userId="e0f5c9e3-43ea-4b53-8ebb-53a75749d87d" providerId="ADAL" clId="{208021B8-7477-774A-99A5-27129A94BF5E}" dt="2024-03-12T14:18:23.762" v="424" actId="2696"/>
        <pc:sldMkLst>
          <pc:docMk/>
          <pc:sldMk cId="394253921" sldId="258"/>
        </pc:sldMkLst>
      </pc:sldChg>
      <pc:sldChg chg="del">
        <pc:chgData name="Josephine Hoffheinz" userId="e0f5c9e3-43ea-4b53-8ebb-53a75749d87d" providerId="ADAL" clId="{208021B8-7477-774A-99A5-27129A94BF5E}" dt="2024-03-12T14:18:25.108" v="425" actId="2696"/>
        <pc:sldMkLst>
          <pc:docMk/>
          <pc:sldMk cId="3786779548" sldId="259"/>
        </pc:sldMkLst>
      </pc:sldChg>
      <pc:sldChg chg="del">
        <pc:chgData name="Josephine Hoffheinz" userId="e0f5c9e3-43ea-4b53-8ebb-53a75749d87d" providerId="ADAL" clId="{208021B8-7477-774A-99A5-27129A94BF5E}" dt="2024-03-12T14:31:15.322" v="692" actId="2696"/>
        <pc:sldMkLst>
          <pc:docMk/>
          <pc:sldMk cId="1148641694" sldId="260"/>
        </pc:sldMkLst>
      </pc:sldChg>
      <pc:sldChg chg="ord delCm">
        <pc:chgData name="Josephine Hoffheinz" userId="e0f5c9e3-43ea-4b53-8ebb-53a75749d87d" providerId="ADAL" clId="{208021B8-7477-774A-99A5-27129A94BF5E}" dt="2024-03-12T15:44:18.451" v="1808" actId="20578"/>
        <pc:sldMkLst>
          <pc:docMk/>
          <pc:sldMk cId="537293043" sldId="261"/>
        </pc:sldMkLst>
        <pc:extLst>
          <p:ext xmlns:p="http://schemas.openxmlformats.org/presentationml/2006/main" uri="{D6D511B9-2390-475A-947B-AFAB55BFBCF1}">
            <pc226:cmChg xmlns:pc226="http://schemas.microsoft.com/office/powerpoint/2022/06/main/command" chg="del">
              <pc226:chgData name="Josephine Hoffheinz" userId="e0f5c9e3-43ea-4b53-8ebb-53a75749d87d" providerId="ADAL" clId="{208021B8-7477-774A-99A5-27129A94BF5E}" dt="2024-03-12T14:46:04.108" v="793"/>
              <pc2:cmMkLst xmlns:pc2="http://schemas.microsoft.com/office/powerpoint/2019/9/main/command">
                <pc:docMk/>
                <pc:sldMk cId="537293043" sldId="261"/>
                <pc2:cmMk id="{1D3ADE79-0D31-424F-A52E-3B69429E1099}"/>
              </pc2:cmMkLst>
            </pc226:cmChg>
          </p:ext>
        </pc:extLst>
      </pc:sldChg>
      <pc:sldChg chg="add del">
        <pc:chgData name="Josephine Hoffheinz" userId="e0f5c9e3-43ea-4b53-8ebb-53a75749d87d" providerId="ADAL" clId="{208021B8-7477-774A-99A5-27129A94BF5E}" dt="2024-03-12T15:38:12.750" v="1784" actId="2696"/>
        <pc:sldMkLst>
          <pc:docMk/>
          <pc:sldMk cId="1864686527" sldId="262"/>
        </pc:sldMkLst>
      </pc:sldChg>
      <pc:sldChg chg="del">
        <pc:chgData name="Josephine Hoffheinz" userId="e0f5c9e3-43ea-4b53-8ebb-53a75749d87d" providerId="ADAL" clId="{208021B8-7477-774A-99A5-27129A94BF5E}" dt="2024-03-12T14:42:36.643" v="788" actId="2696"/>
        <pc:sldMkLst>
          <pc:docMk/>
          <pc:sldMk cId="87104356" sldId="263"/>
        </pc:sldMkLst>
      </pc:sldChg>
      <pc:sldChg chg="del">
        <pc:chgData name="Josephine Hoffheinz" userId="e0f5c9e3-43ea-4b53-8ebb-53a75749d87d" providerId="ADAL" clId="{208021B8-7477-774A-99A5-27129A94BF5E}" dt="2024-03-12T14:40:54.588" v="772" actId="2696"/>
        <pc:sldMkLst>
          <pc:docMk/>
          <pc:sldMk cId="2931011989" sldId="264"/>
        </pc:sldMkLst>
      </pc:sldChg>
      <pc:sldChg chg="new del">
        <pc:chgData name="Josephine Hoffheinz" userId="e0f5c9e3-43ea-4b53-8ebb-53a75749d87d" providerId="ADAL" clId="{208021B8-7477-774A-99A5-27129A94BF5E}" dt="2024-03-12T14:40:49.433" v="771" actId="2696"/>
        <pc:sldMkLst>
          <pc:docMk/>
          <pc:sldMk cId="4076867100" sldId="265"/>
        </pc:sldMkLst>
      </pc:sldChg>
      <pc:sldChg chg="addSp delSp modSp new mod ord">
        <pc:chgData name="Josephine Hoffheinz" userId="e0f5c9e3-43ea-4b53-8ebb-53a75749d87d" providerId="ADAL" clId="{208021B8-7477-774A-99A5-27129A94BF5E}" dt="2024-03-13T09:45:06.645" v="2351" actId="931"/>
        <pc:sldMkLst>
          <pc:docMk/>
          <pc:sldMk cId="642391188" sldId="266"/>
        </pc:sldMkLst>
        <pc:spChg chg="del mod">
          <ac:chgData name="Josephine Hoffheinz" userId="e0f5c9e3-43ea-4b53-8ebb-53a75749d87d" providerId="ADAL" clId="{208021B8-7477-774A-99A5-27129A94BF5E}" dt="2024-03-13T09:44:37.767" v="2346" actId="478"/>
          <ac:spMkLst>
            <pc:docMk/>
            <pc:sldMk cId="642391188" sldId="266"/>
            <ac:spMk id="5" creationId="{069171ED-C3E3-BABD-698F-29DDC4F95CE8}"/>
          </ac:spMkLst>
        </pc:spChg>
        <pc:spChg chg="add del">
          <ac:chgData name="Josephine Hoffheinz" userId="e0f5c9e3-43ea-4b53-8ebb-53a75749d87d" providerId="ADAL" clId="{208021B8-7477-774A-99A5-27129A94BF5E}" dt="2024-03-13T09:45:06.645" v="2351" actId="931"/>
          <ac:spMkLst>
            <pc:docMk/>
            <pc:sldMk cId="642391188" sldId="266"/>
            <ac:spMk id="13" creationId="{265FFD02-C6F4-4A74-056A-E9AB8CD6AC5A}"/>
          </ac:spMkLst>
        </pc:spChg>
        <pc:picChg chg="add mod">
          <ac:chgData name="Josephine Hoffheinz" userId="e0f5c9e3-43ea-4b53-8ebb-53a75749d87d" providerId="ADAL" clId="{208021B8-7477-774A-99A5-27129A94BF5E}" dt="2024-03-13T09:45:06.645" v="2351" actId="931"/>
          <ac:picMkLst>
            <pc:docMk/>
            <pc:sldMk cId="642391188" sldId="266"/>
            <ac:picMk id="15" creationId="{0F7682D6-EDD2-577D-6939-399ECD2EEE97}"/>
          </ac:picMkLst>
        </pc:picChg>
      </pc:sldChg>
      <pc:sldChg chg="modSp new del mod">
        <pc:chgData name="Josephine Hoffheinz" userId="e0f5c9e3-43ea-4b53-8ebb-53a75749d87d" providerId="ADAL" clId="{208021B8-7477-774A-99A5-27129A94BF5E}" dt="2024-03-12T14:31:22.898" v="693" actId="2696"/>
        <pc:sldMkLst>
          <pc:docMk/>
          <pc:sldMk cId="791503992" sldId="266"/>
        </pc:sldMkLst>
        <pc:spChg chg="mod">
          <ac:chgData name="Josephine Hoffheinz" userId="e0f5c9e3-43ea-4b53-8ebb-53a75749d87d" providerId="ADAL" clId="{208021B8-7477-774A-99A5-27129A94BF5E}" dt="2024-03-12T14:25:33.911" v="440" actId="27636"/>
          <ac:spMkLst>
            <pc:docMk/>
            <pc:sldMk cId="791503992" sldId="266"/>
            <ac:spMk id="2" creationId="{564D03BB-B40A-024B-E008-09C2B8DFE8D0}"/>
          </ac:spMkLst>
        </pc:spChg>
      </pc:sldChg>
      <pc:sldChg chg="new">
        <pc:chgData name="Josephine Hoffheinz" userId="e0f5c9e3-43ea-4b53-8ebb-53a75749d87d" providerId="ADAL" clId="{208021B8-7477-774A-99A5-27129A94BF5E}" dt="2024-03-12T14:42:48.817" v="791" actId="680"/>
        <pc:sldMkLst>
          <pc:docMk/>
          <pc:sldMk cId="4233395722" sldId="267"/>
        </pc:sldMkLst>
      </pc:sldChg>
      <pc:sldChg chg="new">
        <pc:chgData name="Josephine Hoffheinz" userId="e0f5c9e3-43ea-4b53-8ebb-53a75749d87d" providerId="ADAL" clId="{208021B8-7477-774A-99A5-27129A94BF5E}" dt="2024-03-12T14:42:51.779" v="792" actId="680"/>
        <pc:sldMkLst>
          <pc:docMk/>
          <pc:sldMk cId="985856299" sldId="268"/>
        </pc:sldMkLst>
      </pc:sldChg>
      <pc:sldChg chg="new del">
        <pc:chgData name="Josephine Hoffheinz" userId="e0f5c9e3-43ea-4b53-8ebb-53a75749d87d" providerId="ADAL" clId="{208021B8-7477-774A-99A5-27129A94BF5E}" dt="2024-03-12T15:38:49.137" v="1788" actId="2696"/>
        <pc:sldMkLst>
          <pc:docMk/>
          <pc:sldMk cId="838932935" sldId="269"/>
        </pc:sldMkLst>
      </pc:sldChg>
      <pc:sldChg chg="new">
        <pc:chgData name="Josephine Hoffheinz" userId="e0f5c9e3-43ea-4b53-8ebb-53a75749d87d" providerId="ADAL" clId="{208021B8-7477-774A-99A5-27129A94BF5E}" dt="2024-03-12T15:38:03.928" v="1783" actId="680"/>
        <pc:sldMkLst>
          <pc:docMk/>
          <pc:sldMk cId="109023905" sldId="270"/>
        </pc:sldMkLst>
      </pc:sldChg>
      <pc:sldChg chg="new del">
        <pc:chgData name="Josephine Hoffheinz" userId="e0f5c9e3-43ea-4b53-8ebb-53a75749d87d" providerId="ADAL" clId="{208021B8-7477-774A-99A5-27129A94BF5E}" dt="2024-03-12T15:36:20.232" v="1768" actId="2696"/>
        <pc:sldMkLst>
          <pc:docMk/>
          <pc:sldMk cId="2489164869" sldId="270"/>
        </pc:sldMkLst>
      </pc:sldChg>
      <pc:sldChg chg="new del">
        <pc:chgData name="Josephine Hoffheinz" userId="e0f5c9e3-43ea-4b53-8ebb-53a75749d87d" providerId="ADAL" clId="{208021B8-7477-774A-99A5-27129A94BF5E}" dt="2024-03-12T15:37:14.307" v="1776" actId="2696"/>
        <pc:sldMkLst>
          <pc:docMk/>
          <pc:sldMk cId="3290087206" sldId="270"/>
        </pc:sldMkLst>
      </pc:sldChg>
      <pc:sldChg chg="new del">
        <pc:chgData name="Josephine Hoffheinz" userId="e0f5c9e3-43ea-4b53-8ebb-53a75749d87d" providerId="ADAL" clId="{208021B8-7477-774A-99A5-27129A94BF5E}" dt="2024-03-12T15:36:00.284" v="1766" actId="2696"/>
        <pc:sldMkLst>
          <pc:docMk/>
          <pc:sldMk cId="3639646856" sldId="270"/>
        </pc:sldMkLst>
      </pc:sldChg>
      <pc:sldChg chg="delSp new del mod">
        <pc:chgData name="Josephine Hoffheinz" userId="e0f5c9e3-43ea-4b53-8ebb-53a75749d87d" providerId="ADAL" clId="{208021B8-7477-774A-99A5-27129A94BF5E}" dt="2024-03-12T15:34:27.600" v="1749" actId="2696"/>
        <pc:sldMkLst>
          <pc:docMk/>
          <pc:sldMk cId="3716331974" sldId="270"/>
        </pc:sldMkLst>
        <pc:spChg chg="del">
          <ac:chgData name="Josephine Hoffheinz" userId="e0f5c9e3-43ea-4b53-8ebb-53a75749d87d" providerId="ADAL" clId="{208021B8-7477-774A-99A5-27129A94BF5E}" dt="2024-03-12T15:34:21.710" v="1747" actId="478"/>
          <ac:spMkLst>
            <pc:docMk/>
            <pc:sldMk cId="3716331974" sldId="270"/>
            <ac:spMk id="2" creationId="{62CD4EBB-FA65-7789-76F0-8B7EE5D99451}"/>
          </ac:spMkLst>
        </pc:spChg>
        <pc:spChg chg="del">
          <ac:chgData name="Josephine Hoffheinz" userId="e0f5c9e3-43ea-4b53-8ebb-53a75749d87d" providerId="ADAL" clId="{208021B8-7477-774A-99A5-27129A94BF5E}" dt="2024-03-12T15:34:23.797" v="1748" actId="478"/>
          <ac:spMkLst>
            <pc:docMk/>
            <pc:sldMk cId="3716331974" sldId="270"/>
            <ac:spMk id="4" creationId="{7546FA83-C81D-8861-7062-6AED894CA0D1}"/>
          </ac:spMkLst>
        </pc:spChg>
      </pc:sldChg>
      <pc:sldChg chg="new del">
        <pc:chgData name="Josephine Hoffheinz" userId="e0f5c9e3-43ea-4b53-8ebb-53a75749d87d" providerId="ADAL" clId="{208021B8-7477-774A-99A5-27129A94BF5E}" dt="2024-03-12T15:37:47.634" v="1778" actId="2696"/>
        <pc:sldMkLst>
          <pc:docMk/>
          <pc:sldMk cId="3758893726" sldId="270"/>
        </pc:sldMkLst>
      </pc:sldChg>
      <pc:sldChg chg="new del">
        <pc:chgData name="Josephine Hoffheinz" userId="e0f5c9e3-43ea-4b53-8ebb-53a75749d87d" providerId="ADAL" clId="{208021B8-7477-774A-99A5-27129A94BF5E}" dt="2024-03-12T15:37:58.386" v="1782" actId="2696"/>
        <pc:sldMkLst>
          <pc:docMk/>
          <pc:sldMk cId="4002842992" sldId="270"/>
        </pc:sldMkLst>
      </pc:sldChg>
      <pc:sldChg chg="new del">
        <pc:chgData name="Josephine Hoffheinz" userId="e0f5c9e3-43ea-4b53-8ebb-53a75749d87d" providerId="ADAL" clId="{208021B8-7477-774A-99A5-27129A94BF5E}" dt="2024-03-12T15:37:01.013" v="1770" actId="2696"/>
        <pc:sldMkLst>
          <pc:docMk/>
          <pc:sldMk cId="4057921732" sldId="270"/>
        </pc:sldMkLst>
      </pc:sldChg>
      <pc:sldChg chg="new ord">
        <pc:chgData name="Josephine Hoffheinz" userId="e0f5c9e3-43ea-4b53-8ebb-53a75749d87d" providerId="ADAL" clId="{208021B8-7477-774A-99A5-27129A94BF5E}" dt="2024-03-12T15:38:22.532" v="1786" actId="20578"/>
        <pc:sldMkLst>
          <pc:docMk/>
          <pc:sldMk cId="550875588" sldId="271"/>
        </pc:sldMkLst>
      </pc:sldChg>
      <pc:sldChg chg="new del">
        <pc:chgData name="Josephine Hoffheinz" userId="e0f5c9e3-43ea-4b53-8ebb-53a75749d87d" providerId="ADAL" clId="{208021B8-7477-774A-99A5-27129A94BF5E}" dt="2024-03-12T15:37:56.875" v="1781" actId="2696"/>
        <pc:sldMkLst>
          <pc:docMk/>
          <pc:sldMk cId="1789789459" sldId="271"/>
        </pc:sldMkLst>
      </pc:sldChg>
      <pc:sldChg chg="new del">
        <pc:chgData name="Josephine Hoffheinz" userId="e0f5c9e3-43ea-4b53-8ebb-53a75749d87d" providerId="ADAL" clId="{208021B8-7477-774A-99A5-27129A94BF5E}" dt="2024-03-12T15:37:09.978" v="1773" actId="2696"/>
        <pc:sldMkLst>
          <pc:docMk/>
          <pc:sldMk cId="1906515552" sldId="271"/>
        </pc:sldMkLst>
      </pc:sldChg>
      <pc:sldChg chg="modSp new mod ord">
        <pc:chgData name="Josephine Hoffheinz" userId="e0f5c9e3-43ea-4b53-8ebb-53a75749d87d" providerId="ADAL" clId="{208021B8-7477-774A-99A5-27129A94BF5E}" dt="2024-03-13T09:46:07.091" v="2355" actId="14100"/>
        <pc:sldMkLst>
          <pc:docMk/>
          <pc:sldMk cId="886721739" sldId="272"/>
        </pc:sldMkLst>
        <pc:spChg chg="mod">
          <ac:chgData name="Josephine Hoffheinz" userId="e0f5c9e3-43ea-4b53-8ebb-53a75749d87d" providerId="ADAL" clId="{208021B8-7477-774A-99A5-27129A94BF5E}" dt="2024-03-13T09:46:05.279" v="2354" actId="14100"/>
          <ac:spMkLst>
            <pc:docMk/>
            <pc:sldMk cId="886721739" sldId="272"/>
            <ac:spMk id="3" creationId="{647D1BAA-F92E-5208-ABA6-1893DD0CFF84}"/>
          </ac:spMkLst>
        </pc:spChg>
        <pc:spChg chg="mod">
          <ac:chgData name="Josephine Hoffheinz" userId="e0f5c9e3-43ea-4b53-8ebb-53a75749d87d" providerId="ADAL" clId="{208021B8-7477-774A-99A5-27129A94BF5E}" dt="2024-03-13T09:46:07.091" v="2355" actId="14100"/>
          <ac:spMkLst>
            <pc:docMk/>
            <pc:sldMk cId="886721739" sldId="272"/>
            <ac:spMk id="5" creationId="{AA4EBF9F-C0C7-D9FC-97EE-8FDC2B4A4718}"/>
          </ac:spMkLst>
        </pc:spChg>
      </pc:sldChg>
      <pc:sldChg chg="new del ord">
        <pc:chgData name="Josephine Hoffheinz" userId="e0f5c9e3-43ea-4b53-8ebb-53a75749d87d" providerId="ADAL" clId="{208021B8-7477-774A-99A5-27129A94BF5E}" dt="2024-03-12T15:45:00.352" v="1815" actId="2696"/>
        <pc:sldMkLst>
          <pc:docMk/>
          <pc:sldMk cId="1194421723" sldId="272"/>
        </pc:sldMkLst>
      </pc:sldChg>
      <pc:sldChg chg="new del">
        <pc:chgData name="Josephine Hoffheinz" userId="e0f5c9e3-43ea-4b53-8ebb-53a75749d87d" providerId="ADAL" clId="{208021B8-7477-774A-99A5-27129A94BF5E}" dt="2024-03-12T15:49:46.996" v="1830" actId="2696"/>
        <pc:sldMkLst>
          <pc:docMk/>
          <pc:sldMk cId="2748919473" sldId="272"/>
        </pc:sldMkLst>
      </pc:sldChg>
      <pc:sldChg chg="new del">
        <pc:chgData name="Josephine Hoffheinz" userId="e0f5c9e3-43ea-4b53-8ebb-53a75749d87d" providerId="ADAL" clId="{208021B8-7477-774A-99A5-27129A94BF5E}" dt="2024-03-12T16:08:58.420" v="2259" actId="2696"/>
        <pc:sldMkLst>
          <pc:docMk/>
          <pc:sldMk cId="3050228618" sldId="272"/>
        </pc:sldMkLst>
      </pc:sldChg>
      <pc:sldChg chg="new del">
        <pc:chgData name="Josephine Hoffheinz" userId="e0f5c9e3-43ea-4b53-8ebb-53a75749d87d" providerId="ADAL" clId="{208021B8-7477-774A-99A5-27129A94BF5E}" dt="2024-03-12T15:40:10.669" v="1803" actId="2696"/>
        <pc:sldMkLst>
          <pc:docMk/>
          <pc:sldMk cId="3660785013" sldId="272"/>
        </pc:sldMkLst>
      </pc:sldChg>
      <pc:sldChg chg="new del">
        <pc:chgData name="Josephine Hoffheinz" userId="e0f5c9e3-43ea-4b53-8ebb-53a75749d87d" providerId="ADAL" clId="{208021B8-7477-774A-99A5-27129A94BF5E}" dt="2024-03-12T15:40:09.326" v="1802" actId="2696"/>
        <pc:sldMkLst>
          <pc:docMk/>
          <pc:sldMk cId="858878252" sldId="273"/>
        </pc:sldMkLst>
      </pc:sldChg>
      <pc:sldChg chg="new">
        <pc:chgData name="Josephine Hoffheinz" userId="e0f5c9e3-43ea-4b53-8ebb-53a75749d87d" providerId="ADAL" clId="{208021B8-7477-774A-99A5-27129A94BF5E}" dt="2024-03-12T16:09:14.269" v="2262" actId="680"/>
        <pc:sldMkLst>
          <pc:docMk/>
          <pc:sldMk cId="1832142309" sldId="273"/>
        </pc:sldMkLst>
      </pc:sldChg>
      <pc:sldChg chg="new del">
        <pc:chgData name="Josephine Hoffheinz" userId="e0f5c9e3-43ea-4b53-8ebb-53a75749d87d" providerId="ADAL" clId="{208021B8-7477-774A-99A5-27129A94BF5E}" dt="2024-03-12T15:39:50.594" v="1800" actId="2696"/>
        <pc:sldMkLst>
          <pc:docMk/>
          <pc:sldMk cId="1974143152" sldId="273"/>
        </pc:sldMkLst>
      </pc:sldChg>
      <pc:sldChg chg="new del ord">
        <pc:chgData name="Josephine Hoffheinz" userId="e0f5c9e3-43ea-4b53-8ebb-53a75749d87d" providerId="ADAL" clId="{208021B8-7477-774A-99A5-27129A94BF5E}" dt="2024-03-12T15:47:58.556" v="1819" actId="2696"/>
        <pc:sldMkLst>
          <pc:docMk/>
          <pc:sldMk cId="2299870331" sldId="273"/>
        </pc:sldMkLst>
      </pc:sldChg>
      <pc:sldChg chg="new del">
        <pc:chgData name="Josephine Hoffheinz" userId="e0f5c9e3-43ea-4b53-8ebb-53a75749d87d" providerId="ADAL" clId="{208021B8-7477-774A-99A5-27129A94BF5E}" dt="2024-03-12T15:49:46.035" v="1829" actId="2696"/>
        <pc:sldMkLst>
          <pc:docMk/>
          <pc:sldMk cId="3569395096" sldId="273"/>
        </pc:sldMkLst>
      </pc:sldChg>
      <pc:sldChg chg="modSp new del mod">
        <pc:chgData name="Josephine Hoffheinz" userId="e0f5c9e3-43ea-4b53-8ebb-53a75749d87d" providerId="ADAL" clId="{208021B8-7477-774A-99A5-27129A94BF5E}" dt="2024-03-12T15:47:59.425" v="1820" actId="2696"/>
        <pc:sldMkLst>
          <pc:docMk/>
          <pc:sldMk cId="3955670418" sldId="274"/>
        </pc:sldMkLst>
        <pc:spChg chg="mod">
          <ac:chgData name="Josephine Hoffheinz" userId="e0f5c9e3-43ea-4b53-8ebb-53a75749d87d" providerId="ADAL" clId="{208021B8-7477-774A-99A5-27129A94BF5E}" dt="2024-03-12T15:45:32.682" v="1817"/>
          <ac:spMkLst>
            <pc:docMk/>
            <pc:sldMk cId="3955670418" sldId="274"/>
            <ac:spMk id="3" creationId="{41B661D8-4D4B-5485-5A76-9175B56EC7A4}"/>
          </ac:spMkLst>
        </pc:spChg>
        <pc:spChg chg="mod">
          <ac:chgData name="Josephine Hoffheinz" userId="e0f5c9e3-43ea-4b53-8ebb-53a75749d87d" providerId="ADAL" clId="{208021B8-7477-774A-99A5-27129A94BF5E}" dt="2024-03-12T15:45:46.772" v="1818"/>
          <ac:spMkLst>
            <pc:docMk/>
            <pc:sldMk cId="3955670418" sldId="274"/>
            <ac:spMk id="4" creationId="{38D93012-EC7B-0B70-F990-D4B015806762}"/>
          </ac:spMkLst>
        </pc:spChg>
      </pc:sldChg>
      <pc:sldMasterChg chg="addSp modSp mod addSldLayout delSldLayout modSldLayout sldLayoutOrd">
        <pc:chgData name="Josephine Hoffheinz" userId="e0f5c9e3-43ea-4b53-8ebb-53a75749d87d" providerId="ADAL" clId="{208021B8-7477-774A-99A5-27129A94BF5E}" dt="2024-03-13T09:49:43.364" v="2470" actId="20577"/>
        <pc:sldMasterMkLst>
          <pc:docMk/>
          <pc:sldMasterMk cId="2394396925" sldId="2147483661"/>
        </pc:sldMasterMkLst>
        <pc:spChg chg="add mod">
          <ac:chgData name="Josephine Hoffheinz" userId="e0f5c9e3-43ea-4b53-8ebb-53a75749d87d" providerId="ADAL" clId="{208021B8-7477-774A-99A5-27129A94BF5E}" dt="2024-03-12T16:54:22.691" v="2300" actId="1037"/>
          <ac:spMkLst>
            <pc:docMk/>
            <pc:sldMasterMk cId="2394396925" sldId="2147483661"/>
            <ac:spMk id="4" creationId="{78387789-1378-B5AC-875F-31CCEE489FD5}"/>
          </ac:spMkLst>
        </pc:spChg>
        <pc:spChg chg="add mod">
          <ac:chgData name="Josephine Hoffheinz" userId="e0f5c9e3-43ea-4b53-8ebb-53a75749d87d" providerId="ADAL" clId="{208021B8-7477-774A-99A5-27129A94BF5E}" dt="2024-03-12T14:34:40.715" v="714"/>
          <ac:spMkLst>
            <pc:docMk/>
            <pc:sldMasterMk cId="2394396925" sldId="2147483661"/>
            <ac:spMk id="5" creationId="{E4624944-52CC-8A5A-405D-FFE19F701707}"/>
          </ac:spMkLst>
        </pc:spChg>
        <pc:sldLayoutChg chg="addSp delSp modSp mod">
          <pc:chgData name="Josephine Hoffheinz" userId="e0f5c9e3-43ea-4b53-8ebb-53a75749d87d" providerId="ADAL" clId="{208021B8-7477-774A-99A5-27129A94BF5E}" dt="2024-03-12T15:09:54.491" v="1324" actId="207"/>
          <pc:sldLayoutMkLst>
            <pc:docMk/>
            <pc:sldMasterMk cId="2394396925" sldId="2147483661"/>
            <pc:sldLayoutMk cId="1783054580" sldId="2147483674"/>
          </pc:sldLayoutMkLst>
          <pc:spChg chg="mod">
            <ac:chgData name="Josephine Hoffheinz" userId="e0f5c9e3-43ea-4b53-8ebb-53a75749d87d" providerId="ADAL" clId="{208021B8-7477-774A-99A5-27129A94BF5E}" dt="2024-03-12T15:08:32.483" v="1321" actId="207"/>
            <ac:spMkLst>
              <pc:docMk/>
              <pc:sldMasterMk cId="2394396925" sldId="2147483661"/>
              <pc:sldLayoutMk cId="1783054580" sldId="2147483674"/>
              <ac:spMk id="2" creationId="{9A09CF22-0C7B-B8E0-EEF8-7EA4D09EAF28}"/>
            </ac:spMkLst>
          </pc:spChg>
          <pc:spChg chg="add mod">
            <ac:chgData name="Josephine Hoffheinz" userId="e0f5c9e3-43ea-4b53-8ebb-53a75749d87d" providerId="ADAL" clId="{208021B8-7477-774A-99A5-27129A94BF5E}" dt="2024-03-12T15:09:54.491" v="1324" actId="207"/>
            <ac:spMkLst>
              <pc:docMk/>
              <pc:sldMasterMk cId="2394396925" sldId="2147483661"/>
              <pc:sldLayoutMk cId="1783054580" sldId="2147483674"/>
              <ac:spMk id="3" creationId="{5402531D-663E-4F48-BA71-AC207EEA93D3}"/>
            </ac:spMkLst>
          </pc:spChg>
          <pc:spChg chg="add mod">
            <ac:chgData name="Josephine Hoffheinz" userId="e0f5c9e3-43ea-4b53-8ebb-53a75749d87d" providerId="ADAL" clId="{208021B8-7477-774A-99A5-27129A94BF5E}" dt="2024-03-12T15:09:54.491" v="1324" actId="207"/>
            <ac:spMkLst>
              <pc:docMk/>
              <pc:sldMasterMk cId="2394396925" sldId="2147483661"/>
              <pc:sldLayoutMk cId="1783054580" sldId="2147483674"/>
              <ac:spMk id="4" creationId="{7489963A-FF12-C3B1-57CE-95D2F958E518}"/>
            </ac:spMkLst>
          </pc:spChg>
          <pc:spChg chg="mod">
            <ac:chgData name="Josephine Hoffheinz" userId="e0f5c9e3-43ea-4b53-8ebb-53a75749d87d" providerId="ADAL" clId="{208021B8-7477-774A-99A5-27129A94BF5E}" dt="2024-03-12T15:09:49.850" v="1323" actId="207"/>
            <ac:spMkLst>
              <pc:docMk/>
              <pc:sldMasterMk cId="2394396925" sldId="2147483661"/>
              <pc:sldLayoutMk cId="1783054580" sldId="2147483674"/>
              <ac:spMk id="6" creationId="{8814DEDD-7C5C-9062-14A1-B8310D3491F0}"/>
            </ac:spMkLst>
          </pc:spChg>
          <pc:spChg chg="del">
            <ac:chgData name="Josephine Hoffheinz" userId="e0f5c9e3-43ea-4b53-8ebb-53a75749d87d" providerId="ADAL" clId="{208021B8-7477-774A-99A5-27129A94BF5E}" dt="2024-03-12T15:00:37.102" v="1252" actId="478"/>
            <ac:spMkLst>
              <pc:docMk/>
              <pc:sldMasterMk cId="2394396925" sldId="2147483661"/>
              <pc:sldLayoutMk cId="1783054580" sldId="2147483674"/>
              <ac:spMk id="7" creationId="{A0F5CA34-148F-00DF-C14B-3104D6084168}"/>
            </ac:spMkLst>
          </pc:spChg>
          <pc:spChg chg="del">
            <ac:chgData name="Josephine Hoffheinz" userId="e0f5c9e3-43ea-4b53-8ebb-53a75749d87d" providerId="ADAL" clId="{208021B8-7477-774A-99A5-27129A94BF5E}" dt="2024-03-12T15:00:51.887" v="1257" actId="478"/>
            <ac:spMkLst>
              <pc:docMk/>
              <pc:sldMasterMk cId="2394396925" sldId="2147483661"/>
              <pc:sldLayoutMk cId="1783054580" sldId="2147483674"/>
              <ac:spMk id="8" creationId="{06D18A91-6473-0D8B-8E19-B946B408834B}"/>
            </ac:spMkLst>
          </pc:spChg>
          <pc:spChg chg="mod">
            <ac:chgData name="Josephine Hoffheinz" userId="e0f5c9e3-43ea-4b53-8ebb-53a75749d87d" providerId="ADAL" clId="{208021B8-7477-774A-99A5-27129A94BF5E}" dt="2024-03-12T15:07:15.994" v="1312" actId="207"/>
            <ac:spMkLst>
              <pc:docMk/>
              <pc:sldMasterMk cId="2394396925" sldId="2147483661"/>
              <pc:sldLayoutMk cId="1783054580" sldId="2147483674"/>
              <ac:spMk id="9" creationId="{925018C8-7245-5DBF-F3D5-BA23E16A4DB2}"/>
            </ac:spMkLst>
          </pc:spChg>
          <pc:picChg chg="add mod">
            <ac:chgData name="Josephine Hoffheinz" userId="e0f5c9e3-43ea-4b53-8ebb-53a75749d87d" providerId="ADAL" clId="{208021B8-7477-774A-99A5-27129A94BF5E}" dt="2024-03-12T15:01:40.111" v="1264"/>
            <ac:picMkLst>
              <pc:docMk/>
              <pc:sldMasterMk cId="2394396925" sldId="2147483661"/>
              <pc:sldLayoutMk cId="1783054580" sldId="2147483674"/>
              <ac:picMk id="5" creationId="{D9FE6DEA-5B41-0F88-E66B-01EF98ACE510}"/>
            </ac:picMkLst>
          </pc:picChg>
        </pc:sldLayoutChg>
        <pc:sldLayoutChg chg="addSp delSp modSp mod">
          <pc:chgData name="Josephine Hoffheinz" userId="e0f5c9e3-43ea-4b53-8ebb-53a75749d87d" providerId="ADAL" clId="{208021B8-7477-774A-99A5-27129A94BF5E}" dt="2024-03-12T16:09:57.731" v="2268" actId="6014"/>
          <pc:sldLayoutMkLst>
            <pc:docMk/>
            <pc:sldMasterMk cId="2394396925" sldId="2147483661"/>
            <pc:sldLayoutMk cId="3485044174" sldId="2147483678"/>
          </pc:sldLayoutMkLst>
          <pc:spChg chg="add del mod">
            <ac:chgData name="Josephine Hoffheinz" userId="e0f5c9e3-43ea-4b53-8ebb-53a75749d87d" providerId="ADAL" clId="{208021B8-7477-774A-99A5-27129A94BF5E}" dt="2024-03-12T15:04:22.054" v="1290" actId="478"/>
            <ac:spMkLst>
              <pc:docMk/>
              <pc:sldMasterMk cId="2394396925" sldId="2147483661"/>
              <pc:sldLayoutMk cId="3485044174" sldId="2147483678"/>
              <ac:spMk id="2" creationId="{D943DC4C-80BA-DC8E-FFC0-D48B4947298F}"/>
            </ac:spMkLst>
          </pc:spChg>
          <pc:spChg chg="add mod">
            <ac:chgData name="Josephine Hoffheinz" userId="e0f5c9e3-43ea-4b53-8ebb-53a75749d87d" providerId="ADAL" clId="{208021B8-7477-774A-99A5-27129A94BF5E}" dt="2024-03-12T15:29:17.239" v="1332" actId="1037"/>
            <ac:spMkLst>
              <pc:docMk/>
              <pc:sldMasterMk cId="2394396925" sldId="2147483661"/>
              <pc:sldLayoutMk cId="3485044174" sldId="2147483678"/>
              <ac:spMk id="3" creationId="{06031EA5-7094-3853-E246-0C190AB56E9C}"/>
            </ac:spMkLst>
          </pc:spChg>
          <pc:spChg chg="del mod">
            <ac:chgData name="Josephine Hoffheinz" userId="e0f5c9e3-43ea-4b53-8ebb-53a75749d87d" providerId="ADAL" clId="{208021B8-7477-774A-99A5-27129A94BF5E}" dt="2024-03-12T15:02:07.258" v="1267" actId="478"/>
            <ac:spMkLst>
              <pc:docMk/>
              <pc:sldMasterMk cId="2394396925" sldId="2147483661"/>
              <pc:sldLayoutMk cId="3485044174" sldId="2147483678"/>
              <ac:spMk id="4" creationId="{2F7D1721-BA05-EDE0-8CC1-6C89A2F5F441}"/>
            </ac:spMkLst>
          </pc:spChg>
          <pc:spChg chg="del mod">
            <ac:chgData name="Josephine Hoffheinz" userId="e0f5c9e3-43ea-4b53-8ebb-53a75749d87d" providerId="ADAL" clId="{208021B8-7477-774A-99A5-27129A94BF5E}" dt="2024-03-12T15:04:23.595" v="1291" actId="478"/>
            <ac:spMkLst>
              <pc:docMk/>
              <pc:sldMasterMk cId="2394396925" sldId="2147483661"/>
              <pc:sldLayoutMk cId="3485044174" sldId="2147483678"/>
              <ac:spMk id="5" creationId="{411FCACC-900D-9A7F-0361-3E6E9A5D2DEE}"/>
            </ac:spMkLst>
          </pc:spChg>
          <pc:spChg chg="add mod">
            <ac:chgData name="Josephine Hoffheinz" userId="e0f5c9e3-43ea-4b53-8ebb-53a75749d87d" providerId="ADAL" clId="{208021B8-7477-774A-99A5-27129A94BF5E}" dt="2024-03-12T15:04:48.296" v="1303" actId="14100"/>
            <ac:spMkLst>
              <pc:docMk/>
              <pc:sldMasterMk cId="2394396925" sldId="2147483661"/>
              <pc:sldLayoutMk cId="3485044174" sldId="2147483678"/>
              <ac:spMk id="6" creationId="{6A70E5BD-CA51-09C4-A0D0-817208BC2628}"/>
            </ac:spMkLst>
          </pc:spChg>
          <pc:spChg chg="del mod">
            <ac:chgData name="Josephine Hoffheinz" userId="e0f5c9e3-43ea-4b53-8ebb-53a75749d87d" providerId="ADAL" clId="{208021B8-7477-774A-99A5-27129A94BF5E}" dt="2024-03-12T15:39:14.142" v="1791" actId="478"/>
            <ac:spMkLst>
              <pc:docMk/>
              <pc:sldMasterMk cId="2394396925" sldId="2147483661"/>
              <pc:sldLayoutMk cId="3485044174" sldId="2147483678"/>
              <ac:spMk id="7" creationId="{11866554-52EE-32A8-165C-C91A9ED93B79}"/>
            </ac:spMkLst>
          </pc:spChg>
          <pc:spChg chg="mod">
            <ac:chgData name="Josephine Hoffheinz" userId="e0f5c9e3-43ea-4b53-8ebb-53a75749d87d" providerId="ADAL" clId="{208021B8-7477-774A-99A5-27129A94BF5E}" dt="2024-03-12T15:02:24.609" v="1278" actId="14100"/>
            <ac:spMkLst>
              <pc:docMk/>
              <pc:sldMasterMk cId="2394396925" sldId="2147483661"/>
              <pc:sldLayoutMk cId="3485044174" sldId="2147483678"/>
              <ac:spMk id="8" creationId="{E2AC6612-43B4-2567-D2E2-4094E4C240BD}"/>
            </ac:spMkLst>
          </pc:spChg>
          <pc:spChg chg="mod">
            <ac:chgData name="Josephine Hoffheinz" userId="e0f5c9e3-43ea-4b53-8ebb-53a75749d87d" providerId="ADAL" clId="{208021B8-7477-774A-99A5-27129A94BF5E}" dt="2024-03-12T14:50:45.172" v="1164" actId="20577"/>
            <ac:spMkLst>
              <pc:docMk/>
              <pc:sldMasterMk cId="2394396925" sldId="2147483661"/>
              <pc:sldLayoutMk cId="3485044174" sldId="2147483678"/>
              <ac:spMk id="9" creationId="{3676FF84-31E1-C937-463E-EA12653DED04}"/>
            </ac:spMkLst>
          </pc:spChg>
          <pc:spChg chg="mod">
            <ac:chgData name="Josephine Hoffheinz" userId="e0f5c9e3-43ea-4b53-8ebb-53a75749d87d" providerId="ADAL" clId="{208021B8-7477-774A-99A5-27129A94BF5E}" dt="2024-03-12T15:29:13.232" v="1331" actId="1037"/>
            <ac:spMkLst>
              <pc:docMk/>
              <pc:sldMasterMk cId="2394396925" sldId="2147483661"/>
              <pc:sldLayoutMk cId="3485044174" sldId="2147483678"/>
              <ac:spMk id="10" creationId="{17612AC8-FC47-EEFB-DFAA-6A99D4950EC0}"/>
            </ac:spMkLst>
          </pc:spChg>
          <pc:spChg chg="mod">
            <ac:chgData name="Josephine Hoffheinz" userId="e0f5c9e3-43ea-4b53-8ebb-53a75749d87d" providerId="ADAL" clId="{208021B8-7477-774A-99A5-27129A94BF5E}" dt="2024-03-12T14:55:21.536" v="1181" actId="255"/>
            <ac:spMkLst>
              <pc:docMk/>
              <pc:sldMasterMk cId="2394396925" sldId="2147483661"/>
              <pc:sldLayoutMk cId="3485044174" sldId="2147483678"/>
              <ac:spMk id="11" creationId="{366E3751-4A42-3B8D-5208-B03E95659924}"/>
            </ac:spMkLst>
          </pc:spChg>
          <pc:spChg chg="add mod">
            <ac:chgData name="Josephine Hoffheinz" userId="e0f5c9e3-43ea-4b53-8ebb-53a75749d87d" providerId="ADAL" clId="{208021B8-7477-774A-99A5-27129A94BF5E}" dt="2024-03-12T16:08:52.025" v="2258" actId="12"/>
            <ac:spMkLst>
              <pc:docMk/>
              <pc:sldMasterMk cId="2394396925" sldId="2147483661"/>
              <pc:sldLayoutMk cId="3485044174" sldId="2147483678"/>
              <ac:spMk id="14" creationId="{76F030FD-CF8C-493C-44C2-2ADB5AE0E234}"/>
            </ac:spMkLst>
          </pc:spChg>
          <pc:spChg chg="add del mod">
            <ac:chgData name="Josephine Hoffheinz" userId="e0f5c9e3-43ea-4b53-8ebb-53a75749d87d" providerId="ADAL" clId="{208021B8-7477-774A-99A5-27129A94BF5E}" dt="2024-03-12T15:39:46.808" v="1799"/>
            <ac:spMkLst>
              <pc:docMk/>
              <pc:sldMasterMk cId="2394396925" sldId="2147483661"/>
              <pc:sldLayoutMk cId="3485044174" sldId="2147483678"/>
              <ac:spMk id="15" creationId="{F9191571-0D75-BC4C-1147-DF4E22FEB167}"/>
            </ac:spMkLst>
          </pc:spChg>
        </pc:sldLayoutChg>
        <pc:sldLayoutChg chg="addSp delSp modSp mod">
          <pc:chgData name="Josephine Hoffheinz" userId="e0f5c9e3-43ea-4b53-8ebb-53a75749d87d" providerId="ADAL" clId="{208021B8-7477-774A-99A5-27129A94BF5E}" dt="2024-03-13T09:44:16.001" v="2345" actId="14100"/>
          <pc:sldLayoutMkLst>
            <pc:docMk/>
            <pc:sldMasterMk cId="2394396925" sldId="2147483661"/>
            <pc:sldLayoutMk cId="496303994" sldId="2147483679"/>
          </pc:sldLayoutMkLst>
          <pc:spChg chg="add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 creationId="{7E5FA1BE-7633-F019-9769-1B38AF726BC0}"/>
            </ac:spMkLst>
          </pc:spChg>
          <pc:spChg chg="add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3" creationId="{CAF8F316-5A1E-7E46-5A95-F83876EE2C2E}"/>
            </ac:spMkLst>
          </pc:spChg>
          <pc:spChg chg="mod">
            <ac:chgData name="Josephine Hoffheinz" userId="e0f5c9e3-43ea-4b53-8ebb-53a75749d87d" providerId="ADAL" clId="{208021B8-7477-774A-99A5-27129A94BF5E}" dt="2024-03-13T09:44:03.680" v="2333" actId="1036"/>
            <ac:spMkLst>
              <pc:docMk/>
              <pc:sldMasterMk cId="2394396925" sldId="2147483661"/>
              <pc:sldLayoutMk cId="496303994" sldId="2147483679"/>
              <ac:spMk id="4" creationId="{0676AEC4-C477-8D4E-400B-BA76F2A8B655}"/>
            </ac:spMkLst>
          </pc:spChg>
          <pc:spChg chg="mod">
            <ac:chgData name="Josephine Hoffheinz" userId="e0f5c9e3-43ea-4b53-8ebb-53a75749d87d" providerId="ADAL" clId="{208021B8-7477-774A-99A5-27129A94BF5E}" dt="2024-03-12T14:41:47.180" v="783" actId="14100"/>
            <ac:spMkLst>
              <pc:docMk/>
              <pc:sldMasterMk cId="2394396925" sldId="2147483661"/>
              <pc:sldLayoutMk cId="496303994" sldId="2147483679"/>
              <ac:spMk id="5" creationId="{42E496AD-F7F7-A63E-8603-C755108DB0A7}"/>
            </ac:spMkLst>
          </pc:spChg>
          <pc:spChg chg="del mod">
            <ac:chgData name="Josephine Hoffheinz" userId="e0f5c9e3-43ea-4b53-8ebb-53a75749d87d" providerId="ADAL" clId="{208021B8-7477-774A-99A5-27129A94BF5E}" dt="2024-03-12T14:25:30.217" v="438" actId="478"/>
            <ac:spMkLst>
              <pc:docMk/>
              <pc:sldMasterMk cId="2394396925" sldId="2147483661"/>
              <pc:sldLayoutMk cId="496303994" sldId="2147483679"/>
              <ac:spMk id="6" creationId="{61F84FE9-64D9-453B-EF53-72391ABDEFE0}"/>
            </ac:spMkLst>
          </pc:spChg>
          <pc:spChg chg="mod">
            <ac:chgData name="Josephine Hoffheinz" userId="e0f5c9e3-43ea-4b53-8ebb-53a75749d87d" providerId="ADAL" clId="{208021B8-7477-774A-99A5-27129A94BF5E}" dt="2024-03-13T09:43:47.263" v="2324" actId="20577"/>
            <ac:spMkLst>
              <pc:docMk/>
              <pc:sldMasterMk cId="2394396925" sldId="2147483661"/>
              <pc:sldLayoutMk cId="496303994" sldId="2147483679"/>
              <ac:spMk id="12" creationId="{B1E017E9-3A1B-F2EC-5507-0221370E1A90}"/>
            </ac:spMkLst>
          </pc:spChg>
          <pc:spChg chg="mod">
            <ac:chgData name="Josephine Hoffheinz" userId="e0f5c9e3-43ea-4b53-8ebb-53a75749d87d" providerId="ADAL" clId="{208021B8-7477-774A-99A5-27129A94BF5E}" dt="2024-03-12T14:30:58.571" v="691" actId="14100"/>
            <ac:spMkLst>
              <pc:docMk/>
              <pc:sldMasterMk cId="2394396925" sldId="2147483661"/>
              <pc:sldLayoutMk cId="496303994" sldId="2147483679"/>
              <ac:spMk id="13" creationId="{C6C5D7BB-F081-AE0C-6BAA-5C53E9968F72}"/>
            </ac:spMkLst>
          </pc:spChg>
          <pc:spChg chg="add del mod">
            <ac:chgData name="Josephine Hoffheinz" userId="e0f5c9e3-43ea-4b53-8ebb-53a75749d87d" providerId="ADAL" clId="{208021B8-7477-774A-99A5-27129A94BF5E}" dt="2024-03-12T14:13:03.882" v="373" actId="478"/>
            <ac:spMkLst>
              <pc:docMk/>
              <pc:sldMasterMk cId="2394396925" sldId="2147483661"/>
              <pc:sldLayoutMk cId="496303994" sldId="2147483679"/>
              <ac:spMk id="14" creationId="{90C9948C-2CD0-3EB8-7722-291FF385D79C}"/>
            </ac:spMkLst>
          </pc:spChg>
          <pc:spChg chg="add del mod">
            <ac:chgData name="Josephine Hoffheinz" userId="e0f5c9e3-43ea-4b53-8ebb-53a75749d87d" providerId="ADAL" clId="{208021B8-7477-774A-99A5-27129A94BF5E}" dt="2024-03-12T14:13:03.882" v="373" actId="478"/>
            <ac:spMkLst>
              <pc:docMk/>
              <pc:sldMasterMk cId="2394396925" sldId="2147483661"/>
              <pc:sldLayoutMk cId="496303994" sldId="2147483679"/>
              <ac:spMk id="16" creationId="{F704597A-88BC-3D5D-8EF3-4392A2E85271}"/>
            </ac:spMkLst>
          </pc:spChg>
          <pc:spChg chg="del mod">
            <ac:chgData name="Josephine Hoffheinz" userId="e0f5c9e3-43ea-4b53-8ebb-53a75749d87d" providerId="ADAL" clId="{208021B8-7477-774A-99A5-27129A94BF5E}" dt="2024-03-13T09:43:57.073" v="2327" actId="478"/>
            <ac:spMkLst>
              <pc:docMk/>
              <pc:sldMasterMk cId="2394396925" sldId="2147483661"/>
              <pc:sldLayoutMk cId="496303994" sldId="2147483679"/>
              <ac:spMk id="17" creationId="{4D073AF7-821F-F27E-678D-22B8D310E5C5}"/>
            </ac:spMkLst>
          </pc:spChg>
          <pc:spChg chg="mod">
            <ac:chgData name="Josephine Hoffheinz" userId="e0f5c9e3-43ea-4b53-8ebb-53a75749d87d" providerId="ADAL" clId="{208021B8-7477-774A-99A5-27129A94BF5E}" dt="2024-03-12T14:30:10.870" v="645" actId="552"/>
            <ac:spMkLst>
              <pc:docMk/>
              <pc:sldMasterMk cId="2394396925" sldId="2147483661"/>
              <pc:sldLayoutMk cId="496303994" sldId="2147483679"/>
              <ac:spMk id="18" creationId="{B8005569-C2AD-CC05-8D64-B474FCA4E742}"/>
            </ac:spMkLst>
          </pc:spChg>
          <pc:spChg chg="del mod">
            <ac:chgData name="Josephine Hoffheinz" userId="e0f5c9e3-43ea-4b53-8ebb-53a75749d87d" providerId="ADAL" clId="{208021B8-7477-774A-99A5-27129A94BF5E}" dt="2024-03-13T09:43:54.647" v="2325" actId="478"/>
            <ac:spMkLst>
              <pc:docMk/>
              <pc:sldMasterMk cId="2394396925" sldId="2147483661"/>
              <pc:sldLayoutMk cId="496303994" sldId="2147483679"/>
              <ac:spMk id="19" creationId="{17EC6120-CB82-5B1C-D2F0-49389036E349}"/>
            </ac:spMkLst>
          </pc:spChg>
          <pc:spChg chg="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0" creationId="{0182DB51-A959-F2BA-B39D-3F854ABEF219}"/>
            </ac:spMkLst>
          </pc:spChg>
          <pc:spChg chg="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1" creationId="{15C017A4-20BC-EBB8-F12E-3F64FAC018C4}"/>
            </ac:spMkLst>
          </pc:spChg>
          <pc:spChg chg="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3" creationId="{00CC4EDA-E8DB-BB7D-DA1C-0B05A1262887}"/>
            </ac:spMkLst>
          </pc:spChg>
          <pc:spChg chg="add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4" creationId="{72FC1E6B-1686-9789-3C2B-F987A474243F}"/>
            </ac:spMkLst>
          </pc:spChg>
          <pc:spChg chg="mod">
            <ac:chgData name="Josephine Hoffheinz" userId="e0f5c9e3-43ea-4b53-8ebb-53a75749d87d" providerId="ADAL" clId="{208021B8-7477-774A-99A5-27129A94BF5E}" dt="2024-03-12T15:06:55.768" v="1308" actId="207"/>
            <ac:spMkLst>
              <pc:docMk/>
              <pc:sldMasterMk cId="2394396925" sldId="2147483661"/>
              <pc:sldLayoutMk cId="496303994" sldId="2147483679"/>
              <ac:spMk id="25" creationId="{3F01A773-91AB-760F-A2B8-F9299A3CEC97}"/>
            </ac:spMkLst>
          </pc:spChg>
          <pc:spChg chg="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6" creationId="{70F8BD5C-BB07-D70C-7B7E-D48D664F2941}"/>
            </ac:spMkLst>
          </pc:spChg>
          <pc:spChg chg="add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7" creationId="{55963887-F3F0-94CC-EF89-0A2E74271239}"/>
            </ac:spMkLst>
          </pc:spChg>
          <pc:spChg chg="mod">
            <ac:chgData name="Josephine Hoffheinz" userId="e0f5c9e3-43ea-4b53-8ebb-53a75749d87d" providerId="ADAL" clId="{208021B8-7477-774A-99A5-27129A94BF5E}" dt="2024-03-12T14:30:58.571" v="691" actId="14100"/>
            <ac:spMkLst>
              <pc:docMk/>
              <pc:sldMasterMk cId="2394396925" sldId="2147483661"/>
              <pc:sldLayoutMk cId="496303994" sldId="2147483679"/>
              <ac:spMk id="32" creationId="{3D97CCEF-8B32-DA8D-8220-433DBAC8C95B}"/>
            </ac:spMkLst>
          </pc:spChg>
          <pc:spChg chg="add mod">
            <ac:chgData name="Josephine Hoffheinz" userId="e0f5c9e3-43ea-4b53-8ebb-53a75749d87d" providerId="ADAL" clId="{208021B8-7477-774A-99A5-27129A94BF5E}" dt="2024-03-13T09:44:16.001" v="2345" actId="14100"/>
            <ac:spMkLst>
              <pc:docMk/>
              <pc:sldMasterMk cId="2394396925" sldId="2147483661"/>
              <pc:sldLayoutMk cId="496303994" sldId="2147483679"/>
              <ac:spMk id="33" creationId="{0669D30F-026D-396E-3EE2-06DF84238CBA}"/>
            </ac:spMkLst>
          </pc:spChg>
          <pc:spChg chg="mod">
            <ac:chgData name="Josephine Hoffheinz" userId="e0f5c9e3-43ea-4b53-8ebb-53a75749d87d" providerId="ADAL" clId="{208021B8-7477-774A-99A5-27129A94BF5E}" dt="2024-03-12T14:17:40.500" v="421" actId="20577"/>
            <ac:spMkLst>
              <pc:docMk/>
              <pc:sldMasterMk cId="2394396925" sldId="2147483661"/>
              <pc:sldLayoutMk cId="496303994" sldId="2147483679"/>
              <ac:spMk id="34" creationId="{F1EB04FC-D739-B00E-D3F9-1608A9A2126C}"/>
            </ac:spMkLst>
          </pc:spChg>
          <pc:spChg chg="add mod">
            <ac:chgData name="Josephine Hoffheinz" userId="e0f5c9e3-43ea-4b53-8ebb-53a75749d87d" providerId="ADAL" clId="{208021B8-7477-774A-99A5-27129A94BF5E}" dt="2024-03-12T14:28:48.683" v="606" actId="207"/>
            <ac:spMkLst>
              <pc:docMk/>
              <pc:sldMasterMk cId="2394396925" sldId="2147483661"/>
              <pc:sldLayoutMk cId="496303994" sldId="2147483679"/>
              <ac:spMk id="35" creationId="{6432F760-F5F0-D74C-F44A-680E2AFA4293}"/>
            </ac:spMkLst>
          </pc:spChg>
          <pc:spChg chg="add mod">
            <ac:chgData name="Josephine Hoffheinz" userId="e0f5c9e3-43ea-4b53-8ebb-53a75749d87d" providerId="ADAL" clId="{208021B8-7477-774A-99A5-27129A94BF5E}" dt="2024-03-12T14:42:09.649" v="787" actId="14100"/>
            <ac:spMkLst>
              <pc:docMk/>
              <pc:sldMasterMk cId="2394396925" sldId="2147483661"/>
              <pc:sldLayoutMk cId="496303994" sldId="2147483679"/>
              <ac:spMk id="37" creationId="{09B6D762-D0FD-44E1-840D-96D8D0C2D7F5}"/>
            </ac:spMkLst>
          </pc:spChg>
          <pc:spChg chg="add del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38" creationId="{0F8E101D-C083-405A-992A-AF27C4A4DD8F}"/>
            </ac:spMkLst>
          </pc:spChg>
          <pc:spChg chg="add del mod">
            <ac:chgData name="Josephine Hoffheinz" userId="e0f5c9e3-43ea-4b53-8ebb-53a75749d87d" providerId="ADAL" clId="{208021B8-7477-774A-99A5-27129A94BF5E}" dt="2024-03-12T14:34:38.639" v="713" actId="21"/>
            <ac:spMkLst>
              <pc:docMk/>
              <pc:sldMasterMk cId="2394396925" sldId="2147483661"/>
              <pc:sldLayoutMk cId="496303994" sldId="2147483679"/>
              <ac:spMk id="40" creationId="{89187DE3-C9DC-1ADF-7306-03B9ECE37DC0}"/>
            </ac:spMkLst>
          </pc:spChg>
          <pc:spChg chg="add del mod">
            <ac:chgData name="Josephine Hoffheinz" userId="e0f5c9e3-43ea-4b53-8ebb-53a75749d87d" providerId="ADAL" clId="{208021B8-7477-774A-99A5-27129A94BF5E}" dt="2024-03-12T14:34:38.639" v="713" actId="21"/>
            <ac:spMkLst>
              <pc:docMk/>
              <pc:sldMasterMk cId="2394396925" sldId="2147483661"/>
              <pc:sldLayoutMk cId="496303994" sldId="2147483679"/>
              <ac:spMk id="41" creationId="{308FD532-38E9-0971-1478-E55D72834322}"/>
            </ac:spMkLst>
          </pc:spChg>
          <pc:spChg chg="add del mod">
            <ac:chgData name="Josephine Hoffheinz" userId="e0f5c9e3-43ea-4b53-8ebb-53a75749d87d" providerId="ADAL" clId="{208021B8-7477-774A-99A5-27129A94BF5E}" dt="2024-03-12T14:33:48.630" v="705" actId="478"/>
            <ac:spMkLst>
              <pc:docMk/>
              <pc:sldMasterMk cId="2394396925" sldId="2147483661"/>
              <pc:sldLayoutMk cId="496303994" sldId="2147483679"/>
              <ac:spMk id="42" creationId="{CA361DE9-CD1F-45E0-62E9-FD84EE72313B}"/>
            </ac:spMkLst>
          </pc:spChg>
          <pc:cxnChg chg="add 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7" creationId="{A5F06630-003E-1C3B-0DBA-726362887851}"/>
            </ac:cxnSpMkLst>
          </pc:cxnChg>
          <pc:cxnChg chg="mod">
            <ac:chgData name="Josephine Hoffheinz" userId="e0f5c9e3-43ea-4b53-8ebb-53a75749d87d" providerId="ADAL" clId="{208021B8-7477-774A-99A5-27129A94BF5E}" dt="2024-03-12T14:29:49.076" v="644" actId="1038"/>
            <ac:cxnSpMkLst>
              <pc:docMk/>
              <pc:sldMasterMk cId="2394396925" sldId="2147483661"/>
              <pc:sldLayoutMk cId="496303994" sldId="2147483679"/>
              <ac:cxnSpMk id="9" creationId="{AB3D701B-E924-5F8D-A252-59609AD8BDE0}"/>
            </ac:cxnSpMkLst>
          </pc:cxnChg>
          <pc:cxnChg chg="add del mod">
            <ac:chgData name="Josephine Hoffheinz" userId="e0f5c9e3-43ea-4b53-8ebb-53a75749d87d" providerId="ADAL" clId="{208021B8-7477-774A-99A5-27129A94BF5E}" dt="2024-03-12T14:13:03.882" v="373" actId="478"/>
            <ac:cxnSpMkLst>
              <pc:docMk/>
              <pc:sldMasterMk cId="2394396925" sldId="2147483661"/>
              <pc:sldLayoutMk cId="496303994" sldId="2147483679"/>
              <ac:cxnSpMk id="22" creationId="{A9FD496C-A6C1-6724-2D3F-9ED5F38A7F4F}"/>
            </ac:cxnSpMkLst>
          </pc:cxnChg>
          <pc:cxnChg chg="del mod">
            <ac:chgData name="Josephine Hoffheinz" userId="e0f5c9e3-43ea-4b53-8ebb-53a75749d87d" providerId="ADAL" clId="{208021B8-7477-774A-99A5-27129A94BF5E}" dt="2024-03-13T09:43:55.727" v="2326" actId="478"/>
            <ac:cxnSpMkLst>
              <pc:docMk/>
              <pc:sldMasterMk cId="2394396925" sldId="2147483661"/>
              <pc:sldLayoutMk cId="496303994" sldId="2147483679"/>
              <ac:cxnSpMk id="28" creationId="{143585A6-2070-3ABF-647B-C40986C3B3B3}"/>
            </ac:cxnSpMkLst>
          </pc:cxnChg>
          <pc:cxnChg chg="add 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29" creationId="{6F5B5A21-824A-BB74-2B15-2A788DA33724}"/>
            </ac:cxnSpMkLst>
          </pc:cxnChg>
          <pc:cxnChg chg="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30" creationId="{2EE49448-F439-A633-EACC-57EB23D23359}"/>
            </ac:cxnSpMkLst>
          </pc:cxnChg>
          <pc:cxnChg chg="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31" creationId="{007006AC-0824-25E6-BEC6-E49B6575ED54}"/>
            </ac:cxnSpMkLst>
          </pc:cxnChg>
          <pc:cxnChg chg="add 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39" creationId="{C91D51F2-7903-CEE1-8A5A-FB946334D454}"/>
            </ac:cxnSpMkLst>
          </pc:cxnChg>
        </pc:sldLayoutChg>
        <pc:sldLayoutChg chg="modSp mod">
          <pc:chgData name="Josephine Hoffheinz" userId="e0f5c9e3-43ea-4b53-8ebb-53a75749d87d" providerId="ADAL" clId="{208021B8-7477-774A-99A5-27129A94BF5E}" dt="2024-03-12T15:07:03.022" v="1309" actId="207"/>
          <pc:sldLayoutMkLst>
            <pc:docMk/>
            <pc:sldMasterMk cId="2394396925" sldId="2147483661"/>
            <pc:sldLayoutMk cId="1501148472" sldId="2147483680"/>
          </pc:sldLayoutMkLst>
          <pc:spChg chg="mod">
            <ac:chgData name="Josephine Hoffheinz" userId="e0f5c9e3-43ea-4b53-8ebb-53a75749d87d" providerId="ADAL" clId="{208021B8-7477-774A-99A5-27129A94BF5E}" dt="2024-03-12T15:07:03.022" v="1309" actId="207"/>
            <ac:spMkLst>
              <pc:docMk/>
              <pc:sldMasterMk cId="2394396925" sldId="2147483661"/>
              <pc:sldLayoutMk cId="1501148472" sldId="2147483680"/>
              <ac:spMk id="25" creationId="{3F01A773-91AB-760F-A2B8-F9299A3CEC97}"/>
            </ac:spMkLst>
          </pc:spChg>
        </pc:sldLayoutChg>
        <pc:sldLayoutChg chg="modSp mod">
          <pc:chgData name="Josephine Hoffheinz" userId="e0f5c9e3-43ea-4b53-8ebb-53a75749d87d" providerId="ADAL" clId="{208021B8-7477-774A-99A5-27129A94BF5E}" dt="2024-03-12T15:07:06.432" v="1310" actId="207"/>
          <pc:sldLayoutMkLst>
            <pc:docMk/>
            <pc:sldMasterMk cId="2394396925" sldId="2147483661"/>
            <pc:sldLayoutMk cId="2088388667" sldId="2147483681"/>
          </pc:sldLayoutMkLst>
          <pc:spChg chg="mod">
            <ac:chgData name="Josephine Hoffheinz" userId="e0f5c9e3-43ea-4b53-8ebb-53a75749d87d" providerId="ADAL" clId="{208021B8-7477-774A-99A5-27129A94BF5E}" dt="2024-03-12T15:07:06.432" v="1310" actId="207"/>
            <ac:spMkLst>
              <pc:docMk/>
              <pc:sldMasterMk cId="2394396925" sldId="2147483661"/>
              <pc:sldLayoutMk cId="2088388667" sldId="2147483681"/>
              <ac:spMk id="25" creationId="{3F01A773-91AB-760F-A2B8-F9299A3CEC97}"/>
            </ac:spMkLst>
          </pc:spChg>
        </pc:sldLayoutChg>
        <pc:sldLayoutChg chg="addSp delSp modSp mod">
          <pc:chgData name="Josephine Hoffheinz" userId="e0f5c9e3-43ea-4b53-8ebb-53a75749d87d" providerId="ADAL" clId="{208021B8-7477-774A-99A5-27129A94BF5E}" dt="2024-03-12T15:02:53.179" v="1283" actId="14100"/>
          <pc:sldLayoutMkLst>
            <pc:docMk/>
            <pc:sldMasterMk cId="2394396925" sldId="2147483661"/>
            <pc:sldLayoutMk cId="2894851312" sldId="2147483682"/>
          </pc:sldLayoutMkLst>
          <pc:spChg chg="add mod">
            <ac:chgData name="Josephine Hoffheinz" userId="e0f5c9e3-43ea-4b53-8ebb-53a75749d87d" providerId="ADAL" clId="{208021B8-7477-774A-99A5-27129A94BF5E}" dt="2024-03-12T14:37:52.927" v="751" actId="1035"/>
            <ac:spMkLst>
              <pc:docMk/>
              <pc:sldMasterMk cId="2394396925" sldId="2147483661"/>
              <pc:sldLayoutMk cId="2894851312" sldId="2147483682"/>
              <ac:spMk id="2" creationId="{2E4CF50B-2F6F-B203-142B-B987EE6F7866}"/>
            </ac:spMkLst>
          </pc:spChg>
          <pc:spChg chg="del">
            <ac:chgData name="Josephine Hoffheinz" userId="e0f5c9e3-43ea-4b53-8ebb-53a75749d87d" providerId="ADAL" clId="{208021B8-7477-774A-99A5-27129A94BF5E}" dt="2024-03-12T14:36:56.539" v="741" actId="478"/>
            <ac:spMkLst>
              <pc:docMk/>
              <pc:sldMasterMk cId="2394396925" sldId="2147483661"/>
              <pc:sldLayoutMk cId="2894851312" sldId="2147483682"/>
              <ac:spMk id="6" creationId="{DF615ABF-0834-AA9B-66DD-C417B3002189}"/>
            </ac:spMkLst>
          </pc:spChg>
          <pc:spChg chg="mod">
            <ac:chgData name="Josephine Hoffheinz" userId="e0f5c9e3-43ea-4b53-8ebb-53a75749d87d" providerId="ADAL" clId="{208021B8-7477-774A-99A5-27129A94BF5E}" dt="2024-03-12T15:02:53.179" v="1283" actId="14100"/>
            <ac:spMkLst>
              <pc:docMk/>
              <pc:sldMasterMk cId="2394396925" sldId="2147483661"/>
              <pc:sldLayoutMk cId="2894851312" sldId="2147483682"/>
              <ac:spMk id="8" creationId="{2F5CACCB-1CEC-1DE2-BD19-E4D118F49614}"/>
            </ac:spMkLst>
          </pc:spChg>
          <pc:spChg chg="mod">
            <ac:chgData name="Josephine Hoffheinz" userId="e0f5c9e3-43ea-4b53-8ebb-53a75749d87d" providerId="ADAL" clId="{208021B8-7477-774A-99A5-27129A94BF5E}" dt="2024-03-12T14:38:37.195" v="764" actId="1035"/>
            <ac:spMkLst>
              <pc:docMk/>
              <pc:sldMasterMk cId="2394396925" sldId="2147483661"/>
              <pc:sldLayoutMk cId="2894851312" sldId="2147483682"/>
              <ac:spMk id="10" creationId="{D3AA3513-45CA-D0CB-063F-3DEF8E3B6FCD}"/>
            </ac:spMkLst>
          </pc:spChg>
          <pc:spChg chg="mod">
            <ac:chgData name="Josephine Hoffheinz" userId="e0f5c9e3-43ea-4b53-8ebb-53a75749d87d" providerId="ADAL" clId="{208021B8-7477-774A-99A5-27129A94BF5E}" dt="2024-03-12T14:37:52.927" v="751" actId="1035"/>
            <ac:spMkLst>
              <pc:docMk/>
              <pc:sldMasterMk cId="2394396925" sldId="2147483661"/>
              <pc:sldLayoutMk cId="2894851312" sldId="2147483682"/>
              <ac:spMk id="13" creationId="{188A2A38-B7EA-270F-7F75-FA6D97CEE343}"/>
            </ac:spMkLst>
          </pc:spChg>
          <pc:spChg chg="mod">
            <ac:chgData name="Josephine Hoffheinz" userId="e0f5c9e3-43ea-4b53-8ebb-53a75749d87d" providerId="ADAL" clId="{208021B8-7477-774A-99A5-27129A94BF5E}" dt="2024-03-12T14:38:42.289" v="765" actId="14100"/>
            <ac:spMkLst>
              <pc:docMk/>
              <pc:sldMasterMk cId="2394396925" sldId="2147483661"/>
              <pc:sldLayoutMk cId="2894851312" sldId="2147483682"/>
              <ac:spMk id="20" creationId="{64AE0E53-D6C9-00D8-DF42-09F73A32927B}"/>
            </ac:spMkLst>
          </pc:spChg>
          <pc:picChg chg="mod">
            <ac:chgData name="Josephine Hoffheinz" userId="e0f5c9e3-43ea-4b53-8ebb-53a75749d87d" providerId="ADAL" clId="{208021B8-7477-774A-99A5-27129A94BF5E}" dt="2024-03-12T14:37:26.805" v="748" actId="14100"/>
            <ac:picMkLst>
              <pc:docMk/>
              <pc:sldMasterMk cId="2394396925" sldId="2147483661"/>
              <pc:sldLayoutMk cId="2894851312" sldId="2147483682"/>
              <ac:picMk id="14" creationId="{10BDD9B1-044D-13B3-DFAD-488BED19C15E}"/>
            </ac:picMkLst>
          </pc:picChg>
        </pc:sldLayoutChg>
        <pc:sldLayoutChg chg="addSp delSp modSp mod">
          <pc:chgData name="Josephine Hoffheinz" userId="e0f5c9e3-43ea-4b53-8ebb-53a75749d87d" providerId="ADAL" clId="{208021B8-7477-774A-99A5-27129A94BF5E}" dt="2024-03-13T09:49:43.364" v="2470" actId="20577"/>
          <pc:sldLayoutMkLst>
            <pc:docMk/>
            <pc:sldMasterMk cId="2394396925" sldId="2147483661"/>
            <pc:sldLayoutMk cId="3859855295" sldId="2147483683"/>
          </pc:sldLayoutMkLst>
          <pc:spChg chg="add del mod">
            <ac:chgData name="Josephine Hoffheinz" userId="e0f5c9e3-43ea-4b53-8ebb-53a75749d87d" providerId="ADAL" clId="{208021B8-7477-774A-99A5-27129A94BF5E}" dt="2024-03-12T15:29:35.331" v="1345" actId="478"/>
            <ac:spMkLst>
              <pc:docMk/>
              <pc:sldMasterMk cId="2394396925" sldId="2147483661"/>
              <pc:sldLayoutMk cId="3859855295" sldId="2147483683"/>
              <ac:spMk id="2" creationId="{E9977D3F-C472-1C2D-0FB9-8DB19DCF1C24}"/>
            </ac:spMkLst>
          </pc:spChg>
          <pc:spChg chg="del mod">
            <ac:chgData name="Josephine Hoffheinz" userId="e0f5c9e3-43ea-4b53-8ebb-53a75749d87d" providerId="ADAL" clId="{208021B8-7477-774A-99A5-27129A94BF5E}" dt="2024-03-12T15:35:37.198" v="1763" actId="478"/>
            <ac:spMkLst>
              <pc:docMk/>
              <pc:sldMasterMk cId="2394396925" sldId="2147483661"/>
              <pc:sldLayoutMk cId="3859855295" sldId="2147483683"/>
              <ac:spMk id="3" creationId="{DA0BDF5E-A383-237B-1A08-051CDC2F666F}"/>
            </ac:spMkLst>
          </pc:spChg>
          <pc:spChg chg="add del">
            <ac:chgData name="Josephine Hoffheinz" userId="e0f5c9e3-43ea-4b53-8ebb-53a75749d87d" providerId="ADAL" clId="{208021B8-7477-774A-99A5-27129A94BF5E}" dt="2024-03-12T15:34:54.217" v="1751" actId="11529"/>
            <ac:spMkLst>
              <pc:docMk/>
              <pc:sldMasterMk cId="2394396925" sldId="2147483661"/>
              <pc:sldLayoutMk cId="3859855295" sldId="2147483683"/>
              <ac:spMk id="4" creationId="{F5E544B8-308B-FE56-808F-C09777E0C4E6}"/>
            </ac:spMkLst>
          </pc:spChg>
          <pc:spChg chg="add mod">
            <ac:chgData name="Josephine Hoffheinz" userId="e0f5c9e3-43ea-4b53-8ebb-53a75749d87d" providerId="ADAL" clId="{208021B8-7477-774A-99A5-27129A94BF5E}" dt="2024-03-12T16:08:10.988" v="2173" actId="12"/>
            <ac:spMkLst>
              <pc:docMk/>
              <pc:sldMasterMk cId="2394396925" sldId="2147483661"/>
              <pc:sldLayoutMk cId="3859855295" sldId="2147483683"/>
              <ac:spMk id="5" creationId="{0A96F4E7-0BC6-6E08-9BA6-D3347C795D03}"/>
            </ac:spMkLst>
          </pc:spChg>
          <pc:spChg chg="mod">
            <ac:chgData name="Josephine Hoffheinz" userId="e0f5c9e3-43ea-4b53-8ebb-53a75749d87d" providerId="ADAL" clId="{208021B8-7477-774A-99A5-27129A94BF5E}" dt="2024-03-12T15:29:54.872" v="1383" actId="1037"/>
            <ac:spMkLst>
              <pc:docMk/>
              <pc:sldMasterMk cId="2394396925" sldId="2147483661"/>
              <pc:sldLayoutMk cId="3859855295" sldId="2147483683"/>
              <ac:spMk id="6" creationId="{3BF7658C-9DAC-AECA-6642-220AA6A467F4}"/>
            </ac:spMkLst>
          </pc:spChg>
          <pc:spChg chg="del mod">
            <ac:chgData name="Josephine Hoffheinz" userId="e0f5c9e3-43ea-4b53-8ebb-53a75749d87d" providerId="ADAL" clId="{208021B8-7477-774A-99A5-27129A94BF5E}" dt="2024-03-12T15:35:21.440" v="1758" actId="478"/>
            <ac:spMkLst>
              <pc:docMk/>
              <pc:sldMasterMk cId="2394396925" sldId="2147483661"/>
              <pc:sldLayoutMk cId="3859855295" sldId="2147483683"/>
              <ac:spMk id="7" creationId="{11866554-52EE-32A8-165C-C91A9ED93B79}"/>
            </ac:spMkLst>
          </pc:spChg>
          <pc:spChg chg="mod">
            <ac:chgData name="Josephine Hoffheinz" userId="e0f5c9e3-43ea-4b53-8ebb-53a75749d87d" providerId="ADAL" clId="{208021B8-7477-774A-99A5-27129A94BF5E}" dt="2024-03-12T15:03:38" v="1288" actId="14100"/>
            <ac:spMkLst>
              <pc:docMk/>
              <pc:sldMasterMk cId="2394396925" sldId="2147483661"/>
              <pc:sldLayoutMk cId="3859855295" sldId="2147483683"/>
              <ac:spMk id="8" creationId="{E2AC6612-43B4-2567-D2E2-4094E4C240BD}"/>
            </ac:spMkLst>
          </pc:spChg>
          <pc:spChg chg="mod">
            <ac:chgData name="Josephine Hoffheinz" userId="e0f5c9e3-43ea-4b53-8ebb-53a75749d87d" providerId="ADAL" clId="{208021B8-7477-774A-99A5-27129A94BF5E}" dt="2024-03-12T15:30:23.861" v="1402" actId="20577"/>
            <ac:spMkLst>
              <pc:docMk/>
              <pc:sldMasterMk cId="2394396925" sldId="2147483661"/>
              <pc:sldLayoutMk cId="3859855295" sldId="2147483683"/>
              <ac:spMk id="9" creationId="{3676FF84-31E1-C937-463E-EA12653DED04}"/>
            </ac:spMkLst>
          </pc:spChg>
          <pc:spChg chg="mod">
            <ac:chgData name="Josephine Hoffheinz" userId="e0f5c9e3-43ea-4b53-8ebb-53a75749d87d" providerId="ADAL" clId="{208021B8-7477-774A-99A5-27129A94BF5E}" dt="2024-03-12T15:29:30.500" v="1344" actId="1037"/>
            <ac:spMkLst>
              <pc:docMk/>
              <pc:sldMasterMk cId="2394396925" sldId="2147483661"/>
              <pc:sldLayoutMk cId="3859855295" sldId="2147483683"/>
              <ac:spMk id="10" creationId="{17612AC8-FC47-EEFB-DFAA-6A99D4950EC0}"/>
            </ac:spMkLst>
          </pc:spChg>
          <pc:spChg chg="mod">
            <ac:chgData name="Josephine Hoffheinz" userId="e0f5c9e3-43ea-4b53-8ebb-53a75749d87d" providerId="ADAL" clId="{208021B8-7477-774A-99A5-27129A94BF5E}" dt="2024-03-13T09:48:06.746" v="2448" actId="20577"/>
            <ac:spMkLst>
              <pc:docMk/>
              <pc:sldMasterMk cId="2394396925" sldId="2147483661"/>
              <pc:sldLayoutMk cId="3859855295" sldId="2147483683"/>
              <ac:spMk id="11" creationId="{366E3751-4A42-3B8D-5208-B03E95659924}"/>
            </ac:spMkLst>
          </pc:spChg>
          <pc:spChg chg="add mod">
            <ac:chgData name="Josephine Hoffheinz" userId="e0f5c9e3-43ea-4b53-8ebb-53a75749d87d" providerId="ADAL" clId="{208021B8-7477-774A-99A5-27129A94BF5E}" dt="2024-03-13T09:49:43.364" v="2470" actId="20577"/>
            <ac:spMkLst>
              <pc:docMk/>
              <pc:sldMasterMk cId="2394396925" sldId="2147483661"/>
              <pc:sldLayoutMk cId="3859855295" sldId="2147483683"/>
              <ac:spMk id="14" creationId="{BED520A0-5A91-65BD-5356-54F489A6981F}"/>
            </ac:spMkLst>
          </pc:spChg>
        </pc:sldLayoutChg>
        <pc:sldLayoutChg chg="modSp mod">
          <pc:chgData name="Josephine Hoffheinz" userId="e0f5c9e3-43ea-4b53-8ebb-53a75749d87d" providerId="ADAL" clId="{208021B8-7477-774A-99A5-27129A94BF5E}" dt="2024-03-12T16:09:50.623" v="2267" actId="6014"/>
          <pc:sldLayoutMkLst>
            <pc:docMk/>
            <pc:sldMasterMk cId="2394396925" sldId="2147483661"/>
            <pc:sldLayoutMk cId="3371246564" sldId="2147483684"/>
          </pc:sldLayoutMkLst>
          <pc:spChg chg="mod">
            <ac:chgData name="Josephine Hoffheinz" userId="e0f5c9e3-43ea-4b53-8ebb-53a75749d87d" providerId="ADAL" clId="{208021B8-7477-774A-99A5-27129A94BF5E}" dt="2024-03-12T15:07:31.638" v="1314" actId="208"/>
            <ac:spMkLst>
              <pc:docMk/>
              <pc:sldMasterMk cId="2394396925" sldId="2147483661"/>
              <pc:sldLayoutMk cId="3371246564" sldId="2147483684"/>
              <ac:spMk id="2" creationId="{CBD3EEC2-4DF2-77B7-01E6-705CB7AF445B}"/>
            </ac:spMkLst>
          </pc:spChg>
          <pc:spChg chg="mod">
            <ac:chgData name="Josephine Hoffheinz" userId="e0f5c9e3-43ea-4b53-8ebb-53a75749d87d" providerId="ADAL" clId="{208021B8-7477-774A-99A5-27129A94BF5E}" dt="2024-03-12T14:55:05.652" v="1178" actId="404"/>
            <ac:spMkLst>
              <pc:docMk/>
              <pc:sldMasterMk cId="2394396925" sldId="2147483661"/>
              <pc:sldLayoutMk cId="3371246564" sldId="2147483684"/>
              <ac:spMk id="11" creationId="{366E3751-4A42-3B8D-5208-B03E95659924}"/>
            </ac:spMkLst>
          </pc:spChg>
          <pc:spChg chg="mod">
            <ac:chgData name="Josephine Hoffheinz" userId="e0f5c9e3-43ea-4b53-8ebb-53a75749d87d" providerId="ADAL" clId="{208021B8-7477-774A-99A5-27129A94BF5E}" dt="2024-03-12T14:55:05.652" v="1178" actId="404"/>
            <ac:spMkLst>
              <pc:docMk/>
              <pc:sldMasterMk cId="2394396925" sldId="2147483661"/>
              <pc:sldLayoutMk cId="3371246564" sldId="2147483684"/>
              <ac:spMk id="17" creationId="{4D4856FA-B0F4-D0C8-0330-C21FFD929E83}"/>
            </ac:spMkLst>
          </pc:spChg>
          <pc:spChg chg="mod">
            <ac:chgData name="Josephine Hoffheinz" userId="e0f5c9e3-43ea-4b53-8ebb-53a75749d87d" providerId="ADAL" clId="{208021B8-7477-774A-99A5-27129A94BF5E}" dt="2024-03-12T14:55:05.652" v="1178" actId="404"/>
            <ac:spMkLst>
              <pc:docMk/>
              <pc:sldMasterMk cId="2394396925" sldId="2147483661"/>
              <pc:sldLayoutMk cId="3371246564" sldId="2147483684"/>
              <ac:spMk id="18" creationId="{66EE628D-9B92-AB0C-40F6-C70C231358E5}"/>
            </ac:spMkLst>
          </pc:spChg>
        </pc:sldLayoutChg>
        <pc:sldLayoutChg chg="delSp modSp add del mod modTransition">
          <pc:chgData name="Josephine Hoffheinz" userId="e0f5c9e3-43ea-4b53-8ebb-53a75749d87d" providerId="ADAL" clId="{208021B8-7477-774A-99A5-27129A94BF5E}" dt="2024-03-12T15:07:43.188" v="1315" actId="2696"/>
          <pc:sldLayoutMkLst>
            <pc:docMk/>
            <pc:sldMasterMk cId="2394396925" sldId="2147483661"/>
            <pc:sldLayoutMk cId="2685444418" sldId="2147483685"/>
          </pc:sldLayoutMkLst>
          <pc:spChg chg="del">
            <ac:chgData name="Josephine Hoffheinz" userId="e0f5c9e3-43ea-4b53-8ebb-53a75749d87d" providerId="ADAL" clId="{208021B8-7477-774A-99A5-27129A94BF5E}" dt="2024-03-11T15:23:57.957" v="103" actId="478"/>
            <ac:spMkLst>
              <pc:docMk/>
              <pc:sldMasterMk cId="2394396925" sldId="2147483661"/>
              <pc:sldLayoutMk cId="2685444418" sldId="2147483685"/>
              <ac:spMk id="7" creationId="{0494FF37-27BE-EE49-0479-E8702FF092CE}"/>
            </ac:spMkLst>
          </pc:spChg>
          <pc:spChg chg="mod">
            <ac:chgData name="Josephine Hoffheinz" userId="e0f5c9e3-43ea-4b53-8ebb-53a75749d87d" providerId="ADAL" clId="{208021B8-7477-774A-99A5-27129A94BF5E}" dt="2024-03-12T15:03:01.009" v="1285" actId="14100"/>
            <ac:spMkLst>
              <pc:docMk/>
              <pc:sldMasterMk cId="2394396925" sldId="2147483661"/>
              <pc:sldLayoutMk cId="2685444418" sldId="2147483685"/>
              <ac:spMk id="8" creationId="{2F5CACCB-1CEC-1DE2-BD19-E4D118F49614}"/>
            </ac:spMkLst>
          </pc:spChg>
          <pc:spChg chg="del">
            <ac:chgData name="Josephine Hoffheinz" userId="e0f5c9e3-43ea-4b53-8ebb-53a75749d87d" providerId="ADAL" clId="{208021B8-7477-774A-99A5-27129A94BF5E}" dt="2024-03-11T15:23:57.957" v="103" actId="478"/>
            <ac:spMkLst>
              <pc:docMk/>
              <pc:sldMasterMk cId="2394396925" sldId="2147483661"/>
              <pc:sldLayoutMk cId="2685444418" sldId="2147483685"/>
              <ac:spMk id="31" creationId="{ADE4A8DD-38A9-592B-CA32-2430C8D5F85D}"/>
            </ac:spMkLst>
          </pc:spChg>
          <pc:grpChg chg="del">
            <ac:chgData name="Josephine Hoffheinz" userId="e0f5c9e3-43ea-4b53-8ebb-53a75749d87d" providerId="ADAL" clId="{208021B8-7477-774A-99A5-27129A94BF5E}" dt="2024-03-11T15:23:57.957" v="103" actId="478"/>
            <ac:grpSpMkLst>
              <pc:docMk/>
              <pc:sldMasterMk cId="2394396925" sldId="2147483661"/>
              <pc:sldLayoutMk cId="2685444418" sldId="2147483685"/>
              <ac:grpSpMk id="32" creationId="{DAC0DA56-B901-47FB-E13E-265681DE69EB}"/>
            </ac:grpSpMkLst>
          </pc:grpChg>
        </pc:sldLayoutChg>
        <pc:sldLayoutChg chg="delSp modSp add mod modTransition">
          <pc:chgData name="Josephine Hoffheinz" userId="e0f5c9e3-43ea-4b53-8ebb-53a75749d87d" providerId="ADAL" clId="{208021B8-7477-774A-99A5-27129A94BF5E}" dt="2024-03-12T16:55:29.161" v="2304" actId="1038"/>
          <pc:sldLayoutMkLst>
            <pc:docMk/>
            <pc:sldMasterMk cId="2394396925" sldId="2147483661"/>
            <pc:sldLayoutMk cId="2890018589" sldId="2147483686"/>
          </pc:sldLayoutMkLst>
          <pc:spChg chg="del">
            <ac:chgData name="Josephine Hoffheinz" userId="e0f5c9e3-43ea-4b53-8ebb-53a75749d87d" providerId="ADAL" clId="{208021B8-7477-774A-99A5-27129A94BF5E}" dt="2024-03-12T14:39:53.492" v="767" actId="478"/>
            <ac:spMkLst>
              <pc:docMk/>
              <pc:sldMasterMk cId="2394396925" sldId="2147483661"/>
              <pc:sldLayoutMk cId="2890018589" sldId="2147483686"/>
              <ac:spMk id="7" creationId="{0494FF37-27BE-EE49-0479-E8702FF092CE}"/>
            </ac:spMkLst>
          </pc:spChg>
          <pc:spChg chg="mod">
            <ac:chgData name="Josephine Hoffheinz" userId="e0f5c9e3-43ea-4b53-8ebb-53a75749d87d" providerId="ADAL" clId="{208021B8-7477-774A-99A5-27129A94BF5E}" dt="2024-03-12T15:02:56.903" v="1284" actId="14100"/>
            <ac:spMkLst>
              <pc:docMk/>
              <pc:sldMasterMk cId="2394396925" sldId="2147483661"/>
              <pc:sldLayoutMk cId="2890018589" sldId="2147483686"/>
              <ac:spMk id="8" creationId="{2F5CACCB-1CEC-1DE2-BD19-E4D118F49614}"/>
            </ac:spMkLst>
          </pc:spChg>
          <pc:spChg chg="mod">
            <ac:chgData name="Josephine Hoffheinz" userId="e0f5c9e3-43ea-4b53-8ebb-53a75749d87d" providerId="ADAL" clId="{208021B8-7477-774A-99A5-27129A94BF5E}" dt="2024-03-12T16:47:41.310" v="2274" actId="255"/>
            <ac:spMkLst>
              <pc:docMk/>
              <pc:sldMasterMk cId="2394396925" sldId="2147483661"/>
              <pc:sldLayoutMk cId="2890018589" sldId="2147483686"/>
              <ac:spMk id="16" creationId="{5F8397AA-E398-929E-0C83-31AB9C22E568}"/>
            </ac:spMkLst>
          </pc:spChg>
          <pc:spChg chg="mod">
            <ac:chgData name="Josephine Hoffheinz" userId="e0f5c9e3-43ea-4b53-8ebb-53a75749d87d" providerId="ADAL" clId="{208021B8-7477-774A-99A5-27129A94BF5E}" dt="2024-03-12T16:55:29.161" v="2304" actId="1038"/>
            <ac:spMkLst>
              <pc:docMk/>
              <pc:sldMasterMk cId="2394396925" sldId="2147483661"/>
              <pc:sldLayoutMk cId="2890018589" sldId="2147483686"/>
              <ac:spMk id="20" creationId="{64AE0E53-D6C9-00D8-DF42-09F73A32927B}"/>
            </ac:spMkLst>
          </pc:spChg>
          <pc:spChg chg="del">
            <ac:chgData name="Josephine Hoffheinz" userId="e0f5c9e3-43ea-4b53-8ebb-53a75749d87d" providerId="ADAL" clId="{208021B8-7477-774A-99A5-27129A94BF5E}" dt="2024-03-12T14:39:53.492" v="767" actId="478"/>
            <ac:spMkLst>
              <pc:docMk/>
              <pc:sldMasterMk cId="2394396925" sldId="2147483661"/>
              <pc:sldLayoutMk cId="2890018589" sldId="2147483686"/>
              <ac:spMk id="31" creationId="{ADE4A8DD-38A9-592B-CA32-2430C8D5F85D}"/>
            </ac:spMkLst>
          </pc:spChg>
          <pc:grpChg chg="del">
            <ac:chgData name="Josephine Hoffheinz" userId="e0f5c9e3-43ea-4b53-8ebb-53a75749d87d" providerId="ADAL" clId="{208021B8-7477-774A-99A5-27129A94BF5E}" dt="2024-03-12T14:39:53.492" v="767" actId="478"/>
            <ac:grpSpMkLst>
              <pc:docMk/>
              <pc:sldMasterMk cId="2394396925" sldId="2147483661"/>
              <pc:sldLayoutMk cId="2890018589" sldId="2147483686"/>
              <ac:grpSpMk id="32" creationId="{DAC0DA56-B901-47FB-E13E-265681DE69EB}"/>
            </ac:grpSpMkLst>
          </pc:grpChg>
        </pc:sldLayoutChg>
        <pc:sldLayoutChg chg="addSp delSp modSp add mod modTransition">
          <pc:chgData name="Josephine Hoffheinz" userId="e0f5c9e3-43ea-4b53-8ebb-53a75749d87d" providerId="ADAL" clId="{208021B8-7477-774A-99A5-27129A94BF5E}" dt="2024-03-12T15:12:03.563" v="1326" actId="207"/>
          <pc:sldLayoutMkLst>
            <pc:docMk/>
            <pc:sldMasterMk cId="2394396925" sldId="2147483661"/>
            <pc:sldLayoutMk cId="3783021167" sldId="2147483687"/>
          </pc:sldLayoutMkLst>
          <pc:spChg chg="mod">
            <ac:chgData name="Josephine Hoffheinz" userId="e0f5c9e3-43ea-4b53-8ebb-53a75749d87d" providerId="ADAL" clId="{208021B8-7477-774A-99A5-27129A94BF5E}" dt="2024-03-12T15:08:29.017" v="1320" actId="207"/>
            <ac:spMkLst>
              <pc:docMk/>
              <pc:sldMasterMk cId="2394396925" sldId="2147483661"/>
              <pc:sldLayoutMk cId="3783021167" sldId="2147483687"/>
              <ac:spMk id="2" creationId="{9A09CF22-0C7B-B8E0-EEF8-7EA4D09EAF28}"/>
            </ac:spMkLst>
          </pc:spChg>
          <pc:spChg chg="add del">
            <ac:chgData name="Josephine Hoffheinz" userId="e0f5c9e3-43ea-4b53-8ebb-53a75749d87d" providerId="ADAL" clId="{208021B8-7477-774A-99A5-27129A94BF5E}" dt="2024-03-12T14:56:57.806" v="1210" actId="11529"/>
            <ac:spMkLst>
              <pc:docMk/>
              <pc:sldMasterMk cId="2394396925" sldId="2147483661"/>
              <pc:sldLayoutMk cId="3783021167" sldId="2147483687"/>
              <ac:spMk id="3" creationId="{E89C90A4-95F7-AF17-F8AF-EE385CF58BCF}"/>
            </ac:spMkLst>
          </pc:spChg>
          <pc:spChg chg="add del mod">
            <ac:chgData name="Josephine Hoffheinz" userId="e0f5c9e3-43ea-4b53-8ebb-53a75749d87d" providerId="ADAL" clId="{208021B8-7477-774A-99A5-27129A94BF5E}" dt="2024-03-12T14:58:58.732" v="1234" actId="478"/>
            <ac:spMkLst>
              <pc:docMk/>
              <pc:sldMasterMk cId="2394396925" sldId="2147483661"/>
              <pc:sldLayoutMk cId="3783021167" sldId="2147483687"/>
              <ac:spMk id="4" creationId="{DA9011B8-D703-BB1C-8585-2C2D8947809A}"/>
            </ac:spMkLst>
          </pc:spChg>
          <pc:spChg chg="add del">
            <ac:chgData name="Josephine Hoffheinz" userId="e0f5c9e3-43ea-4b53-8ebb-53a75749d87d" providerId="ADAL" clId="{208021B8-7477-774A-99A5-27129A94BF5E}" dt="2024-03-12T14:58:07.836" v="1212" actId="11529"/>
            <ac:spMkLst>
              <pc:docMk/>
              <pc:sldMasterMk cId="2394396925" sldId="2147483661"/>
              <pc:sldLayoutMk cId="3783021167" sldId="2147483687"/>
              <ac:spMk id="5" creationId="{26E1B038-6B06-0FD3-D8E6-714B105610B5}"/>
            </ac:spMkLst>
          </pc:spChg>
          <pc:spChg chg="mod">
            <ac:chgData name="Josephine Hoffheinz" userId="e0f5c9e3-43ea-4b53-8ebb-53a75749d87d" providerId="ADAL" clId="{208021B8-7477-774A-99A5-27129A94BF5E}" dt="2024-03-12T15:12:01.001" v="1325" actId="207"/>
            <ac:spMkLst>
              <pc:docMk/>
              <pc:sldMasterMk cId="2394396925" sldId="2147483661"/>
              <pc:sldLayoutMk cId="3783021167" sldId="2147483687"/>
              <ac:spMk id="6" creationId="{8814DEDD-7C5C-9062-14A1-B8310D3491F0}"/>
            </ac:spMkLst>
          </pc:spChg>
          <pc:spChg chg="del">
            <ac:chgData name="Josephine Hoffheinz" userId="e0f5c9e3-43ea-4b53-8ebb-53a75749d87d" providerId="ADAL" clId="{208021B8-7477-774A-99A5-27129A94BF5E}" dt="2024-03-12T14:59:01.285" v="1235" actId="478"/>
            <ac:spMkLst>
              <pc:docMk/>
              <pc:sldMasterMk cId="2394396925" sldId="2147483661"/>
              <pc:sldLayoutMk cId="3783021167" sldId="2147483687"/>
              <ac:spMk id="7" creationId="{A0F5CA34-148F-00DF-C14B-3104D6084168}"/>
            </ac:spMkLst>
          </pc:spChg>
          <pc:spChg chg="del mod">
            <ac:chgData name="Josephine Hoffheinz" userId="e0f5c9e3-43ea-4b53-8ebb-53a75749d87d" providerId="ADAL" clId="{208021B8-7477-774A-99A5-27129A94BF5E}" dt="2024-03-12T14:58:55.155" v="1233" actId="478"/>
            <ac:spMkLst>
              <pc:docMk/>
              <pc:sldMasterMk cId="2394396925" sldId="2147483661"/>
              <pc:sldLayoutMk cId="3783021167" sldId="2147483687"/>
              <ac:spMk id="8" creationId="{06D18A91-6473-0D8B-8E19-B946B408834B}"/>
            </ac:spMkLst>
          </pc:spChg>
          <pc:spChg chg="mod">
            <ac:chgData name="Josephine Hoffheinz" userId="e0f5c9e3-43ea-4b53-8ebb-53a75749d87d" providerId="ADAL" clId="{208021B8-7477-774A-99A5-27129A94BF5E}" dt="2024-03-12T15:07:19.516" v="1313" actId="207"/>
            <ac:spMkLst>
              <pc:docMk/>
              <pc:sldMasterMk cId="2394396925" sldId="2147483661"/>
              <pc:sldLayoutMk cId="3783021167" sldId="2147483687"/>
              <ac:spMk id="9" creationId="{925018C8-7245-5DBF-F3D5-BA23E16A4DB2}"/>
            </ac:spMkLst>
          </pc:spChg>
          <pc:spChg chg="add mod">
            <ac:chgData name="Josephine Hoffheinz" userId="e0f5c9e3-43ea-4b53-8ebb-53a75749d87d" providerId="ADAL" clId="{208021B8-7477-774A-99A5-27129A94BF5E}" dt="2024-03-12T15:12:03.563" v="1326" actId="207"/>
            <ac:spMkLst>
              <pc:docMk/>
              <pc:sldMasterMk cId="2394396925" sldId="2147483661"/>
              <pc:sldLayoutMk cId="3783021167" sldId="2147483687"/>
              <ac:spMk id="10" creationId="{722BF1BE-3664-A41F-E15A-BC5F0841D893}"/>
            </ac:spMkLst>
          </pc:spChg>
          <pc:spChg chg="add del mod">
            <ac:chgData name="Josephine Hoffheinz" userId="e0f5c9e3-43ea-4b53-8ebb-53a75749d87d" providerId="ADAL" clId="{208021B8-7477-774A-99A5-27129A94BF5E}" dt="2024-03-12T15:08:10.879" v="1317" actId="478"/>
            <ac:spMkLst>
              <pc:docMk/>
              <pc:sldMasterMk cId="2394396925" sldId="2147483661"/>
              <pc:sldLayoutMk cId="3783021167" sldId="2147483687"/>
              <ac:spMk id="11" creationId="{827CE2E1-91BF-EB98-E1B0-963A1D80DCA2}"/>
            </ac:spMkLst>
          </pc:spChg>
          <pc:spChg chg="add del mod">
            <ac:chgData name="Josephine Hoffheinz" userId="e0f5c9e3-43ea-4b53-8ebb-53a75749d87d" providerId="ADAL" clId="{208021B8-7477-774A-99A5-27129A94BF5E}" dt="2024-03-12T15:08:22.276" v="1319" actId="478"/>
            <ac:spMkLst>
              <pc:docMk/>
              <pc:sldMasterMk cId="2394396925" sldId="2147483661"/>
              <pc:sldLayoutMk cId="3783021167" sldId="2147483687"/>
              <ac:spMk id="12" creationId="{9CD8E9E0-18BD-867D-6A82-013AD0BA58DD}"/>
            </ac:spMkLst>
          </pc:spChg>
        </pc:sldLayoutChg>
        <pc:sldLayoutChg chg="addSp delSp modSp del mod ord">
          <pc:chgData name="Josephine Hoffheinz" userId="e0f5c9e3-43ea-4b53-8ebb-53a75749d87d" providerId="ADAL" clId="{208021B8-7477-774A-99A5-27129A94BF5E}" dt="2024-03-12T16:09:26.295" v="2264" actId="2696"/>
          <pc:sldLayoutMkLst>
            <pc:docMk/>
            <pc:sldMasterMk cId="2394396925" sldId="2147483661"/>
            <pc:sldLayoutMk cId="2915941314" sldId="2147483688"/>
          </pc:sldLayoutMkLst>
          <pc:spChg chg="add del mod">
            <ac:chgData name="Josephine Hoffheinz" userId="e0f5c9e3-43ea-4b53-8ebb-53a75749d87d" providerId="ADAL" clId="{208021B8-7477-774A-99A5-27129A94BF5E}" dt="2024-03-12T15:50:00.118" v="1831" actId="478"/>
            <ac:spMkLst>
              <pc:docMk/>
              <pc:sldMasterMk cId="2394396925" sldId="2147483661"/>
              <pc:sldLayoutMk cId="2915941314" sldId="2147483688"/>
              <ac:spMk id="3" creationId="{75659DBE-D4E9-B288-F11A-987E28660791}"/>
            </ac:spMkLst>
          </pc:spChg>
          <pc:spChg chg="add del">
            <ac:chgData name="Josephine Hoffheinz" userId="e0f5c9e3-43ea-4b53-8ebb-53a75749d87d" providerId="ADAL" clId="{208021B8-7477-774A-99A5-27129A94BF5E}" dt="2024-03-12T15:50:05.899" v="1832" actId="11529"/>
            <ac:spMkLst>
              <pc:docMk/>
              <pc:sldMasterMk cId="2394396925" sldId="2147483661"/>
              <pc:sldLayoutMk cId="2915941314" sldId="2147483688"/>
              <ac:spMk id="4" creationId="{67C3CE49-E053-4DD2-531B-1D16EA5E01FF}"/>
            </ac:spMkLst>
          </pc:spChg>
          <pc:spChg chg="add mod">
            <ac:chgData name="Josephine Hoffheinz" userId="e0f5c9e3-43ea-4b53-8ebb-53a75749d87d" providerId="ADAL" clId="{208021B8-7477-774A-99A5-27129A94BF5E}" dt="2024-03-12T15:53:03.700" v="2142" actId="12"/>
            <ac:spMkLst>
              <pc:docMk/>
              <pc:sldMasterMk cId="2394396925" sldId="2147483661"/>
              <pc:sldLayoutMk cId="2915941314" sldId="2147483688"/>
              <ac:spMk id="5" creationId="{3D50F6D8-E05D-9399-0DF3-57802CA38387}"/>
            </ac:spMkLst>
          </pc:spChg>
          <pc:spChg chg="del">
            <ac:chgData name="Josephine Hoffheinz" userId="e0f5c9e3-43ea-4b53-8ebb-53a75749d87d" providerId="ADAL" clId="{208021B8-7477-774A-99A5-27129A94BF5E}" dt="2024-03-12T15:49:09.637" v="1824" actId="478"/>
            <ac:spMkLst>
              <pc:docMk/>
              <pc:sldMasterMk cId="2394396925" sldId="2147483661"/>
              <pc:sldLayoutMk cId="2915941314" sldId="2147483688"/>
              <ac:spMk id="6" creationId="{8814DEDD-7C5C-9062-14A1-B8310D3491F0}"/>
            </ac:spMkLst>
          </pc:spChg>
          <pc:spChg chg="add del mod">
            <ac:chgData name="Josephine Hoffheinz" userId="e0f5c9e3-43ea-4b53-8ebb-53a75749d87d" providerId="ADAL" clId="{208021B8-7477-774A-99A5-27129A94BF5E}" dt="2024-03-12T15:51:56.603" v="2132" actId="478"/>
            <ac:spMkLst>
              <pc:docMk/>
              <pc:sldMasterMk cId="2394396925" sldId="2147483661"/>
              <pc:sldLayoutMk cId="2915941314" sldId="2147483688"/>
              <ac:spMk id="7" creationId="{B3D150C4-4C08-B3B6-72F1-46B72E1F1AF2}"/>
            </ac:spMkLst>
          </pc:spChg>
          <pc:spChg chg="add del mod">
            <ac:chgData name="Josephine Hoffheinz" userId="e0f5c9e3-43ea-4b53-8ebb-53a75749d87d" providerId="ADAL" clId="{208021B8-7477-774A-99A5-27129A94BF5E}" dt="2024-03-12T15:56:13.835" v="2162" actId="478"/>
            <ac:spMkLst>
              <pc:docMk/>
              <pc:sldMasterMk cId="2394396925" sldId="2147483661"/>
              <pc:sldLayoutMk cId="2915941314" sldId="2147483688"/>
              <ac:spMk id="8" creationId="{15696094-8ACA-008C-9148-0BFE21261F51}"/>
            </ac:spMkLst>
          </pc:spChg>
          <pc:spChg chg="del">
            <ac:chgData name="Josephine Hoffheinz" userId="e0f5c9e3-43ea-4b53-8ebb-53a75749d87d" providerId="ADAL" clId="{208021B8-7477-774A-99A5-27129A94BF5E}" dt="2024-03-12T15:53:59.541" v="2143" actId="478"/>
            <ac:spMkLst>
              <pc:docMk/>
              <pc:sldMasterMk cId="2394396925" sldId="2147483661"/>
              <pc:sldLayoutMk cId="2915941314" sldId="2147483688"/>
              <ac:spMk id="9" creationId="{925018C8-7245-5DBF-F3D5-BA23E16A4DB2}"/>
            </ac:spMkLst>
          </pc:spChg>
          <pc:spChg chg="del">
            <ac:chgData name="Josephine Hoffheinz" userId="e0f5c9e3-43ea-4b53-8ebb-53a75749d87d" providerId="ADAL" clId="{208021B8-7477-774A-99A5-27129A94BF5E}" dt="2024-03-12T15:49:07.788" v="1823" actId="478"/>
            <ac:spMkLst>
              <pc:docMk/>
              <pc:sldMasterMk cId="2394396925" sldId="2147483661"/>
              <pc:sldLayoutMk cId="2915941314" sldId="2147483688"/>
              <ac:spMk id="10" creationId="{722BF1BE-3664-A41F-E15A-BC5F0841D893}"/>
            </ac:spMkLst>
          </pc:spChg>
          <pc:spChg chg="add mod">
            <ac:chgData name="Josephine Hoffheinz" userId="e0f5c9e3-43ea-4b53-8ebb-53a75749d87d" providerId="ADAL" clId="{208021B8-7477-774A-99A5-27129A94BF5E}" dt="2024-03-12T15:55:44.105" v="2157" actId="207"/>
            <ac:spMkLst>
              <pc:docMk/>
              <pc:sldMasterMk cId="2394396925" sldId="2147483661"/>
              <pc:sldLayoutMk cId="2915941314" sldId="2147483688"/>
              <ac:spMk id="11" creationId="{D0ED1B85-8D64-B0E0-A312-4C742E9498B5}"/>
            </ac:spMkLst>
          </pc:spChg>
          <pc:spChg chg="add mod">
            <ac:chgData name="Josephine Hoffheinz" userId="e0f5c9e3-43ea-4b53-8ebb-53a75749d87d" providerId="ADAL" clId="{208021B8-7477-774A-99A5-27129A94BF5E}" dt="2024-03-12T15:56:18.608" v="2164" actId="167"/>
            <ac:spMkLst>
              <pc:docMk/>
              <pc:sldMasterMk cId="2394396925" sldId="2147483661"/>
              <pc:sldLayoutMk cId="2915941314" sldId="2147483688"/>
              <ac:spMk id="12" creationId="{C96AD755-6960-DFF5-9AEB-EB418482E84B}"/>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C02FD4-CFA1-594D-9BA9-A3FD9D9A2503}" type="datetimeFigureOut">
              <a:rPr lang="en-US" smtClean="0"/>
              <a:t>7/17/2024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3BCD64-0B54-1947-B93C-DF5322DA077D}" type="slidenum">
              <a:rPr lang="en-US" smtClean="0"/>
              <a:t>‹Nr.›</a:t>
            </a:fld>
            <a:endParaRPr lang="en-US"/>
          </a:p>
        </p:txBody>
      </p:sp>
    </p:spTree>
    <p:extLst>
      <p:ext uri="{BB962C8B-B14F-4D97-AF65-F5344CB8AC3E}">
        <p14:creationId xmlns:p14="http://schemas.microsoft.com/office/powerpoint/2010/main" val="2010590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3BCD64-0B54-1947-B93C-DF5322DA077D}" type="slidenum">
              <a:rPr lang="en-US" smtClean="0"/>
              <a:t>1</a:t>
            </a:fld>
            <a:endParaRPr lang="en-US"/>
          </a:p>
        </p:txBody>
      </p:sp>
    </p:spTree>
    <p:extLst>
      <p:ext uri="{BB962C8B-B14F-4D97-AF65-F5344CB8AC3E}">
        <p14:creationId xmlns:p14="http://schemas.microsoft.com/office/powerpoint/2010/main" val="2326193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3BCD64-0B54-1947-B93C-DF5322DA077D}" type="slidenum">
              <a:rPr lang="en-US" smtClean="0"/>
              <a:t>2</a:t>
            </a:fld>
            <a:endParaRPr lang="en-US"/>
          </a:p>
        </p:txBody>
      </p:sp>
    </p:spTree>
    <p:extLst>
      <p:ext uri="{BB962C8B-B14F-4D97-AF65-F5344CB8AC3E}">
        <p14:creationId xmlns:p14="http://schemas.microsoft.com/office/powerpoint/2010/main" val="21256434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app.ekipa.de/challenges"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app.ekipa.de/challenges/ai-telekom-iot"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app.ekipa.de/challenges/ai-telekom-iot/submission"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2F5CACCB-1CEC-1DE2-BD19-E4D118F49614}"/>
              </a:ext>
            </a:extLst>
          </p:cNvPr>
          <p:cNvSpPr/>
          <p:nvPr userDrawn="1"/>
        </p:nvSpPr>
        <p:spPr>
          <a:xfrm rot="10800000">
            <a:off x="8116956" y="0"/>
            <a:ext cx="4075044" cy="6858000"/>
          </a:xfrm>
          <a:prstGeom prst="round1Rect">
            <a:avLst>
              <a:gd name="adj" fmla="val 4486"/>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E6A34C87-45D1-1760-3CB5-76724FD11F59}"/>
              </a:ext>
            </a:extLst>
          </p:cNvPr>
          <p:cNvSpPr>
            <a:spLocks noGrp="1"/>
          </p:cNvSpPr>
          <p:nvPr>
            <p:ph type="dt" sz="half" idx="10"/>
          </p:nvPr>
        </p:nvSpPr>
        <p:spPr/>
        <p:txBody>
          <a:bodyPr/>
          <a:lstStyle/>
          <a:p>
            <a:endParaRPr lang="en-US" dirty="0"/>
          </a:p>
        </p:txBody>
      </p:sp>
      <p:sp>
        <p:nvSpPr>
          <p:cNvPr id="12" name="Rectangle 11">
            <a:extLst>
              <a:ext uri="{FF2B5EF4-FFF2-40B4-BE49-F238E27FC236}">
                <a16:creationId xmlns:a16="http://schemas.microsoft.com/office/drawing/2014/main" id="{972FCCA8-F0F9-A183-809D-51BF83CF411B}"/>
              </a:ext>
            </a:extLst>
          </p:cNvPr>
          <p:cNvSpPr/>
          <p:nvPr userDrawn="1"/>
        </p:nvSpPr>
        <p:spPr>
          <a:xfrm>
            <a:off x="8116956" y="1069369"/>
            <a:ext cx="3970683" cy="16328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0BDD9B1-044D-13B3-DFAD-488BED19C15E}"/>
              </a:ext>
            </a:extLst>
          </p:cNvPr>
          <p:cNvPicPr>
            <a:picLocks noChangeAspect="1"/>
          </p:cNvPicPr>
          <p:nvPr userDrawn="1"/>
        </p:nvPicPr>
        <p:blipFill>
          <a:blip r:embed="rId2"/>
          <a:srcRect/>
          <a:stretch/>
        </p:blipFill>
        <p:spPr>
          <a:xfrm>
            <a:off x="404833" y="325997"/>
            <a:ext cx="300624" cy="300867"/>
          </a:xfrm>
          <a:prstGeom prst="rect">
            <a:avLst/>
          </a:prstGeom>
        </p:spPr>
      </p:pic>
      <p:sp>
        <p:nvSpPr>
          <p:cNvPr id="7" name="TextBox 6">
            <a:extLst>
              <a:ext uri="{FF2B5EF4-FFF2-40B4-BE49-F238E27FC236}">
                <a16:creationId xmlns:a16="http://schemas.microsoft.com/office/drawing/2014/main" id="{0494FF37-27BE-EE49-0479-E8702FF092CE}"/>
              </a:ext>
            </a:extLst>
          </p:cNvPr>
          <p:cNvSpPr txBox="1"/>
          <p:nvPr userDrawn="1"/>
        </p:nvSpPr>
        <p:spPr>
          <a:xfrm>
            <a:off x="318437" y="3659661"/>
            <a:ext cx="7439272" cy="646331"/>
          </a:xfrm>
          <a:prstGeom prst="rect">
            <a:avLst/>
          </a:prstGeom>
          <a:noFill/>
        </p:spPr>
        <p:txBody>
          <a:bodyPr wrap="square" rtlCol="0">
            <a:spAutoFit/>
          </a:bodyPr>
          <a:lstStyle/>
          <a:p>
            <a:r>
              <a:rPr lang="en-US" b="1" dirty="0">
                <a:solidFill>
                  <a:schemeClr val="accent1"/>
                </a:solidFill>
                <a:latin typeface="Segoe UI" panose="020B0502040204020203" pitchFamily="34" charset="0"/>
                <a:cs typeface="Segoe UI" panose="020B0502040204020203" pitchFamily="34" charset="0"/>
              </a:rPr>
              <a:t>LET US KNOW HOW YOU FOUND OUT ABOUT US</a:t>
            </a:r>
          </a:p>
          <a:p>
            <a:endParaRPr lang="en-US" b="1" dirty="0">
              <a:solidFill>
                <a:schemeClr val="accent1"/>
              </a:solidFill>
              <a:latin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D3AA3513-45CA-D0CB-063F-3DEF8E3B6FCD}"/>
              </a:ext>
            </a:extLst>
          </p:cNvPr>
          <p:cNvSpPr txBox="1"/>
          <p:nvPr userDrawn="1"/>
        </p:nvSpPr>
        <p:spPr>
          <a:xfrm>
            <a:off x="318437" y="694163"/>
            <a:ext cx="7600663" cy="307777"/>
          </a:xfrm>
          <a:prstGeom prst="rect">
            <a:avLst/>
          </a:prstGeom>
          <a:noFill/>
        </p:spPr>
        <p:txBody>
          <a:bodyPr wrap="square" rtlCol="0">
            <a:spAutoFit/>
          </a:bodyPr>
          <a:lstStyle/>
          <a:p>
            <a:r>
              <a:rPr lang="en-US" sz="1400" b="0" dirty="0">
                <a:latin typeface="Segoe UI" panose="020B0502040204020203" pitchFamily="34" charset="0"/>
                <a:cs typeface="Segoe UI" panose="020B0502040204020203" pitchFamily="34" charset="0"/>
              </a:rPr>
              <a:t>This is the official submission template for taking part in the ekipa challenges </a:t>
            </a:r>
          </a:p>
        </p:txBody>
      </p:sp>
      <p:sp>
        <p:nvSpPr>
          <p:cNvPr id="13" name="TextBox 12">
            <a:extLst>
              <a:ext uri="{FF2B5EF4-FFF2-40B4-BE49-F238E27FC236}">
                <a16:creationId xmlns:a16="http://schemas.microsoft.com/office/drawing/2014/main" id="{188A2A38-B7EA-270F-7F75-FA6D97CEE343}"/>
              </a:ext>
            </a:extLst>
          </p:cNvPr>
          <p:cNvSpPr txBox="1"/>
          <p:nvPr userDrawn="1"/>
        </p:nvSpPr>
        <p:spPr>
          <a:xfrm>
            <a:off x="8246853" y="238428"/>
            <a:ext cx="1676356" cy="477054"/>
          </a:xfrm>
          <a:prstGeom prst="rect">
            <a:avLst/>
          </a:prstGeom>
          <a:noFill/>
        </p:spPr>
        <p:txBody>
          <a:bodyPr wrap="none" rtlCol="0">
            <a:spAutoFit/>
          </a:bodyPr>
          <a:lstStyle/>
          <a:p>
            <a:r>
              <a:rPr lang="en-US" sz="2500" b="1" dirty="0">
                <a:solidFill>
                  <a:schemeClr val="bg1"/>
                </a:solidFill>
                <a:latin typeface="Segoe UI" panose="020B0502040204020203" pitchFamily="34" charset="0"/>
                <a:cs typeface="Segoe UI" panose="020B0502040204020203" pitchFamily="34" charset="0"/>
              </a:rPr>
              <a:t>CONTENT</a:t>
            </a:r>
          </a:p>
        </p:txBody>
      </p:sp>
      <p:sp>
        <p:nvSpPr>
          <p:cNvPr id="15" name="TextBox 14">
            <a:extLst>
              <a:ext uri="{FF2B5EF4-FFF2-40B4-BE49-F238E27FC236}">
                <a16:creationId xmlns:a16="http://schemas.microsoft.com/office/drawing/2014/main" id="{F22F74EA-A9F5-4FA6-A5EA-2B83C2AA9CFD}"/>
              </a:ext>
            </a:extLst>
          </p:cNvPr>
          <p:cNvSpPr txBox="1"/>
          <p:nvPr userDrawn="1"/>
        </p:nvSpPr>
        <p:spPr>
          <a:xfrm>
            <a:off x="355409" y="2168341"/>
            <a:ext cx="7439272" cy="1077218"/>
          </a:xfrm>
          <a:prstGeom prst="rect">
            <a:avLst/>
          </a:prstGeom>
          <a:noFill/>
        </p:spPr>
        <p:txBody>
          <a:bodyPr wrap="square" rtlCol="0">
            <a:spAutoFit/>
          </a:bodyPr>
          <a:lstStyle/>
          <a:p>
            <a:pPr marL="285750" indent="-285750">
              <a:buFont typeface="System Font Regular"/>
              <a:buChar char="✔️"/>
            </a:pPr>
            <a:r>
              <a:rPr lang="en-US" sz="1600" dirty="0">
                <a:latin typeface="Segoe UI" panose="020B0502040204020203" pitchFamily="34" charset="0"/>
                <a:cs typeface="Segoe UI" panose="020B0502040204020203" pitchFamily="34" charset="0"/>
              </a:rPr>
              <a:t>Fill in the submission template</a:t>
            </a:r>
          </a:p>
          <a:p>
            <a:pPr marL="285750" indent="-285750">
              <a:buFont typeface="System Font Regular"/>
              <a:buChar char="✔️"/>
            </a:pPr>
            <a:r>
              <a:rPr lang="en-US" sz="1600" dirty="0">
                <a:latin typeface="Segoe UI" panose="020B0502040204020203" pitchFamily="34" charset="0"/>
                <a:cs typeface="Segoe UI" panose="020B0502040204020203" pitchFamily="34" charset="0"/>
              </a:rPr>
              <a:t>Check if you wish to upload additional material such as a video, company presentation, etc. </a:t>
            </a:r>
          </a:p>
          <a:p>
            <a:pPr marL="285750" indent="-285750" algn="l">
              <a:buFont typeface="System Font Regular"/>
              <a:buChar char="✔️"/>
            </a:pPr>
            <a:r>
              <a:rPr lang="en-US" sz="1600" dirty="0">
                <a:latin typeface="Segoe UI" panose="020B0502040204020203" pitchFamily="34" charset="0"/>
                <a:cs typeface="Segoe UI" panose="020B0502040204020203" pitchFamily="34" charset="0"/>
              </a:rPr>
              <a:t>Upload your documents via our </a:t>
            </a:r>
            <a:r>
              <a:rPr lang="en-US" sz="1600" dirty="0">
                <a:latin typeface="Segoe UI" panose="020B0502040204020203" pitchFamily="34" charset="0"/>
                <a:cs typeface="Segoe UI" panose="020B0502040204020203" pitchFamily="34" charset="0"/>
                <a:hlinkClick r:id="rId3"/>
              </a:rPr>
              <a:t>platform</a:t>
            </a:r>
            <a:r>
              <a:rPr lang="en-US" sz="1600" dirty="0">
                <a:latin typeface="Segoe UI" panose="020B0502040204020203" pitchFamily="34" charset="0"/>
                <a:cs typeface="Segoe UI" panose="020B0502040204020203" pitchFamily="34" charset="0"/>
              </a:rPr>
              <a:t> until the mentioned deadline</a:t>
            </a:r>
          </a:p>
        </p:txBody>
      </p:sp>
      <p:sp>
        <p:nvSpPr>
          <p:cNvPr id="16" name="TextBox 15">
            <a:extLst>
              <a:ext uri="{FF2B5EF4-FFF2-40B4-BE49-F238E27FC236}">
                <a16:creationId xmlns:a16="http://schemas.microsoft.com/office/drawing/2014/main" id="{5F8397AA-E398-929E-0C83-31AB9C22E568}"/>
              </a:ext>
            </a:extLst>
          </p:cNvPr>
          <p:cNvSpPr txBox="1"/>
          <p:nvPr userDrawn="1"/>
        </p:nvSpPr>
        <p:spPr>
          <a:xfrm>
            <a:off x="8320971" y="1324033"/>
            <a:ext cx="2748206" cy="3805209"/>
          </a:xfrm>
          <a:prstGeom prst="rect">
            <a:avLst/>
          </a:prstGeom>
          <a:noFill/>
        </p:spPr>
        <p:txBody>
          <a:bodyPr wrap="square" rtlCol="0">
            <a:spAutoFit/>
          </a:bodyPr>
          <a:lstStyle/>
          <a:p>
            <a:pPr marL="342900" indent="-342900">
              <a:lnSpc>
                <a:spcPct val="250000"/>
              </a:lnSpc>
              <a:buFont typeface="+mj-lt"/>
              <a:buAutoNum type="arabicPeriod"/>
            </a:pPr>
            <a:r>
              <a:rPr lang="en-US" sz="2000" dirty="0">
                <a:solidFill>
                  <a:schemeClr val="bg1"/>
                </a:solidFill>
                <a:latin typeface="Segoe UI" panose="020B0502040204020203" pitchFamily="34" charset="0"/>
                <a:cs typeface="Segoe UI" panose="020B0502040204020203" pitchFamily="34" charset="0"/>
              </a:rPr>
              <a:t>INTRODUCTION</a:t>
            </a:r>
          </a:p>
          <a:p>
            <a:pPr marL="342900" indent="-342900">
              <a:lnSpc>
                <a:spcPct val="250000"/>
              </a:lnSpc>
              <a:buFont typeface="+mj-lt"/>
              <a:buAutoNum type="arabicPeriod"/>
            </a:pPr>
            <a:r>
              <a:rPr lang="en-US" sz="2000" dirty="0">
                <a:solidFill>
                  <a:schemeClr val="bg1"/>
                </a:solidFill>
                <a:latin typeface="Segoe UI" panose="020B0502040204020203" pitchFamily="34" charset="0"/>
                <a:cs typeface="Segoe UI" panose="020B0502040204020203" pitchFamily="34" charset="0"/>
              </a:rPr>
              <a:t>SOLUTION</a:t>
            </a:r>
          </a:p>
          <a:p>
            <a:pPr marL="342900" indent="-342900">
              <a:lnSpc>
                <a:spcPct val="250000"/>
              </a:lnSpc>
              <a:buFont typeface="+mj-lt"/>
              <a:buAutoNum type="arabicPeriod"/>
            </a:pPr>
            <a:r>
              <a:rPr lang="en-US" sz="2000" dirty="0">
                <a:solidFill>
                  <a:schemeClr val="bg1"/>
                </a:solidFill>
                <a:latin typeface="Segoe UI" panose="020B0502040204020203" pitchFamily="34" charset="0"/>
                <a:cs typeface="Segoe UI" panose="020B0502040204020203" pitchFamily="34" charset="0"/>
              </a:rPr>
              <a:t>KEY QUESTIONS</a:t>
            </a:r>
          </a:p>
          <a:p>
            <a:pPr marL="342900" indent="-342900">
              <a:lnSpc>
                <a:spcPct val="250000"/>
              </a:lnSpc>
              <a:buFont typeface="+mj-lt"/>
              <a:buAutoNum type="arabicPeriod"/>
            </a:pPr>
            <a:r>
              <a:rPr lang="en-US" sz="2000" dirty="0">
                <a:solidFill>
                  <a:schemeClr val="bg1"/>
                </a:solidFill>
                <a:latin typeface="Segoe UI" panose="020B0502040204020203" pitchFamily="34" charset="0"/>
                <a:cs typeface="Segoe UI" panose="020B0502040204020203" pitchFamily="34" charset="0"/>
              </a:rPr>
              <a:t>COLLABORATION</a:t>
            </a:r>
          </a:p>
          <a:p>
            <a:pPr marL="342900" indent="-342900">
              <a:lnSpc>
                <a:spcPct val="250000"/>
              </a:lnSpc>
              <a:buFont typeface="+mj-lt"/>
              <a:buAutoNum type="arabicPeriod"/>
            </a:pPr>
            <a:endParaRPr lang="en-US" sz="2000" dirty="0">
              <a:solidFill>
                <a:schemeClr val="bg1"/>
              </a:solidFill>
              <a:latin typeface="Segoe UI" panose="020B0502040204020203" pitchFamily="34" charset="0"/>
              <a:cs typeface="Segoe UI" panose="020B0502040204020203" pitchFamily="34" charset="0"/>
            </a:endParaRPr>
          </a:p>
        </p:txBody>
      </p:sp>
      <p:sp>
        <p:nvSpPr>
          <p:cNvPr id="17" name="TextBox 16">
            <a:extLst>
              <a:ext uri="{FF2B5EF4-FFF2-40B4-BE49-F238E27FC236}">
                <a16:creationId xmlns:a16="http://schemas.microsoft.com/office/drawing/2014/main" id="{678FD7C5-F4DE-5444-BABD-7E12F3D92A85}"/>
              </a:ext>
            </a:extLst>
          </p:cNvPr>
          <p:cNvSpPr txBox="1"/>
          <p:nvPr userDrawn="1"/>
        </p:nvSpPr>
        <p:spPr>
          <a:xfrm>
            <a:off x="355409" y="1615601"/>
            <a:ext cx="7439272" cy="369332"/>
          </a:xfrm>
          <a:prstGeom prst="rect">
            <a:avLst/>
          </a:prstGeom>
          <a:noFill/>
        </p:spPr>
        <p:txBody>
          <a:bodyPr wrap="square" rtlCol="0">
            <a:spAutoFit/>
          </a:bodyPr>
          <a:lstStyle/>
          <a:p>
            <a:r>
              <a:rPr lang="en-US" b="1" dirty="0">
                <a:solidFill>
                  <a:schemeClr val="accent3"/>
                </a:solidFill>
                <a:latin typeface="Segoe UI" panose="020B0502040204020203" pitchFamily="34" charset="0"/>
                <a:cs typeface="Segoe UI" panose="020B0502040204020203" pitchFamily="34" charset="0"/>
              </a:rPr>
              <a:t>CHECK LIST FOR YOUR PARTICIPATION</a:t>
            </a:r>
          </a:p>
        </p:txBody>
      </p:sp>
      <p:sp>
        <p:nvSpPr>
          <p:cNvPr id="20" name="Rectangle 19">
            <a:extLst>
              <a:ext uri="{FF2B5EF4-FFF2-40B4-BE49-F238E27FC236}">
                <a16:creationId xmlns:a16="http://schemas.microsoft.com/office/drawing/2014/main" id="{64AE0E53-D6C9-00D8-DF42-09F73A32927B}"/>
              </a:ext>
            </a:extLst>
          </p:cNvPr>
          <p:cNvSpPr/>
          <p:nvPr userDrawn="1"/>
        </p:nvSpPr>
        <p:spPr>
          <a:xfrm>
            <a:off x="0" y="1080321"/>
            <a:ext cx="8116956" cy="160204"/>
          </a:xfrm>
          <a:prstGeom prst="rect">
            <a:avLst/>
          </a:prstGeom>
          <a:solidFill>
            <a:schemeClr val="bg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DAC0DA56-B901-47FB-E13E-265681DE69EB}"/>
              </a:ext>
            </a:extLst>
          </p:cNvPr>
          <p:cNvGrpSpPr/>
          <p:nvPr userDrawn="1"/>
        </p:nvGrpSpPr>
        <p:grpSpPr>
          <a:xfrm>
            <a:off x="624890" y="4026255"/>
            <a:ext cx="5374784" cy="1513922"/>
            <a:chOff x="355409" y="4018473"/>
            <a:chExt cx="5374784" cy="1513922"/>
          </a:xfrm>
        </p:grpSpPr>
        <p:sp>
          <p:nvSpPr>
            <p:cNvPr id="21" name="TextBox 20">
              <a:extLst>
                <a:ext uri="{FF2B5EF4-FFF2-40B4-BE49-F238E27FC236}">
                  <a16:creationId xmlns:a16="http://schemas.microsoft.com/office/drawing/2014/main" id="{CDBAEE20-CA31-9243-1DD0-C47009AFE407}"/>
                </a:ext>
              </a:extLst>
            </p:cNvPr>
            <p:cNvSpPr txBox="1"/>
            <p:nvPr userDrawn="1"/>
          </p:nvSpPr>
          <p:spPr>
            <a:xfrm>
              <a:off x="355409" y="4036815"/>
              <a:ext cx="1647374" cy="338554"/>
            </a:xfrm>
            <a:prstGeom prst="rect">
              <a:avLst/>
            </a:prstGeom>
            <a:noFill/>
          </p:spPr>
          <p:txBody>
            <a:bodyPr wrap="none" rtlCol="0">
              <a:spAutoFit/>
            </a:bodyPr>
            <a:lstStyle/>
            <a:p>
              <a:r>
                <a:rPr lang="en-US" sz="1600" dirty="0"/>
                <a:t>Ekipa newsletter</a:t>
              </a:r>
            </a:p>
          </p:txBody>
        </p:sp>
        <p:sp>
          <p:nvSpPr>
            <p:cNvPr id="22" name="TextBox 21">
              <a:extLst>
                <a:ext uri="{FF2B5EF4-FFF2-40B4-BE49-F238E27FC236}">
                  <a16:creationId xmlns:a16="http://schemas.microsoft.com/office/drawing/2014/main" id="{B311AF44-DF51-FC94-93A0-C181D1C35BC0}"/>
                </a:ext>
              </a:extLst>
            </p:cNvPr>
            <p:cNvSpPr txBox="1"/>
            <p:nvPr userDrawn="1"/>
          </p:nvSpPr>
          <p:spPr>
            <a:xfrm>
              <a:off x="355409" y="4423951"/>
              <a:ext cx="1632435" cy="338554"/>
            </a:xfrm>
            <a:prstGeom prst="rect">
              <a:avLst/>
            </a:prstGeom>
            <a:noFill/>
          </p:spPr>
          <p:txBody>
            <a:bodyPr wrap="none" rtlCol="0">
              <a:spAutoFit/>
            </a:bodyPr>
            <a:lstStyle/>
            <a:p>
              <a:r>
                <a:rPr lang="en-US" sz="1600" dirty="0"/>
                <a:t>LinkedIn posting</a:t>
              </a:r>
            </a:p>
          </p:txBody>
        </p:sp>
        <p:sp>
          <p:nvSpPr>
            <p:cNvPr id="23" name="TextBox 22">
              <a:extLst>
                <a:ext uri="{FF2B5EF4-FFF2-40B4-BE49-F238E27FC236}">
                  <a16:creationId xmlns:a16="http://schemas.microsoft.com/office/drawing/2014/main" id="{04F0DDF1-7B75-C982-6D94-3C5A0466BC8C}"/>
                </a:ext>
              </a:extLst>
            </p:cNvPr>
            <p:cNvSpPr txBox="1"/>
            <p:nvPr userDrawn="1"/>
          </p:nvSpPr>
          <p:spPr>
            <a:xfrm>
              <a:off x="355409" y="4811056"/>
              <a:ext cx="1771639" cy="338554"/>
            </a:xfrm>
            <a:prstGeom prst="rect">
              <a:avLst/>
            </a:prstGeom>
            <a:noFill/>
          </p:spPr>
          <p:txBody>
            <a:bodyPr wrap="none" rtlCol="0">
              <a:spAutoFit/>
            </a:bodyPr>
            <a:lstStyle/>
            <a:p>
              <a:r>
                <a:rPr lang="en-US" sz="1600" dirty="0"/>
                <a:t>LinkedIn message</a:t>
              </a:r>
            </a:p>
          </p:txBody>
        </p:sp>
        <p:sp>
          <p:nvSpPr>
            <p:cNvPr id="24" name="TextBox 23">
              <a:extLst>
                <a:ext uri="{FF2B5EF4-FFF2-40B4-BE49-F238E27FC236}">
                  <a16:creationId xmlns:a16="http://schemas.microsoft.com/office/drawing/2014/main" id="{9622445D-9918-9C65-8767-924DC6B97A08}"/>
                </a:ext>
              </a:extLst>
            </p:cNvPr>
            <p:cNvSpPr txBox="1"/>
            <p:nvPr userDrawn="1"/>
          </p:nvSpPr>
          <p:spPr>
            <a:xfrm>
              <a:off x="2271628" y="4029359"/>
              <a:ext cx="1403141" cy="338554"/>
            </a:xfrm>
            <a:prstGeom prst="rect">
              <a:avLst/>
            </a:prstGeom>
            <a:noFill/>
          </p:spPr>
          <p:txBody>
            <a:bodyPr wrap="none" rtlCol="0">
              <a:spAutoFit/>
            </a:bodyPr>
            <a:lstStyle/>
            <a:p>
              <a:r>
                <a:rPr lang="en-US" sz="1600" dirty="0"/>
                <a:t>Ekipa website</a:t>
              </a:r>
            </a:p>
          </p:txBody>
        </p:sp>
        <p:sp>
          <p:nvSpPr>
            <p:cNvPr id="25" name="TextBox 24">
              <a:extLst>
                <a:ext uri="{FF2B5EF4-FFF2-40B4-BE49-F238E27FC236}">
                  <a16:creationId xmlns:a16="http://schemas.microsoft.com/office/drawing/2014/main" id="{3477CF9B-C309-C815-836C-51175B5EFDD2}"/>
                </a:ext>
              </a:extLst>
            </p:cNvPr>
            <p:cNvSpPr txBox="1"/>
            <p:nvPr userDrawn="1"/>
          </p:nvSpPr>
          <p:spPr>
            <a:xfrm>
              <a:off x="2271628" y="4795496"/>
              <a:ext cx="1462644" cy="338554"/>
            </a:xfrm>
            <a:prstGeom prst="rect">
              <a:avLst/>
            </a:prstGeom>
            <a:noFill/>
          </p:spPr>
          <p:txBody>
            <a:bodyPr wrap="none" rtlCol="0">
              <a:spAutoFit/>
            </a:bodyPr>
            <a:lstStyle/>
            <a:p>
              <a:r>
                <a:rPr lang="en-US" sz="1600" dirty="0"/>
                <a:t>Google search</a:t>
              </a:r>
            </a:p>
          </p:txBody>
        </p:sp>
        <p:sp>
          <p:nvSpPr>
            <p:cNvPr id="26" name="TextBox 25">
              <a:extLst>
                <a:ext uri="{FF2B5EF4-FFF2-40B4-BE49-F238E27FC236}">
                  <a16:creationId xmlns:a16="http://schemas.microsoft.com/office/drawing/2014/main" id="{0B986676-D0E3-5EBC-F737-5298798F0A18}"/>
                </a:ext>
              </a:extLst>
            </p:cNvPr>
            <p:cNvSpPr txBox="1"/>
            <p:nvPr userDrawn="1"/>
          </p:nvSpPr>
          <p:spPr>
            <a:xfrm>
              <a:off x="3943614" y="4382847"/>
              <a:ext cx="1765612" cy="338554"/>
            </a:xfrm>
            <a:prstGeom prst="rect">
              <a:avLst/>
            </a:prstGeom>
            <a:noFill/>
          </p:spPr>
          <p:txBody>
            <a:bodyPr wrap="none" rtlCol="0">
              <a:spAutoFit/>
            </a:bodyPr>
            <a:lstStyle/>
            <a:p>
              <a:r>
                <a:rPr lang="en-US" sz="1600" dirty="0"/>
                <a:t>Social media post</a:t>
              </a:r>
            </a:p>
          </p:txBody>
        </p:sp>
        <p:sp>
          <p:nvSpPr>
            <p:cNvPr id="27" name="TextBox 26">
              <a:extLst>
                <a:ext uri="{FF2B5EF4-FFF2-40B4-BE49-F238E27FC236}">
                  <a16:creationId xmlns:a16="http://schemas.microsoft.com/office/drawing/2014/main" id="{1DDD256D-BF5C-C2CA-5FB3-29AA6AE01EA0}"/>
                </a:ext>
              </a:extLst>
            </p:cNvPr>
            <p:cNvSpPr txBox="1"/>
            <p:nvPr userDrawn="1"/>
          </p:nvSpPr>
          <p:spPr>
            <a:xfrm>
              <a:off x="2271628" y="4400133"/>
              <a:ext cx="1060740" cy="338554"/>
            </a:xfrm>
            <a:prstGeom prst="rect">
              <a:avLst/>
            </a:prstGeom>
            <a:noFill/>
          </p:spPr>
          <p:txBody>
            <a:bodyPr wrap="none" rtlCol="0">
              <a:spAutoFit/>
            </a:bodyPr>
            <a:lstStyle/>
            <a:p>
              <a:r>
                <a:rPr lang="en-US" sz="1600" dirty="0"/>
                <a:t>University</a:t>
              </a:r>
            </a:p>
          </p:txBody>
        </p:sp>
        <p:sp>
          <p:nvSpPr>
            <p:cNvPr id="28" name="TextBox 27">
              <a:extLst>
                <a:ext uri="{FF2B5EF4-FFF2-40B4-BE49-F238E27FC236}">
                  <a16:creationId xmlns:a16="http://schemas.microsoft.com/office/drawing/2014/main" id="{CF3B79AB-9D46-4AA8-F250-E281CD03508B}"/>
                </a:ext>
              </a:extLst>
            </p:cNvPr>
            <p:cNvSpPr txBox="1"/>
            <p:nvPr userDrawn="1"/>
          </p:nvSpPr>
          <p:spPr>
            <a:xfrm>
              <a:off x="3943614" y="4018473"/>
              <a:ext cx="821059" cy="338554"/>
            </a:xfrm>
            <a:prstGeom prst="rect">
              <a:avLst/>
            </a:prstGeom>
            <a:noFill/>
          </p:spPr>
          <p:txBody>
            <a:bodyPr wrap="none" rtlCol="0">
              <a:spAutoFit/>
            </a:bodyPr>
            <a:lstStyle/>
            <a:p>
              <a:r>
                <a:rPr lang="en-US" sz="1600" dirty="0"/>
                <a:t>Mailing</a:t>
              </a:r>
            </a:p>
          </p:txBody>
        </p:sp>
        <p:sp>
          <p:nvSpPr>
            <p:cNvPr id="29" name="TextBox 28">
              <a:extLst>
                <a:ext uri="{FF2B5EF4-FFF2-40B4-BE49-F238E27FC236}">
                  <a16:creationId xmlns:a16="http://schemas.microsoft.com/office/drawing/2014/main" id="{5A7B4F7D-3050-8FCE-1586-8A81B7AEFD3E}"/>
                </a:ext>
              </a:extLst>
            </p:cNvPr>
            <p:cNvSpPr txBox="1"/>
            <p:nvPr userDrawn="1"/>
          </p:nvSpPr>
          <p:spPr>
            <a:xfrm>
              <a:off x="3943614" y="4791306"/>
              <a:ext cx="1786579" cy="338554"/>
            </a:xfrm>
            <a:prstGeom prst="rect">
              <a:avLst/>
            </a:prstGeom>
            <a:noFill/>
          </p:spPr>
          <p:txBody>
            <a:bodyPr wrap="none" rtlCol="0">
              <a:spAutoFit/>
            </a:bodyPr>
            <a:lstStyle/>
            <a:p>
              <a:r>
                <a:rPr lang="en-US" sz="1600" dirty="0"/>
                <a:t>A friend/colleague</a:t>
              </a:r>
            </a:p>
          </p:txBody>
        </p:sp>
        <p:sp>
          <p:nvSpPr>
            <p:cNvPr id="30" name="TextBox 29">
              <a:extLst>
                <a:ext uri="{FF2B5EF4-FFF2-40B4-BE49-F238E27FC236}">
                  <a16:creationId xmlns:a16="http://schemas.microsoft.com/office/drawing/2014/main" id="{6AE24D0F-FF23-6BF1-8CF2-DD98FC24D061}"/>
                </a:ext>
              </a:extLst>
            </p:cNvPr>
            <p:cNvSpPr txBox="1"/>
            <p:nvPr userDrawn="1"/>
          </p:nvSpPr>
          <p:spPr>
            <a:xfrm>
              <a:off x="355409" y="5193841"/>
              <a:ext cx="691215" cy="338554"/>
            </a:xfrm>
            <a:prstGeom prst="rect">
              <a:avLst/>
            </a:prstGeom>
            <a:noFill/>
          </p:spPr>
          <p:txBody>
            <a:bodyPr wrap="none" rtlCol="0">
              <a:spAutoFit/>
            </a:bodyPr>
            <a:lstStyle/>
            <a:p>
              <a:r>
                <a:rPr lang="en-US" sz="1600" dirty="0"/>
                <a:t>Other</a:t>
              </a:r>
            </a:p>
          </p:txBody>
        </p:sp>
      </p:grpSp>
      <p:sp>
        <p:nvSpPr>
          <p:cNvPr id="31" name="Text Placeholder 2">
            <a:extLst>
              <a:ext uri="{FF2B5EF4-FFF2-40B4-BE49-F238E27FC236}">
                <a16:creationId xmlns:a16="http://schemas.microsoft.com/office/drawing/2014/main" id="{ADE4A8DD-38A9-592B-CA32-2430C8D5F85D}"/>
              </a:ext>
            </a:extLst>
          </p:cNvPr>
          <p:cNvSpPr>
            <a:spLocks noGrp="1"/>
          </p:cNvSpPr>
          <p:nvPr>
            <p:ph type="body" idx="17" hasCustomPrompt="1"/>
          </p:nvPr>
        </p:nvSpPr>
        <p:spPr>
          <a:xfrm>
            <a:off x="399410" y="5670238"/>
            <a:ext cx="6828704" cy="459323"/>
          </a:xfrm>
        </p:spPr>
        <p:txBody>
          <a:bodyPr>
            <a:noAutofit/>
          </a:bodyPr>
          <a:lstStyle>
            <a:lvl1pPr marL="0" indent="0">
              <a:buNone/>
              <a:defRPr sz="1800">
                <a:solidFill>
                  <a:schemeClr val="accent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Write down here, how you found out about us or this challenge</a:t>
            </a:r>
          </a:p>
        </p:txBody>
      </p:sp>
      <p:cxnSp>
        <p:nvCxnSpPr>
          <p:cNvPr id="33" name="Straight Connector 32">
            <a:extLst>
              <a:ext uri="{FF2B5EF4-FFF2-40B4-BE49-F238E27FC236}">
                <a16:creationId xmlns:a16="http://schemas.microsoft.com/office/drawing/2014/main" id="{8A296120-CB68-2C6A-077D-8E4080D17E1D}"/>
              </a:ext>
            </a:extLst>
          </p:cNvPr>
          <p:cNvCxnSpPr>
            <a:cxnSpLocks/>
          </p:cNvCxnSpPr>
          <p:nvPr userDrawn="1"/>
        </p:nvCxnSpPr>
        <p:spPr>
          <a:xfrm>
            <a:off x="8116956" y="2224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5787DC9-A647-68DF-43A6-36F46DA5133A}"/>
              </a:ext>
            </a:extLst>
          </p:cNvPr>
          <p:cNvCxnSpPr>
            <a:cxnSpLocks/>
          </p:cNvCxnSpPr>
          <p:nvPr userDrawn="1"/>
        </p:nvCxnSpPr>
        <p:spPr>
          <a:xfrm>
            <a:off x="8116956" y="2986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77B78ED3-8DB9-CA88-C84F-7D913A52EB4F}"/>
              </a:ext>
            </a:extLst>
          </p:cNvPr>
          <p:cNvCxnSpPr>
            <a:cxnSpLocks/>
          </p:cNvCxnSpPr>
          <p:nvPr userDrawn="1"/>
        </p:nvCxnSpPr>
        <p:spPr>
          <a:xfrm>
            <a:off x="8116956" y="3748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2E4CF50B-2F6F-B203-142B-B987EE6F7866}"/>
              </a:ext>
            </a:extLst>
          </p:cNvPr>
          <p:cNvSpPr txBox="1"/>
          <p:nvPr userDrawn="1"/>
        </p:nvSpPr>
        <p:spPr>
          <a:xfrm>
            <a:off x="705457" y="238428"/>
            <a:ext cx="3846630"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SUBMISSION TEMPLATE</a:t>
            </a:r>
          </a:p>
        </p:txBody>
      </p:sp>
    </p:spTree>
    <p:extLst>
      <p:ext uri="{BB962C8B-B14F-4D97-AF65-F5344CB8AC3E}">
        <p14:creationId xmlns:p14="http://schemas.microsoft.com/office/powerpoint/2010/main" val="2894851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Additional Slide">
    <p:spTree>
      <p:nvGrpSpPr>
        <p:cNvPr id="1" name=""/>
        <p:cNvGrpSpPr/>
        <p:nvPr/>
      </p:nvGrpSpPr>
      <p:grpSpPr>
        <a:xfrm>
          <a:off x="0" y="0"/>
          <a:ext cx="0" cy="0"/>
          <a:chOff x="0" y="0"/>
          <a:chExt cx="0" cy="0"/>
        </a:xfrm>
      </p:grpSpPr>
      <p:sp>
        <p:nvSpPr>
          <p:cNvPr id="9" name="Round Single Corner of Rectangle 8">
            <a:extLst>
              <a:ext uri="{FF2B5EF4-FFF2-40B4-BE49-F238E27FC236}">
                <a16:creationId xmlns:a16="http://schemas.microsoft.com/office/drawing/2014/main" id="{925018C8-7245-5DBF-F3D5-BA23E16A4DB2}"/>
              </a:ext>
            </a:extLst>
          </p:cNvPr>
          <p:cNvSpPr/>
          <p:nvPr userDrawn="1"/>
        </p:nvSpPr>
        <p:spPr>
          <a:xfrm>
            <a:off x="0" y="681038"/>
            <a:ext cx="7936398" cy="6176962"/>
          </a:xfrm>
          <a:prstGeom prst="round1Rect">
            <a:avLst>
              <a:gd name="adj" fmla="val 3182"/>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A09CF22-0C7B-B8E0-EEF8-7EA4D09EAF28}"/>
              </a:ext>
            </a:extLst>
          </p:cNvPr>
          <p:cNvSpPr>
            <a:spLocks noGrp="1"/>
          </p:cNvSpPr>
          <p:nvPr>
            <p:ph type="title" hasCustomPrompt="1"/>
          </p:nvPr>
        </p:nvSpPr>
        <p:spPr/>
        <p:txBody>
          <a:bodyPr/>
          <a:lstStyle>
            <a:lvl1pPr>
              <a:defRPr>
                <a:solidFill>
                  <a:schemeClr val="tx2">
                    <a:lumMod val="10000"/>
                  </a:schemeClr>
                </a:solidFill>
              </a:defRPr>
            </a:lvl1pPr>
          </a:lstStyle>
          <a:p>
            <a:r>
              <a:rPr lang="en-GB" dirty="0"/>
              <a:t>ANYTHING TO ADD? </a:t>
            </a:r>
            <a:endParaRPr lang="en-US" dirty="0"/>
          </a:p>
        </p:txBody>
      </p:sp>
      <p:sp>
        <p:nvSpPr>
          <p:cNvPr id="6" name="Text Placeholder 2">
            <a:extLst>
              <a:ext uri="{FF2B5EF4-FFF2-40B4-BE49-F238E27FC236}">
                <a16:creationId xmlns:a16="http://schemas.microsoft.com/office/drawing/2014/main" id="{8814DEDD-7C5C-9062-14A1-B8310D3491F0}"/>
              </a:ext>
            </a:extLst>
          </p:cNvPr>
          <p:cNvSpPr>
            <a:spLocks noGrp="1"/>
          </p:cNvSpPr>
          <p:nvPr>
            <p:ph type="body" idx="1" hasCustomPrompt="1"/>
          </p:nvPr>
        </p:nvSpPr>
        <p:spPr>
          <a:xfrm>
            <a:off x="8184876" y="949234"/>
            <a:ext cx="3824244" cy="5310052"/>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No problem – copy and paste this slide if you want to add more information</a:t>
            </a:r>
          </a:p>
        </p:txBody>
      </p:sp>
      <p:sp>
        <p:nvSpPr>
          <p:cNvPr id="10" name="Content Placeholder 9">
            <a:extLst>
              <a:ext uri="{FF2B5EF4-FFF2-40B4-BE49-F238E27FC236}">
                <a16:creationId xmlns:a16="http://schemas.microsoft.com/office/drawing/2014/main" id="{722BF1BE-3664-A41F-E15A-BC5F0841D893}"/>
              </a:ext>
            </a:extLst>
          </p:cNvPr>
          <p:cNvSpPr>
            <a:spLocks noGrp="1"/>
          </p:cNvSpPr>
          <p:nvPr>
            <p:ph sz="quarter" idx="13" hasCustomPrompt="1"/>
          </p:nvPr>
        </p:nvSpPr>
        <p:spPr>
          <a:xfrm>
            <a:off x="248478" y="949234"/>
            <a:ext cx="7432482" cy="5310052"/>
          </a:xfrm>
        </p:spPr>
        <p:txBody>
          <a:bodyPr>
            <a:normAutofit/>
          </a:bodyPr>
          <a:lstStyle>
            <a:lvl1pPr marL="0" indent="0">
              <a:buNone/>
              <a:defRPr sz="1400">
                <a:solidFill>
                  <a:schemeClr val="tx1"/>
                </a:solidFill>
              </a:defRPr>
            </a:lvl1pPr>
            <a:lvl5pPr marL="1828800" indent="0" algn="l">
              <a:buNone/>
              <a:defRPr sz="1400"/>
            </a:lvl5pPr>
          </a:lstStyle>
          <a:p>
            <a:pPr lvl="0"/>
            <a:r>
              <a:rPr lang="en-US" dirty="0"/>
              <a:t>Picture/graph</a:t>
            </a:r>
          </a:p>
        </p:txBody>
      </p:sp>
    </p:spTree>
    <p:extLst>
      <p:ext uri="{BB962C8B-B14F-4D97-AF65-F5344CB8AC3E}">
        <p14:creationId xmlns:p14="http://schemas.microsoft.com/office/powerpoint/2010/main" val="378302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Slide">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2F5CACCB-1CEC-1DE2-BD19-E4D118F49614}"/>
              </a:ext>
            </a:extLst>
          </p:cNvPr>
          <p:cNvSpPr/>
          <p:nvPr userDrawn="1"/>
        </p:nvSpPr>
        <p:spPr>
          <a:xfrm rot="10800000">
            <a:off x="8116956" y="0"/>
            <a:ext cx="4075044" cy="6858000"/>
          </a:xfrm>
          <a:prstGeom prst="round1Rect">
            <a:avLst>
              <a:gd name="adj" fmla="val 4272"/>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E6A34C87-45D1-1760-3CB5-76724FD11F59}"/>
              </a:ext>
            </a:extLst>
          </p:cNvPr>
          <p:cNvSpPr>
            <a:spLocks noGrp="1"/>
          </p:cNvSpPr>
          <p:nvPr>
            <p:ph type="dt" sz="half" idx="10"/>
          </p:nvPr>
        </p:nvSpPr>
        <p:spPr/>
        <p:txBody>
          <a:bodyPr/>
          <a:lstStyle/>
          <a:p>
            <a:endParaRPr lang="en-US" dirty="0"/>
          </a:p>
        </p:txBody>
      </p:sp>
      <p:sp>
        <p:nvSpPr>
          <p:cNvPr id="12" name="Rectangle 11">
            <a:extLst>
              <a:ext uri="{FF2B5EF4-FFF2-40B4-BE49-F238E27FC236}">
                <a16:creationId xmlns:a16="http://schemas.microsoft.com/office/drawing/2014/main" id="{972FCCA8-F0F9-A183-809D-51BF83CF411B}"/>
              </a:ext>
            </a:extLst>
          </p:cNvPr>
          <p:cNvSpPr/>
          <p:nvPr userDrawn="1"/>
        </p:nvSpPr>
        <p:spPr>
          <a:xfrm>
            <a:off x="8116956" y="1069369"/>
            <a:ext cx="3970683" cy="16328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0BDD9B1-044D-13B3-DFAD-488BED19C15E}"/>
              </a:ext>
            </a:extLst>
          </p:cNvPr>
          <p:cNvPicPr>
            <a:picLocks noChangeAspect="1"/>
          </p:cNvPicPr>
          <p:nvPr userDrawn="1"/>
        </p:nvPicPr>
        <p:blipFill>
          <a:blip r:embed="rId2"/>
          <a:srcRect/>
          <a:stretch/>
        </p:blipFill>
        <p:spPr>
          <a:xfrm>
            <a:off x="404833" y="325997"/>
            <a:ext cx="300624" cy="300867"/>
          </a:xfrm>
          <a:prstGeom prst="rect">
            <a:avLst/>
          </a:prstGeom>
        </p:spPr>
      </p:pic>
      <p:sp>
        <p:nvSpPr>
          <p:cNvPr id="10" name="TextBox 9">
            <a:extLst>
              <a:ext uri="{FF2B5EF4-FFF2-40B4-BE49-F238E27FC236}">
                <a16:creationId xmlns:a16="http://schemas.microsoft.com/office/drawing/2014/main" id="{D3AA3513-45CA-D0CB-063F-3DEF8E3B6FCD}"/>
              </a:ext>
            </a:extLst>
          </p:cNvPr>
          <p:cNvSpPr txBox="1"/>
          <p:nvPr userDrawn="1"/>
        </p:nvSpPr>
        <p:spPr>
          <a:xfrm>
            <a:off x="318437" y="694163"/>
            <a:ext cx="7600663" cy="307777"/>
          </a:xfrm>
          <a:prstGeom prst="rect">
            <a:avLst/>
          </a:prstGeom>
          <a:noFill/>
        </p:spPr>
        <p:txBody>
          <a:bodyPr wrap="square" rtlCol="0">
            <a:spAutoFit/>
          </a:bodyPr>
          <a:lstStyle/>
          <a:p>
            <a:r>
              <a:rPr lang="en-US" sz="1400" b="0" dirty="0">
                <a:latin typeface="Segoe UI" panose="020B0502040204020203" pitchFamily="34" charset="0"/>
                <a:cs typeface="Segoe UI" panose="020B0502040204020203" pitchFamily="34" charset="0"/>
              </a:rPr>
              <a:t>This is the official submission template for taking part in the ekipa projects </a:t>
            </a:r>
          </a:p>
        </p:txBody>
      </p:sp>
      <p:sp>
        <p:nvSpPr>
          <p:cNvPr id="13" name="TextBox 12">
            <a:extLst>
              <a:ext uri="{FF2B5EF4-FFF2-40B4-BE49-F238E27FC236}">
                <a16:creationId xmlns:a16="http://schemas.microsoft.com/office/drawing/2014/main" id="{188A2A38-B7EA-270F-7F75-FA6D97CEE343}"/>
              </a:ext>
            </a:extLst>
          </p:cNvPr>
          <p:cNvSpPr txBox="1"/>
          <p:nvPr userDrawn="1"/>
        </p:nvSpPr>
        <p:spPr>
          <a:xfrm>
            <a:off x="8246853" y="238428"/>
            <a:ext cx="1676356" cy="477054"/>
          </a:xfrm>
          <a:prstGeom prst="rect">
            <a:avLst/>
          </a:prstGeom>
          <a:noFill/>
        </p:spPr>
        <p:txBody>
          <a:bodyPr wrap="none" rtlCol="0">
            <a:spAutoFit/>
          </a:bodyPr>
          <a:lstStyle/>
          <a:p>
            <a:r>
              <a:rPr lang="en-US" sz="2500" b="1" dirty="0">
                <a:solidFill>
                  <a:schemeClr val="bg1"/>
                </a:solidFill>
                <a:latin typeface="Segoe UI" panose="020B0502040204020203" pitchFamily="34" charset="0"/>
                <a:cs typeface="Segoe UI" panose="020B0502040204020203" pitchFamily="34" charset="0"/>
              </a:rPr>
              <a:t>CONTENT</a:t>
            </a:r>
          </a:p>
        </p:txBody>
      </p:sp>
      <p:sp>
        <p:nvSpPr>
          <p:cNvPr id="15" name="TextBox 14">
            <a:extLst>
              <a:ext uri="{FF2B5EF4-FFF2-40B4-BE49-F238E27FC236}">
                <a16:creationId xmlns:a16="http://schemas.microsoft.com/office/drawing/2014/main" id="{F22F74EA-A9F5-4FA6-A5EA-2B83C2AA9CFD}"/>
              </a:ext>
            </a:extLst>
          </p:cNvPr>
          <p:cNvSpPr txBox="1"/>
          <p:nvPr userDrawn="1"/>
        </p:nvSpPr>
        <p:spPr>
          <a:xfrm>
            <a:off x="355409" y="2168341"/>
            <a:ext cx="7439272" cy="1077218"/>
          </a:xfrm>
          <a:prstGeom prst="rect">
            <a:avLst/>
          </a:prstGeom>
          <a:noFill/>
        </p:spPr>
        <p:txBody>
          <a:bodyPr wrap="square" rtlCol="0">
            <a:spAutoFit/>
          </a:bodyPr>
          <a:lstStyle/>
          <a:p>
            <a:pPr marL="285750" indent="-285750">
              <a:buFont typeface="System Font Regular"/>
              <a:buChar char="✔️"/>
            </a:pPr>
            <a:r>
              <a:rPr lang="en-US" sz="1600" dirty="0">
                <a:latin typeface="Segoe UI" panose="020B0502040204020203" pitchFamily="34" charset="0"/>
                <a:cs typeface="Segoe UI" panose="020B0502040204020203" pitchFamily="34" charset="0"/>
              </a:rPr>
              <a:t>Fill in the submission template</a:t>
            </a:r>
          </a:p>
          <a:p>
            <a:pPr marL="285750" indent="-285750">
              <a:buFont typeface="System Font Regular"/>
              <a:buChar char="✔️"/>
            </a:pPr>
            <a:r>
              <a:rPr lang="en-US" sz="1600" dirty="0">
                <a:latin typeface="Segoe UI" panose="020B0502040204020203" pitchFamily="34" charset="0"/>
                <a:cs typeface="Segoe UI" panose="020B0502040204020203" pitchFamily="34" charset="0"/>
              </a:rPr>
              <a:t>Check if you wish to upload additional material such as a video, company presentation, etc. </a:t>
            </a:r>
          </a:p>
          <a:p>
            <a:pPr marL="285750" indent="-285750" algn="l">
              <a:buFont typeface="System Font Regular"/>
              <a:buChar char="✔️"/>
            </a:pPr>
            <a:r>
              <a:rPr lang="en-US" sz="1600" dirty="0">
                <a:latin typeface="Segoe UI" panose="020B0502040204020203" pitchFamily="34" charset="0"/>
                <a:cs typeface="Segoe UI" panose="020B0502040204020203" pitchFamily="34" charset="0"/>
              </a:rPr>
              <a:t>Upload your documents via our </a:t>
            </a:r>
            <a:r>
              <a:rPr lang="en-US" sz="1600" dirty="0">
                <a:latin typeface="Segoe UI" panose="020B0502040204020203" pitchFamily="34" charset="0"/>
                <a:cs typeface="Segoe UI" panose="020B0502040204020203" pitchFamily="34" charset="0"/>
                <a:hlinkClick r:id="rId3"/>
              </a:rPr>
              <a:t>platform</a:t>
            </a:r>
            <a:r>
              <a:rPr lang="en-US" sz="1600" dirty="0">
                <a:latin typeface="Segoe UI" panose="020B0502040204020203" pitchFamily="34" charset="0"/>
                <a:cs typeface="Segoe UI" panose="020B0502040204020203" pitchFamily="34" charset="0"/>
              </a:rPr>
              <a:t> until the mentioned deadline</a:t>
            </a:r>
          </a:p>
        </p:txBody>
      </p:sp>
      <p:sp>
        <p:nvSpPr>
          <p:cNvPr id="16" name="TextBox 15">
            <a:extLst>
              <a:ext uri="{FF2B5EF4-FFF2-40B4-BE49-F238E27FC236}">
                <a16:creationId xmlns:a16="http://schemas.microsoft.com/office/drawing/2014/main" id="{5F8397AA-E398-929E-0C83-31AB9C22E568}"/>
              </a:ext>
            </a:extLst>
          </p:cNvPr>
          <p:cNvSpPr txBox="1"/>
          <p:nvPr userDrawn="1"/>
        </p:nvSpPr>
        <p:spPr>
          <a:xfrm>
            <a:off x="8320971" y="1324033"/>
            <a:ext cx="2748206" cy="3035831"/>
          </a:xfrm>
          <a:prstGeom prst="rect">
            <a:avLst/>
          </a:prstGeom>
          <a:noFill/>
        </p:spPr>
        <p:txBody>
          <a:bodyPr wrap="square" rtlCol="0">
            <a:spAutoFit/>
          </a:bodyPr>
          <a:lstStyle/>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INTRODUCTION</a:t>
            </a:r>
          </a:p>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SOLUTION</a:t>
            </a:r>
          </a:p>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COLLABORATION</a:t>
            </a:r>
          </a:p>
          <a:p>
            <a:pPr marL="342900" indent="-342900">
              <a:lnSpc>
                <a:spcPct val="250000"/>
              </a:lnSpc>
              <a:buFont typeface="+mj-lt"/>
              <a:buAutoNum type="arabicPeriod"/>
            </a:pPr>
            <a:endParaRPr lang="en-US" sz="2000" b="1" dirty="0">
              <a:solidFill>
                <a:schemeClr val="bg1"/>
              </a:solidFill>
              <a:latin typeface="Segoe UI" panose="020B0502040204020203" pitchFamily="34" charset="0"/>
              <a:cs typeface="Segoe UI" panose="020B0502040204020203" pitchFamily="34" charset="0"/>
            </a:endParaRPr>
          </a:p>
        </p:txBody>
      </p:sp>
      <p:sp>
        <p:nvSpPr>
          <p:cNvPr id="17" name="TextBox 16">
            <a:extLst>
              <a:ext uri="{FF2B5EF4-FFF2-40B4-BE49-F238E27FC236}">
                <a16:creationId xmlns:a16="http://schemas.microsoft.com/office/drawing/2014/main" id="{678FD7C5-F4DE-5444-BABD-7E12F3D92A85}"/>
              </a:ext>
            </a:extLst>
          </p:cNvPr>
          <p:cNvSpPr txBox="1"/>
          <p:nvPr userDrawn="1"/>
        </p:nvSpPr>
        <p:spPr>
          <a:xfrm>
            <a:off x="355409" y="1615601"/>
            <a:ext cx="7439272" cy="369332"/>
          </a:xfrm>
          <a:prstGeom prst="rect">
            <a:avLst/>
          </a:prstGeom>
          <a:noFill/>
        </p:spPr>
        <p:txBody>
          <a:bodyPr wrap="square" rtlCol="0">
            <a:spAutoFit/>
          </a:bodyPr>
          <a:lstStyle/>
          <a:p>
            <a:r>
              <a:rPr lang="en-US" b="1" dirty="0">
                <a:solidFill>
                  <a:schemeClr val="accent3"/>
                </a:solidFill>
                <a:latin typeface="Segoe UI" panose="020B0502040204020203" pitchFamily="34" charset="0"/>
                <a:cs typeface="Segoe UI" panose="020B0502040204020203" pitchFamily="34" charset="0"/>
              </a:rPr>
              <a:t>CHECK LIST FOR YOUR PARTICIPATION</a:t>
            </a:r>
          </a:p>
        </p:txBody>
      </p:sp>
      <p:sp>
        <p:nvSpPr>
          <p:cNvPr id="20" name="Rectangle 19">
            <a:extLst>
              <a:ext uri="{FF2B5EF4-FFF2-40B4-BE49-F238E27FC236}">
                <a16:creationId xmlns:a16="http://schemas.microsoft.com/office/drawing/2014/main" id="{64AE0E53-D6C9-00D8-DF42-09F73A32927B}"/>
              </a:ext>
            </a:extLst>
          </p:cNvPr>
          <p:cNvSpPr/>
          <p:nvPr userDrawn="1"/>
        </p:nvSpPr>
        <p:spPr>
          <a:xfrm>
            <a:off x="0" y="1066467"/>
            <a:ext cx="8116956" cy="160204"/>
          </a:xfrm>
          <a:prstGeom prst="rect">
            <a:avLst/>
          </a:prstGeom>
          <a:solidFill>
            <a:schemeClr val="bg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2">
            <a:extLst>
              <a:ext uri="{FF2B5EF4-FFF2-40B4-BE49-F238E27FC236}">
                <a16:creationId xmlns:a16="http://schemas.microsoft.com/office/drawing/2014/main" id="{8A296120-CB68-2C6A-077D-8E4080D17E1D}"/>
              </a:ext>
            </a:extLst>
          </p:cNvPr>
          <p:cNvCxnSpPr>
            <a:cxnSpLocks/>
          </p:cNvCxnSpPr>
          <p:nvPr userDrawn="1"/>
        </p:nvCxnSpPr>
        <p:spPr>
          <a:xfrm>
            <a:off x="8116956" y="2224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5787DC9-A647-68DF-43A6-36F46DA5133A}"/>
              </a:ext>
            </a:extLst>
          </p:cNvPr>
          <p:cNvCxnSpPr>
            <a:cxnSpLocks/>
          </p:cNvCxnSpPr>
          <p:nvPr userDrawn="1"/>
        </p:nvCxnSpPr>
        <p:spPr>
          <a:xfrm>
            <a:off x="8116956" y="2986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77B78ED3-8DB9-CA88-C84F-7D913A52EB4F}"/>
              </a:ext>
            </a:extLst>
          </p:cNvPr>
          <p:cNvCxnSpPr>
            <a:cxnSpLocks/>
          </p:cNvCxnSpPr>
          <p:nvPr userDrawn="1"/>
        </p:nvCxnSpPr>
        <p:spPr>
          <a:xfrm>
            <a:off x="8116956" y="3748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2E4CF50B-2F6F-B203-142B-B987EE6F7866}"/>
              </a:ext>
            </a:extLst>
          </p:cNvPr>
          <p:cNvSpPr txBox="1"/>
          <p:nvPr userDrawn="1"/>
        </p:nvSpPr>
        <p:spPr>
          <a:xfrm>
            <a:off x="705457" y="238428"/>
            <a:ext cx="3846630"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SUBMISSION TEMPLATE</a:t>
            </a:r>
          </a:p>
        </p:txBody>
      </p:sp>
      <p:sp>
        <p:nvSpPr>
          <p:cNvPr id="3" name="TextBox 6">
            <a:extLst>
              <a:ext uri="{FF2B5EF4-FFF2-40B4-BE49-F238E27FC236}">
                <a16:creationId xmlns:a16="http://schemas.microsoft.com/office/drawing/2014/main" id="{E008DD43-1C55-03B3-770D-FE93765F4A6F}"/>
              </a:ext>
            </a:extLst>
          </p:cNvPr>
          <p:cNvSpPr txBox="1"/>
          <p:nvPr userDrawn="1"/>
        </p:nvSpPr>
        <p:spPr>
          <a:xfrm>
            <a:off x="318437" y="3659661"/>
            <a:ext cx="7439272" cy="646331"/>
          </a:xfrm>
          <a:prstGeom prst="rect">
            <a:avLst/>
          </a:prstGeom>
          <a:noFill/>
        </p:spPr>
        <p:txBody>
          <a:bodyPr wrap="square" rtlCol="0">
            <a:spAutoFit/>
          </a:bodyPr>
          <a:lstStyle/>
          <a:p>
            <a:r>
              <a:rPr lang="en-US" b="1" dirty="0">
                <a:solidFill>
                  <a:schemeClr val="accent1"/>
                </a:solidFill>
                <a:latin typeface="Segoe UI" panose="020B0502040204020203" pitchFamily="34" charset="0"/>
                <a:cs typeface="Segoe UI" panose="020B0502040204020203" pitchFamily="34" charset="0"/>
              </a:rPr>
              <a:t>LET US KNOW HOW YOU FOUND OUT ABOUT US</a:t>
            </a:r>
          </a:p>
          <a:p>
            <a:endParaRPr lang="en-US" b="1" dirty="0">
              <a:solidFill>
                <a:schemeClr val="accent1"/>
              </a:solidFill>
              <a:latin typeface="Segoe UI" panose="020B0502040204020203" pitchFamily="34" charset="0"/>
              <a:cs typeface="Segoe UI" panose="020B0502040204020203" pitchFamily="34" charset="0"/>
            </a:endParaRPr>
          </a:p>
        </p:txBody>
      </p:sp>
      <p:grpSp>
        <p:nvGrpSpPr>
          <p:cNvPr id="5" name="Group 31">
            <a:extLst>
              <a:ext uri="{FF2B5EF4-FFF2-40B4-BE49-F238E27FC236}">
                <a16:creationId xmlns:a16="http://schemas.microsoft.com/office/drawing/2014/main" id="{0EB6519E-2E1D-2086-1182-D6A1DD35A255}"/>
              </a:ext>
            </a:extLst>
          </p:cNvPr>
          <p:cNvGrpSpPr/>
          <p:nvPr userDrawn="1"/>
        </p:nvGrpSpPr>
        <p:grpSpPr>
          <a:xfrm>
            <a:off x="624890" y="4026255"/>
            <a:ext cx="5374784" cy="1513922"/>
            <a:chOff x="355409" y="4018473"/>
            <a:chExt cx="5374784" cy="1513922"/>
          </a:xfrm>
        </p:grpSpPr>
        <p:sp>
          <p:nvSpPr>
            <p:cNvPr id="6" name="TextBox 20">
              <a:extLst>
                <a:ext uri="{FF2B5EF4-FFF2-40B4-BE49-F238E27FC236}">
                  <a16:creationId xmlns:a16="http://schemas.microsoft.com/office/drawing/2014/main" id="{8B7BF0A4-9511-EAC4-6708-BE73C601C18C}"/>
                </a:ext>
              </a:extLst>
            </p:cNvPr>
            <p:cNvSpPr txBox="1"/>
            <p:nvPr userDrawn="1"/>
          </p:nvSpPr>
          <p:spPr>
            <a:xfrm>
              <a:off x="355409" y="4036815"/>
              <a:ext cx="1647374" cy="338554"/>
            </a:xfrm>
            <a:prstGeom prst="rect">
              <a:avLst/>
            </a:prstGeom>
            <a:noFill/>
          </p:spPr>
          <p:txBody>
            <a:bodyPr wrap="none" rtlCol="0">
              <a:spAutoFit/>
            </a:bodyPr>
            <a:lstStyle/>
            <a:p>
              <a:r>
                <a:rPr lang="en-US" sz="1600" dirty="0"/>
                <a:t>Ekipa newsletter</a:t>
              </a:r>
            </a:p>
          </p:txBody>
        </p:sp>
        <p:sp>
          <p:nvSpPr>
            <p:cNvPr id="7" name="TextBox 21">
              <a:extLst>
                <a:ext uri="{FF2B5EF4-FFF2-40B4-BE49-F238E27FC236}">
                  <a16:creationId xmlns:a16="http://schemas.microsoft.com/office/drawing/2014/main" id="{9A32008E-EBC7-F6FF-4A31-6916E72EEC92}"/>
                </a:ext>
              </a:extLst>
            </p:cNvPr>
            <p:cNvSpPr txBox="1"/>
            <p:nvPr userDrawn="1"/>
          </p:nvSpPr>
          <p:spPr>
            <a:xfrm>
              <a:off x="355409" y="4423951"/>
              <a:ext cx="1632435" cy="338554"/>
            </a:xfrm>
            <a:prstGeom prst="rect">
              <a:avLst/>
            </a:prstGeom>
            <a:noFill/>
          </p:spPr>
          <p:txBody>
            <a:bodyPr wrap="none" rtlCol="0">
              <a:spAutoFit/>
            </a:bodyPr>
            <a:lstStyle/>
            <a:p>
              <a:r>
                <a:rPr lang="en-US" sz="1600" dirty="0"/>
                <a:t>LinkedIn posting</a:t>
              </a:r>
            </a:p>
          </p:txBody>
        </p:sp>
        <p:sp>
          <p:nvSpPr>
            <p:cNvPr id="9" name="TextBox 22">
              <a:extLst>
                <a:ext uri="{FF2B5EF4-FFF2-40B4-BE49-F238E27FC236}">
                  <a16:creationId xmlns:a16="http://schemas.microsoft.com/office/drawing/2014/main" id="{038B24C8-1A14-DA7F-1C23-7A9EFB5F31F4}"/>
                </a:ext>
              </a:extLst>
            </p:cNvPr>
            <p:cNvSpPr txBox="1"/>
            <p:nvPr userDrawn="1"/>
          </p:nvSpPr>
          <p:spPr>
            <a:xfrm>
              <a:off x="355409" y="4811056"/>
              <a:ext cx="1771639" cy="338554"/>
            </a:xfrm>
            <a:prstGeom prst="rect">
              <a:avLst/>
            </a:prstGeom>
            <a:noFill/>
          </p:spPr>
          <p:txBody>
            <a:bodyPr wrap="none" rtlCol="0">
              <a:spAutoFit/>
            </a:bodyPr>
            <a:lstStyle/>
            <a:p>
              <a:r>
                <a:rPr lang="en-US" sz="1600" dirty="0"/>
                <a:t>LinkedIn message</a:t>
              </a:r>
            </a:p>
          </p:txBody>
        </p:sp>
        <p:sp>
          <p:nvSpPr>
            <p:cNvPr id="11" name="TextBox 23">
              <a:extLst>
                <a:ext uri="{FF2B5EF4-FFF2-40B4-BE49-F238E27FC236}">
                  <a16:creationId xmlns:a16="http://schemas.microsoft.com/office/drawing/2014/main" id="{CFF4B308-93E1-E7A2-33E7-644C67E6A07D}"/>
                </a:ext>
              </a:extLst>
            </p:cNvPr>
            <p:cNvSpPr txBox="1"/>
            <p:nvPr userDrawn="1"/>
          </p:nvSpPr>
          <p:spPr>
            <a:xfrm>
              <a:off x="2271628" y="4029359"/>
              <a:ext cx="1403141" cy="338554"/>
            </a:xfrm>
            <a:prstGeom prst="rect">
              <a:avLst/>
            </a:prstGeom>
            <a:noFill/>
          </p:spPr>
          <p:txBody>
            <a:bodyPr wrap="none" rtlCol="0">
              <a:spAutoFit/>
            </a:bodyPr>
            <a:lstStyle/>
            <a:p>
              <a:r>
                <a:rPr lang="en-US" sz="1600" dirty="0"/>
                <a:t>Ekipa website</a:t>
              </a:r>
            </a:p>
          </p:txBody>
        </p:sp>
        <p:sp>
          <p:nvSpPr>
            <p:cNvPr id="18" name="TextBox 24">
              <a:extLst>
                <a:ext uri="{FF2B5EF4-FFF2-40B4-BE49-F238E27FC236}">
                  <a16:creationId xmlns:a16="http://schemas.microsoft.com/office/drawing/2014/main" id="{ADCF283E-4341-3099-3DA7-CEF0796B352A}"/>
                </a:ext>
              </a:extLst>
            </p:cNvPr>
            <p:cNvSpPr txBox="1"/>
            <p:nvPr userDrawn="1"/>
          </p:nvSpPr>
          <p:spPr>
            <a:xfrm>
              <a:off x="2271628" y="4795496"/>
              <a:ext cx="1462644" cy="338554"/>
            </a:xfrm>
            <a:prstGeom prst="rect">
              <a:avLst/>
            </a:prstGeom>
            <a:noFill/>
          </p:spPr>
          <p:txBody>
            <a:bodyPr wrap="none" rtlCol="0">
              <a:spAutoFit/>
            </a:bodyPr>
            <a:lstStyle/>
            <a:p>
              <a:r>
                <a:rPr lang="en-US" sz="1600" dirty="0"/>
                <a:t>Google search</a:t>
              </a:r>
            </a:p>
          </p:txBody>
        </p:sp>
        <p:sp>
          <p:nvSpPr>
            <p:cNvPr id="19" name="TextBox 25">
              <a:extLst>
                <a:ext uri="{FF2B5EF4-FFF2-40B4-BE49-F238E27FC236}">
                  <a16:creationId xmlns:a16="http://schemas.microsoft.com/office/drawing/2014/main" id="{49485039-E953-8856-C31B-B45AFD797881}"/>
                </a:ext>
              </a:extLst>
            </p:cNvPr>
            <p:cNvSpPr txBox="1"/>
            <p:nvPr userDrawn="1"/>
          </p:nvSpPr>
          <p:spPr>
            <a:xfrm>
              <a:off x="3943614" y="4382847"/>
              <a:ext cx="1765612" cy="338554"/>
            </a:xfrm>
            <a:prstGeom prst="rect">
              <a:avLst/>
            </a:prstGeom>
            <a:noFill/>
          </p:spPr>
          <p:txBody>
            <a:bodyPr wrap="none" rtlCol="0">
              <a:spAutoFit/>
            </a:bodyPr>
            <a:lstStyle/>
            <a:p>
              <a:r>
                <a:rPr lang="en-US" sz="1600" dirty="0"/>
                <a:t>Social media post</a:t>
              </a:r>
            </a:p>
          </p:txBody>
        </p:sp>
        <p:sp>
          <p:nvSpPr>
            <p:cNvPr id="21" name="TextBox 26">
              <a:extLst>
                <a:ext uri="{FF2B5EF4-FFF2-40B4-BE49-F238E27FC236}">
                  <a16:creationId xmlns:a16="http://schemas.microsoft.com/office/drawing/2014/main" id="{60706966-CCC0-8B14-A578-968B1C7ED587}"/>
                </a:ext>
              </a:extLst>
            </p:cNvPr>
            <p:cNvSpPr txBox="1"/>
            <p:nvPr userDrawn="1"/>
          </p:nvSpPr>
          <p:spPr>
            <a:xfrm>
              <a:off x="2271628" y="4400133"/>
              <a:ext cx="1060740" cy="338554"/>
            </a:xfrm>
            <a:prstGeom prst="rect">
              <a:avLst/>
            </a:prstGeom>
            <a:noFill/>
          </p:spPr>
          <p:txBody>
            <a:bodyPr wrap="none" rtlCol="0">
              <a:spAutoFit/>
            </a:bodyPr>
            <a:lstStyle/>
            <a:p>
              <a:r>
                <a:rPr lang="en-US" sz="1600" dirty="0"/>
                <a:t>University</a:t>
              </a:r>
            </a:p>
          </p:txBody>
        </p:sp>
        <p:sp>
          <p:nvSpPr>
            <p:cNvPr id="22" name="TextBox 27">
              <a:extLst>
                <a:ext uri="{FF2B5EF4-FFF2-40B4-BE49-F238E27FC236}">
                  <a16:creationId xmlns:a16="http://schemas.microsoft.com/office/drawing/2014/main" id="{1C1A5C55-00D8-813B-66A4-4DB9B52B9D26}"/>
                </a:ext>
              </a:extLst>
            </p:cNvPr>
            <p:cNvSpPr txBox="1"/>
            <p:nvPr userDrawn="1"/>
          </p:nvSpPr>
          <p:spPr>
            <a:xfrm>
              <a:off x="3943614" y="4018473"/>
              <a:ext cx="821059" cy="338554"/>
            </a:xfrm>
            <a:prstGeom prst="rect">
              <a:avLst/>
            </a:prstGeom>
            <a:noFill/>
          </p:spPr>
          <p:txBody>
            <a:bodyPr wrap="none" rtlCol="0">
              <a:spAutoFit/>
            </a:bodyPr>
            <a:lstStyle/>
            <a:p>
              <a:r>
                <a:rPr lang="en-US" sz="1600" dirty="0"/>
                <a:t>Mailing</a:t>
              </a:r>
            </a:p>
          </p:txBody>
        </p:sp>
        <p:sp>
          <p:nvSpPr>
            <p:cNvPr id="23" name="TextBox 28">
              <a:extLst>
                <a:ext uri="{FF2B5EF4-FFF2-40B4-BE49-F238E27FC236}">
                  <a16:creationId xmlns:a16="http://schemas.microsoft.com/office/drawing/2014/main" id="{4536C111-30F8-8DF5-A188-36710B85FB55}"/>
                </a:ext>
              </a:extLst>
            </p:cNvPr>
            <p:cNvSpPr txBox="1"/>
            <p:nvPr userDrawn="1"/>
          </p:nvSpPr>
          <p:spPr>
            <a:xfrm>
              <a:off x="3943614" y="4791306"/>
              <a:ext cx="1786579" cy="338554"/>
            </a:xfrm>
            <a:prstGeom prst="rect">
              <a:avLst/>
            </a:prstGeom>
            <a:noFill/>
          </p:spPr>
          <p:txBody>
            <a:bodyPr wrap="none" rtlCol="0">
              <a:spAutoFit/>
            </a:bodyPr>
            <a:lstStyle/>
            <a:p>
              <a:r>
                <a:rPr lang="en-US" sz="1600" dirty="0"/>
                <a:t>A friend/colleague</a:t>
              </a:r>
            </a:p>
          </p:txBody>
        </p:sp>
        <p:sp>
          <p:nvSpPr>
            <p:cNvPr id="24" name="TextBox 29">
              <a:extLst>
                <a:ext uri="{FF2B5EF4-FFF2-40B4-BE49-F238E27FC236}">
                  <a16:creationId xmlns:a16="http://schemas.microsoft.com/office/drawing/2014/main" id="{2D97F285-2A65-3908-BD61-B3A9AB7E7DCD}"/>
                </a:ext>
              </a:extLst>
            </p:cNvPr>
            <p:cNvSpPr txBox="1"/>
            <p:nvPr userDrawn="1"/>
          </p:nvSpPr>
          <p:spPr>
            <a:xfrm>
              <a:off x="355409" y="5193841"/>
              <a:ext cx="691215" cy="338554"/>
            </a:xfrm>
            <a:prstGeom prst="rect">
              <a:avLst/>
            </a:prstGeom>
            <a:noFill/>
          </p:spPr>
          <p:txBody>
            <a:bodyPr wrap="none" rtlCol="0">
              <a:spAutoFit/>
            </a:bodyPr>
            <a:lstStyle/>
            <a:p>
              <a:r>
                <a:rPr lang="en-US" sz="1600" dirty="0"/>
                <a:t>Other</a:t>
              </a:r>
            </a:p>
          </p:txBody>
        </p:sp>
      </p:grpSp>
      <p:sp>
        <p:nvSpPr>
          <p:cNvPr id="25" name="Text Placeholder 2">
            <a:extLst>
              <a:ext uri="{FF2B5EF4-FFF2-40B4-BE49-F238E27FC236}">
                <a16:creationId xmlns:a16="http://schemas.microsoft.com/office/drawing/2014/main" id="{A6234E2F-F123-022E-C3E4-E0546BD01447}"/>
              </a:ext>
            </a:extLst>
          </p:cNvPr>
          <p:cNvSpPr>
            <a:spLocks noGrp="1"/>
          </p:cNvSpPr>
          <p:nvPr>
            <p:ph type="body" idx="17" hasCustomPrompt="1"/>
          </p:nvPr>
        </p:nvSpPr>
        <p:spPr>
          <a:xfrm>
            <a:off x="399410" y="5670238"/>
            <a:ext cx="6828704" cy="459323"/>
          </a:xfrm>
        </p:spPr>
        <p:txBody>
          <a:bodyPr>
            <a:noAutofit/>
          </a:bodyPr>
          <a:lstStyle>
            <a:lvl1pPr marL="0" indent="0">
              <a:buNone/>
              <a:defRPr sz="1800">
                <a:solidFill>
                  <a:schemeClr val="accent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Write down here, how you found out about us or this project</a:t>
            </a:r>
          </a:p>
        </p:txBody>
      </p:sp>
    </p:spTree>
    <p:extLst>
      <p:ext uri="{BB962C8B-B14F-4D97-AF65-F5344CB8AC3E}">
        <p14:creationId xmlns:p14="http://schemas.microsoft.com/office/powerpoint/2010/main" val="2890018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 Introduction">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3928"/>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206184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SOLUTION PITCH</a:t>
            </a: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dirty="0">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252825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TEAM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2215187"/>
            <a:ext cx="3630623" cy="4141162"/>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to your team for the project.</a:t>
            </a:r>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1256882"/>
            <a:ext cx="1031949"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COUNTRY</a:t>
            </a: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3661470"/>
            <a:ext cx="2149948"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WEBSITE (if applicable)</a:t>
            </a: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4490257"/>
            <a:ext cx="2230098"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LINKEDIN (if applicable)</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329036" y="1565816"/>
            <a:ext cx="3263995"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8389099" y="1252198"/>
            <a:ext cx="1787151" cy="780292"/>
          </a:xfrm>
        </p:spPr>
        <p:txBody>
          <a:bodyPr anchor="t">
            <a:normAutofit/>
          </a:bodyPr>
          <a:lstStyle>
            <a:lvl1pPr marL="0" indent="0">
              <a:buNone/>
              <a:defRPr sz="1400" b="1">
                <a:solidFill>
                  <a:schemeClr val="tx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TEAM 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329036" y="1195942"/>
            <a:ext cx="3331721" cy="4002"/>
          </a:xfrm>
          <a:prstGeom prst="line">
            <a:avLst/>
          </a:prstGeom>
          <a:ln>
            <a:solidFill>
              <a:schemeClr val="tx2">
                <a:lumMod val="10000"/>
              </a:schemeClr>
            </a:solidFill>
          </a:ln>
        </p:spPr>
        <p:style>
          <a:lnRef idx="2">
            <a:schemeClr val="accent1"/>
          </a:lnRef>
          <a:fillRef idx="0">
            <a:schemeClr val="accent1"/>
          </a:fillRef>
          <a:effectRef idx="1">
            <a:schemeClr val="accent1"/>
          </a:effectRef>
          <a:fontRef idx="minor">
            <a:schemeClr val="tx1"/>
          </a:fontRef>
        </p:style>
      </p:cxn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342334" y="3999225"/>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342334" y="4811419"/>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329036" y="3617926"/>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329036" y="4448870"/>
            <a:ext cx="32835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2215187"/>
            <a:ext cx="3779647" cy="4141162"/>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into your solution.</a:t>
            </a:r>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3078150"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1. INTRODUCTION</a:t>
            </a:r>
          </a:p>
        </p:txBody>
      </p:sp>
      <p:sp>
        <p:nvSpPr>
          <p:cNvPr id="2" name="TextBox 1">
            <a:extLst>
              <a:ext uri="{FF2B5EF4-FFF2-40B4-BE49-F238E27FC236}">
                <a16:creationId xmlns:a16="http://schemas.microsoft.com/office/drawing/2014/main" id="{7E5FA1BE-7633-F019-9769-1B38AF726BC0}"/>
              </a:ext>
            </a:extLst>
          </p:cNvPr>
          <p:cNvSpPr txBox="1"/>
          <p:nvPr userDrawn="1"/>
        </p:nvSpPr>
        <p:spPr>
          <a:xfrm>
            <a:off x="246535" y="2041290"/>
            <a:ext cx="2434064"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UNIVERSITY (if applicable)</a:t>
            </a:r>
          </a:p>
        </p:txBody>
      </p:sp>
      <p:sp>
        <p:nvSpPr>
          <p:cNvPr id="3" name="Text Placeholder 2">
            <a:extLst>
              <a:ext uri="{FF2B5EF4-FFF2-40B4-BE49-F238E27FC236}">
                <a16:creationId xmlns:a16="http://schemas.microsoft.com/office/drawing/2014/main" id="{CAF8F316-5A1E-7E46-5A95-F83876EE2C2E}"/>
              </a:ext>
            </a:extLst>
          </p:cNvPr>
          <p:cNvSpPr>
            <a:spLocks noGrp="1"/>
          </p:cNvSpPr>
          <p:nvPr>
            <p:ph type="body" idx="21" hasCustomPrompt="1"/>
          </p:nvPr>
        </p:nvSpPr>
        <p:spPr>
          <a:xfrm>
            <a:off x="342334" y="2367464"/>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7" name="Straight Connector 6">
            <a:extLst>
              <a:ext uri="{FF2B5EF4-FFF2-40B4-BE49-F238E27FC236}">
                <a16:creationId xmlns:a16="http://schemas.microsoft.com/office/drawing/2014/main" id="{A5F06630-003E-1C3B-0DBA-726362887851}"/>
              </a:ext>
            </a:extLst>
          </p:cNvPr>
          <p:cNvCxnSpPr>
            <a:cxnSpLocks/>
          </p:cNvCxnSpPr>
          <p:nvPr userDrawn="1"/>
        </p:nvCxnSpPr>
        <p:spPr>
          <a:xfrm>
            <a:off x="329036" y="1997746"/>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72FC1E6B-1686-9789-3C2B-F987A474243F}"/>
              </a:ext>
            </a:extLst>
          </p:cNvPr>
          <p:cNvSpPr txBox="1"/>
          <p:nvPr userDrawn="1"/>
        </p:nvSpPr>
        <p:spPr>
          <a:xfrm>
            <a:off x="246535" y="2844986"/>
            <a:ext cx="2857834"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FOUNDING YEAR (if applicable)</a:t>
            </a:r>
          </a:p>
        </p:txBody>
      </p:sp>
      <p:sp>
        <p:nvSpPr>
          <p:cNvPr id="27" name="Text Placeholder 2">
            <a:extLst>
              <a:ext uri="{FF2B5EF4-FFF2-40B4-BE49-F238E27FC236}">
                <a16:creationId xmlns:a16="http://schemas.microsoft.com/office/drawing/2014/main" id="{55963887-F3F0-94CC-EF89-0A2E74271239}"/>
              </a:ext>
            </a:extLst>
          </p:cNvPr>
          <p:cNvSpPr>
            <a:spLocks noGrp="1"/>
          </p:cNvSpPr>
          <p:nvPr>
            <p:ph type="body" idx="22" hasCustomPrompt="1"/>
          </p:nvPr>
        </p:nvSpPr>
        <p:spPr>
          <a:xfrm>
            <a:off x="342334" y="3171160"/>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29" name="Straight Connector 28">
            <a:extLst>
              <a:ext uri="{FF2B5EF4-FFF2-40B4-BE49-F238E27FC236}">
                <a16:creationId xmlns:a16="http://schemas.microsoft.com/office/drawing/2014/main" id="{6F5B5A21-824A-BB74-2B15-2A788DA33724}"/>
              </a:ext>
            </a:extLst>
          </p:cNvPr>
          <p:cNvCxnSpPr>
            <a:cxnSpLocks/>
          </p:cNvCxnSpPr>
          <p:nvPr userDrawn="1"/>
        </p:nvCxnSpPr>
        <p:spPr>
          <a:xfrm>
            <a:off x="329036" y="2801442"/>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3" name="Picture Placeholder 2">
            <a:extLst>
              <a:ext uri="{FF2B5EF4-FFF2-40B4-BE49-F238E27FC236}">
                <a16:creationId xmlns:a16="http://schemas.microsoft.com/office/drawing/2014/main" id="{0669D30F-026D-396E-3EE2-06DF84238CBA}"/>
              </a:ext>
            </a:extLst>
          </p:cNvPr>
          <p:cNvSpPr>
            <a:spLocks noGrp="1"/>
          </p:cNvSpPr>
          <p:nvPr>
            <p:ph type="pic" idx="23" hasCustomPrompt="1"/>
          </p:nvPr>
        </p:nvSpPr>
        <p:spPr>
          <a:xfrm>
            <a:off x="1594981" y="5405796"/>
            <a:ext cx="1999148" cy="950525"/>
          </a:xfrm>
        </p:spPr>
        <p:txBody>
          <a:bodyPr>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Logo</a:t>
            </a:r>
          </a:p>
        </p:txBody>
      </p:sp>
      <p:sp>
        <p:nvSpPr>
          <p:cNvPr id="35" name="Text Placeholder 2">
            <a:extLst>
              <a:ext uri="{FF2B5EF4-FFF2-40B4-BE49-F238E27FC236}">
                <a16:creationId xmlns:a16="http://schemas.microsoft.com/office/drawing/2014/main" id="{6432F760-F5F0-D74C-F44A-680E2AFA4293}"/>
              </a:ext>
            </a:extLst>
          </p:cNvPr>
          <p:cNvSpPr>
            <a:spLocks noGrp="1"/>
          </p:cNvSpPr>
          <p:nvPr>
            <p:ph type="body" idx="24" hasCustomPrompt="1"/>
          </p:nvPr>
        </p:nvSpPr>
        <p:spPr>
          <a:xfrm>
            <a:off x="4165030" y="1252198"/>
            <a:ext cx="3630622" cy="772882"/>
          </a:xfrm>
        </p:spPr>
        <p:txBody>
          <a:bodyPr anchor="t">
            <a:normAutofit/>
          </a:bodyPr>
          <a:lstStyle>
            <a:lvl1pPr marL="0" indent="0">
              <a:buNone/>
              <a:defRPr sz="1400" b="1">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SOLUTION NAME</a:t>
            </a:r>
          </a:p>
        </p:txBody>
      </p:sp>
      <p:sp>
        <p:nvSpPr>
          <p:cNvPr id="37" name="Picture Placeholder 2">
            <a:extLst>
              <a:ext uri="{FF2B5EF4-FFF2-40B4-BE49-F238E27FC236}">
                <a16:creationId xmlns:a16="http://schemas.microsoft.com/office/drawing/2014/main" id="{09B6D762-D0FD-44E1-840D-96D8D0C2D7F5}"/>
              </a:ext>
            </a:extLst>
          </p:cNvPr>
          <p:cNvSpPr>
            <a:spLocks noGrp="1"/>
          </p:cNvSpPr>
          <p:nvPr>
            <p:ph type="pic" idx="25" hasCustomPrompt="1"/>
          </p:nvPr>
        </p:nvSpPr>
        <p:spPr>
          <a:xfrm>
            <a:off x="10232571" y="896983"/>
            <a:ext cx="1787151" cy="1142580"/>
          </a:xfrm>
        </p:spPr>
        <p:txBody>
          <a:bodyPr>
            <a:normAutofit/>
          </a:bodyPr>
          <a:lstStyle>
            <a:lvl1pPr marL="0" indent="0">
              <a:buNone/>
              <a:defRPr sz="14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err="1"/>
              <a:t>TeamPhoto</a:t>
            </a:r>
            <a:r>
              <a:rPr lang="en-US" dirty="0"/>
              <a:t> (voluntary)</a:t>
            </a:r>
          </a:p>
        </p:txBody>
      </p:sp>
      <p:sp>
        <p:nvSpPr>
          <p:cNvPr id="38" name="TextBox 37">
            <a:extLst>
              <a:ext uri="{FF2B5EF4-FFF2-40B4-BE49-F238E27FC236}">
                <a16:creationId xmlns:a16="http://schemas.microsoft.com/office/drawing/2014/main" id="{0F8E101D-C083-405A-992A-AF27C4A4DD8F}"/>
              </a:ext>
            </a:extLst>
          </p:cNvPr>
          <p:cNvSpPr txBox="1"/>
          <p:nvPr userDrawn="1"/>
        </p:nvSpPr>
        <p:spPr>
          <a:xfrm>
            <a:off x="246535" y="5343896"/>
            <a:ext cx="1348446" cy="523220"/>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LOGO</a:t>
            </a:r>
            <a:br>
              <a:rPr lang="en-US" sz="1400" b="1" dirty="0">
                <a:solidFill>
                  <a:schemeClr val="bg2"/>
                </a:solidFill>
                <a:latin typeface="Segoe UI" panose="020B0502040204020203" pitchFamily="34" charset="0"/>
                <a:cs typeface="Segoe UI" panose="020B0502040204020203" pitchFamily="34" charset="0"/>
              </a:rPr>
            </a:br>
            <a:r>
              <a:rPr lang="en-US" sz="1400" b="1" dirty="0">
                <a:solidFill>
                  <a:schemeClr val="bg2"/>
                </a:solidFill>
                <a:latin typeface="Segoe UI" panose="020B0502040204020203" pitchFamily="34" charset="0"/>
                <a:cs typeface="Segoe UI" panose="020B0502040204020203" pitchFamily="34" charset="0"/>
              </a:rPr>
              <a:t>(if applicable)</a:t>
            </a:r>
          </a:p>
        </p:txBody>
      </p:sp>
      <p:cxnSp>
        <p:nvCxnSpPr>
          <p:cNvPr id="39" name="Straight Connector 38">
            <a:extLst>
              <a:ext uri="{FF2B5EF4-FFF2-40B4-BE49-F238E27FC236}">
                <a16:creationId xmlns:a16="http://schemas.microsoft.com/office/drawing/2014/main" id="{C91D51F2-7903-CEE1-8A5A-FB946334D454}"/>
              </a:ext>
            </a:extLst>
          </p:cNvPr>
          <p:cNvCxnSpPr>
            <a:cxnSpLocks/>
          </p:cNvCxnSpPr>
          <p:nvPr userDrawn="1"/>
        </p:nvCxnSpPr>
        <p:spPr>
          <a:xfrm>
            <a:off x="329036" y="5254411"/>
            <a:ext cx="32835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96303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duction - Researcher">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3110"/>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2">
            <a:extLst>
              <a:ext uri="{FF2B5EF4-FFF2-40B4-BE49-F238E27FC236}">
                <a16:creationId xmlns:a16="http://schemas.microsoft.com/office/drawing/2014/main" id="{61F84FE9-64D9-453B-EF53-72391ABDEFE0}"/>
              </a:ext>
            </a:extLst>
          </p:cNvPr>
          <p:cNvSpPr>
            <a:spLocks noGrp="1"/>
          </p:cNvSpPr>
          <p:nvPr>
            <p:ph type="body" idx="1" hasCustomPrompt="1"/>
          </p:nvPr>
        </p:nvSpPr>
        <p:spPr>
          <a:xfrm>
            <a:off x="246535" y="1426029"/>
            <a:ext cx="3323930" cy="365125"/>
          </a:xfrm>
        </p:spPr>
        <p:txBody>
          <a:bodyPr anchor="ctr">
            <a:normAutofit/>
          </a:bodyPr>
          <a:lstStyle>
            <a:lvl1pPr marL="0" indent="0">
              <a:buNone/>
              <a:defRPr sz="1600" b="1">
                <a:solidFill>
                  <a:schemeClr val="accent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TEAM NAME</a:t>
            </a:r>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206184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SOLUTION PITCH</a:t>
            </a: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dirty="0">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3612464"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BACKGROUND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1415277"/>
            <a:ext cx="3630623" cy="4840173"/>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to your team for the project.</a:t>
            </a:r>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2419257"/>
            <a:ext cx="1031949"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COUNTRY</a:t>
            </a:r>
          </a:p>
        </p:txBody>
      </p:sp>
      <p:sp>
        <p:nvSpPr>
          <p:cNvPr id="19" name="TextBox 18">
            <a:extLst>
              <a:ext uri="{FF2B5EF4-FFF2-40B4-BE49-F238E27FC236}">
                <a16:creationId xmlns:a16="http://schemas.microsoft.com/office/drawing/2014/main" id="{17EC6120-CB82-5B1C-D2F0-49389036E349}"/>
              </a:ext>
            </a:extLst>
          </p:cNvPr>
          <p:cNvSpPr txBox="1"/>
          <p:nvPr userDrawn="1"/>
        </p:nvSpPr>
        <p:spPr>
          <a:xfrm>
            <a:off x="246535" y="3455434"/>
            <a:ext cx="2857834"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FOUNDING YEAR (if applicable)</a:t>
            </a: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4491611"/>
            <a:ext cx="3213252"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ASSOCIATED STARTUP/UNIVERSITY</a:t>
            </a: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5527788"/>
            <a:ext cx="1016625"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LINKEDIN</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246535" y="2769130"/>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246535" y="1871435"/>
            <a:ext cx="3323930" cy="365125"/>
          </a:xfrm>
        </p:spPr>
        <p:txBody>
          <a:bodyPr anchor="ctr">
            <a:normAutofit/>
          </a:bodyPr>
          <a:lstStyle>
            <a:lvl1pPr marL="0" indent="0">
              <a:buNone/>
              <a:defRPr sz="1600" b="1">
                <a:solidFill>
                  <a:schemeClr val="accent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SOLUTION 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172278" y="2386599"/>
            <a:ext cx="33981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17" name="Text Placeholder 2">
            <a:extLst>
              <a:ext uri="{FF2B5EF4-FFF2-40B4-BE49-F238E27FC236}">
                <a16:creationId xmlns:a16="http://schemas.microsoft.com/office/drawing/2014/main" id="{4D073AF7-821F-F27E-678D-22B8D310E5C5}"/>
              </a:ext>
            </a:extLst>
          </p:cNvPr>
          <p:cNvSpPr>
            <a:spLocks noGrp="1"/>
          </p:cNvSpPr>
          <p:nvPr>
            <p:ph type="body" idx="17" hasCustomPrompt="1"/>
          </p:nvPr>
        </p:nvSpPr>
        <p:spPr>
          <a:xfrm>
            <a:off x="246535" y="3780435"/>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246535" y="4867073"/>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246535" y="5848949"/>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28" name="Straight Connector 27">
            <a:extLst>
              <a:ext uri="{FF2B5EF4-FFF2-40B4-BE49-F238E27FC236}">
                <a16:creationId xmlns:a16="http://schemas.microsoft.com/office/drawing/2014/main" id="{143585A6-2070-3ABF-647B-C40986C3B3B3}"/>
              </a:ext>
            </a:extLst>
          </p:cNvPr>
          <p:cNvCxnSpPr>
            <a:cxnSpLocks/>
          </p:cNvCxnSpPr>
          <p:nvPr userDrawn="1"/>
        </p:nvCxnSpPr>
        <p:spPr>
          <a:xfrm>
            <a:off x="218535" y="3429000"/>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218535" y="4448067"/>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229906" y="5486401"/>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1415277"/>
            <a:ext cx="3779647" cy="484017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into your solution.</a:t>
            </a:r>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5318957"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1. INTRODUCTION – RESEARCHER</a:t>
            </a:r>
          </a:p>
        </p:txBody>
      </p:sp>
    </p:spTree>
    <p:extLst>
      <p:ext uri="{BB962C8B-B14F-4D97-AF65-F5344CB8AC3E}">
        <p14:creationId xmlns:p14="http://schemas.microsoft.com/office/powerpoint/2010/main" val="1501148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troduction - Students">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3314"/>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2">
            <a:extLst>
              <a:ext uri="{FF2B5EF4-FFF2-40B4-BE49-F238E27FC236}">
                <a16:creationId xmlns:a16="http://schemas.microsoft.com/office/drawing/2014/main" id="{61F84FE9-64D9-453B-EF53-72391ABDEFE0}"/>
              </a:ext>
            </a:extLst>
          </p:cNvPr>
          <p:cNvSpPr>
            <a:spLocks noGrp="1"/>
          </p:cNvSpPr>
          <p:nvPr>
            <p:ph type="body" idx="1" hasCustomPrompt="1"/>
          </p:nvPr>
        </p:nvSpPr>
        <p:spPr>
          <a:xfrm>
            <a:off x="246535" y="1426029"/>
            <a:ext cx="3323930" cy="365125"/>
          </a:xfrm>
        </p:spPr>
        <p:txBody>
          <a:bodyPr anchor="ctr">
            <a:normAutofit/>
          </a:bodyPr>
          <a:lstStyle>
            <a:lvl1pPr marL="0" indent="0">
              <a:buNone/>
              <a:defRPr sz="1600" b="1">
                <a:solidFill>
                  <a:schemeClr val="accent3"/>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TEAM NAME</a:t>
            </a:r>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206184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SOLUTION PITCH</a:t>
            </a: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dirty="0">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3612464"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BACKGROUND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1415277"/>
            <a:ext cx="3630623" cy="4840173"/>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to your team for the project.</a:t>
            </a:r>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2419257"/>
            <a:ext cx="1031949"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COUNTRY</a:t>
            </a:r>
          </a:p>
        </p:txBody>
      </p:sp>
      <p:sp>
        <p:nvSpPr>
          <p:cNvPr id="19" name="TextBox 18">
            <a:extLst>
              <a:ext uri="{FF2B5EF4-FFF2-40B4-BE49-F238E27FC236}">
                <a16:creationId xmlns:a16="http://schemas.microsoft.com/office/drawing/2014/main" id="{17EC6120-CB82-5B1C-D2F0-49389036E349}"/>
              </a:ext>
            </a:extLst>
          </p:cNvPr>
          <p:cNvSpPr txBox="1"/>
          <p:nvPr userDrawn="1"/>
        </p:nvSpPr>
        <p:spPr>
          <a:xfrm>
            <a:off x="246535" y="3455434"/>
            <a:ext cx="1503360"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STUDY COURSE</a:t>
            </a: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4491611"/>
            <a:ext cx="1220591"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UNIVERSITY</a:t>
            </a: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5527788"/>
            <a:ext cx="1016625"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LINKEDIN</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246535" y="2769130"/>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246535" y="1871435"/>
            <a:ext cx="3323930" cy="365125"/>
          </a:xfrm>
        </p:spPr>
        <p:txBody>
          <a:bodyPr anchor="ctr">
            <a:normAutofit/>
          </a:bodyPr>
          <a:lstStyle>
            <a:lvl1pPr marL="0" indent="0">
              <a:buNone/>
              <a:defRPr sz="1600" b="1">
                <a:solidFill>
                  <a:schemeClr val="accent3"/>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SOLUTION 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172278" y="2386599"/>
            <a:ext cx="33981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17" name="Text Placeholder 2">
            <a:extLst>
              <a:ext uri="{FF2B5EF4-FFF2-40B4-BE49-F238E27FC236}">
                <a16:creationId xmlns:a16="http://schemas.microsoft.com/office/drawing/2014/main" id="{4D073AF7-821F-F27E-678D-22B8D310E5C5}"/>
              </a:ext>
            </a:extLst>
          </p:cNvPr>
          <p:cNvSpPr>
            <a:spLocks noGrp="1"/>
          </p:cNvSpPr>
          <p:nvPr>
            <p:ph type="body" idx="17" hasCustomPrompt="1"/>
          </p:nvPr>
        </p:nvSpPr>
        <p:spPr>
          <a:xfrm>
            <a:off x="246535" y="3780435"/>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246535" y="4867073"/>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246535" y="5848949"/>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28" name="Straight Connector 27">
            <a:extLst>
              <a:ext uri="{FF2B5EF4-FFF2-40B4-BE49-F238E27FC236}">
                <a16:creationId xmlns:a16="http://schemas.microsoft.com/office/drawing/2014/main" id="{143585A6-2070-3ABF-647B-C40986C3B3B3}"/>
              </a:ext>
            </a:extLst>
          </p:cNvPr>
          <p:cNvCxnSpPr>
            <a:cxnSpLocks/>
          </p:cNvCxnSpPr>
          <p:nvPr userDrawn="1"/>
        </p:nvCxnSpPr>
        <p:spPr>
          <a:xfrm>
            <a:off x="218535" y="3429000"/>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218535" y="4448067"/>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229906" y="5486401"/>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1415277"/>
            <a:ext cx="3779647" cy="484017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into your solution.</a:t>
            </a:r>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4772525"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1. INTRODUCTION – STUDENT</a:t>
            </a:r>
          </a:p>
        </p:txBody>
      </p:sp>
    </p:spTree>
    <p:extLst>
      <p:ext uri="{BB962C8B-B14F-4D97-AF65-F5344CB8AC3E}">
        <p14:creationId xmlns:p14="http://schemas.microsoft.com/office/powerpoint/2010/main" val="2088388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Solution">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3898"/>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5" y="817964"/>
            <a:ext cx="3695549" cy="646331"/>
          </a:xfrm>
          <a:prstGeom prst="rect">
            <a:avLst/>
          </a:prstGeom>
          <a:noFill/>
        </p:spPr>
        <p:txBody>
          <a:bodyPr wrap="square" rtlCol="0">
            <a:spAutoFit/>
          </a:bodyPr>
          <a:lstStyle/>
          <a:p>
            <a:r>
              <a:rPr lang="en-US" b="1" dirty="0">
                <a:solidFill>
                  <a:schemeClr val="bg1"/>
                </a:solidFill>
                <a:latin typeface="Segoe UI" panose="020B0502040204020203" pitchFamily="34" charset="0"/>
                <a:cs typeface="Segoe UI" panose="020B0502040204020203" pitchFamily="34" charset="0"/>
              </a:rPr>
              <a:t>KEY GUIDELINE </a:t>
            </a:r>
          </a:p>
          <a:p>
            <a:r>
              <a:rPr lang="en-US" b="1" dirty="0">
                <a:solidFill>
                  <a:schemeClr val="bg1"/>
                </a:solidFill>
                <a:latin typeface="Segoe UI" panose="020B0502040204020203" pitchFamily="34" charset="0"/>
                <a:cs typeface="Segoe UI" panose="020B0502040204020203" pitchFamily="34" charset="0"/>
              </a:rPr>
              <a:t>&amp; SPECIFICATIONS</a:t>
            </a:r>
          </a:p>
        </p:txBody>
      </p:sp>
      <p:sp>
        <p:nvSpPr>
          <p:cNvPr id="10" name="TextBox 9">
            <a:extLst>
              <a:ext uri="{FF2B5EF4-FFF2-40B4-BE49-F238E27FC236}">
                <a16:creationId xmlns:a16="http://schemas.microsoft.com/office/drawing/2014/main" id="{17612AC8-FC47-EEFB-DFAA-6A99D4950EC0}"/>
              </a:ext>
            </a:extLst>
          </p:cNvPr>
          <p:cNvSpPr txBox="1"/>
          <p:nvPr userDrawn="1"/>
        </p:nvSpPr>
        <p:spPr>
          <a:xfrm>
            <a:off x="4209151" y="817964"/>
            <a:ext cx="2461508" cy="369332"/>
          </a:xfrm>
          <a:prstGeom prst="rect">
            <a:avLst/>
          </a:prstGeom>
          <a:noFill/>
        </p:spPr>
        <p:txBody>
          <a:bodyPr wrap="none" rtlCol="0">
            <a:spAutoFit/>
          </a:bodyPr>
          <a:lstStyle/>
          <a:p>
            <a:r>
              <a:rPr lang="en-US" b="1" dirty="0">
                <a:latin typeface="Segoe UI" panose="020B0502040204020203" pitchFamily="34" charset="0"/>
                <a:cs typeface="Segoe UI" panose="020B0502040204020203" pitchFamily="34" charset="0"/>
              </a:rPr>
              <a:t>DETAILED SOLUTION</a:t>
            </a:r>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2141933"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2. SOLUTION</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3" name="Content Placeholder 9">
            <a:extLst>
              <a:ext uri="{FF2B5EF4-FFF2-40B4-BE49-F238E27FC236}">
                <a16:creationId xmlns:a16="http://schemas.microsoft.com/office/drawing/2014/main" id="{06031EA5-7094-3853-E246-0C190AB56E9C}"/>
              </a:ext>
            </a:extLst>
          </p:cNvPr>
          <p:cNvSpPr>
            <a:spLocks noGrp="1"/>
          </p:cNvSpPr>
          <p:nvPr>
            <p:ph sz="quarter" idx="18" hasCustomPrompt="1"/>
          </p:nvPr>
        </p:nvSpPr>
        <p:spPr>
          <a:xfrm>
            <a:off x="4314813" y="4413506"/>
            <a:ext cx="3793436" cy="1885383"/>
          </a:xfrm>
        </p:spPr>
        <p:txBody>
          <a:bodyPr>
            <a:normAutofit/>
          </a:bodyPr>
          <a:lstStyle>
            <a:lvl1pPr marL="0" indent="0">
              <a:buNone/>
              <a:defRPr sz="1400"/>
            </a:lvl1pPr>
            <a:lvl5pPr marL="1828800" indent="0" algn="l">
              <a:buNone/>
              <a:defRPr sz="1400"/>
            </a:lvl5pPr>
          </a:lstStyle>
          <a:p>
            <a:pPr lvl="0"/>
            <a:r>
              <a:rPr lang="en-US" dirty="0"/>
              <a:t>Picture/graph</a:t>
            </a:r>
          </a:p>
        </p:txBody>
      </p:sp>
      <p:sp>
        <p:nvSpPr>
          <p:cNvPr id="6" name="Content Placeholder 9">
            <a:extLst>
              <a:ext uri="{FF2B5EF4-FFF2-40B4-BE49-F238E27FC236}">
                <a16:creationId xmlns:a16="http://schemas.microsoft.com/office/drawing/2014/main" id="{6A70E5BD-CA51-09C4-A0D0-817208BC2628}"/>
              </a:ext>
            </a:extLst>
          </p:cNvPr>
          <p:cNvSpPr>
            <a:spLocks noGrp="1"/>
          </p:cNvSpPr>
          <p:nvPr>
            <p:ph sz="quarter" idx="19" hasCustomPrompt="1"/>
          </p:nvPr>
        </p:nvSpPr>
        <p:spPr>
          <a:xfrm>
            <a:off x="8226857" y="4416098"/>
            <a:ext cx="3716666" cy="1885383"/>
          </a:xfrm>
        </p:spPr>
        <p:txBody>
          <a:bodyPr>
            <a:normAutofit/>
          </a:bodyPr>
          <a:lstStyle>
            <a:lvl1pPr marL="0" indent="0">
              <a:buNone/>
              <a:defRPr sz="1400"/>
            </a:lvl1pPr>
            <a:lvl5pPr marL="1828800" indent="0" algn="l">
              <a:buNone/>
              <a:defRPr sz="1400"/>
            </a:lvl5pPr>
          </a:lstStyle>
          <a:p>
            <a:pPr lvl="0"/>
            <a:r>
              <a:rPr lang="en-US" dirty="0"/>
              <a:t>Picture/graph</a:t>
            </a:r>
          </a:p>
        </p:txBody>
      </p:sp>
      <p:sp>
        <p:nvSpPr>
          <p:cNvPr id="14" name="Text Placeholder 2">
            <a:extLst>
              <a:ext uri="{FF2B5EF4-FFF2-40B4-BE49-F238E27FC236}">
                <a16:creationId xmlns:a16="http://schemas.microsoft.com/office/drawing/2014/main" id="{76F030FD-CF8C-493C-44C2-2ADB5AE0E234}"/>
              </a:ext>
            </a:extLst>
          </p:cNvPr>
          <p:cNvSpPr>
            <a:spLocks noGrp="1"/>
          </p:cNvSpPr>
          <p:nvPr>
            <p:ph type="body" idx="20" hasCustomPrompt="1"/>
          </p:nvPr>
        </p:nvSpPr>
        <p:spPr>
          <a:xfrm>
            <a:off x="4314813" y="1280570"/>
            <a:ext cx="7628709" cy="3038881"/>
          </a:xfrm>
        </p:spPr>
        <p:txBody>
          <a:bodyPr>
            <a:normAutofit/>
          </a:bodyPr>
          <a:lstStyle>
            <a:lvl1pPr marL="285750" indent="-285750">
              <a:buFont typeface="Arial" panose="020B0604020202020204" pitchFamily="34" charset="0"/>
              <a:buChar char="•"/>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Introduce your solution, if you need more space feel free to check the slide in the end. To support your introduction feel free visualize the solution or concept by adding pictures of prototypes, products, graphics, etc.</a:t>
            </a:r>
          </a:p>
          <a:p>
            <a:pPr lvl="0"/>
            <a:endParaRPr lang="en-GB" dirty="0"/>
          </a:p>
        </p:txBody>
      </p:sp>
      <p:sp>
        <p:nvSpPr>
          <p:cNvPr id="4" name="Textfeld 3">
            <a:extLst>
              <a:ext uri="{FF2B5EF4-FFF2-40B4-BE49-F238E27FC236}">
                <a16:creationId xmlns:a16="http://schemas.microsoft.com/office/drawing/2014/main" id="{AADCB8FB-8155-B1A7-7DAD-E066689C2FA3}"/>
              </a:ext>
            </a:extLst>
          </p:cNvPr>
          <p:cNvSpPr txBox="1"/>
          <p:nvPr userDrawn="1"/>
        </p:nvSpPr>
        <p:spPr>
          <a:xfrm>
            <a:off x="229905" y="1542473"/>
            <a:ext cx="3575477" cy="418576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Segoe UI" panose="020B0502040204020203" pitchFamily="34" charset="0"/>
                <a:ea typeface="+mn-ea"/>
                <a:cs typeface="Segoe UI" panose="020B0502040204020203" pitchFamily="34" charset="0"/>
              </a:rPr>
              <a:t>Provide a </a:t>
            </a:r>
            <a:r>
              <a:rPr kumimoji="0" lang="en-US" sz="1400" b="1" i="0" u="none" strike="noStrike" kern="1200" cap="none" spc="0" normalizeH="0" baseline="0" noProof="0" dirty="0">
                <a:ln>
                  <a:noFill/>
                </a:ln>
                <a:solidFill>
                  <a:srgbClr val="FFFFFF"/>
                </a:solidFill>
                <a:effectLst/>
                <a:uLnTx/>
                <a:uFillTx/>
                <a:latin typeface="Segoe UI" panose="020B0502040204020203" pitchFamily="34" charset="0"/>
                <a:ea typeface="+mn-ea"/>
                <a:cs typeface="Segoe UI" panose="020B0502040204020203" pitchFamily="34" charset="0"/>
              </a:rPr>
              <a:t>demonstration of your prototype</a:t>
            </a:r>
            <a:r>
              <a:rPr kumimoji="0" lang="en-US" sz="1400" b="0" i="0" u="none" strike="noStrike" kern="1200" cap="none" spc="0" normalizeH="0" baseline="0" noProof="0" dirty="0">
                <a:ln>
                  <a:noFill/>
                </a:ln>
                <a:solidFill>
                  <a:srgbClr val="FFFFFF"/>
                </a:solidFill>
                <a:effectLst/>
                <a:uLnTx/>
                <a:uFillTx/>
                <a:latin typeface="Segoe UI" panose="020B0502040204020203" pitchFamily="34" charset="0"/>
                <a:ea typeface="+mn-ea"/>
                <a:cs typeface="Segoe UI" panose="020B0502040204020203" pitchFamily="34" charset="0"/>
              </a:rPr>
              <a:t> e.g. include examples of the generated content (e.g., a newsletter or blog post) and </a:t>
            </a:r>
            <a:r>
              <a:rPr kumimoji="0" lang="en-US" sz="1400" b="1" i="0" u="none" strike="noStrike" kern="1200" cap="none" spc="0" normalizeH="0" baseline="0" noProof="0" dirty="0">
                <a:ln>
                  <a:noFill/>
                </a:ln>
                <a:solidFill>
                  <a:srgbClr val="FFFFFF"/>
                </a:solidFill>
                <a:effectLst/>
                <a:uLnTx/>
                <a:uFillTx/>
                <a:latin typeface="Segoe UI" panose="020B0502040204020203" pitchFamily="34" charset="0"/>
                <a:ea typeface="+mn-ea"/>
                <a:cs typeface="Segoe UI" panose="020B0502040204020203" pitchFamily="34" charset="0"/>
              </a:rPr>
              <a:t>explain how your solution ensures high-quality, verifiable content with embedded references.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FFFFFF"/>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Segoe UI" panose="020B0502040204020203" pitchFamily="34" charset="0"/>
                <a:ea typeface="+mn-ea"/>
                <a:cs typeface="Segoe UI" panose="020B0502040204020203" pitchFamily="34" charset="0"/>
              </a:rPr>
              <a:t>The core of the MVP should focus on textual content and publicly available sources. The content format should be either a </a:t>
            </a:r>
            <a:r>
              <a:rPr kumimoji="0" lang="en-US" sz="1400" b="1" i="0" u="none" strike="noStrike" kern="1200" cap="none" spc="0" normalizeH="0" baseline="0" noProof="0" dirty="0">
                <a:ln>
                  <a:noFill/>
                </a:ln>
                <a:solidFill>
                  <a:srgbClr val="FFFFFF"/>
                </a:solidFill>
                <a:effectLst/>
                <a:uLnTx/>
                <a:uFillTx/>
                <a:latin typeface="Segoe UI" panose="020B0502040204020203" pitchFamily="34" charset="0"/>
                <a:ea typeface="+mn-ea"/>
                <a:cs typeface="Segoe UI" panose="020B0502040204020203" pitchFamily="34" charset="0"/>
              </a:rPr>
              <a:t>newsletter</a:t>
            </a:r>
            <a:r>
              <a:rPr kumimoji="0" lang="en-US" sz="1400" b="0" i="0" u="none" strike="noStrike" kern="1200" cap="none" spc="0" normalizeH="0" baseline="0" noProof="0" dirty="0">
                <a:ln>
                  <a:noFill/>
                </a:ln>
                <a:solidFill>
                  <a:srgbClr val="FFFFFF"/>
                </a:solidFill>
                <a:effectLst/>
                <a:uLnTx/>
                <a:uFillTx/>
                <a:latin typeface="Segoe UI" panose="020B0502040204020203" pitchFamily="34" charset="0"/>
                <a:ea typeface="+mn-ea"/>
                <a:cs typeface="Segoe UI" panose="020B0502040204020203" pitchFamily="34" charset="0"/>
              </a:rPr>
              <a:t> or a </a:t>
            </a:r>
            <a:r>
              <a:rPr kumimoji="0" lang="en-US" sz="1400" b="1" i="0" u="none" strike="noStrike" kern="1200" cap="none" spc="0" normalizeH="0" baseline="0" noProof="0" dirty="0">
                <a:ln>
                  <a:noFill/>
                </a:ln>
                <a:solidFill>
                  <a:srgbClr val="FFFFFF"/>
                </a:solidFill>
                <a:effectLst/>
                <a:uLnTx/>
                <a:uFillTx/>
                <a:latin typeface="Segoe UI" panose="020B0502040204020203" pitchFamily="34" charset="0"/>
                <a:ea typeface="+mn-ea"/>
                <a:cs typeface="Segoe UI" panose="020B0502040204020203" pitchFamily="34" charset="0"/>
              </a:rPr>
              <a:t>blog post</a:t>
            </a:r>
            <a:r>
              <a:rPr kumimoji="0" lang="en-US" sz="1400" b="0" i="0" u="none" strike="noStrike" kern="1200" cap="none" spc="0" normalizeH="0" baseline="0" noProof="0" dirty="0">
                <a:ln>
                  <a:noFill/>
                </a:ln>
                <a:solidFill>
                  <a:srgbClr val="FFFFFF"/>
                </a:solidFill>
                <a:effectLst/>
                <a:uLnTx/>
                <a:uFillTx/>
                <a:latin typeface="Segoe UI" panose="020B0502040204020203" pitchFamily="34" charset="0"/>
                <a:ea typeface="+mn-ea"/>
                <a:cs typeface="Segoe UI" panose="020B0502040204020203" pitchFamily="34" charset="0"/>
              </a:rPr>
              <a:t>, which can be used as the initial prototype as it combines content creation and cross-linking based on different sources.</a:t>
            </a:r>
            <a:endParaRPr kumimoji="0" lang="en-GB" sz="1400" b="0" i="0" u="none" strike="noStrike" kern="1200" cap="none" spc="0" normalizeH="0" baseline="0" noProof="0" dirty="0">
              <a:ln>
                <a:noFill/>
              </a:ln>
              <a:solidFill>
                <a:srgbClr val="FFFFFF"/>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FFFFFF"/>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Segoe UI" panose="020B0502040204020203" pitchFamily="34" charset="0"/>
                <a:ea typeface="+mn-ea"/>
                <a:cs typeface="Segoe UI" panose="020B0502040204020203" pitchFamily="34" charset="0"/>
              </a:rPr>
              <a:t>You will find more information on the criteria here: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Segoe UI" panose="020B0502040204020203" pitchFamily="34" charset="0"/>
                <a:ea typeface="+mn-ea"/>
                <a:cs typeface="Segoe UI" panose="020B0502040204020203" pitchFamily="34" charset="0"/>
                <a:hlinkClick r:id="rId2"/>
              </a:rPr>
              <a:t>https://app.ekipa.de/challenges/ai-telekom-iot/submission  </a:t>
            </a:r>
            <a:endParaRPr kumimoji="0" lang="en-GB" sz="2800" b="0" i="0" u="none" strike="noStrike" kern="1200" cap="none" spc="0" normalizeH="0" baseline="0" noProof="0" dirty="0">
              <a:ln>
                <a:noFill/>
              </a:ln>
              <a:solidFill>
                <a:srgbClr val="4A4A4A"/>
              </a:solidFill>
              <a:effectLst/>
              <a:uLnTx/>
              <a:uFillTx/>
              <a:latin typeface="Segoe UI" panose="020B0502040204020203" pitchFamily="34" charset="0"/>
              <a:ea typeface="+mn-ea"/>
              <a:cs typeface="Segoe UI" panose="020B0502040204020203" pitchFamily="34" charset="0"/>
            </a:endParaRPr>
          </a:p>
        </p:txBody>
      </p:sp>
    </p:spTree>
    <p:extLst>
      <p:ext uri="{BB962C8B-B14F-4D97-AF65-F5344CB8AC3E}">
        <p14:creationId xmlns:p14="http://schemas.microsoft.com/office/powerpoint/2010/main" val="3485044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Challenge Specific Questions">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0"/>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2018501" cy="369332"/>
          </a:xfrm>
          <a:prstGeom prst="rect">
            <a:avLst/>
          </a:prstGeom>
          <a:noFill/>
        </p:spPr>
        <p:txBody>
          <a:bodyPr wrap="none" rtlCol="0">
            <a:spAutoFit/>
          </a:bodyPr>
          <a:lstStyle/>
          <a:p>
            <a:r>
              <a:rPr lang="en-US" b="1" dirty="0">
                <a:solidFill>
                  <a:schemeClr val="bg1"/>
                </a:solidFill>
                <a:latin typeface="Segoe UI" panose="020B0502040204020203" pitchFamily="34" charset="0"/>
                <a:cs typeface="Segoe UI" panose="020B0502040204020203" pitchFamily="34" charset="0"/>
              </a:rPr>
              <a:t>KEY QUESTION 1</a:t>
            </a: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1948543"/>
            <a:ext cx="3594179" cy="4228419"/>
          </a:xfrm>
        </p:spPr>
        <p:txBody>
          <a:bodyPr>
            <a:normAutofit/>
          </a:bodyPr>
          <a:lstStyle>
            <a:lvl1pPr marL="285750" indent="-285750">
              <a:buFont typeface="Arial" panose="020B0604020202020204" pitchFamily="34" charset="0"/>
              <a:buChar char="•"/>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Brief answer</a:t>
            </a:r>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6306535"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3. CHALLENGE SPECIFIC KEY QUESTIONS</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2" name="Round Single Corner of Rectangle 1">
            <a:extLst>
              <a:ext uri="{FF2B5EF4-FFF2-40B4-BE49-F238E27FC236}">
                <a16:creationId xmlns:a16="http://schemas.microsoft.com/office/drawing/2014/main" id="{CBD3EEC2-4DF2-77B7-01E6-705CB7AF445B}"/>
              </a:ext>
            </a:extLst>
          </p:cNvPr>
          <p:cNvSpPr/>
          <p:nvPr userDrawn="1"/>
        </p:nvSpPr>
        <p:spPr>
          <a:xfrm>
            <a:off x="4082426" y="684202"/>
            <a:ext cx="4075044" cy="6176963"/>
          </a:xfrm>
          <a:prstGeom prst="round1Rect">
            <a:avLst>
              <a:gd name="adj" fmla="val 4326"/>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4F11DD7E-C0C1-77E5-16C8-3A605512BA19}"/>
              </a:ext>
            </a:extLst>
          </p:cNvPr>
          <p:cNvSpPr txBox="1"/>
          <p:nvPr userDrawn="1"/>
        </p:nvSpPr>
        <p:spPr>
          <a:xfrm>
            <a:off x="226709" y="895417"/>
            <a:ext cx="3848336" cy="984885"/>
          </a:xfrm>
          <a:prstGeom prst="rect">
            <a:avLst/>
          </a:prstGeom>
          <a:noFill/>
        </p:spPr>
        <p:txBody>
          <a:bodyPr wrap="square" rtlCol="0" anchor="ctr">
            <a:spAutoFit/>
          </a:bodyPr>
          <a:lstStyle/>
          <a:p>
            <a:endParaRPr lang="de-DE" sz="1600" b="0" dirty="0">
              <a:solidFill>
                <a:schemeClr val="bg1"/>
              </a:solidFill>
              <a:latin typeface="Segoe UI" panose="020B0502040204020203" pitchFamily="34" charset="0"/>
              <a:cs typeface="Segoe UI" panose="020B0502040204020203" pitchFamily="34" charset="0"/>
            </a:endParaRPr>
          </a:p>
          <a:p>
            <a:r>
              <a:rPr lang="en-US" sz="1400" b="0" dirty="0">
                <a:solidFill>
                  <a:schemeClr val="bg1"/>
                </a:solidFill>
                <a:latin typeface="Segoe UI" panose="020B0502040204020203" pitchFamily="34" charset="0"/>
                <a:cs typeface="Segoe UI" panose="020B0502040204020203" pitchFamily="34" charset="0"/>
              </a:rPr>
              <a:t>How can relevant content, both internal and external, be automated for existing topics, products and services?</a:t>
            </a:r>
          </a:p>
        </p:txBody>
      </p:sp>
      <p:sp>
        <p:nvSpPr>
          <p:cNvPr id="6" name="TextBox 5">
            <a:extLst>
              <a:ext uri="{FF2B5EF4-FFF2-40B4-BE49-F238E27FC236}">
                <a16:creationId xmlns:a16="http://schemas.microsoft.com/office/drawing/2014/main" id="{4C24A9EB-41FA-41D8-BA69-871ACB50E6EB}"/>
              </a:ext>
            </a:extLst>
          </p:cNvPr>
          <p:cNvSpPr txBox="1"/>
          <p:nvPr userDrawn="1"/>
        </p:nvSpPr>
        <p:spPr>
          <a:xfrm>
            <a:off x="4304950" y="817964"/>
            <a:ext cx="2018501" cy="369332"/>
          </a:xfrm>
          <a:prstGeom prst="rect">
            <a:avLst/>
          </a:prstGeom>
          <a:noFill/>
        </p:spPr>
        <p:txBody>
          <a:bodyPr wrap="none" rtlCol="0">
            <a:spAutoFit/>
          </a:bodyPr>
          <a:lstStyle/>
          <a:p>
            <a:r>
              <a:rPr lang="en-US" b="1" dirty="0">
                <a:solidFill>
                  <a:schemeClr val="tx2">
                    <a:lumMod val="25000"/>
                  </a:schemeClr>
                </a:solidFill>
                <a:latin typeface="Segoe UI" panose="020B0502040204020203" pitchFamily="34" charset="0"/>
                <a:cs typeface="Segoe UI" panose="020B0502040204020203" pitchFamily="34" charset="0"/>
              </a:rPr>
              <a:t>KEY QUESTION 2</a:t>
            </a:r>
          </a:p>
        </p:txBody>
      </p:sp>
      <p:sp>
        <p:nvSpPr>
          <p:cNvPr id="14" name="TextBox 13">
            <a:extLst>
              <a:ext uri="{FF2B5EF4-FFF2-40B4-BE49-F238E27FC236}">
                <a16:creationId xmlns:a16="http://schemas.microsoft.com/office/drawing/2014/main" id="{E856A02A-682F-0AB9-2B00-E8155AE64F0B}"/>
              </a:ext>
            </a:extLst>
          </p:cNvPr>
          <p:cNvSpPr txBox="1"/>
          <p:nvPr userDrawn="1"/>
        </p:nvSpPr>
        <p:spPr>
          <a:xfrm>
            <a:off x="4301752" y="1141638"/>
            <a:ext cx="3615949" cy="738664"/>
          </a:xfrm>
          <a:prstGeom prst="rect">
            <a:avLst/>
          </a:prstGeom>
          <a:noFill/>
        </p:spPr>
        <p:txBody>
          <a:bodyPr wrap="square" rtlCol="0" anchor="ctr">
            <a:spAutoFit/>
          </a:bodyPr>
          <a:lstStyle/>
          <a:p>
            <a:r>
              <a:rPr lang="en-US" sz="1400" b="0" dirty="0">
                <a:solidFill>
                  <a:schemeClr val="tx2">
                    <a:lumMod val="25000"/>
                  </a:schemeClr>
                </a:solidFill>
                <a:latin typeface="Segoe UI" panose="020B0502040204020203" pitchFamily="34" charset="0"/>
                <a:cs typeface="Segoe UI" panose="020B0502040204020203" pitchFamily="34" charset="0"/>
              </a:rPr>
              <a:t>How can the relevant public information be selected and the corresponding sources be saved?</a:t>
            </a:r>
          </a:p>
        </p:txBody>
      </p:sp>
      <p:sp>
        <p:nvSpPr>
          <p:cNvPr id="15" name="TextBox 14">
            <a:extLst>
              <a:ext uri="{FF2B5EF4-FFF2-40B4-BE49-F238E27FC236}">
                <a16:creationId xmlns:a16="http://schemas.microsoft.com/office/drawing/2014/main" id="{197EFB13-7FAF-2B6D-413F-9CAFECE832BF}"/>
              </a:ext>
            </a:extLst>
          </p:cNvPr>
          <p:cNvSpPr txBox="1"/>
          <p:nvPr userDrawn="1"/>
        </p:nvSpPr>
        <p:spPr>
          <a:xfrm>
            <a:off x="8379994" y="817964"/>
            <a:ext cx="2018501" cy="369332"/>
          </a:xfrm>
          <a:prstGeom prst="rect">
            <a:avLst/>
          </a:prstGeom>
          <a:noFill/>
        </p:spPr>
        <p:txBody>
          <a:bodyPr wrap="none" rtlCol="0">
            <a:spAutoFit/>
          </a:bodyPr>
          <a:lstStyle/>
          <a:p>
            <a:r>
              <a:rPr lang="en-US" b="1" dirty="0">
                <a:solidFill>
                  <a:schemeClr val="tx2">
                    <a:lumMod val="25000"/>
                  </a:schemeClr>
                </a:solidFill>
                <a:latin typeface="Segoe UI" panose="020B0502040204020203" pitchFamily="34" charset="0"/>
                <a:cs typeface="Segoe UI" panose="020B0502040204020203" pitchFamily="34" charset="0"/>
              </a:rPr>
              <a:t>KEY QUESTION 3</a:t>
            </a:r>
          </a:p>
        </p:txBody>
      </p:sp>
      <p:sp>
        <p:nvSpPr>
          <p:cNvPr id="16" name="TextBox 15">
            <a:extLst>
              <a:ext uri="{FF2B5EF4-FFF2-40B4-BE49-F238E27FC236}">
                <a16:creationId xmlns:a16="http://schemas.microsoft.com/office/drawing/2014/main" id="{C204FC51-3AA1-2470-229C-C3E81D8C292B}"/>
              </a:ext>
            </a:extLst>
          </p:cNvPr>
          <p:cNvSpPr txBox="1"/>
          <p:nvPr userDrawn="1"/>
        </p:nvSpPr>
        <p:spPr>
          <a:xfrm>
            <a:off x="8376796" y="1141638"/>
            <a:ext cx="3588495" cy="738664"/>
          </a:xfrm>
          <a:prstGeom prst="rect">
            <a:avLst/>
          </a:prstGeom>
          <a:noFill/>
        </p:spPr>
        <p:txBody>
          <a:bodyPr wrap="square" rtlCol="0" anchor="ctr">
            <a:spAutoFit/>
          </a:bodyPr>
          <a:lstStyle/>
          <a:p>
            <a:r>
              <a:rPr lang="en-US" sz="1400" b="0" dirty="0">
                <a:solidFill>
                  <a:schemeClr val="tx2">
                    <a:lumMod val="25000"/>
                  </a:schemeClr>
                </a:solidFill>
                <a:latin typeface="Segoe UI" panose="020B0502040204020203" pitchFamily="34" charset="0"/>
                <a:cs typeface="Segoe UI" panose="020B0502040204020203" pitchFamily="34" charset="0"/>
              </a:rPr>
              <a:t>How can the automation of content creation save resources as well as internal and external costs?</a:t>
            </a:r>
          </a:p>
        </p:txBody>
      </p:sp>
      <p:sp>
        <p:nvSpPr>
          <p:cNvPr id="17" name="Text Placeholder 2">
            <a:extLst>
              <a:ext uri="{FF2B5EF4-FFF2-40B4-BE49-F238E27FC236}">
                <a16:creationId xmlns:a16="http://schemas.microsoft.com/office/drawing/2014/main" id="{4D4856FA-B0F4-D0C8-0330-C21FFD929E83}"/>
              </a:ext>
            </a:extLst>
          </p:cNvPr>
          <p:cNvSpPr>
            <a:spLocks noGrp="1"/>
          </p:cNvSpPr>
          <p:nvPr>
            <p:ph type="body" idx="15" hasCustomPrompt="1"/>
          </p:nvPr>
        </p:nvSpPr>
        <p:spPr>
          <a:xfrm>
            <a:off x="4323522" y="1948543"/>
            <a:ext cx="3594179" cy="4228419"/>
          </a:xfrm>
        </p:spPr>
        <p:txBody>
          <a:bodyPr>
            <a:normAutofit/>
          </a:bodyPr>
          <a:lstStyle>
            <a:lvl1pPr marL="285750" indent="-285750">
              <a:buFont typeface="Arial" panose="020B0604020202020204" pitchFamily="34" charset="0"/>
              <a:buChar char="•"/>
              <a:defRPr sz="1400">
                <a:solidFill>
                  <a:schemeClr val="tx2">
                    <a:lumMod val="25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Brief answer</a:t>
            </a:r>
          </a:p>
        </p:txBody>
      </p:sp>
      <p:sp>
        <p:nvSpPr>
          <p:cNvPr id="18" name="Text Placeholder 2">
            <a:extLst>
              <a:ext uri="{FF2B5EF4-FFF2-40B4-BE49-F238E27FC236}">
                <a16:creationId xmlns:a16="http://schemas.microsoft.com/office/drawing/2014/main" id="{66EE628D-9B92-AB0C-40F6-C70C231358E5}"/>
              </a:ext>
            </a:extLst>
          </p:cNvPr>
          <p:cNvSpPr>
            <a:spLocks noGrp="1"/>
          </p:cNvSpPr>
          <p:nvPr>
            <p:ph type="body" idx="16" hasCustomPrompt="1"/>
          </p:nvPr>
        </p:nvSpPr>
        <p:spPr>
          <a:xfrm>
            <a:off x="8398566" y="1948543"/>
            <a:ext cx="3594179" cy="4228419"/>
          </a:xfrm>
        </p:spPr>
        <p:txBody>
          <a:bodyPr>
            <a:normAutofit/>
          </a:bodyPr>
          <a:lstStyle>
            <a:lvl1pPr marL="285750" indent="-285750">
              <a:buFont typeface="Arial" panose="020B0604020202020204" pitchFamily="34" charset="0"/>
              <a:buChar char="•"/>
              <a:defRPr sz="1400">
                <a:solidFill>
                  <a:schemeClr val="tx2">
                    <a:lumMod val="25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Brief answer</a:t>
            </a:r>
          </a:p>
        </p:txBody>
      </p:sp>
    </p:spTree>
    <p:extLst>
      <p:ext uri="{BB962C8B-B14F-4D97-AF65-F5344CB8AC3E}">
        <p14:creationId xmlns:p14="http://schemas.microsoft.com/office/powerpoint/2010/main" val="3371246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 Collaboration">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4112"/>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2893869" cy="369332"/>
          </a:xfrm>
          <a:prstGeom prst="rect">
            <a:avLst/>
          </a:prstGeom>
          <a:noFill/>
        </p:spPr>
        <p:txBody>
          <a:bodyPr wrap="none" rtlCol="0">
            <a:spAutoFit/>
          </a:bodyPr>
          <a:lstStyle/>
          <a:p>
            <a:r>
              <a:rPr lang="en-US" b="1" dirty="0">
                <a:solidFill>
                  <a:schemeClr val="bg1"/>
                </a:solidFill>
                <a:latin typeface="Segoe UI" panose="020B0502040204020203" pitchFamily="34" charset="0"/>
                <a:cs typeface="Segoe UI" panose="020B0502040204020203" pitchFamily="34" charset="0"/>
              </a:rPr>
              <a:t>IMPLEMENTATION PLAN</a:t>
            </a:r>
          </a:p>
        </p:txBody>
      </p:sp>
      <p:sp>
        <p:nvSpPr>
          <p:cNvPr id="10" name="TextBox 9">
            <a:extLst>
              <a:ext uri="{FF2B5EF4-FFF2-40B4-BE49-F238E27FC236}">
                <a16:creationId xmlns:a16="http://schemas.microsoft.com/office/drawing/2014/main" id="{17612AC8-FC47-EEFB-DFAA-6A99D4950EC0}"/>
              </a:ext>
            </a:extLst>
          </p:cNvPr>
          <p:cNvSpPr txBox="1"/>
          <p:nvPr userDrawn="1"/>
        </p:nvSpPr>
        <p:spPr>
          <a:xfrm>
            <a:off x="4209151" y="817964"/>
            <a:ext cx="2318520" cy="369332"/>
          </a:xfrm>
          <a:prstGeom prst="rect">
            <a:avLst/>
          </a:prstGeom>
          <a:noFill/>
        </p:spPr>
        <p:txBody>
          <a:bodyPr wrap="none" rtlCol="0">
            <a:spAutoFit/>
          </a:bodyPr>
          <a:lstStyle/>
          <a:p>
            <a:r>
              <a:rPr lang="en-US" b="1" dirty="0">
                <a:latin typeface="Segoe UI" panose="020B0502040204020203" pitchFamily="34" charset="0"/>
                <a:cs typeface="Segoe UI" panose="020B0502040204020203" pitchFamily="34" charset="0"/>
              </a:rPr>
              <a:t>DESIRED OUTCOME</a:t>
            </a: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1245733"/>
            <a:ext cx="3594179" cy="4931229"/>
          </a:xfrm>
        </p:spPr>
        <p:txBody>
          <a:bodyPr>
            <a:normAutofit/>
          </a:bodyPr>
          <a:lstStyle>
            <a:lvl1pPr marL="285750" indent="-285750">
              <a:buFont typeface="Arial" panose="020B0604020202020204" pitchFamily="34" charset="0"/>
              <a:buChar char="•"/>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dirty="0"/>
              <a:t>What is your plan for implementation, the associated business model, and the cost analysis for your AI solution?</a:t>
            </a:r>
            <a:endParaRPr lang="en-GB" dirty="0"/>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3191899"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4. COLLABORATION</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6" name="TextBox 5">
            <a:extLst>
              <a:ext uri="{FF2B5EF4-FFF2-40B4-BE49-F238E27FC236}">
                <a16:creationId xmlns:a16="http://schemas.microsoft.com/office/drawing/2014/main" id="{3BF7658C-9DAC-AECA-6642-220AA6A467F4}"/>
              </a:ext>
            </a:extLst>
          </p:cNvPr>
          <p:cNvSpPr txBox="1"/>
          <p:nvPr userDrawn="1"/>
        </p:nvSpPr>
        <p:spPr>
          <a:xfrm>
            <a:off x="4201596" y="3584853"/>
            <a:ext cx="3783793" cy="369332"/>
          </a:xfrm>
          <a:prstGeom prst="rect">
            <a:avLst/>
          </a:prstGeom>
          <a:noFill/>
        </p:spPr>
        <p:txBody>
          <a:bodyPr wrap="none" rtlCol="0">
            <a:spAutoFit/>
          </a:bodyPr>
          <a:lstStyle/>
          <a:p>
            <a:r>
              <a:rPr lang="en-US" b="1" dirty="0">
                <a:latin typeface="Segoe UI" panose="020B0502040204020203" pitchFamily="34" charset="0"/>
                <a:cs typeface="Segoe UI" panose="020B0502040204020203" pitchFamily="34" charset="0"/>
              </a:rPr>
              <a:t>EXPERIENCE &amp; SUCCESS STORIES</a:t>
            </a:r>
          </a:p>
        </p:txBody>
      </p:sp>
      <p:sp>
        <p:nvSpPr>
          <p:cNvPr id="5" name="Text Placeholder 4">
            <a:extLst>
              <a:ext uri="{FF2B5EF4-FFF2-40B4-BE49-F238E27FC236}">
                <a16:creationId xmlns:a16="http://schemas.microsoft.com/office/drawing/2014/main" id="{0A96F4E7-0BC6-6E08-9BA6-D3347C795D03}"/>
              </a:ext>
            </a:extLst>
          </p:cNvPr>
          <p:cNvSpPr>
            <a:spLocks noGrp="1"/>
          </p:cNvSpPr>
          <p:nvPr>
            <p:ph type="body" sz="quarter" idx="16" hasCustomPrompt="1"/>
          </p:nvPr>
        </p:nvSpPr>
        <p:spPr>
          <a:xfrm>
            <a:off x="4297673" y="1210676"/>
            <a:ext cx="7523923" cy="2218323"/>
          </a:xfrm>
        </p:spPr>
        <p:txBody>
          <a:bodyPr>
            <a:normAutofit/>
          </a:bodyPr>
          <a:lstStyle>
            <a:lvl1pPr marL="285750" indent="-285750">
              <a:buFont typeface="Arial" panose="020B0604020202020204" pitchFamily="34" charset="0"/>
              <a:buChar char="•"/>
              <a:defRPr sz="1400"/>
            </a:lvl1pPr>
          </a:lstStyle>
          <a:p>
            <a:pPr lvl="0"/>
            <a:r>
              <a:rPr lang="en-GB" dirty="0"/>
              <a:t>What is your motivation for taking part in the challenge? / What are potential future collaboration models that are interesting to you? / What are desired outcome types?</a:t>
            </a:r>
          </a:p>
        </p:txBody>
      </p:sp>
      <p:sp>
        <p:nvSpPr>
          <p:cNvPr id="14" name="Text Placeholder 4">
            <a:extLst>
              <a:ext uri="{FF2B5EF4-FFF2-40B4-BE49-F238E27FC236}">
                <a16:creationId xmlns:a16="http://schemas.microsoft.com/office/drawing/2014/main" id="{BED520A0-5A91-65BD-5356-54F489A6981F}"/>
              </a:ext>
            </a:extLst>
          </p:cNvPr>
          <p:cNvSpPr>
            <a:spLocks noGrp="1"/>
          </p:cNvSpPr>
          <p:nvPr>
            <p:ph type="body" sz="quarter" idx="17" hasCustomPrompt="1"/>
          </p:nvPr>
        </p:nvSpPr>
        <p:spPr>
          <a:xfrm>
            <a:off x="4323522" y="3958639"/>
            <a:ext cx="7523923" cy="2218323"/>
          </a:xfrm>
        </p:spPr>
        <p:txBody>
          <a:bodyPr>
            <a:normAutofit/>
          </a:bodyPr>
          <a:lstStyle>
            <a:lvl1pPr marL="285750" indent="-285750">
              <a:buFont typeface="Arial" panose="020B0604020202020204" pitchFamily="34" charset="0"/>
              <a:buChar char="•"/>
              <a:defRPr sz="1400"/>
            </a:lvl1pPr>
          </a:lstStyle>
          <a:p>
            <a:pPr lvl="0"/>
            <a:r>
              <a:rPr lang="en-US" dirty="0"/>
              <a:t>Describe your expertise and experience. Why are you well-suited to develop and implement this AI solution together with DT IoT?</a:t>
            </a:r>
            <a:endParaRPr lang="en-GB" dirty="0"/>
          </a:p>
        </p:txBody>
      </p:sp>
    </p:spTree>
    <p:extLst>
      <p:ext uri="{BB962C8B-B14F-4D97-AF65-F5344CB8AC3E}">
        <p14:creationId xmlns:p14="http://schemas.microsoft.com/office/powerpoint/2010/main" val="3859855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dditional Slide">
    <p:spTree>
      <p:nvGrpSpPr>
        <p:cNvPr id="1" name=""/>
        <p:cNvGrpSpPr/>
        <p:nvPr/>
      </p:nvGrpSpPr>
      <p:grpSpPr>
        <a:xfrm>
          <a:off x="0" y="0"/>
          <a:ext cx="0" cy="0"/>
          <a:chOff x="0" y="0"/>
          <a:chExt cx="0" cy="0"/>
        </a:xfrm>
      </p:grpSpPr>
      <p:sp>
        <p:nvSpPr>
          <p:cNvPr id="9" name="Round Single Corner of Rectangle 8">
            <a:extLst>
              <a:ext uri="{FF2B5EF4-FFF2-40B4-BE49-F238E27FC236}">
                <a16:creationId xmlns:a16="http://schemas.microsoft.com/office/drawing/2014/main" id="{925018C8-7245-5DBF-F3D5-BA23E16A4DB2}"/>
              </a:ext>
            </a:extLst>
          </p:cNvPr>
          <p:cNvSpPr/>
          <p:nvPr userDrawn="1"/>
        </p:nvSpPr>
        <p:spPr>
          <a:xfrm flipH="1">
            <a:off x="7936398" y="674914"/>
            <a:ext cx="4255602" cy="6176962"/>
          </a:xfrm>
          <a:prstGeom prst="round1Rect">
            <a:avLst>
              <a:gd name="adj" fmla="val 4542"/>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A09CF22-0C7B-B8E0-EEF8-7EA4D09EAF28}"/>
              </a:ext>
            </a:extLst>
          </p:cNvPr>
          <p:cNvSpPr>
            <a:spLocks noGrp="1"/>
          </p:cNvSpPr>
          <p:nvPr>
            <p:ph type="title" hasCustomPrompt="1"/>
          </p:nvPr>
        </p:nvSpPr>
        <p:spPr/>
        <p:txBody>
          <a:bodyPr/>
          <a:lstStyle>
            <a:lvl1pPr>
              <a:defRPr>
                <a:solidFill>
                  <a:schemeClr val="tx2">
                    <a:lumMod val="10000"/>
                  </a:schemeClr>
                </a:solidFill>
              </a:defRPr>
            </a:lvl1pPr>
          </a:lstStyle>
          <a:p>
            <a:r>
              <a:rPr lang="en-GB" dirty="0"/>
              <a:t>ANYTHING TO ADD? </a:t>
            </a:r>
            <a:endParaRPr lang="en-US" dirty="0"/>
          </a:p>
        </p:txBody>
      </p:sp>
      <p:sp>
        <p:nvSpPr>
          <p:cNvPr id="6" name="Text Placeholder 2">
            <a:extLst>
              <a:ext uri="{FF2B5EF4-FFF2-40B4-BE49-F238E27FC236}">
                <a16:creationId xmlns:a16="http://schemas.microsoft.com/office/drawing/2014/main" id="{8814DEDD-7C5C-9062-14A1-B8310D3491F0}"/>
              </a:ext>
            </a:extLst>
          </p:cNvPr>
          <p:cNvSpPr>
            <a:spLocks noGrp="1"/>
          </p:cNvSpPr>
          <p:nvPr>
            <p:ph type="body" idx="1" hasCustomPrompt="1"/>
          </p:nvPr>
        </p:nvSpPr>
        <p:spPr>
          <a:xfrm>
            <a:off x="248478" y="868703"/>
            <a:ext cx="7480379" cy="539058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No problem – copy and paste this slide if you want to add more information</a:t>
            </a:r>
          </a:p>
        </p:txBody>
      </p:sp>
      <p:sp>
        <p:nvSpPr>
          <p:cNvPr id="3" name="Content Placeholder 9">
            <a:extLst>
              <a:ext uri="{FF2B5EF4-FFF2-40B4-BE49-F238E27FC236}">
                <a16:creationId xmlns:a16="http://schemas.microsoft.com/office/drawing/2014/main" id="{5402531D-663E-4F48-BA71-AC207EEA93D3}"/>
              </a:ext>
            </a:extLst>
          </p:cNvPr>
          <p:cNvSpPr>
            <a:spLocks noGrp="1"/>
          </p:cNvSpPr>
          <p:nvPr>
            <p:ph sz="quarter" idx="13" hasCustomPrompt="1"/>
          </p:nvPr>
        </p:nvSpPr>
        <p:spPr>
          <a:xfrm>
            <a:off x="8153400" y="868703"/>
            <a:ext cx="3866321" cy="1885383"/>
          </a:xfrm>
        </p:spPr>
        <p:txBody>
          <a:bodyPr>
            <a:normAutofit/>
          </a:bodyPr>
          <a:lstStyle>
            <a:lvl1pPr marL="0" indent="0">
              <a:buNone/>
              <a:defRPr sz="1400">
                <a:solidFill>
                  <a:schemeClr val="tx1"/>
                </a:solidFill>
              </a:defRPr>
            </a:lvl1pPr>
            <a:lvl5pPr marL="1828800" indent="0" algn="l">
              <a:buNone/>
              <a:defRPr sz="1400"/>
            </a:lvl5pPr>
          </a:lstStyle>
          <a:p>
            <a:pPr lvl="0"/>
            <a:r>
              <a:rPr lang="en-US" dirty="0"/>
              <a:t>Picture/graph</a:t>
            </a:r>
          </a:p>
        </p:txBody>
      </p:sp>
      <p:sp>
        <p:nvSpPr>
          <p:cNvPr id="4" name="Content Placeholder 9">
            <a:extLst>
              <a:ext uri="{FF2B5EF4-FFF2-40B4-BE49-F238E27FC236}">
                <a16:creationId xmlns:a16="http://schemas.microsoft.com/office/drawing/2014/main" id="{7489963A-FF12-C3B1-57CE-95D2F958E518}"/>
              </a:ext>
            </a:extLst>
          </p:cNvPr>
          <p:cNvSpPr>
            <a:spLocks noGrp="1"/>
          </p:cNvSpPr>
          <p:nvPr>
            <p:ph sz="quarter" idx="14" hasCustomPrompt="1"/>
          </p:nvPr>
        </p:nvSpPr>
        <p:spPr>
          <a:xfrm>
            <a:off x="8153400" y="2893423"/>
            <a:ext cx="3866321" cy="3365863"/>
          </a:xfrm>
        </p:spPr>
        <p:txBody>
          <a:bodyPr>
            <a:normAutofit/>
          </a:bodyPr>
          <a:lstStyle>
            <a:lvl1pPr marL="0" indent="0">
              <a:buNone/>
              <a:defRPr sz="1400">
                <a:solidFill>
                  <a:schemeClr val="tx1"/>
                </a:solidFill>
              </a:defRPr>
            </a:lvl1pPr>
            <a:lvl5pPr marL="1828800" indent="0" algn="l">
              <a:buNone/>
              <a:defRPr sz="1400"/>
            </a:lvl5pPr>
          </a:lstStyle>
          <a:p>
            <a:pPr lvl="0"/>
            <a:r>
              <a:rPr lang="en-US" dirty="0"/>
              <a:t>Picture/graph</a:t>
            </a:r>
          </a:p>
        </p:txBody>
      </p:sp>
      <p:pic>
        <p:nvPicPr>
          <p:cNvPr id="5" name="Picture 4" descr="A black letter on a gray background&#10;&#10;Description automatically generated">
            <a:extLst>
              <a:ext uri="{FF2B5EF4-FFF2-40B4-BE49-F238E27FC236}">
                <a16:creationId xmlns:a16="http://schemas.microsoft.com/office/drawing/2014/main" id="{D9FE6DEA-5B41-0F88-E66B-01EF98ACE510}"/>
              </a:ext>
            </a:extLst>
          </p:cNvPr>
          <p:cNvPicPr>
            <a:picLocks noChangeAspect="1"/>
          </p:cNvPicPr>
          <p:nvPr userDrawn="1"/>
        </p:nvPicPr>
        <p:blipFill>
          <a:blip r:embed="rId2"/>
          <a:stretch>
            <a:fillRect/>
          </a:stretch>
        </p:blipFill>
        <p:spPr>
          <a:xfrm>
            <a:off x="11654597" y="6361339"/>
            <a:ext cx="365125" cy="365125"/>
          </a:xfrm>
          <a:prstGeom prst="rect">
            <a:avLst/>
          </a:prstGeom>
        </p:spPr>
      </p:pic>
    </p:spTree>
    <p:extLst>
      <p:ext uri="{BB962C8B-B14F-4D97-AF65-F5344CB8AC3E}">
        <p14:creationId xmlns:p14="http://schemas.microsoft.com/office/powerpoint/2010/main" val="1783054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464277-E0E5-D727-2401-6164BDD65FD2}"/>
              </a:ext>
            </a:extLst>
          </p:cNvPr>
          <p:cNvSpPr>
            <a:spLocks noGrp="1"/>
          </p:cNvSpPr>
          <p:nvPr>
            <p:ph type="title"/>
          </p:nvPr>
        </p:nvSpPr>
        <p:spPr>
          <a:xfrm>
            <a:off x="248478" y="245856"/>
            <a:ext cx="11105322" cy="435182"/>
          </a:xfrm>
          <a:prstGeom prst="rect">
            <a:avLst/>
          </a:prstGeom>
        </p:spPr>
        <p:txBody>
          <a:bodyPr vert="horz" lIns="91440" tIns="45720" rIns="91440" bIns="45720" rtlCol="0" anchor="t">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BB720176-D5A4-F43E-CC15-A937DE60F942}"/>
              </a:ext>
            </a:extLst>
          </p:cNvPr>
          <p:cNvSpPr>
            <a:spLocks noGrp="1"/>
          </p:cNvSpPr>
          <p:nvPr>
            <p:ph type="body" idx="1"/>
          </p:nvPr>
        </p:nvSpPr>
        <p:spPr>
          <a:xfrm>
            <a:off x="248478" y="1013791"/>
            <a:ext cx="11105322" cy="5163172"/>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8" name="Picture 7" descr="A black letter on a gray background&#10;&#10;Description automatically generated">
            <a:extLst>
              <a:ext uri="{FF2B5EF4-FFF2-40B4-BE49-F238E27FC236}">
                <a16:creationId xmlns:a16="http://schemas.microsoft.com/office/drawing/2014/main" id="{ABE4AD23-C75A-D533-5420-82B5A84A6103}"/>
              </a:ext>
            </a:extLst>
          </p:cNvPr>
          <p:cNvPicPr>
            <a:picLocks noChangeAspect="1"/>
          </p:cNvPicPr>
          <p:nvPr userDrawn="1"/>
        </p:nvPicPr>
        <p:blipFill>
          <a:blip r:embed="rId12"/>
          <a:stretch>
            <a:fillRect/>
          </a:stretch>
        </p:blipFill>
        <p:spPr>
          <a:xfrm>
            <a:off x="11654597" y="6361339"/>
            <a:ext cx="365125" cy="365125"/>
          </a:xfrm>
          <a:prstGeom prst="rect">
            <a:avLst/>
          </a:prstGeom>
        </p:spPr>
      </p:pic>
      <p:sp>
        <p:nvSpPr>
          <p:cNvPr id="6" name="TextBox 5">
            <a:extLst>
              <a:ext uri="{FF2B5EF4-FFF2-40B4-BE49-F238E27FC236}">
                <a16:creationId xmlns:a16="http://schemas.microsoft.com/office/drawing/2014/main" id="{38BD7C19-7E3E-9B33-5EA3-F7E339554FD5}"/>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latin typeface="Segoe UI" panose="020B0502040204020203" pitchFamily="34" charset="0"/>
                <a:cs typeface="Segoe UI" panose="020B0502040204020203" pitchFamily="34" charset="0"/>
              </a:rPr>
              <a:t>SUBMISSION TEMPLATE</a:t>
            </a:r>
          </a:p>
        </p:txBody>
      </p:sp>
      <p:sp>
        <p:nvSpPr>
          <p:cNvPr id="4" name="Round Single Corner of Rectangle 3">
            <a:extLst>
              <a:ext uri="{FF2B5EF4-FFF2-40B4-BE49-F238E27FC236}">
                <a16:creationId xmlns:a16="http://schemas.microsoft.com/office/drawing/2014/main" id="{78387789-1378-B5AC-875F-31CCEE489FD5}"/>
              </a:ext>
            </a:extLst>
          </p:cNvPr>
          <p:cNvSpPr/>
          <p:nvPr userDrawn="1"/>
        </p:nvSpPr>
        <p:spPr>
          <a:xfrm rot="5400000">
            <a:off x="4515" y="475693"/>
            <a:ext cx="116072" cy="122476"/>
          </a:xfrm>
          <a:prstGeom prst="round1Rect">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4624944-52CC-8A5A-405D-FFE19F701707}"/>
              </a:ext>
            </a:extLst>
          </p:cNvPr>
          <p:cNvSpPr/>
          <p:nvPr userDrawn="1"/>
        </p:nvSpPr>
        <p:spPr>
          <a:xfrm>
            <a:off x="-203" y="333550"/>
            <a:ext cx="123471" cy="116070"/>
          </a:xfrm>
          <a:prstGeom prst="rect">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4396925"/>
      </p:ext>
    </p:extLst>
  </p:cSld>
  <p:clrMap bg1="lt1" tx1="dk1" bg2="lt2" tx2="dk2" accent1="accent1" accent2="accent2" accent3="accent3" accent4="accent4" accent5="accent5" accent6="accent6" hlink="hlink" folHlink="folHlink"/>
  <p:sldLayoutIdLst>
    <p:sldLayoutId id="2147483682" r:id="rId1"/>
    <p:sldLayoutId id="2147483686" r:id="rId2"/>
    <p:sldLayoutId id="2147483679" r:id="rId3"/>
    <p:sldLayoutId id="2147483680" r:id="rId4"/>
    <p:sldLayoutId id="2147483681" r:id="rId5"/>
    <p:sldLayoutId id="2147483678" r:id="rId6"/>
    <p:sldLayoutId id="2147483684" r:id="rId7"/>
    <p:sldLayoutId id="2147483683" r:id="rId8"/>
    <p:sldLayoutId id="2147483674" r:id="rId9"/>
    <p:sldLayoutId id="2147483687" r:id="rId10"/>
  </p:sldLayoutIdLst>
  <p:txStyles>
    <p:titleStyle>
      <a:lvl1pPr algn="l" defTabSz="914400" rtl="0" eaLnBrk="1" latinLnBrk="0" hangingPunct="1">
        <a:lnSpc>
          <a:spcPct val="90000"/>
        </a:lnSpc>
        <a:spcBef>
          <a:spcPct val="0"/>
        </a:spcBef>
        <a:buNone/>
        <a:defRPr sz="2500" b="1" kern="1200">
          <a:solidFill>
            <a:schemeClr val="tx1"/>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22B4D1C-17D9-F2D8-AE88-CF520DCC78E2}"/>
              </a:ext>
            </a:extLst>
          </p:cNvPr>
          <p:cNvSpPr>
            <a:spLocks noGrp="1"/>
          </p:cNvSpPr>
          <p:nvPr>
            <p:ph type="body" idx="17"/>
          </p:nvPr>
        </p:nvSpPr>
        <p:spPr>
          <a:xfrm>
            <a:off x="399410" y="5670238"/>
            <a:ext cx="6828704" cy="459323"/>
          </a:xfrm>
        </p:spPr>
        <p:txBody>
          <a:bodyPr/>
          <a:lstStyle/>
          <a:p>
            <a:endParaRPr lang="de-DE" dirty="0"/>
          </a:p>
        </p:txBody>
      </p:sp>
    </p:spTree>
    <p:extLst>
      <p:ext uri="{BB962C8B-B14F-4D97-AF65-F5344CB8AC3E}">
        <p14:creationId xmlns:p14="http://schemas.microsoft.com/office/powerpoint/2010/main" val="985856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517F1C3-E579-73F4-35AA-90844653EC1A}"/>
              </a:ext>
            </a:extLst>
          </p:cNvPr>
          <p:cNvSpPr>
            <a:spLocks noGrp="1"/>
          </p:cNvSpPr>
          <p:nvPr>
            <p:ph type="body" idx="13"/>
          </p:nvPr>
        </p:nvSpPr>
        <p:spPr/>
        <p:txBody>
          <a:bodyPr/>
          <a:lstStyle/>
          <a:p>
            <a:endParaRPr lang="en-US"/>
          </a:p>
        </p:txBody>
      </p:sp>
      <p:sp>
        <p:nvSpPr>
          <p:cNvPr id="3" name="Text Placeholder 2">
            <a:extLst>
              <a:ext uri="{FF2B5EF4-FFF2-40B4-BE49-F238E27FC236}">
                <a16:creationId xmlns:a16="http://schemas.microsoft.com/office/drawing/2014/main" id="{8DDA9A02-78FD-8A79-CA51-90229D60678B}"/>
              </a:ext>
            </a:extLst>
          </p:cNvPr>
          <p:cNvSpPr>
            <a:spLocks noGrp="1"/>
          </p:cNvSpPr>
          <p:nvPr>
            <p:ph type="body" idx="15"/>
          </p:nvPr>
        </p:nvSpPr>
        <p:spPr/>
        <p:txBody>
          <a:bodyPr/>
          <a:lstStyle/>
          <a:p>
            <a:endParaRPr lang="en-US"/>
          </a:p>
        </p:txBody>
      </p:sp>
      <p:sp>
        <p:nvSpPr>
          <p:cNvPr id="4" name="Text Placeholder 3">
            <a:extLst>
              <a:ext uri="{FF2B5EF4-FFF2-40B4-BE49-F238E27FC236}">
                <a16:creationId xmlns:a16="http://schemas.microsoft.com/office/drawing/2014/main" id="{63E5905D-3ECB-350A-54DD-7509B4F27436}"/>
              </a:ext>
            </a:extLst>
          </p:cNvPr>
          <p:cNvSpPr>
            <a:spLocks noGrp="1"/>
          </p:cNvSpPr>
          <p:nvPr>
            <p:ph type="body" idx="16"/>
          </p:nvPr>
        </p:nvSpPr>
        <p:spPr/>
        <p:txBody>
          <a:bodyPr/>
          <a:lstStyle/>
          <a:p>
            <a:endParaRPr lang="en-US"/>
          </a:p>
        </p:txBody>
      </p:sp>
      <p:sp>
        <p:nvSpPr>
          <p:cNvPr id="6" name="Text Placeholder 5">
            <a:extLst>
              <a:ext uri="{FF2B5EF4-FFF2-40B4-BE49-F238E27FC236}">
                <a16:creationId xmlns:a16="http://schemas.microsoft.com/office/drawing/2014/main" id="{0B83B598-F225-91A5-0E22-03841A636896}"/>
              </a:ext>
            </a:extLst>
          </p:cNvPr>
          <p:cNvSpPr>
            <a:spLocks noGrp="1"/>
          </p:cNvSpPr>
          <p:nvPr>
            <p:ph type="body" idx="18"/>
          </p:nvPr>
        </p:nvSpPr>
        <p:spPr/>
        <p:txBody>
          <a:bodyPr/>
          <a:lstStyle/>
          <a:p>
            <a:endParaRPr lang="en-US"/>
          </a:p>
        </p:txBody>
      </p:sp>
      <p:sp>
        <p:nvSpPr>
          <p:cNvPr id="7" name="Text Placeholder 6">
            <a:extLst>
              <a:ext uri="{FF2B5EF4-FFF2-40B4-BE49-F238E27FC236}">
                <a16:creationId xmlns:a16="http://schemas.microsoft.com/office/drawing/2014/main" id="{75B6182A-1E39-EE53-02A7-3C90950DFC50}"/>
              </a:ext>
            </a:extLst>
          </p:cNvPr>
          <p:cNvSpPr>
            <a:spLocks noGrp="1"/>
          </p:cNvSpPr>
          <p:nvPr>
            <p:ph type="body" idx="19"/>
          </p:nvPr>
        </p:nvSpPr>
        <p:spPr/>
        <p:txBody>
          <a:bodyPr/>
          <a:lstStyle/>
          <a:p>
            <a:endParaRPr lang="en-US"/>
          </a:p>
        </p:txBody>
      </p:sp>
      <p:sp>
        <p:nvSpPr>
          <p:cNvPr id="8" name="Text Placeholder 7">
            <a:extLst>
              <a:ext uri="{FF2B5EF4-FFF2-40B4-BE49-F238E27FC236}">
                <a16:creationId xmlns:a16="http://schemas.microsoft.com/office/drawing/2014/main" id="{1709F3E8-75CE-6CBA-106C-BA543687617B}"/>
              </a:ext>
            </a:extLst>
          </p:cNvPr>
          <p:cNvSpPr>
            <a:spLocks noGrp="1"/>
          </p:cNvSpPr>
          <p:nvPr>
            <p:ph type="body" idx="20"/>
          </p:nvPr>
        </p:nvSpPr>
        <p:spPr/>
        <p:txBody>
          <a:bodyPr/>
          <a:lstStyle/>
          <a:p>
            <a:endParaRPr lang="en-US"/>
          </a:p>
        </p:txBody>
      </p:sp>
      <p:sp>
        <p:nvSpPr>
          <p:cNvPr id="9" name="Text Placeholder 8">
            <a:extLst>
              <a:ext uri="{FF2B5EF4-FFF2-40B4-BE49-F238E27FC236}">
                <a16:creationId xmlns:a16="http://schemas.microsoft.com/office/drawing/2014/main" id="{865C8EC4-3154-79A9-41F5-32C387E285CF}"/>
              </a:ext>
            </a:extLst>
          </p:cNvPr>
          <p:cNvSpPr>
            <a:spLocks noGrp="1"/>
          </p:cNvSpPr>
          <p:nvPr>
            <p:ph type="body" idx="21"/>
          </p:nvPr>
        </p:nvSpPr>
        <p:spPr/>
        <p:txBody>
          <a:bodyPr/>
          <a:lstStyle/>
          <a:p>
            <a:endParaRPr lang="en-US"/>
          </a:p>
        </p:txBody>
      </p:sp>
      <p:sp>
        <p:nvSpPr>
          <p:cNvPr id="10" name="Text Placeholder 9">
            <a:extLst>
              <a:ext uri="{FF2B5EF4-FFF2-40B4-BE49-F238E27FC236}">
                <a16:creationId xmlns:a16="http://schemas.microsoft.com/office/drawing/2014/main" id="{AFA37973-B478-34F6-DBB5-B67EEA040E41}"/>
              </a:ext>
            </a:extLst>
          </p:cNvPr>
          <p:cNvSpPr>
            <a:spLocks noGrp="1"/>
          </p:cNvSpPr>
          <p:nvPr>
            <p:ph type="body" idx="22"/>
          </p:nvPr>
        </p:nvSpPr>
        <p:spPr/>
        <p:txBody>
          <a:bodyPr/>
          <a:lstStyle/>
          <a:p>
            <a:endParaRPr lang="en-US"/>
          </a:p>
        </p:txBody>
      </p:sp>
      <p:sp>
        <p:nvSpPr>
          <p:cNvPr id="11" name="Picture Placeholder 10">
            <a:extLst>
              <a:ext uri="{FF2B5EF4-FFF2-40B4-BE49-F238E27FC236}">
                <a16:creationId xmlns:a16="http://schemas.microsoft.com/office/drawing/2014/main" id="{DBE65465-CE35-3657-F2AA-3178C3182F37}"/>
              </a:ext>
            </a:extLst>
          </p:cNvPr>
          <p:cNvSpPr>
            <a:spLocks noGrp="1"/>
          </p:cNvSpPr>
          <p:nvPr>
            <p:ph type="pic" idx="23"/>
          </p:nvPr>
        </p:nvSpPr>
        <p:spPr/>
        <p:txBody>
          <a:bodyPr/>
          <a:lstStyle/>
          <a:p>
            <a:endParaRPr lang="en-US"/>
          </a:p>
        </p:txBody>
      </p:sp>
      <p:sp>
        <p:nvSpPr>
          <p:cNvPr id="12" name="Text Placeholder 11">
            <a:extLst>
              <a:ext uri="{FF2B5EF4-FFF2-40B4-BE49-F238E27FC236}">
                <a16:creationId xmlns:a16="http://schemas.microsoft.com/office/drawing/2014/main" id="{8B43C568-35B6-F971-8369-E1ADF6BEEA34}"/>
              </a:ext>
            </a:extLst>
          </p:cNvPr>
          <p:cNvSpPr>
            <a:spLocks noGrp="1"/>
          </p:cNvSpPr>
          <p:nvPr>
            <p:ph type="body" idx="24"/>
          </p:nvPr>
        </p:nvSpPr>
        <p:spPr/>
        <p:txBody>
          <a:bodyPr/>
          <a:lstStyle/>
          <a:p>
            <a:endParaRPr lang="en-US"/>
          </a:p>
        </p:txBody>
      </p:sp>
      <p:sp>
        <p:nvSpPr>
          <p:cNvPr id="13" name="Picture Placeholder 12">
            <a:extLst>
              <a:ext uri="{FF2B5EF4-FFF2-40B4-BE49-F238E27FC236}">
                <a16:creationId xmlns:a16="http://schemas.microsoft.com/office/drawing/2014/main" id="{265FFD02-C6F4-4A74-056A-E9AB8CD6AC5A}"/>
              </a:ext>
            </a:extLst>
          </p:cNvPr>
          <p:cNvSpPr>
            <a:spLocks noGrp="1"/>
          </p:cNvSpPr>
          <p:nvPr>
            <p:ph type="pic" idx="25"/>
          </p:nvPr>
        </p:nvSpPr>
        <p:spPr/>
        <p:txBody>
          <a:bodyPr/>
          <a:lstStyle/>
          <a:p>
            <a:endParaRPr lang="en-US"/>
          </a:p>
        </p:txBody>
      </p:sp>
    </p:spTree>
    <p:extLst>
      <p:ext uri="{BB962C8B-B14F-4D97-AF65-F5344CB8AC3E}">
        <p14:creationId xmlns:p14="http://schemas.microsoft.com/office/powerpoint/2010/main" val="642391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7D1BAA-F92E-5208-ABA6-1893DD0CFF84}"/>
              </a:ext>
            </a:extLst>
          </p:cNvPr>
          <p:cNvSpPr>
            <a:spLocks noGrp="1"/>
          </p:cNvSpPr>
          <p:nvPr>
            <p:ph sz="quarter" idx="18"/>
          </p:nvPr>
        </p:nvSpPr>
        <p:spPr>
          <a:xfrm>
            <a:off x="4314813" y="4413506"/>
            <a:ext cx="3594179" cy="1885383"/>
          </a:xfrm>
        </p:spPr>
        <p:txBody>
          <a:bodyPr/>
          <a:lstStyle/>
          <a:p>
            <a:endParaRPr lang="en-US"/>
          </a:p>
        </p:txBody>
      </p:sp>
      <p:sp>
        <p:nvSpPr>
          <p:cNvPr id="4" name="Content Placeholder 3">
            <a:extLst>
              <a:ext uri="{FF2B5EF4-FFF2-40B4-BE49-F238E27FC236}">
                <a16:creationId xmlns:a16="http://schemas.microsoft.com/office/drawing/2014/main" id="{B184335D-3BE9-2E56-9E77-D0F2BD550E91}"/>
              </a:ext>
            </a:extLst>
          </p:cNvPr>
          <p:cNvSpPr>
            <a:spLocks noGrp="1"/>
          </p:cNvSpPr>
          <p:nvPr>
            <p:ph sz="quarter" idx="19"/>
          </p:nvPr>
        </p:nvSpPr>
        <p:spPr/>
        <p:txBody>
          <a:bodyPr/>
          <a:lstStyle/>
          <a:p>
            <a:endParaRPr lang="en-US"/>
          </a:p>
        </p:txBody>
      </p:sp>
      <p:sp>
        <p:nvSpPr>
          <p:cNvPr id="5" name="Text Placeholder 4">
            <a:extLst>
              <a:ext uri="{FF2B5EF4-FFF2-40B4-BE49-F238E27FC236}">
                <a16:creationId xmlns:a16="http://schemas.microsoft.com/office/drawing/2014/main" id="{AA4EBF9F-C0C7-D9FC-97EE-8FDC2B4A4718}"/>
              </a:ext>
            </a:extLst>
          </p:cNvPr>
          <p:cNvSpPr>
            <a:spLocks noGrp="1"/>
          </p:cNvSpPr>
          <p:nvPr>
            <p:ph type="body" idx="20"/>
          </p:nvPr>
        </p:nvSpPr>
        <p:spPr>
          <a:xfrm>
            <a:off x="4314813" y="1280570"/>
            <a:ext cx="7628709" cy="2799940"/>
          </a:xfrm>
        </p:spPr>
        <p:txBody>
          <a:bodyPr/>
          <a:lstStyle/>
          <a:p>
            <a:endParaRPr lang="en-US" dirty="0"/>
          </a:p>
        </p:txBody>
      </p:sp>
    </p:spTree>
    <p:extLst>
      <p:ext uri="{BB962C8B-B14F-4D97-AF65-F5344CB8AC3E}">
        <p14:creationId xmlns:p14="http://schemas.microsoft.com/office/powerpoint/2010/main" val="886721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7C2A4A-188C-4BF3-69F5-242E834B2750}"/>
              </a:ext>
            </a:extLst>
          </p:cNvPr>
          <p:cNvSpPr>
            <a:spLocks noGrp="1"/>
          </p:cNvSpPr>
          <p:nvPr>
            <p:ph type="body" idx="14"/>
          </p:nvPr>
        </p:nvSpPr>
        <p:spPr/>
        <p:txBody>
          <a:bodyPr/>
          <a:lstStyle/>
          <a:p>
            <a:endParaRPr lang="en-US" dirty="0"/>
          </a:p>
        </p:txBody>
      </p:sp>
      <p:sp>
        <p:nvSpPr>
          <p:cNvPr id="3" name="Text Placeholder 2">
            <a:extLst>
              <a:ext uri="{FF2B5EF4-FFF2-40B4-BE49-F238E27FC236}">
                <a16:creationId xmlns:a16="http://schemas.microsoft.com/office/drawing/2014/main" id="{5DD77C83-AADF-A77C-8FCE-71DA799D7713}"/>
              </a:ext>
            </a:extLst>
          </p:cNvPr>
          <p:cNvSpPr>
            <a:spLocks noGrp="1"/>
          </p:cNvSpPr>
          <p:nvPr>
            <p:ph type="body" sz="quarter" idx="16"/>
          </p:nvPr>
        </p:nvSpPr>
        <p:spPr/>
        <p:txBody>
          <a:bodyPr/>
          <a:lstStyle/>
          <a:p>
            <a:endParaRPr lang="en-US"/>
          </a:p>
        </p:txBody>
      </p:sp>
      <p:sp>
        <p:nvSpPr>
          <p:cNvPr id="4" name="Text Placeholder 3">
            <a:extLst>
              <a:ext uri="{FF2B5EF4-FFF2-40B4-BE49-F238E27FC236}">
                <a16:creationId xmlns:a16="http://schemas.microsoft.com/office/drawing/2014/main" id="{AE51A6A4-11B3-8157-A08E-B591330D1A74}"/>
              </a:ext>
            </a:extLst>
          </p:cNvPr>
          <p:cNvSpPr>
            <a:spLocks noGrp="1"/>
          </p:cNvSpPr>
          <p:nvPr>
            <p:ph type="body" sz="quarter" idx="17"/>
          </p:nvPr>
        </p:nvSpPr>
        <p:spPr/>
        <p:txBody>
          <a:bodyPr/>
          <a:lstStyle/>
          <a:p>
            <a:endParaRPr lang="en-US" dirty="0"/>
          </a:p>
        </p:txBody>
      </p:sp>
    </p:spTree>
    <p:extLst>
      <p:ext uri="{BB962C8B-B14F-4D97-AF65-F5344CB8AC3E}">
        <p14:creationId xmlns:p14="http://schemas.microsoft.com/office/powerpoint/2010/main" val="1832142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5F3D7-304A-0B8B-8BD8-358613E90348}"/>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98A12DEA-72AC-3A10-02A0-44615CF95C88}"/>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418DB68C-629E-E635-27BC-662803EC47A7}"/>
              </a:ext>
            </a:extLst>
          </p:cNvPr>
          <p:cNvSpPr>
            <a:spLocks noGrp="1"/>
          </p:cNvSpPr>
          <p:nvPr>
            <p:ph sz="quarter" idx="13"/>
          </p:nvPr>
        </p:nvSpPr>
        <p:spPr/>
        <p:txBody>
          <a:bodyPr/>
          <a:lstStyle/>
          <a:p>
            <a:endParaRPr lang="en-US"/>
          </a:p>
        </p:txBody>
      </p:sp>
      <p:sp>
        <p:nvSpPr>
          <p:cNvPr id="5" name="Content Placeholder 4">
            <a:extLst>
              <a:ext uri="{FF2B5EF4-FFF2-40B4-BE49-F238E27FC236}">
                <a16:creationId xmlns:a16="http://schemas.microsoft.com/office/drawing/2014/main" id="{E4FE6B41-A128-0F44-B4C4-B218E11AD0A0}"/>
              </a:ext>
            </a:extLst>
          </p:cNvPr>
          <p:cNvSpPr>
            <a:spLocks noGrp="1"/>
          </p:cNvSpPr>
          <p:nvPr>
            <p:ph sz="quarter" idx="14"/>
          </p:nvPr>
        </p:nvSpPr>
        <p:spPr/>
        <p:txBody>
          <a:bodyPr/>
          <a:lstStyle/>
          <a:p>
            <a:endParaRPr lang="en-US"/>
          </a:p>
        </p:txBody>
      </p:sp>
    </p:spTree>
    <p:extLst>
      <p:ext uri="{BB962C8B-B14F-4D97-AF65-F5344CB8AC3E}">
        <p14:creationId xmlns:p14="http://schemas.microsoft.com/office/powerpoint/2010/main" val="550875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3CDFC-85DF-C645-4E43-C03F28866CFC}"/>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2EC4EDEF-C03E-101D-0041-C049D988FBBA}"/>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AB48D8CE-F06E-2CCC-3631-C1269158D317}"/>
              </a:ext>
            </a:extLst>
          </p:cNvPr>
          <p:cNvSpPr>
            <a:spLocks noGrp="1"/>
          </p:cNvSpPr>
          <p:nvPr>
            <p:ph sz="quarter" idx="13"/>
          </p:nvPr>
        </p:nvSpPr>
        <p:spPr/>
        <p:txBody>
          <a:bodyPr/>
          <a:lstStyle/>
          <a:p>
            <a:endParaRPr lang="en-US"/>
          </a:p>
        </p:txBody>
      </p:sp>
    </p:spTree>
    <p:extLst>
      <p:ext uri="{BB962C8B-B14F-4D97-AF65-F5344CB8AC3E}">
        <p14:creationId xmlns:p14="http://schemas.microsoft.com/office/powerpoint/2010/main" val="109023905"/>
      </p:ext>
    </p:extLst>
  </p:cSld>
  <p:clrMapOvr>
    <a:masterClrMapping/>
  </p:clrMapOvr>
</p:sld>
</file>

<file path=ppt/theme/theme1.xml><?xml version="1.0" encoding="utf-8"?>
<a:theme xmlns:a="http://schemas.openxmlformats.org/drawingml/2006/main" name="Submission Template">
  <a:themeElements>
    <a:clrScheme name="Custom 1">
      <a:dk1>
        <a:srgbClr val="4A4A4A"/>
      </a:dk1>
      <a:lt1>
        <a:srgbClr val="FFFFFF"/>
      </a:lt1>
      <a:dk2>
        <a:srgbClr val="F2F2F2"/>
      </a:dk2>
      <a:lt2>
        <a:srgbClr val="4A4A4A"/>
      </a:lt2>
      <a:accent1>
        <a:srgbClr val="E62F66"/>
      </a:accent1>
      <a:accent2>
        <a:srgbClr val="E74D4E"/>
      </a:accent2>
      <a:accent3>
        <a:srgbClr val="EC762E"/>
      </a:accent3>
      <a:accent4>
        <a:srgbClr val="F39719"/>
      </a:accent4>
      <a:accent5>
        <a:srgbClr val="FACD8E"/>
      </a:accent5>
      <a:accent6>
        <a:srgbClr val="163C68"/>
      </a:accent6>
      <a:hlink>
        <a:srgbClr val="EC752E"/>
      </a:hlink>
      <a:folHlink>
        <a:srgbClr val="EC752E"/>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797B669D26C8494CA7785679D8B2A5ED" ma:contentTypeVersion="19" ma:contentTypeDescription="Ein neues Dokument erstellen." ma:contentTypeScope="" ma:versionID="304ac694c385881d2353ce7d8828d5c8">
  <xsd:schema xmlns:xsd="http://www.w3.org/2001/XMLSchema" xmlns:xs="http://www.w3.org/2001/XMLSchema" xmlns:p="http://schemas.microsoft.com/office/2006/metadata/properties" xmlns:ns2="be24c730-79ca-4eb5-9fee-26c6c4fc7260" xmlns:ns3="a13041a0-5882-43a7-a09d-61ebda83141c" targetNamespace="http://schemas.microsoft.com/office/2006/metadata/properties" ma:root="true" ma:fieldsID="2e0b8d78c528447e5efeac74351c407f" ns2:_="" ns3:_="">
    <xsd:import namespace="be24c730-79ca-4eb5-9fee-26c6c4fc7260"/>
    <xsd:import namespace="a13041a0-5882-43a7-a09d-61ebda83141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BLUB"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24c730-79ca-4eb5-9fee-26c6c4fc72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Bildmarkierungen" ma:readOnly="false" ma:fieldId="{5cf76f15-5ced-4ddc-b409-7134ff3c332f}" ma:taxonomyMulti="true" ma:sspId="c56bdf71-ead2-455e-8a3d-9a7b55f90f7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BLUB" ma:index="25" nillable="true" ma:displayName="BLUB" ma:default="Choice 1" ma:format="Dropdown" ma:internalName="BLUB">
      <xsd:simpleType>
        <xsd:restriction base="dms:Choice">
          <xsd:enumeration value="Choice 1"/>
          <xsd:enumeration value="Choice 2"/>
          <xsd:enumeration value="Choice 3"/>
        </xsd:restriction>
      </xsd:simpleType>
    </xsd:element>
  </xsd:schema>
  <xsd:schema xmlns:xsd="http://www.w3.org/2001/XMLSchema" xmlns:xs="http://www.w3.org/2001/XMLSchema" xmlns:dms="http://schemas.microsoft.com/office/2006/documentManagement/types" xmlns:pc="http://schemas.microsoft.com/office/infopath/2007/PartnerControls" targetNamespace="a13041a0-5882-43a7-a09d-61ebda83141c" elementFormDefault="qualified">
    <xsd:import namespace="http://schemas.microsoft.com/office/2006/documentManagement/types"/>
    <xsd:import namespace="http://schemas.microsoft.com/office/infopath/2007/PartnerControls"/>
    <xsd:element name="SharedWithUsers" ma:index="17"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Freigegeben für - Details" ma:internalName="SharedWithDetails" ma:readOnly="true">
      <xsd:simpleType>
        <xsd:restriction base="dms:Note">
          <xsd:maxLength value="255"/>
        </xsd:restriction>
      </xsd:simpleType>
    </xsd:element>
    <xsd:element name="TaxCatchAll" ma:index="22" nillable="true" ma:displayName="Taxonomy Catch All Column" ma:hidden="true" ma:list="{43b3b244-d6cb-45b8-9931-972cee7efd17}" ma:internalName="TaxCatchAll" ma:showField="CatchAllData" ma:web="a13041a0-5882-43a7-a09d-61ebda83141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BLUB xmlns="be24c730-79ca-4eb5-9fee-26c6c4fc7260">Choice 1</BLUB>
    <lcf76f155ced4ddcb4097134ff3c332f xmlns="be24c730-79ca-4eb5-9fee-26c6c4fc7260">
      <Terms xmlns="http://schemas.microsoft.com/office/infopath/2007/PartnerControls"/>
    </lcf76f155ced4ddcb4097134ff3c332f>
    <TaxCatchAll xmlns="a13041a0-5882-43a7-a09d-61ebda83141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66263AB-24C0-475B-959D-EB31FD9D93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24c730-79ca-4eb5-9fee-26c6c4fc7260"/>
    <ds:schemaRef ds:uri="a13041a0-5882-43a7-a09d-61ebda8314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C780FB9-D7D9-486C-9B2C-792577BFD90B}">
  <ds:schemaRefs>
    <ds:schemaRef ds:uri="http://schemas.microsoft.com/office/2006/documentManagement/types"/>
    <ds:schemaRef ds:uri="http://purl.org/dc/elements/1.1/"/>
    <ds:schemaRef ds:uri="http://schemas.microsoft.com/office/infopath/2007/PartnerControls"/>
    <ds:schemaRef ds:uri="http://schemas.microsoft.com/office/2006/metadata/properties"/>
    <ds:schemaRef ds:uri="http://schemas.openxmlformats.org/package/2006/metadata/core-properties"/>
    <ds:schemaRef ds:uri="a13041a0-5882-43a7-a09d-61ebda83141c"/>
    <ds:schemaRef ds:uri="http://www.w3.org/XML/1998/namespace"/>
    <ds:schemaRef ds:uri="be24c730-79ca-4eb5-9fee-26c6c4fc7260"/>
    <ds:schemaRef ds:uri="http://purl.org/dc/dcmitype/"/>
    <ds:schemaRef ds:uri="http://purl.org/dc/terms/"/>
  </ds:schemaRefs>
</ds:datastoreItem>
</file>

<file path=customXml/itemProps3.xml><?xml version="1.0" encoding="utf-8"?>
<ds:datastoreItem xmlns:ds="http://schemas.openxmlformats.org/officeDocument/2006/customXml" ds:itemID="{B4613504-31F2-4C58-B133-1871F62370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Words>
  <Application>Microsoft Office PowerPoint</Application>
  <PresentationFormat>Breitbild</PresentationFormat>
  <Paragraphs>2</Paragraphs>
  <Slides>6</Slides>
  <Notes>2</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6</vt:i4>
      </vt:variant>
    </vt:vector>
  </HeadingPairs>
  <TitlesOfParts>
    <vt:vector size="11" baseType="lpstr">
      <vt:lpstr>Aptos</vt:lpstr>
      <vt:lpstr>Arial</vt:lpstr>
      <vt:lpstr>Segoe UI</vt:lpstr>
      <vt:lpstr>System Font Regular</vt:lpstr>
      <vt:lpstr>Submission Template</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Josephine Hoffheinz</dc:creator>
  <cp:lastModifiedBy>Lidia Welldeabzghi</cp:lastModifiedBy>
  <cp:revision>1</cp:revision>
  <dcterms:created xsi:type="dcterms:W3CDTF">2024-03-10T13:25:42Z</dcterms:created>
  <dcterms:modified xsi:type="dcterms:W3CDTF">2024-07-17T12:33:21Z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0x010100797B669D26C8494CA7785679D8B2A5ED</vt:lpwstr>
  </property>
  <property fmtid="{D5CDD505-2E9C-101B-9397-08002B2CF9AE}" pid="3" name="MediaServiceImageTags">
    <vt:lpwstr/>
  </property>
</Properties>
</file>