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4"/>
    <p:sldMasterId id="2147483688" r:id="rId5"/>
  </p:sldMasterIdLst>
  <p:notesMasterIdLst>
    <p:notesMasterId r:id="rId12"/>
  </p:notesMasterIdLst>
  <p:sldIdLst>
    <p:sldId id="281" r:id="rId6"/>
    <p:sldId id="266" r:id="rId7"/>
    <p:sldId id="280" r:id="rId8"/>
    <p:sldId id="273" r:id="rId9"/>
    <p:sldId id="271" r:id="rId10"/>
    <p:sldId id="270" r:id="rId11"/>
  </p:sldIdLst>
  <p:sldSz cx="12192000" cy="6858000"/>
  <p:notesSz cx="6858000" cy="9144000"/>
  <p:defaultTextStyle>
    <a:defPPr>
      <a:defRPr lang="en-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Overview Submission Template" id="{053C3EF4-24B6-F64F-BFDF-521D93BA9934}">
          <p14:sldIdLst>
            <p14:sldId id="281"/>
          </p14:sldIdLst>
        </p14:section>
        <p14:section name="Introduce yourself" id="{6F032485-F42F-4645-AF5B-CE298C1CA406}">
          <p14:sldIdLst>
            <p14:sldId id="266"/>
          </p14:sldIdLst>
        </p14:section>
        <p14:section name="Mandatory Slides" id="{08251AE7-0E36-B446-A6D5-DA50A1678257}">
          <p14:sldIdLst>
            <p14:sldId id="280"/>
            <p14:sldId id="273"/>
          </p14:sldIdLst>
        </p14:section>
        <p14:section name="Additional copy&amp;paste slides" id="{F8F64F9D-5CD3-624B-9EAE-366DC1DD177F}">
          <p14:sldIdLst>
            <p14:sldId id="271"/>
            <p14:sldId id="270"/>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ABDC83C-BE9E-DE3B-DCE7-4AC3D8FA3B54}" name="Josephine Hoffheinz" initials="JH" userId="S::josephine.hoffheinz@ekipa.de::e0f5c9e3-43ea-4b53-8ebb-53a75749d87d" providerId="AD"/>
  <p188:author id="{044A4280-E3AE-A440-0DB4-F0B21F1EE427}" name="Nico Heby" initials="NH" userId="S::nico@ekipa.de::c88c6920-9e16-4a7e-acac-31863610828a"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55799D4-0B0E-41EC-8730-168D88D0CBD7}" v="1" dt="2024-06-25T11:56:17.63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theme" Target="theme/theme1.xml"/><Relationship Id="rId10" Type="http://schemas.openxmlformats.org/officeDocument/2006/relationships/slide" Target="slides/slide5.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va Gruchmann" userId="f7662769-be06-44dd-bbbb-5600b2da2547" providerId="ADAL" clId="{85037DBE-0BFA-4445-AD54-C273C5ED86B3}"/>
    <pc:docChg chg="undo custSel addSld delSld modSld addMainMaster delMainMaster modMainMaster modSection">
      <pc:chgData name="Eva Gruchmann" userId="f7662769-be06-44dd-bbbb-5600b2da2547" providerId="ADAL" clId="{85037DBE-0BFA-4445-AD54-C273C5ED86B3}" dt="2024-05-08T08:49:02.511" v="485"/>
      <pc:docMkLst>
        <pc:docMk/>
      </pc:docMkLst>
      <pc:sldChg chg="addSp delSp modSp mod">
        <pc:chgData name="Eva Gruchmann" userId="f7662769-be06-44dd-bbbb-5600b2da2547" providerId="ADAL" clId="{85037DBE-0BFA-4445-AD54-C273C5ED86B3}" dt="2024-05-08T07:59:25.785" v="471" actId="255"/>
        <pc:sldMkLst>
          <pc:docMk/>
          <pc:sldMk cId="3732957153" sldId="279"/>
        </pc:sldMkLst>
        <pc:spChg chg="del mod">
          <ac:chgData name="Eva Gruchmann" userId="f7662769-be06-44dd-bbbb-5600b2da2547" providerId="ADAL" clId="{85037DBE-0BFA-4445-AD54-C273C5ED86B3}" dt="2024-05-08T07:57:53.300" v="465"/>
          <ac:spMkLst>
            <pc:docMk/>
            <pc:sldMk cId="3732957153" sldId="279"/>
            <ac:spMk id="2" creationId="{2EF556BF-8970-2EA7-3775-9B9F04235540}"/>
          </ac:spMkLst>
        </pc:spChg>
        <pc:spChg chg="add del mod">
          <ac:chgData name="Eva Gruchmann" userId="f7662769-be06-44dd-bbbb-5600b2da2547" providerId="ADAL" clId="{85037DBE-0BFA-4445-AD54-C273C5ED86B3}" dt="2024-05-08T07:57:54.676" v="466" actId="478"/>
          <ac:spMkLst>
            <pc:docMk/>
            <pc:sldMk cId="3732957153" sldId="279"/>
            <ac:spMk id="3" creationId="{14BFEB3B-DDAE-C2D1-3C6E-D15D7F7DC430}"/>
          </ac:spMkLst>
        </pc:spChg>
        <pc:spChg chg="add mod">
          <ac:chgData name="Eva Gruchmann" userId="f7662769-be06-44dd-bbbb-5600b2da2547" providerId="ADAL" clId="{85037DBE-0BFA-4445-AD54-C273C5ED86B3}" dt="2024-05-08T07:59:25.785" v="471" actId="255"/>
          <ac:spMkLst>
            <pc:docMk/>
            <pc:sldMk cId="3732957153" sldId="279"/>
            <ac:spMk id="5" creationId="{22AB9F11-E568-BE3E-34E5-A99B9CA1DC57}"/>
          </ac:spMkLst>
        </pc:spChg>
      </pc:sldChg>
      <pc:sldChg chg="add del">
        <pc:chgData name="Eva Gruchmann" userId="f7662769-be06-44dd-bbbb-5600b2da2547" providerId="ADAL" clId="{85037DBE-0BFA-4445-AD54-C273C5ED86B3}" dt="2024-05-08T07:48:41.160" v="261" actId="2696"/>
        <pc:sldMkLst>
          <pc:docMk/>
          <pc:sldMk cId="1888882722" sldId="281"/>
        </pc:sldMkLst>
      </pc:sldChg>
      <pc:sldMasterChg chg="addSldLayout delSldLayout modSldLayout sldLayoutOrd">
        <pc:chgData name="Eva Gruchmann" userId="f7662769-be06-44dd-bbbb-5600b2da2547" providerId="ADAL" clId="{85037DBE-0BFA-4445-AD54-C273C5ED86B3}" dt="2024-05-08T08:49:02.511" v="485"/>
        <pc:sldMasterMkLst>
          <pc:docMk/>
          <pc:sldMasterMk cId="2394396925" sldId="2147483661"/>
        </pc:sldMasterMkLst>
        <pc:sldLayoutChg chg="modSp mod">
          <pc:chgData name="Eva Gruchmann" userId="f7662769-be06-44dd-bbbb-5600b2da2547" providerId="ADAL" clId="{85037DBE-0BFA-4445-AD54-C273C5ED86B3}" dt="2024-05-08T07:50:51.349" v="280"/>
          <pc:sldLayoutMkLst>
            <pc:docMk/>
            <pc:sldMasterMk cId="2394396925" sldId="2147483661"/>
            <pc:sldLayoutMk cId="3485044174" sldId="2147483678"/>
          </pc:sldLayoutMkLst>
          <pc:spChg chg="mod">
            <ac:chgData name="Eva Gruchmann" userId="f7662769-be06-44dd-bbbb-5600b2da2547" providerId="ADAL" clId="{85037DBE-0BFA-4445-AD54-C273C5ED86B3}" dt="2024-05-08T07:39:45.318" v="171"/>
            <ac:spMkLst>
              <pc:docMk/>
              <pc:sldMasterMk cId="2394396925" sldId="2147483661"/>
              <pc:sldLayoutMk cId="3485044174" sldId="2147483678"/>
              <ac:spMk id="2" creationId="{78001DD8-C197-AC47-98FF-7309D4903512}"/>
            </ac:spMkLst>
          </pc:spChg>
          <pc:spChg chg="mod">
            <ac:chgData name="Eva Gruchmann" userId="f7662769-be06-44dd-bbbb-5600b2da2547" providerId="ADAL" clId="{85037DBE-0BFA-4445-AD54-C273C5ED86B3}" dt="2024-05-08T07:50:37.931" v="279"/>
            <ac:spMkLst>
              <pc:docMk/>
              <pc:sldMasterMk cId="2394396925" sldId="2147483661"/>
              <pc:sldLayoutMk cId="3485044174" sldId="2147483678"/>
              <ac:spMk id="3" creationId="{06031EA5-7094-3853-E246-0C190AB56E9C}"/>
            </ac:spMkLst>
          </pc:spChg>
          <pc:spChg chg="mod">
            <ac:chgData name="Eva Gruchmann" userId="f7662769-be06-44dd-bbbb-5600b2da2547" providerId="ADAL" clId="{85037DBE-0BFA-4445-AD54-C273C5ED86B3}" dt="2024-05-08T07:50:51.349" v="280"/>
            <ac:spMkLst>
              <pc:docMk/>
              <pc:sldMasterMk cId="2394396925" sldId="2147483661"/>
              <pc:sldLayoutMk cId="3485044174" sldId="2147483678"/>
              <ac:spMk id="6" creationId="{6A70E5BD-CA51-09C4-A0D0-817208BC2628}"/>
            </ac:spMkLst>
          </pc:spChg>
          <pc:spChg chg="mod">
            <ac:chgData name="Eva Gruchmann" userId="f7662769-be06-44dd-bbbb-5600b2da2547" providerId="ADAL" clId="{85037DBE-0BFA-4445-AD54-C273C5ED86B3}" dt="2024-05-08T07:50:28.644" v="278"/>
            <ac:spMkLst>
              <pc:docMk/>
              <pc:sldMasterMk cId="2394396925" sldId="2147483661"/>
              <pc:sldLayoutMk cId="3485044174" sldId="2147483678"/>
              <ac:spMk id="10" creationId="{17612AC8-FC47-EEFB-DFAA-6A99D4950EC0}"/>
            </ac:spMkLst>
          </pc:spChg>
          <pc:spChg chg="mod">
            <ac:chgData name="Eva Gruchmann" userId="f7662769-be06-44dd-bbbb-5600b2da2547" providerId="ADAL" clId="{85037DBE-0BFA-4445-AD54-C273C5ED86B3}" dt="2024-05-08T07:49:58.617" v="276" actId="20577"/>
            <ac:spMkLst>
              <pc:docMk/>
              <pc:sldMasterMk cId="2394396925" sldId="2147483661"/>
              <pc:sldLayoutMk cId="3485044174" sldId="2147483678"/>
              <ac:spMk id="12" creationId="{D857812C-F707-CEB5-F849-562C7BA4920F}"/>
            </ac:spMkLst>
          </pc:spChg>
          <pc:spChg chg="mod">
            <ac:chgData name="Eva Gruchmann" userId="f7662769-be06-44dd-bbbb-5600b2da2547" providerId="ADAL" clId="{85037DBE-0BFA-4445-AD54-C273C5ED86B3}" dt="2024-05-08T07:50:15.270" v="277"/>
            <ac:spMkLst>
              <pc:docMk/>
              <pc:sldMasterMk cId="2394396925" sldId="2147483661"/>
              <pc:sldLayoutMk cId="3485044174" sldId="2147483678"/>
              <ac:spMk id="14" creationId="{76F030FD-CF8C-493C-44C2-2ADB5AE0E234}"/>
            </ac:spMkLst>
          </pc:spChg>
        </pc:sldLayoutChg>
        <pc:sldLayoutChg chg="modSp mod">
          <pc:chgData name="Eva Gruchmann" userId="f7662769-be06-44dd-bbbb-5600b2da2547" providerId="ADAL" clId="{85037DBE-0BFA-4445-AD54-C273C5ED86B3}" dt="2024-05-08T07:57:11.901" v="463"/>
          <pc:sldLayoutMkLst>
            <pc:docMk/>
            <pc:sldMasterMk cId="2394396925" sldId="2147483661"/>
            <pc:sldLayoutMk cId="496303994" sldId="2147483679"/>
          </pc:sldLayoutMkLst>
          <pc:spChg chg="mod">
            <ac:chgData name="Eva Gruchmann" userId="f7662769-be06-44dd-bbbb-5600b2da2547" providerId="ADAL" clId="{85037DBE-0BFA-4445-AD54-C273C5ED86B3}" dt="2024-05-08T07:53:27.326" v="351" actId="20577"/>
            <ac:spMkLst>
              <pc:docMk/>
              <pc:sldMasterMk cId="2394396925" sldId="2147483661"/>
              <pc:sldLayoutMk cId="496303994" sldId="2147483679"/>
              <ac:spMk id="2" creationId="{7E5FA1BE-7633-F019-9769-1B38AF726BC0}"/>
            </ac:spMkLst>
          </pc:spChg>
          <pc:spChg chg="mod">
            <ac:chgData name="Eva Gruchmann" userId="f7662769-be06-44dd-bbbb-5600b2da2547" providerId="ADAL" clId="{85037DBE-0BFA-4445-AD54-C273C5ED86B3}" dt="2024-05-08T07:55:26.021" v="455"/>
            <ac:spMkLst>
              <pc:docMk/>
              <pc:sldMasterMk cId="2394396925" sldId="2147483661"/>
              <pc:sldLayoutMk cId="496303994" sldId="2147483679"/>
              <ac:spMk id="3" creationId="{CAF8F316-5A1E-7E46-5A95-F83876EE2C2E}"/>
            </ac:spMkLst>
          </pc:spChg>
          <pc:spChg chg="mod">
            <ac:chgData name="Eva Gruchmann" userId="f7662769-be06-44dd-bbbb-5600b2da2547" providerId="ADAL" clId="{85037DBE-0BFA-4445-AD54-C273C5ED86B3}" dt="2024-05-08T07:55:21.723" v="454" actId="20577"/>
            <ac:spMkLst>
              <pc:docMk/>
              <pc:sldMasterMk cId="2394396925" sldId="2147483661"/>
              <pc:sldLayoutMk cId="496303994" sldId="2147483679"/>
              <ac:spMk id="4" creationId="{0676AEC4-C477-8D4E-400B-BA76F2A8B655}"/>
            </ac:spMkLst>
          </pc:spChg>
          <pc:spChg chg="mod">
            <ac:chgData name="Eva Gruchmann" userId="f7662769-be06-44dd-bbbb-5600b2da2547" providerId="ADAL" clId="{85037DBE-0BFA-4445-AD54-C273C5ED86B3}" dt="2024-05-08T07:55:58.083" v="459"/>
            <ac:spMkLst>
              <pc:docMk/>
              <pc:sldMasterMk cId="2394396925" sldId="2147483661"/>
              <pc:sldLayoutMk cId="496303994" sldId="2147483679"/>
              <ac:spMk id="10" creationId="{7D2845AB-3F9A-3E95-2BD1-585513C57630}"/>
            </ac:spMkLst>
          </pc:spChg>
          <pc:spChg chg="mod">
            <ac:chgData name="Eva Gruchmann" userId="f7662769-be06-44dd-bbbb-5600b2da2547" providerId="ADAL" clId="{85037DBE-0BFA-4445-AD54-C273C5ED86B3}" dt="2024-05-08T07:57:11.901" v="463"/>
            <ac:spMkLst>
              <pc:docMk/>
              <pc:sldMasterMk cId="2394396925" sldId="2147483661"/>
              <pc:sldLayoutMk cId="496303994" sldId="2147483679"/>
              <ac:spMk id="13" creationId="{C6C5D7BB-F081-AE0C-6BAA-5C53E9968F72}"/>
            </ac:spMkLst>
          </pc:spChg>
          <pc:spChg chg="mod">
            <ac:chgData name="Eva Gruchmann" userId="f7662769-be06-44dd-bbbb-5600b2da2547" providerId="ADAL" clId="{85037DBE-0BFA-4445-AD54-C273C5ED86B3}" dt="2024-05-08T07:54:22.376" v="409" actId="20577"/>
            <ac:spMkLst>
              <pc:docMk/>
              <pc:sldMasterMk cId="2394396925" sldId="2147483661"/>
              <pc:sldLayoutMk cId="496303994" sldId="2147483679"/>
              <ac:spMk id="20" creationId="{0182DB51-A959-F2BA-B39D-3F854ABEF219}"/>
            </ac:spMkLst>
          </pc:spChg>
          <pc:spChg chg="mod">
            <ac:chgData name="Eva Gruchmann" userId="f7662769-be06-44dd-bbbb-5600b2da2547" providerId="ADAL" clId="{85037DBE-0BFA-4445-AD54-C273C5ED86B3}" dt="2024-05-08T07:54:31.926" v="422" actId="20577"/>
            <ac:spMkLst>
              <pc:docMk/>
              <pc:sldMasterMk cId="2394396925" sldId="2147483661"/>
              <pc:sldLayoutMk cId="496303994" sldId="2147483679"/>
              <ac:spMk id="21" creationId="{15C017A4-20BC-EBB8-F12E-3F64FAC018C4}"/>
            </ac:spMkLst>
          </pc:spChg>
          <pc:spChg chg="mod">
            <ac:chgData name="Eva Gruchmann" userId="f7662769-be06-44dd-bbbb-5600b2da2547" providerId="ADAL" clId="{85037DBE-0BFA-4445-AD54-C273C5ED86B3}" dt="2024-05-08T07:55:32.303" v="457"/>
            <ac:spMkLst>
              <pc:docMk/>
              <pc:sldMasterMk cId="2394396925" sldId="2147483661"/>
              <pc:sldLayoutMk cId="496303994" sldId="2147483679"/>
              <ac:spMk id="23" creationId="{00CC4EDA-E8DB-BB7D-DA1C-0B05A1262887}"/>
            </ac:spMkLst>
          </pc:spChg>
          <pc:spChg chg="mod">
            <ac:chgData name="Eva Gruchmann" userId="f7662769-be06-44dd-bbbb-5600b2da2547" providerId="ADAL" clId="{85037DBE-0BFA-4445-AD54-C273C5ED86B3}" dt="2024-05-08T07:54:07.348" v="397" actId="20577"/>
            <ac:spMkLst>
              <pc:docMk/>
              <pc:sldMasterMk cId="2394396925" sldId="2147483661"/>
              <pc:sldLayoutMk cId="496303994" sldId="2147483679"/>
              <ac:spMk id="24" creationId="{72FC1E6B-1686-9789-3C2B-F987A474243F}"/>
            </ac:spMkLst>
          </pc:spChg>
          <pc:spChg chg="mod">
            <ac:chgData name="Eva Gruchmann" userId="f7662769-be06-44dd-bbbb-5600b2da2547" providerId="ADAL" clId="{85037DBE-0BFA-4445-AD54-C273C5ED86B3}" dt="2024-05-08T07:55:34.692" v="458"/>
            <ac:spMkLst>
              <pc:docMk/>
              <pc:sldMasterMk cId="2394396925" sldId="2147483661"/>
              <pc:sldLayoutMk cId="496303994" sldId="2147483679"/>
              <ac:spMk id="26" creationId="{70F8BD5C-BB07-D70C-7B7E-D48D664F2941}"/>
            </ac:spMkLst>
          </pc:spChg>
          <pc:spChg chg="mod">
            <ac:chgData name="Eva Gruchmann" userId="f7662769-be06-44dd-bbbb-5600b2da2547" providerId="ADAL" clId="{85037DBE-0BFA-4445-AD54-C273C5ED86B3}" dt="2024-05-08T07:55:30.030" v="456"/>
            <ac:spMkLst>
              <pc:docMk/>
              <pc:sldMasterMk cId="2394396925" sldId="2147483661"/>
              <pc:sldLayoutMk cId="496303994" sldId="2147483679"/>
              <ac:spMk id="27" creationId="{55963887-F3F0-94CC-EF89-0A2E74271239}"/>
            </ac:spMkLst>
          </pc:spChg>
          <pc:spChg chg="mod">
            <ac:chgData name="Eva Gruchmann" userId="f7662769-be06-44dd-bbbb-5600b2da2547" providerId="ADAL" clId="{85037DBE-0BFA-4445-AD54-C273C5ED86B3}" dt="2024-05-08T07:56:29.043" v="461"/>
            <ac:spMkLst>
              <pc:docMk/>
              <pc:sldMasterMk cId="2394396925" sldId="2147483661"/>
              <pc:sldLayoutMk cId="496303994" sldId="2147483679"/>
              <ac:spMk id="32" creationId="{3D97CCEF-8B32-DA8D-8220-433DBAC8C95B}"/>
            </ac:spMkLst>
          </pc:spChg>
          <pc:spChg chg="mod">
            <ac:chgData name="Eva Gruchmann" userId="f7662769-be06-44dd-bbbb-5600b2da2547" providerId="ADAL" clId="{85037DBE-0BFA-4445-AD54-C273C5ED86B3}" dt="2024-05-08T07:52:37.477" v="320" actId="20577"/>
            <ac:spMkLst>
              <pc:docMk/>
              <pc:sldMasterMk cId="2394396925" sldId="2147483661"/>
              <pc:sldLayoutMk cId="496303994" sldId="2147483679"/>
              <ac:spMk id="34" creationId="{F1EB04FC-D739-B00E-D3F9-1608A9A2126C}"/>
            </ac:spMkLst>
          </pc:spChg>
          <pc:spChg chg="mod">
            <ac:chgData name="Eva Gruchmann" userId="f7662769-be06-44dd-bbbb-5600b2da2547" providerId="ADAL" clId="{85037DBE-0BFA-4445-AD54-C273C5ED86B3}" dt="2024-05-08T07:56:13.193" v="460"/>
            <ac:spMkLst>
              <pc:docMk/>
              <pc:sldMasterMk cId="2394396925" sldId="2147483661"/>
              <pc:sldLayoutMk cId="496303994" sldId="2147483679"/>
              <ac:spMk id="35" creationId="{6432F760-F5F0-D74C-F44A-680E2AFA4293}"/>
            </ac:spMkLst>
          </pc:spChg>
          <pc:spChg chg="mod">
            <ac:chgData name="Eva Gruchmann" userId="f7662769-be06-44dd-bbbb-5600b2da2547" providerId="ADAL" clId="{85037DBE-0BFA-4445-AD54-C273C5ED86B3}" dt="2024-05-08T07:56:52.957" v="462"/>
            <ac:spMkLst>
              <pc:docMk/>
              <pc:sldMasterMk cId="2394396925" sldId="2147483661"/>
              <pc:sldLayoutMk cId="496303994" sldId="2147483679"/>
              <ac:spMk id="37" creationId="{09B6D762-D0FD-44E1-840D-96D8D0C2D7F5}"/>
            </ac:spMkLst>
          </pc:spChg>
          <pc:spChg chg="mod">
            <ac:chgData name="Eva Gruchmann" userId="f7662769-be06-44dd-bbbb-5600b2da2547" providerId="ADAL" clId="{85037DBE-0BFA-4445-AD54-C273C5ED86B3}" dt="2024-05-08T07:54:50.426" v="437" actId="20577"/>
            <ac:spMkLst>
              <pc:docMk/>
              <pc:sldMasterMk cId="2394396925" sldId="2147483661"/>
              <pc:sldLayoutMk cId="496303994" sldId="2147483679"/>
              <ac:spMk id="38" creationId="{0F8E101D-C083-405A-992A-AF27C4A4DD8F}"/>
            </ac:spMkLst>
          </pc:spChg>
        </pc:sldLayoutChg>
        <pc:sldLayoutChg chg="addSp delSp modSp mod">
          <pc:chgData name="Eva Gruchmann" userId="f7662769-be06-44dd-bbbb-5600b2da2547" providerId="ADAL" clId="{85037DBE-0BFA-4445-AD54-C273C5ED86B3}" dt="2024-05-08T07:47:03.277" v="258"/>
          <pc:sldLayoutMkLst>
            <pc:docMk/>
            <pc:sldMasterMk cId="2394396925" sldId="2147483661"/>
            <pc:sldLayoutMk cId="2894851312" sldId="2147483682"/>
          </pc:sldLayoutMkLst>
          <pc:spChg chg="mod">
            <ac:chgData name="Eva Gruchmann" userId="f7662769-be06-44dd-bbbb-5600b2da2547" providerId="ADAL" clId="{85037DBE-0BFA-4445-AD54-C273C5ED86B3}" dt="2024-05-08T07:46:33.565" v="252"/>
            <ac:spMkLst>
              <pc:docMk/>
              <pc:sldMasterMk cId="2394396925" sldId="2147483661"/>
              <pc:sldLayoutMk cId="2894851312" sldId="2147483682"/>
              <ac:spMk id="5" creationId="{585D94AC-7B51-FC4E-1CED-353C0DF90079}"/>
            </ac:spMkLst>
          </pc:spChg>
          <pc:spChg chg="mod">
            <ac:chgData name="Eva Gruchmann" userId="f7662769-be06-44dd-bbbb-5600b2da2547" providerId="ADAL" clId="{85037DBE-0BFA-4445-AD54-C273C5ED86B3}" dt="2024-05-08T07:46:33.565" v="252"/>
            <ac:spMkLst>
              <pc:docMk/>
              <pc:sldMasterMk cId="2394396925" sldId="2147483661"/>
              <pc:sldLayoutMk cId="2894851312" sldId="2147483682"/>
              <ac:spMk id="6" creationId="{A2CFCD09-2C5B-8501-C598-1EBE7EA36B12}"/>
            </ac:spMkLst>
          </pc:spChg>
          <pc:spChg chg="mod">
            <ac:chgData name="Eva Gruchmann" userId="f7662769-be06-44dd-bbbb-5600b2da2547" providerId="ADAL" clId="{85037DBE-0BFA-4445-AD54-C273C5ED86B3}" dt="2024-05-08T07:46:20.492" v="251"/>
            <ac:spMkLst>
              <pc:docMk/>
              <pc:sldMasterMk cId="2394396925" sldId="2147483661"/>
              <pc:sldLayoutMk cId="2894851312" sldId="2147483682"/>
              <ac:spMk id="7" creationId="{0494FF37-27BE-EE49-0479-E8702FF092CE}"/>
            </ac:spMkLst>
          </pc:spChg>
          <pc:spChg chg="mod">
            <ac:chgData name="Eva Gruchmann" userId="f7662769-be06-44dd-bbbb-5600b2da2547" providerId="ADAL" clId="{85037DBE-0BFA-4445-AD54-C273C5ED86B3}" dt="2024-05-08T07:44:42.240" v="209" actId="1076"/>
            <ac:spMkLst>
              <pc:docMk/>
              <pc:sldMasterMk cId="2394396925" sldId="2147483661"/>
              <pc:sldLayoutMk cId="2894851312" sldId="2147483682"/>
              <ac:spMk id="8" creationId="{2F5CACCB-1CEC-1DE2-BD19-E4D118F49614}"/>
            </ac:spMkLst>
          </pc:spChg>
          <pc:spChg chg="mod">
            <ac:chgData name="Eva Gruchmann" userId="f7662769-be06-44dd-bbbb-5600b2da2547" providerId="ADAL" clId="{85037DBE-0BFA-4445-AD54-C273C5ED86B3}" dt="2024-05-08T07:46:33.565" v="252"/>
            <ac:spMkLst>
              <pc:docMk/>
              <pc:sldMasterMk cId="2394396925" sldId="2147483661"/>
              <pc:sldLayoutMk cId="2894851312" sldId="2147483682"/>
              <ac:spMk id="9" creationId="{A0232883-A2E9-56A4-0C9B-2E16565771B8}"/>
            </ac:spMkLst>
          </pc:spChg>
          <pc:spChg chg="mod">
            <ac:chgData name="Eva Gruchmann" userId="f7662769-be06-44dd-bbbb-5600b2da2547" providerId="ADAL" clId="{85037DBE-0BFA-4445-AD54-C273C5ED86B3}" dt="2024-05-08T07:44:40.376" v="208" actId="20577"/>
            <ac:spMkLst>
              <pc:docMk/>
              <pc:sldMasterMk cId="2394396925" sldId="2147483661"/>
              <pc:sldLayoutMk cId="2894851312" sldId="2147483682"/>
              <ac:spMk id="10" creationId="{D3AA3513-45CA-D0CB-063F-3DEF8E3B6FCD}"/>
            </ac:spMkLst>
          </pc:spChg>
          <pc:spChg chg="mod">
            <ac:chgData name="Eva Gruchmann" userId="f7662769-be06-44dd-bbbb-5600b2da2547" providerId="ADAL" clId="{85037DBE-0BFA-4445-AD54-C273C5ED86B3}" dt="2024-05-08T07:46:33.565" v="252"/>
            <ac:spMkLst>
              <pc:docMk/>
              <pc:sldMasterMk cId="2394396925" sldId="2147483661"/>
              <pc:sldLayoutMk cId="2894851312" sldId="2147483682"/>
              <ac:spMk id="11" creationId="{B723A334-C7B2-49AA-688F-D4E2AF374514}"/>
            </ac:spMkLst>
          </pc:spChg>
          <pc:spChg chg="mod">
            <ac:chgData name="Eva Gruchmann" userId="f7662769-be06-44dd-bbbb-5600b2da2547" providerId="ADAL" clId="{85037DBE-0BFA-4445-AD54-C273C5ED86B3}" dt="2024-05-08T07:45:15.523" v="225" actId="20577"/>
            <ac:spMkLst>
              <pc:docMk/>
              <pc:sldMasterMk cId="2394396925" sldId="2147483661"/>
              <pc:sldLayoutMk cId="2894851312" sldId="2147483682"/>
              <ac:spMk id="13" creationId="{188A2A38-B7EA-270F-7F75-FA6D97CEE343}"/>
            </ac:spMkLst>
          </pc:spChg>
          <pc:spChg chg="mod">
            <ac:chgData name="Eva Gruchmann" userId="f7662769-be06-44dd-bbbb-5600b2da2547" providerId="ADAL" clId="{85037DBE-0BFA-4445-AD54-C273C5ED86B3}" dt="2024-05-08T07:46:00.883" v="250"/>
            <ac:spMkLst>
              <pc:docMk/>
              <pc:sldMasterMk cId="2394396925" sldId="2147483661"/>
              <pc:sldLayoutMk cId="2894851312" sldId="2147483682"/>
              <ac:spMk id="15" creationId="{F22F74EA-A9F5-4FA6-A5EA-2B83C2AA9CFD}"/>
            </ac:spMkLst>
          </pc:spChg>
          <pc:spChg chg="mod">
            <ac:chgData name="Eva Gruchmann" userId="f7662769-be06-44dd-bbbb-5600b2da2547" providerId="ADAL" clId="{85037DBE-0BFA-4445-AD54-C273C5ED86B3}" dt="2024-05-08T07:45:25.818" v="248" actId="20577"/>
            <ac:spMkLst>
              <pc:docMk/>
              <pc:sldMasterMk cId="2394396925" sldId="2147483661"/>
              <pc:sldLayoutMk cId="2894851312" sldId="2147483682"/>
              <ac:spMk id="16" creationId="{5F8397AA-E398-929E-0C83-31AB9C22E568}"/>
            </ac:spMkLst>
          </pc:spChg>
          <pc:spChg chg="mod">
            <ac:chgData name="Eva Gruchmann" userId="f7662769-be06-44dd-bbbb-5600b2da2547" providerId="ADAL" clId="{85037DBE-0BFA-4445-AD54-C273C5ED86B3}" dt="2024-05-08T07:45:41.325" v="249"/>
            <ac:spMkLst>
              <pc:docMk/>
              <pc:sldMasterMk cId="2394396925" sldId="2147483661"/>
              <pc:sldLayoutMk cId="2894851312" sldId="2147483682"/>
              <ac:spMk id="17" creationId="{678FD7C5-F4DE-5444-BABD-7E12F3D92A85}"/>
            </ac:spMkLst>
          </pc:spChg>
          <pc:spChg chg="mod">
            <ac:chgData name="Eva Gruchmann" userId="f7662769-be06-44dd-bbbb-5600b2da2547" providerId="ADAL" clId="{85037DBE-0BFA-4445-AD54-C273C5ED86B3}" dt="2024-05-08T07:46:33.565" v="252"/>
            <ac:spMkLst>
              <pc:docMk/>
              <pc:sldMasterMk cId="2394396925" sldId="2147483661"/>
              <pc:sldLayoutMk cId="2894851312" sldId="2147483682"/>
              <ac:spMk id="18" creationId="{09CBE1F5-C22F-27A5-D841-355F3100214E}"/>
            </ac:spMkLst>
          </pc:spChg>
          <pc:spChg chg="mod">
            <ac:chgData name="Eva Gruchmann" userId="f7662769-be06-44dd-bbbb-5600b2da2547" providerId="ADAL" clId="{85037DBE-0BFA-4445-AD54-C273C5ED86B3}" dt="2024-05-08T07:46:33.565" v="252"/>
            <ac:spMkLst>
              <pc:docMk/>
              <pc:sldMasterMk cId="2394396925" sldId="2147483661"/>
              <pc:sldLayoutMk cId="2894851312" sldId="2147483682"/>
              <ac:spMk id="19" creationId="{F6A5B872-90C4-A483-6B44-98452CAD3B38}"/>
            </ac:spMkLst>
          </pc:spChg>
          <pc:spChg chg="del">
            <ac:chgData name="Eva Gruchmann" userId="f7662769-be06-44dd-bbbb-5600b2da2547" providerId="ADAL" clId="{85037DBE-0BFA-4445-AD54-C273C5ED86B3}" dt="2024-05-08T07:46:51.692" v="255" actId="478"/>
            <ac:spMkLst>
              <pc:docMk/>
              <pc:sldMasterMk cId="2394396925" sldId="2147483661"/>
              <pc:sldLayoutMk cId="2894851312" sldId="2147483682"/>
              <ac:spMk id="31" creationId="{ADE4A8DD-38A9-592B-CA32-2430C8D5F85D}"/>
            </ac:spMkLst>
          </pc:spChg>
          <pc:spChg chg="mod">
            <ac:chgData name="Eva Gruchmann" userId="f7662769-be06-44dd-bbbb-5600b2da2547" providerId="ADAL" clId="{85037DBE-0BFA-4445-AD54-C273C5ED86B3}" dt="2024-05-08T07:46:33.565" v="252"/>
            <ac:spMkLst>
              <pc:docMk/>
              <pc:sldMasterMk cId="2394396925" sldId="2147483661"/>
              <pc:sldLayoutMk cId="2894851312" sldId="2147483682"/>
              <ac:spMk id="34" creationId="{5272117C-537D-1935-0F09-9CF02BC0F0A8}"/>
            </ac:spMkLst>
          </pc:spChg>
          <pc:spChg chg="mod">
            <ac:chgData name="Eva Gruchmann" userId="f7662769-be06-44dd-bbbb-5600b2da2547" providerId="ADAL" clId="{85037DBE-0BFA-4445-AD54-C273C5ED86B3}" dt="2024-05-08T07:46:33.565" v="252"/>
            <ac:spMkLst>
              <pc:docMk/>
              <pc:sldMasterMk cId="2394396925" sldId="2147483661"/>
              <pc:sldLayoutMk cId="2894851312" sldId="2147483682"/>
              <ac:spMk id="37" creationId="{962BA186-A511-A4D5-7623-FBFCFEBA769A}"/>
            </ac:spMkLst>
          </pc:spChg>
          <pc:spChg chg="mod">
            <ac:chgData name="Eva Gruchmann" userId="f7662769-be06-44dd-bbbb-5600b2da2547" providerId="ADAL" clId="{85037DBE-0BFA-4445-AD54-C273C5ED86B3}" dt="2024-05-08T07:46:33.565" v="252"/>
            <ac:spMkLst>
              <pc:docMk/>
              <pc:sldMasterMk cId="2394396925" sldId="2147483661"/>
              <pc:sldLayoutMk cId="2894851312" sldId="2147483682"/>
              <ac:spMk id="38" creationId="{C9825038-7486-5FC2-C424-9345BACC776F}"/>
            </ac:spMkLst>
          </pc:spChg>
          <pc:spChg chg="mod">
            <ac:chgData name="Eva Gruchmann" userId="f7662769-be06-44dd-bbbb-5600b2da2547" providerId="ADAL" clId="{85037DBE-0BFA-4445-AD54-C273C5ED86B3}" dt="2024-05-08T07:46:33.565" v="252"/>
            <ac:spMkLst>
              <pc:docMk/>
              <pc:sldMasterMk cId="2394396925" sldId="2147483661"/>
              <pc:sldLayoutMk cId="2894851312" sldId="2147483682"/>
              <ac:spMk id="39" creationId="{11EB5B5D-7140-F70C-EFC6-0F1B76D1AE5B}"/>
            </ac:spMkLst>
          </pc:spChg>
          <pc:spChg chg="mod">
            <ac:chgData name="Eva Gruchmann" userId="f7662769-be06-44dd-bbbb-5600b2da2547" providerId="ADAL" clId="{85037DBE-0BFA-4445-AD54-C273C5ED86B3}" dt="2024-05-08T07:46:39.519" v="254"/>
            <ac:spMkLst>
              <pc:docMk/>
              <pc:sldMasterMk cId="2394396925" sldId="2147483661"/>
              <pc:sldLayoutMk cId="2894851312" sldId="2147483682"/>
              <ac:spMk id="41" creationId="{04329FDC-A9AF-19B4-BA72-001D80ACE941}"/>
            </ac:spMkLst>
          </pc:spChg>
          <pc:spChg chg="mod">
            <ac:chgData name="Eva Gruchmann" userId="f7662769-be06-44dd-bbbb-5600b2da2547" providerId="ADAL" clId="{85037DBE-0BFA-4445-AD54-C273C5ED86B3}" dt="2024-05-08T07:46:39.519" v="254"/>
            <ac:spMkLst>
              <pc:docMk/>
              <pc:sldMasterMk cId="2394396925" sldId="2147483661"/>
              <pc:sldLayoutMk cId="2894851312" sldId="2147483682"/>
              <ac:spMk id="42" creationId="{653385EB-A211-DB4B-A506-9078ED437AD8}"/>
            </ac:spMkLst>
          </pc:spChg>
          <pc:spChg chg="mod">
            <ac:chgData name="Eva Gruchmann" userId="f7662769-be06-44dd-bbbb-5600b2da2547" providerId="ADAL" clId="{85037DBE-0BFA-4445-AD54-C273C5ED86B3}" dt="2024-05-08T07:46:39.519" v="254"/>
            <ac:spMkLst>
              <pc:docMk/>
              <pc:sldMasterMk cId="2394396925" sldId="2147483661"/>
              <pc:sldLayoutMk cId="2894851312" sldId="2147483682"/>
              <ac:spMk id="43" creationId="{16CC3B66-ADE2-34A0-BAA2-CAE460011B33}"/>
            </ac:spMkLst>
          </pc:spChg>
          <pc:spChg chg="mod">
            <ac:chgData name="Eva Gruchmann" userId="f7662769-be06-44dd-bbbb-5600b2da2547" providerId="ADAL" clId="{85037DBE-0BFA-4445-AD54-C273C5ED86B3}" dt="2024-05-08T07:46:39.519" v="254"/>
            <ac:spMkLst>
              <pc:docMk/>
              <pc:sldMasterMk cId="2394396925" sldId="2147483661"/>
              <pc:sldLayoutMk cId="2894851312" sldId="2147483682"/>
              <ac:spMk id="44" creationId="{BE80B096-1E97-1EB3-66B1-A4911466C1AA}"/>
            </ac:spMkLst>
          </pc:spChg>
          <pc:spChg chg="mod">
            <ac:chgData name="Eva Gruchmann" userId="f7662769-be06-44dd-bbbb-5600b2da2547" providerId="ADAL" clId="{85037DBE-0BFA-4445-AD54-C273C5ED86B3}" dt="2024-05-08T07:46:39.519" v="254"/>
            <ac:spMkLst>
              <pc:docMk/>
              <pc:sldMasterMk cId="2394396925" sldId="2147483661"/>
              <pc:sldLayoutMk cId="2894851312" sldId="2147483682"/>
              <ac:spMk id="45" creationId="{69756F71-222F-2A67-C89B-1C5745E4CD5F}"/>
            </ac:spMkLst>
          </pc:spChg>
          <pc:spChg chg="mod">
            <ac:chgData name="Eva Gruchmann" userId="f7662769-be06-44dd-bbbb-5600b2da2547" providerId="ADAL" clId="{85037DBE-0BFA-4445-AD54-C273C5ED86B3}" dt="2024-05-08T07:46:39.519" v="254"/>
            <ac:spMkLst>
              <pc:docMk/>
              <pc:sldMasterMk cId="2394396925" sldId="2147483661"/>
              <pc:sldLayoutMk cId="2894851312" sldId="2147483682"/>
              <ac:spMk id="46" creationId="{D5693D7B-C113-764C-2C2E-110000C4928E}"/>
            </ac:spMkLst>
          </pc:spChg>
          <pc:spChg chg="mod">
            <ac:chgData name="Eva Gruchmann" userId="f7662769-be06-44dd-bbbb-5600b2da2547" providerId="ADAL" clId="{85037DBE-0BFA-4445-AD54-C273C5ED86B3}" dt="2024-05-08T07:46:39.519" v="254"/>
            <ac:spMkLst>
              <pc:docMk/>
              <pc:sldMasterMk cId="2394396925" sldId="2147483661"/>
              <pc:sldLayoutMk cId="2894851312" sldId="2147483682"/>
              <ac:spMk id="47" creationId="{631273B1-95EF-8A1D-53AB-8BF80C562510}"/>
            </ac:spMkLst>
          </pc:spChg>
          <pc:spChg chg="mod">
            <ac:chgData name="Eva Gruchmann" userId="f7662769-be06-44dd-bbbb-5600b2da2547" providerId="ADAL" clId="{85037DBE-0BFA-4445-AD54-C273C5ED86B3}" dt="2024-05-08T07:46:39.519" v="254"/>
            <ac:spMkLst>
              <pc:docMk/>
              <pc:sldMasterMk cId="2394396925" sldId="2147483661"/>
              <pc:sldLayoutMk cId="2894851312" sldId="2147483682"/>
              <ac:spMk id="48" creationId="{7026331E-CB58-D6C9-EAB1-08CDCFE7C257}"/>
            </ac:spMkLst>
          </pc:spChg>
          <pc:spChg chg="mod">
            <ac:chgData name="Eva Gruchmann" userId="f7662769-be06-44dd-bbbb-5600b2da2547" providerId="ADAL" clId="{85037DBE-0BFA-4445-AD54-C273C5ED86B3}" dt="2024-05-08T07:46:39.519" v="254"/>
            <ac:spMkLst>
              <pc:docMk/>
              <pc:sldMasterMk cId="2394396925" sldId="2147483661"/>
              <pc:sldLayoutMk cId="2894851312" sldId="2147483682"/>
              <ac:spMk id="49" creationId="{D66F496B-04D3-8CA3-5E02-035257D944C7}"/>
            </ac:spMkLst>
          </pc:spChg>
          <pc:spChg chg="mod">
            <ac:chgData name="Eva Gruchmann" userId="f7662769-be06-44dd-bbbb-5600b2da2547" providerId="ADAL" clId="{85037DBE-0BFA-4445-AD54-C273C5ED86B3}" dt="2024-05-08T07:46:39.519" v="254"/>
            <ac:spMkLst>
              <pc:docMk/>
              <pc:sldMasterMk cId="2394396925" sldId="2147483661"/>
              <pc:sldLayoutMk cId="2894851312" sldId="2147483682"/>
              <ac:spMk id="50" creationId="{7886DE3B-FA19-9A7E-9055-68F86C094918}"/>
            </ac:spMkLst>
          </pc:spChg>
          <pc:spChg chg="mod">
            <ac:chgData name="Eva Gruchmann" userId="f7662769-be06-44dd-bbbb-5600b2da2547" providerId="ADAL" clId="{85037DBE-0BFA-4445-AD54-C273C5ED86B3}" dt="2024-05-08T07:46:52.308" v="256"/>
            <ac:spMkLst>
              <pc:docMk/>
              <pc:sldMasterMk cId="2394396925" sldId="2147483661"/>
              <pc:sldLayoutMk cId="2894851312" sldId="2147483682"/>
              <ac:spMk id="52" creationId="{056AD44C-B3C5-CE14-DFFD-CBAA7664D91F}"/>
            </ac:spMkLst>
          </pc:spChg>
          <pc:spChg chg="mod">
            <ac:chgData name="Eva Gruchmann" userId="f7662769-be06-44dd-bbbb-5600b2da2547" providerId="ADAL" clId="{85037DBE-0BFA-4445-AD54-C273C5ED86B3}" dt="2024-05-08T07:46:52.308" v="256"/>
            <ac:spMkLst>
              <pc:docMk/>
              <pc:sldMasterMk cId="2394396925" sldId="2147483661"/>
              <pc:sldLayoutMk cId="2894851312" sldId="2147483682"/>
              <ac:spMk id="53" creationId="{E7BC1B2B-4578-D76F-088A-207C680880D9}"/>
            </ac:spMkLst>
          </pc:spChg>
          <pc:spChg chg="mod">
            <ac:chgData name="Eva Gruchmann" userId="f7662769-be06-44dd-bbbb-5600b2da2547" providerId="ADAL" clId="{85037DBE-0BFA-4445-AD54-C273C5ED86B3}" dt="2024-05-08T07:46:52.308" v="256"/>
            <ac:spMkLst>
              <pc:docMk/>
              <pc:sldMasterMk cId="2394396925" sldId="2147483661"/>
              <pc:sldLayoutMk cId="2894851312" sldId="2147483682"/>
              <ac:spMk id="54" creationId="{25815F95-E965-A0B5-C621-BF2BDD0E3EAB}"/>
            </ac:spMkLst>
          </pc:spChg>
          <pc:spChg chg="mod">
            <ac:chgData name="Eva Gruchmann" userId="f7662769-be06-44dd-bbbb-5600b2da2547" providerId="ADAL" clId="{85037DBE-0BFA-4445-AD54-C273C5ED86B3}" dt="2024-05-08T07:46:52.308" v="256"/>
            <ac:spMkLst>
              <pc:docMk/>
              <pc:sldMasterMk cId="2394396925" sldId="2147483661"/>
              <pc:sldLayoutMk cId="2894851312" sldId="2147483682"/>
              <ac:spMk id="55" creationId="{D735C5C6-052C-CD4F-A876-3BA8D4943B32}"/>
            </ac:spMkLst>
          </pc:spChg>
          <pc:spChg chg="mod">
            <ac:chgData name="Eva Gruchmann" userId="f7662769-be06-44dd-bbbb-5600b2da2547" providerId="ADAL" clId="{85037DBE-0BFA-4445-AD54-C273C5ED86B3}" dt="2024-05-08T07:46:52.308" v="256"/>
            <ac:spMkLst>
              <pc:docMk/>
              <pc:sldMasterMk cId="2394396925" sldId="2147483661"/>
              <pc:sldLayoutMk cId="2894851312" sldId="2147483682"/>
              <ac:spMk id="56" creationId="{AB78C57F-1964-7AA0-79A5-5AFF4C20BC92}"/>
            </ac:spMkLst>
          </pc:spChg>
          <pc:spChg chg="mod">
            <ac:chgData name="Eva Gruchmann" userId="f7662769-be06-44dd-bbbb-5600b2da2547" providerId="ADAL" clId="{85037DBE-0BFA-4445-AD54-C273C5ED86B3}" dt="2024-05-08T07:46:52.308" v="256"/>
            <ac:spMkLst>
              <pc:docMk/>
              <pc:sldMasterMk cId="2394396925" sldId="2147483661"/>
              <pc:sldLayoutMk cId="2894851312" sldId="2147483682"/>
              <ac:spMk id="57" creationId="{A789A7D4-3357-E98E-60AE-1E0A4457AAC3}"/>
            </ac:spMkLst>
          </pc:spChg>
          <pc:spChg chg="mod">
            <ac:chgData name="Eva Gruchmann" userId="f7662769-be06-44dd-bbbb-5600b2da2547" providerId="ADAL" clId="{85037DBE-0BFA-4445-AD54-C273C5ED86B3}" dt="2024-05-08T07:46:52.308" v="256"/>
            <ac:spMkLst>
              <pc:docMk/>
              <pc:sldMasterMk cId="2394396925" sldId="2147483661"/>
              <pc:sldLayoutMk cId="2894851312" sldId="2147483682"/>
              <ac:spMk id="58" creationId="{03FC65FE-479C-42CE-4BF0-4858BD06029B}"/>
            </ac:spMkLst>
          </pc:spChg>
          <pc:spChg chg="mod">
            <ac:chgData name="Eva Gruchmann" userId="f7662769-be06-44dd-bbbb-5600b2da2547" providerId="ADAL" clId="{85037DBE-0BFA-4445-AD54-C273C5ED86B3}" dt="2024-05-08T07:46:52.308" v="256"/>
            <ac:spMkLst>
              <pc:docMk/>
              <pc:sldMasterMk cId="2394396925" sldId="2147483661"/>
              <pc:sldLayoutMk cId="2894851312" sldId="2147483682"/>
              <ac:spMk id="59" creationId="{E80D6E2E-D6D1-57F7-6A5A-5EE6D050FD1A}"/>
            </ac:spMkLst>
          </pc:spChg>
          <pc:spChg chg="mod">
            <ac:chgData name="Eva Gruchmann" userId="f7662769-be06-44dd-bbbb-5600b2da2547" providerId="ADAL" clId="{85037DBE-0BFA-4445-AD54-C273C5ED86B3}" dt="2024-05-08T07:46:52.308" v="256"/>
            <ac:spMkLst>
              <pc:docMk/>
              <pc:sldMasterMk cId="2394396925" sldId="2147483661"/>
              <pc:sldLayoutMk cId="2894851312" sldId="2147483682"/>
              <ac:spMk id="60" creationId="{0D21465C-4995-666D-B2C2-3989E73DC14B}"/>
            </ac:spMkLst>
          </pc:spChg>
          <pc:spChg chg="mod">
            <ac:chgData name="Eva Gruchmann" userId="f7662769-be06-44dd-bbbb-5600b2da2547" providerId="ADAL" clId="{85037DBE-0BFA-4445-AD54-C273C5ED86B3}" dt="2024-05-08T07:46:52.308" v="256"/>
            <ac:spMkLst>
              <pc:docMk/>
              <pc:sldMasterMk cId="2394396925" sldId="2147483661"/>
              <pc:sldLayoutMk cId="2894851312" sldId="2147483682"/>
              <ac:spMk id="61" creationId="{45205F40-62B1-E988-162E-17A8E67787CD}"/>
            </ac:spMkLst>
          </pc:spChg>
          <pc:spChg chg="add mod">
            <ac:chgData name="Eva Gruchmann" userId="f7662769-be06-44dd-bbbb-5600b2da2547" providerId="ADAL" clId="{85037DBE-0BFA-4445-AD54-C273C5ED86B3}" dt="2024-05-08T07:47:03.277" v="258"/>
            <ac:spMkLst>
              <pc:docMk/>
              <pc:sldMasterMk cId="2394396925" sldId="2147483661"/>
              <pc:sldLayoutMk cId="2894851312" sldId="2147483682"/>
              <ac:spMk id="62" creationId="{CDD2273A-7DE9-F0E6-DB5B-987F89310F22}"/>
            </ac:spMkLst>
          </pc:spChg>
          <pc:grpChg chg="add mod">
            <ac:chgData name="Eva Gruchmann" userId="f7662769-be06-44dd-bbbb-5600b2da2547" providerId="ADAL" clId="{85037DBE-0BFA-4445-AD54-C273C5ED86B3}" dt="2024-05-08T07:46:33.565" v="252"/>
            <ac:grpSpMkLst>
              <pc:docMk/>
              <pc:sldMasterMk cId="2394396925" sldId="2147483661"/>
              <pc:sldLayoutMk cId="2894851312" sldId="2147483682"/>
              <ac:grpSpMk id="3" creationId="{3CCE71EA-3530-885F-8E9D-D420DC56C6D0}"/>
            </ac:grpSpMkLst>
          </pc:grpChg>
          <pc:grpChg chg="del">
            <ac:chgData name="Eva Gruchmann" userId="f7662769-be06-44dd-bbbb-5600b2da2547" providerId="ADAL" clId="{85037DBE-0BFA-4445-AD54-C273C5ED86B3}" dt="2024-05-08T07:46:38.420" v="253" actId="478"/>
            <ac:grpSpMkLst>
              <pc:docMk/>
              <pc:sldMasterMk cId="2394396925" sldId="2147483661"/>
              <pc:sldLayoutMk cId="2894851312" sldId="2147483682"/>
              <ac:grpSpMk id="32" creationId="{DAC0DA56-B901-47FB-E13E-265681DE69EB}"/>
            </ac:grpSpMkLst>
          </pc:grpChg>
          <pc:grpChg chg="add mod">
            <ac:chgData name="Eva Gruchmann" userId="f7662769-be06-44dd-bbbb-5600b2da2547" providerId="ADAL" clId="{85037DBE-0BFA-4445-AD54-C273C5ED86B3}" dt="2024-05-08T07:46:39.519" v="254"/>
            <ac:grpSpMkLst>
              <pc:docMk/>
              <pc:sldMasterMk cId="2394396925" sldId="2147483661"/>
              <pc:sldLayoutMk cId="2894851312" sldId="2147483682"/>
              <ac:grpSpMk id="40" creationId="{0B0F2A21-F890-6E02-1DFC-A5BB8F699EFD}"/>
            </ac:grpSpMkLst>
          </pc:grpChg>
          <pc:grpChg chg="add del mod">
            <ac:chgData name="Eva Gruchmann" userId="f7662769-be06-44dd-bbbb-5600b2da2547" providerId="ADAL" clId="{85037DBE-0BFA-4445-AD54-C273C5ED86B3}" dt="2024-05-08T07:46:53.582" v="257" actId="478"/>
            <ac:grpSpMkLst>
              <pc:docMk/>
              <pc:sldMasterMk cId="2394396925" sldId="2147483661"/>
              <pc:sldLayoutMk cId="2894851312" sldId="2147483682"/>
              <ac:grpSpMk id="51" creationId="{A3EE8006-C1AD-A937-57B9-D9E23235732D}"/>
            </ac:grpSpMkLst>
          </pc:grpChg>
        </pc:sldLayoutChg>
        <pc:sldLayoutChg chg="modSp mod">
          <pc:chgData name="Eva Gruchmann" userId="f7662769-be06-44dd-bbbb-5600b2da2547" providerId="ADAL" clId="{85037DBE-0BFA-4445-AD54-C273C5ED86B3}" dt="2024-05-08T08:49:02.511" v="485"/>
          <pc:sldLayoutMkLst>
            <pc:docMk/>
            <pc:sldMasterMk cId="2394396925" sldId="2147483661"/>
            <pc:sldLayoutMk cId="3859855295" sldId="2147483683"/>
          </pc:sldLayoutMkLst>
          <pc:spChg chg="mod">
            <ac:chgData name="Eva Gruchmann" userId="f7662769-be06-44dd-bbbb-5600b2da2547" providerId="ADAL" clId="{85037DBE-0BFA-4445-AD54-C273C5ED86B3}" dt="2024-05-08T08:42:34.015" v="474"/>
            <ac:spMkLst>
              <pc:docMk/>
              <pc:sldMasterMk cId="2394396925" sldId="2147483661"/>
              <pc:sldLayoutMk cId="3859855295" sldId="2147483683"/>
              <ac:spMk id="5" creationId="{0A96F4E7-0BC6-6E08-9BA6-D3347C795D03}"/>
            </ac:spMkLst>
          </pc:spChg>
          <pc:spChg chg="mod">
            <ac:chgData name="Eva Gruchmann" userId="f7662769-be06-44dd-bbbb-5600b2da2547" providerId="ADAL" clId="{85037DBE-0BFA-4445-AD54-C273C5ED86B3}" dt="2024-05-08T08:49:02.511" v="485"/>
            <ac:spMkLst>
              <pc:docMk/>
              <pc:sldMasterMk cId="2394396925" sldId="2147483661"/>
              <pc:sldLayoutMk cId="3859855295" sldId="2147483683"/>
              <ac:spMk id="6" creationId="{3BF7658C-9DAC-AECA-6642-220AA6A467F4}"/>
            </ac:spMkLst>
          </pc:spChg>
          <pc:spChg chg="mod">
            <ac:chgData name="Eva Gruchmann" userId="f7662769-be06-44dd-bbbb-5600b2da2547" providerId="ADAL" clId="{85037DBE-0BFA-4445-AD54-C273C5ED86B3}" dt="2024-05-08T08:48:23.632" v="483"/>
            <ac:spMkLst>
              <pc:docMk/>
              <pc:sldMasterMk cId="2394396925" sldId="2147483661"/>
              <pc:sldLayoutMk cId="3859855295" sldId="2147483683"/>
              <ac:spMk id="9" creationId="{3676FF84-31E1-C937-463E-EA12653DED04}"/>
            </ac:spMkLst>
          </pc:spChg>
          <pc:spChg chg="mod">
            <ac:chgData name="Eva Gruchmann" userId="f7662769-be06-44dd-bbbb-5600b2da2547" providerId="ADAL" clId="{85037DBE-0BFA-4445-AD54-C273C5ED86B3}" dt="2024-05-08T08:48:42.147" v="484"/>
            <ac:spMkLst>
              <pc:docMk/>
              <pc:sldMasterMk cId="2394396925" sldId="2147483661"/>
              <pc:sldLayoutMk cId="3859855295" sldId="2147483683"/>
              <ac:spMk id="10" creationId="{17612AC8-FC47-EEFB-DFAA-6A99D4950EC0}"/>
            </ac:spMkLst>
          </pc:spChg>
          <pc:spChg chg="mod">
            <ac:chgData name="Eva Gruchmann" userId="f7662769-be06-44dd-bbbb-5600b2da2547" providerId="ADAL" clId="{85037DBE-0BFA-4445-AD54-C273C5ED86B3}" dt="2024-05-08T08:42:17.817" v="473"/>
            <ac:spMkLst>
              <pc:docMk/>
              <pc:sldMasterMk cId="2394396925" sldId="2147483661"/>
              <pc:sldLayoutMk cId="3859855295" sldId="2147483683"/>
              <ac:spMk id="11" creationId="{366E3751-4A42-3B8D-5208-B03E95659924}"/>
            </ac:spMkLst>
          </pc:spChg>
          <pc:spChg chg="mod">
            <ac:chgData name="Eva Gruchmann" userId="f7662769-be06-44dd-bbbb-5600b2da2547" providerId="ADAL" clId="{85037DBE-0BFA-4445-AD54-C273C5ED86B3}" dt="2024-05-08T08:41:52.332" v="472"/>
            <ac:spMkLst>
              <pc:docMk/>
              <pc:sldMasterMk cId="2394396925" sldId="2147483661"/>
              <pc:sldLayoutMk cId="3859855295" sldId="2147483683"/>
              <ac:spMk id="12" creationId="{D857812C-F707-CEB5-F849-562C7BA4920F}"/>
            </ac:spMkLst>
          </pc:spChg>
          <pc:spChg chg="mod">
            <ac:chgData name="Eva Gruchmann" userId="f7662769-be06-44dd-bbbb-5600b2da2547" providerId="ADAL" clId="{85037DBE-0BFA-4445-AD54-C273C5ED86B3}" dt="2024-05-08T08:45:15.962" v="475"/>
            <ac:spMkLst>
              <pc:docMk/>
              <pc:sldMasterMk cId="2394396925" sldId="2147483661"/>
              <pc:sldLayoutMk cId="3859855295" sldId="2147483683"/>
              <ac:spMk id="14" creationId="{BED520A0-5A91-65BD-5356-54F489A6981F}"/>
            </ac:spMkLst>
          </pc:spChg>
        </pc:sldLayoutChg>
        <pc:sldLayoutChg chg="modSp mod">
          <pc:chgData name="Eva Gruchmann" userId="f7662769-be06-44dd-bbbb-5600b2da2547" providerId="ADAL" clId="{85037DBE-0BFA-4445-AD54-C273C5ED86B3}" dt="2024-05-08T08:46:03.739" v="478"/>
          <pc:sldLayoutMkLst>
            <pc:docMk/>
            <pc:sldMasterMk cId="2394396925" sldId="2147483661"/>
            <pc:sldLayoutMk cId="3783021167" sldId="2147483687"/>
          </pc:sldLayoutMkLst>
          <pc:spChg chg="mod">
            <ac:chgData name="Eva Gruchmann" userId="f7662769-be06-44dd-bbbb-5600b2da2547" providerId="ADAL" clId="{85037DBE-0BFA-4445-AD54-C273C5ED86B3}" dt="2024-05-08T08:45:38.176" v="476"/>
            <ac:spMkLst>
              <pc:docMk/>
              <pc:sldMasterMk cId="2394396925" sldId="2147483661"/>
              <pc:sldLayoutMk cId="3783021167" sldId="2147483687"/>
              <ac:spMk id="2" creationId="{9A09CF22-0C7B-B8E0-EEF8-7EA4D09EAF28}"/>
            </ac:spMkLst>
          </pc:spChg>
          <pc:spChg chg="mod">
            <ac:chgData name="Eva Gruchmann" userId="f7662769-be06-44dd-bbbb-5600b2da2547" providerId="ADAL" clId="{85037DBE-0BFA-4445-AD54-C273C5ED86B3}" dt="2024-05-08T08:46:03.739" v="478"/>
            <ac:spMkLst>
              <pc:docMk/>
              <pc:sldMasterMk cId="2394396925" sldId="2147483661"/>
              <pc:sldLayoutMk cId="3783021167" sldId="2147483687"/>
              <ac:spMk id="6" creationId="{8814DEDD-7C5C-9062-14A1-B8310D3491F0}"/>
            </ac:spMkLst>
          </pc:spChg>
          <pc:spChg chg="mod">
            <ac:chgData name="Eva Gruchmann" userId="f7662769-be06-44dd-bbbb-5600b2da2547" providerId="ADAL" clId="{85037DBE-0BFA-4445-AD54-C273C5ED86B3}" dt="2024-05-08T08:45:49.818" v="477"/>
            <ac:spMkLst>
              <pc:docMk/>
              <pc:sldMasterMk cId="2394396925" sldId="2147483661"/>
              <pc:sldLayoutMk cId="3783021167" sldId="2147483687"/>
              <ac:spMk id="10" creationId="{722BF1BE-3664-A41F-E15A-BC5F0841D893}"/>
            </ac:spMkLst>
          </pc:spChg>
        </pc:sldLayoutChg>
        <pc:sldLayoutChg chg="modSp mod ord">
          <pc:chgData name="Eva Gruchmann" userId="f7662769-be06-44dd-bbbb-5600b2da2547" providerId="ADAL" clId="{85037DBE-0BFA-4445-AD54-C273C5ED86B3}" dt="2024-05-08T07:52:13.209" v="288" actId="20578"/>
          <pc:sldLayoutMkLst>
            <pc:docMk/>
            <pc:sldMasterMk cId="2394396925" sldId="2147483661"/>
            <pc:sldLayoutMk cId="793727519" sldId="2147483698"/>
          </pc:sldLayoutMkLst>
          <pc:spChg chg="mod">
            <ac:chgData name="Eva Gruchmann" userId="f7662769-be06-44dd-bbbb-5600b2da2547" providerId="ADAL" clId="{85037DBE-0BFA-4445-AD54-C273C5ED86B3}" dt="2024-05-08T07:51:54.410" v="285" actId="20578"/>
            <ac:spMkLst>
              <pc:docMk/>
              <pc:sldMasterMk cId="2394396925" sldId="2147483661"/>
              <pc:sldLayoutMk cId="793727519" sldId="2147483698"/>
              <ac:spMk id="3" creationId="{5402531D-663E-4F48-BA71-AC207EEA93D3}"/>
            </ac:spMkLst>
          </pc:spChg>
          <pc:spChg chg="mod">
            <ac:chgData name="Eva Gruchmann" userId="f7662769-be06-44dd-bbbb-5600b2da2547" providerId="ADAL" clId="{85037DBE-0BFA-4445-AD54-C273C5ED86B3}" dt="2024-05-08T07:51:54.410" v="285" actId="20578"/>
            <ac:spMkLst>
              <pc:docMk/>
              <pc:sldMasterMk cId="2394396925" sldId="2147483661"/>
              <pc:sldLayoutMk cId="793727519" sldId="2147483698"/>
              <ac:spMk id="4" creationId="{7489963A-FF12-C3B1-57CE-95D2F958E518}"/>
            </ac:spMkLst>
          </pc:spChg>
          <pc:spChg chg="mod">
            <ac:chgData name="Eva Gruchmann" userId="f7662769-be06-44dd-bbbb-5600b2da2547" providerId="ADAL" clId="{85037DBE-0BFA-4445-AD54-C273C5ED86B3}" dt="2024-05-08T07:51:54.410" v="285" actId="20578"/>
            <ac:spMkLst>
              <pc:docMk/>
              <pc:sldMasterMk cId="2394396925" sldId="2147483661"/>
              <pc:sldLayoutMk cId="793727519" sldId="2147483698"/>
              <ac:spMk id="6" creationId="{8814DEDD-7C5C-9062-14A1-B8310D3491F0}"/>
            </ac:spMkLst>
          </pc:spChg>
          <pc:spChg chg="mod">
            <ac:chgData name="Eva Gruchmann" userId="f7662769-be06-44dd-bbbb-5600b2da2547" providerId="ADAL" clId="{85037DBE-0BFA-4445-AD54-C273C5ED86B3}" dt="2024-05-08T07:51:54.410" v="285" actId="20578"/>
            <ac:spMkLst>
              <pc:docMk/>
              <pc:sldMasterMk cId="2394396925" sldId="2147483661"/>
              <pc:sldLayoutMk cId="793727519" sldId="2147483698"/>
              <ac:spMk id="11" creationId="{03ED7F1D-24C6-E338-CE03-06D5CBCF7DF6}"/>
            </ac:spMkLst>
          </pc:spChg>
        </pc:sldLayoutChg>
        <pc:sldLayoutChg chg="new del mod replId">
          <pc:chgData name="Eva Gruchmann" userId="f7662769-be06-44dd-bbbb-5600b2da2547" providerId="ADAL" clId="{85037DBE-0BFA-4445-AD54-C273C5ED86B3}" dt="2024-05-08T07:47:39.972" v="260" actId="2696"/>
          <pc:sldLayoutMkLst>
            <pc:docMk/>
            <pc:sldMasterMk cId="2394396925" sldId="2147483661"/>
            <pc:sldLayoutMk cId="2264094809" sldId="2147483700"/>
          </pc:sldLayoutMkLst>
        </pc:sldLayoutChg>
      </pc:sldMasterChg>
      <pc:sldMasterChg chg="modSldLayout sldLayoutOrd">
        <pc:chgData name="Eva Gruchmann" userId="f7662769-be06-44dd-bbbb-5600b2da2547" providerId="ADAL" clId="{85037DBE-0BFA-4445-AD54-C273C5ED86B3}" dt="2024-05-08T08:47:42.950" v="482"/>
        <pc:sldMasterMkLst>
          <pc:docMk/>
          <pc:sldMasterMk cId="2822907581" sldId="2147483688"/>
        </pc:sldMasterMkLst>
        <pc:sldLayoutChg chg="modSp mod ord">
          <pc:chgData name="Eva Gruchmann" userId="f7662769-be06-44dd-bbbb-5600b2da2547" providerId="ADAL" clId="{85037DBE-0BFA-4445-AD54-C273C5ED86B3}" dt="2024-05-08T08:47:42.950" v="482"/>
          <pc:sldLayoutMkLst>
            <pc:docMk/>
            <pc:sldMasterMk cId="2822907581" sldId="2147483688"/>
            <pc:sldLayoutMk cId="1783054580" sldId="2147483674"/>
          </pc:sldLayoutMkLst>
          <pc:spChg chg="mod">
            <ac:chgData name="Eva Gruchmann" userId="f7662769-be06-44dd-bbbb-5600b2da2547" providerId="ADAL" clId="{85037DBE-0BFA-4445-AD54-C273C5ED86B3}" dt="2024-05-08T08:47:19.482" v="479"/>
            <ac:spMkLst>
              <pc:docMk/>
              <pc:sldMasterMk cId="2822907581" sldId="2147483688"/>
              <pc:sldLayoutMk cId="1783054580" sldId="2147483674"/>
              <ac:spMk id="2" creationId="{9A09CF22-0C7B-B8E0-EEF8-7EA4D09EAF28}"/>
            </ac:spMkLst>
          </pc:spChg>
          <pc:spChg chg="mod">
            <ac:chgData name="Eva Gruchmann" userId="f7662769-be06-44dd-bbbb-5600b2da2547" providerId="ADAL" clId="{85037DBE-0BFA-4445-AD54-C273C5ED86B3}" dt="2024-05-08T08:47:40.786" v="481"/>
            <ac:spMkLst>
              <pc:docMk/>
              <pc:sldMasterMk cId="2822907581" sldId="2147483688"/>
              <pc:sldLayoutMk cId="1783054580" sldId="2147483674"/>
              <ac:spMk id="3" creationId="{5402531D-663E-4F48-BA71-AC207EEA93D3}"/>
            </ac:spMkLst>
          </pc:spChg>
          <pc:spChg chg="mod">
            <ac:chgData name="Eva Gruchmann" userId="f7662769-be06-44dd-bbbb-5600b2da2547" providerId="ADAL" clId="{85037DBE-0BFA-4445-AD54-C273C5ED86B3}" dt="2024-05-08T08:47:42.950" v="482"/>
            <ac:spMkLst>
              <pc:docMk/>
              <pc:sldMasterMk cId="2822907581" sldId="2147483688"/>
              <pc:sldLayoutMk cId="1783054580" sldId="2147483674"/>
              <ac:spMk id="4" creationId="{7489963A-FF12-C3B1-57CE-95D2F958E518}"/>
            </ac:spMkLst>
          </pc:spChg>
          <pc:spChg chg="mod">
            <ac:chgData name="Eva Gruchmann" userId="f7662769-be06-44dd-bbbb-5600b2da2547" providerId="ADAL" clId="{85037DBE-0BFA-4445-AD54-C273C5ED86B3}" dt="2024-05-08T08:47:29.208" v="480"/>
            <ac:spMkLst>
              <pc:docMk/>
              <pc:sldMasterMk cId="2822907581" sldId="2147483688"/>
              <pc:sldLayoutMk cId="1783054580" sldId="2147483674"/>
              <ac:spMk id="6" creationId="{8814DEDD-7C5C-9062-14A1-B8310D3491F0}"/>
            </ac:spMkLst>
          </pc:spChg>
        </pc:sldLayoutChg>
        <pc:sldLayoutChg chg="ord">
          <pc:chgData name="Eva Gruchmann" userId="f7662769-be06-44dd-bbbb-5600b2da2547" providerId="ADAL" clId="{85037DBE-0BFA-4445-AD54-C273C5ED86B3}" dt="2024-05-08T07:51:41.286" v="282" actId="20578"/>
          <pc:sldLayoutMkLst>
            <pc:docMk/>
            <pc:sldMasterMk cId="2822907581" sldId="2147483688"/>
            <pc:sldLayoutMk cId="1491523978" sldId="2147483697"/>
          </pc:sldLayoutMkLst>
        </pc:sldLayoutChg>
        <pc:sldLayoutChg chg="ord">
          <pc:chgData name="Eva Gruchmann" userId="f7662769-be06-44dd-bbbb-5600b2da2547" providerId="ADAL" clId="{85037DBE-0BFA-4445-AD54-C273C5ED86B3}" dt="2024-05-08T07:51:48.504" v="284" actId="20578"/>
          <pc:sldLayoutMkLst>
            <pc:docMk/>
            <pc:sldMasterMk cId="2394396925" sldId="2147483661"/>
            <pc:sldLayoutMk cId="793727519" sldId="2147483698"/>
          </pc:sldLayoutMkLst>
        </pc:sldLayoutChg>
      </pc:sldMasterChg>
      <pc:sldMasterChg chg="new del mod addSldLayout delSldLayout">
        <pc:chgData name="Eva Gruchmann" userId="f7662769-be06-44dd-bbbb-5600b2da2547" providerId="ADAL" clId="{85037DBE-0BFA-4445-AD54-C273C5ED86B3}" dt="2024-05-08T07:43:42.519" v="173" actId="6938"/>
        <pc:sldMasterMkLst>
          <pc:docMk/>
          <pc:sldMasterMk cId="3968111339" sldId="2147483700"/>
        </pc:sldMasterMkLst>
        <pc:sldLayoutChg chg="new del replId">
          <pc:chgData name="Eva Gruchmann" userId="f7662769-be06-44dd-bbbb-5600b2da2547" providerId="ADAL" clId="{85037DBE-0BFA-4445-AD54-C273C5ED86B3}" dt="2024-05-08T07:43:42.519" v="173" actId="6938"/>
          <pc:sldLayoutMkLst>
            <pc:docMk/>
            <pc:sldMasterMk cId="3968111339" sldId="2147483700"/>
            <pc:sldLayoutMk cId="214935312" sldId="2147483701"/>
          </pc:sldLayoutMkLst>
        </pc:sldLayoutChg>
        <pc:sldLayoutChg chg="new del replId">
          <pc:chgData name="Eva Gruchmann" userId="f7662769-be06-44dd-bbbb-5600b2da2547" providerId="ADAL" clId="{85037DBE-0BFA-4445-AD54-C273C5ED86B3}" dt="2024-05-08T07:43:42.519" v="173" actId="6938"/>
          <pc:sldLayoutMkLst>
            <pc:docMk/>
            <pc:sldMasterMk cId="3968111339" sldId="2147483700"/>
            <pc:sldLayoutMk cId="2476860094" sldId="2147483702"/>
          </pc:sldLayoutMkLst>
        </pc:sldLayoutChg>
        <pc:sldLayoutChg chg="new del replId">
          <pc:chgData name="Eva Gruchmann" userId="f7662769-be06-44dd-bbbb-5600b2da2547" providerId="ADAL" clId="{85037DBE-0BFA-4445-AD54-C273C5ED86B3}" dt="2024-05-08T07:43:42.519" v="173" actId="6938"/>
          <pc:sldLayoutMkLst>
            <pc:docMk/>
            <pc:sldMasterMk cId="3968111339" sldId="2147483700"/>
            <pc:sldLayoutMk cId="3324075531" sldId="2147483703"/>
          </pc:sldLayoutMkLst>
        </pc:sldLayoutChg>
        <pc:sldLayoutChg chg="new del replId">
          <pc:chgData name="Eva Gruchmann" userId="f7662769-be06-44dd-bbbb-5600b2da2547" providerId="ADAL" clId="{85037DBE-0BFA-4445-AD54-C273C5ED86B3}" dt="2024-05-08T07:43:42.519" v="173" actId="6938"/>
          <pc:sldLayoutMkLst>
            <pc:docMk/>
            <pc:sldMasterMk cId="3968111339" sldId="2147483700"/>
            <pc:sldLayoutMk cId="781729307" sldId="2147483704"/>
          </pc:sldLayoutMkLst>
        </pc:sldLayoutChg>
        <pc:sldLayoutChg chg="new del replId">
          <pc:chgData name="Eva Gruchmann" userId="f7662769-be06-44dd-bbbb-5600b2da2547" providerId="ADAL" clId="{85037DBE-0BFA-4445-AD54-C273C5ED86B3}" dt="2024-05-08T07:43:42.519" v="173" actId="6938"/>
          <pc:sldLayoutMkLst>
            <pc:docMk/>
            <pc:sldMasterMk cId="3968111339" sldId="2147483700"/>
            <pc:sldLayoutMk cId="895366962" sldId="2147483705"/>
          </pc:sldLayoutMkLst>
        </pc:sldLayoutChg>
        <pc:sldLayoutChg chg="new del replId">
          <pc:chgData name="Eva Gruchmann" userId="f7662769-be06-44dd-bbbb-5600b2da2547" providerId="ADAL" clId="{85037DBE-0BFA-4445-AD54-C273C5ED86B3}" dt="2024-05-08T07:43:42.519" v="173" actId="6938"/>
          <pc:sldLayoutMkLst>
            <pc:docMk/>
            <pc:sldMasterMk cId="3968111339" sldId="2147483700"/>
            <pc:sldLayoutMk cId="3313324715" sldId="2147483706"/>
          </pc:sldLayoutMkLst>
        </pc:sldLayoutChg>
        <pc:sldLayoutChg chg="new del replId">
          <pc:chgData name="Eva Gruchmann" userId="f7662769-be06-44dd-bbbb-5600b2da2547" providerId="ADAL" clId="{85037DBE-0BFA-4445-AD54-C273C5ED86B3}" dt="2024-05-08T07:43:42.519" v="173" actId="6938"/>
          <pc:sldLayoutMkLst>
            <pc:docMk/>
            <pc:sldMasterMk cId="3968111339" sldId="2147483700"/>
            <pc:sldLayoutMk cId="1783296916" sldId="2147483707"/>
          </pc:sldLayoutMkLst>
        </pc:sldLayoutChg>
        <pc:sldLayoutChg chg="new del replId">
          <pc:chgData name="Eva Gruchmann" userId="f7662769-be06-44dd-bbbb-5600b2da2547" providerId="ADAL" clId="{85037DBE-0BFA-4445-AD54-C273C5ED86B3}" dt="2024-05-08T07:43:42.519" v="173" actId="6938"/>
          <pc:sldLayoutMkLst>
            <pc:docMk/>
            <pc:sldMasterMk cId="3968111339" sldId="2147483700"/>
            <pc:sldLayoutMk cId="2787316569" sldId="2147483708"/>
          </pc:sldLayoutMkLst>
        </pc:sldLayoutChg>
        <pc:sldLayoutChg chg="new del replId">
          <pc:chgData name="Eva Gruchmann" userId="f7662769-be06-44dd-bbbb-5600b2da2547" providerId="ADAL" clId="{85037DBE-0BFA-4445-AD54-C273C5ED86B3}" dt="2024-05-08T07:43:42.519" v="173" actId="6938"/>
          <pc:sldLayoutMkLst>
            <pc:docMk/>
            <pc:sldMasterMk cId="3968111339" sldId="2147483700"/>
            <pc:sldLayoutMk cId="2242576554" sldId="2147483709"/>
          </pc:sldLayoutMkLst>
        </pc:sldLayoutChg>
        <pc:sldLayoutChg chg="new del replId">
          <pc:chgData name="Eva Gruchmann" userId="f7662769-be06-44dd-bbbb-5600b2da2547" providerId="ADAL" clId="{85037DBE-0BFA-4445-AD54-C273C5ED86B3}" dt="2024-05-08T07:43:42.519" v="173" actId="6938"/>
          <pc:sldLayoutMkLst>
            <pc:docMk/>
            <pc:sldMasterMk cId="3968111339" sldId="2147483700"/>
            <pc:sldLayoutMk cId="60804618" sldId="2147483710"/>
          </pc:sldLayoutMkLst>
        </pc:sldLayoutChg>
        <pc:sldLayoutChg chg="new del replId">
          <pc:chgData name="Eva Gruchmann" userId="f7662769-be06-44dd-bbbb-5600b2da2547" providerId="ADAL" clId="{85037DBE-0BFA-4445-AD54-C273C5ED86B3}" dt="2024-05-08T07:43:42.519" v="173" actId="6938"/>
          <pc:sldLayoutMkLst>
            <pc:docMk/>
            <pc:sldMasterMk cId="3968111339" sldId="2147483700"/>
            <pc:sldLayoutMk cId="2765566176" sldId="2147483711"/>
          </pc:sldLayoutMkLst>
        </pc:sldLayoutChg>
      </pc:sldMasterChg>
    </pc:docChg>
  </pc:docChgLst>
  <pc:docChgLst>
    <pc:chgData name="Lidia Welldeabzghi" userId="6657851c-35d9-4326-b5bf-045b30d4ae05" providerId="ADAL" clId="{255799D4-0B0E-41EC-8730-168D88D0CBD7}"/>
    <pc:docChg chg="custSel modMainMaster">
      <pc:chgData name="Lidia Welldeabzghi" userId="6657851c-35d9-4326-b5bf-045b30d4ae05" providerId="ADAL" clId="{255799D4-0B0E-41EC-8730-168D88D0CBD7}" dt="2024-06-25T11:58:47.211" v="135" actId="115"/>
      <pc:docMkLst>
        <pc:docMk/>
      </pc:docMkLst>
      <pc:sldMasterChg chg="modSldLayout">
        <pc:chgData name="Lidia Welldeabzghi" userId="6657851c-35d9-4326-b5bf-045b30d4ae05" providerId="ADAL" clId="{255799D4-0B0E-41EC-8730-168D88D0CBD7}" dt="2024-06-25T11:58:47.211" v="135" actId="115"/>
        <pc:sldMasterMkLst>
          <pc:docMk/>
          <pc:sldMasterMk cId="2394396925" sldId="2147483661"/>
        </pc:sldMasterMkLst>
        <pc:sldLayoutChg chg="modSp mod">
          <pc:chgData name="Lidia Welldeabzghi" userId="6657851c-35d9-4326-b5bf-045b30d4ae05" providerId="ADAL" clId="{255799D4-0B0E-41EC-8730-168D88D0CBD7}" dt="2024-06-25T11:55:56.527" v="103" actId="20577"/>
          <pc:sldLayoutMkLst>
            <pc:docMk/>
            <pc:sldMasterMk cId="2394396925" sldId="2147483661"/>
            <pc:sldLayoutMk cId="496303994" sldId="2147483679"/>
          </pc:sldLayoutMkLst>
          <pc:spChg chg="mod">
            <ac:chgData name="Lidia Welldeabzghi" userId="6657851c-35d9-4326-b5bf-045b30d4ae05" providerId="ADAL" clId="{255799D4-0B0E-41EC-8730-168D88D0CBD7}" dt="2024-06-25T11:55:56.527" v="103" actId="20577"/>
            <ac:spMkLst>
              <pc:docMk/>
              <pc:sldMasterMk cId="2394396925" sldId="2147483661"/>
              <pc:sldLayoutMk cId="496303994" sldId="2147483679"/>
              <ac:spMk id="34" creationId="{F1EB04FC-D739-B00E-D3F9-1608A9A2126C}"/>
            </ac:spMkLst>
          </pc:spChg>
        </pc:sldLayoutChg>
        <pc:sldLayoutChg chg="addSp modSp mod">
          <pc:chgData name="Lidia Welldeabzghi" userId="6657851c-35d9-4326-b5bf-045b30d4ae05" providerId="ADAL" clId="{255799D4-0B0E-41EC-8730-168D88D0CBD7}" dt="2024-06-25T11:58:47.211" v="135" actId="115"/>
          <pc:sldLayoutMkLst>
            <pc:docMk/>
            <pc:sldMasterMk cId="2394396925" sldId="2147483661"/>
            <pc:sldLayoutMk cId="2894851312" sldId="2147483682"/>
          </pc:sldLayoutMkLst>
          <pc:spChg chg="add mod">
            <ac:chgData name="Lidia Welldeabzghi" userId="6657851c-35d9-4326-b5bf-045b30d4ae05" providerId="ADAL" clId="{255799D4-0B0E-41EC-8730-168D88D0CBD7}" dt="2024-06-25T11:58:47.211" v="135" actId="115"/>
            <ac:spMkLst>
              <pc:docMk/>
              <pc:sldMasterMk cId="2394396925" sldId="2147483661"/>
              <pc:sldLayoutMk cId="2894851312" sldId="2147483682"/>
              <ac:spMk id="3" creationId="{A6E7B8CF-7B31-A33A-F8F5-59FF25C49403}"/>
            </ac:spMkLst>
          </pc:spChg>
          <pc:spChg chg="mod">
            <ac:chgData name="Lidia Welldeabzghi" userId="6657851c-35d9-4326-b5bf-045b30d4ae05" providerId="ADAL" clId="{255799D4-0B0E-41EC-8730-168D88D0CBD7}" dt="2024-06-25T11:56:07.446" v="104" actId="1076"/>
            <ac:spMkLst>
              <pc:docMk/>
              <pc:sldMasterMk cId="2394396925" sldId="2147483661"/>
              <pc:sldLayoutMk cId="2894851312" sldId="2147483682"/>
              <ac:spMk id="15" creationId="{F22F74EA-A9F5-4FA6-A5EA-2B83C2AA9CFD}"/>
            </ac:spMkLst>
          </pc:spChg>
          <pc:spChg chg="mod">
            <ac:chgData name="Lidia Welldeabzghi" userId="6657851c-35d9-4326-b5bf-045b30d4ae05" providerId="ADAL" clId="{255799D4-0B0E-41EC-8730-168D88D0CBD7}" dt="2024-06-25T11:56:41.750" v="114" actId="1076"/>
            <ac:spMkLst>
              <pc:docMk/>
              <pc:sldMasterMk cId="2394396925" sldId="2147483661"/>
              <pc:sldLayoutMk cId="2894851312" sldId="2147483682"/>
              <ac:spMk id="17" creationId="{678FD7C5-F4DE-5444-BABD-7E12F3D92A85}"/>
            </ac:spMkLst>
          </pc:spChg>
        </pc:sldLayoutChg>
      </pc:sldMasterChg>
    </pc:docChg>
  </pc:docChgLst>
  <pc:docChgLst>
    <pc:chgData name="Nico Sedovnik" userId="c899cdf4-4dd3-48e4-9d05-d9a3bf84ba8f" providerId="ADAL" clId="{F4A5DE26-044D-47C2-92B2-885117E5348A}"/>
    <pc:docChg chg="undo redo custSel modMainMaster">
      <pc:chgData name="Nico Sedovnik" userId="c899cdf4-4dd3-48e4-9d05-d9a3bf84ba8f" providerId="ADAL" clId="{F4A5DE26-044D-47C2-92B2-885117E5348A}" dt="2024-04-24T13:08:15.575" v="1293" actId="113"/>
      <pc:docMkLst>
        <pc:docMk/>
      </pc:docMkLst>
      <pc:sldMasterChg chg="modSldLayout">
        <pc:chgData name="Nico Sedovnik" userId="c899cdf4-4dd3-48e4-9d05-d9a3bf84ba8f" providerId="ADAL" clId="{F4A5DE26-044D-47C2-92B2-885117E5348A}" dt="2024-04-24T13:08:15.575" v="1293" actId="113"/>
        <pc:sldMasterMkLst>
          <pc:docMk/>
          <pc:sldMasterMk cId="2394396925" sldId="2147483661"/>
        </pc:sldMasterMkLst>
        <pc:sldLayoutChg chg="modSp mod">
          <pc:chgData name="Nico Sedovnik" userId="c899cdf4-4dd3-48e4-9d05-d9a3bf84ba8f" providerId="ADAL" clId="{F4A5DE26-044D-47C2-92B2-885117E5348A}" dt="2024-04-24T13:07:16.456" v="1291" actId="20577"/>
          <pc:sldLayoutMkLst>
            <pc:docMk/>
            <pc:sldMasterMk cId="2822907581" sldId="2147483688"/>
            <pc:sldLayoutMk cId="1783054580" sldId="2147483674"/>
          </pc:sldLayoutMkLst>
          <pc:spChg chg="mod">
            <ac:chgData name="Nico Sedovnik" userId="c899cdf4-4dd3-48e4-9d05-d9a3bf84ba8f" providerId="ADAL" clId="{F4A5DE26-044D-47C2-92B2-885117E5348A}" dt="2024-04-24T13:04:36.847" v="1258" actId="20577"/>
            <ac:spMkLst>
              <pc:docMk/>
              <pc:sldMasterMk cId="2822907581" sldId="2147483688"/>
              <pc:sldLayoutMk cId="1783054580" sldId="2147483674"/>
              <ac:spMk id="2" creationId="{9A09CF22-0C7B-B8E0-EEF8-7EA4D09EAF28}"/>
            </ac:spMkLst>
          </pc:spChg>
          <pc:spChg chg="mod">
            <ac:chgData name="Nico Sedovnik" userId="c899cdf4-4dd3-48e4-9d05-d9a3bf84ba8f" providerId="ADAL" clId="{F4A5DE26-044D-47C2-92B2-885117E5348A}" dt="2024-04-24T13:05:14.516" v="1266" actId="20577"/>
            <ac:spMkLst>
              <pc:docMk/>
              <pc:sldMasterMk cId="2822907581" sldId="2147483688"/>
              <pc:sldLayoutMk cId="1783054580" sldId="2147483674"/>
              <ac:spMk id="3" creationId="{5402531D-663E-4F48-BA71-AC207EEA93D3}"/>
            </ac:spMkLst>
          </pc:spChg>
          <pc:spChg chg="mod">
            <ac:chgData name="Nico Sedovnik" userId="c899cdf4-4dd3-48e4-9d05-d9a3bf84ba8f" providerId="ADAL" clId="{F4A5DE26-044D-47C2-92B2-885117E5348A}" dt="2024-04-24T13:05:19.676" v="1272" actId="20577"/>
            <ac:spMkLst>
              <pc:docMk/>
              <pc:sldMasterMk cId="2822907581" sldId="2147483688"/>
              <pc:sldLayoutMk cId="1783054580" sldId="2147483674"/>
              <ac:spMk id="4" creationId="{7489963A-FF12-C3B1-57CE-95D2F958E518}"/>
            </ac:spMkLst>
          </pc:spChg>
          <pc:spChg chg="mod">
            <ac:chgData name="Nico Sedovnik" userId="c899cdf4-4dd3-48e4-9d05-d9a3bf84ba8f" providerId="ADAL" clId="{F4A5DE26-044D-47C2-92B2-885117E5348A}" dt="2024-04-24T13:07:16.456" v="1291" actId="20577"/>
            <ac:spMkLst>
              <pc:docMk/>
              <pc:sldMasterMk cId="2822907581" sldId="2147483688"/>
              <pc:sldLayoutMk cId="1783054580" sldId="2147483674"/>
              <ac:spMk id="6" creationId="{8814DEDD-7C5C-9062-14A1-B8310D3491F0}"/>
            </ac:spMkLst>
          </pc:spChg>
        </pc:sldLayoutChg>
        <pc:sldLayoutChg chg="modSp mod">
          <pc:chgData name="Nico Sedovnik" userId="c899cdf4-4dd3-48e4-9d05-d9a3bf84ba8f" providerId="ADAL" clId="{F4A5DE26-044D-47C2-92B2-885117E5348A}" dt="2024-04-24T13:08:15.575" v="1293" actId="113"/>
          <pc:sldLayoutMkLst>
            <pc:docMk/>
            <pc:sldMasterMk cId="2394396925" sldId="2147483661"/>
            <pc:sldLayoutMk cId="3485044174" sldId="2147483678"/>
          </pc:sldLayoutMkLst>
          <pc:spChg chg="mod">
            <ac:chgData name="Nico Sedovnik" userId="c899cdf4-4dd3-48e4-9d05-d9a3bf84ba8f" providerId="ADAL" clId="{F4A5DE26-044D-47C2-92B2-885117E5348A}" dt="2024-04-24T13:08:15.575" v="1293" actId="113"/>
            <ac:spMkLst>
              <pc:docMk/>
              <pc:sldMasterMk cId="2394396925" sldId="2147483661"/>
              <pc:sldLayoutMk cId="3485044174" sldId="2147483678"/>
              <ac:spMk id="2" creationId="{78001DD8-C197-AC47-98FF-7309D4903512}"/>
            </ac:spMkLst>
          </pc:spChg>
          <pc:spChg chg="mod">
            <ac:chgData name="Nico Sedovnik" userId="c899cdf4-4dd3-48e4-9d05-d9a3bf84ba8f" providerId="ADAL" clId="{F4A5DE26-044D-47C2-92B2-885117E5348A}" dt="2024-04-24T12:29:10.325" v="170" actId="20577"/>
            <ac:spMkLst>
              <pc:docMk/>
              <pc:sldMasterMk cId="2394396925" sldId="2147483661"/>
              <pc:sldLayoutMk cId="3485044174" sldId="2147483678"/>
              <ac:spMk id="3" creationId="{06031EA5-7094-3853-E246-0C190AB56E9C}"/>
            </ac:spMkLst>
          </pc:spChg>
          <pc:spChg chg="mod">
            <ac:chgData name="Nico Sedovnik" userId="c899cdf4-4dd3-48e4-9d05-d9a3bf84ba8f" providerId="ADAL" clId="{F4A5DE26-044D-47C2-92B2-885117E5348A}" dt="2024-04-24T12:29:15.670" v="180" actId="20577"/>
            <ac:spMkLst>
              <pc:docMk/>
              <pc:sldMasterMk cId="2394396925" sldId="2147483661"/>
              <pc:sldLayoutMk cId="3485044174" sldId="2147483678"/>
              <ac:spMk id="6" creationId="{6A70E5BD-CA51-09C4-A0D0-817208BC2628}"/>
            </ac:spMkLst>
          </pc:spChg>
          <pc:spChg chg="mod">
            <ac:chgData name="Nico Sedovnik" userId="c899cdf4-4dd3-48e4-9d05-d9a3bf84ba8f" providerId="ADAL" clId="{F4A5DE26-044D-47C2-92B2-885117E5348A}" dt="2024-04-24T12:23:56.986" v="129" actId="20577"/>
            <ac:spMkLst>
              <pc:docMk/>
              <pc:sldMasterMk cId="2394396925" sldId="2147483661"/>
              <pc:sldLayoutMk cId="3485044174" sldId="2147483678"/>
              <ac:spMk id="9" creationId="{3676FF84-31E1-C937-463E-EA12653DED04}"/>
            </ac:spMkLst>
          </pc:spChg>
          <pc:spChg chg="mod">
            <ac:chgData name="Nico Sedovnik" userId="c899cdf4-4dd3-48e4-9d05-d9a3bf84ba8f" providerId="ADAL" clId="{F4A5DE26-044D-47C2-92B2-885117E5348A}" dt="2024-04-24T12:26:25.005" v="151" actId="20577"/>
            <ac:spMkLst>
              <pc:docMk/>
              <pc:sldMasterMk cId="2394396925" sldId="2147483661"/>
              <pc:sldLayoutMk cId="3485044174" sldId="2147483678"/>
              <ac:spMk id="10" creationId="{17612AC8-FC47-EEFB-DFAA-6A99D4950EC0}"/>
            </ac:spMkLst>
          </pc:spChg>
          <pc:spChg chg="mod">
            <ac:chgData name="Nico Sedovnik" userId="c899cdf4-4dd3-48e4-9d05-d9a3bf84ba8f" providerId="ADAL" clId="{F4A5DE26-044D-47C2-92B2-885117E5348A}" dt="2024-04-24T12:29:42.995" v="242" actId="20577"/>
            <ac:spMkLst>
              <pc:docMk/>
              <pc:sldMasterMk cId="2394396925" sldId="2147483661"/>
              <pc:sldLayoutMk cId="3485044174" sldId="2147483678"/>
              <ac:spMk id="12" creationId="{D857812C-F707-CEB5-F849-562C7BA4920F}"/>
            </ac:spMkLst>
          </pc:spChg>
          <pc:spChg chg="mod">
            <ac:chgData name="Nico Sedovnik" userId="c899cdf4-4dd3-48e4-9d05-d9a3bf84ba8f" providerId="ADAL" clId="{F4A5DE26-044D-47C2-92B2-885117E5348A}" dt="2024-04-24T12:28:54.857" v="158" actId="20577"/>
            <ac:spMkLst>
              <pc:docMk/>
              <pc:sldMasterMk cId="2394396925" sldId="2147483661"/>
              <pc:sldLayoutMk cId="3485044174" sldId="2147483678"/>
              <ac:spMk id="14" creationId="{76F030FD-CF8C-493C-44C2-2ADB5AE0E234}"/>
            </ac:spMkLst>
          </pc:spChg>
        </pc:sldLayoutChg>
        <pc:sldLayoutChg chg="modSp mod">
          <pc:chgData name="Nico Sedovnik" userId="c899cdf4-4dd3-48e4-9d05-d9a3bf84ba8f" providerId="ADAL" clId="{F4A5DE26-044D-47C2-92B2-885117E5348A}" dt="2024-04-24T12:57:59.463" v="1118" actId="790"/>
          <pc:sldLayoutMkLst>
            <pc:docMk/>
            <pc:sldMasterMk cId="2394396925" sldId="2147483661"/>
            <pc:sldLayoutMk cId="496303994" sldId="2147483679"/>
          </pc:sldLayoutMkLst>
          <pc:spChg chg="mod">
            <ac:chgData name="Nico Sedovnik" userId="c899cdf4-4dd3-48e4-9d05-d9a3bf84ba8f" providerId="ADAL" clId="{F4A5DE26-044D-47C2-92B2-885117E5348A}" dt="2024-04-24T12:54:59.947" v="980" actId="790"/>
            <ac:spMkLst>
              <pc:docMk/>
              <pc:sldMasterMk cId="2394396925" sldId="2147483661"/>
              <pc:sldLayoutMk cId="496303994" sldId="2147483679"/>
              <ac:spMk id="2" creationId="{7E5FA1BE-7633-F019-9769-1B38AF726BC0}"/>
            </ac:spMkLst>
          </pc:spChg>
          <pc:spChg chg="mod">
            <ac:chgData name="Nico Sedovnik" userId="c899cdf4-4dd3-48e4-9d05-d9a3bf84ba8f" providerId="ADAL" clId="{F4A5DE26-044D-47C2-92B2-885117E5348A}" dt="2024-04-24T12:57:59.463" v="1118" actId="790"/>
            <ac:spMkLst>
              <pc:docMk/>
              <pc:sldMasterMk cId="2394396925" sldId="2147483661"/>
              <pc:sldLayoutMk cId="496303994" sldId="2147483679"/>
              <ac:spMk id="3" creationId="{CAF8F316-5A1E-7E46-5A95-F83876EE2C2E}"/>
            </ac:spMkLst>
          </pc:spChg>
          <pc:spChg chg="mod">
            <ac:chgData name="Nico Sedovnik" userId="c899cdf4-4dd3-48e4-9d05-d9a3bf84ba8f" providerId="ADAL" clId="{F4A5DE26-044D-47C2-92B2-885117E5348A}" dt="2024-04-24T12:57:59.463" v="1118" actId="790"/>
            <ac:spMkLst>
              <pc:docMk/>
              <pc:sldMasterMk cId="2394396925" sldId="2147483661"/>
              <pc:sldLayoutMk cId="496303994" sldId="2147483679"/>
              <ac:spMk id="4" creationId="{0676AEC4-C477-8D4E-400B-BA76F2A8B655}"/>
            </ac:spMkLst>
          </pc:spChg>
          <pc:spChg chg="mod">
            <ac:chgData name="Nico Sedovnik" userId="c899cdf4-4dd3-48e4-9d05-d9a3bf84ba8f" providerId="ADAL" clId="{F4A5DE26-044D-47C2-92B2-885117E5348A}" dt="2024-04-24T12:55:54.835" v="984" actId="20577"/>
            <ac:spMkLst>
              <pc:docMk/>
              <pc:sldMasterMk cId="2394396925" sldId="2147483661"/>
              <pc:sldLayoutMk cId="496303994" sldId="2147483679"/>
              <ac:spMk id="5" creationId="{42E496AD-F7F7-A63E-8603-C755108DB0A7}"/>
            </ac:spMkLst>
          </pc:spChg>
          <pc:spChg chg="mod">
            <ac:chgData name="Nico Sedovnik" userId="c899cdf4-4dd3-48e4-9d05-d9a3bf84ba8f" providerId="ADAL" clId="{F4A5DE26-044D-47C2-92B2-885117E5348A}" dt="2024-04-24T12:54:27.815" v="928" actId="20577"/>
            <ac:spMkLst>
              <pc:docMk/>
              <pc:sldMasterMk cId="2394396925" sldId="2147483661"/>
              <pc:sldLayoutMk cId="496303994" sldId="2147483679"/>
              <ac:spMk id="10" creationId="{7D2845AB-3F9A-3E95-2BD1-585513C57630}"/>
            </ac:spMkLst>
          </pc:spChg>
          <pc:spChg chg="mod">
            <ac:chgData name="Nico Sedovnik" userId="c899cdf4-4dd3-48e4-9d05-d9a3bf84ba8f" providerId="ADAL" clId="{F4A5DE26-044D-47C2-92B2-885117E5348A}" dt="2024-04-24T12:50:43.311" v="721" actId="20577"/>
            <ac:spMkLst>
              <pc:docMk/>
              <pc:sldMasterMk cId="2394396925" sldId="2147483661"/>
              <pc:sldLayoutMk cId="496303994" sldId="2147483679"/>
              <ac:spMk id="12" creationId="{B1E017E9-3A1B-F2EC-5507-0221370E1A90}"/>
            </ac:spMkLst>
          </pc:spChg>
          <pc:spChg chg="mod">
            <ac:chgData name="Nico Sedovnik" userId="c899cdf4-4dd3-48e4-9d05-d9a3bf84ba8f" providerId="ADAL" clId="{F4A5DE26-044D-47C2-92B2-885117E5348A}" dt="2024-04-24T12:56:55.765" v="1045" actId="790"/>
            <ac:spMkLst>
              <pc:docMk/>
              <pc:sldMasterMk cId="2394396925" sldId="2147483661"/>
              <pc:sldLayoutMk cId="496303994" sldId="2147483679"/>
              <ac:spMk id="13" creationId="{C6C5D7BB-F081-AE0C-6BAA-5C53E9968F72}"/>
            </ac:spMkLst>
          </pc:spChg>
          <pc:spChg chg="mod">
            <ac:chgData name="Nico Sedovnik" userId="c899cdf4-4dd3-48e4-9d05-d9a3bf84ba8f" providerId="ADAL" clId="{F4A5DE26-044D-47C2-92B2-885117E5348A}" dt="2024-04-24T12:50:46.255" v="725" actId="20577"/>
            <ac:spMkLst>
              <pc:docMk/>
              <pc:sldMasterMk cId="2394396925" sldId="2147483661"/>
              <pc:sldLayoutMk cId="496303994" sldId="2147483679"/>
              <ac:spMk id="18" creationId="{B8005569-C2AD-CC05-8D64-B474FCA4E742}"/>
            </ac:spMkLst>
          </pc:spChg>
          <pc:spChg chg="mod">
            <ac:chgData name="Nico Sedovnik" userId="c899cdf4-4dd3-48e4-9d05-d9a3bf84ba8f" providerId="ADAL" clId="{F4A5DE26-044D-47C2-92B2-885117E5348A}" dt="2024-04-24T12:55:05.795" v="981" actId="790"/>
            <ac:spMkLst>
              <pc:docMk/>
              <pc:sldMasterMk cId="2394396925" sldId="2147483661"/>
              <pc:sldLayoutMk cId="496303994" sldId="2147483679"/>
              <ac:spMk id="20" creationId="{0182DB51-A959-F2BA-B39D-3F854ABEF219}"/>
            </ac:spMkLst>
          </pc:spChg>
          <pc:spChg chg="mod">
            <ac:chgData name="Nico Sedovnik" userId="c899cdf4-4dd3-48e4-9d05-d9a3bf84ba8f" providerId="ADAL" clId="{F4A5DE26-044D-47C2-92B2-885117E5348A}" dt="2024-04-24T12:55:05.795" v="981" actId="790"/>
            <ac:spMkLst>
              <pc:docMk/>
              <pc:sldMasterMk cId="2394396925" sldId="2147483661"/>
              <pc:sldLayoutMk cId="496303994" sldId="2147483679"/>
              <ac:spMk id="21" creationId="{15C017A4-20BC-EBB8-F12E-3F64FAC018C4}"/>
            </ac:spMkLst>
          </pc:spChg>
          <pc:spChg chg="mod">
            <ac:chgData name="Nico Sedovnik" userId="c899cdf4-4dd3-48e4-9d05-d9a3bf84ba8f" providerId="ADAL" clId="{F4A5DE26-044D-47C2-92B2-885117E5348A}" dt="2024-04-24T12:57:59.463" v="1118" actId="790"/>
            <ac:spMkLst>
              <pc:docMk/>
              <pc:sldMasterMk cId="2394396925" sldId="2147483661"/>
              <pc:sldLayoutMk cId="496303994" sldId="2147483679"/>
              <ac:spMk id="23" creationId="{00CC4EDA-E8DB-BB7D-DA1C-0B05A1262887}"/>
            </ac:spMkLst>
          </pc:spChg>
          <pc:spChg chg="mod">
            <ac:chgData name="Nico Sedovnik" userId="c899cdf4-4dd3-48e4-9d05-d9a3bf84ba8f" providerId="ADAL" clId="{F4A5DE26-044D-47C2-92B2-885117E5348A}" dt="2024-04-24T12:55:05.795" v="981" actId="790"/>
            <ac:spMkLst>
              <pc:docMk/>
              <pc:sldMasterMk cId="2394396925" sldId="2147483661"/>
              <pc:sldLayoutMk cId="496303994" sldId="2147483679"/>
              <ac:spMk id="24" creationId="{72FC1E6B-1686-9789-3C2B-F987A474243F}"/>
            </ac:spMkLst>
          </pc:spChg>
          <pc:spChg chg="mod">
            <ac:chgData name="Nico Sedovnik" userId="c899cdf4-4dd3-48e4-9d05-d9a3bf84ba8f" providerId="ADAL" clId="{F4A5DE26-044D-47C2-92B2-885117E5348A}" dt="2024-04-24T12:54:55.110" v="979" actId="790"/>
            <ac:spMkLst>
              <pc:docMk/>
              <pc:sldMasterMk cId="2394396925" sldId="2147483661"/>
              <pc:sldLayoutMk cId="496303994" sldId="2147483679"/>
              <ac:spMk id="25" creationId="{3F01A773-91AB-760F-A2B8-F9299A3CEC97}"/>
            </ac:spMkLst>
          </pc:spChg>
          <pc:spChg chg="mod">
            <ac:chgData name="Nico Sedovnik" userId="c899cdf4-4dd3-48e4-9d05-d9a3bf84ba8f" providerId="ADAL" clId="{F4A5DE26-044D-47C2-92B2-885117E5348A}" dt="2024-04-24T12:57:53.655" v="1117" actId="790"/>
            <ac:spMkLst>
              <pc:docMk/>
              <pc:sldMasterMk cId="2394396925" sldId="2147483661"/>
              <pc:sldLayoutMk cId="496303994" sldId="2147483679"/>
              <ac:spMk id="26" creationId="{70F8BD5C-BB07-D70C-7B7E-D48D664F2941}"/>
            </ac:spMkLst>
          </pc:spChg>
          <pc:spChg chg="mod">
            <ac:chgData name="Nico Sedovnik" userId="c899cdf4-4dd3-48e4-9d05-d9a3bf84ba8f" providerId="ADAL" clId="{F4A5DE26-044D-47C2-92B2-885117E5348A}" dt="2024-04-24T12:57:59.463" v="1118" actId="790"/>
            <ac:spMkLst>
              <pc:docMk/>
              <pc:sldMasterMk cId="2394396925" sldId="2147483661"/>
              <pc:sldLayoutMk cId="496303994" sldId="2147483679"/>
              <ac:spMk id="27" creationId="{55963887-F3F0-94CC-EF89-0A2E74271239}"/>
            </ac:spMkLst>
          </pc:spChg>
          <pc:spChg chg="mod">
            <ac:chgData name="Nico Sedovnik" userId="c899cdf4-4dd3-48e4-9d05-d9a3bf84ba8f" providerId="ADAL" clId="{F4A5DE26-044D-47C2-92B2-885117E5348A}" dt="2024-04-24T12:54:50.507" v="978" actId="790"/>
            <ac:spMkLst>
              <pc:docMk/>
              <pc:sldMasterMk cId="2394396925" sldId="2147483661"/>
              <pc:sldLayoutMk cId="496303994" sldId="2147483679"/>
              <ac:spMk id="32" creationId="{3D97CCEF-8B32-DA8D-8220-433DBAC8C95B}"/>
            </ac:spMkLst>
          </pc:spChg>
          <pc:spChg chg="mod">
            <ac:chgData name="Nico Sedovnik" userId="c899cdf4-4dd3-48e4-9d05-d9a3bf84ba8f" providerId="ADAL" clId="{F4A5DE26-044D-47C2-92B2-885117E5348A}" dt="2024-04-24T12:52:50.685" v="916" actId="14100"/>
            <ac:spMkLst>
              <pc:docMk/>
              <pc:sldMasterMk cId="2394396925" sldId="2147483661"/>
              <pc:sldLayoutMk cId="496303994" sldId="2147483679"/>
              <ac:spMk id="33" creationId="{0669D30F-026D-396E-3EE2-06DF84238CBA}"/>
            </ac:spMkLst>
          </pc:spChg>
          <pc:spChg chg="mod">
            <ac:chgData name="Nico Sedovnik" userId="c899cdf4-4dd3-48e4-9d05-d9a3bf84ba8f" providerId="ADAL" clId="{F4A5DE26-044D-47C2-92B2-885117E5348A}" dt="2024-04-24T12:50:38.998" v="720" actId="20577"/>
            <ac:spMkLst>
              <pc:docMk/>
              <pc:sldMasterMk cId="2394396925" sldId="2147483661"/>
              <pc:sldLayoutMk cId="496303994" sldId="2147483679"/>
              <ac:spMk id="34" creationId="{F1EB04FC-D739-B00E-D3F9-1608A9A2126C}"/>
            </ac:spMkLst>
          </pc:spChg>
          <pc:spChg chg="mod">
            <ac:chgData name="Nico Sedovnik" userId="c899cdf4-4dd3-48e4-9d05-d9a3bf84ba8f" providerId="ADAL" clId="{F4A5DE26-044D-47C2-92B2-885117E5348A}" dt="2024-04-24T12:54:32.215" v="943" actId="20577"/>
            <ac:spMkLst>
              <pc:docMk/>
              <pc:sldMasterMk cId="2394396925" sldId="2147483661"/>
              <pc:sldLayoutMk cId="496303994" sldId="2147483679"/>
              <ac:spMk id="35" creationId="{6432F760-F5F0-D74C-F44A-680E2AFA4293}"/>
            </ac:spMkLst>
          </pc:spChg>
          <pc:spChg chg="mod">
            <ac:chgData name="Nico Sedovnik" userId="c899cdf4-4dd3-48e4-9d05-d9a3bf84ba8f" providerId="ADAL" clId="{F4A5DE26-044D-47C2-92B2-885117E5348A}" dt="2024-04-24T12:56:59.725" v="1046" actId="790"/>
            <ac:spMkLst>
              <pc:docMk/>
              <pc:sldMasterMk cId="2394396925" sldId="2147483661"/>
              <pc:sldLayoutMk cId="496303994" sldId="2147483679"/>
              <ac:spMk id="37" creationId="{09B6D762-D0FD-44E1-840D-96D8D0C2D7F5}"/>
            </ac:spMkLst>
          </pc:spChg>
          <pc:spChg chg="mod">
            <ac:chgData name="Nico Sedovnik" userId="c899cdf4-4dd3-48e4-9d05-d9a3bf84ba8f" providerId="ADAL" clId="{F4A5DE26-044D-47C2-92B2-885117E5348A}" dt="2024-04-24T12:55:14.377" v="983" actId="790"/>
            <ac:spMkLst>
              <pc:docMk/>
              <pc:sldMasterMk cId="2394396925" sldId="2147483661"/>
              <pc:sldLayoutMk cId="496303994" sldId="2147483679"/>
              <ac:spMk id="38" creationId="{0F8E101D-C083-405A-992A-AF27C4A4DD8F}"/>
            </ac:spMkLst>
          </pc:spChg>
        </pc:sldLayoutChg>
        <pc:sldLayoutChg chg="modSp mod">
          <pc:chgData name="Nico Sedovnik" userId="c899cdf4-4dd3-48e4-9d05-d9a3bf84ba8f" providerId="ADAL" clId="{F4A5DE26-044D-47C2-92B2-885117E5348A}" dt="2024-04-24T12:58:25.935" v="1122" actId="790"/>
          <pc:sldLayoutMkLst>
            <pc:docMk/>
            <pc:sldMasterMk cId="2394396925" sldId="2147483661"/>
            <pc:sldLayoutMk cId="2894851312" sldId="2147483682"/>
          </pc:sldLayoutMkLst>
          <pc:spChg chg="mod">
            <ac:chgData name="Nico Sedovnik" userId="c899cdf4-4dd3-48e4-9d05-d9a3bf84ba8f" providerId="ADAL" clId="{F4A5DE26-044D-47C2-92B2-885117E5348A}" dt="2024-04-24T12:34:56.379" v="643" actId="20577"/>
            <ac:spMkLst>
              <pc:docMk/>
              <pc:sldMasterMk cId="2394396925" sldId="2147483661"/>
              <pc:sldLayoutMk cId="2894851312" sldId="2147483682"/>
              <ac:spMk id="7" creationId="{0494FF37-27BE-EE49-0479-E8702FF092CE}"/>
            </ac:spMkLst>
          </pc:spChg>
          <pc:spChg chg="mod">
            <ac:chgData name="Nico Sedovnik" userId="c899cdf4-4dd3-48e4-9d05-d9a3bf84ba8f" providerId="ADAL" clId="{F4A5DE26-044D-47C2-92B2-885117E5348A}" dt="2024-04-24T12:30:44.785" v="270" actId="20577"/>
            <ac:spMkLst>
              <pc:docMk/>
              <pc:sldMasterMk cId="2394396925" sldId="2147483661"/>
              <pc:sldLayoutMk cId="2894851312" sldId="2147483682"/>
              <ac:spMk id="10" creationId="{D3AA3513-45CA-D0CB-063F-3DEF8E3B6FCD}"/>
            </ac:spMkLst>
          </pc:spChg>
          <pc:spChg chg="mod">
            <ac:chgData name="Nico Sedovnik" userId="c899cdf4-4dd3-48e4-9d05-d9a3bf84ba8f" providerId="ADAL" clId="{F4A5DE26-044D-47C2-92B2-885117E5348A}" dt="2024-04-24T12:30:49.985" v="276" actId="20577"/>
            <ac:spMkLst>
              <pc:docMk/>
              <pc:sldMasterMk cId="2394396925" sldId="2147483661"/>
              <pc:sldLayoutMk cId="2894851312" sldId="2147483682"/>
              <ac:spMk id="13" creationId="{188A2A38-B7EA-270F-7F75-FA6D97CEE343}"/>
            </ac:spMkLst>
          </pc:spChg>
          <pc:spChg chg="mod">
            <ac:chgData name="Nico Sedovnik" userId="c899cdf4-4dd3-48e4-9d05-d9a3bf84ba8f" providerId="ADAL" clId="{F4A5DE26-044D-47C2-92B2-885117E5348A}" dt="2024-04-24T12:58:14.189" v="1120" actId="790"/>
            <ac:spMkLst>
              <pc:docMk/>
              <pc:sldMasterMk cId="2394396925" sldId="2147483661"/>
              <pc:sldLayoutMk cId="2894851312" sldId="2147483682"/>
              <ac:spMk id="15" creationId="{F22F74EA-A9F5-4FA6-A5EA-2B83C2AA9CFD}"/>
            </ac:spMkLst>
          </pc:spChg>
          <pc:spChg chg="mod">
            <ac:chgData name="Nico Sedovnik" userId="c899cdf4-4dd3-48e4-9d05-d9a3bf84ba8f" providerId="ADAL" clId="{F4A5DE26-044D-47C2-92B2-885117E5348A}" dt="2024-04-24T12:31:07.386" v="297" actId="20577"/>
            <ac:spMkLst>
              <pc:docMk/>
              <pc:sldMasterMk cId="2394396925" sldId="2147483661"/>
              <pc:sldLayoutMk cId="2894851312" sldId="2147483682"/>
              <ac:spMk id="16" creationId="{5F8397AA-E398-929E-0C83-31AB9C22E568}"/>
            </ac:spMkLst>
          </pc:spChg>
          <pc:spChg chg="mod">
            <ac:chgData name="Nico Sedovnik" userId="c899cdf4-4dd3-48e4-9d05-d9a3bf84ba8f" providerId="ADAL" clId="{F4A5DE26-044D-47C2-92B2-885117E5348A}" dt="2024-04-24T12:50:15.675" v="708" actId="20577"/>
            <ac:spMkLst>
              <pc:docMk/>
              <pc:sldMasterMk cId="2394396925" sldId="2147483661"/>
              <pc:sldLayoutMk cId="2894851312" sldId="2147483682"/>
              <ac:spMk id="17" creationId="{678FD7C5-F4DE-5444-BABD-7E12F3D92A85}"/>
            </ac:spMkLst>
          </pc:spChg>
          <pc:spChg chg="mod">
            <ac:chgData name="Nico Sedovnik" userId="c899cdf4-4dd3-48e4-9d05-d9a3bf84ba8f" providerId="ADAL" clId="{F4A5DE26-044D-47C2-92B2-885117E5348A}" dt="2024-04-24T12:58:25.935" v="1122" actId="790"/>
            <ac:spMkLst>
              <pc:docMk/>
              <pc:sldMasterMk cId="2394396925" sldId="2147483661"/>
              <pc:sldLayoutMk cId="2894851312" sldId="2147483682"/>
              <ac:spMk id="21" creationId="{CDBAEE20-CA31-9243-1DD0-C47009AFE407}"/>
            </ac:spMkLst>
          </pc:spChg>
          <pc:spChg chg="mod">
            <ac:chgData name="Nico Sedovnik" userId="c899cdf4-4dd3-48e4-9d05-d9a3bf84ba8f" providerId="ADAL" clId="{F4A5DE26-044D-47C2-92B2-885117E5348A}" dt="2024-04-24T12:35:35.625" v="695" actId="20577"/>
            <ac:spMkLst>
              <pc:docMk/>
              <pc:sldMasterMk cId="2394396925" sldId="2147483661"/>
              <pc:sldLayoutMk cId="2894851312" sldId="2147483682"/>
              <ac:spMk id="22" creationId="{B311AF44-DF51-FC94-93A0-C181D1C35BC0}"/>
            </ac:spMkLst>
          </pc:spChg>
          <pc:spChg chg="mod">
            <ac:chgData name="Nico Sedovnik" userId="c899cdf4-4dd3-48e4-9d05-d9a3bf84ba8f" providerId="ADAL" clId="{F4A5DE26-044D-47C2-92B2-885117E5348A}" dt="2024-04-24T12:58:25.935" v="1122" actId="790"/>
            <ac:spMkLst>
              <pc:docMk/>
              <pc:sldMasterMk cId="2394396925" sldId="2147483661"/>
              <pc:sldLayoutMk cId="2894851312" sldId="2147483682"/>
              <ac:spMk id="23" creationId="{04F0DDF1-7B75-C982-6D94-3C5A0466BC8C}"/>
            </ac:spMkLst>
          </pc:spChg>
          <pc:spChg chg="mod">
            <ac:chgData name="Nico Sedovnik" userId="c899cdf4-4dd3-48e4-9d05-d9a3bf84ba8f" providerId="ADAL" clId="{F4A5DE26-044D-47C2-92B2-885117E5348A}" dt="2024-04-24T12:58:19.221" v="1121" actId="790"/>
            <ac:spMkLst>
              <pc:docMk/>
              <pc:sldMasterMk cId="2394396925" sldId="2147483661"/>
              <pc:sldLayoutMk cId="2894851312" sldId="2147483682"/>
              <ac:spMk id="24" creationId="{9622445D-9918-9C65-8767-924DC6B97A08}"/>
            </ac:spMkLst>
          </pc:spChg>
          <pc:spChg chg="mod">
            <ac:chgData name="Nico Sedovnik" userId="c899cdf4-4dd3-48e4-9d05-d9a3bf84ba8f" providerId="ADAL" clId="{F4A5DE26-044D-47C2-92B2-885117E5348A}" dt="2024-04-24T12:58:25.935" v="1122" actId="790"/>
            <ac:spMkLst>
              <pc:docMk/>
              <pc:sldMasterMk cId="2394396925" sldId="2147483661"/>
              <pc:sldLayoutMk cId="2894851312" sldId="2147483682"/>
              <ac:spMk id="25" creationId="{3477CF9B-C309-C815-836C-51175B5EFDD2}"/>
            </ac:spMkLst>
          </pc:spChg>
          <pc:spChg chg="mod">
            <ac:chgData name="Nico Sedovnik" userId="c899cdf4-4dd3-48e4-9d05-d9a3bf84ba8f" providerId="ADAL" clId="{F4A5DE26-044D-47C2-92B2-885117E5348A}" dt="2024-04-24T12:35:39.887" v="699" actId="20577"/>
            <ac:spMkLst>
              <pc:docMk/>
              <pc:sldMasterMk cId="2394396925" sldId="2147483661"/>
              <pc:sldLayoutMk cId="2894851312" sldId="2147483682"/>
              <ac:spMk id="26" creationId="{0B986676-D0E3-5EBC-F737-5298798F0A18}"/>
            </ac:spMkLst>
          </pc:spChg>
          <pc:spChg chg="mod">
            <ac:chgData name="Nico Sedovnik" userId="c899cdf4-4dd3-48e4-9d05-d9a3bf84ba8f" providerId="ADAL" clId="{F4A5DE26-044D-47C2-92B2-885117E5348A}" dt="2024-04-24T12:35:07.565" v="649" actId="20577"/>
            <ac:spMkLst>
              <pc:docMk/>
              <pc:sldMasterMk cId="2394396925" sldId="2147483661"/>
              <pc:sldLayoutMk cId="2894851312" sldId="2147483682"/>
              <ac:spMk id="27" creationId="{1DDD256D-BF5C-C2CA-5FB3-29AA6AE01EA0}"/>
            </ac:spMkLst>
          </pc:spChg>
          <pc:spChg chg="mod">
            <ac:chgData name="Nico Sedovnik" userId="c899cdf4-4dd3-48e4-9d05-d9a3bf84ba8f" providerId="ADAL" clId="{F4A5DE26-044D-47C2-92B2-885117E5348A}" dt="2024-04-24T12:35:45.449" v="702" actId="20577"/>
            <ac:spMkLst>
              <pc:docMk/>
              <pc:sldMasterMk cId="2394396925" sldId="2147483661"/>
              <pc:sldLayoutMk cId="2894851312" sldId="2147483682"/>
              <ac:spMk id="28" creationId="{CF3B79AB-9D46-4AA8-F250-E281CD03508B}"/>
            </ac:spMkLst>
          </pc:spChg>
          <pc:spChg chg="mod">
            <ac:chgData name="Nico Sedovnik" userId="c899cdf4-4dd3-48e4-9d05-d9a3bf84ba8f" providerId="ADAL" clId="{F4A5DE26-044D-47C2-92B2-885117E5348A}" dt="2024-04-24T12:58:25.935" v="1122" actId="790"/>
            <ac:spMkLst>
              <pc:docMk/>
              <pc:sldMasterMk cId="2394396925" sldId="2147483661"/>
              <pc:sldLayoutMk cId="2894851312" sldId="2147483682"/>
              <ac:spMk id="29" creationId="{5A7B4F7D-3050-8FCE-1586-8A81B7AEFD3E}"/>
            </ac:spMkLst>
          </pc:spChg>
          <pc:spChg chg="mod">
            <ac:chgData name="Nico Sedovnik" userId="c899cdf4-4dd3-48e4-9d05-d9a3bf84ba8f" providerId="ADAL" clId="{F4A5DE26-044D-47C2-92B2-885117E5348A}" dt="2024-04-24T12:58:25.935" v="1122" actId="790"/>
            <ac:spMkLst>
              <pc:docMk/>
              <pc:sldMasterMk cId="2394396925" sldId="2147483661"/>
              <pc:sldLayoutMk cId="2894851312" sldId="2147483682"/>
              <ac:spMk id="30" creationId="{6AE24D0F-FF23-6BF1-8CF2-DD98FC24D061}"/>
            </ac:spMkLst>
          </pc:spChg>
          <pc:spChg chg="mod">
            <ac:chgData name="Nico Sedovnik" userId="c899cdf4-4dd3-48e4-9d05-d9a3bf84ba8f" providerId="ADAL" clId="{F4A5DE26-044D-47C2-92B2-885117E5348A}" dt="2024-04-24T12:50:33.749" v="709" actId="20577"/>
            <ac:spMkLst>
              <pc:docMk/>
              <pc:sldMasterMk cId="2394396925" sldId="2147483661"/>
              <pc:sldLayoutMk cId="2894851312" sldId="2147483682"/>
              <ac:spMk id="31" creationId="{ADE4A8DD-38A9-592B-CA32-2430C8D5F85D}"/>
            </ac:spMkLst>
          </pc:spChg>
        </pc:sldLayoutChg>
        <pc:sldLayoutChg chg="modSp mod">
          <pc:chgData name="Nico Sedovnik" userId="c899cdf4-4dd3-48e4-9d05-d9a3bf84ba8f" providerId="ADAL" clId="{F4A5DE26-044D-47C2-92B2-885117E5348A}" dt="2024-04-24T13:03:52.233" v="1232"/>
          <pc:sldLayoutMkLst>
            <pc:docMk/>
            <pc:sldMasterMk cId="2394396925" sldId="2147483661"/>
            <pc:sldLayoutMk cId="3859855295" sldId="2147483683"/>
          </pc:sldLayoutMkLst>
          <pc:spChg chg="mod">
            <ac:chgData name="Nico Sedovnik" userId="c899cdf4-4dd3-48e4-9d05-d9a3bf84ba8f" providerId="ADAL" clId="{F4A5DE26-044D-47C2-92B2-885117E5348A}" dt="2024-04-24T13:02:51.540" v="1217" actId="20577"/>
            <ac:spMkLst>
              <pc:docMk/>
              <pc:sldMasterMk cId="2394396925" sldId="2147483661"/>
              <pc:sldLayoutMk cId="3859855295" sldId="2147483683"/>
              <ac:spMk id="5" creationId="{0A96F4E7-0BC6-6E08-9BA6-D3347C795D03}"/>
            </ac:spMkLst>
          </pc:spChg>
          <pc:spChg chg="mod">
            <ac:chgData name="Nico Sedovnik" userId="c899cdf4-4dd3-48e4-9d05-d9a3bf84ba8f" providerId="ADAL" clId="{F4A5DE26-044D-47C2-92B2-885117E5348A}" dt="2024-04-24T13:03:05.596" v="1231" actId="20577"/>
            <ac:spMkLst>
              <pc:docMk/>
              <pc:sldMasterMk cId="2394396925" sldId="2147483661"/>
              <pc:sldLayoutMk cId="3859855295" sldId="2147483683"/>
              <ac:spMk id="6" creationId="{3BF7658C-9DAC-AECA-6642-220AA6A467F4}"/>
            </ac:spMkLst>
          </pc:spChg>
          <pc:spChg chg="mod">
            <ac:chgData name="Nico Sedovnik" userId="c899cdf4-4dd3-48e4-9d05-d9a3bf84ba8f" providerId="ADAL" clId="{F4A5DE26-044D-47C2-92B2-885117E5348A}" dt="2024-04-24T13:01:29.636" v="1155" actId="20577"/>
            <ac:spMkLst>
              <pc:docMk/>
              <pc:sldMasterMk cId="2394396925" sldId="2147483661"/>
              <pc:sldLayoutMk cId="3859855295" sldId="2147483683"/>
              <ac:spMk id="9" creationId="{3676FF84-31E1-C937-463E-EA12653DED04}"/>
            </ac:spMkLst>
          </pc:spChg>
          <pc:spChg chg="mod">
            <ac:chgData name="Nico Sedovnik" userId="c899cdf4-4dd3-48e4-9d05-d9a3bf84ba8f" providerId="ADAL" clId="{F4A5DE26-044D-47C2-92B2-885117E5348A}" dt="2024-04-24T13:02:19.305" v="1207" actId="20577"/>
            <ac:spMkLst>
              <pc:docMk/>
              <pc:sldMasterMk cId="2394396925" sldId="2147483661"/>
              <pc:sldLayoutMk cId="3859855295" sldId="2147483683"/>
              <ac:spMk id="10" creationId="{17612AC8-FC47-EEFB-DFAA-6A99D4950EC0}"/>
            </ac:spMkLst>
          </pc:spChg>
          <pc:spChg chg="mod">
            <ac:chgData name="Nico Sedovnik" userId="c899cdf4-4dd3-48e4-9d05-d9a3bf84ba8f" providerId="ADAL" clId="{F4A5DE26-044D-47C2-92B2-885117E5348A}" dt="2024-04-24T13:01:19.116" v="1142"/>
            <ac:spMkLst>
              <pc:docMk/>
              <pc:sldMasterMk cId="2394396925" sldId="2147483661"/>
              <pc:sldLayoutMk cId="3859855295" sldId="2147483683"/>
              <ac:spMk id="11" creationId="{366E3751-4A42-3B8D-5208-B03E95659924}"/>
            </ac:spMkLst>
          </pc:spChg>
          <pc:spChg chg="mod">
            <ac:chgData name="Nico Sedovnik" userId="c899cdf4-4dd3-48e4-9d05-d9a3bf84ba8f" providerId="ADAL" clId="{F4A5DE26-044D-47C2-92B2-885117E5348A}" dt="2024-04-24T13:00:29.116" v="1139" actId="790"/>
            <ac:spMkLst>
              <pc:docMk/>
              <pc:sldMasterMk cId="2394396925" sldId="2147483661"/>
              <pc:sldLayoutMk cId="3859855295" sldId="2147483683"/>
              <ac:spMk id="12" creationId="{D857812C-F707-CEB5-F849-562C7BA4920F}"/>
            </ac:spMkLst>
          </pc:spChg>
          <pc:spChg chg="mod">
            <ac:chgData name="Nico Sedovnik" userId="c899cdf4-4dd3-48e4-9d05-d9a3bf84ba8f" providerId="ADAL" clId="{F4A5DE26-044D-47C2-92B2-885117E5348A}" dt="2024-04-24T13:03:52.233" v="1232"/>
            <ac:spMkLst>
              <pc:docMk/>
              <pc:sldMasterMk cId="2394396925" sldId="2147483661"/>
              <pc:sldLayoutMk cId="3859855295" sldId="2147483683"/>
              <ac:spMk id="14" creationId="{BED520A0-5A91-65BD-5356-54F489A6981F}"/>
            </ac:spMkLst>
          </pc:spChg>
        </pc:sldLayoutChg>
        <pc:sldLayoutChg chg="modSp mod">
          <pc:chgData name="Nico Sedovnik" userId="c899cdf4-4dd3-48e4-9d05-d9a3bf84ba8f" providerId="ADAL" clId="{F4A5DE26-044D-47C2-92B2-885117E5348A}" dt="2024-04-24T13:07:27.836" v="1292"/>
          <pc:sldLayoutMkLst>
            <pc:docMk/>
            <pc:sldMasterMk cId="2394396925" sldId="2147483661"/>
            <pc:sldLayoutMk cId="3783021167" sldId="2147483687"/>
          </pc:sldLayoutMkLst>
          <pc:spChg chg="mod">
            <ac:chgData name="Nico Sedovnik" userId="c899cdf4-4dd3-48e4-9d05-d9a3bf84ba8f" providerId="ADAL" clId="{F4A5DE26-044D-47C2-92B2-885117E5348A}" dt="2024-04-24T13:05:25.695" v="1273"/>
            <ac:spMkLst>
              <pc:docMk/>
              <pc:sldMasterMk cId="2394396925" sldId="2147483661"/>
              <pc:sldLayoutMk cId="3783021167" sldId="2147483687"/>
              <ac:spMk id="2" creationId="{9A09CF22-0C7B-B8E0-EEF8-7EA4D09EAF28}"/>
            </ac:spMkLst>
          </pc:spChg>
          <pc:spChg chg="mod">
            <ac:chgData name="Nico Sedovnik" userId="c899cdf4-4dd3-48e4-9d05-d9a3bf84ba8f" providerId="ADAL" clId="{F4A5DE26-044D-47C2-92B2-885117E5348A}" dt="2024-04-24T13:07:27.836" v="1292"/>
            <ac:spMkLst>
              <pc:docMk/>
              <pc:sldMasterMk cId="2394396925" sldId="2147483661"/>
              <pc:sldLayoutMk cId="3783021167" sldId="2147483687"/>
              <ac:spMk id="6" creationId="{8814DEDD-7C5C-9062-14A1-B8310D3491F0}"/>
            </ac:spMkLst>
          </pc:spChg>
          <pc:spChg chg="mod">
            <ac:chgData name="Nico Sedovnik" userId="c899cdf4-4dd3-48e4-9d05-d9a3bf84ba8f" providerId="ADAL" clId="{F4A5DE26-044D-47C2-92B2-885117E5348A}" dt="2024-04-24T13:05:32.325" v="1281" actId="20577"/>
            <ac:spMkLst>
              <pc:docMk/>
              <pc:sldMasterMk cId="2394396925" sldId="2147483661"/>
              <pc:sldLayoutMk cId="3783021167" sldId="2147483687"/>
              <ac:spMk id="10" creationId="{722BF1BE-3664-A41F-E15A-BC5F0841D893}"/>
            </ac:spMkLst>
          </pc:spChg>
        </pc:sldLayoutChg>
      </pc:sldMasterChg>
    </pc:docChg>
  </pc:docChgLst>
  <pc:docChgLst>
    <pc:chgData name="Nico Heby" userId="c88c6920-9e16-4a7e-acac-31863610828a" providerId="ADAL" clId="{08FECF3B-1991-48D1-B476-509D2AA03165}"/>
    <pc:docChg chg="addSld delSld modSld modMainMaster modSection">
      <pc:chgData name="Nico Heby" userId="c88c6920-9e16-4a7e-acac-31863610828a" providerId="ADAL" clId="{08FECF3B-1991-48D1-B476-509D2AA03165}" dt="2024-05-08T11:42:41.114" v="146" actId="20577"/>
      <pc:docMkLst>
        <pc:docMk/>
      </pc:docMkLst>
      <pc:sldChg chg="modSp del mod">
        <pc:chgData name="Nico Heby" userId="c88c6920-9e16-4a7e-acac-31863610828a" providerId="ADAL" clId="{08FECF3B-1991-48D1-B476-509D2AA03165}" dt="2024-05-08T11:39:07.354" v="2" actId="47"/>
        <pc:sldMkLst>
          <pc:docMk/>
          <pc:sldMk cId="3732957153" sldId="279"/>
        </pc:sldMkLst>
        <pc:spChg chg="mod">
          <ac:chgData name="Nico Heby" userId="c88c6920-9e16-4a7e-acac-31863610828a" providerId="ADAL" clId="{08FECF3B-1991-48D1-B476-509D2AA03165}" dt="2024-05-08T11:38:47.439" v="0" actId="20577"/>
          <ac:spMkLst>
            <pc:docMk/>
            <pc:sldMk cId="3732957153" sldId="279"/>
            <ac:spMk id="5" creationId="{22AB9F11-E568-BE3E-34E5-A99B9CA1DC57}"/>
          </ac:spMkLst>
        </pc:spChg>
      </pc:sldChg>
      <pc:sldChg chg="new">
        <pc:chgData name="Nico Heby" userId="c88c6920-9e16-4a7e-acac-31863610828a" providerId="ADAL" clId="{08FECF3B-1991-48D1-B476-509D2AA03165}" dt="2024-05-08T11:39:02.864" v="1" actId="680"/>
        <pc:sldMkLst>
          <pc:docMk/>
          <pc:sldMk cId="3993953874" sldId="281"/>
        </pc:sldMkLst>
      </pc:sldChg>
      <pc:sldMasterChg chg="modSldLayout">
        <pc:chgData name="Nico Heby" userId="c88c6920-9e16-4a7e-acac-31863610828a" providerId="ADAL" clId="{08FECF3B-1991-48D1-B476-509D2AA03165}" dt="2024-05-08T11:42:41.114" v="146" actId="20577"/>
        <pc:sldMasterMkLst>
          <pc:docMk/>
          <pc:sldMasterMk cId="2394396925" sldId="2147483661"/>
        </pc:sldMasterMkLst>
        <pc:sldLayoutChg chg="modSp mod">
          <pc:chgData name="Nico Heby" userId="c88c6920-9e16-4a7e-acac-31863610828a" providerId="ADAL" clId="{08FECF3B-1991-48D1-B476-509D2AA03165}" dt="2024-05-08T11:42:41.114" v="146" actId="20577"/>
          <pc:sldLayoutMkLst>
            <pc:docMk/>
            <pc:sldMasterMk cId="2394396925" sldId="2147483661"/>
            <pc:sldLayoutMk cId="3485044174" sldId="2147483678"/>
          </pc:sldLayoutMkLst>
          <pc:spChg chg="mod">
            <ac:chgData name="Nico Heby" userId="c88c6920-9e16-4a7e-acac-31863610828a" providerId="ADAL" clId="{08FECF3B-1991-48D1-B476-509D2AA03165}" dt="2024-05-08T11:42:41.114" v="146" actId="20577"/>
            <ac:spMkLst>
              <pc:docMk/>
              <pc:sldMasterMk cId="2394396925" sldId="2147483661"/>
              <pc:sldLayoutMk cId="3485044174" sldId="2147483678"/>
              <ac:spMk id="2" creationId="{78001DD8-C197-AC47-98FF-7309D4903512}"/>
            </ac:spMkLst>
          </pc:spChg>
        </pc:sldLayoutChg>
      </pc:sldMasterChg>
    </pc:docChg>
  </pc:docChgLst>
  <pc:docChgLst>
    <pc:chgData name="Guest User" userId="S::urn:spo:anon#eb6484355b897a9b90c985cf0a55dadde9e4647ee9dacf1adcc6c36961cf9532::" providerId="AD" clId="Web-{761D4CA9-EB28-86D3-82F5-4C56CB57D8CB}"/>
    <pc:docChg chg="sldOrd">
      <pc:chgData name="Guest User" userId="S::urn:spo:anon#eb6484355b897a9b90c985cf0a55dadde9e4647ee9dacf1adcc6c36961cf9532::" providerId="AD" clId="Web-{761D4CA9-EB28-86D3-82F5-4C56CB57D8CB}" dt="2024-05-15T07:49:24.422" v="0"/>
      <pc:docMkLst>
        <pc:docMk/>
      </pc:docMkLst>
      <pc:sldChg chg="ord">
        <pc:chgData name="Guest User" userId="S::urn:spo:anon#eb6484355b897a9b90c985cf0a55dadde9e4647ee9dacf1adcc6c36961cf9532::" providerId="AD" clId="Web-{761D4CA9-EB28-86D3-82F5-4C56CB57D8CB}" dt="2024-05-15T07:49:24.422" v="0"/>
        <pc:sldMkLst>
          <pc:docMk/>
          <pc:sldMk cId="550875588" sldId="27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C02FD4-CFA1-594D-9BA9-A3FD9D9A2503}" type="datetimeFigureOut">
              <a:rPr lang="en-US" smtClean="0"/>
              <a:t>6/25/2024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3BCD64-0B54-1947-B93C-DF5322DA077D}" type="slidenum">
              <a:rPr lang="en-US" smtClean="0"/>
              <a:t>‹Nr.›</a:t>
            </a:fld>
            <a:endParaRPr lang="en-US"/>
          </a:p>
        </p:txBody>
      </p:sp>
    </p:spTree>
    <p:extLst>
      <p:ext uri="{BB962C8B-B14F-4D97-AF65-F5344CB8AC3E}">
        <p14:creationId xmlns:p14="http://schemas.microsoft.com/office/powerpoint/2010/main" val="20105900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03BCD64-0B54-1947-B93C-DF5322DA077D}" type="slidenum">
              <a:rPr lang="en-US" smtClean="0"/>
              <a:t>2</a:t>
            </a:fld>
            <a:endParaRPr lang="en-US"/>
          </a:p>
        </p:txBody>
      </p:sp>
    </p:spTree>
    <p:extLst>
      <p:ext uri="{BB962C8B-B14F-4D97-AF65-F5344CB8AC3E}">
        <p14:creationId xmlns:p14="http://schemas.microsoft.com/office/powerpoint/2010/main" val="212564348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3" Type="http://schemas.openxmlformats.org/officeDocument/2006/relationships/hyperlink" Target="https://app.ekipa.de/challenges" TargetMode="External"/><Relationship Id="rId2" Type="http://schemas.openxmlformats.org/officeDocument/2006/relationships/image" Target="../media/image2.png"/><Relationship Id="rId1" Type="http://schemas.openxmlformats.org/officeDocument/2006/relationships/slideMaster" Target="../slideMasters/slideMaster2.xml"/><Relationship Id="rId4" Type="http://schemas.openxmlformats.org/officeDocument/2006/relationships/image" Target="../media/image5.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2F5CACCB-1CEC-1DE2-BD19-E4D118F49614}"/>
              </a:ext>
            </a:extLst>
          </p:cNvPr>
          <p:cNvSpPr/>
          <p:nvPr userDrawn="1"/>
        </p:nvSpPr>
        <p:spPr>
          <a:xfrm rot="10800000">
            <a:off x="8087266" y="5192"/>
            <a:ext cx="4075044" cy="6858000"/>
          </a:xfrm>
          <a:prstGeom prst="round1Rect">
            <a:avLst>
              <a:gd name="adj" fmla="val 4486"/>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a:extLst>
              <a:ext uri="{FF2B5EF4-FFF2-40B4-BE49-F238E27FC236}">
                <a16:creationId xmlns:a16="http://schemas.microsoft.com/office/drawing/2014/main" id="{E6A34C87-45D1-1760-3CB5-76724FD11F59}"/>
              </a:ext>
            </a:extLst>
          </p:cNvPr>
          <p:cNvSpPr>
            <a:spLocks noGrp="1"/>
          </p:cNvSpPr>
          <p:nvPr>
            <p:ph type="dt" sz="half" idx="10"/>
          </p:nvPr>
        </p:nvSpPr>
        <p:spPr/>
        <p:txBody>
          <a:bodyPr/>
          <a:lstStyle/>
          <a:p>
            <a:endParaRPr lang="en-US"/>
          </a:p>
        </p:txBody>
      </p:sp>
      <p:sp>
        <p:nvSpPr>
          <p:cNvPr id="12" name="Rectangle 11">
            <a:extLst>
              <a:ext uri="{FF2B5EF4-FFF2-40B4-BE49-F238E27FC236}">
                <a16:creationId xmlns:a16="http://schemas.microsoft.com/office/drawing/2014/main" id="{972FCCA8-F0F9-A183-809D-51BF83CF411B}"/>
              </a:ext>
            </a:extLst>
          </p:cNvPr>
          <p:cNvSpPr/>
          <p:nvPr userDrawn="1"/>
        </p:nvSpPr>
        <p:spPr>
          <a:xfrm>
            <a:off x="8116956" y="1069369"/>
            <a:ext cx="3970683" cy="16328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10BDD9B1-044D-13B3-DFAD-488BED19C15E}"/>
              </a:ext>
            </a:extLst>
          </p:cNvPr>
          <p:cNvPicPr>
            <a:picLocks noChangeAspect="1"/>
          </p:cNvPicPr>
          <p:nvPr userDrawn="1"/>
        </p:nvPicPr>
        <p:blipFill>
          <a:blip r:embed="rId2"/>
          <a:srcRect/>
          <a:stretch/>
        </p:blipFill>
        <p:spPr>
          <a:xfrm>
            <a:off x="404833" y="325997"/>
            <a:ext cx="300624" cy="300867"/>
          </a:xfrm>
          <a:prstGeom prst="rect">
            <a:avLst/>
          </a:prstGeom>
        </p:spPr>
      </p:pic>
      <p:sp>
        <p:nvSpPr>
          <p:cNvPr id="7" name="TextBox 6">
            <a:extLst>
              <a:ext uri="{FF2B5EF4-FFF2-40B4-BE49-F238E27FC236}">
                <a16:creationId xmlns:a16="http://schemas.microsoft.com/office/drawing/2014/main" id="{0494FF37-27BE-EE49-0479-E8702FF092CE}"/>
              </a:ext>
            </a:extLst>
          </p:cNvPr>
          <p:cNvSpPr txBox="1"/>
          <p:nvPr userDrawn="1"/>
        </p:nvSpPr>
        <p:spPr>
          <a:xfrm>
            <a:off x="318437" y="3659661"/>
            <a:ext cx="7439272" cy="646331"/>
          </a:xfrm>
          <a:prstGeom prst="rect">
            <a:avLst/>
          </a:prstGeom>
          <a:noFill/>
        </p:spPr>
        <p:txBody>
          <a:bodyPr wrap="square" rtlCol="0">
            <a:spAutoFit/>
          </a:bodyPr>
          <a:lstStyle/>
          <a:p>
            <a:r>
              <a:rPr lang="en-US" b="1">
                <a:solidFill>
                  <a:schemeClr val="accent1"/>
                </a:solidFill>
                <a:latin typeface="Segoe UI" panose="020B0502040204020203" pitchFamily="34" charset="0"/>
                <a:cs typeface="Segoe UI" panose="020B0502040204020203" pitchFamily="34" charset="0"/>
              </a:rPr>
              <a:t>LET US KNOW HOW YOU FOUND OUT ABOUT US</a:t>
            </a:r>
          </a:p>
          <a:p>
            <a:endParaRPr lang="en-US" b="1">
              <a:solidFill>
                <a:schemeClr val="accent1"/>
              </a:solidFill>
              <a:latin typeface="Segoe UI" panose="020B0502040204020203" pitchFamily="34" charset="0"/>
              <a:cs typeface="Segoe UI" panose="020B0502040204020203" pitchFamily="34" charset="0"/>
            </a:endParaRPr>
          </a:p>
        </p:txBody>
      </p:sp>
      <p:sp>
        <p:nvSpPr>
          <p:cNvPr id="10" name="TextBox 9">
            <a:extLst>
              <a:ext uri="{FF2B5EF4-FFF2-40B4-BE49-F238E27FC236}">
                <a16:creationId xmlns:a16="http://schemas.microsoft.com/office/drawing/2014/main" id="{D3AA3513-45CA-D0CB-063F-3DEF8E3B6FCD}"/>
              </a:ext>
            </a:extLst>
          </p:cNvPr>
          <p:cNvSpPr txBox="1"/>
          <p:nvPr userDrawn="1"/>
        </p:nvSpPr>
        <p:spPr>
          <a:xfrm>
            <a:off x="318437" y="694163"/>
            <a:ext cx="7600663"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0">
                <a:latin typeface="Segoe UI" panose="020B0502040204020203" pitchFamily="34" charset="0"/>
                <a:cs typeface="Segoe UI" panose="020B0502040204020203" pitchFamily="34" charset="0"/>
              </a:rPr>
              <a:t>This is the official submission template for taking part at the </a:t>
            </a:r>
            <a:r>
              <a:rPr lang="en-US" sz="1400" b="0" err="1">
                <a:latin typeface="Segoe UI" panose="020B0502040204020203" pitchFamily="34" charset="0"/>
                <a:cs typeface="Segoe UI" panose="020B0502040204020203" pitchFamily="34" charset="0"/>
              </a:rPr>
              <a:t>Hallesche</a:t>
            </a:r>
            <a:r>
              <a:rPr lang="en-US" sz="1400" b="0">
                <a:latin typeface="Segoe UI" panose="020B0502040204020203" pitchFamily="34" charset="0"/>
                <a:cs typeface="Segoe UI" panose="020B0502040204020203" pitchFamily="34" charset="0"/>
              </a:rPr>
              <a:t> challenge</a:t>
            </a:r>
            <a:r>
              <a:rPr lang="de-DE" sz="1400" b="0">
                <a:latin typeface="Segoe UI" panose="020B0502040204020203" pitchFamily="34" charset="0"/>
                <a:cs typeface="Segoe UI" panose="020B0502040204020203" pitchFamily="34" charset="0"/>
              </a:rPr>
              <a:t>.</a:t>
            </a:r>
            <a:endParaRPr lang="en-US" sz="1400" b="0">
              <a:latin typeface="Segoe UI" panose="020B0502040204020203" pitchFamily="34" charset="0"/>
              <a:cs typeface="Segoe UI" panose="020B0502040204020203" pitchFamily="34" charset="0"/>
            </a:endParaRPr>
          </a:p>
        </p:txBody>
      </p:sp>
      <p:sp>
        <p:nvSpPr>
          <p:cNvPr id="13" name="TextBox 12">
            <a:extLst>
              <a:ext uri="{FF2B5EF4-FFF2-40B4-BE49-F238E27FC236}">
                <a16:creationId xmlns:a16="http://schemas.microsoft.com/office/drawing/2014/main" id="{188A2A38-B7EA-270F-7F75-FA6D97CEE343}"/>
              </a:ext>
            </a:extLst>
          </p:cNvPr>
          <p:cNvSpPr txBox="1"/>
          <p:nvPr userDrawn="1"/>
        </p:nvSpPr>
        <p:spPr>
          <a:xfrm>
            <a:off x="8246853" y="238428"/>
            <a:ext cx="1676356" cy="477054"/>
          </a:xfrm>
          <a:prstGeom prst="rect">
            <a:avLst/>
          </a:prstGeom>
          <a:noFill/>
        </p:spPr>
        <p:txBody>
          <a:bodyPr wrap="none" rtlCol="0">
            <a:spAutoFit/>
          </a:bodyPr>
          <a:lstStyle/>
          <a:p>
            <a:r>
              <a:rPr lang="en-US" sz="2500" b="1">
                <a:solidFill>
                  <a:schemeClr val="bg1"/>
                </a:solidFill>
                <a:latin typeface="Segoe UI" panose="020B0502040204020203" pitchFamily="34" charset="0"/>
                <a:cs typeface="Segoe UI" panose="020B0502040204020203" pitchFamily="34" charset="0"/>
              </a:rPr>
              <a:t>CONTENT</a:t>
            </a:r>
          </a:p>
        </p:txBody>
      </p:sp>
      <p:sp>
        <p:nvSpPr>
          <p:cNvPr id="15" name="TextBox 14">
            <a:extLst>
              <a:ext uri="{FF2B5EF4-FFF2-40B4-BE49-F238E27FC236}">
                <a16:creationId xmlns:a16="http://schemas.microsoft.com/office/drawing/2014/main" id="{F22F74EA-A9F5-4FA6-A5EA-2B83C2AA9CFD}"/>
              </a:ext>
            </a:extLst>
          </p:cNvPr>
          <p:cNvSpPr txBox="1"/>
          <p:nvPr userDrawn="1"/>
        </p:nvSpPr>
        <p:spPr>
          <a:xfrm>
            <a:off x="318437" y="2479297"/>
            <a:ext cx="7439272" cy="830997"/>
          </a:xfrm>
          <a:prstGeom prst="rect">
            <a:avLst/>
          </a:prstGeom>
          <a:noFill/>
        </p:spPr>
        <p:txBody>
          <a:bodyPr wrap="square" rtlCol="0">
            <a:spAutoFit/>
          </a:bodyPr>
          <a:lstStyle/>
          <a:p>
            <a:pPr marL="285750" indent="-285750">
              <a:buFont typeface="System Font Regular"/>
              <a:buChar char="✔️"/>
            </a:pPr>
            <a:r>
              <a:rPr lang="en-US" sz="1600" dirty="0">
                <a:latin typeface="Segoe UI" panose="020B0502040204020203" pitchFamily="34" charset="0"/>
                <a:cs typeface="Segoe UI" panose="020B0502040204020203" pitchFamily="34" charset="0"/>
              </a:rPr>
              <a:t>Fill in the submission template</a:t>
            </a:r>
          </a:p>
          <a:p>
            <a:pPr marL="285750" indent="-285750">
              <a:buFont typeface="System Font Regular"/>
              <a:buChar char="✔️"/>
            </a:pPr>
            <a:r>
              <a:rPr lang="en-US" sz="1600" dirty="0">
                <a:latin typeface="Segoe UI" panose="020B0502040204020203" pitchFamily="34" charset="0"/>
                <a:cs typeface="Segoe UI" panose="020B0502040204020203" pitchFamily="34" charset="0"/>
              </a:rPr>
              <a:t>Use additional material such as a video, pictures, etc. </a:t>
            </a:r>
          </a:p>
          <a:p>
            <a:pPr marL="285750" indent="-285750" algn="l">
              <a:buFont typeface="System Font Regular"/>
              <a:buChar char="✔️"/>
            </a:pPr>
            <a:r>
              <a:rPr lang="en-US" sz="1600" dirty="0">
                <a:latin typeface="Segoe UI" panose="020B0502040204020203" pitchFamily="34" charset="0"/>
                <a:cs typeface="Segoe UI" panose="020B0502040204020203" pitchFamily="34" charset="0"/>
              </a:rPr>
              <a:t>Upload your files via our platform until the mentioned deadline</a:t>
            </a:r>
          </a:p>
        </p:txBody>
      </p:sp>
      <p:sp>
        <p:nvSpPr>
          <p:cNvPr id="16" name="TextBox 15">
            <a:extLst>
              <a:ext uri="{FF2B5EF4-FFF2-40B4-BE49-F238E27FC236}">
                <a16:creationId xmlns:a16="http://schemas.microsoft.com/office/drawing/2014/main" id="{5F8397AA-E398-929E-0C83-31AB9C22E568}"/>
              </a:ext>
            </a:extLst>
          </p:cNvPr>
          <p:cNvSpPr txBox="1"/>
          <p:nvPr userDrawn="1"/>
        </p:nvSpPr>
        <p:spPr>
          <a:xfrm>
            <a:off x="8320971" y="1324033"/>
            <a:ext cx="2748206" cy="3805272"/>
          </a:xfrm>
          <a:prstGeom prst="rect">
            <a:avLst/>
          </a:prstGeom>
          <a:noFill/>
        </p:spPr>
        <p:txBody>
          <a:bodyPr wrap="square" rtlCol="0">
            <a:spAutoFit/>
          </a:bodyPr>
          <a:lstStyle/>
          <a:p>
            <a:pPr marL="342900" marR="0" lvl="0" indent="-342900" algn="l" defTabSz="914400" rtl="0" eaLnBrk="1" fontAlgn="auto" latinLnBrk="0" hangingPunct="1">
              <a:lnSpc>
                <a:spcPct val="250000"/>
              </a:lnSpc>
              <a:spcBef>
                <a:spcPts val="0"/>
              </a:spcBef>
              <a:spcAft>
                <a:spcPts val="0"/>
              </a:spcAft>
              <a:buClrTx/>
              <a:buSzTx/>
              <a:buFont typeface="+mj-lt"/>
              <a:buAutoNum type="arabicPeriod"/>
              <a:tabLst/>
              <a:defRPr/>
            </a:pPr>
            <a:r>
              <a:rPr lang="en-US" sz="2000" b="1">
                <a:solidFill>
                  <a:schemeClr val="bg1"/>
                </a:solidFill>
                <a:latin typeface="Segoe UI" panose="020B0502040204020203" pitchFamily="34" charset="0"/>
                <a:cs typeface="Segoe UI" panose="020B0502040204020203" pitchFamily="34" charset="0"/>
              </a:rPr>
              <a:t>INTRODUCTION</a:t>
            </a:r>
            <a:endParaRPr lang="en-US" sz="2000">
              <a:solidFill>
                <a:schemeClr val="bg1"/>
              </a:solidFill>
              <a:latin typeface="Segoe UI" panose="020B0502040204020203" pitchFamily="34" charset="0"/>
              <a:cs typeface="Segoe UI" panose="020B0502040204020203" pitchFamily="34" charset="0"/>
            </a:endParaRPr>
          </a:p>
          <a:p>
            <a:pPr marL="342900" indent="-342900">
              <a:lnSpc>
                <a:spcPct val="250000"/>
              </a:lnSpc>
              <a:buFont typeface="+mj-lt"/>
              <a:buAutoNum type="arabicPeriod"/>
            </a:pPr>
            <a:r>
              <a:rPr lang="en-US" sz="2000">
                <a:solidFill>
                  <a:schemeClr val="bg1"/>
                </a:solidFill>
                <a:latin typeface="Segoe UI" panose="020B0502040204020203" pitchFamily="34" charset="0"/>
                <a:cs typeface="Segoe UI" panose="020B0502040204020203" pitchFamily="34" charset="0"/>
              </a:rPr>
              <a:t>SOLUTIONS</a:t>
            </a:r>
          </a:p>
          <a:p>
            <a:pPr marL="342900" indent="-342900">
              <a:lnSpc>
                <a:spcPct val="250000"/>
              </a:lnSpc>
              <a:buFont typeface="+mj-lt"/>
              <a:buAutoNum type="arabicPeriod"/>
            </a:pPr>
            <a:r>
              <a:rPr lang="en-US" sz="2000">
                <a:solidFill>
                  <a:schemeClr val="bg1"/>
                </a:solidFill>
                <a:latin typeface="Segoe UI" panose="020B0502040204020203" pitchFamily="34" charset="0"/>
                <a:cs typeface="Segoe UI" panose="020B0502040204020203" pitchFamily="34" charset="0"/>
              </a:rPr>
              <a:t>KEY QUESTIONS </a:t>
            </a:r>
          </a:p>
          <a:p>
            <a:pPr marL="0" indent="0">
              <a:lnSpc>
                <a:spcPct val="250000"/>
              </a:lnSpc>
              <a:buFont typeface="+mj-lt"/>
              <a:buNone/>
            </a:pPr>
            <a:endParaRPr lang="en-US" sz="2000">
              <a:solidFill>
                <a:schemeClr val="bg1"/>
              </a:solidFill>
              <a:latin typeface="Segoe UI" panose="020B0502040204020203" pitchFamily="34" charset="0"/>
              <a:cs typeface="Segoe UI" panose="020B0502040204020203" pitchFamily="34" charset="0"/>
            </a:endParaRPr>
          </a:p>
          <a:p>
            <a:pPr marL="342900" indent="-342900">
              <a:lnSpc>
                <a:spcPct val="250000"/>
              </a:lnSpc>
              <a:buFont typeface="+mj-lt"/>
              <a:buAutoNum type="arabicPeriod"/>
            </a:pPr>
            <a:endParaRPr lang="en-US" sz="2000">
              <a:solidFill>
                <a:schemeClr val="bg1"/>
              </a:solidFill>
              <a:latin typeface="Segoe UI" panose="020B0502040204020203" pitchFamily="34" charset="0"/>
              <a:cs typeface="Segoe UI" panose="020B0502040204020203" pitchFamily="34" charset="0"/>
            </a:endParaRPr>
          </a:p>
        </p:txBody>
      </p:sp>
      <p:sp>
        <p:nvSpPr>
          <p:cNvPr id="17" name="TextBox 16">
            <a:extLst>
              <a:ext uri="{FF2B5EF4-FFF2-40B4-BE49-F238E27FC236}">
                <a16:creationId xmlns:a16="http://schemas.microsoft.com/office/drawing/2014/main" id="{678FD7C5-F4DE-5444-BABD-7E12F3D92A85}"/>
              </a:ext>
            </a:extLst>
          </p:cNvPr>
          <p:cNvSpPr txBox="1"/>
          <p:nvPr userDrawn="1"/>
        </p:nvSpPr>
        <p:spPr>
          <a:xfrm>
            <a:off x="338842" y="2051148"/>
            <a:ext cx="7439272" cy="369332"/>
          </a:xfrm>
          <a:prstGeom prst="rect">
            <a:avLst/>
          </a:prstGeom>
          <a:noFill/>
        </p:spPr>
        <p:txBody>
          <a:bodyPr wrap="square" rtlCol="0">
            <a:spAutoFit/>
          </a:bodyPr>
          <a:lstStyle/>
          <a:p>
            <a:r>
              <a:rPr lang="en-US" b="1" dirty="0">
                <a:solidFill>
                  <a:schemeClr val="accent3"/>
                </a:solidFill>
                <a:latin typeface="Segoe UI" panose="020B0502040204020203" pitchFamily="34" charset="0"/>
                <a:cs typeface="Segoe UI" panose="020B0502040204020203" pitchFamily="34" charset="0"/>
              </a:rPr>
              <a:t>CHECK LIST FOR YOUR PARTICIPATION</a:t>
            </a:r>
          </a:p>
        </p:txBody>
      </p:sp>
      <p:sp>
        <p:nvSpPr>
          <p:cNvPr id="20" name="Rectangle 19">
            <a:extLst>
              <a:ext uri="{FF2B5EF4-FFF2-40B4-BE49-F238E27FC236}">
                <a16:creationId xmlns:a16="http://schemas.microsoft.com/office/drawing/2014/main" id="{64AE0E53-D6C9-00D8-DF42-09F73A32927B}"/>
              </a:ext>
            </a:extLst>
          </p:cNvPr>
          <p:cNvSpPr/>
          <p:nvPr userDrawn="1"/>
        </p:nvSpPr>
        <p:spPr>
          <a:xfrm>
            <a:off x="0" y="1080321"/>
            <a:ext cx="8116956" cy="160204"/>
          </a:xfrm>
          <a:prstGeom prst="rect">
            <a:avLst/>
          </a:prstGeom>
          <a:solidFill>
            <a:schemeClr val="bg2"/>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 name="Straight Connector 32">
            <a:extLst>
              <a:ext uri="{FF2B5EF4-FFF2-40B4-BE49-F238E27FC236}">
                <a16:creationId xmlns:a16="http://schemas.microsoft.com/office/drawing/2014/main" id="{8A296120-CB68-2C6A-077D-8E4080D17E1D}"/>
              </a:ext>
            </a:extLst>
          </p:cNvPr>
          <p:cNvCxnSpPr>
            <a:cxnSpLocks/>
          </p:cNvCxnSpPr>
          <p:nvPr userDrawn="1"/>
        </p:nvCxnSpPr>
        <p:spPr>
          <a:xfrm>
            <a:off x="8116956" y="2224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65787DC9-A647-68DF-43A6-36F46DA5133A}"/>
              </a:ext>
            </a:extLst>
          </p:cNvPr>
          <p:cNvCxnSpPr>
            <a:cxnSpLocks/>
          </p:cNvCxnSpPr>
          <p:nvPr userDrawn="1"/>
        </p:nvCxnSpPr>
        <p:spPr>
          <a:xfrm>
            <a:off x="8116956" y="2986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6" name="Straight Connector 35">
            <a:extLst>
              <a:ext uri="{FF2B5EF4-FFF2-40B4-BE49-F238E27FC236}">
                <a16:creationId xmlns:a16="http://schemas.microsoft.com/office/drawing/2014/main" id="{77B78ED3-8DB9-CA88-C84F-7D913A52EB4F}"/>
              </a:ext>
            </a:extLst>
          </p:cNvPr>
          <p:cNvCxnSpPr>
            <a:cxnSpLocks/>
          </p:cNvCxnSpPr>
          <p:nvPr userDrawn="1"/>
        </p:nvCxnSpPr>
        <p:spPr>
          <a:xfrm>
            <a:off x="8116956" y="3748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2" name="TextBox 1">
            <a:extLst>
              <a:ext uri="{FF2B5EF4-FFF2-40B4-BE49-F238E27FC236}">
                <a16:creationId xmlns:a16="http://schemas.microsoft.com/office/drawing/2014/main" id="{2E4CF50B-2F6F-B203-142B-B987EE6F7866}"/>
              </a:ext>
            </a:extLst>
          </p:cNvPr>
          <p:cNvSpPr txBox="1"/>
          <p:nvPr userDrawn="1"/>
        </p:nvSpPr>
        <p:spPr>
          <a:xfrm>
            <a:off x="705457" y="238428"/>
            <a:ext cx="3846630"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SUBMISSION TEMPLATE</a:t>
            </a:r>
          </a:p>
        </p:txBody>
      </p:sp>
      <p:grpSp>
        <p:nvGrpSpPr>
          <p:cNvPr id="40" name="Group 31">
            <a:extLst>
              <a:ext uri="{FF2B5EF4-FFF2-40B4-BE49-F238E27FC236}">
                <a16:creationId xmlns:a16="http://schemas.microsoft.com/office/drawing/2014/main" id="{0B0F2A21-F890-6E02-1DFC-A5BB8F699EFD}"/>
              </a:ext>
            </a:extLst>
          </p:cNvPr>
          <p:cNvGrpSpPr/>
          <p:nvPr userDrawn="1"/>
        </p:nvGrpSpPr>
        <p:grpSpPr>
          <a:xfrm>
            <a:off x="624890" y="4026255"/>
            <a:ext cx="5374784" cy="1513922"/>
            <a:chOff x="355409" y="4018473"/>
            <a:chExt cx="5374784" cy="1513922"/>
          </a:xfrm>
        </p:grpSpPr>
        <p:sp>
          <p:nvSpPr>
            <p:cNvPr id="41" name="TextBox 20">
              <a:extLst>
                <a:ext uri="{FF2B5EF4-FFF2-40B4-BE49-F238E27FC236}">
                  <a16:creationId xmlns:a16="http://schemas.microsoft.com/office/drawing/2014/main" id="{04329FDC-A9AF-19B4-BA72-001D80ACE941}"/>
                </a:ext>
              </a:extLst>
            </p:cNvPr>
            <p:cNvSpPr txBox="1"/>
            <p:nvPr userDrawn="1"/>
          </p:nvSpPr>
          <p:spPr>
            <a:xfrm>
              <a:off x="355409" y="4036815"/>
              <a:ext cx="1647374" cy="338554"/>
            </a:xfrm>
            <a:prstGeom prst="rect">
              <a:avLst/>
            </a:prstGeom>
            <a:noFill/>
          </p:spPr>
          <p:txBody>
            <a:bodyPr wrap="none" rtlCol="0">
              <a:spAutoFit/>
            </a:bodyPr>
            <a:lstStyle/>
            <a:p>
              <a:r>
                <a:rPr lang="en-US" sz="1600"/>
                <a:t>Ekipa newsletter</a:t>
              </a:r>
            </a:p>
          </p:txBody>
        </p:sp>
        <p:sp>
          <p:nvSpPr>
            <p:cNvPr id="42" name="TextBox 21">
              <a:extLst>
                <a:ext uri="{FF2B5EF4-FFF2-40B4-BE49-F238E27FC236}">
                  <a16:creationId xmlns:a16="http://schemas.microsoft.com/office/drawing/2014/main" id="{653385EB-A211-DB4B-A506-9078ED437AD8}"/>
                </a:ext>
              </a:extLst>
            </p:cNvPr>
            <p:cNvSpPr txBox="1"/>
            <p:nvPr userDrawn="1"/>
          </p:nvSpPr>
          <p:spPr>
            <a:xfrm>
              <a:off x="355409" y="4423951"/>
              <a:ext cx="1632435" cy="338554"/>
            </a:xfrm>
            <a:prstGeom prst="rect">
              <a:avLst/>
            </a:prstGeom>
            <a:noFill/>
          </p:spPr>
          <p:txBody>
            <a:bodyPr wrap="none" rtlCol="0">
              <a:spAutoFit/>
            </a:bodyPr>
            <a:lstStyle/>
            <a:p>
              <a:r>
                <a:rPr lang="en-US" sz="1600"/>
                <a:t>LinkedIn posting</a:t>
              </a:r>
            </a:p>
          </p:txBody>
        </p:sp>
        <p:sp>
          <p:nvSpPr>
            <p:cNvPr id="43" name="TextBox 22">
              <a:extLst>
                <a:ext uri="{FF2B5EF4-FFF2-40B4-BE49-F238E27FC236}">
                  <a16:creationId xmlns:a16="http://schemas.microsoft.com/office/drawing/2014/main" id="{16CC3B66-ADE2-34A0-BAA2-CAE460011B33}"/>
                </a:ext>
              </a:extLst>
            </p:cNvPr>
            <p:cNvSpPr txBox="1"/>
            <p:nvPr userDrawn="1"/>
          </p:nvSpPr>
          <p:spPr>
            <a:xfrm>
              <a:off x="355409" y="4811056"/>
              <a:ext cx="1771639" cy="338554"/>
            </a:xfrm>
            <a:prstGeom prst="rect">
              <a:avLst/>
            </a:prstGeom>
            <a:noFill/>
          </p:spPr>
          <p:txBody>
            <a:bodyPr wrap="none" rtlCol="0">
              <a:spAutoFit/>
            </a:bodyPr>
            <a:lstStyle/>
            <a:p>
              <a:r>
                <a:rPr lang="en-US" sz="1600"/>
                <a:t>LinkedIn message</a:t>
              </a:r>
            </a:p>
          </p:txBody>
        </p:sp>
        <p:sp>
          <p:nvSpPr>
            <p:cNvPr id="44" name="TextBox 23">
              <a:extLst>
                <a:ext uri="{FF2B5EF4-FFF2-40B4-BE49-F238E27FC236}">
                  <a16:creationId xmlns:a16="http://schemas.microsoft.com/office/drawing/2014/main" id="{BE80B096-1E97-1EB3-66B1-A4911466C1AA}"/>
                </a:ext>
              </a:extLst>
            </p:cNvPr>
            <p:cNvSpPr txBox="1"/>
            <p:nvPr userDrawn="1"/>
          </p:nvSpPr>
          <p:spPr>
            <a:xfrm>
              <a:off x="2271628" y="4029359"/>
              <a:ext cx="1403141" cy="338554"/>
            </a:xfrm>
            <a:prstGeom prst="rect">
              <a:avLst/>
            </a:prstGeom>
            <a:noFill/>
          </p:spPr>
          <p:txBody>
            <a:bodyPr wrap="none" rtlCol="0">
              <a:spAutoFit/>
            </a:bodyPr>
            <a:lstStyle/>
            <a:p>
              <a:r>
                <a:rPr lang="en-US" sz="1600"/>
                <a:t>Ekipa website</a:t>
              </a:r>
            </a:p>
          </p:txBody>
        </p:sp>
        <p:sp>
          <p:nvSpPr>
            <p:cNvPr id="45" name="TextBox 24">
              <a:extLst>
                <a:ext uri="{FF2B5EF4-FFF2-40B4-BE49-F238E27FC236}">
                  <a16:creationId xmlns:a16="http://schemas.microsoft.com/office/drawing/2014/main" id="{69756F71-222F-2A67-C89B-1C5745E4CD5F}"/>
                </a:ext>
              </a:extLst>
            </p:cNvPr>
            <p:cNvSpPr txBox="1"/>
            <p:nvPr userDrawn="1"/>
          </p:nvSpPr>
          <p:spPr>
            <a:xfrm>
              <a:off x="2271628" y="4795496"/>
              <a:ext cx="1462644" cy="338554"/>
            </a:xfrm>
            <a:prstGeom prst="rect">
              <a:avLst/>
            </a:prstGeom>
            <a:noFill/>
          </p:spPr>
          <p:txBody>
            <a:bodyPr wrap="none" rtlCol="0">
              <a:spAutoFit/>
            </a:bodyPr>
            <a:lstStyle/>
            <a:p>
              <a:r>
                <a:rPr lang="en-US" sz="1600"/>
                <a:t>Google search</a:t>
              </a:r>
            </a:p>
          </p:txBody>
        </p:sp>
        <p:sp>
          <p:nvSpPr>
            <p:cNvPr id="46" name="TextBox 25">
              <a:extLst>
                <a:ext uri="{FF2B5EF4-FFF2-40B4-BE49-F238E27FC236}">
                  <a16:creationId xmlns:a16="http://schemas.microsoft.com/office/drawing/2014/main" id="{D5693D7B-C113-764C-2C2E-110000C4928E}"/>
                </a:ext>
              </a:extLst>
            </p:cNvPr>
            <p:cNvSpPr txBox="1"/>
            <p:nvPr userDrawn="1"/>
          </p:nvSpPr>
          <p:spPr>
            <a:xfrm>
              <a:off x="3943614" y="4382847"/>
              <a:ext cx="1765612" cy="338554"/>
            </a:xfrm>
            <a:prstGeom prst="rect">
              <a:avLst/>
            </a:prstGeom>
            <a:noFill/>
          </p:spPr>
          <p:txBody>
            <a:bodyPr wrap="none" rtlCol="0">
              <a:spAutoFit/>
            </a:bodyPr>
            <a:lstStyle/>
            <a:p>
              <a:r>
                <a:rPr lang="en-US" sz="1600"/>
                <a:t>Social media post</a:t>
              </a:r>
            </a:p>
          </p:txBody>
        </p:sp>
        <p:sp>
          <p:nvSpPr>
            <p:cNvPr id="47" name="TextBox 26">
              <a:extLst>
                <a:ext uri="{FF2B5EF4-FFF2-40B4-BE49-F238E27FC236}">
                  <a16:creationId xmlns:a16="http://schemas.microsoft.com/office/drawing/2014/main" id="{631273B1-95EF-8A1D-53AB-8BF80C562510}"/>
                </a:ext>
              </a:extLst>
            </p:cNvPr>
            <p:cNvSpPr txBox="1"/>
            <p:nvPr userDrawn="1"/>
          </p:nvSpPr>
          <p:spPr>
            <a:xfrm>
              <a:off x="2271628" y="4400133"/>
              <a:ext cx="1060740" cy="338554"/>
            </a:xfrm>
            <a:prstGeom prst="rect">
              <a:avLst/>
            </a:prstGeom>
            <a:noFill/>
          </p:spPr>
          <p:txBody>
            <a:bodyPr wrap="none" rtlCol="0">
              <a:spAutoFit/>
            </a:bodyPr>
            <a:lstStyle/>
            <a:p>
              <a:r>
                <a:rPr lang="en-US" sz="1600"/>
                <a:t>University</a:t>
              </a:r>
            </a:p>
          </p:txBody>
        </p:sp>
        <p:sp>
          <p:nvSpPr>
            <p:cNvPr id="48" name="TextBox 27">
              <a:extLst>
                <a:ext uri="{FF2B5EF4-FFF2-40B4-BE49-F238E27FC236}">
                  <a16:creationId xmlns:a16="http://schemas.microsoft.com/office/drawing/2014/main" id="{7026331E-CB58-D6C9-EAB1-08CDCFE7C257}"/>
                </a:ext>
              </a:extLst>
            </p:cNvPr>
            <p:cNvSpPr txBox="1"/>
            <p:nvPr userDrawn="1"/>
          </p:nvSpPr>
          <p:spPr>
            <a:xfrm>
              <a:off x="3943614" y="4018473"/>
              <a:ext cx="821059" cy="338554"/>
            </a:xfrm>
            <a:prstGeom prst="rect">
              <a:avLst/>
            </a:prstGeom>
            <a:noFill/>
          </p:spPr>
          <p:txBody>
            <a:bodyPr wrap="none" rtlCol="0">
              <a:spAutoFit/>
            </a:bodyPr>
            <a:lstStyle/>
            <a:p>
              <a:r>
                <a:rPr lang="en-US" sz="1600"/>
                <a:t>Mailing</a:t>
              </a:r>
            </a:p>
          </p:txBody>
        </p:sp>
        <p:sp>
          <p:nvSpPr>
            <p:cNvPr id="49" name="TextBox 28">
              <a:extLst>
                <a:ext uri="{FF2B5EF4-FFF2-40B4-BE49-F238E27FC236}">
                  <a16:creationId xmlns:a16="http://schemas.microsoft.com/office/drawing/2014/main" id="{D66F496B-04D3-8CA3-5E02-035257D944C7}"/>
                </a:ext>
              </a:extLst>
            </p:cNvPr>
            <p:cNvSpPr txBox="1"/>
            <p:nvPr userDrawn="1"/>
          </p:nvSpPr>
          <p:spPr>
            <a:xfrm>
              <a:off x="3943614" y="4791306"/>
              <a:ext cx="1786579" cy="338554"/>
            </a:xfrm>
            <a:prstGeom prst="rect">
              <a:avLst/>
            </a:prstGeom>
            <a:noFill/>
          </p:spPr>
          <p:txBody>
            <a:bodyPr wrap="none" rtlCol="0">
              <a:spAutoFit/>
            </a:bodyPr>
            <a:lstStyle/>
            <a:p>
              <a:r>
                <a:rPr lang="en-US" sz="1600"/>
                <a:t>A friend/colleague</a:t>
              </a:r>
            </a:p>
          </p:txBody>
        </p:sp>
        <p:sp>
          <p:nvSpPr>
            <p:cNvPr id="50" name="TextBox 29">
              <a:extLst>
                <a:ext uri="{FF2B5EF4-FFF2-40B4-BE49-F238E27FC236}">
                  <a16:creationId xmlns:a16="http://schemas.microsoft.com/office/drawing/2014/main" id="{7886DE3B-FA19-9A7E-9055-68F86C094918}"/>
                </a:ext>
              </a:extLst>
            </p:cNvPr>
            <p:cNvSpPr txBox="1"/>
            <p:nvPr userDrawn="1"/>
          </p:nvSpPr>
          <p:spPr>
            <a:xfrm>
              <a:off x="355409" y="5193841"/>
              <a:ext cx="691215" cy="338554"/>
            </a:xfrm>
            <a:prstGeom prst="rect">
              <a:avLst/>
            </a:prstGeom>
            <a:noFill/>
          </p:spPr>
          <p:txBody>
            <a:bodyPr wrap="none" rtlCol="0">
              <a:spAutoFit/>
            </a:bodyPr>
            <a:lstStyle/>
            <a:p>
              <a:r>
                <a:rPr lang="en-US" sz="1600"/>
                <a:t>Other</a:t>
              </a:r>
            </a:p>
          </p:txBody>
        </p:sp>
      </p:grpSp>
      <p:sp>
        <p:nvSpPr>
          <p:cNvPr id="62" name="Text Placeholder 2">
            <a:extLst>
              <a:ext uri="{FF2B5EF4-FFF2-40B4-BE49-F238E27FC236}">
                <a16:creationId xmlns:a16="http://schemas.microsoft.com/office/drawing/2014/main" id="{CDD2273A-7DE9-F0E6-DB5B-987F89310F22}"/>
              </a:ext>
            </a:extLst>
          </p:cNvPr>
          <p:cNvSpPr>
            <a:spLocks noGrp="1"/>
          </p:cNvSpPr>
          <p:nvPr>
            <p:ph type="body" idx="17" hasCustomPrompt="1"/>
          </p:nvPr>
        </p:nvSpPr>
        <p:spPr>
          <a:xfrm>
            <a:off x="399410" y="5670238"/>
            <a:ext cx="6828704" cy="459323"/>
          </a:xfrm>
        </p:spPr>
        <p:txBody>
          <a:bodyPr>
            <a:noAutofit/>
          </a:bodyPr>
          <a:lstStyle>
            <a:lvl1pPr marL="0" indent="0">
              <a:buNone/>
              <a:defRPr sz="1800">
                <a:solidFill>
                  <a:schemeClr val="accent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Write down here, how you found out about us or this challenge</a:t>
            </a:r>
          </a:p>
        </p:txBody>
      </p:sp>
      <p:sp>
        <p:nvSpPr>
          <p:cNvPr id="3" name="Textfeld 2">
            <a:extLst>
              <a:ext uri="{FF2B5EF4-FFF2-40B4-BE49-F238E27FC236}">
                <a16:creationId xmlns:a16="http://schemas.microsoft.com/office/drawing/2014/main" id="{A6E7B8CF-7B31-A33A-F8F5-59FF25C49403}"/>
              </a:ext>
            </a:extLst>
          </p:cNvPr>
          <p:cNvSpPr txBox="1"/>
          <p:nvPr userDrawn="1"/>
        </p:nvSpPr>
        <p:spPr>
          <a:xfrm>
            <a:off x="394715" y="1490320"/>
            <a:ext cx="6828428" cy="307777"/>
          </a:xfrm>
          <a:prstGeom prst="rect">
            <a:avLst/>
          </a:prstGeom>
          <a:noFill/>
        </p:spPr>
        <p:txBody>
          <a:bodyPr wrap="square" rtlCol="0">
            <a:spAutoFit/>
          </a:bodyPr>
          <a:lstStyle/>
          <a:p>
            <a:r>
              <a:rPr lang="en-US" sz="1400" b="1" u="sng" dirty="0">
                <a:solidFill>
                  <a:srgbClr val="FF0000"/>
                </a:solidFill>
                <a:latin typeface="Segoe UI" panose="020B0502040204020203" pitchFamily="34" charset="0"/>
                <a:cs typeface="Segoe UI" panose="020B0502040204020203" pitchFamily="34" charset="0"/>
              </a:rPr>
              <a:t>NOTE for German speakers: The document can also be filled out in German.</a:t>
            </a:r>
            <a:endParaRPr lang="de-DE" sz="1400" u="sng" dirty="0"/>
          </a:p>
        </p:txBody>
      </p:sp>
    </p:spTree>
    <p:extLst>
      <p:ext uri="{BB962C8B-B14F-4D97-AF65-F5344CB8AC3E}">
        <p14:creationId xmlns:p14="http://schemas.microsoft.com/office/powerpoint/2010/main" val="28948513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 Introduction">
    <p:spTree>
      <p:nvGrpSpPr>
        <p:cNvPr id="1" name=""/>
        <p:cNvGrpSpPr/>
        <p:nvPr/>
      </p:nvGrpSpPr>
      <p:grpSpPr>
        <a:xfrm>
          <a:off x="0" y="0"/>
          <a:ext cx="0" cy="0"/>
          <a:chOff x="0" y="0"/>
          <a:chExt cx="0" cy="0"/>
        </a:xfrm>
      </p:grpSpPr>
      <p:sp>
        <p:nvSpPr>
          <p:cNvPr id="25" name="Round Single Corner of Rectangle 24">
            <a:extLst>
              <a:ext uri="{FF2B5EF4-FFF2-40B4-BE49-F238E27FC236}">
                <a16:creationId xmlns:a16="http://schemas.microsoft.com/office/drawing/2014/main" id="{3F01A773-91AB-760F-A2B8-F9299A3CEC97}"/>
              </a:ext>
            </a:extLst>
          </p:cNvPr>
          <p:cNvSpPr/>
          <p:nvPr userDrawn="1"/>
        </p:nvSpPr>
        <p:spPr>
          <a:xfrm flipH="1">
            <a:off x="3866322" y="681038"/>
            <a:ext cx="4255602" cy="6176962"/>
          </a:xfrm>
          <a:prstGeom prst="round1Rect">
            <a:avLst>
              <a:gd name="adj" fmla="val 3928"/>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E1DE485B-6D1B-C7EC-A809-45580755D314}"/>
              </a:ext>
            </a:extLst>
          </p:cNvPr>
          <p:cNvSpPr/>
          <p:nvPr userDrawn="1"/>
        </p:nvSpPr>
        <p:spPr>
          <a:xfrm>
            <a:off x="8116956" y="681036"/>
            <a:ext cx="4075044" cy="617696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7D2845AB-3F9A-3E95-2BD1-585513C57630}"/>
              </a:ext>
            </a:extLst>
          </p:cNvPr>
          <p:cNvSpPr txBox="1"/>
          <p:nvPr userDrawn="1"/>
        </p:nvSpPr>
        <p:spPr>
          <a:xfrm>
            <a:off x="4078476" y="830612"/>
            <a:ext cx="1500732"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TEILNAHME</a:t>
            </a:r>
          </a:p>
        </p:txBody>
      </p:sp>
      <p:sp>
        <p:nvSpPr>
          <p:cNvPr id="11" name="TextBox 10">
            <a:extLst>
              <a:ext uri="{FF2B5EF4-FFF2-40B4-BE49-F238E27FC236}">
                <a16:creationId xmlns:a16="http://schemas.microsoft.com/office/drawing/2014/main" id="{9CAD92EB-890D-F54D-04D2-C7B611BA4891}"/>
              </a:ext>
            </a:extLst>
          </p:cNvPr>
          <p:cNvSpPr txBox="1"/>
          <p:nvPr userDrawn="1"/>
        </p:nvSpPr>
        <p:spPr>
          <a:xfrm>
            <a:off x="8285587" y="830612"/>
            <a:ext cx="184731" cy="369332"/>
          </a:xfrm>
          <a:prstGeom prst="rect">
            <a:avLst/>
          </a:prstGeom>
          <a:noFill/>
        </p:spPr>
        <p:txBody>
          <a:bodyPr wrap="none" rtlCol="0" anchor="ctr">
            <a:spAutoFit/>
          </a:bodyPr>
          <a:lstStyle/>
          <a:p>
            <a:endParaRPr lang="en-US" b="1">
              <a:solidFill>
                <a:schemeClr val="bg1"/>
              </a:solidFill>
              <a:latin typeface="Segoe UI" panose="020B0502040204020203" pitchFamily="34" charset="0"/>
              <a:cs typeface="Segoe UI" panose="020B0502040204020203" pitchFamily="34" charset="0"/>
            </a:endParaRPr>
          </a:p>
        </p:txBody>
      </p:sp>
      <p:sp>
        <p:nvSpPr>
          <p:cNvPr id="12" name="TextBox 11">
            <a:extLst>
              <a:ext uri="{FF2B5EF4-FFF2-40B4-BE49-F238E27FC236}">
                <a16:creationId xmlns:a16="http://schemas.microsoft.com/office/drawing/2014/main" id="{B1E017E9-3A1B-F2EC-5507-0221370E1A90}"/>
              </a:ext>
            </a:extLst>
          </p:cNvPr>
          <p:cNvSpPr txBox="1"/>
          <p:nvPr userDrawn="1"/>
        </p:nvSpPr>
        <p:spPr>
          <a:xfrm>
            <a:off x="229906" y="817964"/>
            <a:ext cx="1819665"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INFORMATION</a:t>
            </a:r>
          </a:p>
        </p:txBody>
      </p:sp>
      <p:sp>
        <p:nvSpPr>
          <p:cNvPr id="13" name="Text Placeholder 2">
            <a:extLst>
              <a:ext uri="{FF2B5EF4-FFF2-40B4-BE49-F238E27FC236}">
                <a16:creationId xmlns:a16="http://schemas.microsoft.com/office/drawing/2014/main" id="{C6C5D7BB-F081-AE0C-6BAA-5C53E9968F72}"/>
              </a:ext>
            </a:extLst>
          </p:cNvPr>
          <p:cNvSpPr>
            <a:spLocks noGrp="1"/>
          </p:cNvSpPr>
          <p:nvPr>
            <p:ph type="body" idx="13" hasCustomPrompt="1"/>
          </p:nvPr>
        </p:nvSpPr>
        <p:spPr>
          <a:xfrm>
            <a:off x="8389099" y="2215187"/>
            <a:ext cx="3630623" cy="4141162"/>
          </a:xfrm>
        </p:spPr>
        <p:txBody>
          <a:bodyPr>
            <a:normAutofit/>
          </a:bodyPr>
          <a:lstStyle>
            <a:lvl1pPr marL="0" indent="0">
              <a:buNone/>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Give a brief introduction to your participation for the project.</a:t>
            </a:r>
          </a:p>
        </p:txBody>
      </p:sp>
      <p:sp>
        <p:nvSpPr>
          <p:cNvPr id="18" name="TextBox 17">
            <a:extLst>
              <a:ext uri="{FF2B5EF4-FFF2-40B4-BE49-F238E27FC236}">
                <a16:creationId xmlns:a16="http://schemas.microsoft.com/office/drawing/2014/main" id="{B8005569-C2AD-CC05-8D64-B474FCA4E742}"/>
              </a:ext>
            </a:extLst>
          </p:cNvPr>
          <p:cNvSpPr txBox="1"/>
          <p:nvPr userDrawn="1"/>
        </p:nvSpPr>
        <p:spPr>
          <a:xfrm>
            <a:off x="246535" y="1256882"/>
            <a:ext cx="1397306"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BUNDESLAND</a:t>
            </a:r>
          </a:p>
        </p:txBody>
      </p:sp>
      <p:sp>
        <p:nvSpPr>
          <p:cNvPr id="4" name="Text Placeholder 2">
            <a:extLst>
              <a:ext uri="{FF2B5EF4-FFF2-40B4-BE49-F238E27FC236}">
                <a16:creationId xmlns:a16="http://schemas.microsoft.com/office/drawing/2014/main" id="{0676AEC4-C477-8D4E-400B-BA76F2A8B655}"/>
              </a:ext>
            </a:extLst>
          </p:cNvPr>
          <p:cNvSpPr>
            <a:spLocks noGrp="1"/>
          </p:cNvSpPr>
          <p:nvPr>
            <p:ph type="body" idx="15" hasCustomPrompt="1"/>
          </p:nvPr>
        </p:nvSpPr>
        <p:spPr>
          <a:xfrm>
            <a:off x="329036" y="1565816"/>
            <a:ext cx="3263995"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noProof="0"/>
              <a:t>Hier ausfüllen</a:t>
            </a:r>
          </a:p>
        </p:txBody>
      </p:sp>
      <p:sp>
        <p:nvSpPr>
          <p:cNvPr id="5" name="Text Placeholder 2">
            <a:extLst>
              <a:ext uri="{FF2B5EF4-FFF2-40B4-BE49-F238E27FC236}">
                <a16:creationId xmlns:a16="http://schemas.microsoft.com/office/drawing/2014/main" id="{42E496AD-F7F7-A63E-8603-C755108DB0A7}"/>
              </a:ext>
            </a:extLst>
          </p:cNvPr>
          <p:cNvSpPr>
            <a:spLocks noGrp="1"/>
          </p:cNvSpPr>
          <p:nvPr>
            <p:ph type="body" idx="16" hasCustomPrompt="1"/>
          </p:nvPr>
        </p:nvSpPr>
        <p:spPr>
          <a:xfrm>
            <a:off x="4165030" y="1350886"/>
            <a:ext cx="1787151" cy="780292"/>
          </a:xfrm>
        </p:spPr>
        <p:txBody>
          <a:bodyPr anchor="t">
            <a:normAutofit/>
          </a:bodyPr>
          <a:lstStyle>
            <a:lvl1pPr marL="0" indent="0">
              <a:buNone/>
              <a:defRPr sz="1400" b="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noProof="0"/>
              <a:t>Gibt es einen Teamnamen?</a:t>
            </a:r>
          </a:p>
        </p:txBody>
      </p:sp>
      <p:cxnSp>
        <p:nvCxnSpPr>
          <p:cNvPr id="9" name="Straight Connector 8">
            <a:extLst>
              <a:ext uri="{FF2B5EF4-FFF2-40B4-BE49-F238E27FC236}">
                <a16:creationId xmlns:a16="http://schemas.microsoft.com/office/drawing/2014/main" id="{AB3D701B-E924-5F8D-A252-59609AD8BDE0}"/>
              </a:ext>
            </a:extLst>
          </p:cNvPr>
          <p:cNvCxnSpPr>
            <a:cxnSpLocks/>
          </p:cNvCxnSpPr>
          <p:nvPr userDrawn="1"/>
        </p:nvCxnSpPr>
        <p:spPr>
          <a:xfrm>
            <a:off x="329036" y="1195942"/>
            <a:ext cx="3331721" cy="4002"/>
          </a:xfrm>
          <a:prstGeom prst="line">
            <a:avLst/>
          </a:prstGeom>
          <a:ln>
            <a:solidFill>
              <a:schemeClr val="tx2">
                <a:lumMod val="10000"/>
              </a:schemeClr>
            </a:solidFill>
          </a:ln>
        </p:spPr>
        <p:style>
          <a:lnRef idx="2">
            <a:schemeClr val="accent1"/>
          </a:lnRef>
          <a:fillRef idx="0">
            <a:schemeClr val="accent1"/>
          </a:fillRef>
          <a:effectRef idx="1">
            <a:schemeClr val="accent1"/>
          </a:effectRef>
          <a:fontRef idx="minor">
            <a:schemeClr val="tx1"/>
          </a:fontRef>
        </p:style>
      </p:cxnSp>
      <p:sp>
        <p:nvSpPr>
          <p:cNvPr id="23" name="Text Placeholder 2">
            <a:extLst>
              <a:ext uri="{FF2B5EF4-FFF2-40B4-BE49-F238E27FC236}">
                <a16:creationId xmlns:a16="http://schemas.microsoft.com/office/drawing/2014/main" id="{00CC4EDA-E8DB-BB7D-DA1C-0B05A1262887}"/>
              </a:ext>
            </a:extLst>
          </p:cNvPr>
          <p:cNvSpPr>
            <a:spLocks noGrp="1"/>
          </p:cNvSpPr>
          <p:nvPr>
            <p:ph type="body" idx="18" hasCustomPrompt="1"/>
          </p:nvPr>
        </p:nvSpPr>
        <p:spPr>
          <a:xfrm>
            <a:off x="342334" y="3533401"/>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noProof="0"/>
              <a:t>Hier ausfüllen</a:t>
            </a:r>
          </a:p>
        </p:txBody>
      </p:sp>
      <p:sp>
        <p:nvSpPr>
          <p:cNvPr id="32" name="Text Placeholder 2">
            <a:extLst>
              <a:ext uri="{FF2B5EF4-FFF2-40B4-BE49-F238E27FC236}">
                <a16:creationId xmlns:a16="http://schemas.microsoft.com/office/drawing/2014/main" id="{3D97CCEF-8B32-DA8D-8220-433DBAC8C95B}"/>
              </a:ext>
            </a:extLst>
          </p:cNvPr>
          <p:cNvSpPr>
            <a:spLocks noGrp="1"/>
          </p:cNvSpPr>
          <p:nvPr>
            <p:ph type="body" idx="20" hasCustomPrompt="1"/>
          </p:nvPr>
        </p:nvSpPr>
        <p:spPr>
          <a:xfrm>
            <a:off x="4165030" y="2215187"/>
            <a:ext cx="3779647" cy="4141162"/>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Gib </a:t>
            </a:r>
            <a:r>
              <a:rPr lang="en-GB" err="1"/>
              <a:t>uns</a:t>
            </a:r>
            <a:r>
              <a:rPr lang="en-GB"/>
              <a:t> </a:t>
            </a:r>
            <a:r>
              <a:rPr lang="en-GB" err="1"/>
              <a:t>eine</a:t>
            </a:r>
            <a:r>
              <a:rPr lang="en-GB"/>
              <a:t> </a:t>
            </a:r>
            <a:r>
              <a:rPr lang="en-GB" err="1"/>
              <a:t>kurze</a:t>
            </a:r>
            <a:r>
              <a:rPr lang="en-GB"/>
              <a:t> </a:t>
            </a:r>
            <a:r>
              <a:rPr lang="en-GB" err="1"/>
              <a:t>Vorstellung</a:t>
            </a:r>
            <a:r>
              <a:rPr lang="en-GB"/>
              <a:t> </a:t>
            </a:r>
            <a:r>
              <a:rPr lang="en-GB" err="1"/>
              <a:t>über</a:t>
            </a:r>
            <a:r>
              <a:rPr lang="en-GB"/>
              <a:t> </a:t>
            </a:r>
            <a:r>
              <a:rPr lang="en-GB" err="1"/>
              <a:t>deine</a:t>
            </a:r>
            <a:r>
              <a:rPr lang="en-GB"/>
              <a:t> Idee. </a:t>
            </a:r>
            <a:r>
              <a:rPr lang="en-GB" err="1"/>
              <a:t>Wor</a:t>
            </a:r>
            <a:endParaRPr lang="en-GB"/>
          </a:p>
        </p:txBody>
      </p:sp>
      <p:sp>
        <p:nvSpPr>
          <p:cNvPr id="34" name="TextBox 33">
            <a:extLst>
              <a:ext uri="{FF2B5EF4-FFF2-40B4-BE49-F238E27FC236}">
                <a16:creationId xmlns:a16="http://schemas.microsoft.com/office/drawing/2014/main" id="{F1EB04FC-D739-B00E-D3F9-1608A9A2126C}"/>
              </a:ext>
            </a:extLst>
          </p:cNvPr>
          <p:cNvSpPr txBox="1"/>
          <p:nvPr userDrawn="1"/>
        </p:nvSpPr>
        <p:spPr>
          <a:xfrm>
            <a:off x="246535" y="218034"/>
            <a:ext cx="1536062"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1. INTRO</a:t>
            </a:r>
          </a:p>
        </p:txBody>
      </p:sp>
      <p:sp>
        <p:nvSpPr>
          <p:cNvPr id="2" name="TextBox 1">
            <a:extLst>
              <a:ext uri="{FF2B5EF4-FFF2-40B4-BE49-F238E27FC236}">
                <a16:creationId xmlns:a16="http://schemas.microsoft.com/office/drawing/2014/main" id="{7E5FA1BE-7633-F019-9769-1B38AF726BC0}"/>
              </a:ext>
            </a:extLst>
          </p:cNvPr>
          <p:cNvSpPr txBox="1"/>
          <p:nvPr userDrawn="1"/>
        </p:nvSpPr>
        <p:spPr>
          <a:xfrm>
            <a:off x="246535" y="2041290"/>
            <a:ext cx="1317092"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UNIVERSITÄT</a:t>
            </a:r>
          </a:p>
        </p:txBody>
      </p:sp>
      <p:sp>
        <p:nvSpPr>
          <p:cNvPr id="3" name="Text Placeholder 2">
            <a:extLst>
              <a:ext uri="{FF2B5EF4-FFF2-40B4-BE49-F238E27FC236}">
                <a16:creationId xmlns:a16="http://schemas.microsoft.com/office/drawing/2014/main" id="{CAF8F316-5A1E-7E46-5A95-F83876EE2C2E}"/>
              </a:ext>
            </a:extLst>
          </p:cNvPr>
          <p:cNvSpPr>
            <a:spLocks noGrp="1"/>
          </p:cNvSpPr>
          <p:nvPr>
            <p:ph type="body" idx="21" hasCustomPrompt="1"/>
          </p:nvPr>
        </p:nvSpPr>
        <p:spPr>
          <a:xfrm>
            <a:off x="342334" y="2367464"/>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noProof="0"/>
              <a:t>Hier ausfüllen</a:t>
            </a:r>
          </a:p>
        </p:txBody>
      </p:sp>
      <p:cxnSp>
        <p:nvCxnSpPr>
          <p:cNvPr id="7" name="Straight Connector 6">
            <a:extLst>
              <a:ext uri="{FF2B5EF4-FFF2-40B4-BE49-F238E27FC236}">
                <a16:creationId xmlns:a16="http://schemas.microsoft.com/office/drawing/2014/main" id="{A5F06630-003E-1C3B-0DBA-726362887851}"/>
              </a:ext>
            </a:extLst>
          </p:cNvPr>
          <p:cNvCxnSpPr>
            <a:cxnSpLocks/>
          </p:cNvCxnSpPr>
          <p:nvPr userDrawn="1"/>
        </p:nvCxnSpPr>
        <p:spPr>
          <a:xfrm>
            <a:off x="329036" y="1997746"/>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24" name="TextBox 23">
            <a:extLst>
              <a:ext uri="{FF2B5EF4-FFF2-40B4-BE49-F238E27FC236}">
                <a16:creationId xmlns:a16="http://schemas.microsoft.com/office/drawing/2014/main" id="{72FC1E6B-1686-9789-3C2B-F987A474243F}"/>
              </a:ext>
            </a:extLst>
          </p:cNvPr>
          <p:cNvSpPr txBox="1"/>
          <p:nvPr userDrawn="1"/>
        </p:nvSpPr>
        <p:spPr>
          <a:xfrm>
            <a:off x="246535" y="2844986"/>
            <a:ext cx="1229952"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MITGLIEDER</a:t>
            </a:r>
          </a:p>
        </p:txBody>
      </p:sp>
      <p:sp>
        <p:nvSpPr>
          <p:cNvPr id="27" name="Text Placeholder 2">
            <a:extLst>
              <a:ext uri="{FF2B5EF4-FFF2-40B4-BE49-F238E27FC236}">
                <a16:creationId xmlns:a16="http://schemas.microsoft.com/office/drawing/2014/main" id="{55963887-F3F0-94CC-EF89-0A2E74271239}"/>
              </a:ext>
            </a:extLst>
          </p:cNvPr>
          <p:cNvSpPr>
            <a:spLocks noGrp="1"/>
          </p:cNvSpPr>
          <p:nvPr>
            <p:ph type="body" idx="22" hasCustomPrompt="1"/>
          </p:nvPr>
        </p:nvSpPr>
        <p:spPr>
          <a:xfrm>
            <a:off x="342334" y="3171160"/>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noProof="0"/>
              <a:t>Hier ausfüllen</a:t>
            </a:r>
          </a:p>
        </p:txBody>
      </p:sp>
      <p:cxnSp>
        <p:nvCxnSpPr>
          <p:cNvPr id="29" name="Straight Connector 28">
            <a:extLst>
              <a:ext uri="{FF2B5EF4-FFF2-40B4-BE49-F238E27FC236}">
                <a16:creationId xmlns:a16="http://schemas.microsoft.com/office/drawing/2014/main" id="{6F5B5A21-824A-BB74-2B15-2A788DA33724}"/>
              </a:ext>
            </a:extLst>
          </p:cNvPr>
          <p:cNvCxnSpPr>
            <a:cxnSpLocks/>
          </p:cNvCxnSpPr>
          <p:nvPr userDrawn="1"/>
        </p:nvCxnSpPr>
        <p:spPr>
          <a:xfrm>
            <a:off x="329036" y="2801442"/>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37" name="Picture Placeholder 2">
            <a:extLst>
              <a:ext uri="{FF2B5EF4-FFF2-40B4-BE49-F238E27FC236}">
                <a16:creationId xmlns:a16="http://schemas.microsoft.com/office/drawing/2014/main" id="{09B6D762-D0FD-44E1-840D-96D8D0C2D7F5}"/>
              </a:ext>
            </a:extLst>
          </p:cNvPr>
          <p:cNvSpPr>
            <a:spLocks noGrp="1"/>
          </p:cNvSpPr>
          <p:nvPr>
            <p:ph type="pic" idx="25" hasCustomPrompt="1"/>
          </p:nvPr>
        </p:nvSpPr>
        <p:spPr>
          <a:xfrm>
            <a:off x="6115844" y="1012148"/>
            <a:ext cx="1787151" cy="1142580"/>
          </a:xfrm>
        </p:spPr>
        <p:txBody>
          <a:bodyPr>
            <a:normAutofit/>
          </a:bodyPr>
          <a:lstStyle>
            <a:lvl1pPr marL="0" indent="0">
              <a:buNone/>
              <a:defRPr sz="1400">
                <a:solidFill>
                  <a:schemeClr val="tx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noProof="0"/>
              <a:t>Teamfoto (</a:t>
            </a:r>
            <a:r>
              <a:rPr lang="de-DE" noProof="0" err="1"/>
              <a:t>freiweillig</a:t>
            </a:r>
            <a:r>
              <a:rPr lang="de-DE" noProof="0"/>
              <a:t>)</a:t>
            </a:r>
          </a:p>
        </p:txBody>
      </p:sp>
      <p:sp>
        <p:nvSpPr>
          <p:cNvPr id="6" name="Text Placeholder 2">
            <a:extLst>
              <a:ext uri="{FF2B5EF4-FFF2-40B4-BE49-F238E27FC236}">
                <a16:creationId xmlns:a16="http://schemas.microsoft.com/office/drawing/2014/main" id="{A8D7A897-6AB0-F25C-F416-5403575E33D7}"/>
              </a:ext>
            </a:extLst>
          </p:cNvPr>
          <p:cNvSpPr>
            <a:spLocks noGrp="1"/>
          </p:cNvSpPr>
          <p:nvPr>
            <p:ph type="body" idx="26" hasCustomPrompt="1"/>
          </p:nvPr>
        </p:nvSpPr>
        <p:spPr>
          <a:xfrm>
            <a:off x="337238" y="3889160"/>
            <a:ext cx="3300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noProof="0"/>
              <a:t>Hier ausfüllen</a:t>
            </a:r>
          </a:p>
        </p:txBody>
      </p:sp>
      <p:sp>
        <p:nvSpPr>
          <p:cNvPr id="14" name="Text Placeholder 2">
            <a:extLst>
              <a:ext uri="{FF2B5EF4-FFF2-40B4-BE49-F238E27FC236}">
                <a16:creationId xmlns:a16="http://schemas.microsoft.com/office/drawing/2014/main" id="{537FEAE9-B8F2-6161-EB22-68B1DD0F5CBA}"/>
              </a:ext>
            </a:extLst>
          </p:cNvPr>
          <p:cNvSpPr>
            <a:spLocks noGrp="1"/>
          </p:cNvSpPr>
          <p:nvPr>
            <p:ph type="body" idx="27" hasCustomPrompt="1"/>
          </p:nvPr>
        </p:nvSpPr>
        <p:spPr>
          <a:xfrm>
            <a:off x="353042" y="4244919"/>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noProof="0"/>
              <a:t>Hier ausfüllen</a:t>
            </a:r>
          </a:p>
        </p:txBody>
      </p:sp>
      <p:sp>
        <p:nvSpPr>
          <p:cNvPr id="16" name="Text Placeholder 2">
            <a:extLst>
              <a:ext uri="{FF2B5EF4-FFF2-40B4-BE49-F238E27FC236}">
                <a16:creationId xmlns:a16="http://schemas.microsoft.com/office/drawing/2014/main" id="{4317B529-A101-E9F0-28DF-73ABA8D0EA88}"/>
              </a:ext>
            </a:extLst>
          </p:cNvPr>
          <p:cNvSpPr>
            <a:spLocks noGrp="1"/>
          </p:cNvSpPr>
          <p:nvPr>
            <p:ph type="body" idx="28" hasCustomPrompt="1"/>
          </p:nvPr>
        </p:nvSpPr>
        <p:spPr>
          <a:xfrm>
            <a:off x="353042" y="4596239"/>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noProof="0"/>
              <a:t>Hier ausfüllen</a:t>
            </a:r>
          </a:p>
        </p:txBody>
      </p:sp>
      <p:sp>
        <p:nvSpPr>
          <p:cNvPr id="17" name="Text Placeholder 2">
            <a:extLst>
              <a:ext uri="{FF2B5EF4-FFF2-40B4-BE49-F238E27FC236}">
                <a16:creationId xmlns:a16="http://schemas.microsoft.com/office/drawing/2014/main" id="{5AFB7546-0AFC-701B-004C-8A214F0B4222}"/>
              </a:ext>
            </a:extLst>
          </p:cNvPr>
          <p:cNvSpPr>
            <a:spLocks noGrp="1"/>
          </p:cNvSpPr>
          <p:nvPr>
            <p:ph type="body" idx="29" hasCustomPrompt="1"/>
          </p:nvPr>
        </p:nvSpPr>
        <p:spPr>
          <a:xfrm>
            <a:off x="351238" y="4956960"/>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noProof="0"/>
              <a:t>Hier ausfüllen</a:t>
            </a:r>
          </a:p>
        </p:txBody>
      </p:sp>
      <p:sp>
        <p:nvSpPr>
          <p:cNvPr id="19" name="Text Placeholder 2">
            <a:extLst>
              <a:ext uri="{FF2B5EF4-FFF2-40B4-BE49-F238E27FC236}">
                <a16:creationId xmlns:a16="http://schemas.microsoft.com/office/drawing/2014/main" id="{E1A5A716-36CB-709A-CA24-BCC3E59754EC}"/>
              </a:ext>
            </a:extLst>
          </p:cNvPr>
          <p:cNvSpPr>
            <a:spLocks noGrp="1"/>
          </p:cNvSpPr>
          <p:nvPr>
            <p:ph type="body" idx="30" hasCustomPrompt="1"/>
          </p:nvPr>
        </p:nvSpPr>
        <p:spPr>
          <a:xfrm>
            <a:off x="351238" y="5316919"/>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noProof="0"/>
              <a:t>Hier ausfüllen</a:t>
            </a:r>
          </a:p>
        </p:txBody>
      </p:sp>
      <p:sp>
        <p:nvSpPr>
          <p:cNvPr id="22" name="Text Placeholder 2">
            <a:extLst>
              <a:ext uri="{FF2B5EF4-FFF2-40B4-BE49-F238E27FC236}">
                <a16:creationId xmlns:a16="http://schemas.microsoft.com/office/drawing/2014/main" id="{F2809980-C0F2-B9B7-7B22-2DE59AE9382B}"/>
              </a:ext>
            </a:extLst>
          </p:cNvPr>
          <p:cNvSpPr>
            <a:spLocks noGrp="1"/>
          </p:cNvSpPr>
          <p:nvPr>
            <p:ph type="body" idx="31" hasCustomPrompt="1"/>
          </p:nvPr>
        </p:nvSpPr>
        <p:spPr>
          <a:xfrm>
            <a:off x="346916" y="5668252"/>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noProof="0"/>
              <a:t>Hier ausfüllen</a:t>
            </a:r>
          </a:p>
        </p:txBody>
      </p:sp>
      <p:sp>
        <p:nvSpPr>
          <p:cNvPr id="28" name="Text Placeholder 2">
            <a:extLst>
              <a:ext uri="{FF2B5EF4-FFF2-40B4-BE49-F238E27FC236}">
                <a16:creationId xmlns:a16="http://schemas.microsoft.com/office/drawing/2014/main" id="{9A9C8697-BF78-CF3A-E822-A5539D1A36BF}"/>
              </a:ext>
            </a:extLst>
          </p:cNvPr>
          <p:cNvSpPr>
            <a:spLocks noGrp="1"/>
          </p:cNvSpPr>
          <p:nvPr>
            <p:ph type="body" idx="32" hasCustomPrompt="1"/>
          </p:nvPr>
        </p:nvSpPr>
        <p:spPr>
          <a:xfrm>
            <a:off x="358788" y="6024760"/>
            <a:ext cx="3272216" cy="307778"/>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noProof="0"/>
              <a:t>Hier ausfüllen</a:t>
            </a:r>
          </a:p>
        </p:txBody>
      </p:sp>
      <p:pic>
        <p:nvPicPr>
          <p:cNvPr id="36" name="Grafik 35" descr="Ein Bild, das Schrift, Grafiken, Text, Logo enthält.&#10;&#10;Automatisch generierte Beschreibung">
            <a:extLst>
              <a:ext uri="{FF2B5EF4-FFF2-40B4-BE49-F238E27FC236}">
                <a16:creationId xmlns:a16="http://schemas.microsoft.com/office/drawing/2014/main" id="{E7A086D7-D403-0D22-93BE-9A1E02ADF914}"/>
              </a:ext>
            </a:extLst>
          </p:cNvPr>
          <p:cNvPicPr>
            <a:picLocks noChangeAspect="1"/>
          </p:cNvPicPr>
          <p:nvPr userDrawn="1"/>
        </p:nvPicPr>
        <p:blipFill>
          <a:blip r:embed="rId2"/>
          <a:stretch>
            <a:fillRect/>
          </a:stretch>
        </p:blipFill>
        <p:spPr>
          <a:xfrm>
            <a:off x="10497503" y="6483276"/>
            <a:ext cx="1590136" cy="256639"/>
          </a:xfrm>
          <a:prstGeom prst="rect">
            <a:avLst/>
          </a:prstGeom>
        </p:spPr>
      </p:pic>
    </p:spTree>
    <p:extLst>
      <p:ext uri="{BB962C8B-B14F-4D97-AF65-F5344CB8AC3E}">
        <p14:creationId xmlns:p14="http://schemas.microsoft.com/office/powerpoint/2010/main" val="26660421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ntroduction - Researcher">
    <p:spTree>
      <p:nvGrpSpPr>
        <p:cNvPr id="1" name=""/>
        <p:cNvGrpSpPr/>
        <p:nvPr/>
      </p:nvGrpSpPr>
      <p:grpSpPr>
        <a:xfrm>
          <a:off x="0" y="0"/>
          <a:ext cx="0" cy="0"/>
          <a:chOff x="0" y="0"/>
          <a:chExt cx="0" cy="0"/>
        </a:xfrm>
      </p:grpSpPr>
      <p:sp>
        <p:nvSpPr>
          <p:cNvPr id="25" name="Round Single Corner of Rectangle 24">
            <a:extLst>
              <a:ext uri="{FF2B5EF4-FFF2-40B4-BE49-F238E27FC236}">
                <a16:creationId xmlns:a16="http://schemas.microsoft.com/office/drawing/2014/main" id="{3F01A773-91AB-760F-A2B8-F9299A3CEC97}"/>
              </a:ext>
            </a:extLst>
          </p:cNvPr>
          <p:cNvSpPr/>
          <p:nvPr userDrawn="1"/>
        </p:nvSpPr>
        <p:spPr>
          <a:xfrm flipH="1">
            <a:off x="3866322" y="681038"/>
            <a:ext cx="4255602" cy="6176962"/>
          </a:xfrm>
          <a:prstGeom prst="round1Rect">
            <a:avLst>
              <a:gd name="adj" fmla="val 3110"/>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E1DE485B-6D1B-C7EC-A809-45580755D314}"/>
              </a:ext>
            </a:extLst>
          </p:cNvPr>
          <p:cNvSpPr/>
          <p:nvPr userDrawn="1"/>
        </p:nvSpPr>
        <p:spPr>
          <a:xfrm>
            <a:off x="8116956" y="681036"/>
            <a:ext cx="4075044" cy="617696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 Placeholder 2">
            <a:extLst>
              <a:ext uri="{FF2B5EF4-FFF2-40B4-BE49-F238E27FC236}">
                <a16:creationId xmlns:a16="http://schemas.microsoft.com/office/drawing/2014/main" id="{61F84FE9-64D9-453B-EF53-72391ABDEFE0}"/>
              </a:ext>
            </a:extLst>
          </p:cNvPr>
          <p:cNvSpPr>
            <a:spLocks noGrp="1"/>
          </p:cNvSpPr>
          <p:nvPr>
            <p:ph type="body" idx="1" hasCustomPrompt="1"/>
          </p:nvPr>
        </p:nvSpPr>
        <p:spPr>
          <a:xfrm>
            <a:off x="246535" y="1426029"/>
            <a:ext cx="3323930" cy="365125"/>
          </a:xfrm>
        </p:spPr>
        <p:txBody>
          <a:bodyPr anchor="ctr">
            <a:normAutofit/>
          </a:bodyPr>
          <a:lstStyle>
            <a:lvl1pPr marL="0" indent="0">
              <a:buNone/>
              <a:defRPr sz="1600" b="1">
                <a:solidFill>
                  <a:schemeClr val="accent2"/>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TEAM NAME</a:t>
            </a:r>
          </a:p>
        </p:txBody>
      </p:sp>
      <p:sp>
        <p:nvSpPr>
          <p:cNvPr id="10" name="TextBox 9">
            <a:extLst>
              <a:ext uri="{FF2B5EF4-FFF2-40B4-BE49-F238E27FC236}">
                <a16:creationId xmlns:a16="http://schemas.microsoft.com/office/drawing/2014/main" id="{7D2845AB-3F9A-3E95-2BD1-585513C57630}"/>
              </a:ext>
            </a:extLst>
          </p:cNvPr>
          <p:cNvSpPr txBox="1"/>
          <p:nvPr userDrawn="1"/>
        </p:nvSpPr>
        <p:spPr>
          <a:xfrm>
            <a:off x="4156112" y="830612"/>
            <a:ext cx="2061846"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SOLUTION PITCH</a:t>
            </a:r>
          </a:p>
        </p:txBody>
      </p:sp>
      <p:sp>
        <p:nvSpPr>
          <p:cNvPr id="11" name="TextBox 10">
            <a:extLst>
              <a:ext uri="{FF2B5EF4-FFF2-40B4-BE49-F238E27FC236}">
                <a16:creationId xmlns:a16="http://schemas.microsoft.com/office/drawing/2014/main" id="{9CAD92EB-890D-F54D-04D2-C7B611BA4891}"/>
              </a:ext>
            </a:extLst>
          </p:cNvPr>
          <p:cNvSpPr txBox="1"/>
          <p:nvPr userDrawn="1"/>
        </p:nvSpPr>
        <p:spPr>
          <a:xfrm>
            <a:off x="8389099" y="830612"/>
            <a:ext cx="829138" cy="369332"/>
          </a:xfrm>
          <a:prstGeom prst="rect">
            <a:avLst/>
          </a:prstGeom>
          <a:noFill/>
        </p:spPr>
        <p:txBody>
          <a:bodyPr wrap="none" rtlCol="0" anchor="ctr">
            <a:spAutoFit/>
          </a:bodyPr>
          <a:lstStyle/>
          <a:p>
            <a:r>
              <a:rPr lang="en-US" b="1">
                <a:solidFill>
                  <a:schemeClr val="bg1"/>
                </a:solidFill>
                <a:latin typeface="Segoe UI" panose="020B0502040204020203" pitchFamily="34" charset="0"/>
                <a:cs typeface="Segoe UI" panose="020B0502040204020203" pitchFamily="34" charset="0"/>
              </a:rPr>
              <a:t>TEAM</a:t>
            </a:r>
          </a:p>
        </p:txBody>
      </p:sp>
      <p:sp>
        <p:nvSpPr>
          <p:cNvPr id="12" name="TextBox 11">
            <a:extLst>
              <a:ext uri="{FF2B5EF4-FFF2-40B4-BE49-F238E27FC236}">
                <a16:creationId xmlns:a16="http://schemas.microsoft.com/office/drawing/2014/main" id="{B1E017E9-3A1B-F2EC-5507-0221370E1A90}"/>
              </a:ext>
            </a:extLst>
          </p:cNvPr>
          <p:cNvSpPr txBox="1"/>
          <p:nvPr userDrawn="1"/>
        </p:nvSpPr>
        <p:spPr>
          <a:xfrm>
            <a:off x="229906" y="817964"/>
            <a:ext cx="3612464"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BACKGROUND INFORMATION</a:t>
            </a:r>
          </a:p>
        </p:txBody>
      </p:sp>
      <p:sp>
        <p:nvSpPr>
          <p:cNvPr id="13" name="Text Placeholder 2">
            <a:extLst>
              <a:ext uri="{FF2B5EF4-FFF2-40B4-BE49-F238E27FC236}">
                <a16:creationId xmlns:a16="http://schemas.microsoft.com/office/drawing/2014/main" id="{C6C5D7BB-F081-AE0C-6BAA-5C53E9968F72}"/>
              </a:ext>
            </a:extLst>
          </p:cNvPr>
          <p:cNvSpPr>
            <a:spLocks noGrp="1"/>
          </p:cNvSpPr>
          <p:nvPr>
            <p:ph type="body" idx="13" hasCustomPrompt="1"/>
          </p:nvPr>
        </p:nvSpPr>
        <p:spPr>
          <a:xfrm>
            <a:off x="8389099" y="1415277"/>
            <a:ext cx="3630623" cy="4840173"/>
          </a:xfrm>
        </p:spPr>
        <p:txBody>
          <a:bodyPr>
            <a:normAutofit/>
          </a:bodyPr>
          <a:lstStyle>
            <a:lvl1pPr marL="0" indent="0">
              <a:buNone/>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Give a brief introduction to your team for the project.</a:t>
            </a:r>
          </a:p>
        </p:txBody>
      </p:sp>
      <p:sp>
        <p:nvSpPr>
          <p:cNvPr id="18" name="TextBox 17">
            <a:extLst>
              <a:ext uri="{FF2B5EF4-FFF2-40B4-BE49-F238E27FC236}">
                <a16:creationId xmlns:a16="http://schemas.microsoft.com/office/drawing/2014/main" id="{B8005569-C2AD-CC05-8D64-B474FCA4E742}"/>
              </a:ext>
            </a:extLst>
          </p:cNvPr>
          <p:cNvSpPr txBox="1"/>
          <p:nvPr userDrawn="1"/>
        </p:nvSpPr>
        <p:spPr>
          <a:xfrm>
            <a:off x="246535" y="2419257"/>
            <a:ext cx="1031949"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COUNTRY</a:t>
            </a:r>
          </a:p>
        </p:txBody>
      </p:sp>
      <p:sp>
        <p:nvSpPr>
          <p:cNvPr id="19" name="TextBox 18">
            <a:extLst>
              <a:ext uri="{FF2B5EF4-FFF2-40B4-BE49-F238E27FC236}">
                <a16:creationId xmlns:a16="http://schemas.microsoft.com/office/drawing/2014/main" id="{17EC6120-CB82-5B1C-D2F0-49389036E349}"/>
              </a:ext>
            </a:extLst>
          </p:cNvPr>
          <p:cNvSpPr txBox="1"/>
          <p:nvPr userDrawn="1"/>
        </p:nvSpPr>
        <p:spPr>
          <a:xfrm>
            <a:off x="246535" y="3455434"/>
            <a:ext cx="2857834"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FOUNDING YEAR (if applicable)</a:t>
            </a:r>
          </a:p>
        </p:txBody>
      </p:sp>
      <p:sp>
        <p:nvSpPr>
          <p:cNvPr id="20" name="TextBox 19">
            <a:extLst>
              <a:ext uri="{FF2B5EF4-FFF2-40B4-BE49-F238E27FC236}">
                <a16:creationId xmlns:a16="http://schemas.microsoft.com/office/drawing/2014/main" id="{0182DB51-A959-F2BA-B39D-3F854ABEF219}"/>
              </a:ext>
            </a:extLst>
          </p:cNvPr>
          <p:cNvSpPr txBox="1"/>
          <p:nvPr userDrawn="1"/>
        </p:nvSpPr>
        <p:spPr>
          <a:xfrm>
            <a:off x="246535" y="4491611"/>
            <a:ext cx="3213252"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ASSOCIATED STARTUP/UNIVERSITY</a:t>
            </a:r>
          </a:p>
        </p:txBody>
      </p:sp>
      <p:sp>
        <p:nvSpPr>
          <p:cNvPr id="21" name="TextBox 20">
            <a:extLst>
              <a:ext uri="{FF2B5EF4-FFF2-40B4-BE49-F238E27FC236}">
                <a16:creationId xmlns:a16="http://schemas.microsoft.com/office/drawing/2014/main" id="{15C017A4-20BC-EBB8-F12E-3F64FAC018C4}"/>
              </a:ext>
            </a:extLst>
          </p:cNvPr>
          <p:cNvSpPr txBox="1"/>
          <p:nvPr userDrawn="1"/>
        </p:nvSpPr>
        <p:spPr>
          <a:xfrm>
            <a:off x="246535" y="5527788"/>
            <a:ext cx="1016625"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LINKEDIN</a:t>
            </a:r>
          </a:p>
        </p:txBody>
      </p:sp>
      <p:sp>
        <p:nvSpPr>
          <p:cNvPr id="4" name="Text Placeholder 2">
            <a:extLst>
              <a:ext uri="{FF2B5EF4-FFF2-40B4-BE49-F238E27FC236}">
                <a16:creationId xmlns:a16="http://schemas.microsoft.com/office/drawing/2014/main" id="{0676AEC4-C477-8D4E-400B-BA76F2A8B655}"/>
              </a:ext>
            </a:extLst>
          </p:cNvPr>
          <p:cNvSpPr>
            <a:spLocks noGrp="1"/>
          </p:cNvSpPr>
          <p:nvPr>
            <p:ph type="body" idx="15" hasCustomPrompt="1"/>
          </p:nvPr>
        </p:nvSpPr>
        <p:spPr>
          <a:xfrm>
            <a:off x="246535" y="2769130"/>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sp>
        <p:nvSpPr>
          <p:cNvPr id="5" name="Text Placeholder 2">
            <a:extLst>
              <a:ext uri="{FF2B5EF4-FFF2-40B4-BE49-F238E27FC236}">
                <a16:creationId xmlns:a16="http://schemas.microsoft.com/office/drawing/2014/main" id="{42E496AD-F7F7-A63E-8603-C755108DB0A7}"/>
              </a:ext>
            </a:extLst>
          </p:cNvPr>
          <p:cNvSpPr>
            <a:spLocks noGrp="1"/>
          </p:cNvSpPr>
          <p:nvPr>
            <p:ph type="body" idx="16" hasCustomPrompt="1"/>
          </p:nvPr>
        </p:nvSpPr>
        <p:spPr>
          <a:xfrm>
            <a:off x="246535" y="1871435"/>
            <a:ext cx="3323930" cy="365125"/>
          </a:xfrm>
        </p:spPr>
        <p:txBody>
          <a:bodyPr anchor="ctr">
            <a:normAutofit/>
          </a:bodyPr>
          <a:lstStyle>
            <a:lvl1pPr marL="0" indent="0">
              <a:buNone/>
              <a:defRPr sz="1600" b="1">
                <a:solidFill>
                  <a:schemeClr val="accent2"/>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SOLUTION NAME</a:t>
            </a:r>
          </a:p>
        </p:txBody>
      </p:sp>
      <p:cxnSp>
        <p:nvCxnSpPr>
          <p:cNvPr id="9" name="Straight Connector 8">
            <a:extLst>
              <a:ext uri="{FF2B5EF4-FFF2-40B4-BE49-F238E27FC236}">
                <a16:creationId xmlns:a16="http://schemas.microsoft.com/office/drawing/2014/main" id="{AB3D701B-E924-5F8D-A252-59609AD8BDE0}"/>
              </a:ext>
            </a:extLst>
          </p:cNvPr>
          <p:cNvCxnSpPr>
            <a:cxnSpLocks/>
          </p:cNvCxnSpPr>
          <p:nvPr userDrawn="1"/>
        </p:nvCxnSpPr>
        <p:spPr>
          <a:xfrm>
            <a:off x="172278" y="2386599"/>
            <a:ext cx="33981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17" name="Text Placeholder 2">
            <a:extLst>
              <a:ext uri="{FF2B5EF4-FFF2-40B4-BE49-F238E27FC236}">
                <a16:creationId xmlns:a16="http://schemas.microsoft.com/office/drawing/2014/main" id="{4D073AF7-821F-F27E-678D-22B8D310E5C5}"/>
              </a:ext>
            </a:extLst>
          </p:cNvPr>
          <p:cNvSpPr>
            <a:spLocks noGrp="1"/>
          </p:cNvSpPr>
          <p:nvPr>
            <p:ph type="body" idx="17" hasCustomPrompt="1"/>
          </p:nvPr>
        </p:nvSpPr>
        <p:spPr>
          <a:xfrm>
            <a:off x="246535" y="3780435"/>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sp>
        <p:nvSpPr>
          <p:cNvPr id="23" name="Text Placeholder 2">
            <a:extLst>
              <a:ext uri="{FF2B5EF4-FFF2-40B4-BE49-F238E27FC236}">
                <a16:creationId xmlns:a16="http://schemas.microsoft.com/office/drawing/2014/main" id="{00CC4EDA-E8DB-BB7D-DA1C-0B05A1262887}"/>
              </a:ext>
            </a:extLst>
          </p:cNvPr>
          <p:cNvSpPr>
            <a:spLocks noGrp="1"/>
          </p:cNvSpPr>
          <p:nvPr>
            <p:ph type="body" idx="18" hasCustomPrompt="1"/>
          </p:nvPr>
        </p:nvSpPr>
        <p:spPr>
          <a:xfrm>
            <a:off x="246535" y="4867073"/>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sp>
        <p:nvSpPr>
          <p:cNvPr id="26" name="Text Placeholder 2">
            <a:extLst>
              <a:ext uri="{FF2B5EF4-FFF2-40B4-BE49-F238E27FC236}">
                <a16:creationId xmlns:a16="http://schemas.microsoft.com/office/drawing/2014/main" id="{70F8BD5C-BB07-D70C-7B7E-D48D664F2941}"/>
              </a:ext>
            </a:extLst>
          </p:cNvPr>
          <p:cNvSpPr>
            <a:spLocks noGrp="1"/>
          </p:cNvSpPr>
          <p:nvPr>
            <p:ph type="body" idx="19" hasCustomPrompt="1"/>
          </p:nvPr>
        </p:nvSpPr>
        <p:spPr>
          <a:xfrm>
            <a:off x="246535" y="5848949"/>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cxnSp>
        <p:nvCxnSpPr>
          <p:cNvPr id="28" name="Straight Connector 27">
            <a:extLst>
              <a:ext uri="{FF2B5EF4-FFF2-40B4-BE49-F238E27FC236}">
                <a16:creationId xmlns:a16="http://schemas.microsoft.com/office/drawing/2014/main" id="{143585A6-2070-3ABF-647B-C40986C3B3B3}"/>
              </a:ext>
            </a:extLst>
          </p:cNvPr>
          <p:cNvCxnSpPr>
            <a:cxnSpLocks/>
          </p:cNvCxnSpPr>
          <p:nvPr userDrawn="1"/>
        </p:nvCxnSpPr>
        <p:spPr>
          <a:xfrm>
            <a:off x="218535" y="3429000"/>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2EE49448-F439-A633-EACC-57EB23D23359}"/>
              </a:ext>
            </a:extLst>
          </p:cNvPr>
          <p:cNvCxnSpPr>
            <a:cxnSpLocks/>
          </p:cNvCxnSpPr>
          <p:nvPr userDrawn="1"/>
        </p:nvCxnSpPr>
        <p:spPr>
          <a:xfrm>
            <a:off x="218535" y="4448067"/>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007006AC-0824-25E6-BEC6-E49B6575ED54}"/>
              </a:ext>
            </a:extLst>
          </p:cNvPr>
          <p:cNvCxnSpPr>
            <a:cxnSpLocks/>
          </p:cNvCxnSpPr>
          <p:nvPr userDrawn="1"/>
        </p:nvCxnSpPr>
        <p:spPr>
          <a:xfrm>
            <a:off x="229906" y="5486401"/>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32" name="Text Placeholder 2">
            <a:extLst>
              <a:ext uri="{FF2B5EF4-FFF2-40B4-BE49-F238E27FC236}">
                <a16:creationId xmlns:a16="http://schemas.microsoft.com/office/drawing/2014/main" id="{3D97CCEF-8B32-DA8D-8220-433DBAC8C95B}"/>
              </a:ext>
            </a:extLst>
          </p:cNvPr>
          <p:cNvSpPr>
            <a:spLocks noGrp="1"/>
          </p:cNvSpPr>
          <p:nvPr>
            <p:ph type="body" idx="20" hasCustomPrompt="1"/>
          </p:nvPr>
        </p:nvSpPr>
        <p:spPr>
          <a:xfrm>
            <a:off x="4165030" y="1415277"/>
            <a:ext cx="3779647" cy="484017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Give a brief introduction into your solution.</a:t>
            </a:r>
          </a:p>
        </p:txBody>
      </p:sp>
      <p:sp>
        <p:nvSpPr>
          <p:cNvPr id="34" name="TextBox 33">
            <a:extLst>
              <a:ext uri="{FF2B5EF4-FFF2-40B4-BE49-F238E27FC236}">
                <a16:creationId xmlns:a16="http://schemas.microsoft.com/office/drawing/2014/main" id="{F1EB04FC-D739-B00E-D3F9-1608A9A2126C}"/>
              </a:ext>
            </a:extLst>
          </p:cNvPr>
          <p:cNvSpPr txBox="1"/>
          <p:nvPr userDrawn="1"/>
        </p:nvSpPr>
        <p:spPr>
          <a:xfrm>
            <a:off x="246535" y="218034"/>
            <a:ext cx="5318957"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1. INTRODUCTION – RESEARCHER</a:t>
            </a:r>
          </a:p>
        </p:txBody>
      </p:sp>
      <p:pic>
        <p:nvPicPr>
          <p:cNvPr id="2" name="Grafik 1" descr="Ein Bild, das Schrift, Grafiken, Text, Logo enthält.&#10;&#10;Automatisch generierte Beschreibung">
            <a:extLst>
              <a:ext uri="{FF2B5EF4-FFF2-40B4-BE49-F238E27FC236}">
                <a16:creationId xmlns:a16="http://schemas.microsoft.com/office/drawing/2014/main" id="{35A49F9F-C569-8215-B1DA-87F09A1920A2}"/>
              </a:ext>
            </a:extLst>
          </p:cNvPr>
          <p:cNvPicPr>
            <a:picLocks noChangeAspect="1"/>
          </p:cNvPicPr>
          <p:nvPr userDrawn="1"/>
        </p:nvPicPr>
        <p:blipFill>
          <a:blip r:embed="rId2"/>
          <a:stretch>
            <a:fillRect/>
          </a:stretch>
        </p:blipFill>
        <p:spPr>
          <a:xfrm>
            <a:off x="10497503" y="6483276"/>
            <a:ext cx="1590136" cy="256639"/>
          </a:xfrm>
          <a:prstGeom prst="rect">
            <a:avLst/>
          </a:prstGeom>
        </p:spPr>
      </p:pic>
    </p:spTree>
    <p:extLst>
      <p:ext uri="{BB962C8B-B14F-4D97-AF65-F5344CB8AC3E}">
        <p14:creationId xmlns:p14="http://schemas.microsoft.com/office/powerpoint/2010/main" val="15801972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Introduction - Students">
    <p:spTree>
      <p:nvGrpSpPr>
        <p:cNvPr id="1" name=""/>
        <p:cNvGrpSpPr/>
        <p:nvPr/>
      </p:nvGrpSpPr>
      <p:grpSpPr>
        <a:xfrm>
          <a:off x="0" y="0"/>
          <a:ext cx="0" cy="0"/>
          <a:chOff x="0" y="0"/>
          <a:chExt cx="0" cy="0"/>
        </a:xfrm>
      </p:grpSpPr>
      <p:sp>
        <p:nvSpPr>
          <p:cNvPr id="25" name="Round Single Corner of Rectangle 24">
            <a:extLst>
              <a:ext uri="{FF2B5EF4-FFF2-40B4-BE49-F238E27FC236}">
                <a16:creationId xmlns:a16="http://schemas.microsoft.com/office/drawing/2014/main" id="{3F01A773-91AB-760F-A2B8-F9299A3CEC97}"/>
              </a:ext>
            </a:extLst>
          </p:cNvPr>
          <p:cNvSpPr/>
          <p:nvPr userDrawn="1"/>
        </p:nvSpPr>
        <p:spPr>
          <a:xfrm flipH="1">
            <a:off x="3866322" y="681038"/>
            <a:ext cx="4255602" cy="6176962"/>
          </a:xfrm>
          <a:prstGeom prst="round1Rect">
            <a:avLst>
              <a:gd name="adj" fmla="val 3314"/>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E1DE485B-6D1B-C7EC-A809-45580755D314}"/>
              </a:ext>
            </a:extLst>
          </p:cNvPr>
          <p:cNvSpPr/>
          <p:nvPr userDrawn="1"/>
        </p:nvSpPr>
        <p:spPr>
          <a:xfrm>
            <a:off x="8116956" y="681036"/>
            <a:ext cx="4075044" cy="617696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 Placeholder 2">
            <a:extLst>
              <a:ext uri="{FF2B5EF4-FFF2-40B4-BE49-F238E27FC236}">
                <a16:creationId xmlns:a16="http://schemas.microsoft.com/office/drawing/2014/main" id="{61F84FE9-64D9-453B-EF53-72391ABDEFE0}"/>
              </a:ext>
            </a:extLst>
          </p:cNvPr>
          <p:cNvSpPr>
            <a:spLocks noGrp="1"/>
          </p:cNvSpPr>
          <p:nvPr>
            <p:ph type="body" idx="1" hasCustomPrompt="1"/>
          </p:nvPr>
        </p:nvSpPr>
        <p:spPr>
          <a:xfrm>
            <a:off x="246535" y="1426029"/>
            <a:ext cx="3323930" cy="365125"/>
          </a:xfrm>
        </p:spPr>
        <p:txBody>
          <a:bodyPr anchor="ctr">
            <a:normAutofit/>
          </a:bodyPr>
          <a:lstStyle>
            <a:lvl1pPr marL="0" indent="0">
              <a:buNone/>
              <a:defRPr sz="1600" b="1">
                <a:solidFill>
                  <a:schemeClr val="accent3"/>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TEAM NAME</a:t>
            </a:r>
          </a:p>
        </p:txBody>
      </p:sp>
      <p:sp>
        <p:nvSpPr>
          <p:cNvPr id="10" name="TextBox 9">
            <a:extLst>
              <a:ext uri="{FF2B5EF4-FFF2-40B4-BE49-F238E27FC236}">
                <a16:creationId xmlns:a16="http://schemas.microsoft.com/office/drawing/2014/main" id="{7D2845AB-3F9A-3E95-2BD1-585513C57630}"/>
              </a:ext>
            </a:extLst>
          </p:cNvPr>
          <p:cNvSpPr txBox="1"/>
          <p:nvPr userDrawn="1"/>
        </p:nvSpPr>
        <p:spPr>
          <a:xfrm>
            <a:off x="4156112" y="830612"/>
            <a:ext cx="2061846"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SOLUTION PITCH</a:t>
            </a:r>
          </a:p>
        </p:txBody>
      </p:sp>
      <p:sp>
        <p:nvSpPr>
          <p:cNvPr id="11" name="TextBox 10">
            <a:extLst>
              <a:ext uri="{FF2B5EF4-FFF2-40B4-BE49-F238E27FC236}">
                <a16:creationId xmlns:a16="http://schemas.microsoft.com/office/drawing/2014/main" id="{9CAD92EB-890D-F54D-04D2-C7B611BA4891}"/>
              </a:ext>
            </a:extLst>
          </p:cNvPr>
          <p:cNvSpPr txBox="1"/>
          <p:nvPr userDrawn="1"/>
        </p:nvSpPr>
        <p:spPr>
          <a:xfrm>
            <a:off x="8389099" y="830612"/>
            <a:ext cx="829138" cy="369332"/>
          </a:xfrm>
          <a:prstGeom prst="rect">
            <a:avLst/>
          </a:prstGeom>
          <a:noFill/>
        </p:spPr>
        <p:txBody>
          <a:bodyPr wrap="none" rtlCol="0" anchor="ctr">
            <a:spAutoFit/>
          </a:bodyPr>
          <a:lstStyle/>
          <a:p>
            <a:r>
              <a:rPr lang="en-US" b="1">
                <a:solidFill>
                  <a:schemeClr val="bg1"/>
                </a:solidFill>
                <a:latin typeface="Segoe UI" panose="020B0502040204020203" pitchFamily="34" charset="0"/>
                <a:cs typeface="Segoe UI" panose="020B0502040204020203" pitchFamily="34" charset="0"/>
              </a:rPr>
              <a:t>TEAM</a:t>
            </a:r>
          </a:p>
        </p:txBody>
      </p:sp>
      <p:sp>
        <p:nvSpPr>
          <p:cNvPr id="12" name="TextBox 11">
            <a:extLst>
              <a:ext uri="{FF2B5EF4-FFF2-40B4-BE49-F238E27FC236}">
                <a16:creationId xmlns:a16="http://schemas.microsoft.com/office/drawing/2014/main" id="{B1E017E9-3A1B-F2EC-5507-0221370E1A90}"/>
              </a:ext>
            </a:extLst>
          </p:cNvPr>
          <p:cNvSpPr txBox="1"/>
          <p:nvPr userDrawn="1"/>
        </p:nvSpPr>
        <p:spPr>
          <a:xfrm>
            <a:off x="229906" y="817964"/>
            <a:ext cx="3612464"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BACKGROUND INFORMATION</a:t>
            </a:r>
          </a:p>
        </p:txBody>
      </p:sp>
      <p:sp>
        <p:nvSpPr>
          <p:cNvPr id="13" name="Text Placeholder 2">
            <a:extLst>
              <a:ext uri="{FF2B5EF4-FFF2-40B4-BE49-F238E27FC236}">
                <a16:creationId xmlns:a16="http://schemas.microsoft.com/office/drawing/2014/main" id="{C6C5D7BB-F081-AE0C-6BAA-5C53E9968F72}"/>
              </a:ext>
            </a:extLst>
          </p:cNvPr>
          <p:cNvSpPr>
            <a:spLocks noGrp="1"/>
          </p:cNvSpPr>
          <p:nvPr>
            <p:ph type="body" idx="13" hasCustomPrompt="1"/>
          </p:nvPr>
        </p:nvSpPr>
        <p:spPr>
          <a:xfrm>
            <a:off x="8389099" y="1415277"/>
            <a:ext cx="3630623" cy="4840173"/>
          </a:xfrm>
        </p:spPr>
        <p:txBody>
          <a:bodyPr>
            <a:normAutofit/>
          </a:bodyPr>
          <a:lstStyle>
            <a:lvl1pPr marL="0" indent="0">
              <a:buNone/>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Give a brief introduction to your team for the project.</a:t>
            </a:r>
          </a:p>
        </p:txBody>
      </p:sp>
      <p:sp>
        <p:nvSpPr>
          <p:cNvPr id="18" name="TextBox 17">
            <a:extLst>
              <a:ext uri="{FF2B5EF4-FFF2-40B4-BE49-F238E27FC236}">
                <a16:creationId xmlns:a16="http://schemas.microsoft.com/office/drawing/2014/main" id="{B8005569-C2AD-CC05-8D64-B474FCA4E742}"/>
              </a:ext>
            </a:extLst>
          </p:cNvPr>
          <p:cNvSpPr txBox="1"/>
          <p:nvPr userDrawn="1"/>
        </p:nvSpPr>
        <p:spPr>
          <a:xfrm>
            <a:off x="246535" y="2419257"/>
            <a:ext cx="1031949"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COUNTRY</a:t>
            </a:r>
          </a:p>
        </p:txBody>
      </p:sp>
      <p:sp>
        <p:nvSpPr>
          <p:cNvPr id="19" name="TextBox 18">
            <a:extLst>
              <a:ext uri="{FF2B5EF4-FFF2-40B4-BE49-F238E27FC236}">
                <a16:creationId xmlns:a16="http://schemas.microsoft.com/office/drawing/2014/main" id="{17EC6120-CB82-5B1C-D2F0-49389036E349}"/>
              </a:ext>
            </a:extLst>
          </p:cNvPr>
          <p:cNvSpPr txBox="1"/>
          <p:nvPr userDrawn="1"/>
        </p:nvSpPr>
        <p:spPr>
          <a:xfrm>
            <a:off x="246535" y="3455434"/>
            <a:ext cx="1503360"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STUDY COURSE</a:t>
            </a:r>
          </a:p>
        </p:txBody>
      </p:sp>
      <p:sp>
        <p:nvSpPr>
          <p:cNvPr id="20" name="TextBox 19">
            <a:extLst>
              <a:ext uri="{FF2B5EF4-FFF2-40B4-BE49-F238E27FC236}">
                <a16:creationId xmlns:a16="http://schemas.microsoft.com/office/drawing/2014/main" id="{0182DB51-A959-F2BA-B39D-3F854ABEF219}"/>
              </a:ext>
            </a:extLst>
          </p:cNvPr>
          <p:cNvSpPr txBox="1"/>
          <p:nvPr userDrawn="1"/>
        </p:nvSpPr>
        <p:spPr>
          <a:xfrm>
            <a:off x="246535" y="4491611"/>
            <a:ext cx="1220591"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UNIVERSITY</a:t>
            </a:r>
          </a:p>
        </p:txBody>
      </p:sp>
      <p:sp>
        <p:nvSpPr>
          <p:cNvPr id="21" name="TextBox 20">
            <a:extLst>
              <a:ext uri="{FF2B5EF4-FFF2-40B4-BE49-F238E27FC236}">
                <a16:creationId xmlns:a16="http://schemas.microsoft.com/office/drawing/2014/main" id="{15C017A4-20BC-EBB8-F12E-3F64FAC018C4}"/>
              </a:ext>
            </a:extLst>
          </p:cNvPr>
          <p:cNvSpPr txBox="1"/>
          <p:nvPr userDrawn="1"/>
        </p:nvSpPr>
        <p:spPr>
          <a:xfrm>
            <a:off x="246535" y="5527788"/>
            <a:ext cx="1016625" cy="307777"/>
          </a:xfrm>
          <a:prstGeom prst="rect">
            <a:avLst/>
          </a:prstGeom>
          <a:noFill/>
        </p:spPr>
        <p:txBody>
          <a:bodyPr wrap="none" rtlCol="0" anchor="ctr">
            <a:spAutoFit/>
          </a:bodyPr>
          <a:lstStyle/>
          <a:p>
            <a:r>
              <a:rPr lang="en-US" sz="1400" b="1">
                <a:latin typeface="Segoe UI" panose="020B0502040204020203" pitchFamily="34" charset="0"/>
                <a:cs typeface="Segoe UI" panose="020B0502040204020203" pitchFamily="34" charset="0"/>
              </a:rPr>
              <a:t>LINKEDIN</a:t>
            </a:r>
          </a:p>
        </p:txBody>
      </p:sp>
      <p:sp>
        <p:nvSpPr>
          <p:cNvPr id="4" name="Text Placeholder 2">
            <a:extLst>
              <a:ext uri="{FF2B5EF4-FFF2-40B4-BE49-F238E27FC236}">
                <a16:creationId xmlns:a16="http://schemas.microsoft.com/office/drawing/2014/main" id="{0676AEC4-C477-8D4E-400B-BA76F2A8B655}"/>
              </a:ext>
            </a:extLst>
          </p:cNvPr>
          <p:cNvSpPr>
            <a:spLocks noGrp="1"/>
          </p:cNvSpPr>
          <p:nvPr>
            <p:ph type="body" idx="15" hasCustomPrompt="1"/>
          </p:nvPr>
        </p:nvSpPr>
        <p:spPr>
          <a:xfrm>
            <a:off x="246535" y="2769130"/>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sp>
        <p:nvSpPr>
          <p:cNvPr id="5" name="Text Placeholder 2">
            <a:extLst>
              <a:ext uri="{FF2B5EF4-FFF2-40B4-BE49-F238E27FC236}">
                <a16:creationId xmlns:a16="http://schemas.microsoft.com/office/drawing/2014/main" id="{42E496AD-F7F7-A63E-8603-C755108DB0A7}"/>
              </a:ext>
            </a:extLst>
          </p:cNvPr>
          <p:cNvSpPr>
            <a:spLocks noGrp="1"/>
          </p:cNvSpPr>
          <p:nvPr>
            <p:ph type="body" idx="16" hasCustomPrompt="1"/>
          </p:nvPr>
        </p:nvSpPr>
        <p:spPr>
          <a:xfrm>
            <a:off x="246535" y="1871435"/>
            <a:ext cx="3323930" cy="365125"/>
          </a:xfrm>
        </p:spPr>
        <p:txBody>
          <a:bodyPr anchor="ctr">
            <a:normAutofit/>
          </a:bodyPr>
          <a:lstStyle>
            <a:lvl1pPr marL="0" indent="0">
              <a:buNone/>
              <a:defRPr sz="1600" b="1">
                <a:solidFill>
                  <a:schemeClr val="accent3"/>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SOLUTION NAME</a:t>
            </a:r>
          </a:p>
        </p:txBody>
      </p:sp>
      <p:cxnSp>
        <p:nvCxnSpPr>
          <p:cNvPr id="9" name="Straight Connector 8">
            <a:extLst>
              <a:ext uri="{FF2B5EF4-FFF2-40B4-BE49-F238E27FC236}">
                <a16:creationId xmlns:a16="http://schemas.microsoft.com/office/drawing/2014/main" id="{AB3D701B-E924-5F8D-A252-59609AD8BDE0}"/>
              </a:ext>
            </a:extLst>
          </p:cNvPr>
          <p:cNvCxnSpPr>
            <a:cxnSpLocks/>
          </p:cNvCxnSpPr>
          <p:nvPr userDrawn="1"/>
        </p:nvCxnSpPr>
        <p:spPr>
          <a:xfrm>
            <a:off x="172278" y="2386599"/>
            <a:ext cx="33981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17" name="Text Placeholder 2">
            <a:extLst>
              <a:ext uri="{FF2B5EF4-FFF2-40B4-BE49-F238E27FC236}">
                <a16:creationId xmlns:a16="http://schemas.microsoft.com/office/drawing/2014/main" id="{4D073AF7-821F-F27E-678D-22B8D310E5C5}"/>
              </a:ext>
            </a:extLst>
          </p:cNvPr>
          <p:cNvSpPr>
            <a:spLocks noGrp="1"/>
          </p:cNvSpPr>
          <p:nvPr>
            <p:ph type="body" idx="17" hasCustomPrompt="1"/>
          </p:nvPr>
        </p:nvSpPr>
        <p:spPr>
          <a:xfrm>
            <a:off x="246535" y="3780435"/>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sp>
        <p:nvSpPr>
          <p:cNvPr id="23" name="Text Placeholder 2">
            <a:extLst>
              <a:ext uri="{FF2B5EF4-FFF2-40B4-BE49-F238E27FC236}">
                <a16:creationId xmlns:a16="http://schemas.microsoft.com/office/drawing/2014/main" id="{00CC4EDA-E8DB-BB7D-DA1C-0B05A1262887}"/>
              </a:ext>
            </a:extLst>
          </p:cNvPr>
          <p:cNvSpPr>
            <a:spLocks noGrp="1"/>
          </p:cNvSpPr>
          <p:nvPr>
            <p:ph type="body" idx="18" hasCustomPrompt="1"/>
          </p:nvPr>
        </p:nvSpPr>
        <p:spPr>
          <a:xfrm>
            <a:off x="246535" y="4867073"/>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sp>
        <p:nvSpPr>
          <p:cNvPr id="26" name="Text Placeholder 2">
            <a:extLst>
              <a:ext uri="{FF2B5EF4-FFF2-40B4-BE49-F238E27FC236}">
                <a16:creationId xmlns:a16="http://schemas.microsoft.com/office/drawing/2014/main" id="{70F8BD5C-BB07-D70C-7B7E-D48D664F2941}"/>
              </a:ext>
            </a:extLst>
          </p:cNvPr>
          <p:cNvSpPr>
            <a:spLocks noGrp="1"/>
          </p:cNvSpPr>
          <p:nvPr>
            <p:ph type="body" idx="19" hasCustomPrompt="1"/>
          </p:nvPr>
        </p:nvSpPr>
        <p:spPr>
          <a:xfrm>
            <a:off x="246535" y="5848949"/>
            <a:ext cx="3272216" cy="45932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Fill in here</a:t>
            </a:r>
          </a:p>
        </p:txBody>
      </p:sp>
      <p:cxnSp>
        <p:nvCxnSpPr>
          <p:cNvPr id="28" name="Straight Connector 27">
            <a:extLst>
              <a:ext uri="{FF2B5EF4-FFF2-40B4-BE49-F238E27FC236}">
                <a16:creationId xmlns:a16="http://schemas.microsoft.com/office/drawing/2014/main" id="{143585A6-2070-3ABF-647B-C40986C3B3B3}"/>
              </a:ext>
            </a:extLst>
          </p:cNvPr>
          <p:cNvCxnSpPr>
            <a:cxnSpLocks/>
          </p:cNvCxnSpPr>
          <p:nvPr userDrawn="1"/>
        </p:nvCxnSpPr>
        <p:spPr>
          <a:xfrm>
            <a:off x="218535" y="3429000"/>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0" name="Straight Connector 29">
            <a:extLst>
              <a:ext uri="{FF2B5EF4-FFF2-40B4-BE49-F238E27FC236}">
                <a16:creationId xmlns:a16="http://schemas.microsoft.com/office/drawing/2014/main" id="{2EE49448-F439-A633-EACC-57EB23D23359}"/>
              </a:ext>
            </a:extLst>
          </p:cNvPr>
          <p:cNvCxnSpPr>
            <a:cxnSpLocks/>
          </p:cNvCxnSpPr>
          <p:nvPr userDrawn="1"/>
        </p:nvCxnSpPr>
        <p:spPr>
          <a:xfrm>
            <a:off x="218535" y="4448067"/>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007006AC-0824-25E6-BEC6-E49B6575ED54}"/>
              </a:ext>
            </a:extLst>
          </p:cNvPr>
          <p:cNvCxnSpPr>
            <a:cxnSpLocks/>
          </p:cNvCxnSpPr>
          <p:nvPr userDrawn="1"/>
        </p:nvCxnSpPr>
        <p:spPr>
          <a:xfrm>
            <a:off x="229906" y="5486401"/>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32" name="Text Placeholder 2">
            <a:extLst>
              <a:ext uri="{FF2B5EF4-FFF2-40B4-BE49-F238E27FC236}">
                <a16:creationId xmlns:a16="http://schemas.microsoft.com/office/drawing/2014/main" id="{3D97CCEF-8B32-DA8D-8220-433DBAC8C95B}"/>
              </a:ext>
            </a:extLst>
          </p:cNvPr>
          <p:cNvSpPr>
            <a:spLocks noGrp="1"/>
          </p:cNvSpPr>
          <p:nvPr>
            <p:ph type="body" idx="20" hasCustomPrompt="1"/>
          </p:nvPr>
        </p:nvSpPr>
        <p:spPr>
          <a:xfrm>
            <a:off x="4165030" y="1415277"/>
            <a:ext cx="3779647" cy="484017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Give a brief introduction into your solution.</a:t>
            </a:r>
          </a:p>
        </p:txBody>
      </p:sp>
      <p:sp>
        <p:nvSpPr>
          <p:cNvPr id="34" name="TextBox 33">
            <a:extLst>
              <a:ext uri="{FF2B5EF4-FFF2-40B4-BE49-F238E27FC236}">
                <a16:creationId xmlns:a16="http://schemas.microsoft.com/office/drawing/2014/main" id="{F1EB04FC-D739-B00E-D3F9-1608A9A2126C}"/>
              </a:ext>
            </a:extLst>
          </p:cNvPr>
          <p:cNvSpPr txBox="1"/>
          <p:nvPr userDrawn="1"/>
        </p:nvSpPr>
        <p:spPr>
          <a:xfrm>
            <a:off x="246535" y="218034"/>
            <a:ext cx="4772525"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1. INTRODUCTION – STUDENT</a:t>
            </a:r>
          </a:p>
        </p:txBody>
      </p:sp>
      <p:pic>
        <p:nvPicPr>
          <p:cNvPr id="2" name="Grafik 1" descr="Ein Bild, das Schrift, Grafiken, Text, Logo enthält.&#10;&#10;Automatisch generierte Beschreibung">
            <a:extLst>
              <a:ext uri="{FF2B5EF4-FFF2-40B4-BE49-F238E27FC236}">
                <a16:creationId xmlns:a16="http://schemas.microsoft.com/office/drawing/2014/main" id="{C40E15D1-65D9-D0FE-A6E5-77FF70A27A49}"/>
              </a:ext>
            </a:extLst>
          </p:cNvPr>
          <p:cNvPicPr>
            <a:picLocks noChangeAspect="1"/>
          </p:cNvPicPr>
          <p:nvPr userDrawn="1"/>
        </p:nvPicPr>
        <p:blipFill>
          <a:blip r:embed="rId2"/>
          <a:stretch>
            <a:fillRect/>
          </a:stretch>
        </p:blipFill>
        <p:spPr>
          <a:xfrm>
            <a:off x="10497503" y="6483276"/>
            <a:ext cx="1590136" cy="256639"/>
          </a:xfrm>
          <a:prstGeom prst="rect">
            <a:avLst/>
          </a:prstGeom>
        </p:spPr>
      </p:pic>
    </p:spTree>
    <p:extLst>
      <p:ext uri="{BB962C8B-B14F-4D97-AF65-F5344CB8AC3E}">
        <p14:creationId xmlns:p14="http://schemas.microsoft.com/office/powerpoint/2010/main" val="3100463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 Solution">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E2AC6612-43B4-2567-D2E2-4094E4C240BD}"/>
              </a:ext>
            </a:extLst>
          </p:cNvPr>
          <p:cNvSpPr/>
          <p:nvPr userDrawn="1"/>
        </p:nvSpPr>
        <p:spPr>
          <a:xfrm>
            <a:off x="0" y="681038"/>
            <a:ext cx="4075044" cy="6176963"/>
          </a:xfrm>
          <a:prstGeom prst="round1Rect">
            <a:avLst>
              <a:gd name="adj" fmla="val 3898"/>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676FF84-31E1-C937-463E-EA12653DED04}"/>
              </a:ext>
            </a:extLst>
          </p:cNvPr>
          <p:cNvSpPr txBox="1"/>
          <p:nvPr userDrawn="1"/>
        </p:nvSpPr>
        <p:spPr>
          <a:xfrm>
            <a:off x="229906" y="817964"/>
            <a:ext cx="3294556" cy="369332"/>
          </a:xfrm>
          <a:prstGeom prst="rect">
            <a:avLst/>
          </a:prstGeom>
          <a:noFill/>
        </p:spPr>
        <p:txBody>
          <a:bodyPr wrap="none" rtlCol="0">
            <a:spAutoFit/>
          </a:bodyPr>
          <a:lstStyle/>
          <a:p>
            <a:r>
              <a:rPr lang="en-US" b="1">
                <a:solidFill>
                  <a:schemeClr val="bg1"/>
                </a:solidFill>
                <a:latin typeface="Segoe UI" panose="020B0502040204020203" pitchFamily="34" charset="0"/>
                <a:cs typeface="Segoe UI" panose="020B0502040204020203" pitchFamily="34" charset="0"/>
              </a:rPr>
              <a:t>PROBLEM &amp; TARGET GROUP</a:t>
            </a:r>
          </a:p>
        </p:txBody>
      </p:sp>
      <p:sp>
        <p:nvSpPr>
          <p:cNvPr id="10" name="TextBox 9">
            <a:extLst>
              <a:ext uri="{FF2B5EF4-FFF2-40B4-BE49-F238E27FC236}">
                <a16:creationId xmlns:a16="http://schemas.microsoft.com/office/drawing/2014/main" id="{17612AC8-FC47-EEFB-DFAA-6A99D4950EC0}"/>
              </a:ext>
            </a:extLst>
          </p:cNvPr>
          <p:cNvSpPr txBox="1"/>
          <p:nvPr userDrawn="1"/>
        </p:nvSpPr>
        <p:spPr>
          <a:xfrm>
            <a:off x="4209151" y="817964"/>
            <a:ext cx="2461508" cy="369332"/>
          </a:xfrm>
          <a:prstGeom prst="rect">
            <a:avLst/>
          </a:prstGeom>
          <a:noFill/>
        </p:spPr>
        <p:txBody>
          <a:bodyPr wrap="none" rtlCol="0">
            <a:spAutoFit/>
          </a:bodyPr>
          <a:lstStyle/>
          <a:p>
            <a:r>
              <a:rPr lang="en-US" b="1">
                <a:latin typeface="Segoe UI" panose="020B0502040204020203" pitchFamily="34" charset="0"/>
                <a:cs typeface="Segoe UI" panose="020B0502040204020203" pitchFamily="34" charset="0"/>
              </a:rPr>
              <a:t>DETAILED SOLUTION</a:t>
            </a:r>
          </a:p>
        </p:txBody>
      </p:sp>
      <p:sp>
        <p:nvSpPr>
          <p:cNvPr id="11" name="Text Placeholder 2">
            <a:extLst>
              <a:ext uri="{FF2B5EF4-FFF2-40B4-BE49-F238E27FC236}">
                <a16:creationId xmlns:a16="http://schemas.microsoft.com/office/drawing/2014/main" id="{366E3751-4A42-3B8D-5208-B03E95659924}"/>
              </a:ext>
            </a:extLst>
          </p:cNvPr>
          <p:cNvSpPr>
            <a:spLocks noGrp="1"/>
          </p:cNvSpPr>
          <p:nvPr>
            <p:ph type="body" idx="14" hasCustomPrompt="1"/>
          </p:nvPr>
        </p:nvSpPr>
        <p:spPr>
          <a:xfrm>
            <a:off x="248478" y="1245733"/>
            <a:ext cx="3594179" cy="5018319"/>
          </a:xfrm>
        </p:spPr>
        <p:txBody>
          <a:bodyPr>
            <a:normAutofit/>
          </a:bodyPr>
          <a:lstStyle>
            <a:lvl1pPr marL="0" indent="0">
              <a:buNone/>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Introduce the problem and target group you based your solution on.</a:t>
            </a:r>
          </a:p>
        </p:txBody>
      </p:sp>
      <p:sp>
        <p:nvSpPr>
          <p:cNvPr id="12" name="TextBox 11">
            <a:extLst>
              <a:ext uri="{FF2B5EF4-FFF2-40B4-BE49-F238E27FC236}">
                <a16:creationId xmlns:a16="http://schemas.microsoft.com/office/drawing/2014/main" id="{D857812C-F707-CEB5-F849-562C7BA4920F}"/>
              </a:ext>
            </a:extLst>
          </p:cNvPr>
          <p:cNvSpPr txBox="1"/>
          <p:nvPr userDrawn="1"/>
        </p:nvSpPr>
        <p:spPr>
          <a:xfrm>
            <a:off x="246535" y="218034"/>
            <a:ext cx="2141933"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2. SOLUTION</a:t>
            </a:r>
          </a:p>
        </p:txBody>
      </p:sp>
      <p:sp>
        <p:nvSpPr>
          <p:cNvPr id="13" name="TextBox 12">
            <a:extLst>
              <a:ext uri="{FF2B5EF4-FFF2-40B4-BE49-F238E27FC236}">
                <a16:creationId xmlns:a16="http://schemas.microsoft.com/office/drawing/2014/main" id="{F9973926-07C2-A3ED-0121-13CB71E603FD}"/>
              </a:ext>
            </a:extLst>
          </p:cNvPr>
          <p:cNvSpPr txBox="1"/>
          <p:nvPr userDrawn="1"/>
        </p:nvSpPr>
        <p:spPr>
          <a:xfrm>
            <a:off x="172278" y="6502015"/>
            <a:ext cx="1558440" cy="246221"/>
          </a:xfrm>
          <a:prstGeom prst="rect">
            <a:avLst/>
          </a:prstGeom>
          <a:noFill/>
        </p:spPr>
        <p:txBody>
          <a:bodyPr wrap="none" rtlCol="0" anchor="ctr">
            <a:spAutoFit/>
          </a:bodyPr>
          <a:lstStyle/>
          <a:p>
            <a:r>
              <a:rPr lang="en-US" sz="1000">
                <a:solidFill>
                  <a:schemeClr val="bg1"/>
                </a:solidFill>
                <a:latin typeface="Segoe UI" panose="020B0502040204020203" pitchFamily="34" charset="0"/>
                <a:cs typeface="Segoe UI" panose="020B0502040204020203" pitchFamily="34" charset="0"/>
              </a:rPr>
              <a:t>SUBMISSION TEMPLATE</a:t>
            </a:r>
          </a:p>
        </p:txBody>
      </p:sp>
      <p:sp>
        <p:nvSpPr>
          <p:cNvPr id="3" name="Content Placeholder 9">
            <a:extLst>
              <a:ext uri="{FF2B5EF4-FFF2-40B4-BE49-F238E27FC236}">
                <a16:creationId xmlns:a16="http://schemas.microsoft.com/office/drawing/2014/main" id="{06031EA5-7094-3853-E246-0C190AB56E9C}"/>
              </a:ext>
            </a:extLst>
          </p:cNvPr>
          <p:cNvSpPr>
            <a:spLocks noGrp="1"/>
          </p:cNvSpPr>
          <p:nvPr>
            <p:ph sz="quarter" idx="18" hasCustomPrompt="1"/>
          </p:nvPr>
        </p:nvSpPr>
        <p:spPr>
          <a:xfrm>
            <a:off x="4314813" y="4413506"/>
            <a:ext cx="3793436" cy="1885383"/>
          </a:xfrm>
        </p:spPr>
        <p:txBody>
          <a:bodyPr>
            <a:normAutofit/>
          </a:bodyPr>
          <a:lstStyle>
            <a:lvl1pPr marL="0" indent="0">
              <a:buNone/>
              <a:defRPr sz="1400"/>
            </a:lvl1pPr>
            <a:lvl5pPr marL="1828800" indent="0" algn="l">
              <a:buNone/>
              <a:defRPr sz="1400"/>
            </a:lvl5pPr>
          </a:lstStyle>
          <a:p>
            <a:pPr lvl="0"/>
            <a:r>
              <a:rPr lang="en-US"/>
              <a:t>Picture/graph</a:t>
            </a:r>
          </a:p>
        </p:txBody>
      </p:sp>
      <p:sp>
        <p:nvSpPr>
          <p:cNvPr id="6" name="Content Placeholder 9">
            <a:extLst>
              <a:ext uri="{FF2B5EF4-FFF2-40B4-BE49-F238E27FC236}">
                <a16:creationId xmlns:a16="http://schemas.microsoft.com/office/drawing/2014/main" id="{6A70E5BD-CA51-09C4-A0D0-817208BC2628}"/>
              </a:ext>
            </a:extLst>
          </p:cNvPr>
          <p:cNvSpPr>
            <a:spLocks noGrp="1"/>
          </p:cNvSpPr>
          <p:nvPr>
            <p:ph sz="quarter" idx="19" hasCustomPrompt="1"/>
          </p:nvPr>
        </p:nvSpPr>
        <p:spPr>
          <a:xfrm>
            <a:off x="8226857" y="4416098"/>
            <a:ext cx="3716666" cy="1885383"/>
          </a:xfrm>
        </p:spPr>
        <p:txBody>
          <a:bodyPr>
            <a:normAutofit/>
          </a:bodyPr>
          <a:lstStyle>
            <a:lvl1pPr marL="0" indent="0">
              <a:buNone/>
              <a:defRPr sz="1400"/>
            </a:lvl1pPr>
            <a:lvl5pPr marL="1828800" indent="0" algn="l">
              <a:buNone/>
              <a:defRPr sz="1400"/>
            </a:lvl5pPr>
          </a:lstStyle>
          <a:p>
            <a:pPr lvl="0"/>
            <a:r>
              <a:rPr lang="en-US"/>
              <a:t>Picture/graph</a:t>
            </a:r>
          </a:p>
        </p:txBody>
      </p:sp>
      <p:sp>
        <p:nvSpPr>
          <p:cNvPr id="14" name="Text Placeholder 2">
            <a:extLst>
              <a:ext uri="{FF2B5EF4-FFF2-40B4-BE49-F238E27FC236}">
                <a16:creationId xmlns:a16="http://schemas.microsoft.com/office/drawing/2014/main" id="{76F030FD-CF8C-493C-44C2-2ADB5AE0E234}"/>
              </a:ext>
            </a:extLst>
          </p:cNvPr>
          <p:cNvSpPr>
            <a:spLocks noGrp="1"/>
          </p:cNvSpPr>
          <p:nvPr>
            <p:ph type="body" idx="20" hasCustomPrompt="1"/>
          </p:nvPr>
        </p:nvSpPr>
        <p:spPr>
          <a:xfrm>
            <a:off x="4314813" y="1280570"/>
            <a:ext cx="7628709" cy="3038881"/>
          </a:xfrm>
        </p:spPr>
        <p:txBody>
          <a:bodyPr>
            <a:normAutofit/>
          </a:bodyPr>
          <a:lstStyle>
            <a:lvl1pPr marL="285750" indent="-285750">
              <a:buFont typeface="Arial" panose="020B0604020202020204" pitchFamily="34" charset="0"/>
              <a:buChar char="•"/>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Introduce your solution, if you need more space feel free to check the slide in the end. To support your introduction feel free visualize the solution or concept by adding pictures of prototypes, products, graphics, etc.</a:t>
            </a:r>
          </a:p>
          <a:p>
            <a:pPr lvl="0"/>
            <a:endParaRPr lang="en-GB"/>
          </a:p>
        </p:txBody>
      </p:sp>
      <p:sp>
        <p:nvSpPr>
          <p:cNvPr id="2" name="Rechteck 1">
            <a:extLst>
              <a:ext uri="{FF2B5EF4-FFF2-40B4-BE49-F238E27FC236}">
                <a16:creationId xmlns:a16="http://schemas.microsoft.com/office/drawing/2014/main" id="{992FB9E3-64AD-A746-39E0-2CA9A6C42D9E}"/>
              </a:ext>
            </a:extLst>
          </p:cNvPr>
          <p:cNvSpPr/>
          <p:nvPr userDrawn="1"/>
        </p:nvSpPr>
        <p:spPr>
          <a:xfrm>
            <a:off x="11343735" y="6333393"/>
            <a:ext cx="727022" cy="44934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7" name="Grafik 6" descr="Ein Bild, das Raum, Screenshot, Weltraum, Astronomie enthält.&#10;&#10;Automatisch generierte Beschreibung">
            <a:extLst>
              <a:ext uri="{FF2B5EF4-FFF2-40B4-BE49-F238E27FC236}">
                <a16:creationId xmlns:a16="http://schemas.microsoft.com/office/drawing/2014/main" id="{2EB8E7AD-AC19-7204-D449-068621C1C5FA}"/>
              </a:ext>
            </a:extLst>
          </p:cNvPr>
          <p:cNvPicPr>
            <a:picLocks noChangeAspect="1"/>
          </p:cNvPicPr>
          <p:nvPr userDrawn="1"/>
        </p:nvPicPr>
        <p:blipFill>
          <a:blip r:embed="rId2"/>
          <a:stretch>
            <a:fillRect/>
          </a:stretch>
        </p:blipFill>
        <p:spPr>
          <a:xfrm>
            <a:off x="10505283" y="6484556"/>
            <a:ext cx="1606729" cy="254713"/>
          </a:xfrm>
          <a:prstGeom prst="rect">
            <a:avLst/>
          </a:prstGeom>
        </p:spPr>
      </p:pic>
    </p:spTree>
    <p:extLst>
      <p:ext uri="{BB962C8B-B14F-4D97-AF65-F5344CB8AC3E}">
        <p14:creationId xmlns:p14="http://schemas.microsoft.com/office/powerpoint/2010/main" val="6951677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 Challenge Specific Questions">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E2AC6612-43B4-2567-D2E2-4094E4C240BD}"/>
              </a:ext>
            </a:extLst>
          </p:cNvPr>
          <p:cNvSpPr/>
          <p:nvPr userDrawn="1"/>
        </p:nvSpPr>
        <p:spPr>
          <a:xfrm>
            <a:off x="0" y="681038"/>
            <a:ext cx="4075044" cy="6176963"/>
          </a:xfrm>
          <a:prstGeom prst="round1Rect">
            <a:avLst>
              <a:gd name="adj" fmla="val 0"/>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 Placeholder 2">
            <a:extLst>
              <a:ext uri="{FF2B5EF4-FFF2-40B4-BE49-F238E27FC236}">
                <a16:creationId xmlns:a16="http://schemas.microsoft.com/office/drawing/2014/main" id="{366E3751-4A42-3B8D-5208-B03E95659924}"/>
              </a:ext>
            </a:extLst>
          </p:cNvPr>
          <p:cNvSpPr>
            <a:spLocks noGrp="1"/>
          </p:cNvSpPr>
          <p:nvPr>
            <p:ph type="body" idx="14" hasCustomPrompt="1"/>
          </p:nvPr>
        </p:nvSpPr>
        <p:spPr>
          <a:xfrm>
            <a:off x="248478" y="1948543"/>
            <a:ext cx="3594179" cy="4228419"/>
          </a:xfrm>
        </p:spPr>
        <p:txBody>
          <a:bodyPr>
            <a:normAutofit/>
          </a:bodyPr>
          <a:lstStyle>
            <a:lvl1pPr marL="285750" indent="-285750">
              <a:buFont typeface="Arial" panose="020B0604020202020204" pitchFamily="34" charset="0"/>
              <a:buChar char="•"/>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Your answer</a:t>
            </a:r>
          </a:p>
        </p:txBody>
      </p:sp>
      <p:sp>
        <p:nvSpPr>
          <p:cNvPr id="12" name="TextBox 11">
            <a:extLst>
              <a:ext uri="{FF2B5EF4-FFF2-40B4-BE49-F238E27FC236}">
                <a16:creationId xmlns:a16="http://schemas.microsoft.com/office/drawing/2014/main" id="{D857812C-F707-CEB5-F849-562C7BA4920F}"/>
              </a:ext>
            </a:extLst>
          </p:cNvPr>
          <p:cNvSpPr txBox="1"/>
          <p:nvPr userDrawn="1"/>
        </p:nvSpPr>
        <p:spPr>
          <a:xfrm>
            <a:off x="246535" y="218034"/>
            <a:ext cx="6306535"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3. CHALLENGE SPECIFIC KEY QUESTIONS</a:t>
            </a:r>
          </a:p>
        </p:txBody>
      </p:sp>
      <p:sp>
        <p:nvSpPr>
          <p:cNvPr id="13" name="TextBox 12">
            <a:extLst>
              <a:ext uri="{FF2B5EF4-FFF2-40B4-BE49-F238E27FC236}">
                <a16:creationId xmlns:a16="http://schemas.microsoft.com/office/drawing/2014/main" id="{F9973926-07C2-A3ED-0121-13CB71E603FD}"/>
              </a:ext>
            </a:extLst>
          </p:cNvPr>
          <p:cNvSpPr txBox="1"/>
          <p:nvPr userDrawn="1"/>
        </p:nvSpPr>
        <p:spPr>
          <a:xfrm>
            <a:off x="172278" y="6502015"/>
            <a:ext cx="1558440" cy="246221"/>
          </a:xfrm>
          <a:prstGeom prst="rect">
            <a:avLst/>
          </a:prstGeom>
          <a:noFill/>
        </p:spPr>
        <p:txBody>
          <a:bodyPr wrap="none" rtlCol="0" anchor="ctr">
            <a:spAutoFit/>
          </a:bodyPr>
          <a:lstStyle/>
          <a:p>
            <a:r>
              <a:rPr lang="en-US" sz="1000">
                <a:solidFill>
                  <a:schemeClr val="bg1"/>
                </a:solidFill>
                <a:latin typeface="Segoe UI" panose="020B0502040204020203" pitchFamily="34" charset="0"/>
                <a:cs typeface="Segoe UI" panose="020B0502040204020203" pitchFamily="34" charset="0"/>
              </a:rPr>
              <a:t>SUBMISSION TEMPLATE</a:t>
            </a:r>
          </a:p>
        </p:txBody>
      </p:sp>
      <p:sp>
        <p:nvSpPr>
          <p:cNvPr id="2" name="Round Single Corner of Rectangle 1">
            <a:extLst>
              <a:ext uri="{FF2B5EF4-FFF2-40B4-BE49-F238E27FC236}">
                <a16:creationId xmlns:a16="http://schemas.microsoft.com/office/drawing/2014/main" id="{CBD3EEC2-4DF2-77B7-01E6-705CB7AF445B}"/>
              </a:ext>
            </a:extLst>
          </p:cNvPr>
          <p:cNvSpPr/>
          <p:nvPr userDrawn="1"/>
        </p:nvSpPr>
        <p:spPr>
          <a:xfrm>
            <a:off x="4091135" y="681037"/>
            <a:ext cx="4075044" cy="6176963"/>
          </a:xfrm>
          <a:prstGeom prst="round1Rect">
            <a:avLst>
              <a:gd name="adj" fmla="val 4326"/>
            </a:avLst>
          </a:prstGeom>
          <a:solidFill>
            <a:schemeClr val="bg1">
              <a:lumMod val="95000"/>
            </a:schemeClr>
          </a:solidFill>
          <a:ln>
            <a:solidFill>
              <a:schemeClr val="bg1">
                <a:lumMod val="9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4F11DD7E-C0C1-77E5-16C8-3A605512BA19}"/>
              </a:ext>
            </a:extLst>
          </p:cNvPr>
          <p:cNvSpPr txBox="1"/>
          <p:nvPr userDrawn="1"/>
        </p:nvSpPr>
        <p:spPr>
          <a:xfrm>
            <a:off x="172278" y="737040"/>
            <a:ext cx="3633194" cy="1169551"/>
          </a:xfrm>
          <a:prstGeom prst="rect">
            <a:avLst/>
          </a:prstGeom>
          <a:noFill/>
        </p:spPr>
        <p:txBody>
          <a:bodyPr wrap="square" rtlCol="0" anchor="ctr">
            <a:spAutoFit/>
          </a:bodyPr>
          <a:lstStyle/>
          <a:p>
            <a:pPr rtl="0"/>
            <a:r>
              <a:rPr lang="en-US" sz="1400">
                <a:solidFill>
                  <a:schemeClr val="bg1"/>
                </a:solidFill>
                <a:latin typeface="Segoe UI" panose="020B0502040204020203" pitchFamily="34" charset="0"/>
                <a:cs typeface="Segoe UI" panose="020B0502040204020203" pitchFamily="34" charset="0"/>
              </a:rPr>
              <a:t>Tell us about the "snow leopard" you've identified: Why is it currently flying under the radar, and how might it reshape our society, environment, or technological landscape by the year 2050?</a:t>
            </a:r>
          </a:p>
        </p:txBody>
      </p:sp>
      <p:sp>
        <p:nvSpPr>
          <p:cNvPr id="17" name="Text Placeholder 2">
            <a:extLst>
              <a:ext uri="{FF2B5EF4-FFF2-40B4-BE49-F238E27FC236}">
                <a16:creationId xmlns:a16="http://schemas.microsoft.com/office/drawing/2014/main" id="{4D4856FA-B0F4-D0C8-0330-C21FFD929E83}"/>
              </a:ext>
            </a:extLst>
          </p:cNvPr>
          <p:cNvSpPr>
            <a:spLocks noGrp="1"/>
          </p:cNvSpPr>
          <p:nvPr>
            <p:ph type="body" idx="15" hasCustomPrompt="1"/>
          </p:nvPr>
        </p:nvSpPr>
        <p:spPr>
          <a:xfrm>
            <a:off x="4323522" y="1948543"/>
            <a:ext cx="3594179" cy="4228419"/>
          </a:xfrm>
        </p:spPr>
        <p:txBody>
          <a:bodyPr>
            <a:normAutofit/>
          </a:bodyPr>
          <a:lstStyle>
            <a:lvl1pPr marL="285750" indent="-285750">
              <a:buFont typeface="Arial" panose="020B0604020202020204" pitchFamily="34" charset="0"/>
              <a:buChar char="•"/>
              <a:defRPr sz="1400">
                <a:solidFill>
                  <a:schemeClr val="tx2">
                    <a:lumMod val="25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Your answer</a:t>
            </a:r>
          </a:p>
        </p:txBody>
      </p:sp>
      <p:sp>
        <p:nvSpPr>
          <p:cNvPr id="5" name="Textfeld 4">
            <a:extLst>
              <a:ext uri="{FF2B5EF4-FFF2-40B4-BE49-F238E27FC236}">
                <a16:creationId xmlns:a16="http://schemas.microsoft.com/office/drawing/2014/main" id="{4D97F18D-2341-D299-B7AC-437401EDBE04}"/>
              </a:ext>
            </a:extLst>
          </p:cNvPr>
          <p:cNvSpPr txBox="1"/>
          <p:nvPr userDrawn="1"/>
        </p:nvSpPr>
        <p:spPr>
          <a:xfrm>
            <a:off x="4247322" y="737040"/>
            <a:ext cx="3860320" cy="738664"/>
          </a:xfrm>
          <a:prstGeom prst="rect">
            <a:avLst/>
          </a:prstGeom>
          <a:noFill/>
        </p:spPr>
        <p:txBody>
          <a:bodyPr wrap="square">
            <a:spAutoFit/>
          </a:bodyPr>
          <a:lstStyle/>
          <a:p>
            <a:pPr rtl="0"/>
            <a:r>
              <a:rPr lang="en-US" sz="1400">
                <a:latin typeface="Segoe UI" panose="020B0502040204020203" pitchFamily="34" charset="0"/>
                <a:cs typeface="Segoe UI" panose="020B0502040204020203" pitchFamily="34" charset="0"/>
              </a:rPr>
              <a:t>What actionable steps can we take today to address this "snow leopard", ensuring it receives the attention and resources it needs?</a:t>
            </a:r>
          </a:p>
        </p:txBody>
      </p:sp>
      <p:sp>
        <p:nvSpPr>
          <p:cNvPr id="20" name="Rechteck 19">
            <a:extLst>
              <a:ext uri="{FF2B5EF4-FFF2-40B4-BE49-F238E27FC236}">
                <a16:creationId xmlns:a16="http://schemas.microsoft.com/office/drawing/2014/main" id="{8890E396-007B-850F-775E-F206AF4E3EAC}"/>
              </a:ext>
            </a:extLst>
          </p:cNvPr>
          <p:cNvSpPr/>
          <p:nvPr userDrawn="1"/>
        </p:nvSpPr>
        <p:spPr>
          <a:xfrm>
            <a:off x="11283351" y="6323162"/>
            <a:ext cx="810883" cy="425074"/>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22" name="Grafik 21" descr="Ein Bild, das Raum, Screenshot, Weltraum, Astronomie enthält.&#10;&#10;Automatisch generierte Beschreibung">
            <a:extLst>
              <a:ext uri="{FF2B5EF4-FFF2-40B4-BE49-F238E27FC236}">
                <a16:creationId xmlns:a16="http://schemas.microsoft.com/office/drawing/2014/main" id="{E56E1CC6-855E-3FC1-E12D-F493DFB07ED1}"/>
              </a:ext>
            </a:extLst>
          </p:cNvPr>
          <p:cNvPicPr>
            <a:picLocks noChangeAspect="1"/>
          </p:cNvPicPr>
          <p:nvPr userDrawn="1"/>
        </p:nvPicPr>
        <p:blipFill>
          <a:blip r:embed="rId2"/>
          <a:stretch>
            <a:fillRect/>
          </a:stretch>
        </p:blipFill>
        <p:spPr>
          <a:xfrm>
            <a:off x="10505283" y="6484556"/>
            <a:ext cx="1606729" cy="254713"/>
          </a:xfrm>
          <a:prstGeom prst="rect">
            <a:avLst/>
          </a:prstGeom>
        </p:spPr>
      </p:pic>
    </p:spTree>
    <p:extLst>
      <p:ext uri="{BB962C8B-B14F-4D97-AF65-F5344CB8AC3E}">
        <p14:creationId xmlns:p14="http://schemas.microsoft.com/office/powerpoint/2010/main" val="508548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Additional Slide">
    <p:spTree>
      <p:nvGrpSpPr>
        <p:cNvPr id="1" name=""/>
        <p:cNvGrpSpPr/>
        <p:nvPr/>
      </p:nvGrpSpPr>
      <p:grpSpPr>
        <a:xfrm>
          <a:off x="0" y="0"/>
          <a:ext cx="0" cy="0"/>
          <a:chOff x="0" y="0"/>
          <a:chExt cx="0" cy="0"/>
        </a:xfrm>
      </p:grpSpPr>
      <p:sp>
        <p:nvSpPr>
          <p:cNvPr id="6" name="Text Placeholder 2">
            <a:extLst>
              <a:ext uri="{FF2B5EF4-FFF2-40B4-BE49-F238E27FC236}">
                <a16:creationId xmlns:a16="http://schemas.microsoft.com/office/drawing/2014/main" id="{8814DEDD-7C5C-9062-14A1-B8310D3491F0}"/>
              </a:ext>
            </a:extLst>
          </p:cNvPr>
          <p:cNvSpPr>
            <a:spLocks noGrp="1"/>
          </p:cNvSpPr>
          <p:nvPr>
            <p:ph type="body" idx="1" hasCustomPrompt="1"/>
          </p:nvPr>
        </p:nvSpPr>
        <p:spPr>
          <a:xfrm>
            <a:off x="248478" y="868703"/>
            <a:ext cx="11492073" cy="5390583"/>
          </a:xfrm>
        </p:spPr>
        <p:txBody>
          <a:bodyPr>
            <a:normAutofit/>
          </a:bodyPr>
          <a:lstStyle>
            <a:lvl1pPr marL="0" indent="0">
              <a:buNone/>
              <a:defRPr lang="en-GB" sz="1400" kern="1200" dirty="0" smtClean="0">
                <a:solidFill>
                  <a:schemeClr val="tx1"/>
                </a:solidFill>
                <a:latin typeface="Segoe UI" panose="020B0502040204020203" pitchFamily="34" charset="0"/>
                <a:ea typeface="+mn-ea"/>
                <a:cs typeface="Segoe UI" panose="020B0502040204020203" pitchFamily="34" charset="0"/>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Present your solution the way you want it. Let your creativity run wild and use text, images, videos or upload additional files that you link to. Copy and paste this slide if you want to add more information.</a:t>
            </a:r>
            <a:endParaRPr lang="en-GB"/>
          </a:p>
        </p:txBody>
      </p:sp>
      <p:sp>
        <p:nvSpPr>
          <p:cNvPr id="12" name="TextBox 11">
            <a:extLst>
              <a:ext uri="{FF2B5EF4-FFF2-40B4-BE49-F238E27FC236}">
                <a16:creationId xmlns:a16="http://schemas.microsoft.com/office/drawing/2014/main" id="{22D673A4-B70F-0C93-0959-C7F27697F993}"/>
              </a:ext>
            </a:extLst>
          </p:cNvPr>
          <p:cNvSpPr txBox="1"/>
          <p:nvPr userDrawn="1"/>
        </p:nvSpPr>
        <p:spPr>
          <a:xfrm>
            <a:off x="246535" y="218034"/>
            <a:ext cx="2141933"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2. SOLUTION</a:t>
            </a:r>
          </a:p>
        </p:txBody>
      </p:sp>
      <p:sp>
        <p:nvSpPr>
          <p:cNvPr id="14" name="Rechteck 13">
            <a:extLst>
              <a:ext uri="{FF2B5EF4-FFF2-40B4-BE49-F238E27FC236}">
                <a16:creationId xmlns:a16="http://schemas.microsoft.com/office/drawing/2014/main" id="{84028698-8DC6-BE1B-905D-BE781F8B8D5A}"/>
              </a:ext>
            </a:extLst>
          </p:cNvPr>
          <p:cNvSpPr/>
          <p:nvPr userDrawn="1"/>
        </p:nvSpPr>
        <p:spPr>
          <a:xfrm>
            <a:off x="11283351" y="6323162"/>
            <a:ext cx="810883" cy="425074"/>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15" name="Grafik 14" descr="Ein Bild, das Raum, Screenshot, Weltraum, Astronomie enthält.&#10;&#10;Automatisch generierte Beschreibung">
            <a:extLst>
              <a:ext uri="{FF2B5EF4-FFF2-40B4-BE49-F238E27FC236}">
                <a16:creationId xmlns:a16="http://schemas.microsoft.com/office/drawing/2014/main" id="{635AABAE-AC81-3A65-7275-69D28E14BF1E}"/>
              </a:ext>
            </a:extLst>
          </p:cNvPr>
          <p:cNvPicPr>
            <a:picLocks noChangeAspect="1"/>
          </p:cNvPicPr>
          <p:nvPr userDrawn="1"/>
        </p:nvPicPr>
        <p:blipFill>
          <a:blip r:embed="rId2"/>
          <a:stretch>
            <a:fillRect/>
          </a:stretch>
        </p:blipFill>
        <p:spPr>
          <a:xfrm>
            <a:off x="10505283" y="6484556"/>
            <a:ext cx="1606729" cy="254713"/>
          </a:xfrm>
          <a:prstGeom prst="rect">
            <a:avLst/>
          </a:prstGeom>
        </p:spPr>
      </p:pic>
    </p:spTree>
    <p:extLst>
      <p:ext uri="{BB962C8B-B14F-4D97-AF65-F5344CB8AC3E}">
        <p14:creationId xmlns:p14="http://schemas.microsoft.com/office/powerpoint/2010/main" val="14915239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4 Collaboration">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E2AC6612-43B4-2567-D2E2-4094E4C240BD}"/>
              </a:ext>
            </a:extLst>
          </p:cNvPr>
          <p:cNvSpPr/>
          <p:nvPr userDrawn="1"/>
        </p:nvSpPr>
        <p:spPr>
          <a:xfrm>
            <a:off x="0" y="681038"/>
            <a:ext cx="4075044" cy="6176963"/>
          </a:xfrm>
          <a:prstGeom prst="round1Rect">
            <a:avLst>
              <a:gd name="adj" fmla="val 4112"/>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676FF84-31E1-C937-463E-EA12653DED04}"/>
              </a:ext>
            </a:extLst>
          </p:cNvPr>
          <p:cNvSpPr txBox="1"/>
          <p:nvPr userDrawn="1"/>
        </p:nvSpPr>
        <p:spPr>
          <a:xfrm>
            <a:off x="229906" y="817964"/>
            <a:ext cx="2893869" cy="369332"/>
          </a:xfrm>
          <a:prstGeom prst="rect">
            <a:avLst/>
          </a:prstGeom>
          <a:noFill/>
        </p:spPr>
        <p:txBody>
          <a:bodyPr wrap="none" rtlCol="0">
            <a:spAutoFit/>
          </a:bodyPr>
          <a:lstStyle/>
          <a:p>
            <a:r>
              <a:rPr lang="en-US" b="1">
                <a:solidFill>
                  <a:schemeClr val="bg1"/>
                </a:solidFill>
                <a:latin typeface="Segoe UI" panose="020B0502040204020203" pitchFamily="34" charset="0"/>
                <a:cs typeface="Segoe UI" panose="020B0502040204020203" pitchFamily="34" charset="0"/>
              </a:rPr>
              <a:t>IMPLEMENTATION PLAN</a:t>
            </a:r>
          </a:p>
        </p:txBody>
      </p:sp>
      <p:sp>
        <p:nvSpPr>
          <p:cNvPr id="10" name="TextBox 9">
            <a:extLst>
              <a:ext uri="{FF2B5EF4-FFF2-40B4-BE49-F238E27FC236}">
                <a16:creationId xmlns:a16="http://schemas.microsoft.com/office/drawing/2014/main" id="{17612AC8-FC47-EEFB-DFAA-6A99D4950EC0}"/>
              </a:ext>
            </a:extLst>
          </p:cNvPr>
          <p:cNvSpPr txBox="1"/>
          <p:nvPr userDrawn="1"/>
        </p:nvSpPr>
        <p:spPr>
          <a:xfrm>
            <a:off x="4209151" y="817964"/>
            <a:ext cx="6416180" cy="369332"/>
          </a:xfrm>
          <a:prstGeom prst="rect">
            <a:avLst/>
          </a:prstGeom>
          <a:noFill/>
        </p:spPr>
        <p:txBody>
          <a:bodyPr wrap="none" rtlCol="0">
            <a:spAutoFit/>
          </a:bodyPr>
          <a:lstStyle/>
          <a:p>
            <a:r>
              <a:rPr lang="en-US" b="1">
                <a:latin typeface="Segoe UI" panose="020B0502040204020203" pitchFamily="34" charset="0"/>
                <a:cs typeface="Segoe UI" panose="020B0502040204020203" pitchFamily="34" charset="0"/>
              </a:rPr>
              <a:t>DESIRED OUTCOME TYPES OR COLLABORATION MODELS</a:t>
            </a:r>
          </a:p>
        </p:txBody>
      </p:sp>
      <p:sp>
        <p:nvSpPr>
          <p:cNvPr id="11" name="Text Placeholder 2">
            <a:extLst>
              <a:ext uri="{FF2B5EF4-FFF2-40B4-BE49-F238E27FC236}">
                <a16:creationId xmlns:a16="http://schemas.microsoft.com/office/drawing/2014/main" id="{366E3751-4A42-3B8D-5208-B03E95659924}"/>
              </a:ext>
            </a:extLst>
          </p:cNvPr>
          <p:cNvSpPr>
            <a:spLocks noGrp="1"/>
          </p:cNvSpPr>
          <p:nvPr>
            <p:ph type="body" idx="14" hasCustomPrompt="1"/>
          </p:nvPr>
        </p:nvSpPr>
        <p:spPr>
          <a:xfrm>
            <a:off x="248478" y="1245733"/>
            <a:ext cx="3594179" cy="4931229"/>
          </a:xfrm>
        </p:spPr>
        <p:txBody>
          <a:bodyPr>
            <a:normAutofit/>
          </a:bodyPr>
          <a:lstStyle>
            <a:lvl1pPr marL="285750" indent="-285750">
              <a:buFont typeface="Arial" panose="020B0604020202020204" pitchFamily="34" charset="0"/>
              <a:buChar char="•"/>
              <a:defRPr sz="14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Introduce your next steps or your implementation plan to the challenge provider / How would you like to structure the second phase with the challenge provider</a:t>
            </a:r>
          </a:p>
          <a:p>
            <a:pPr lvl="0"/>
            <a:endParaRPr lang="en-GB"/>
          </a:p>
        </p:txBody>
      </p:sp>
      <p:sp>
        <p:nvSpPr>
          <p:cNvPr id="12" name="TextBox 11">
            <a:extLst>
              <a:ext uri="{FF2B5EF4-FFF2-40B4-BE49-F238E27FC236}">
                <a16:creationId xmlns:a16="http://schemas.microsoft.com/office/drawing/2014/main" id="{D857812C-F707-CEB5-F849-562C7BA4920F}"/>
              </a:ext>
            </a:extLst>
          </p:cNvPr>
          <p:cNvSpPr txBox="1"/>
          <p:nvPr userDrawn="1"/>
        </p:nvSpPr>
        <p:spPr>
          <a:xfrm>
            <a:off x="246535" y="218034"/>
            <a:ext cx="3191899"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4. COLLABORATION</a:t>
            </a:r>
          </a:p>
        </p:txBody>
      </p:sp>
      <p:sp>
        <p:nvSpPr>
          <p:cNvPr id="13" name="TextBox 12">
            <a:extLst>
              <a:ext uri="{FF2B5EF4-FFF2-40B4-BE49-F238E27FC236}">
                <a16:creationId xmlns:a16="http://schemas.microsoft.com/office/drawing/2014/main" id="{F9973926-07C2-A3ED-0121-13CB71E603FD}"/>
              </a:ext>
            </a:extLst>
          </p:cNvPr>
          <p:cNvSpPr txBox="1"/>
          <p:nvPr userDrawn="1"/>
        </p:nvSpPr>
        <p:spPr>
          <a:xfrm>
            <a:off x="172278" y="6502015"/>
            <a:ext cx="1558440" cy="246221"/>
          </a:xfrm>
          <a:prstGeom prst="rect">
            <a:avLst/>
          </a:prstGeom>
          <a:noFill/>
        </p:spPr>
        <p:txBody>
          <a:bodyPr wrap="none" rtlCol="0" anchor="ctr">
            <a:spAutoFit/>
          </a:bodyPr>
          <a:lstStyle/>
          <a:p>
            <a:r>
              <a:rPr lang="en-US" sz="1000">
                <a:solidFill>
                  <a:schemeClr val="bg1"/>
                </a:solidFill>
                <a:latin typeface="Segoe UI" panose="020B0502040204020203" pitchFamily="34" charset="0"/>
                <a:cs typeface="Segoe UI" panose="020B0502040204020203" pitchFamily="34" charset="0"/>
              </a:rPr>
              <a:t>SUBMISSION TEMPLATE</a:t>
            </a:r>
          </a:p>
        </p:txBody>
      </p:sp>
      <p:sp>
        <p:nvSpPr>
          <p:cNvPr id="6" name="TextBox 5">
            <a:extLst>
              <a:ext uri="{FF2B5EF4-FFF2-40B4-BE49-F238E27FC236}">
                <a16:creationId xmlns:a16="http://schemas.microsoft.com/office/drawing/2014/main" id="{3BF7658C-9DAC-AECA-6642-220AA6A467F4}"/>
              </a:ext>
            </a:extLst>
          </p:cNvPr>
          <p:cNvSpPr txBox="1"/>
          <p:nvPr userDrawn="1"/>
        </p:nvSpPr>
        <p:spPr>
          <a:xfrm>
            <a:off x="4201596" y="3584853"/>
            <a:ext cx="3150863" cy="369332"/>
          </a:xfrm>
          <a:prstGeom prst="rect">
            <a:avLst/>
          </a:prstGeom>
          <a:noFill/>
        </p:spPr>
        <p:txBody>
          <a:bodyPr wrap="none" rtlCol="0">
            <a:spAutoFit/>
          </a:bodyPr>
          <a:lstStyle/>
          <a:p>
            <a:r>
              <a:rPr lang="en-US" b="1">
                <a:latin typeface="Segoe UI" panose="020B0502040204020203" pitchFamily="34" charset="0"/>
                <a:cs typeface="Segoe UI" panose="020B0502040204020203" pitchFamily="34" charset="0"/>
              </a:rPr>
              <a:t>REFERENCES (VOLUNTARY)</a:t>
            </a:r>
          </a:p>
        </p:txBody>
      </p:sp>
      <p:sp>
        <p:nvSpPr>
          <p:cNvPr id="5" name="Text Placeholder 4">
            <a:extLst>
              <a:ext uri="{FF2B5EF4-FFF2-40B4-BE49-F238E27FC236}">
                <a16:creationId xmlns:a16="http://schemas.microsoft.com/office/drawing/2014/main" id="{0A96F4E7-0BC6-6E08-9BA6-D3347C795D03}"/>
              </a:ext>
            </a:extLst>
          </p:cNvPr>
          <p:cNvSpPr>
            <a:spLocks noGrp="1"/>
          </p:cNvSpPr>
          <p:nvPr>
            <p:ph type="body" sz="quarter" idx="16" hasCustomPrompt="1"/>
          </p:nvPr>
        </p:nvSpPr>
        <p:spPr>
          <a:xfrm>
            <a:off x="4297673" y="1210676"/>
            <a:ext cx="7523923" cy="2218323"/>
          </a:xfrm>
        </p:spPr>
        <p:txBody>
          <a:bodyPr>
            <a:normAutofit/>
          </a:bodyPr>
          <a:lstStyle>
            <a:lvl1pPr marL="285750" indent="-285750">
              <a:buFont typeface="Arial" panose="020B0604020202020204" pitchFamily="34" charset="0"/>
              <a:buChar char="•"/>
              <a:defRPr sz="1400"/>
            </a:lvl1pPr>
          </a:lstStyle>
          <a:p>
            <a:pPr lvl="0"/>
            <a:r>
              <a:rPr lang="en-GB"/>
              <a:t>What is your motivation for taking part in the challenge? / What are potential future collaboration models that are interesting to you? / What are desired outcome types?</a:t>
            </a:r>
          </a:p>
        </p:txBody>
      </p:sp>
      <p:sp>
        <p:nvSpPr>
          <p:cNvPr id="14" name="Text Placeholder 4">
            <a:extLst>
              <a:ext uri="{FF2B5EF4-FFF2-40B4-BE49-F238E27FC236}">
                <a16:creationId xmlns:a16="http://schemas.microsoft.com/office/drawing/2014/main" id="{BED520A0-5A91-65BD-5356-54F489A6981F}"/>
              </a:ext>
            </a:extLst>
          </p:cNvPr>
          <p:cNvSpPr>
            <a:spLocks noGrp="1"/>
          </p:cNvSpPr>
          <p:nvPr>
            <p:ph type="body" sz="quarter" idx="17" hasCustomPrompt="1"/>
          </p:nvPr>
        </p:nvSpPr>
        <p:spPr>
          <a:xfrm>
            <a:off x="4323522" y="3958639"/>
            <a:ext cx="7523923" cy="2218323"/>
          </a:xfrm>
        </p:spPr>
        <p:txBody>
          <a:bodyPr>
            <a:normAutofit/>
          </a:bodyPr>
          <a:lstStyle>
            <a:lvl1pPr marL="285750" indent="-285750">
              <a:buFont typeface="Arial" panose="020B0604020202020204" pitchFamily="34" charset="0"/>
              <a:buChar char="•"/>
              <a:defRPr sz="1400"/>
            </a:lvl1pPr>
          </a:lstStyle>
          <a:p>
            <a:pPr lvl="0"/>
            <a:r>
              <a:rPr lang="en-GB"/>
              <a:t>If applicable, inform us about past projects, references, qualifications,, interesting partnerships, etc.</a:t>
            </a:r>
          </a:p>
        </p:txBody>
      </p:sp>
      <p:sp>
        <p:nvSpPr>
          <p:cNvPr id="2" name="Rechteck 1">
            <a:extLst>
              <a:ext uri="{FF2B5EF4-FFF2-40B4-BE49-F238E27FC236}">
                <a16:creationId xmlns:a16="http://schemas.microsoft.com/office/drawing/2014/main" id="{927958F7-915B-E816-464C-EFBC51E4631F}"/>
              </a:ext>
            </a:extLst>
          </p:cNvPr>
          <p:cNvSpPr/>
          <p:nvPr userDrawn="1"/>
        </p:nvSpPr>
        <p:spPr>
          <a:xfrm>
            <a:off x="11283351" y="6323162"/>
            <a:ext cx="810883" cy="425074"/>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3" name="Grafik 2" descr="Ein Bild, das Raum, Screenshot, Weltraum, Astronomie enthält.&#10;&#10;Automatisch generierte Beschreibung">
            <a:extLst>
              <a:ext uri="{FF2B5EF4-FFF2-40B4-BE49-F238E27FC236}">
                <a16:creationId xmlns:a16="http://schemas.microsoft.com/office/drawing/2014/main" id="{F652D55B-9E73-E999-CF3D-CB36FF3F9447}"/>
              </a:ext>
            </a:extLst>
          </p:cNvPr>
          <p:cNvPicPr>
            <a:picLocks noChangeAspect="1"/>
          </p:cNvPicPr>
          <p:nvPr userDrawn="1"/>
        </p:nvPicPr>
        <p:blipFill>
          <a:blip r:embed="rId2"/>
          <a:stretch>
            <a:fillRect/>
          </a:stretch>
        </p:blipFill>
        <p:spPr>
          <a:xfrm>
            <a:off x="10505283" y="6484556"/>
            <a:ext cx="1606729" cy="254713"/>
          </a:xfrm>
          <a:prstGeom prst="rect">
            <a:avLst/>
          </a:prstGeom>
        </p:spPr>
      </p:pic>
    </p:spTree>
    <p:extLst>
      <p:ext uri="{BB962C8B-B14F-4D97-AF65-F5344CB8AC3E}">
        <p14:creationId xmlns:p14="http://schemas.microsoft.com/office/powerpoint/2010/main" val="1613688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Additional Slide">
    <p:spTree>
      <p:nvGrpSpPr>
        <p:cNvPr id="1" name=""/>
        <p:cNvGrpSpPr/>
        <p:nvPr/>
      </p:nvGrpSpPr>
      <p:grpSpPr>
        <a:xfrm>
          <a:off x="0" y="0"/>
          <a:ext cx="0" cy="0"/>
          <a:chOff x="0" y="0"/>
          <a:chExt cx="0" cy="0"/>
        </a:xfrm>
      </p:grpSpPr>
      <p:sp>
        <p:nvSpPr>
          <p:cNvPr id="9" name="Round Single Corner of Rectangle 8">
            <a:extLst>
              <a:ext uri="{FF2B5EF4-FFF2-40B4-BE49-F238E27FC236}">
                <a16:creationId xmlns:a16="http://schemas.microsoft.com/office/drawing/2014/main" id="{925018C8-7245-5DBF-F3D5-BA23E16A4DB2}"/>
              </a:ext>
            </a:extLst>
          </p:cNvPr>
          <p:cNvSpPr/>
          <p:nvPr userDrawn="1"/>
        </p:nvSpPr>
        <p:spPr>
          <a:xfrm>
            <a:off x="0" y="681038"/>
            <a:ext cx="7936398" cy="6176962"/>
          </a:xfrm>
          <a:prstGeom prst="round1Rect">
            <a:avLst>
              <a:gd name="adj" fmla="val 3182"/>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A09CF22-0C7B-B8E0-EEF8-7EA4D09EAF28}"/>
              </a:ext>
            </a:extLst>
          </p:cNvPr>
          <p:cNvSpPr>
            <a:spLocks noGrp="1"/>
          </p:cNvSpPr>
          <p:nvPr>
            <p:ph type="title" hasCustomPrompt="1"/>
          </p:nvPr>
        </p:nvSpPr>
        <p:spPr/>
        <p:txBody>
          <a:bodyPr/>
          <a:lstStyle>
            <a:lvl1pPr>
              <a:defRPr>
                <a:solidFill>
                  <a:schemeClr val="tx2">
                    <a:lumMod val="10000"/>
                  </a:schemeClr>
                </a:solidFill>
              </a:defRPr>
            </a:lvl1pPr>
          </a:lstStyle>
          <a:p>
            <a:r>
              <a:rPr lang="en-GB"/>
              <a:t>ANYTHING TO ADD? </a:t>
            </a:r>
            <a:endParaRPr lang="en-US"/>
          </a:p>
        </p:txBody>
      </p:sp>
      <p:sp>
        <p:nvSpPr>
          <p:cNvPr id="6" name="Text Placeholder 2">
            <a:extLst>
              <a:ext uri="{FF2B5EF4-FFF2-40B4-BE49-F238E27FC236}">
                <a16:creationId xmlns:a16="http://schemas.microsoft.com/office/drawing/2014/main" id="{8814DEDD-7C5C-9062-14A1-B8310D3491F0}"/>
              </a:ext>
            </a:extLst>
          </p:cNvPr>
          <p:cNvSpPr>
            <a:spLocks noGrp="1"/>
          </p:cNvSpPr>
          <p:nvPr>
            <p:ph type="body" idx="1" hasCustomPrompt="1"/>
          </p:nvPr>
        </p:nvSpPr>
        <p:spPr>
          <a:xfrm>
            <a:off x="8184876" y="949234"/>
            <a:ext cx="3824244" cy="5310052"/>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No problem – copy and paste this slide if you want to add more information</a:t>
            </a:r>
          </a:p>
        </p:txBody>
      </p:sp>
      <p:sp>
        <p:nvSpPr>
          <p:cNvPr id="10" name="Content Placeholder 9">
            <a:extLst>
              <a:ext uri="{FF2B5EF4-FFF2-40B4-BE49-F238E27FC236}">
                <a16:creationId xmlns:a16="http://schemas.microsoft.com/office/drawing/2014/main" id="{722BF1BE-3664-A41F-E15A-BC5F0841D893}"/>
              </a:ext>
            </a:extLst>
          </p:cNvPr>
          <p:cNvSpPr>
            <a:spLocks noGrp="1"/>
          </p:cNvSpPr>
          <p:nvPr>
            <p:ph sz="quarter" idx="13" hasCustomPrompt="1"/>
          </p:nvPr>
        </p:nvSpPr>
        <p:spPr>
          <a:xfrm>
            <a:off x="248478" y="949234"/>
            <a:ext cx="7432482" cy="5310052"/>
          </a:xfrm>
        </p:spPr>
        <p:txBody>
          <a:bodyPr>
            <a:normAutofit/>
          </a:bodyPr>
          <a:lstStyle>
            <a:lvl1pPr marL="0" indent="0">
              <a:buNone/>
              <a:defRPr sz="1400">
                <a:solidFill>
                  <a:schemeClr val="tx1"/>
                </a:solidFill>
              </a:defRPr>
            </a:lvl1pPr>
            <a:lvl5pPr marL="1828800" indent="0" algn="l">
              <a:buNone/>
              <a:defRPr sz="1400"/>
            </a:lvl5pPr>
          </a:lstStyle>
          <a:p>
            <a:pPr lvl="0"/>
            <a:r>
              <a:rPr lang="en-US"/>
              <a:t>Picture/graph</a:t>
            </a:r>
          </a:p>
        </p:txBody>
      </p:sp>
      <p:sp>
        <p:nvSpPr>
          <p:cNvPr id="3" name="Rechteck 2">
            <a:extLst>
              <a:ext uri="{FF2B5EF4-FFF2-40B4-BE49-F238E27FC236}">
                <a16:creationId xmlns:a16="http://schemas.microsoft.com/office/drawing/2014/main" id="{ABAB5B2C-AF17-A8C1-6045-906E6E4F82C6}"/>
              </a:ext>
            </a:extLst>
          </p:cNvPr>
          <p:cNvSpPr/>
          <p:nvPr userDrawn="1"/>
        </p:nvSpPr>
        <p:spPr>
          <a:xfrm>
            <a:off x="11283351" y="6323162"/>
            <a:ext cx="810883" cy="425074"/>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pic>
        <p:nvPicPr>
          <p:cNvPr id="4" name="Grafik 3" descr="Ein Bild, das Raum, Screenshot, Weltraum, Astronomie enthält.&#10;&#10;Automatisch generierte Beschreibung">
            <a:extLst>
              <a:ext uri="{FF2B5EF4-FFF2-40B4-BE49-F238E27FC236}">
                <a16:creationId xmlns:a16="http://schemas.microsoft.com/office/drawing/2014/main" id="{9C9AC0E5-92C7-7C6A-80C7-626545CD8E28}"/>
              </a:ext>
            </a:extLst>
          </p:cNvPr>
          <p:cNvPicPr>
            <a:picLocks noChangeAspect="1"/>
          </p:cNvPicPr>
          <p:nvPr userDrawn="1"/>
        </p:nvPicPr>
        <p:blipFill>
          <a:blip r:embed="rId2"/>
          <a:stretch>
            <a:fillRect/>
          </a:stretch>
        </p:blipFill>
        <p:spPr>
          <a:xfrm>
            <a:off x="10505283" y="6484556"/>
            <a:ext cx="1606729" cy="254713"/>
          </a:xfrm>
          <a:prstGeom prst="rect">
            <a:avLst/>
          </a:prstGeom>
        </p:spPr>
      </p:pic>
    </p:spTree>
    <p:extLst>
      <p:ext uri="{BB962C8B-B14F-4D97-AF65-F5344CB8AC3E}">
        <p14:creationId xmlns:p14="http://schemas.microsoft.com/office/powerpoint/2010/main" val="25646806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 Introduction">
    <p:spTree>
      <p:nvGrpSpPr>
        <p:cNvPr id="1" name=""/>
        <p:cNvGrpSpPr/>
        <p:nvPr/>
      </p:nvGrpSpPr>
      <p:grpSpPr>
        <a:xfrm>
          <a:off x="0" y="0"/>
          <a:ext cx="0" cy="0"/>
          <a:chOff x="0" y="0"/>
          <a:chExt cx="0" cy="0"/>
        </a:xfrm>
      </p:grpSpPr>
      <p:sp>
        <p:nvSpPr>
          <p:cNvPr id="25" name="Round Single Corner of Rectangle 24">
            <a:extLst>
              <a:ext uri="{FF2B5EF4-FFF2-40B4-BE49-F238E27FC236}">
                <a16:creationId xmlns:a16="http://schemas.microsoft.com/office/drawing/2014/main" id="{3F01A773-91AB-760F-A2B8-F9299A3CEC97}"/>
              </a:ext>
            </a:extLst>
          </p:cNvPr>
          <p:cNvSpPr/>
          <p:nvPr userDrawn="1"/>
        </p:nvSpPr>
        <p:spPr>
          <a:xfrm flipH="1">
            <a:off x="3866322" y="681038"/>
            <a:ext cx="4255602" cy="6176962"/>
          </a:xfrm>
          <a:prstGeom prst="round1Rect">
            <a:avLst>
              <a:gd name="adj" fmla="val 3928"/>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0"/>
          </a:p>
        </p:txBody>
      </p:sp>
      <p:sp>
        <p:nvSpPr>
          <p:cNvPr id="8" name="Rectangle 7">
            <a:extLst>
              <a:ext uri="{FF2B5EF4-FFF2-40B4-BE49-F238E27FC236}">
                <a16:creationId xmlns:a16="http://schemas.microsoft.com/office/drawing/2014/main" id="{E1DE485B-6D1B-C7EC-A809-45580755D314}"/>
              </a:ext>
            </a:extLst>
          </p:cNvPr>
          <p:cNvSpPr/>
          <p:nvPr userDrawn="1"/>
        </p:nvSpPr>
        <p:spPr>
          <a:xfrm>
            <a:off x="8116956" y="681036"/>
            <a:ext cx="4075044" cy="6176963"/>
          </a:xfrm>
          <a:prstGeom prst="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7D2845AB-3F9A-3E95-2BD1-585513C57630}"/>
              </a:ext>
            </a:extLst>
          </p:cNvPr>
          <p:cNvSpPr txBox="1"/>
          <p:nvPr userDrawn="1"/>
        </p:nvSpPr>
        <p:spPr>
          <a:xfrm>
            <a:off x="4156112" y="830612"/>
            <a:ext cx="2642711"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SOLUTION APPROACH</a:t>
            </a:r>
          </a:p>
        </p:txBody>
      </p:sp>
      <p:sp>
        <p:nvSpPr>
          <p:cNvPr id="11" name="TextBox 10">
            <a:extLst>
              <a:ext uri="{FF2B5EF4-FFF2-40B4-BE49-F238E27FC236}">
                <a16:creationId xmlns:a16="http://schemas.microsoft.com/office/drawing/2014/main" id="{9CAD92EB-890D-F54D-04D2-C7B611BA4891}"/>
              </a:ext>
            </a:extLst>
          </p:cNvPr>
          <p:cNvSpPr txBox="1"/>
          <p:nvPr userDrawn="1"/>
        </p:nvSpPr>
        <p:spPr>
          <a:xfrm>
            <a:off x="8389099" y="830612"/>
            <a:ext cx="829138" cy="369332"/>
          </a:xfrm>
          <a:prstGeom prst="rect">
            <a:avLst/>
          </a:prstGeom>
          <a:noFill/>
        </p:spPr>
        <p:txBody>
          <a:bodyPr wrap="none" rtlCol="0" anchor="ctr">
            <a:spAutoFit/>
          </a:bodyPr>
          <a:lstStyle/>
          <a:p>
            <a:r>
              <a:rPr lang="en-US" b="1">
                <a:solidFill>
                  <a:schemeClr val="bg1"/>
                </a:solidFill>
                <a:latin typeface="Segoe UI" panose="020B0502040204020203" pitchFamily="34" charset="0"/>
                <a:cs typeface="Segoe UI" panose="020B0502040204020203" pitchFamily="34" charset="0"/>
              </a:rPr>
              <a:t>TEAM</a:t>
            </a:r>
          </a:p>
        </p:txBody>
      </p:sp>
      <p:sp>
        <p:nvSpPr>
          <p:cNvPr id="12" name="TextBox 11">
            <a:extLst>
              <a:ext uri="{FF2B5EF4-FFF2-40B4-BE49-F238E27FC236}">
                <a16:creationId xmlns:a16="http://schemas.microsoft.com/office/drawing/2014/main" id="{B1E017E9-3A1B-F2EC-5507-0221370E1A90}"/>
              </a:ext>
            </a:extLst>
          </p:cNvPr>
          <p:cNvSpPr txBox="1"/>
          <p:nvPr userDrawn="1"/>
        </p:nvSpPr>
        <p:spPr>
          <a:xfrm>
            <a:off x="229906" y="817964"/>
            <a:ext cx="2528256" cy="369332"/>
          </a:xfrm>
          <a:prstGeom prst="rect">
            <a:avLst/>
          </a:prstGeom>
          <a:noFill/>
        </p:spPr>
        <p:txBody>
          <a:bodyPr wrap="none" rtlCol="0" anchor="ctr">
            <a:spAutoFit/>
          </a:bodyPr>
          <a:lstStyle/>
          <a:p>
            <a:r>
              <a:rPr lang="en-US" b="1">
                <a:latin typeface="Segoe UI" panose="020B0502040204020203" pitchFamily="34" charset="0"/>
                <a:cs typeface="Segoe UI" panose="020B0502040204020203" pitchFamily="34" charset="0"/>
              </a:rPr>
              <a:t>TEAMINFORMATION</a:t>
            </a:r>
          </a:p>
        </p:txBody>
      </p:sp>
      <p:sp>
        <p:nvSpPr>
          <p:cNvPr id="13" name="Text Placeholder 2">
            <a:extLst>
              <a:ext uri="{FF2B5EF4-FFF2-40B4-BE49-F238E27FC236}">
                <a16:creationId xmlns:a16="http://schemas.microsoft.com/office/drawing/2014/main" id="{C6C5D7BB-F081-AE0C-6BAA-5C53E9968F72}"/>
              </a:ext>
            </a:extLst>
          </p:cNvPr>
          <p:cNvSpPr>
            <a:spLocks noGrp="1"/>
          </p:cNvSpPr>
          <p:nvPr>
            <p:ph type="body" idx="13" hasCustomPrompt="1"/>
          </p:nvPr>
        </p:nvSpPr>
        <p:spPr>
          <a:xfrm>
            <a:off x="8389099" y="2215187"/>
            <a:ext cx="3630623" cy="4141162"/>
          </a:xfrm>
        </p:spPr>
        <p:txBody>
          <a:bodyPr>
            <a:normAutofit/>
          </a:bodyPr>
          <a:lstStyle>
            <a:lvl1pPr marL="0" indent="0">
              <a:buNone/>
              <a:defRPr sz="12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noProof="0"/>
              <a:t>Please briefly introduce yourself and/or your team</a:t>
            </a:r>
            <a:endParaRPr lang="de-DE" noProof="0"/>
          </a:p>
        </p:txBody>
      </p:sp>
      <p:pic>
        <p:nvPicPr>
          <p:cNvPr id="15" name="Picture 14" descr="A black and white logo&#10;&#10;Description automatically generated">
            <a:extLst>
              <a:ext uri="{FF2B5EF4-FFF2-40B4-BE49-F238E27FC236}">
                <a16:creationId xmlns:a16="http://schemas.microsoft.com/office/drawing/2014/main" id="{E7BA10C1-887F-4D7D-1311-C6E80EA9D4B2}"/>
              </a:ext>
            </a:extLst>
          </p:cNvPr>
          <p:cNvPicPr>
            <a:picLocks noChangeAspect="1"/>
          </p:cNvPicPr>
          <p:nvPr userDrawn="1"/>
        </p:nvPicPr>
        <p:blipFill>
          <a:blip r:embed="rId2"/>
          <a:stretch>
            <a:fillRect/>
          </a:stretch>
        </p:blipFill>
        <p:spPr>
          <a:xfrm>
            <a:off x="11651008" y="6356350"/>
            <a:ext cx="375104" cy="375104"/>
          </a:xfrm>
          <a:prstGeom prst="rect">
            <a:avLst/>
          </a:prstGeom>
        </p:spPr>
      </p:pic>
      <p:sp>
        <p:nvSpPr>
          <p:cNvPr id="18" name="TextBox 17">
            <a:extLst>
              <a:ext uri="{FF2B5EF4-FFF2-40B4-BE49-F238E27FC236}">
                <a16:creationId xmlns:a16="http://schemas.microsoft.com/office/drawing/2014/main" id="{B8005569-C2AD-CC05-8D64-B474FCA4E742}"/>
              </a:ext>
            </a:extLst>
          </p:cNvPr>
          <p:cNvSpPr txBox="1"/>
          <p:nvPr userDrawn="1"/>
        </p:nvSpPr>
        <p:spPr>
          <a:xfrm>
            <a:off x="246535" y="1256882"/>
            <a:ext cx="680764"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LAND</a:t>
            </a:r>
          </a:p>
        </p:txBody>
      </p:sp>
      <p:sp>
        <p:nvSpPr>
          <p:cNvPr id="20" name="TextBox 19">
            <a:extLst>
              <a:ext uri="{FF2B5EF4-FFF2-40B4-BE49-F238E27FC236}">
                <a16:creationId xmlns:a16="http://schemas.microsoft.com/office/drawing/2014/main" id="{0182DB51-A959-F2BA-B39D-3F854ABEF219}"/>
              </a:ext>
            </a:extLst>
          </p:cNvPr>
          <p:cNvSpPr txBox="1"/>
          <p:nvPr userDrawn="1"/>
        </p:nvSpPr>
        <p:spPr>
          <a:xfrm>
            <a:off x="246535" y="3661470"/>
            <a:ext cx="2033442" cy="307777"/>
          </a:xfrm>
          <a:prstGeom prst="rect">
            <a:avLst/>
          </a:prstGeom>
          <a:noFill/>
        </p:spPr>
        <p:txBody>
          <a:bodyPr wrap="none" rtlCol="0" anchor="ctr">
            <a:spAutoFit/>
          </a:bodyPr>
          <a:lstStyle/>
          <a:p>
            <a:r>
              <a:rPr lang="de-DE" sz="1400" b="1" noProof="0">
                <a:solidFill>
                  <a:schemeClr val="bg2"/>
                </a:solidFill>
                <a:latin typeface="Segoe UI" panose="020B0502040204020203" pitchFamily="34" charset="0"/>
                <a:cs typeface="Segoe UI" panose="020B0502040204020203" pitchFamily="34" charset="0"/>
              </a:rPr>
              <a:t>WEBSITE (</a:t>
            </a:r>
            <a:r>
              <a:rPr lang="de-DE" sz="1400" b="1" noProof="0" err="1">
                <a:solidFill>
                  <a:schemeClr val="bg2"/>
                </a:solidFill>
                <a:latin typeface="Segoe UI" panose="020B0502040204020203" pitchFamily="34" charset="0"/>
                <a:cs typeface="Segoe UI" panose="020B0502040204020203" pitchFamily="34" charset="0"/>
              </a:rPr>
              <a:t>if</a:t>
            </a:r>
            <a:r>
              <a:rPr lang="de-DE" sz="1400" b="1" noProof="0">
                <a:solidFill>
                  <a:schemeClr val="bg2"/>
                </a:solidFill>
                <a:latin typeface="Segoe UI" panose="020B0502040204020203" pitchFamily="34" charset="0"/>
                <a:cs typeface="Segoe UI" panose="020B0502040204020203" pitchFamily="34" charset="0"/>
              </a:rPr>
              <a:t> </a:t>
            </a:r>
            <a:r>
              <a:rPr lang="de-DE" sz="1400" b="1" noProof="0" err="1">
                <a:solidFill>
                  <a:schemeClr val="bg2"/>
                </a:solidFill>
                <a:latin typeface="Segoe UI" panose="020B0502040204020203" pitchFamily="34" charset="0"/>
                <a:cs typeface="Segoe UI" panose="020B0502040204020203" pitchFamily="34" charset="0"/>
              </a:rPr>
              <a:t>available</a:t>
            </a:r>
            <a:r>
              <a:rPr lang="de-DE" sz="1400" b="1" noProof="0">
                <a:solidFill>
                  <a:schemeClr val="bg2"/>
                </a:solidFill>
                <a:latin typeface="Segoe UI" panose="020B0502040204020203" pitchFamily="34" charset="0"/>
                <a:cs typeface="Segoe UI" panose="020B0502040204020203" pitchFamily="34" charset="0"/>
              </a:rPr>
              <a:t>)</a:t>
            </a:r>
          </a:p>
        </p:txBody>
      </p:sp>
      <p:sp>
        <p:nvSpPr>
          <p:cNvPr id="21" name="TextBox 20">
            <a:extLst>
              <a:ext uri="{FF2B5EF4-FFF2-40B4-BE49-F238E27FC236}">
                <a16:creationId xmlns:a16="http://schemas.microsoft.com/office/drawing/2014/main" id="{15C017A4-20BC-EBB8-F12E-3F64FAC018C4}"/>
              </a:ext>
            </a:extLst>
          </p:cNvPr>
          <p:cNvSpPr txBox="1"/>
          <p:nvPr userDrawn="1"/>
        </p:nvSpPr>
        <p:spPr>
          <a:xfrm>
            <a:off x="246535" y="4490257"/>
            <a:ext cx="2113592" cy="307777"/>
          </a:xfrm>
          <a:prstGeom prst="rect">
            <a:avLst/>
          </a:prstGeom>
          <a:noFill/>
        </p:spPr>
        <p:txBody>
          <a:bodyPr wrap="none" rtlCol="0" anchor="ctr">
            <a:spAutoFit/>
          </a:bodyPr>
          <a:lstStyle/>
          <a:p>
            <a:r>
              <a:rPr lang="de-DE" sz="1400" b="1" noProof="0">
                <a:solidFill>
                  <a:schemeClr val="bg2"/>
                </a:solidFill>
                <a:latin typeface="Segoe UI" panose="020B0502040204020203" pitchFamily="34" charset="0"/>
                <a:cs typeface="Segoe UI" panose="020B0502040204020203" pitchFamily="34" charset="0"/>
              </a:rPr>
              <a:t>LINKEDIN (</a:t>
            </a:r>
            <a:r>
              <a:rPr lang="de-DE" sz="1400" b="1" noProof="0" err="1">
                <a:solidFill>
                  <a:schemeClr val="bg2"/>
                </a:solidFill>
                <a:latin typeface="Segoe UI" panose="020B0502040204020203" pitchFamily="34" charset="0"/>
                <a:cs typeface="Segoe UI" panose="020B0502040204020203" pitchFamily="34" charset="0"/>
              </a:rPr>
              <a:t>if</a:t>
            </a:r>
            <a:r>
              <a:rPr lang="de-DE" sz="1400" b="1" noProof="0">
                <a:solidFill>
                  <a:schemeClr val="bg2"/>
                </a:solidFill>
                <a:latin typeface="Segoe UI" panose="020B0502040204020203" pitchFamily="34" charset="0"/>
                <a:cs typeface="Segoe UI" panose="020B0502040204020203" pitchFamily="34" charset="0"/>
              </a:rPr>
              <a:t> </a:t>
            </a:r>
            <a:r>
              <a:rPr lang="de-DE" sz="1400" b="1" noProof="0" err="1">
                <a:solidFill>
                  <a:schemeClr val="bg2"/>
                </a:solidFill>
                <a:latin typeface="Segoe UI" panose="020B0502040204020203" pitchFamily="34" charset="0"/>
                <a:cs typeface="Segoe UI" panose="020B0502040204020203" pitchFamily="34" charset="0"/>
              </a:rPr>
              <a:t>available</a:t>
            </a:r>
            <a:r>
              <a:rPr lang="de-DE" sz="1400" b="1" noProof="0">
                <a:solidFill>
                  <a:schemeClr val="bg2"/>
                </a:solidFill>
                <a:latin typeface="Segoe UI" panose="020B0502040204020203" pitchFamily="34" charset="0"/>
                <a:cs typeface="Segoe UI" panose="020B0502040204020203" pitchFamily="34" charset="0"/>
              </a:rPr>
              <a:t>)</a:t>
            </a:r>
          </a:p>
        </p:txBody>
      </p:sp>
      <p:sp>
        <p:nvSpPr>
          <p:cNvPr id="4" name="Text Placeholder 2">
            <a:extLst>
              <a:ext uri="{FF2B5EF4-FFF2-40B4-BE49-F238E27FC236}">
                <a16:creationId xmlns:a16="http://schemas.microsoft.com/office/drawing/2014/main" id="{0676AEC4-C477-8D4E-400B-BA76F2A8B655}"/>
              </a:ext>
            </a:extLst>
          </p:cNvPr>
          <p:cNvSpPr>
            <a:spLocks noGrp="1"/>
          </p:cNvSpPr>
          <p:nvPr>
            <p:ph type="body" idx="15" hasCustomPrompt="1"/>
          </p:nvPr>
        </p:nvSpPr>
        <p:spPr>
          <a:xfrm>
            <a:off x="329036" y="1565816"/>
            <a:ext cx="3263995" cy="307778"/>
          </a:xfrm>
        </p:spPr>
        <p:txBody>
          <a:bodyPr>
            <a:normAutofit/>
          </a:bodyPr>
          <a:lstStyle>
            <a:lvl1pPr marL="0" indent="0">
              <a:buNone/>
              <a:defRPr sz="12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noProof="0" err="1"/>
              <a:t>fill</a:t>
            </a:r>
            <a:r>
              <a:rPr lang="de-DE" noProof="0"/>
              <a:t> in </a:t>
            </a:r>
            <a:r>
              <a:rPr lang="de-DE" noProof="0" err="1"/>
              <a:t>here</a:t>
            </a:r>
            <a:endParaRPr lang="de-DE" noProof="0"/>
          </a:p>
        </p:txBody>
      </p:sp>
      <p:sp>
        <p:nvSpPr>
          <p:cNvPr id="5" name="Text Placeholder 2">
            <a:extLst>
              <a:ext uri="{FF2B5EF4-FFF2-40B4-BE49-F238E27FC236}">
                <a16:creationId xmlns:a16="http://schemas.microsoft.com/office/drawing/2014/main" id="{42E496AD-F7F7-A63E-8603-C755108DB0A7}"/>
              </a:ext>
            </a:extLst>
          </p:cNvPr>
          <p:cNvSpPr>
            <a:spLocks noGrp="1"/>
          </p:cNvSpPr>
          <p:nvPr>
            <p:ph type="body" idx="16" hasCustomPrompt="1"/>
          </p:nvPr>
        </p:nvSpPr>
        <p:spPr>
          <a:xfrm>
            <a:off x="8389099" y="1252198"/>
            <a:ext cx="1787151" cy="780292"/>
          </a:xfrm>
        </p:spPr>
        <p:txBody>
          <a:bodyPr anchor="t">
            <a:normAutofit/>
          </a:bodyPr>
          <a:lstStyle>
            <a:lvl1pPr marL="0" indent="0">
              <a:buNone/>
              <a:defRPr sz="1400" b="1">
                <a:solidFill>
                  <a:schemeClr val="tx2"/>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TEAMNAME</a:t>
            </a:r>
          </a:p>
        </p:txBody>
      </p:sp>
      <p:cxnSp>
        <p:nvCxnSpPr>
          <p:cNvPr id="9" name="Straight Connector 8">
            <a:extLst>
              <a:ext uri="{FF2B5EF4-FFF2-40B4-BE49-F238E27FC236}">
                <a16:creationId xmlns:a16="http://schemas.microsoft.com/office/drawing/2014/main" id="{AB3D701B-E924-5F8D-A252-59609AD8BDE0}"/>
              </a:ext>
            </a:extLst>
          </p:cNvPr>
          <p:cNvCxnSpPr>
            <a:cxnSpLocks/>
          </p:cNvCxnSpPr>
          <p:nvPr userDrawn="1"/>
        </p:nvCxnSpPr>
        <p:spPr>
          <a:xfrm>
            <a:off x="329036" y="1195942"/>
            <a:ext cx="3331721" cy="4002"/>
          </a:xfrm>
          <a:prstGeom prst="line">
            <a:avLst/>
          </a:prstGeom>
          <a:ln>
            <a:solidFill>
              <a:schemeClr val="tx2">
                <a:lumMod val="10000"/>
              </a:schemeClr>
            </a:solidFill>
          </a:ln>
        </p:spPr>
        <p:style>
          <a:lnRef idx="2">
            <a:schemeClr val="accent1"/>
          </a:lnRef>
          <a:fillRef idx="0">
            <a:schemeClr val="accent1"/>
          </a:fillRef>
          <a:effectRef idx="1">
            <a:schemeClr val="accent1"/>
          </a:effectRef>
          <a:fontRef idx="minor">
            <a:schemeClr val="tx1"/>
          </a:fontRef>
        </p:style>
      </p:cxnSp>
      <p:sp>
        <p:nvSpPr>
          <p:cNvPr id="23" name="Text Placeholder 2">
            <a:extLst>
              <a:ext uri="{FF2B5EF4-FFF2-40B4-BE49-F238E27FC236}">
                <a16:creationId xmlns:a16="http://schemas.microsoft.com/office/drawing/2014/main" id="{00CC4EDA-E8DB-BB7D-DA1C-0B05A1262887}"/>
              </a:ext>
            </a:extLst>
          </p:cNvPr>
          <p:cNvSpPr>
            <a:spLocks noGrp="1"/>
          </p:cNvSpPr>
          <p:nvPr>
            <p:ph type="body" idx="18" hasCustomPrompt="1"/>
          </p:nvPr>
        </p:nvSpPr>
        <p:spPr>
          <a:xfrm>
            <a:off x="342334" y="3999225"/>
            <a:ext cx="3272216" cy="307778"/>
          </a:xfrm>
        </p:spPr>
        <p:txBody>
          <a:bodyPr>
            <a:normAutofit/>
          </a:bodyPr>
          <a:lstStyle>
            <a:lvl1pPr marL="0" indent="0">
              <a:buNone/>
              <a:defRPr sz="12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noProof="0" err="1"/>
              <a:t>fill</a:t>
            </a:r>
            <a:r>
              <a:rPr lang="de-DE" noProof="0"/>
              <a:t> in </a:t>
            </a:r>
            <a:r>
              <a:rPr lang="de-DE" noProof="0" err="1"/>
              <a:t>here</a:t>
            </a:r>
            <a:endParaRPr lang="de-DE" noProof="0"/>
          </a:p>
        </p:txBody>
      </p:sp>
      <p:sp>
        <p:nvSpPr>
          <p:cNvPr id="26" name="Text Placeholder 2">
            <a:extLst>
              <a:ext uri="{FF2B5EF4-FFF2-40B4-BE49-F238E27FC236}">
                <a16:creationId xmlns:a16="http://schemas.microsoft.com/office/drawing/2014/main" id="{70F8BD5C-BB07-D70C-7B7E-D48D664F2941}"/>
              </a:ext>
            </a:extLst>
          </p:cNvPr>
          <p:cNvSpPr>
            <a:spLocks noGrp="1"/>
          </p:cNvSpPr>
          <p:nvPr>
            <p:ph type="body" idx="19" hasCustomPrompt="1"/>
          </p:nvPr>
        </p:nvSpPr>
        <p:spPr>
          <a:xfrm>
            <a:off x="342334" y="4811419"/>
            <a:ext cx="3272216" cy="307778"/>
          </a:xfrm>
        </p:spPr>
        <p:txBody>
          <a:bodyPr>
            <a:normAutofit/>
          </a:bodyPr>
          <a:lstStyle>
            <a:lvl1pPr marL="0" indent="0">
              <a:buNone/>
              <a:defRPr sz="12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noProof="0" err="1"/>
              <a:t>fill</a:t>
            </a:r>
            <a:r>
              <a:rPr lang="de-DE" noProof="0"/>
              <a:t> in </a:t>
            </a:r>
            <a:r>
              <a:rPr lang="de-DE" noProof="0" err="1"/>
              <a:t>here</a:t>
            </a:r>
            <a:endParaRPr lang="de-DE" noProof="0"/>
          </a:p>
        </p:txBody>
      </p:sp>
      <p:cxnSp>
        <p:nvCxnSpPr>
          <p:cNvPr id="30" name="Straight Connector 29">
            <a:extLst>
              <a:ext uri="{FF2B5EF4-FFF2-40B4-BE49-F238E27FC236}">
                <a16:creationId xmlns:a16="http://schemas.microsoft.com/office/drawing/2014/main" id="{2EE49448-F439-A633-EACC-57EB23D23359}"/>
              </a:ext>
            </a:extLst>
          </p:cNvPr>
          <p:cNvCxnSpPr>
            <a:cxnSpLocks/>
          </p:cNvCxnSpPr>
          <p:nvPr userDrawn="1"/>
        </p:nvCxnSpPr>
        <p:spPr>
          <a:xfrm>
            <a:off x="329036" y="3617926"/>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1" name="Straight Connector 30">
            <a:extLst>
              <a:ext uri="{FF2B5EF4-FFF2-40B4-BE49-F238E27FC236}">
                <a16:creationId xmlns:a16="http://schemas.microsoft.com/office/drawing/2014/main" id="{007006AC-0824-25E6-BEC6-E49B6575ED54}"/>
              </a:ext>
            </a:extLst>
          </p:cNvPr>
          <p:cNvCxnSpPr>
            <a:cxnSpLocks/>
          </p:cNvCxnSpPr>
          <p:nvPr userDrawn="1"/>
        </p:nvCxnSpPr>
        <p:spPr>
          <a:xfrm>
            <a:off x="329036" y="4448870"/>
            <a:ext cx="32835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32" name="Text Placeholder 2">
            <a:extLst>
              <a:ext uri="{FF2B5EF4-FFF2-40B4-BE49-F238E27FC236}">
                <a16:creationId xmlns:a16="http://schemas.microsoft.com/office/drawing/2014/main" id="{3D97CCEF-8B32-DA8D-8220-433DBAC8C95B}"/>
              </a:ext>
            </a:extLst>
          </p:cNvPr>
          <p:cNvSpPr>
            <a:spLocks noGrp="1"/>
          </p:cNvSpPr>
          <p:nvPr>
            <p:ph type="body" idx="20" hasCustomPrompt="1"/>
          </p:nvPr>
        </p:nvSpPr>
        <p:spPr>
          <a:xfrm>
            <a:off x="4165030" y="2215187"/>
            <a:ext cx="3779647" cy="4141162"/>
          </a:xfrm>
        </p:spPr>
        <p:txBody>
          <a:bodyPr>
            <a:normAutofit/>
          </a:bodyPr>
          <a:lstStyle>
            <a:lvl1pPr marL="0" indent="0">
              <a:buNone/>
              <a:defRPr sz="12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noProof="0"/>
              <a:t>Please briefly present your solution</a:t>
            </a:r>
            <a:endParaRPr lang="de-DE" noProof="0"/>
          </a:p>
        </p:txBody>
      </p:sp>
      <p:sp>
        <p:nvSpPr>
          <p:cNvPr id="34" name="TextBox 33">
            <a:extLst>
              <a:ext uri="{FF2B5EF4-FFF2-40B4-BE49-F238E27FC236}">
                <a16:creationId xmlns:a16="http://schemas.microsoft.com/office/drawing/2014/main" id="{F1EB04FC-D739-B00E-D3F9-1608A9A2126C}"/>
              </a:ext>
            </a:extLst>
          </p:cNvPr>
          <p:cNvSpPr txBox="1"/>
          <p:nvPr userDrawn="1"/>
        </p:nvSpPr>
        <p:spPr>
          <a:xfrm>
            <a:off x="246535" y="218034"/>
            <a:ext cx="2989986" cy="477054"/>
          </a:xfrm>
          <a:prstGeom prst="rect">
            <a:avLst/>
          </a:prstGeom>
          <a:noFill/>
        </p:spPr>
        <p:txBody>
          <a:bodyPr wrap="none" rtlCol="0" anchor="ctr">
            <a:spAutoFit/>
          </a:bodyPr>
          <a:lstStyle/>
          <a:p>
            <a:r>
              <a:rPr lang="en-US" sz="2500" b="1" dirty="0">
                <a:solidFill>
                  <a:schemeClr val="tx2">
                    <a:lumMod val="10000"/>
                  </a:schemeClr>
                </a:solidFill>
                <a:latin typeface="Segoe UI" panose="020B0502040204020203" pitchFamily="34" charset="0"/>
                <a:cs typeface="Segoe UI" panose="020B0502040204020203" pitchFamily="34" charset="0"/>
              </a:rPr>
              <a:t>1. INTRODUCTION</a:t>
            </a:r>
            <a:endParaRPr lang="en-US" sz="1100" b="1" dirty="0">
              <a:solidFill>
                <a:srgbClr val="FF0000"/>
              </a:solidFill>
              <a:latin typeface="Segoe UI" panose="020B0502040204020203" pitchFamily="34" charset="0"/>
              <a:cs typeface="Segoe UI" panose="020B0502040204020203" pitchFamily="34" charset="0"/>
            </a:endParaRPr>
          </a:p>
        </p:txBody>
      </p:sp>
      <p:sp>
        <p:nvSpPr>
          <p:cNvPr id="2" name="TextBox 1">
            <a:extLst>
              <a:ext uri="{FF2B5EF4-FFF2-40B4-BE49-F238E27FC236}">
                <a16:creationId xmlns:a16="http://schemas.microsoft.com/office/drawing/2014/main" id="{7E5FA1BE-7633-F019-9769-1B38AF726BC0}"/>
              </a:ext>
            </a:extLst>
          </p:cNvPr>
          <p:cNvSpPr txBox="1"/>
          <p:nvPr userDrawn="1"/>
        </p:nvSpPr>
        <p:spPr>
          <a:xfrm>
            <a:off x="246535" y="2041290"/>
            <a:ext cx="2452594" cy="307777"/>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UNIVERSITY (if applicated)</a:t>
            </a:r>
          </a:p>
        </p:txBody>
      </p:sp>
      <p:sp>
        <p:nvSpPr>
          <p:cNvPr id="3" name="Text Placeholder 2">
            <a:extLst>
              <a:ext uri="{FF2B5EF4-FFF2-40B4-BE49-F238E27FC236}">
                <a16:creationId xmlns:a16="http://schemas.microsoft.com/office/drawing/2014/main" id="{CAF8F316-5A1E-7E46-5A95-F83876EE2C2E}"/>
              </a:ext>
            </a:extLst>
          </p:cNvPr>
          <p:cNvSpPr>
            <a:spLocks noGrp="1"/>
          </p:cNvSpPr>
          <p:nvPr>
            <p:ph type="body" idx="21" hasCustomPrompt="1"/>
          </p:nvPr>
        </p:nvSpPr>
        <p:spPr>
          <a:xfrm>
            <a:off x="342334" y="2367464"/>
            <a:ext cx="3272216" cy="307778"/>
          </a:xfrm>
        </p:spPr>
        <p:txBody>
          <a:bodyPr>
            <a:normAutofit/>
          </a:bodyPr>
          <a:lstStyle>
            <a:lvl1pPr marL="0" indent="0">
              <a:buNone/>
              <a:defRPr sz="12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noProof="0" err="1"/>
              <a:t>fill</a:t>
            </a:r>
            <a:r>
              <a:rPr lang="de-DE" noProof="0"/>
              <a:t> in </a:t>
            </a:r>
            <a:r>
              <a:rPr lang="de-DE" noProof="0" err="1"/>
              <a:t>here</a:t>
            </a:r>
            <a:endParaRPr lang="de-DE" noProof="0"/>
          </a:p>
        </p:txBody>
      </p:sp>
      <p:cxnSp>
        <p:nvCxnSpPr>
          <p:cNvPr id="7" name="Straight Connector 6">
            <a:extLst>
              <a:ext uri="{FF2B5EF4-FFF2-40B4-BE49-F238E27FC236}">
                <a16:creationId xmlns:a16="http://schemas.microsoft.com/office/drawing/2014/main" id="{A5F06630-003E-1C3B-0DBA-726362887851}"/>
              </a:ext>
            </a:extLst>
          </p:cNvPr>
          <p:cNvCxnSpPr>
            <a:cxnSpLocks/>
          </p:cNvCxnSpPr>
          <p:nvPr userDrawn="1"/>
        </p:nvCxnSpPr>
        <p:spPr>
          <a:xfrm>
            <a:off x="329036" y="1997746"/>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24" name="TextBox 23">
            <a:extLst>
              <a:ext uri="{FF2B5EF4-FFF2-40B4-BE49-F238E27FC236}">
                <a16:creationId xmlns:a16="http://schemas.microsoft.com/office/drawing/2014/main" id="{72FC1E6B-1686-9789-3C2B-F987A474243F}"/>
              </a:ext>
            </a:extLst>
          </p:cNvPr>
          <p:cNvSpPr txBox="1"/>
          <p:nvPr userDrawn="1"/>
        </p:nvSpPr>
        <p:spPr>
          <a:xfrm>
            <a:off x="246535" y="2844986"/>
            <a:ext cx="2741328" cy="307777"/>
          </a:xfrm>
          <a:prstGeom prst="rect">
            <a:avLst/>
          </a:prstGeom>
          <a:noFill/>
        </p:spPr>
        <p:txBody>
          <a:bodyPr wrap="none" rtlCol="0" anchor="ctr">
            <a:spAutoFit/>
          </a:bodyPr>
          <a:lstStyle/>
          <a:p>
            <a:r>
              <a:rPr lang="de-DE" sz="1400" b="1" noProof="0">
                <a:solidFill>
                  <a:schemeClr val="bg2"/>
                </a:solidFill>
                <a:latin typeface="Segoe UI" panose="020B0502040204020203" pitchFamily="34" charset="0"/>
                <a:cs typeface="Segoe UI" panose="020B0502040204020203" pitchFamily="34" charset="0"/>
              </a:rPr>
              <a:t>FOUNDING YEAR (</a:t>
            </a:r>
            <a:r>
              <a:rPr lang="de-DE" sz="1400" b="1" noProof="0" err="1">
                <a:solidFill>
                  <a:schemeClr val="bg2"/>
                </a:solidFill>
                <a:latin typeface="Segoe UI" panose="020B0502040204020203" pitchFamily="34" charset="0"/>
                <a:cs typeface="Segoe UI" panose="020B0502040204020203" pitchFamily="34" charset="0"/>
              </a:rPr>
              <a:t>if</a:t>
            </a:r>
            <a:r>
              <a:rPr lang="de-DE" sz="1400" b="1" noProof="0">
                <a:solidFill>
                  <a:schemeClr val="bg2"/>
                </a:solidFill>
                <a:latin typeface="Segoe UI" panose="020B0502040204020203" pitchFamily="34" charset="0"/>
                <a:cs typeface="Segoe UI" panose="020B0502040204020203" pitchFamily="34" charset="0"/>
              </a:rPr>
              <a:t> </a:t>
            </a:r>
            <a:r>
              <a:rPr lang="de-DE" sz="1400" b="1" noProof="0" err="1">
                <a:solidFill>
                  <a:schemeClr val="bg2"/>
                </a:solidFill>
                <a:latin typeface="Segoe UI" panose="020B0502040204020203" pitchFamily="34" charset="0"/>
                <a:cs typeface="Segoe UI" panose="020B0502040204020203" pitchFamily="34" charset="0"/>
              </a:rPr>
              <a:t>available</a:t>
            </a:r>
            <a:r>
              <a:rPr lang="de-DE" sz="1400" b="1" noProof="0">
                <a:solidFill>
                  <a:schemeClr val="bg2"/>
                </a:solidFill>
                <a:latin typeface="Segoe UI" panose="020B0502040204020203" pitchFamily="34" charset="0"/>
                <a:cs typeface="Segoe UI" panose="020B0502040204020203" pitchFamily="34" charset="0"/>
              </a:rPr>
              <a:t>)</a:t>
            </a:r>
          </a:p>
        </p:txBody>
      </p:sp>
      <p:sp>
        <p:nvSpPr>
          <p:cNvPr id="27" name="Text Placeholder 2">
            <a:extLst>
              <a:ext uri="{FF2B5EF4-FFF2-40B4-BE49-F238E27FC236}">
                <a16:creationId xmlns:a16="http://schemas.microsoft.com/office/drawing/2014/main" id="{55963887-F3F0-94CC-EF89-0A2E74271239}"/>
              </a:ext>
            </a:extLst>
          </p:cNvPr>
          <p:cNvSpPr>
            <a:spLocks noGrp="1"/>
          </p:cNvSpPr>
          <p:nvPr>
            <p:ph type="body" idx="22" hasCustomPrompt="1"/>
          </p:nvPr>
        </p:nvSpPr>
        <p:spPr>
          <a:xfrm>
            <a:off x="342334" y="3171160"/>
            <a:ext cx="3272216" cy="307778"/>
          </a:xfrm>
        </p:spPr>
        <p:txBody>
          <a:bodyPr>
            <a:normAutofit/>
          </a:bodyPr>
          <a:lstStyle>
            <a:lvl1pPr marL="0" indent="0">
              <a:buNone/>
              <a:defRPr sz="12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noProof="0" err="1"/>
              <a:t>fill</a:t>
            </a:r>
            <a:r>
              <a:rPr lang="de-DE" noProof="0"/>
              <a:t> in </a:t>
            </a:r>
            <a:r>
              <a:rPr lang="de-DE" noProof="0" err="1"/>
              <a:t>here</a:t>
            </a:r>
            <a:endParaRPr lang="de-DE" noProof="0"/>
          </a:p>
        </p:txBody>
      </p:sp>
      <p:cxnSp>
        <p:nvCxnSpPr>
          <p:cNvPr id="29" name="Straight Connector 28">
            <a:extLst>
              <a:ext uri="{FF2B5EF4-FFF2-40B4-BE49-F238E27FC236}">
                <a16:creationId xmlns:a16="http://schemas.microsoft.com/office/drawing/2014/main" id="{6F5B5A21-824A-BB74-2B15-2A788DA33724}"/>
              </a:ext>
            </a:extLst>
          </p:cNvPr>
          <p:cNvCxnSpPr>
            <a:cxnSpLocks/>
          </p:cNvCxnSpPr>
          <p:nvPr userDrawn="1"/>
        </p:nvCxnSpPr>
        <p:spPr>
          <a:xfrm>
            <a:off x="329036" y="2801442"/>
            <a:ext cx="3300216"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33" name="Picture Placeholder 2">
            <a:extLst>
              <a:ext uri="{FF2B5EF4-FFF2-40B4-BE49-F238E27FC236}">
                <a16:creationId xmlns:a16="http://schemas.microsoft.com/office/drawing/2014/main" id="{0669D30F-026D-396E-3EE2-06DF84238CBA}"/>
              </a:ext>
            </a:extLst>
          </p:cNvPr>
          <p:cNvSpPr>
            <a:spLocks noGrp="1"/>
          </p:cNvSpPr>
          <p:nvPr>
            <p:ph type="pic" idx="23" hasCustomPrompt="1"/>
          </p:nvPr>
        </p:nvSpPr>
        <p:spPr>
          <a:xfrm>
            <a:off x="1977586" y="5405796"/>
            <a:ext cx="1616542" cy="950525"/>
          </a:xfrm>
        </p:spPr>
        <p:txBody>
          <a:bodyPr>
            <a:normAutofit/>
          </a:bodyPr>
          <a:lstStyle>
            <a:lvl1pPr marL="0" indent="0">
              <a:buNone/>
              <a:defRPr sz="1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Logo</a:t>
            </a:r>
          </a:p>
        </p:txBody>
      </p:sp>
      <p:sp>
        <p:nvSpPr>
          <p:cNvPr id="35" name="Text Placeholder 2">
            <a:extLst>
              <a:ext uri="{FF2B5EF4-FFF2-40B4-BE49-F238E27FC236}">
                <a16:creationId xmlns:a16="http://schemas.microsoft.com/office/drawing/2014/main" id="{6432F760-F5F0-D74C-F44A-680E2AFA4293}"/>
              </a:ext>
            </a:extLst>
          </p:cNvPr>
          <p:cNvSpPr>
            <a:spLocks noGrp="1"/>
          </p:cNvSpPr>
          <p:nvPr>
            <p:ph type="body" idx="24" hasCustomPrompt="1"/>
          </p:nvPr>
        </p:nvSpPr>
        <p:spPr>
          <a:xfrm>
            <a:off x="4165030" y="1252198"/>
            <a:ext cx="3630622" cy="772882"/>
          </a:xfrm>
        </p:spPr>
        <p:txBody>
          <a:bodyPr anchor="t">
            <a:normAutofit/>
          </a:bodyPr>
          <a:lstStyle>
            <a:lvl1pPr marL="0" indent="0">
              <a:buNone/>
              <a:defRPr sz="1400" b="1">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NAME OF THE SOLUTION</a:t>
            </a:r>
          </a:p>
        </p:txBody>
      </p:sp>
      <p:sp>
        <p:nvSpPr>
          <p:cNvPr id="37" name="Picture Placeholder 2">
            <a:extLst>
              <a:ext uri="{FF2B5EF4-FFF2-40B4-BE49-F238E27FC236}">
                <a16:creationId xmlns:a16="http://schemas.microsoft.com/office/drawing/2014/main" id="{09B6D762-D0FD-44E1-840D-96D8D0C2D7F5}"/>
              </a:ext>
            </a:extLst>
          </p:cNvPr>
          <p:cNvSpPr>
            <a:spLocks noGrp="1"/>
          </p:cNvSpPr>
          <p:nvPr>
            <p:ph type="pic" idx="25" hasCustomPrompt="1"/>
          </p:nvPr>
        </p:nvSpPr>
        <p:spPr>
          <a:xfrm>
            <a:off x="10232571" y="896983"/>
            <a:ext cx="1787151" cy="1142580"/>
          </a:xfrm>
        </p:spPr>
        <p:txBody>
          <a:bodyPr>
            <a:normAutofit/>
          </a:bodyPr>
          <a:lstStyle>
            <a:lvl1pPr marL="0" indent="0">
              <a:buNone/>
              <a:defRPr sz="1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noProof="0"/>
              <a:t>Team </a:t>
            </a:r>
            <a:r>
              <a:rPr lang="de-DE" noProof="0" err="1"/>
              <a:t>photo</a:t>
            </a:r>
            <a:r>
              <a:rPr lang="de-DE" noProof="0"/>
              <a:t> (optional)</a:t>
            </a:r>
          </a:p>
        </p:txBody>
      </p:sp>
      <p:sp>
        <p:nvSpPr>
          <p:cNvPr id="38" name="TextBox 37">
            <a:extLst>
              <a:ext uri="{FF2B5EF4-FFF2-40B4-BE49-F238E27FC236}">
                <a16:creationId xmlns:a16="http://schemas.microsoft.com/office/drawing/2014/main" id="{0F8E101D-C083-405A-992A-AF27C4A4DD8F}"/>
              </a:ext>
            </a:extLst>
          </p:cNvPr>
          <p:cNvSpPr txBox="1"/>
          <p:nvPr userDrawn="1"/>
        </p:nvSpPr>
        <p:spPr>
          <a:xfrm>
            <a:off x="246535" y="5343896"/>
            <a:ext cx="1231940" cy="523220"/>
          </a:xfrm>
          <a:prstGeom prst="rect">
            <a:avLst/>
          </a:prstGeom>
          <a:noFill/>
        </p:spPr>
        <p:txBody>
          <a:bodyPr wrap="none" rtlCol="0" anchor="ctr">
            <a:spAutoFit/>
          </a:bodyPr>
          <a:lstStyle/>
          <a:p>
            <a:r>
              <a:rPr lang="en-US" sz="1400" b="1">
                <a:solidFill>
                  <a:schemeClr val="bg2"/>
                </a:solidFill>
                <a:latin typeface="Segoe UI" panose="020B0502040204020203" pitchFamily="34" charset="0"/>
                <a:cs typeface="Segoe UI" panose="020B0502040204020203" pitchFamily="34" charset="0"/>
              </a:rPr>
              <a:t>LOGO</a:t>
            </a:r>
            <a:br>
              <a:rPr lang="en-US" sz="1400" b="1">
                <a:solidFill>
                  <a:schemeClr val="bg2"/>
                </a:solidFill>
                <a:latin typeface="Segoe UI" panose="020B0502040204020203" pitchFamily="34" charset="0"/>
                <a:cs typeface="Segoe UI" panose="020B0502040204020203" pitchFamily="34" charset="0"/>
              </a:rPr>
            </a:br>
            <a:r>
              <a:rPr lang="en-US" sz="1400" b="1">
                <a:solidFill>
                  <a:schemeClr val="bg2"/>
                </a:solidFill>
                <a:latin typeface="Segoe UI" panose="020B0502040204020203" pitchFamily="34" charset="0"/>
                <a:cs typeface="Segoe UI" panose="020B0502040204020203" pitchFamily="34" charset="0"/>
              </a:rPr>
              <a:t>(</a:t>
            </a:r>
            <a:r>
              <a:rPr lang="de-DE" sz="1400" b="1" noProof="0" err="1">
                <a:solidFill>
                  <a:schemeClr val="bg2"/>
                </a:solidFill>
                <a:latin typeface="Segoe UI" panose="020B0502040204020203" pitchFamily="34" charset="0"/>
                <a:cs typeface="Segoe UI" panose="020B0502040204020203" pitchFamily="34" charset="0"/>
              </a:rPr>
              <a:t>if</a:t>
            </a:r>
            <a:r>
              <a:rPr lang="en-US" sz="1400" b="1">
                <a:solidFill>
                  <a:schemeClr val="bg2"/>
                </a:solidFill>
                <a:latin typeface="Segoe UI" panose="020B0502040204020203" pitchFamily="34" charset="0"/>
                <a:cs typeface="Segoe UI" panose="020B0502040204020203" pitchFamily="34" charset="0"/>
              </a:rPr>
              <a:t> </a:t>
            </a:r>
            <a:r>
              <a:rPr lang="de-DE" sz="1400" b="1" noProof="0" err="1">
                <a:solidFill>
                  <a:schemeClr val="bg2"/>
                </a:solidFill>
                <a:latin typeface="Segoe UI" panose="020B0502040204020203" pitchFamily="34" charset="0"/>
                <a:cs typeface="Segoe UI" panose="020B0502040204020203" pitchFamily="34" charset="0"/>
              </a:rPr>
              <a:t>available</a:t>
            </a:r>
            <a:r>
              <a:rPr lang="en-US" sz="1400" b="1">
                <a:solidFill>
                  <a:schemeClr val="bg2"/>
                </a:solidFill>
                <a:latin typeface="Segoe UI" panose="020B0502040204020203" pitchFamily="34" charset="0"/>
                <a:cs typeface="Segoe UI" panose="020B0502040204020203" pitchFamily="34" charset="0"/>
              </a:rPr>
              <a:t>)</a:t>
            </a:r>
          </a:p>
        </p:txBody>
      </p:sp>
      <p:cxnSp>
        <p:nvCxnSpPr>
          <p:cNvPr id="39" name="Straight Connector 38">
            <a:extLst>
              <a:ext uri="{FF2B5EF4-FFF2-40B4-BE49-F238E27FC236}">
                <a16:creationId xmlns:a16="http://schemas.microsoft.com/office/drawing/2014/main" id="{C91D51F2-7903-CEE1-8A5A-FB946334D454}"/>
              </a:ext>
            </a:extLst>
          </p:cNvPr>
          <p:cNvCxnSpPr>
            <a:cxnSpLocks/>
          </p:cNvCxnSpPr>
          <p:nvPr userDrawn="1"/>
        </p:nvCxnSpPr>
        <p:spPr>
          <a:xfrm>
            <a:off x="329036" y="5254411"/>
            <a:ext cx="32835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963039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 Solution">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E2AC6612-43B4-2567-D2E2-4094E4C240BD}"/>
              </a:ext>
            </a:extLst>
          </p:cNvPr>
          <p:cNvSpPr/>
          <p:nvPr userDrawn="1"/>
        </p:nvSpPr>
        <p:spPr>
          <a:xfrm>
            <a:off x="0" y="681038"/>
            <a:ext cx="4075044" cy="6176963"/>
          </a:xfrm>
          <a:prstGeom prst="round1Rect">
            <a:avLst>
              <a:gd name="adj" fmla="val 3898"/>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676FF84-31E1-C937-463E-EA12653DED04}"/>
              </a:ext>
            </a:extLst>
          </p:cNvPr>
          <p:cNvSpPr txBox="1"/>
          <p:nvPr userDrawn="1"/>
        </p:nvSpPr>
        <p:spPr>
          <a:xfrm>
            <a:off x="172278" y="900150"/>
            <a:ext cx="1986441" cy="369332"/>
          </a:xfrm>
          <a:prstGeom prst="rect">
            <a:avLst/>
          </a:prstGeom>
          <a:noFill/>
        </p:spPr>
        <p:txBody>
          <a:bodyPr wrap="none" rtlCol="0">
            <a:spAutoFit/>
          </a:bodyPr>
          <a:lstStyle/>
          <a:p>
            <a:r>
              <a:rPr lang="en-US" b="1">
                <a:solidFill>
                  <a:schemeClr val="bg1"/>
                </a:solidFill>
                <a:latin typeface="Segoe UI" panose="020B0502040204020203" pitchFamily="34" charset="0"/>
                <a:cs typeface="Segoe UI" panose="020B0502040204020203" pitchFamily="34" charset="0"/>
              </a:rPr>
              <a:t>KEY GUIDELINES</a:t>
            </a:r>
          </a:p>
        </p:txBody>
      </p:sp>
      <p:sp>
        <p:nvSpPr>
          <p:cNvPr id="10" name="TextBox 9">
            <a:extLst>
              <a:ext uri="{FF2B5EF4-FFF2-40B4-BE49-F238E27FC236}">
                <a16:creationId xmlns:a16="http://schemas.microsoft.com/office/drawing/2014/main" id="{17612AC8-FC47-EEFB-DFAA-6A99D4950EC0}"/>
              </a:ext>
            </a:extLst>
          </p:cNvPr>
          <p:cNvSpPr txBox="1"/>
          <p:nvPr userDrawn="1"/>
        </p:nvSpPr>
        <p:spPr>
          <a:xfrm>
            <a:off x="4209151" y="817964"/>
            <a:ext cx="2461508" cy="369332"/>
          </a:xfrm>
          <a:prstGeom prst="rect">
            <a:avLst/>
          </a:prstGeom>
          <a:noFill/>
        </p:spPr>
        <p:txBody>
          <a:bodyPr wrap="none" rtlCol="0">
            <a:spAutoFit/>
          </a:bodyPr>
          <a:lstStyle/>
          <a:p>
            <a:r>
              <a:rPr lang="en-US" b="1">
                <a:latin typeface="Segoe UI" panose="020B0502040204020203" pitchFamily="34" charset="0"/>
                <a:cs typeface="Segoe UI" panose="020B0502040204020203" pitchFamily="34" charset="0"/>
              </a:rPr>
              <a:t>DETAILED SOLUTION</a:t>
            </a:r>
          </a:p>
        </p:txBody>
      </p:sp>
      <p:sp>
        <p:nvSpPr>
          <p:cNvPr id="12" name="TextBox 11">
            <a:extLst>
              <a:ext uri="{FF2B5EF4-FFF2-40B4-BE49-F238E27FC236}">
                <a16:creationId xmlns:a16="http://schemas.microsoft.com/office/drawing/2014/main" id="{D857812C-F707-CEB5-F849-562C7BA4920F}"/>
              </a:ext>
            </a:extLst>
          </p:cNvPr>
          <p:cNvSpPr txBox="1"/>
          <p:nvPr userDrawn="1"/>
        </p:nvSpPr>
        <p:spPr>
          <a:xfrm>
            <a:off x="246535" y="218034"/>
            <a:ext cx="2321469"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2. SOLUTIONS</a:t>
            </a:r>
          </a:p>
        </p:txBody>
      </p:sp>
      <p:sp>
        <p:nvSpPr>
          <p:cNvPr id="13" name="TextBox 12">
            <a:extLst>
              <a:ext uri="{FF2B5EF4-FFF2-40B4-BE49-F238E27FC236}">
                <a16:creationId xmlns:a16="http://schemas.microsoft.com/office/drawing/2014/main" id="{F9973926-07C2-A3ED-0121-13CB71E603FD}"/>
              </a:ext>
            </a:extLst>
          </p:cNvPr>
          <p:cNvSpPr txBox="1"/>
          <p:nvPr userDrawn="1"/>
        </p:nvSpPr>
        <p:spPr>
          <a:xfrm>
            <a:off x="172278" y="6502015"/>
            <a:ext cx="1558440" cy="246221"/>
          </a:xfrm>
          <a:prstGeom prst="rect">
            <a:avLst/>
          </a:prstGeom>
          <a:noFill/>
        </p:spPr>
        <p:txBody>
          <a:bodyPr wrap="none" rtlCol="0" anchor="ctr">
            <a:spAutoFit/>
          </a:bodyPr>
          <a:lstStyle/>
          <a:p>
            <a:r>
              <a:rPr lang="en-US" sz="1000">
                <a:solidFill>
                  <a:schemeClr val="bg1"/>
                </a:solidFill>
                <a:latin typeface="Segoe UI" panose="020B0502040204020203" pitchFamily="34" charset="0"/>
                <a:cs typeface="Segoe UI" panose="020B0502040204020203" pitchFamily="34" charset="0"/>
              </a:rPr>
              <a:t>SUBMISSION TEMPLATE</a:t>
            </a:r>
          </a:p>
        </p:txBody>
      </p:sp>
      <p:sp>
        <p:nvSpPr>
          <p:cNvPr id="3" name="Content Placeholder 9">
            <a:extLst>
              <a:ext uri="{FF2B5EF4-FFF2-40B4-BE49-F238E27FC236}">
                <a16:creationId xmlns:a16="http://schemas.microsoft.com/office/drawing/2014/main" id="{06031EA5-7094-3853-E246-0C190AB56E9C}"/>
              </a:ext>
            </a:extLst>
          </p:cNvPr>
          <p:cNvSpPr>
            <a:spLocks noGrp="1"/>
          </p:cNvSpPr>
          <p:nvPr>
            <p:ph sz="quarter" idx="18" hasCustomPrompt="1"/>
          </p:nvPr>
        </p:nvSpPr>
        <p:spPr>
          <a:xfrm>
            <a:off x="4314813" y="4413506"/>
            <a:ext cx="3793436" cy="1885383"/>
          </a:xfrm>
        </p:spPr>
        <p:txBody>
          <a:bodyPr>
            <a:normAutofit/>
          </a:bodyPr>
          <a:lstStyle>
            <a:lvl1pPr marL="0" indent="0">
              <a:buNone/>
              <a:defRPr sz="1200"/>
            </a:lvl1pPr>
            <a:lvl5pPr marL="1828800" indent="0" algn="l">
              <a:buNone/>
              <a:defRPr sz="1400"/>
            </a:lvl5pPr>
          </a:lstStyle>
          <a:p>
            <a:pPr lvl="0"/>
            <a:r>
              <a:rPr lang="en-US"/>
              <a:t>Picture/graph</a:t>
            </a:r>
          </a:p>
        </p:txBody>
      </p:sp>
      <p:sp>
        <p:nvSpPr>
          <p:cNvPr id="6" name="Content Placeholder 9">
            <a:extLst>
              <a:ext uri="{FF2B5EF4-FFF2-40B4-BE49-F238E27FC236}">
                <a16:creationId xmlns:a16="http://schemas.microsoft.com/office/drawing/2014/main" id="{6A70E5BD-CA51-09C4-A0D0-817208BC2628}"/>
              </a:ext>
            </a:extLst>
          </p:cNvPr>
          <p:cNvSpPr>
            <a:spLocks noGrp="1"/>
          </p:cNvSpPr>
          <p:nvPr>
            <p:ph sz="quarter" idx="19" hasCustomPrompt="1"/>
          </p:nvPr>
        </p:nvSpPr>
        <p:spPr>
          <a:xfrm>
            <a:off x="8226857" y="4416098"/>
            <a:ext cx="3716666" cy="1885383"/>
          </a:xfrm>
        </p:spPr>
        <p:txBody>
          <a:bodyPr>
            <a:normAutofit/>
          </a:bodyPr>
          <a:lstStyle>
            <a:lvl1pPr marL="0" indent="0">
              <a:buNone/>
              <a:defRPr sz="1200"/>
            </a:lvl1pPr>
            <a:lvl5pPr marL="1828800" indent="0" algn="l">
              <a:buNone/>
              <a:defRPr sz="1400"/>
            </a:lvl5pPr>
          </a:lstStyle>
          <a:p>
            <a:pPr lvl="0"/>
            <a:r>
              <a:rPr lang="en-US"/>
              <a:t>Picture/graph</a:t>
            </a:r>
          </a:p>
        </p:txBody>
      </p:sp>
      <p:sp>
        <p:nvSpPr>
          <p:cNvPr id="14" name="Text Placeholder 2">
            <a:extLst>
              <a:ext uri="{FF2B5EF4-FFF2-40B4-BE49-F238E27FC236}">
                <a16:creationId xmlns:a16="http://schemas.microsoft.com/office/drawing/2014/main" id="{76F030FD-CF8C-493C-44C2-2ADB5AE0E234}"/>
              </a:ext>
            </a:extLst>
          </p:cNvPr>
          <p:cNvSpPr>
            <a:spLocks noGrp="1"/>
          </p:cNvSpPr>
          <p:nvPr>
            <p:ph type="body" idx="20" hasCustomPrompt="1"/>
          </p:nvPr>
        </p:nvSpPr>
        <p:spPr>
          <a:xfrm>
            <a:off x="4314813" y="1280570"/>
            <a:ext cx="7628709" cy="3038881"/>
          </a:xfrm>
        </p:spPr>
        <p:txBody>
          <a:bodyPr>
            <a:normAutofit/>
          </a:bodyPr>
          <a:lstStyle>
            <a:lvl1pPr marL="285750" indent="-285750">
              <a:buFont typeface="Arial" panose="020B0604020202020204" pitchFamily="34" charset="0"/>
              <a:buChar char="•"/>
              <a:defRPr sz="12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Introduce your solution, if you need more space feel free to check the slide in the end. To support your introduction feel free visualize the solution or concept by adding pictures of prototypes, products, graphics, etc.</a:t>
            </a:r>
          </a:p>
        </p:txBody>
      </p:sp>
      <p:sp>
        <p:nvSpPr>
          <p:cNvPr id="2" name="Textfeld 1">
            <a:extLst>
              <a:ext uri="{FF2B5EF4-FFF2-40B4-BE49-F238E27FC236}">
                <a16:creationId xmlns:a16="http://schemas.microsoft.com/office/drawing/2014/main" id="{78001DD8-C197-AC47-98FF-7309D4903512}"/>
              </a:ext>
            </a:extLst>
          </p:cNvPr>
          <p:cNvSpPr txBox="1"/>
          <p:nvPr userDrawn="1"/>
        </p:nvSpPr>
        <p:spPr>
          <a:xfrm>
            <a:off x="172278" y="1545077"/>
            <a:ext cx="3697758" cy="4893647"/>
          </a:xfrm>
          <a:prstGeom prst="rect">
            <a:avLst/>
          </a:prstGeom>
          <a:noFill/>
        </p:spPr>
        <p:txBody>
          <a:bodyPr wrap="square" rtlCol="0">
            <a:spAutoFit/>
          </a:bodyPr>
          <a:lstStyle/>
          <a:p>
            <a:r>
              <a:rPr lang="en-US" sz="1200" kern="1200">
                <a:solidFill>
                  <a:schemeClr val="bg1"/>
                </a:solidFill>
                <a:latin typeface="Segoe UI" panose="020B0502040204020203" pitchFamily="34" charset="0"/>
                <a:ea typeface="+mn-ea"/>
                <a:cs typeface="Segoe UI" panose="020B0502040204020203" pitchFamily="34" charset="0"/>
              </a:rPr>
              <a:t>When developing your approach, you should consider the following criteria:</a:t>
            </a:r>
          </a:p>
          <a:p>
            <a:r>
              <a:rPr lang="de-DE" sz="1200" kern="1200">
                <a:solidFill>
                  <a:schemeClr val="bg1"/>
                </a:solidFill>
                <a:latin typeface="Segoe UI" panose="020B0502040204020203" pitchFamily="34" charset="0"/>
                <a:ea typeface="+mn-ea"/>
                <a:cs typeface="Segoe UI" panose="020B0502040204020203" pitchFamily="34" charset="0"/>
              </a:rPr>
              <a:t> </a:t>
            </a:r>
          </a:p>
          <a:p>
            <a:pPr marL="342900" lvl="0" indent="-342900">
              <a:buFont typeface="+mj-lt"/>
              <a:buAutoNum type="arabicPeriod"/>
            </a:pPr>
            <a:r>
              <a:rPr lang="en-US" sz="1200" b="1" kern="1200">
                <a:solidFill>
                  <a:schemeClr val="bg1"/>
                </a:solidFill>
                <a:latin typeface="Segoe UI" panose="020B0502040204020203" pitchFamily="34" charset="0"/>
                <a:ea typeface="+mn-ea"/>
                <a:cs typeface="Segoe UI" panose="020B0502040204020203" pitchFamily="34" charset="0"/>
              </a:rPr>
              <a:t>Innovation and Value: </a:t>
            </a:r>
            <a:r>
              <a:rPr lang="en-US" sz="1200" b="0" kern="1200">
                <a:solidFill>
                  <a:schemeClr val="bg1"/>
                </a:solidFill>
                <a:latin typeface="Segoe UI" panose="020B0502040204020203" pitchFamily="34" charset="0"/>
                <a:ea typeface="+mn-ea"/>
                <a:cs typeface="Segoe UI" panose="020B0502040204020203" pitchFamily="34" charset="0"/>
              </a:rPr>
              <a:t>In the best case</a:t>
            </a:r>
            <a:r>
              <a:rPr lang="en-US" sz="1200" b="1" kern="1200">
                <a:solidFill>
                  <a:schemeClr val="bg1"/>
                </a:solidFill>
                <a:latin typeface="Segoe UI" panose="020B0502040204020203" pitchFamily="34" charset="0"/>
                <a:ea typeface="+mn-ea"/>
                <a:cs typeface="Segoe UI" panose="020B0502040204020203" pitchFamily="34" charset="0"/>
              </a:rPr>
              <a:t> </a:t>
            </a:r>
            <a:r>
              <a:rPr lang="en-US" sz="1200" b="0" kern="1200">
                <a:solidFill>
                  <a:schemeClr val="bg1"/>
                </a:solidFill>
                <a:latin typeface="Segoe UI" panose="020B0502040204020203" pitchFamily="34" charset="0"/>
                <a:ea typeface="+mn-ea"/>
                <a:cs typeface="Segoe UI" panose="020B0502040204020203" pitchFamily="34" charset="0"/>
              </a:rPr>
              <a:t>addressing one of the three opportunity areas: diagnostic and preventative measures, patient and family support and service integration</a:t>
            </a:r>
          </a:p>
          <a:p>
            <a:pPr marL="342900" lvl="0" indent="-342900">
              <a:buFont typeface="+mj-lt"/>
              <a:buAutoNum type="arabicPeriod"/>
            </a:pPr>
            <a:r>
              <a:rPr lang="en-US" sz="1200" b="1" kern="1200">
                <a:solidFill>
                  <a:schemeClr val="bg1"/>
                </a:solidFill>
                <a:latin typeface="Segoe UI" panose="020B0502040204020203" pitchFamily="34" charset="0"/>
                <a:ea typeface="+mn-ea"/>
                <a:cs typeface="Segoe UI" panose="020B0502040204020203" pitchFamily="34" charset="0"/>
              </a:rPr>
              <a:t>User-Centric Design:</a:t>
            </a:r>
            <a:r>
              <a:rPr lang="en-US" sz="1200" b="0" kern="1200">
                <a:solidFill>
                  <a:schemeClr val="bg1"/>
                </a:solidFill>
                <a:latin typeface="Segoe UI" panose="020B0502040204020203" pitchFamily="34" charset="0"/>
                <a:ea typeface="+mn-ea"/>
                <a:cs typeface="Segoe UI" panose="020B0502040204020203" pitchFamily="34" charset="0"/>
              </a:rPr>
              <a:t>. Approach should be comfortable and easy-to-use, in line with the needs of customers</a:t>
            </a:r>
          </a:p>
          <a:p>
            <a:pPr marL="342900" lvl="0" indent="-342900">
              <a:buFont typeface="+mj-lt"/>
              <a:buAutoNum type="arabicPeriod"/>
            </a:pPr>
            <a:r>
              <a:rPr lang="en-US" sz="1200" b="1" kern="1200">
                <a:solidFill>
                  <a:schemeClr val="bg1"/>
                </a:solidFill>
                <a:latin typeface="Segoe UI" panose="020B0502040204020203" pitchFamily="34" charset="0"/>
                <a:ea typeface="+mn-ea"/>
                <a:cs typeface="Segoe UI" panose="020B0502040204020203" pitchFamily="34" charset="0"/>
              </a:rPr>
              <a:t>Customer need validation: </a:t>
            </a:r>
            <a:r>
              <a:rPr lang="en-US" sz="1200" b="0" kern="1200">
                <a:solidFill>
                  <a:schemeClr val="bg1"/>
                </a:solidFill>
                <a:latin typeface="Segoe UI" panose="020B0502040204020203" pitchFamily="34" charset="0"/>
                <a:ea typeface="+mn-ea"/>
                <a:cs typeface="Segoe UI" panose="020B0502040204020203" pitchFamily="34" charset="0"/>
              </a:rPr>
              <a:t>Solution should addresses the actual needs of individuals and families facing dread diseases </a:t>
            </a:r>
          </a:p>
          <a:p>
            <a:pPr marL="342900" lvl="0" indent="-342900">
              <a:buFont typeface="+mj-lt"/>
              <a:buAutoNum type="arabicPeriod"/>
            </a:pPr>
            <a:r>
              <a:rPr lang="en-US" sz="1200" b="1" kern="1200">
                <a:solidFill>
                  <a:schemeClr val="bg1"/>
                </a:solidFill>
                <a:latin typeface="Segoe UI" panose="020B0502040204020203" pitchFamily="34" charset="0"/>
                <a:ea typeface="+mn-ea"/>
                <a:cs typeface="Segoe UI" panose="020B0502040204020203" pitchFamily="34" charset="0"/>
              </a:rPr>
              <a:t>Functional Prototype: </a:t>
            </a:r>
            <a:r>
              <a:rPr lang="en-US" sz="1200" b="0" kern="1200">
                <a:solidFill>
                  <a:schemeClr val="bg1"/>
                </a:solidFill>
                <a:latin typeface="Segoe UI" panose="020B0502040204020203" pitchFamily="34" charset="0"/>
                <a:ea typeface="+mn-ea"/>
                <a:cs typeface="Segoe UI" panose="020B0502040204020203" pitchFamily="34" charset="0"/>
              </a:rPr>
              <a:t>At least present a first tangible, working prototype</a:t>
            </a:r>
          </a:p>
          <a:p>
            <a:pPr marL="342900" lvl="0" indent="-342900">
              <a:buFont typeface="+mj-lt"/>
              <a:buAutoNum type="arabicPeriod"/>
            </a:pPr>
            <a:r>
              <a:rPr lang="en-US" sz="1200" b="1" kern="1200">
                <a:solidFill>
                  <a:schemeClr val="bg1"/>
                </a:solidFill>
                <a:latin typeface="Segoe UI" panose="020B0502040204020203" pitchFamily="34" charset="0"/>
                <a:ea typeface="+mn-ea"/>
                <a:cs typeface="Segoe UI" panose="020B0502040204020203" pitchFamily="34" charset="0"/>
              </a:rPr>
              <a:t>Market Viability &amp; Compliance: </a:t>
            </a:r>
            <a:r>
              <a:rPr lang="en-US" sz="1200" b="0" kern="1200">
                <a:solidFill>
                  <a:schemeClr val="bg1"/>
                </a:solidFill>
                <a:latin typeface="Segoe UI" panose="020B0502040204020203" pitchFamily="34" charset="0"/>
                <a:ea typeface="+mn-ea"/>
                <a:cs typeface="Segoe UI" panose="020B0502040204020203" pitchFamily="34" charset="0"/>
              </a:rPr>
              <a:t>Solution must demonstrate potential for market acceptance and has to adhere to current data protection laws &amp; regulation</a:t>
            </a:r>
          </a:p>
          <a:p>
            <a:pPr marL="342900" lvl="0" indent="-342900">
              <a:buFont typeface="+mj-lt"/>
              <a:buAutoNum type="arabicPeriod"/>
            </a:pPr>
            <a:r>
              <a:rPr lang="en-US" sz="1200" b="1" kern="1200">
                <a:solidFill>
                  <a:schemeClr val="bg1"/>
                </a:solidFill>
                <a:latin typeface="Segoe UI" panose="020B0502040204020203" pitchFamily="34" charset="0"/>
                <a:ea typeface="+mn-ea"/>
                <a:cs typeface="Segoe UI" panose="020B0502040204020203" pitchFamily="34" charset="0"/>
              </a:rPr>
              <a:t>Scientific Foundation: </a:t>
            </a:r>
            <a:r>
              <a:rPr lang="en-US" sz="1200" b="0" kern="1200">
                <a:solidFill>
                  <a:schemeClr val="bg1"/>
                </a:solidFill>
                <a:latin typeface="Segoe UI" panose="020B0502040204020203" pitchFamily="34" charset="0"/>
                <a:ea typeface="+mn-ea"/>
                <a:cs typeface="Segoe UI" panose="020B0502040204020203" pitchFamily="34" charset="0"/>
              </a:rPr>
              <a:t>Proposals should be built on a solid scientific basis</a:t>
            </a:r>
            <a:r>
              <a:rPr lang="de-DE" sz="1200" b="0" kern="1200">
                <a:solidFill>
                  <a:schemeClr val="bg1"/>
                </a:solidFill>
                <a:latin typeface="Segoe UI" panose="020B0502040204020203" pitchFamily="34" charset="0"/>
                <a:ea typeface="+mn-ea"/>
                <a:cs typeface="Segoe UI" panose="020B0502040204020203" pitchFamily="34" charset="0"/>
              </a:rPr>
              <a:t>.</a:t>
            </a:r>
            <a:endParaRPr lang="en-GB" sz="1200" b="0">
              <a:solidFill>
                <a:schemeClr val="bg1"/>
              </a:solidFill>
              <a:latin typeface="Segoe UI" panose="020B0502040204020203" pitchFamily="34" charset="0"/>
              <a:cs typeface="Segoe UI" panose="020B0502040204020203" pitchFamily="34" charset="0"/>
            </a:endParaRPr>
          </a:p>
          <a:p>
            <a:pPr lvl="0"/>
            <a:endParaRPr lang="en-GB" sz="1200">
              <a:solidFill>
                <a:schemeClr val="bg1"/>
              </a:solidFill>
              <a:latin typeface="Segoe UI" panose="020B0502040204020203" pitchFamily="34" charset="0"/>
              <a:cs typeface="Segoe UI" panose="020B0502040204020203" pitchFamily="34" charset="0"/>
            </a:endParaRPr>
          </a:p>
          <a:p>
            <a:pPr lvl="0"/>
            <a:r>
              <a:rPr lang="en-US" sz="1200" noProof="0">
                <a:solidFill>
                  <a:schemeClr val="bg1"/>
                </a:solidFill>
                <a:latin typeface="Segoe UI" panose="020B0502040204020203" pitchFamily="34" charset="0"/>
                <a:cs typeface="Segoe UI" panose="020B0502040204020203" pitchFamily="34" charset="0"/>
              </a:rPr>
              <a:t>You can find more information about the guidelines here: </a:t>
            </a:r>
            <a:r>
              <a:rPr lang="de-DE" sz="1200" noProof="0">
                <a:solidFill>
                  <a:schemeClr val="bg1"/>
                </a:solidFill>
                <a:latin typeface="Segoe UI" panose="020B0502040204020203" pitchFamily="34" charset="0"/>
                <a:cs typeface="Segoe UI" panose="020B0502040204020203" pitchFamily="34" charset="0"/>
              </a:rPr>
              <a:t>app.ekipa.de/</a:t>
            </a:r>
            <a:r>
              <a:rPr lang="de-DE" sz="1200" noProof="0" err="1">
                <a:solidFill>
                  <a:schemeClr val="bg1"/>
                </a:solidFill>
                <a:latin typeface="Segoe UI" panose="020B0502040204020203" pitchFamily="34" charset="0"/>
                <a:cs typeface="Segoe UI" panose="020B0502040204020203" pitchFamily="34" charset="0"/>
              </a:rPr>
              <a:t>challenges</a:t>
            </a:r>
            <a:r>
              <a:rPr lang="de-DE" sz="1200" noProof="0">
                <a:solidFill>
                  <a:schemeClr val="bg1"/>
                </a:solidFill>
                <a:latin typeface="Segoe UI" panose="020B0502040204020203" pitchFamily="34" charset="0"/>
                <a:cs typeface="Segoe UI" panose="020B0502040204020203" pitchFamily="34" charset="0"/>
              </a:rPr>
              <a:t>/finance-hallesche</a:t>
            </a:r>
          </a:p>
          <a:p>
            <a:endParaRPr lang="de-DE" sz="1200">
              <a:solidFill>
                <a:schemeClr val="bg1"/>
              </a:solidFill>
            </a:endParaRPr>
          </a:p>
        </p:txBody>
      </p:sp>
    </p:spTree>
    <p:extLst>
      <p:ext uri="{BB962C8B-B14F-4D97-AF65-F5344CB8AC3E}">
        <p14:creationId xmlns:p14="http://schemas.microsoft.com/office/powerpoint/2010/main" val="3485044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Additional Slide">
    <p:spTree>
      <p:nvGrpSpPr>
        <p:cNvPr id="1" name=""/>
        <p:cNvGrpSpPr/>
        <p:nvPr/>
      </p:nvGrpSpPr>
      <p:grpSpPr>
        <a:xfrm>
          <a:off x="0" y="0"/>
          <a:ext cx="0" cy="0"/>
          <a:chOff x="0" y="0"/>
          <a:chExt cx="0" cy="0"/>
        </a:xfrm>
      </p:grpSpPr>
      <p:sp>
        <p:nvSpPr>
          <p:cNvPr id="9" name="Round Single Corner of Rectangle 8">
            <a:extLst>
              <a:ext uri="{FF2B5EF4-FFF2-40B4-BE49-F238E27FC236}">
                <a16:creationId xmlns:a16="http://schemas.microsoft.com/office/drawing/2014/main" id="{925018C8-7245-5DBF-F3D5-BA23E16A4DB2}"/>
              </a:ext>
            </a:extLst>
          </p:cNvPr>
          <p:cNvSpPr/>
          <p:nvPr userDrawn="1"/>
        </p:nvSpPr>
        <p:spPr>
          <a:xfrm flipH="1">
            <a:off x="7936398" y="674914"/>
            <a:ext cx="4255602" cy="6176962"/>
          </a:xfrm>
          <a:prstGeom prst="round1Rect">
            <a:avLst>
              <a:gd name="adj" fmla="val 4542"/>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 Placeholder 2">
            <a:extLst>
              <a:ext uri="{FF2B5EF4-FFF2-40B4-BE49-F238E27FC236}">
                <a16:creationId xmlns:a16="http://schemas.microsoft.com/office/drawing/2014/main" id="{8814DEDD-7C5C-9062-14A1-B8310D3491F0}"/>
              </a:ext>
            </a:extLst>
          </p:cNvPr>
          <p:cNvSpPr>
            <a:spLocks noGrp="1"/>
          </p:cNvSpPr>
          <p:nvPr>
            <p:ph type="body" idx="1" hasCustomPrompt="1"/>
          </p:nvPr>
        </p:nvSpPr>
        <p:spPr>
          <a:xfrm>
            <a:off x="248478" y="868703"/>
            <a:ext cx="7480379" cy="5390583"/>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Copy and paste this slide if you want to add more information</a:t>
            </a:r>
          </a:p>
        </p:txBody>
      </p:sp>
      <p:sp>
        <p:nvSpPr>
          <p:cNvPr id="3" name="Content Placeholder 9">
            <a:extLst>
              <a:ext uri="{FF2B5EF4-FFF2-40B4-BE49-F238E27FC236}">
                <a16:creationId xmlns:a16="http://schemas.microsoft.com/office/drawing/2014/main" id="{5402531D-663E-4F48-BA71-AC207EEA93D3}"/>
              </a:ext>
            </a:extLst>
          </p:cNvPr>
          <p:cNvSpPr>
            <a:spLocks noGrp="1"/>
          </p:cNvSpPr>
          <p:nvPr>
            <p:ph sz="quarter" idx="13" hasCustomPrompt="1"/>
          </p:nvPr>
        </p:nvSpPr>
        <p:spPr>
          <a:xfrm>
            <a:off x="8153400" y="868703"/>
            <a:ext cx="3866321" cy="1885383"/>
          </a:xfrm>
        </p:spPr>
        <p:txBody>
          <a:bodyPr>
            <a:normAutofit/>
          </a:bodyPr>
          <a:lstStyle>
            <a:lvl1pPr marL="0" indent="0">
              <a:buNone/>
              <a:defRPr sz="1400">
                <a:solidFill>
                  <a:schemeClr val="tx1"/>
                </a:solidFill>
              </a:defRPr>
            </a:lvl1pPr>
            <a:lvl5pPr marL="1828800" indent="0" algn="l">
              <a:buNone/>
              <a:defRPr sz="1400"/>
            </a:lvl5pPr>
          </a:lstStyle>
          <a:p>
            <a:pPr lvl="0"/>
            <a:r>
              <a:rPr lang="en-US"/>
              <a:t>Picture/graph</a:t>
            </a:r>
          </a:p>
        </p:txBody>
      </p:sp>
      <p:sp>
        <p:nvSpPr>
          <p:cNvPr id="4" name="Content Placeholder 9">
            <a:extLst>
              <a:ext uri="{FF2B5EF4-FFF2-40B4-BE49-F238E27FC236}">
                <a16:creationId xmlns:a16="http://schemas.microsoft.com/office/drawing/2014/main" id="{7489963A-FF12-C3B1-57CE-95D2F958E518}"/>
              </a:ext>
            </a:extLst>
          </p:cNvPr>
          <p:cNvSpPr>
            <a:spLocks noGrp="1"/>
          </p:cNvSpPr>
          <p:nvPr>
            <p:ph sz="quarter" idx="14" hasCustomPrompt="1"/>
          </p:nvPr>
        </p:nvSpPr>
        <p:spPr>
          <a:xfrm>
            <a:off x="8153400" y="2893423"/>
            <a:ext cx="3866321" cy="3365863"/>
          </a:xfrm>
        </p:spPr>
        <p:txBody>
          <a:bodyPr>
            <a:normAutofit/>
          </a:bodyPr>
          <a:lstStyle>
            <a:lvl1pPr marL="0" indent="0">
              <a:buNone/>
              <a:defRPr sz="1400">
                <a:solidFill>
                  <a:schemeClr val="tx1"/>
                </a:solidFill>
              </a:defRPr>
            </a:lvl1pPr>
            <a:lvl5pPr marL="1828800" indent="0" algn="l">
              <a:buNone/>
              <a:defRPr sz="1400"/>
            </a:lvl5pPr>
          </a:lstStyle>
          <a:p>
            <a:pPr lvl="0"/>
            <a:r>
              <a:rPr lang="en-US"/>
              <a:t>Picture/graph</a:t>
            </a:r>
          </a:p>
        </p:txBody>
      </p:sp>
      <p:sp>
        <p:nvSpPr>
          <p:cNvPr id="11" name="Title 1">
            <a:extLst>
              <a:ext uri="{FF2B5EF4-FFF2-40B4-BE49-F238E27FC236}">
                <a16:creationId xmlns:a16="http://schemas.microsoft.com/office/drawing/2014/main" id="{03ED7F1D-24C6-E338-CE03-06D5CBCF7DF6}"/>
              </a:ext>
            </a:extLst>
          </p:cNvPr>
          <p:cNvSpPr>
            <a:spLocks noGrp="1"/>
          </p:cNvSpPr>
          <p:nvPr>
            <p:ph type="title" hasCustomPrompt="1"/>
          </p:nvPr>
        </p:nvSpPr>
        <p:spPr>
          <a:xfrm>
            <a:off x="248478" y="245856"/>
            <a:ext cx="11105322" cy="435182"/>
          </a:xfrm>
        </p:spPr>
        <p:txBody>
          <a:bodyPr/>
          <a:lstStyle>
            <a:lvl1pPr>
              <a:defRPr>
                <a:solidFill>
                  <a:schemeClr val="tx2">
                    <a:lumMod val="10000"/>
                  </a:schemeClr>
                </a:solidFill>
              </a:defRPr>
            </a:lvl1pPr>
          </a:lstStyle>
          <a:p>
            <a:r>
              <a:rPr lang="en-GB"/>
              <a:t>ANYTHING TO ADD? </a:t>
            </a:r>
            <a:endParaRPr lang="en-US"/>
          </a:p>
        </p:txBody>
      </p:sp>
      <p:pic>
        <p:nvPicPr>
          <p:cNvPr id="2" name="Grafik 1" descr="Ein Bild, das Raum, Screenshot, Weltraum, Astronomie enthält.&#10;&#10;Automatisch generierte Beschreibung">
            <a:extLst>
              <a:ext uri="{FF2B5EF4-FFF2-40B4-BE49-F238E27FC236}">
                <a16:creationId xmlns:a16="http://schemas.microsoft.com/office/drawing/2014/main" id="{494E9483-E68E-B72A-8584-22E0D7717DBE}"/>
              </a:ext>
            </a:extLst>
          </p:cNvPr>
          <p:cNvPicPr>
            <a:picLocks noChangeAspect="1"/>
          </p:cNvPicPr>
          <p:nvPr userDrawn="1"/>
        </p:nvPicPr>
        <p:blipFill>
          <a:blip r:embed="rId2"/>
          <a:stretch>
            <a:fillRect/>
          </a:stretch>
        </p:blipFill>
        <p:spPr>
          <a:xfrm>
            <a:off x="10505283" y="6484556"/>
            <a:ext cx="1606729" cy="254713"/>
          </a:xfrm>
          <a:prstGeom prst="rect">
            <a:avLst/>
          </a:prstGeom>
        </p:spPr>
      </p:pic>
    </p:spTree>
    <p:extLst>
      <p:ext uri="{BB962C8B-B14F-4D97-AF65-F5344CB8AC3E}">
        <p14:creationId xmlns:p14="http://schemas.microsoft.com/office/powerpoint/2010/main" val="7937275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 Collaboration">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E2AC6612-43B4-2567-D2E2-4094E4C240BD}"/>
              </a:ext>
            </a:extLst>
          </p:cNvPr>
          <p:cNvSpPr/>
          <p:nvPr userDrawn="1"/>
        </p:nvSpPr>
        <p:spPr>
          <a:xfrm>
            <a:off x="0" y="681038"/>
            <a:ext cx="4075044" cy="6176963"/>
          </a:xfrm>
          <a:prstGeom prst="round1Rect">
            <a:avLst>
              <a:gd name="adj" fmla="val 4112"/>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3676FF84-31E1-C937-463E-EA12653DED04}"/>
              </a:ext>
            </a:extLst>
          </p:cNvPr>
          <p:cNvSpPr txBox="1"/>
          <p:nvPr userDrawn="1"/>
        </p:nvSpPr>
        <p:spPr>
          <a:xfrm>
            <a:off x="229906" y="817964"/>
            <a:ext cx="2893869" cy="369332"/>
          </a:xfrm>
          <a:prstGeom prst="rect">
            <a:avLst/>
          </a:prstGeom>
          <a:noFill/>
        </p:spPr>
        <p:txBody>
          <a:bodyPr wrap="none" rtlCol="0">
            <a:spAutoFit/>
          </a:bodyPr>
          <a:lstStyle/>
          <a:p>
            <a:r>
              <a:rPr lang="en-US" b="1">
                <a:solidFill>
                  <a:schemeClr val="bg1"/>
                </a:solidFill>
                <a:latin typeface="Segoe UI" panose="020B0502040204020203" pitchFamily="34" charset="0"/>
                <a:cs typeface="Segoe UI" panose="020B0502040204020203" pitchFamily="34" charset="0"/>
              </a:rPr>
              <a:t>IMPLEMENTATION PLAN</a:t>
            </a:r>
          </a:p>
        </p:txBody>
      </p:sp>
      <p:sp>
        <p:nvSpPr>
          <p:cNvPr id="10" name="TextBox 9">
            <a:extLst>
              <a:ext uri="{FF2B5EF4-FFF2-40B4-BE49-F238E27FC236}">
                <a16:creationId xmlns:a16="http://schemas.microsoft.com/office/drawing/2014/main" id="{17612AC8-FC47-EEFB-DFAA-6A99D4950EC0}"/>
              </a:ext>
            </a:extLst>
          </p:cNvPr>
          <p:cNvSpPr txBox="1"/>
          <p:nvPr userDrawn="1"/>
        </p:nvSpPr>
        <p:spPr>
          <a:xfrm>
            <a:off x="4209151" y="817964"/>
            <a:ext cx="5612242" cy="369332"/>
          </a:xfrm>
          <a:prstGeom prst="rect">
            <a:avLst/>
          </a:prstGeom>
          <a:noFill/>
        </p:spPr>
        <p:txBody>
          <a:bodyPr wrap="none" rtlCol="0">
            <a:spAutoFit/>
          </a:bodyPr>
          <a:lstStyle/>
          <a:p>
            <a:r>
              <a:rPr lang="en-US" b="1">
                <a:latin typeface="Segoe UI" panose="020B0502040204020203" pitchFamily="34" charset="0"/>
                <a:cs typeface="Segoe UI" panose="020B0502040204020203" pitchFamily="34" charset="0"/>
              </a:rPr>
              <a:t>DESIRED END RESULT/ COLLABORATION MODELS</a:t>
            </a:r>
          </a:p>
        </p:txBody>
      </p:sp>
      <p:sp>
        <p:nvSpPr>
          <p:cNvPr id="11" name="Text Placeholder 2">
            <a:extLst>
              <a:ext uri="{FF2B5EF4-FFF2-40B4-BE49-F238E27FC236}">
                <a16:creationId xmlns:a16="http://schemas.microsoft.com/office/drawing/2014/main" id="{366E3751-4A42-3B8D-5208-B03E95659924}"/>
              </a:ext>
            </a:extLst>
          </p:cNvPr>
          <p:cNvSpPr>
            <a:spLocks noGrp="1"/>
          </p:cNvSpPr>
          <p:nvPr>
            <p:ph type="body" idx="14" hasCustomPrompt="1"/>
          </p:nvPr>
        </p:nvSpPr>
        <p:spPr>
          <a:xfrm>
            <a:off x="248478" y="1245733"/>
            <a:ext cx="3594179" cy="4931229"/>
          </a:xfrm>
        </p:spPr>
        <p:txBody>
          <a:bodyPr>
            <a:normAutofit/>
          </a:bodyPr>
          <a:lstStyle>
            <a:lvl1pPr marL="285750" indent="-285750">
              <a:buFont typeface="Arial" panose="020B0604020202020204" pitchFamily="34" charset="0"/>
              <a:buChar char="•"/>
              <a:defRPr sz="1200">
                <a:solidFill>
                  <a:schemeClr val="bg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Present your next steps or implementation plan to the challenge provider. How would you like to structure the second phase with the challenge provider?</a:t>
            </a:r>
          </a:p>
        </p:txBody>
      </p:sp>
      <p:sp>
        <p:nvSpPr>
          <p:cNvPr id="12" name="TextBox 11">
            <a:extLst>
              <a:ext uri="{FF2B5EF4-FFF2-40B4-BE49-F238E27FC236}">
                <a16:creationId xmlns:a16="http://schemas.microsoft.com/office/drawing/2014/main" id="{D857812C-F707-CEB5-F849-562C7BA4920F}"/>
              </a:ext>
            </a:extLst>
          </p:cNvPr>
          <p:cNvSpPr txBox="1"/>
          <p:nvPr userDrawn="1"/>
        </p:nvSpPr>
        <p:spPr>
          <a:xfrm>
            <a:off x="246535" y="218034"/>
            <a:ext cx="3194592" cy="477054"/>
          </a:xfrm>
          <a:prstGeom prst="rect">
            <a:avLst/>
          </a:prstGeom>
          <a:noFill/>
        </p:spPr>
        <p:txBody>
          <a:bodyPr wrap="none" rtlCol="0" anchor="ctr">
            <a:spAutoFit/>
          </a:bodyPr>
          <a:lstStyle/>
          <a:p>
            <a:r>
              <a:rPr lang="de-DE" sz="2500" b="1" noProof="0">
                <a:solidFill>
                  <a:schemeClr val="tx2">
                    <a:lumMod val="10000"/>
                  </a:schemeClr>
                </a:solidFill>
                <a:latin typeface="Segoe UI" panose="020B0502040204020203" pitchFamily="34" charset="0"/>
                <a:cs typeface="Segoe UI" panose="020B0502040204020203" pitchFamily="34" charset="0"/>
              </a:rPr>
              <a:t>3. COLLABORATION</a:t>
            </a:r>
          </a:p>
        </p:txBody>
      </p:sp>
      <p:sp>
        <p:nvSpPr>
          <p:cNvPr id="13" name="TextBox 12">
            <a:extLst>
              <a:ext uri="{FF2B5EF4-FFF2-40B4-BE49-F238E27FC236}">
                <a16:creationId xmlns:a16="http://schemas.microsoft.com/office/drawing/2014/main" id="{F9973926-07C2-A3ED-0121-13CB71E603FD}"/>
              </a:ext>
            </a:extLst>
          </p:cNvPr>
          <p:cNvSpPr txBox="1"/>
          <p:nvPr userDrawn="1"/>
        </p:nvSpPr>
        <p:spPr>
          <a:xfrm>
            <a:off x="172278" y="6502015"/>
            <a:ext cx="1558440" cy="246221"/>
          </a:xfrm>
          <a:prstGeom prst="rect">
            <a:avLst/>
          </a:prstGeom>
          <a:noFill/>
        </p:spPr>
        <p:txBody>
          <a:bodyPr wrap="none" rtlCol="0" anchor="ctr">
            <a:spAutoFit/>
          </a:bodyPr>
          <a:lstStyle/>
          <a:p>
            <a:r>
              <a:rPr lang="en-US" sz="1000">
                <a:solidFill>
                  <a:schemeClr val="bg1"/>
                </a:solidFill>
                <a:latin typeface="Segoe UI" panose="020B0502040204020203" pitchFamily="34" charset="0"/>
                <a:cs typeface="Segoe UI" panose="020B0502040204020203" pitchFamily="34" charset="0"/>
              </a:rPr>
              <a:t>SUBMISSION TEMPLATE</a:t>
            </a:r>
          </a:p>
        </p:txBody>
      </p:sp>
      <p:sp>
        <p:nvSpPr>
          <p:cNvPr id="6" name="TextBox 5">
            <a:extLst>
              <a:ext uri="{FF2B5EF4-FFF2-40B4-BE49-F238E27FC236}">
                <a16:creationId xmlns:a16="http://schemas.microsoft.com/office/drawing/2014/main" id="{3BF7658C-9DAC-AECA-6642-220AA6A467F4}"/>
              </a:ext>
            </a:extLst>
          </p:cNvPr>
          <p:cNvSpPr txBox="1"/>
          <p:nvPr userDrawn="1"/>
        </p:nvSpPr>
        <p:spPr>
          <a:xfrm>
            <a:off x="4201596" y="3584853"/>
            <a:ext cx="2953053" cy="369332"/>
          </a:xfrm>
          <a:prstGeom prst="rect">
            <a:avLst/>
          </a:prstGeom>
          <a:noFill/>
        </p:spPr>
        <p:txBody>
          <a:bodyPr wrap="none" rtlCol="0">
            <a:spAutoFit/>
          </a:bodyPr>
          <a:lstStyle/>
          <a:p>
            <a:r>
              <a:rPr lang="en-US" b="1">
                <a:latin typeface="Segoe UI" panose="020B0502040204020203" pitchFamily="34" charset="0"/>
                <a:cs typeface="Segoe UI" panose="020B0502040204020203" pitchFamily="34" charset="0"/>
              </a:rPr>
              <a:t>REFERENCES (OPTIONAL)</a:t>
            </a:r>
          </a:p>
        </p:txBody>
      </p:sp>
      <p:sp>
        <p:nvSpPr>
          <p:cNvPr id="5" name="Text Placeholder 4">
            <a:extLst>
              <a:ext uri="{FF2B5EF4-FFF2-40B4-BE49-F238E27FC236}">
                <a16:creationId xmlns:a16="http://schemas.microsoft.com/office/drawing/2014/main" id="{0A96F4E7-0BC6-6E08-9BA6-D3347C795D03}"/>
              </a:ext>
            </a:extLst>
          </p:cNvPr>
          <p:cNvSpPr>
            <a:spLocks noGrp="1"/>
          </p:cNvSpPr>
          <p:nvPr>
            <p:ph type="body" sz="quarter" idx="16" hasCustomPrompt="1"/>
          </p:nvPr>
        </p:nvSpPr>
        <p:spPr>
          <a:xfrm>
            <a:off x="4297673" y="1210676"/>
            <a:ext cx="7523923" cy="2218323"/>
          </a:xfrm>
        </p:spPr>
        <p:txBody>
          <a:bodyPr>
            <a:normAutofit/>
          </a:bodyPr>
          <a:lstStyle>
            <a:lvl1pPr marL="285750" indent="-285750">
              <a:buFont typeface="Arial" panose="020B0604020202020204" pitchFamily="34" charset="0"/>
              <a:buChar char="•"/>
              <a:defRPr sz="1200"/>
            </a:lvl1pPr>
          </a:lstStyle>
          <a:p>
            <a:pPr lvl="0"/>
            <a:r>
              <a:rPr lang="en-US"/>
              <a:t>What is your motivation for taking part in the challenge? / What potential future collaboration models are of interest to you? / What types of results are desired?</a:t>
            </a:r>
            <a:endParaRPr lang="en-GB"/>
          </a:p>
        </p:txBody>
      </p:sp>
      <p:sp>
        <p:nvSpPr>
          <p:cNvPr id="14" name="Text Placeholder 4">
            <a:extLst>
              <a:ext uri="{FF2B5EF4-FFF2-40B4-BE49-F238E27FC236}">
                <a16:creationId xmlns:a16="http://schemas.microsoft.com/office/drawing/2014/main" id="{BED520A0-5A91-65BD-5356-54F489A6981F}"/>
              </a:ext>
            </a:extLst>
          </p:cNvPr>
          <p:cNvSpPr>
            <a:spLocks noGrp="1"/>
          </p:cNvSpPr>
          <p:nvPr>
            <p:ph type="body" sz="quarter" idx="17" hasCustomPrompt="1"/>
          </p:nvPr>
        </p:nvSpPr>
        <p:spPr>
          <a:xfrm>
            <a:off x="4323522" y="3958639"/>
            <a:ext cx="7523923" cy="2218323"/>
          </a:xfrm>
        </p:spPr>
        <p:txBody>
          <a:bodyPr>
            <a:normAutofit/>
          </a:bodyPr>
          <a:lstStyle>
            <a:lvl1pPr marL="285750" indent="-285750">
              <a:buFont typeface="Arial" panose="020B0604020202020204" pitchFamily="34" charset="0"/>
              <a:buChar char="•"/>
              <a:defRPr sz="1200"/>
            </a:lvl1pPr>
          </a:lstStyle>
          <a:p>
            <a:pPr lvl="0"/>
            <a:r>
              <a:rPr lang="en-US"/>
              <a:t>If applicable, tell us about past projects, references, qualifications, interesting partnerships, etc.</a:t>
            </a:r>
            <a:endParaRPr lang="en-GB"/>
          </a:p>
        </p:txBody>
      </p:sp>
    </p:spTree>
    <p:extLst>
      <p:ext uri="{BB962C8B-B14F-4D97-AF65-F5344CB8AC3E}">
        <p14:creationId xmlns:p14="http://schemas.microsoft.com/office/powerpoint/2010/main" val="38598552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Additional Slide">
    <p:spTree>
      <p:nvGrpSpPr>
        <p:cNvPr id="1" name=""/>
        <p:cNvGrpSpPr/>
        <p:nvPr/>
      </p:nvGrpSpPr>
      <p:grpSpPr>
        <a:xfrm>
          <a:off x="0" y="0"/>
          <a:ext cx="0" cy="0"/>
          <a:chOff x="0" y="0"/>
          <a:chExt cx="0" cy="0"/>
        </a:xfrm>
      </p:grpSpPr>
      <p:sp>
        <p:nvSpPr>
          <p:cNvPr id="9" name="Round Single Corner of Rectangle 8">
            <a:extLst>
              <a:ext uri="{FF2B5EF4-FFF2-40B4-BE49-F238E27FC236}">
                <a16:creationId xmlns:a16="http://schemas.microsoft.com/office/drawing/2014/main" id="{925018C8-7245-5DBF-F3D5-BA23E16A4DB2}"/>
              </a:ext>
            </a:extLst>
          </p:cNvPr>
          <p:cNvSpPr/>
          <p:nvPr userDrawn="1"/>
        </p:nvSpPr>
        <p:spPr>
          <a:xfrm>
            <a:off x="0" y="681038"/>
            <a:ext cx="7936398" cy="6176962"/>
          </a:xfrm>
          <a:prstGeom prst="round1Rect">
            <a:avLst>
              <a:gd name="adj" fmla="val 3182"/>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A09CF22-0C7B-B8E0-EEF8-7EA4D09EAF28}"/>
              </a:ext>
            </a:extLst>
          </p:cNvPr>
          <p:cNvSpPr>
            <a:spLocks noGrp="1"/>
          </p:cNvSpPr>
          <p:nvPr>
            <p:ph type="title" hasCustomPrompt="1"/>
          </p:nvPr>
        </p:nvSpPr>
        <p:spPr/>
        <p:txBody>
          <a:bodyPr/>
          <a:lstStyle>
            <a:lvl1pPr>
              <a:defRPr>
                <a:solidFill>
                  <a:schemeClr val="tx2">
                    <a:lumMod val="10000"/>
                  </a:schemeClr>
                </a:solidFill>
              </a:defRPr>
            </a:lvl1pPr>
          </a:lstStyle>
          <a:p>
            <a:r>
              <a:rPr lang="de-DE"/>
              <a:t>ANYTHING ELSE TO ADD?</a:t>
            </a:r>
            <a:endParaRPr lang="en-US"/>
          </a:p>
        </p:txBody>
      </p:sp>
      <p:sp>
        <p:nvSpPr>
          <p:cNvPr id="6" name="Text Placeholder 2">
            <a:extLst>
              <a:ext uri="{FF2B5EF4-FFF2-40B4-BE49-F238E27FC236}">
                <a16:creationId xmlns:a16="http://schemas.microsoft.com/office/drawing/2014/main" id="{8814DEDD-7C5C-9062-14A1-B8310D3491F0}"/>
              </a:ext>
            </a:extLst>
          </p:cNvPr>
          <p:cNvSpPr>
            <a:spLocks noGrp="1"/>
          </p:cNvSpPr>
          <p:nvPr>
            <p:ph type="body" idx="1" hasCustomPrompt="1"/>
          </p:nvPr>
        </p:nvSpPr>
        <p:spPr>
          <a:xfrm>
            <a:off x="8184876" y="949234"/>
            <a:ext cx="3824244" cy="5310052"/>
          </a:xfrm>
        </p:spPr>
        <p:txBody>
          <a:bodyPr>
            <a:normAutofit/>
          </a:bodyPr>
          <a:lstStyle>
            <a:lvl1pPr marL="0" indent="0">
              <a:buNone/>
              <a:defRPr sz="1400">
                <a:solidFill>
                  <a:schemeClr val="tx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No problem - copy and paste this slide if you want to add more information</a:t>
            </a:r>
            <a:endParaRPr lang="en-GB"/>
          </a:p>
        </p:txBody>
      </p:sp>
      <p:sp>
        <p:nvSpPr>
          <p:cNvPr id="10" name="Content Placeholder 9">
            <a:extLst>
              <a:ext uri="{FF2B5EF4-FFF2-40B4-BE49-F238E27FC236}">
                <a16:creationId xmlns:a16="http://schemas.microsoft.com/office/drawing/2014/main" id="{722BF1BE-3664-A41F-E15A-BC5F0841D893}"/>
              </a:ext>
            </a:extLst>
          </p:cNvPr>
          <p:cNvSpPr>
            <a:spLocks noGrp="1"/>
          </p:cNvSpPr>
          <p:nvPr>
            <p:ph sz="quarter" idx="13" hasCustomPrompt="1"/>
          </p:nvPr>
        </p:nvSpPr>
        <p:spPr>
          <a:xfrm>
            <a:off x="248478" y="949234"/>
            <a:ext cx="7432482" cy="5310052"/>
          </a:xfrm>
        </p:spPr>
        <p:txBody>
          <a:bodyPr>
            <a:normAutofit/>
          </a:bodyPr>
          <a:lstStyle>
            <a:lvl1pPr marL="0" indent="0">
              <a:buNone/>
              <a:defRPr sz="1400">
                <a:solidFill>
                  <a:schemeClr val="tx1"/>
                </a:solidFill>
              </a:defRPr>
            </a:lvl1pPr>
            <a:lvl5pPr marL="1828800" indent="0" algn="l">
              <a:buNone/>
              <a:defRPr sz="1400"/>
            </a:lvl5pPr>
          </a:lstStyle>
          <a:p>
            <a:pPr lvl="0"/>
            <a:r>
              <a:rPr lang="en-US"/>
              <a:t>Picture/Graph</a:t>
            </a:r>
          </a:p>
        </p:txBody>
      </p:sp>
    </p:spTree>
    <p:extLst>
      <p:ext uri="{BB962C8B-B14F-4D97-AF65-F5344CB8AC3E}">
        <p14:creationId xmlns:p14="http://schemas.microsoft.com/office/powerpoint/2010/main" val="37830211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Additional Slide">
    <p:spTree>
      <p:nvGrpSpPr>
        <p:cNvPr id="1" name=""/>
        <p:cNvGrpSpPr/>
        <p:nvPr/>
      </p:nvGrpSpPr>
      <p:grpSpPr>
        <a:xfrm>
          <a:off x="0" y="0"/>
          <a:ext cx="0" cy="0"/>
          <a:chOff x="0" y="0"/>
          <a:chExt cx="0" cy="0"/>
        </a:xfrm>
      </p:grpSpPr>
      <p:sp>
        <p:nvSpPr>
          <p:cNvPr id="9" name="Round Single Corner of Rectangle 8">
            <a:extLst>
              <a:ext uri="{FF2B5EF4-FFF2-40B4-BE49-F238E27FC236}">
                <a16:creationId xmlns:a16="http://schemas.microsoft.com/office/drawing/2014/main" id="{925018C8-7245-5DBF-F3D5-BA23E16A4DB2}"/>
              </a:ext>
            </a:extLst>
          </p:cNvPr>
          <p:cNvSpPr/>
          <p:nvPr userDrawn="1"/>
        </p:nvSpPr>
        <p:spPr>
          <a:xfrm flipH="1">
            <a:off x="7936398" y="674914"/>
            <a:ext cx="4255602" cy="6176962"/>
          </a:xfrm>
          <a:prstGeom prst="round1Rect">
            <a:avLst>
              <a:gd name="adj" fmla="val 4542"/>
            </a:avLst>
          </a:prstGeom>
          <a:solidFill>
            <a:schemeClr val="bg1">
              <a:lumMod val="9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A09CF22-0C7B-B8E0-EEF8-7EA4D09EAF28}"/>
              </a:ext>
            </a:extLst>
          </p:cNvPr>
          <p:cNvSpPr>
            <a:spLocks noGrp="1"/>
          </p:cNvSpPr>
          <p:nvPr>
            <p:ph type="title" hasCustomPrompt="1"/>
          </p:nvPr>
        </p:nvSpPr>
        <p:spPr/>
        <p:txBody>
          <a:bodyPr/>
          <a:lstStyle>
            <a:lvl1pPr>
              <a:defRPr>
                <a:solidFill>
                  <a:schemeClr val="tx2">
                    <a:lumMod val="10000"/>
                  </a:schemeClr>
                </a:solidFill>
              </a:defRPr>
            </a:lvl1pPr>
          </a:lstStyle>
          <a:p>
            <a:r>
              <a:rPr lang="de-DE"/>
              <a:t>ANYTHING ELSE TO ADD?</a:t>
            </a:r>
            <a:endParaRPr lang="en-US"/>
          </a:p>
        </p:txBody>
      </p:sp>
      <p:sp>
        <p:nvSpPr>
          <p:cNvPr id="6" name="Text Placeholder 2">
            <a:extLst>
              <a:ext uri="{FF2B5EF4-FFF2-40B4-BE49-F238E27FC236}">
                <a16:creationId xmlns:a16="http://schemas.microsoft.com/office/drawing/2014/main" id="{8814DEDD-7C5C-9062-14A1-B8310D3491F0}"/>
              </a:ext>
            </a:extLst>
          </p:cNvPr>
          <p:cNvSpPr>
            <a:spLocks noGrp="1"/>
          </p:cNvSpPr>
          <p:nvPr>
            <p:ph type="body" idx="1" hasCustomPrompt="1"/>
          </p:nvPr>
        </p:nvSpPr>
        <p:spPr>
          <a:xfrm>
            <a:off x="248478" y="868703"/>
            <a:ext cx="7480379" cy="5390583"/>
          </a:xfrm>
        </p:spPr>
        <p:txBody>
          <a:bodyPr>
            <a:normAutofit/>
          </a:bodyPr>
          <a:lstStyle>
            <a:lvl1pPr marL="0" indent="0">
              <a:buNone/>
              <a:defRPr sz="1400">
                <a:solidFill>
                  <a:schemeClr val="tx1"/>
                </a:solidFill>
                <a:latin typeface="Segoe UI" panose="020B0502040204020203" pitchFamily="34" charset="0"/>
                <a:cs typeface="Segoe UI" panose="020B0502040204020203" pitchFamily="34" charset="0"/>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No problem - copy and paste this slide if you want to add more information</a:t>
            </a:r>
            <a:endParaRPr lang="en-GB"/>
          </a:p>
        </p:txBody>
      </p:sp>
      <p:sp>
        <p:nvSpPr>
          <p:cNvPr id="3" name="Content Placeholder 9">
            <a:extLst>
              <a:ext uri="{FF2B5EF4-FFF2-40B4-BE49-F238E27FC236}">
                <a16:creationId xmlns:a16="http://schemas.microsoft.com/office/drawing/2014/main" id="{5402531D-663E-4F48-BA71-AC207EEA93D3}"/>
              </a:ext>
            </a:extLst>
          </p:cNvPr>
          <p:cNvSpPr>
            <a:spLocks noGrp="1"/>
          </p:cNvSpPr>
          <p:nvPr>
            <p:ph sz="quarter" idx="13" hasCustomPrompt="1"/>
          </p:nvPr>
        </p:nvSpPr>
        <p:spPr>
          <a:xfrm>
            <a:off x="8153400" y="868703"/>
            <a:ext cx="3866321" cy="1885383"/>
          </a:xfrm>
        </p:spPr>
        <p:txBody>
          <a:bodyPr>
            <a:normAutofit/>
          </a:bodyPr>
          <a:lstStyle>
            <a:lvl1pPr marL="0" indent="0">
              <a:buNone/>
              <a:defRPr sz="1400">
                <a:solidFill>
                  <a:schemeClr val="tx1"/>
                </a:solidFill>
              </a:defRPr>
            </a:lvl1pPr>
            <a:lvl5pPr marL="1828800" indent="0" algn="l">
              <a:buNone/>
              <a:defRPr sz="1400"/>
            </a:lvl5pPr>
          </a:lstStyle>
          <a:p>
            <a:pPr lvl="0"/>
            <a:r>
              <a:rPr lang="en-US"/>
              <a:t>Picture/Graph</a:t>
            </a:r>
          </a:p>
        </p:txBody>
      </p:sp>
      <p:sp>
        <p:nvSpPr>
          <p:cNvPr id="4" name="Content Placeholder 9">
            <a:extLst>
              <a:ext uri="{FF2B5EF4-FFF2-40B4-BE49-F238E27FC236}">
                <a16:creationId xmlns:a16="http://schemas.microsoft.com/office/drawing/2014/main" id="{7489963A-FF12-C3B1-57CE-95D2F958E518}"/>
              </a:ext>
            </a:extLst>
          </p:cNvPr>
          <p:cNvSpPr>
            <a:spLocks noGrp="1"/>
          </p:cNvSpPr>
          <p:nvPr>
            <p:ph sz="quarter" idx="14" hasCustomPrompt="1"/>
          </p:nvPr>
        </p:nvSpPr>
        <p:spPr>
          <a:xfrm>
            <a:off x="8153400" y="2893423"/>
            <a:ext cx="3866321" cy="3365863"/>
          </a:xfrm>
        </p:spPr>
        <p:txBody>
          <a:bodyPr>
            <a:normAutofit/>
          </a:bodyPr>
          <a:lstStyle>
            <a:lvl1pPr marL="0" indent="0">
              <a:buNone/>
              <a:defRPr sz="1400">
                <a:solidFill>
                  <a:schemeClr val="tx1"/>
                </a:solidFill>
              </a:defRPr>
            </a:lvl1pPr>
            <a:lvl5pPr marL="1828800" indent="0" algn="l">
              <a:buNone/>
              <a:defRPr sz="1400"/>
            </a:lvl5pPr>
          </a:lstStyle>
          <a:p>
            <a:pPr lvl="0"/>
            <a:r>
              <a:rPr lang="en-US"/>
              <a:t>Picture/Graph</a:t>
            </a:r>
          </a:p>
        </p:txBody>
      </p:sp>
      <p:pic>
        <p:nvPicPr>
          <p:cNvPr id="5" name="Picture 4" descr="A black letter on a gray background&#10;&#10;Description automatically generated">
            <a:extLst>
              <a:ext uri="{FF2B5EF4-FFF2-40B4-BE49-F238E27FC236}">
                <a16:creationId xmlns:a16="http://schemas.microsoft.com/office/drawing/2014/main" id="{D9FE6DEA-5B41-0F88-E66B-01EF98ACE510}"/>
              </a:ext>
            </a:extLst>
          </p:cNvPr>
          <p:cNvPicPr>
            <a:picLocks noChangeAspect="1"/>
          </p:cNvPicPr>
          <p:nvPr userDrawn="1"/>
        </p:nvPicPr>
        <p:blipFill>
          <a:blip r:embed="rId2"/>
          <a:stretch>
            <a:fillRect/>
          </a:stretch>
        </p:blipFill>
        <p:spPr>
          <a:xfrm>
            <a:off x="11654597" y="6361339"/>
            <a:ext cx="365125" cy="365125"/>
          </a:xfrm>
          <a:prstGeom prst="rect">
            <a:avLst/>
          </a:prstGeom>
        </p:spPr>
      </p:pic>
    </p:spTree>
    <p:extLst>
      <p:ext uri="{BB962C8B-B14F-4D97-AF65-F5344CB8AC3E}">
        <p14:creationId xmlns:p14="http://schemas.microsoft.com/office/powerpoint/2010/main" val="17830545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2F5CACCB-1CEC-1DE2-BD19-E4D118F49614}"/>
              </a:ext>
            </a:extLst>
          </p:cNvPr>
          <p:cNvSpPr/>
          <p:nvPr userDrawn="1"/>
        </p:nvSpPr>
        <p:spPr>
          <a:xfrm rot="10800000">
            <a:off x="8116956" y="0"/>
            <a:ext cx="4075044" cy="6858000"/>
          </a:xfrm>
          <a:prstGeom prst="round1Rect">
            <a:avLst>
              <a:gd name="adj" fmla="val 4486"/>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a:extLst>
              <a:ext uri="{FF2B5EF4-FFF2-40B4-BE49-F238E27FC236}">
                <a16:creationId xmlns:a16="http://schemas.microsoft.com/office/drawing/2014/main" id="{E6A34C87-45D1-1760-3CB5-76724FD11F59}"/>
              </a:ext>
            </a:extLst>
          </p:cNvPr>
          <p:cNvSpPr>
            <a:spLocks noGrp="1"/>
          </p:cNvSpPr>
          <p:nvPr>
            <p:ph type="dt" sz="half" idx="10"/>
          </p:nvPr>
        </p:nvSpPr>
        <p:spPr/>
        <p:txBody>
          <a:bodyPr/>
          <a:lstStyle/>
          <a:p>
            <a:endParaRPr lang="en-US"/>
          </a:p>
        </p:txBody>
      </p:sp>
      <p:sp>
        <p:nvSpPr>
          <p:cNvPr id="12" name="Rectangle 11">
            <a:extLst>
              <a:ext uri="{FF2B5EF4-FFF2-40B4-BE49-F238E27FC236}">
                <a16:creationId xmlns:a16="http://schemas.microsoft.com/office/drawing/2014/main" id="{972FCCA8-F0F9-A183-809D-51BF83CF411B}"/>
              </a:ext>
            </a:extLst>
          </p:cNvPr>
          <p:cNvSpPr/>
          <p:nvPr userDrawn="1"/>
        </p:nvSpPr>
        <p:spPr>
          <a:xfrm>
            <a:off x="8116956" y="1069369"/>
            <a:ext cx="3970683" cy="16328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10BDD9B1-044D-13B3-DFAD-488BED19C15E}"/>
              </a:ext>
            </a:extLst>
          </p:cNvPr>
          <p:cNvPicPr>
            <a:picLocks noChangeAspect="1"/>
          </p:cNvPicPr>
          <p:nvPr userDrawn="1"/>
        </p:nvPicPr>
        <p:blipFill>
          <a:blip r:embed="rId2"/>
          <a:srcRect/>
          <a:stretch/>
        </p:blipFill>
        <p:spPr>
          <a:xfrm>
            <a:off x="404833" y="325997"/>
            <a:ext cx="300624" cy="300867"/>
          </a:xfrm>
          <a:prstGeom prst="rect">
            <a:avLst/>
          </a:prstGeom>
        </p:spPr>
      </p:pic>
      <p:sp>
        <p:nvSpPr>
          <p:cNvPr id="7" name="TextBox 6">
            <a:extLst>
              <a:ext uri="{FF2B5EF4-FFF2-40B4-BE49-F238E27FC236}">
                <a16:creationId xmlns:a16="http://schemas.microsoft.com/office/drawing/2014/main" id="{0494FF37-27BE-EE49-0479-E8702FF092CE}"/>
              </a:ext>
            </a:extLst>
          </p:cNvPr>
          <p:cNvSpPr txBox="1"/>
          <p:nvPr userDrawn="1"/>
        </p:nvSpPr>
        <p:spPr>
          <a:xfrm>
            <a:off x="318437" y="3659661"/>
            <a:ext cx="7439272" cy="646331"/>
          </a:xfrm>
          <a:prstGeom prst="rect">
            <a:avLst/>
          </a:prstGeom>
          <a:noFill/>
        </p:spPr>
        <p:txBody>
          <a:bodyPr wrap="square" rtlCol="0">
            <a:spAutoFit/>
          </a:bodyPr>
          <a:lstStyle/>
          <a:p>
            <a:r>
              <a:rPr lang="en-US" b="1">
                <a:solidFill>
                  <a:schemeClr val="accent1"/>
                </a:solidFill>
                <a:latin typeface="Segoe UI" panose="020B0502040204020203" pitchFamily="34" charset="0"/>
                <a:cs typeface="Segoe UI" panose="020B0502040204020203" pitchFamily="34" charset="0"/>
              </a:rPr>
              <a:t>LET US KNOW HOW YOU FOUND OUT ABOUT US</a:t>
            </a:r>
          </a:p>
          <a:p>
            <a:endParaRPr lang="en-US" b="1">
              <a:solidFill>
                <a:schemeClr val="accent1"/>
              </a:solidFill>
              <a:latin typeface="Segoe UI" panose="020B0502040204020203" pitchFamily="34" charset="0"/>
              <a:cs typeface="Segoe UI" panose="020B0502040204020203" pitchFamily="34" charset="0"/>
            </a:endParaRPr>
          </a:p>
        </p:txBody>
      </p:sp>
      <p:sp>
        <p:nvSpPr>
          <p:cNvPr id="10" name="TextBox 9">
            <a:extLst>
              <a:ext uri="{FF2B5EF4-FFF2-40B4-BE49-F238E27FC236}">
                <a16:creationId xmlns:a16="http://schemas.microsoft.com/office/drawing/2014/main" id="{D3AA3513-45CA-D0CB-063F-3DEF8E3B6FCD}"/>
              </a:ext>
            </a:extLst>
          </p:cNvPr>
          <p:cNvSpPr txBox="1"/>
          <p:nvPr userDrawn="1"/>
        </p:nvSpPr>
        <p:spPr>
          <a:xfrm>
            <a:off x="318437" y="694163"/>
            <a:ext cx="7600663" cy="307777"/>
          </a:xfrm>
          <a:prstGeom prst="rect">
            <a:avLst/>
          </a:prstGeom>
          <a:noFill/>
        </p:spPr>
        <p:txBody>
          <a:bodyPr wrap="square" rtlCol="0">
            <a:spAutoFit/>
          </a:bodyPr>
          <a:lstStyle/>
          <a:p>
            <a:r>
              <a:rPr lang="en-US" sz="1400" b="0">
                <a:latin typeface="Segoe UI" panose="020B0502040204020203" pitchFamily="34" charset="0"/>
                <a:cs typeface="Segoe UI" panose="020B0502040204020203" pitchFamily="34" charset="0"/>
              </a:rPr>
              <a:t>This is the official submission template for taking part in the </a:t>
            </a:r>
            <a:r>
              <a:rPr lang="en-US" sz="1400" b="0" err="1">
                <a:latin typeface="Segoe UI" panose="020B0502040204020203" pitchFamily="34" charset="0"/>
                <a:cs typeface="Segoe UI" panose="020B0502040204020203" pitchFamily="34" charset="0"/>
              </a:rPr>
              <a:t>rad°hub</a:t>
            </a:r>
            <a:r>
              <a:rPr lang="en-US" sz="1400" b="0">
                <a:latin typeface="Segoe UI" panose="020B0502040204020203" pitchFamily="34" charset="0"/>
                <a:cs typeface="Segoe UI" panose="020B0502040204020203" pitchFamily="34" charset="0"/>
              </a:rPr>
              <a:t> challenge</a:t>
            </a:r>
          </a:p>
        </p:txBody>
      </p:sp>
      <p:sp>
        <p:nvSpPr>
          <p:cNvPr id="13" name="TextBox 12">
            <a:extLst>
              <a:ext uri="{FF2B5EF4-FFF2-40B4-BE49-F238E27FC236}">
                <a16:creationId xmlns:a16="http://schemas.microsoft.com/office/drawing/2014/main" id="{188A2A38-B7EA-270F-7F75-FA6D97CEE343}"/>
              </a:ext>
            </a:extLst>
          </p:cNvPr>
          <p:cNvSpPr txBox="1"/>
          <p:nvPr userDrawn="1"/>
        </p:nvSpPr>
        <p:spPr>
          <a:xfrm>
            <a:off x="8246853" y="238428"/>
            <a:ext cx="1676356" cy="477054"/>
          </a:xfrm>
          <a:prstGeom prst="rect">
            <a:avLst/>
          </a:prstGeom>
          <a:noFill/>
        </p:spPr>
        <p:txBody>
          <a:bodyPr wrap="none" rtlCol="0">
            <a:spAutoFit/>
          </a:bodyPr>
          <a:lstStyle/>
          <a:p>
            <a:r>
              <a:rPr lang="en-US" sz="2500" b="1">
                <a:solidFill>
                  <a:schemeClr val="bg1"/>
                </a:solidFill>
                <a:latin typeface="Segoe UI" panose="020B0502040204020203" pitchFamily="34" charset="0"/>
                <a:cs typeface="Segoe UI" panose="020B0502040204020203" pitchFamily="34" charset="0"/>
              </a:rPr>
              <a:t>CONTENT</a:t>
            </a:r>
          </a:p>
        </p:txBody>
      </p:sp>
      <p:sp>
        <p:nvSpPr>
          <p:cNvPr id="15" name="TextBox 14">
            <a:extLst>
              <a:ext uri="{FF2B5EF4-FFF2-40B4-BE49-F238E27FC236}">
                <a16:creationId xmlns:a16="http://schemas.microsoft.com/office/drawing/2014/main" id="{F22F74EA-A9F5-4FA6-A5EA-2B83C2AA9CFD}"/>
              </a:ext>
            </a:extLst>
          </p:cNvPr>
          <p:cNvSpPr txBox="1"/>
          <p:nvPr userDrawn="1"/>
        </p:nvSpPr>
        <p:spPr>
          <a:xfrm>
            <a:off x="355409" y="2168341"/>
            <a:ext cx="7439272" cy="830997"/>
          </a:xfrm>
          <a:prstGeom prst="rect">
            <a:avLst/>
          </a:prstGeom>
          <a:noFill/>
        </p:spPr>
        <p:txBody>
          <a:bodyPr wrap="square" rtlCol="0">
            <a:spAutoFit/>
          </a:bodyPr>
          <a:lstStyle/>
          <a:p>
            <a:pPr marL="285750" indent="-285750">
              <a:buFont typeface="System Font Regular"/>
              <a:buChar char="✔️"/>
            </a:pPr>
            <a:r>
              <a:rPr lang="en-US" sz="1600">
                <a:latin typeface="Segoe UI" panose="020B0502040204020203" pitchFamily="34" charset="0"/>
                <a:cs typeface="Segoe UI" panose="020B0502040204020203" pitchFamily="34" charset="0"/>
              </a:rPr>
              <a:t>Fill in the submission template</a:t>
            </a:r>
          </a:p>
          <a:p>
            <a:pPr marL="285750" indent="-285750">
              <a:buFont typeface="System Font Regular"/>
              <a:buChar char="✔️"/>
            </a:pPr>
            <a:r>
              <a:rPr lang="en-US" sz="1600">
                <a:latin typeface="Segoe UI" panose="020B0502040204020203" pitchFamily="34" charset="0"/>
                <a:cs typeface="Segoe UI" panose="020B0502040204020203" pitchFamily="34" charset="0"/>
              </a:rPr>
              <a:t>Use additional material such as a video, pictures, etc. </a:t>
            </a:r>
          </a:p>
          <a:p>
            <a:pPr marL="285750" indent="-285750" algn="l">
              <a:buFont typeface="System Font Regular"/>
              <a:buChar char="✔️"/>
            </a:pPr>
            <a:r>
              <a:rPr lang="en-US" sz="1600">
                <a:latin typeface="Segoe UI" panose="020B0502040204020203" pitchFamily="34" charset="0"/>
                <a:cs typeface="Segoe UI" panose="020B0502040204020203" pitchFamily="34" charset="0"/>
              </a:rPr>
              <a:t>Upload your files via our platform until the mentioned deadline</a:t>
            </a:r>
          </a:p>
        </p:txBody>
      </p:sp>
      <p:sp>
        <p:nvSpPr>
          <p:cNvPr id="16" name="TextBox 15">
            <a:extLst>
              <a:ext uri="{FF2B5EF4-FFF2-40B4-BE49-F238E27FC236}">
                <a16:creationId xmlns:a16="http://schemas.microsoft.com/office/drawing/2014/main" id="{5F8397AA-E398-929E-0C83-31AB9C22E568}"/>
              </a:ext>
            </a:extLst>
          </p:cNvPr>
          <p:cNvSpPr txBox="1"/>
          <p:nvPr userDrawn="1"/>
        </p:nvSpPr>
        <p:spPr>
          <a:xfrm>
            <a:off x="8320971" y="1324033"/>
            <a:ext cx="2748206" cy="2266390"/>
          </a:xfrm>
          <a:prstGeom prst="rect">
            <a:avLst/>
          </a:prstGeom>
          <a:noFill/>
        </p:spPr>
        <p:txBody>
          <a:bodyPr wrap="square" rtlCol="0">
            <a:spAutoFit/>
          </a:bodyPr>
          <a:lstStyle/>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INTRODUCTION</a:t>
            </a:r>
          </a:p>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SOLUTION</a:t>
            </a:r>
          </a:p>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KEY QUESTIONS</a:t>
            </a:r>
          </a:p>
        </p:txBody>
      </p:sp>
      <p:sp>
        <p:nvSpPr>
          <p:cNvPr id="17" name="TextBox 16">
            <a:extLst>
              <a:ext uri="{FF2B5EF4-FFF2-40B4-BE49-F238E27FC236}">
                <a16:creationId xmlns:a16="http://schemas.microsoft.com/office/drawing/2014/main" id="{678FD7C5-F4DE-5444-BABD-7E12F3D92A85}"/>
              </a:ext>
            </a:extLst>
          </p:cNvPr>
          <p:cNvSpPr txBox="1"/>
          <p:nvPr userDrawn="1"/>
        </p:nvSpPr>
        <p:spPr>
          <a:xfrm>
            <a:off x="355409" y="1615601"/>
            <a:ext cx="7439272" cy="369332"/>
          </a:xfrm>
          <a:prstGeom prst="rect">
            <a:avLst/>
          </a:prstGeom>
          <a:noFill/>
        </p:spPr>
        <p:txBody>
          <a:bodyPr wrap="square" rtlCol="0">
            <a:spAutoFit/>
          </a:bodyPr>
          <a:lstStyle/>
          <a:p>
            <a:r>
              <a:rPr lang="en-US" b="1">
                <a:solidFill>
                  <a:schemeClr val="accent3"/>
                </a:solidFill>
                <a:latin typeface="Segoe UI" panose="020B0502040204020203" pitchFamily="34" charset="0"/>
                <a:cs typeface="Segoe UI" panose="020B0502040204020203" pitchFamily="34" charset="0"/>
              </a:rPr>
              <a:t>CHECK LIST FOR YOUR PARTICIPATION</a:t>
            </a:r>
          </a:p>
        </p:txBody>
      </p:sp>
      <p:sp>
        <p:nvSpPr>
          <p:cNvPr id="20" name="Rectangle 19">
            <a:extLst>
              <a:ext uri="{FF2B5EF4-FFF2-40B4-BE49-F238E27FC236}">
                <a16:creationId xmlns:a16="http://schemas.microsoft.com/office/drawing/2014/main" id="{64AE0E53-D6C9-00D8-DF42-09F73A32927B}"/>
              </a:ext>
            </a:extLst>
          </p:cNvPr>
          <p:cNvSpPr/>
          <p:nvPr userDrawn="1"/>
        </p:nvSpPr>
        <p:spPr>
          <a:xfrm>
            <a:off x="0" y="1080321"/>
            <a:ext cx="8116956" cy="160204"/>
          </a:xfrm>
          <a:prstGeom prst="rect">
            <a:avLst/>
          </a:prstGeom>
          <a:solidFill>
            <a:schemeClr val="bg2"/>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2" name="Group 31">
            <a:extLst>
              <a:ext uri="{FF2B5EF4-FFF2-40B4-BE49-F238E27FC236}">
                <a16:creationId xmlns:a16="http://schemas.microsoft.com/office/drawing/2014/main" id="{DAC0DA56-B901-47FB-E13E-265681DE69EB}"/>
              </a:ext>
            </a:extLst>
          </p:cNvPr>
          <p:cNvGrpSpPr/>
          <p:nvPr userDrawn="1"/>
        </p:nvGrpSpPr>
        <p:grpSpPr>
          <a:xfrm>
            <a:off x="624890" y="4026255"/>
            <a:ext cx="5374784" cy="1513922"/>
            <a:chOff x="355409" y="4018473"/>
            <a:chExt cx="5374784" cy="1513922"/>
          </a:xfrm>
        </p:grpSpPr>
        <p:sp>
          <p:nvSpPr>
            <p:cNvPr id="21" name="TextBox 20">
              <a:extLst>
                <a:ext uri="{FF2B5EF4-FFF2-40B4-BE49-F238E27FC236}">
                  <a16:creationId xmlns:a16="http://schemas.microsoft.com/office/drawing/2014/main" id="{CDBAEE20-CA31-9243-1DD0-C47009AFE407}"/>
                </a:ext>
              </a:extLst>
            </p:cNvPr>
            <p:cNvSpPr txBox="1"/>
            <p:nvPr userDrawn="1"/>
          </p:nvSpPr>
          <p:spPr>
            <a:xfrm>
              <a:off x="355409" y="4036815"/>
              <a:ext cx="1647374" cy="338554"/>
            </a:xfrm>
            <a:prstGeom prst="rect">
              <a:avLst/>
            </a:prstGeom>
            <a:noFill/>
          </p:spPr>
          <p:txBody>
            <a:bodyPr wrap="none" rtlCol="0">
              <a:spAutoFit/>
            </a:bodyPr>
            <a:lstStyle/>
            <a:p>
              <a:r>
                <a:rPr lang="en-US" sz="1600"/>
                <a:t>Ekipa newsletter</a:t>
              </a:r>
            </a:p>
          </p:txBody>
        </p:sp>
        <p:sp>
          <p:nvSpPr>
            <p:cNvPr id="22" name="TextBox 21">
              <a:extLst>
                <a:ext uri="{FF2B5EF4-FFF2-40B4-BE49-F238E27FC236}">
                  <a16:creationId xmlns:a16="http://schemas.microsoft.com/office/drawing/2014/main" id="{B311AF44-DF51-FC94-93A0-C181D1C35BC0}"/>
                </a:ext>
              </a:extLst>
            </p:cNvPr>
            <p:cNvSpPr txBox="1"/>
            <p:nvPr userDrawn="1"/>
          </p:nvSpPr>
          <p:spPr>
            <a:xfrm>
              <a:off x="355409" y="4423951"/>
              <a:ext cx="1632435" cy="338554"/>
            </a:xfrm>
            <a:prstGeom prst="rect">
              <a:avLst/>
            </a:prstGeom>
            <a:noFill/>
          </p:spPr>
          <p:txBody>
            <a:bodyPr wrap="none" rtlCol="0">
              <a:spAutoFit/>
            </a:bodyPr>
            <a:lstStyle/>
            <a:p>
              <a:r>
                <a:rPr lang="en-US" sz="1600"/>
                <a:t>LinkedIn posting</a:t>
              </a:r>
            </a:p>
          </p:txBody>
        </p:sp>
        <p:sp>
          <p:nvSpPr>
            <p:cNvPr id="23" name="TextBox 22">
              <a:extLst>
                <a:ext uri="{FF2B5EF4-FFF2-40B4-BE49-F238E27FC236}">
                  <a16:creationId xmlns:a16="http://schemas.microsoft.com/office/drawing/2014/main" id="{04F0DDF1-7B75-C982-6D94-3C5A0466BC8C}"/>
                </a:ext>
              </a:extLst>
            </p:cNvPr>
            <p:cNvSpPr txBox="1"/>
            <p:nvPr userDrawn="1"/>
          </p:nvSpPr>
          <p:spPr>
            <a:xfrm>
              <a:off x="355409" y="4811056"/>
              <a:ext cx="1771639" cy="338554"/>
            </a:xfrm>
            <a:prstGeom prst="rect">
              <a:avLst/>
            </a:prstGeom>
            <a:noFill/>
          </p:spPr>
          <p:txBody>
            <a:bodyPr wrap="none" rtlCol="0">
              <a:spAutoFit/>
            </a:bodyPr>
            <a:lstStyle/>
            <a:p>
              <a:r>
                <a:rPr lang="en-US" sz="1600"/>
                <a:t>LinkedIn message</a:t>
              </a:r>
            </a:p>
          </p:txBody>
        </p:sp>
        <p:sp>
          <p:nvSpPr>
            <p:cNvPr id="24" name="TextBox 23">
              <a:extLst>
                <a:ext uri="{FF2B5EF4-FFF2-40B4-BE49-F238E27FC236}">
                  <a16:creationId xmlns:a16="http://schemas.microsoft.com/office/drawing/2014/main" id="{9622445D-9918-9C65-8767-924DC6B97A08}"/>
                </a:ext>
              </a:extLst>
            </p:cNvPr>
            <p:cNvSpPr txBox="1"/>
            <p:nvPr userDrawn="1"/>
          </p:nvSpPr>
          <p:spPr>
            <a:xfrm>
              <a:off x="2271628" y="4029359"/>
              <a:ext cx="1403141" cy="338554"/>
            </a:xfrm>
            <a:prstGeom prst="rect">
              <a:avLst/>
            </a:prstGeom>
            <a:noFill/>
          </p:spPr>
          <p:txBody>
            <a:bodyPr wrap="none" rtlCol="0">
              <a:spAutoFit/>
            </a:bodyPr>
            <a:lstStyle/>
            <a:p>
              <a:r>
                <a:rPr lang="en-US" sz="1600"/>
                <a:t>Ekipa website</a:t>
              </a:r>
            </a:p>
          </p:txBody>
        </p:sp>
        <p:sp>
          <p:nvSpPr>
            <p:cNvPr id="25" name="TextBox 24">
              <a:extLst>
                <a:ext uri="{FF2B5EF4-FFF2-40B4-BE49-F238E27FC236}">
                  <a16:creationId xmlns:a16="http://schemas.microsoft.com/office/drawing/2014/main" id="{3477CF9B-C309-C815-836C-51175B5EFDD2}"/>
                </a:ext>
              </a:extLst>
            </p:cNvPr>
            <p:cNvSpPr txBox="1"/>
            <p:nvPr userDrawn="1"/>
          </p:nvSpPr>
          <p:spPr>
            <a:xfrm>
              <a:off x="2271628" y="4795496"/>
              <a:ext cx="1462644" cy="338554"/>
            </a:xfrm>
            <a:prstGeom prst="rect">
              <a:avLst/>
            </a:prstGeom>
            <a:noFill/>
          </p:spPr>
          <p:txBody>
            <a:bodyPr wrap="none" rtlCol="0">
              <a:spAutoFit/>
            </a:bodyPr>
            <a:lstStyle/>
            <a:p>
              <a:r>
                <a:rPr lang="en-US" sz="1600"/>
                <a:t>Google search</a:t>
              </a:r>
            </a:p>
          </p:txBody>
        </p:sp>
        <p:sp>
          <p:nvSpPr>
            <p:cNvPr id="26" name="TextBox 25">
              <a:extLst>
                <a:ext uri="{FF2B5EF4-FFF2-40B4-BE49-F238E27FC236}">
                  <a16:creationId xmlns:a16="http://schemas.microsoft.com/office/drawing/2014/main" id="{0B986676-D0E3-5EBC-F737-5298798F0A18}"/>
                </a:ext>
              </a:extLst>
            </p:cNvPr>
            <p:cNvSpPr txBox="1"/>
            <p:nvPr userDrawn="1"/>
          </p:nvSpPr>
          <p:spPr>
            <a:xfrm>
              <a:off x="3943614" y="4382847"/>
              <a:ext cx="1765612" cy="338554"/>
            </a:xfrm>
            <a:prstGeom prst="rect">
              <a:avLst/>
            </a:prstGeom>
            <a:noFill/>
          </p:spPr>
          <p:txBody>
            <a:bodyPr wrap="none" rtlCol="0">
              <a:spAutoFit/>
            </a:bodyPr>
            <a:lstStyle/>
            <a:p>
              <a:r>
                <a:rPr lang="en-US" sz="1600"/>
                <a:t>Social media post</a:t>
              </a:r>
            </a:p>
          </p:txBody>
        </p:sp>
        <p:sp>
          <p:nvSpPr>
            <p:cNvPr id="27" name="TextBox 26">
              <a:extLst>
                <a:ext uri="{FF2B5EF4-FFF2-40B4-BE49-F238E27FC236}">
                  <a16:creationId xmlns:a16="http://schemas.microsoft.com/office/drawing/2014/main" id="{1DDD256D-BF5C-C2CA-5FB3-29AA6AE01EA0}"/>
                </a:ext>
              </a:extLst>
            </p:cNvPr>
            <p:cNvSpPr txBox="1"/>
            <p:nvPr userDrawn="1"/>
          </p:nvSpPr>
          <p:spPr>
            <a:xfrm>
              <a:off x="2271628" y="4400133"/>
              <a:ext cx="1060740" cy="338554"/>
            </a:xfrm>
            <a:prstGeom prst="rect">
              <a:avLst/>
            </a:prstGeom>
            <a:noFill/>
          </p:spPr>
          <p:txBody>
            <a:bodyPr wrap="none" rtlCol="0">
              <a:spAutoFit/>
            </a:bodyPr>
            <a:lstStyle/>
            <a:p>
              <a:r>
                <a:rPr lang="en-US" sz="1600"/>
                <a:t>University</a:t>
              </a:r>
            </a:p>
          </p:txBody>
        </p:sp>
        <p:sp>
          <p:nvSpPr>
            <p:cNvPr id="28" name="TextBox 27">
              <a:extLst>
                <a:ext uri="{FF2B5EF4-FFF2-40B4-BE49-F238E27FC236}">
                  <a16:creationId xmlns:a16="http://schemas.microsoft.com/office/drawing/2014/main" id="{CF3B79AB-9D46-4AA8-F250-E281CD03508B}"/>
                </a:ext>
              </a:extLst>
            </p:cNvPr>
            <p:cNvSpPr txBox="1"/>
            <p:nvPr userDrawn="1"/>
          </p:nvSpPr>
          <p:spPr>
            <a:xfrm>
              <a:off x="3943614" y="4018473"/>
              <a:ext cx="821059" cy="338554"/>
            </a:xfrm>
            <a:prstGeom prst="rect">
              <a:avLst/>
            </a:prstGeom>
            <a:noFill/>
          </p:spPr>
          <p:txBody>
            <a:bodyPr wrap="none" rtlCol="0">
              <a:spAutoFit/>
            </a:bodyPr>
            <a:lstStyle/>
            <a:p>
              <a:r>
                <a:rPr lang="en-US" sz="1600"/>
                <a:t>Mailing</a:t>
              </a:r>
            </a:p>
          </p:txBody>
        </p:sp>
        <p:sp>
          <p:nvSpPr>
            <p:cNvPr id="29" name="TextBox 28">
              <a:extLst>
                <a:ext uri="{FF2B5EF4-FFF2-40B4-BE49-F238E27FC236}">
                  <a16:creationId xmlns:a16="http://schemas.microsoft.com/office/drawing/2014/main" id="{5A7B4F7D-3050-8FCE-1586-8A81B7AEFD3E}"/>
                </a:ext>
              </a:extLst>
            </p:cNvPr>
            <p:cNvSpPr txBox="1"/>
            <p:nvPr userDrawn="1"/>
          </p:nvSpPr>
          <p:spPr>
            <a:xfrm>
              <a:off x="3943614" y="4791306"/>
              <a:ext cx="1786579" cy="338554"/>
            </a:xfrm>
            <a:prstGeom prst="rect">
              <a:avLst/>
            </a:prstGeom>
            <a:noFill/>
          </p:spPr>
          <p:txBody>
            <a:bodyPr wrap="none" rtlCol="0">
              <a:spAutoFit/>
            </a:bodyPr>
            <a:lstStyle/>
            <a:p>
              <a:r>
                <a:rPr lang="en-US" sz="1600"/>
                <a:t>A friend/colleague</a:t>
              </a:r>
            </a:p>
          </p:txBody>
        </p:sp>
        <p:sp>
          <p:nvSpPr>
            <p:cNvPr id="30" name="TextBox 29">
              <a:extLst>
                <a:ext uri="{FF2B5EF4-FFF2-40B4-BE49-F238E27FC236}">
                  <a16:creationId xmlns:a16="http://schemas.microsoft.com/office/drawing/2014/main" id="{6AE24D0F-FF23-6BF1-8CF2-DD98FC24D061}"/>
                </a:ext>
              </a:extLst>
            </p:cNvPr>
            <p:cNvSpPr txBox="1"/>
            <p:nvPr userDrawn="1"/>
          </p:nvSpPr>
          <p:spPr>
            <a:xfrm>
              <a:off x="355409" y="5193841"/>
              <a:ext cx="691215" cy="338554"/>
            </a:xfrm>
            <a:prstGeom prst="rect">
              <a:avLst/>
            </a:prstGeom>
            <a:noFill/>
          </p:spPr>
          <p:txBody>
            <a:bodyPr wrap="none" rtlCol="0">
              <a:spAutoFit/>
            </a:bodyPr>
            <a:lstStyle/>
            <a:p>
              <a:r>
                <a:rPr lang="en-US" sz="1600"/>
                <a:t>Other</a:t>
              </a:r>
            </a:p>
          </p:txBody>
        </p:sp>
      </p:grpSp>
      <p:sp>
        <p:nvSpPr>
          <p:cNvPr id="31" name="Text Placeholder 2">
            <a:extLst>
              <a:ext uri="{FF2B5EF4-FFF2-40B4-BE49-F238E27FC236}">
                <a16:creationId xmlns:a16="http://schemas.microsoft.com/office/drawing/2014/main" id="{ADE4A8DD-38A9-592B-CA32-2430C8D5F85D}"/>
              </a:ext>
            </a:extLst>
          </p:cNvPr>
          <p:cNvSpPr>
            <a:spLocks noGrp="1"/>
          </p:cNvSpPr>
          <p:nvPr>
            <p:ph type="body" idx="17" hasCustomPrompt="1"/>
          </p:nvPr>
        </p:nvSpPr>
        <p:spPr>
          <a:xfrm>
            <a:off x="399410" y="5670238"/>
            <a:ext cx="6828704" cy="459323"/>
          </a:xfrm>
        </p:spPr>
        <p:txBody>
          <a:bodyPr>
            <a:noAutofit/>
          </a:bodyPr>
          <a:lstStyle>
            <a:lvl1pPr marL="0" indent="0">
              <a:buNone/>
              <a:defRPr sz="1800">
                <a:solidFill>
                  <a:schemeClr val="accent1"/>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Write down here, how you found out about us or this challenge</a:t>
            </a:r>
          </a:p>
        </p:txBody>
      </p:sp>
      <p:cxnSp>
        <p:nvCxnSpPr>
          <p:cNvPr id="33" name="Straight Connector 32">
            <a:extLst>
              <a:ext uri="{FF2B5EF4-FFF2-40B4-BE49-F238E27FC236}">
                <a16:creationId xmlns:a16="http://schemas.microsoft.com/office/drawing/2014/main" id="{8A296120-CB68-2C6A-077D-8E4080D17E1D}"/>
              </a:ext>
            </a:extLst>
          </p:cNvPr>
          <p:cNvCxnSpPr>
            <a:cxnSpLocks/>
          </p:cNvCxnSpPr>
          <p:nvPr userDrawn="1"/>
        </p:nvCxnSpPr>
        <p:spPr>
          <a:xfrm>
            <a:off x="8116956" y="2224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65787DC9-A647-68DF-43A6-36F46DA5133A}"/>
              </a:ext>
            </a:extLst>
          </p:cNvPr>
          <p:cNvCxnSpPr>
            <a:cxnSpLocks/>
          </p:cNvCxnSpPr>
          <p:nvPr userDrawn="1"/>
        </p:nvCxnSpPr>
        <p:spPr>
          <a:xfrm>
            <a:off x="8116956" y="2986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6" name="Straight Connector 35">
            <a:extLst>
              <a:ext uri="{FF2B5EF4-FFF2-40B4-BE49-F238E27FC236}">
                <a16:creationId xmlns:a16="http://schemas.microsoft.com/office/drawing/2014/main" id="{77B78ED3-8DB9-CA88-C84F-7D913A52EB4F}"/>
              </a:ext>
            </a:extLst>
          </p:cNvPr>
          <p:cNvCxnSpPr>
            <a:cxnSpLocks/>
          </p:cNvCxnSpPr>
          <p:nvPr userDrawn="1"/>
        </p:nvCxnSpPr>
        <p:spPr>
          <a:xfrm>
            <a:off x="8116956" y="3748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2" name="TextBox 1">
            <a:extLst>
              <a:ext uri="{FF2B5EF4-FFF2-40B4-BE49-F238E27FC236}">
                <a16:creationId xmlns:a16="http://schemas.microsoft.com/office/drawing/2014/main" id="{2E4CF50B-2F6F-B203-142B-B987EE6F7866}"/>
              </a:ext>
            </a:extLst>
          </p:cNvPr>
          <p:cNvSpPr txBox="1"/>
          <p:nvPr userDrawn="1"/>
        </p:nvSpPr>
        <p:spPr>
          <a:xfrm>
            <a:off x="705457" y="238428"/>
            <a:ext cx="3846630"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SUBMISSION TEMPLATE</a:t>
            </a:r>
          </a:p>
        </p:txBody>
      </p:sp>
      <p:pic>
        <p:nvPicPr>
          <p:cNvPr id="5" name="Grafik 4" descr="Ein Bild, das Schrift, Grafiken, Text, Logo enthält.&#10;&#10;Automatisch generierte Beschreibung">
            <a:extLst>
              <a:ext uri="{FF2B5EF4-FFF2-40B4-BE49-F238E27FC236}">
                <a16:creationId xmlns:a16="http://schemas.microsoft.com/office/drawing/2014/main" id="{9D9BE284-6E23-96FE-706F-98CA7F183076}"/>
              </a:ext>
            </a:extLst>
          </p:cNvPr>
          <p:cNvPicPr>
            <a:picLocks noChangeAspect="1"/>
          </p:cNvPicPr>
          <p:nvPr userDrawn="1"/>
        </p:nvPicPr>
        <p:blipFill>
          <a:blip r:embed="rId3"/>
          <a:stretch>
            <a:fillRect/>
          </a:stretch>
        </p:blipFill>
        <p:spPr>
          <a:xfrm>
            <a:off x="10497503" y="6483276"/>
            <a:ext cx="1590136" cy="256639"/>
          </a:xfrm>
          <a:prstGeom prst="rect">
            <a:avLst/>
          </a:prstGeom>
        </p:spPr>
      </p:pic>
    </p:spTree>
    <p:extLst>
      <p:ext uri="{BB962C8B-B14F-4D97-AF65-F5344CB8AC3E}">
        <p14:creationId xmlns:p14="http://schemas.microsoft.com/office/powerpoint/2010/main" val="36049152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Slide">
    <p:spTree>
      <p:nvGrpSpPr>
        <p:cNvPr id="1" name=""/>
        <p:cNvGrpSpPr/>
        <p:nvPr/>
      </p:nvGrpSpPr>
      <p:grpSpPr>
        <a:xfrm>
          <a:off x="0" y="0"/>
          <a:ext cx="0" cy="0"/>
          <a:chOff x="0" y="0"/>
          <a:chExt cx="0" cy="0"/>
        </a:xfrm>
      </p:grpSpPr>
      <p:sp>
        <p:nvSpPr>
          <p:cNvPr id="8" name="Round Single Corner of Rectangle 7">
            <a:extLst>
              <a:ext uri="{FF2B5EF4-FFF2-40B4-BE49-F238E27FC236}">
                <a16:creationId xmlns:a16="http://schemas.microsoft.com/office/drawing/2014/main" id="{2F5CACCB-1CEC-1DE2-BD19-E4D118F49614}"/>
              </a:ext>
            </a:extLst>
          </p:cNvPr>
          <p:cNvSpPr/>
          <p:nvPr userDrawn="1"/>
        </p:nvSpPr>
        <p:spPr>
          <a:xfrm rot="10800000">
            <a:off x="8116956" y="0"/>
            <a:ext cx="4075044" cy="6858000"/>
          </a:xfrm>
          <a:prstGeom prst="round1Rect">
            <a:avLst>
              <a:gd name="adj" fmla="val 4272"/>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a:extLst>
              <a:ext uri="{FF2B5EF4-FFF2-40B4-BE49-F238E27FC236}">
                <a16:creationId xmlns:a16="http://schemas.microsoft.com/office/drawing/2014/main" id="{E6A34C87-45D1-1760-3CB5-76724FD11F59}"/>
              </a:ext>
            </a:extLst>
          </p:cNvPr>
          <p:cNvSpPr>
            <a:spLocks noGrp="1"/>
          </p:cNvSpPr>
          <p:nvPr>
            <p:ph type="dt" sz="half" idx="10"/>
          </p:nvPr>
        </p:nvSpPr>
        <p:spPr/>
        <p:txBody>
          <a:bodyPr/>
          <a:lstStyle/>
          <a:p>
            <a:endParaRPr lang="en-US"/>
          </a:p>
        </p:txBody>
      </p:sp>
      <p:sp>
        <p:nvSpPr>
          <p:cNvPr id="12" name="Rectangle 11">
            <a:extLst>
              <a:ext uri="{FF2B5EF4-FFF2-40B4-BE49-F238E27FC236}">
                <a16:creationId xmlns:a16="http://schemas.microsoft.com/office/drawing/2014/main" id="{972FCCA8-F0F9-A183-809D-51BF83CF411B}"/>
              </a:ext>
            </a:extLst>
          </p:cNvPr>
          <p:cNvSpPr/>
          <p:nvPr userDrawn="1"/>
        </p:nvSpPr>
        <p:spPr>
          <a:xfrm>
            <a:off x="8116956" y="1069369"/>
            <a:ext cx="3970683" cy="163286"/>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13">
            <a:extLst>
              <a:ext uri="{FF2B5EF4-FFF2-40B4-BE49-F238E27FC236}">
                <a16:creationId xmlns:a16="http://schemas.microsoft.com/office/drawing/2014/main" id="{10BDD9B1-044D-13B3-DFAD-488BED19C15E}"/>
              </a:ext>
            </a:extLst>
          </p:cNvPr>
          <p:cNvPicPr>
            <a:picLocks noChangeAspect="1"/>
          </p:cNvPicPr>
          <p:nvPr userDrawn="1"/>
        </p:nvPicPr>
        <p:blipFill>
          <a:blip r:embed="rId2"/>
          <a:srcRect/>
          <a:stretch/>
        </p:blipFill>
        <p:spPr>
          <a:xfrm>
            <a:off x="404833" y="325997"/>
            <a:ext cx="300624" cy="300867"/>
          </a:xfrm>
          <a:prstGeom prst="rect">
            <a:avLst/>
          </a:prstGeom>
        </p:spPr>
      </p:pic>
      <p:sp>
        <p:nvSpPr>
          <p:cNvPr id="10" name="TextBox 9">
            <a:extLst>
              <a:ext uri="{FF2B5EF4-FFF2-40B4-BE49-F238E27FC236}">
                <a16:creationId xmlns:a16="http://schemas.microsoft.com/office/drawing/2014/main" id="{D3AA3513-45CA-D0CB-063F-3DEF8E3B6FCD}"/>
              </a:ext>
            </a:extLst>
          </p:cNvPr>
          <p:cNvSpPr txBox="1"/>
          <p:nvPr userDrawn="1"/>
        </p:nvSpPr>
        <p:spPr>
          <a:xfrm>
            <a:off x="318437" y="694163"/>
            <a:ext cx="7600663" cy="307777"/>
          </a:xfrm>
          <a:prstGeom prst="rect">
            <a:avLst/>
          </a:prstGeom>
          <a:noFill/>
        </p:spPr>
        <p:txBody>
          <a:bodyPr wrap="square" rtlCol="0">
            <a:spAutoFit/>
          </a:bodyPr>
          <a:lstStyle/>
          <a:p>
            <a:r>
              <a:rPr lang="en-US" sz="1400" b="0">
                <a:latin typeface="Segoe UI" panose="020B0502040204020203" pitchFamily="34" charset="0"/>
                <a:cs typeface="Segoe UI" panose="020B0502040204020203" pitchFamily="34" charset="0"/>
              </a:rPr>
              <a:t>This is the official submission template for taking part in the ekipa challenges </a:t>
            </a:r>
          </a:p>
        </p:txBody>
      </p:sp>
      <p:sp>
        <p:nvSpPr>
          <p:cNvPr id="13" name="TextBox 12">
            <a:extLst>
              <a:ext uri="{FF2B5EF4-FFF2-40B4-BE49-F238E27FC236}">
                <a16:creationId xmlns:a16="http://schemas.microsoft.com/office/drawing/2014/main" id="{188A2A38-B7EA-270F-7F75-FA6D97CEE343}"/>
              </a:ext>
            </a:extLst>
          </p:cNvPr>
          <p:cNvSpPr txBox="1"/>
          <p:nvPr userDrawn="1"/>
        </p:nvSpPr>
        <p:spPr>
          <a:xfrm>
            <a:off x="8246853" y="238428"/>
            <a:ext cx="1676356" cy="477054"/>
          </a:xfrm>
          <a:prstGeom prst="rect">
            <a:avLst/>
          </a:prstGeom>
          <a:noFill/>
        </p:spPr>
        <p:txBody>
          <a:bodyPr wrap="none" rtlCol="0">
            <a:spAutoFit/>
          </a:bodyPr>
          <a:lstStyle/>
          <a:p>
            <a:r>
              <a:rPr lang="en-US" sz="2500" b="1">
                <a:solidFill>
                  <a:schemeClr val="bg1"/>
                </a:solidFill>
                <a:latin typeface="Segoe UI" panose="020B0502040204020203" pitchFamily="34" charset="0"/>
                <a:cs typeface="Segoe UI" panose="020B0502040204020203" pitchFamily="34" charset="0"/>
              </a:rPr>
              <a:t>CONTENT</a:t>
            </a:r>
          </a:p>
        </p:txBody>
      </p:sp>
      <p:sp>
        <p:nvSpPr>
          <p:cNvPr id="15" name="TextBox 14">
            <a:extLst>
              <a:ext uri="{FF2B5EF4-FFF2-40B4-BE49-F238E27FC236}">
                <a16:creationId xmlns:a16="http://schemas.microsoft.com/office/drawing/2014/main" id="{F22F74EA-A9F5-4FA6-A5EA-2B83C2AA9CFD}"/>
              </a:ext>
            </a:extLst>
          </p:cNvPr>
          <p:cNvSpPr txBox="1"/>
          <p:nvPr userDrawn="1"/>
        </p:nvSpPr>
        <p:spPr>
          <a:xfrm>
            <a:off x="355409" y="2168341"/>
            <a:ext cx="7439272" cy="1077218"/>
          </a:xfrm>
          <a:prstGeom prst="rect">
            <a:avLst/>
          </a:prstGeom>
          <a:noFill/>
        </p:spPr>
        <p:txBody>
          <a:bodyPr wrap="square" rtlCol="0">
            <a:spAutoFit/>
          </a:bodyPr>
          <a:lstStyle/>
          <a:p>
            <a:pPr marL="285750" indent="-285750">
              <a:buFont typeface="System Font Regular"/>
              <a:buChar char="✔️"/>
            </a:pPr>
            <a:r>
              <a:rPr lang="en-US" sz="1600">
                <a:latin typeface="Segoe UI" panose="020B0502040204020203" pitchFamily="34" charset="0"/>
                <a:cs typeface="Segoe UI" panose="020B0502040204020203" pitchFamily="34" charset="0"/>
              </a:rPr>
              <a:t>Fill in the submission template</a:t>
            </a:r>
          </a:p>
          <a:p>
            <a:pPr marL="285750" indent="-285750">
              <a:buFont typeface="System Font Regular"/>
              <a:buChar char="✔️"/>
            </a:pPr>
            <a:r>
              <a:rPr lang="en-US" sz="1600">
                <a:latin typeface="Segoe UI" panose="020B0502040204020203" pitchFamily="34" charset="0"/>
                <a:cs typeface="Segoe UI" panose="020B0502040204020203" pitchFamily="34" charset="0"/>
              </a:rPr>
              <a:t>Check if you wish to upload additional material such as a video, company presentation, etc. </a:t>
            </a:r>
          </a:p>
          <a:p>
            <a:pPr marL="285750" indent="-285750" algn="l">
              <a:buFont typeface="System Font Regular"/>
              <a:buChar char="✔️"/>
            </a:pPr>
            <a:r>
              <a:rPr lang="en-US" sz="1600">
                <a:latin typeface="Segoe UI" panose="020B0502040204020203" pitchFamily="34" charset="0"/>
                <a:cs typeface="Segoe UI" panose="020B0502040204020203" pitchFamily="34" charset="0"/>
              </a:rPr>
              <a:t>Upload your documents via our </a:t>
            </a:r>
            <a:r>
              <a:rPr lang="en-US" sz="1600">
                <a:latin typeface="Segoe UI" panose="020B0502040204020203" pitchFamily="34" charset="0"/>
                <a:cs typeface="Segoe UI" panose="020B0502040204020203" pitchFamily="34" charset="0"/>
                <a:hlinkClick r:id="rId3"/>
              </a:rPr>
              <a:t>platform</a:t>
            </a:r>
            <a:r>
              <a:rPr lang="en-US" sz="1600">
                <a:latin typeface="Segoe UI" panose="020B0502040204020203" pitchFamily="34" charset="0"/>
                <a:cs typeface="Segoe UI" panose="020B0502040204020203" pitchFamily="34" charset="0"/>
              </a:rPr>
              <a:t> until the mentioned deadline</a:t>
            </a:r>
          </a:p>
        </p:txBody>
      </p:sp>
      <p:sp>
        <p:nvSpPr>
          <p:cNvPr id="16" name="TextBox 15">
            <a:extLst>
              <a:ext uri="{FF2B5EF4-FFF2-40B4-BE49-F238E27FC236}">
                <a16:creationId xmlns:a16="http://schemas.microsoft.com/office/drawing/2014/main" id="{5F8397AA-E398-929E-0C83-31AB9C22E568}"/>
              </a:ext>
            </a:extLst>
          </p:cNvPr>
          <p:cNvSpPr txBox="1"/>
          <p:nvPr userDrawn="1"/>
        </p:nvSpPr>
        <p:spPr>
          <a:xfrm>
            <a:off x="8320971" y="1324033"/>
            <a:ext cx="2748206" cy="3805209"/>
          </a:xfrm>
          <a:prstGeom prst="rect">
            <a:avLst/>
          </a:prstGeom>
          <a:noFill/>
        </p:spPr>
        <p:txBody>
          <a:bodyPr wrap="square" rtlCol="0">
            <a:spAutoFit/>
          </a:bodyPr>
          <a:lstStyle/>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INTRODUCTION</a:t>
            </a:r>
          </a:p>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SOLUTION</a:t>
            </a:r>
          </a:p>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KEY QUESTIONS</a:t>
            </a:r>
          </a:p>
          <a:p>
            <a:pPr marL="342900" indent="-342900">
              <a:lnSpc>
                <a:spcPct val="250000"/>
              </a:lnSpc>
              <a:buFont typeface="+mj-lt"/>
              <a:buAutoNum type="arabicPeriod"/>
            </a:pPr>
            <a:r>
              <a:rPr lang="en-US" sz="2000" b="1">
                <a:solidFill>
                  <a:schemeClr val="bg1"/>
                </a:solidFill>
                <a:latin typeface="Segoe UI" panose="020B0502040204020203" pitchFamily="34" charset="0"/>
                <a:cs typeface="Segoe UI" panose="020B0502040204020203" pitchFamily="34" charset="0"/>
              </a:rPr>
              <a:t>COLLABORATION</a:t>
            </a:r>
          </a:p>
          <a:p>
            <a:pPr marL="342900" indent="-342900">
              <a:lnSpc>
                <a:spcPct val="250000"/>
              </a:lnSpc>
              <a:buFont typeface="+mj-lt"/>
              <a:buAutoNum type="arabicPeriod"/>
            </a:pPr>
            <a:endParaRPr lang="en-US" sz="2000" b="1">
              <a:solidFill>
                <a:schemeClr val="bg1"/>
              </a:solidFill>
              <a:latin typeface="Segoe UI" panose="020B0502040204020203" pitchFamily="34" charset="0"/>
              <a:cs typeface="Segoe UI" panose="020B0502040204020203" pitchFamily="34" charset="0"/>
            </a:endParaRPr>
          </a:p>
        </p:txBody>
      </p:sp>
      <p:sp>
        <p:nvSpPr>
          <p:cNvPr id="17" name="TextBox 16">
            <a:extLst>
              <a:ext uri="{FF2B5EF4-FFF2-40B4-BE49-F238E27FC236}">
                <a16:creationId xmlns:a16="http://schemas.microsoft.com/office/drawing/2014/main" id="{678FD7C5-F4DE-5444-BABD-7E12F3D92A85}"/>
              </a:ext>
            </a:extLst>
          </p:cNvPr>
          <p:cNvSpPr txBox="1"/>
          <p:nvPr userDrawn="1"/>
        </p:nvSpPr>
        <p:spPr>
          <a:xfrm>
            <a:off x="355409" y="1615601"/>
            <a:ext cx="7439272" cy="369332"/>
          </a:xfrm>
          <a:prstGeom prst="rect">
            <a:avLst/>
          </a:prstGeom>
          <a:noFill/>
        </p:spPr>
        <p:txBody>
          <a:bodyPr wrap="square" rtlCol="0">
            <a:spAutoFit/>
          </a:bodyPr>
          <a:lstStyle/>
          <a:p>
            <a:r>
              <a:rPr lang="en-US" b="1">
                <a:solidFill>
                  <a:schemeClr val="accent3"/>
                </a:solidFill>
                <a:latin typeface="Segoe UI" panose="020B0502040204020203" pitchFamily="34" charset="0"/>
                <a:cs typeface="Segoe UI" panose="020B0502040204020203" pitchFamily="34" charset="0"/>
              </a:rPr>
              <a:t>CHECK LIST FOR YOUR PARTICIPATION</a:t>
            </a:r>
          </a:p>
        </p:txBody>
      </p:sp>
      <p:sp>
        <p:nvSpPr>
          <p:cNvPr id="20" name="Rectangle 19">
            <a:extLst>
              <a:ext uri="{FF2B5EF4-FFF2-40B4-BE49-F238E27FC236}">
                <a16:creationId xmlns:a16="http://schemas.microsoft.com/office/drawing/2014/main" id="{64AE0E53-D6C9-00D8-DF42-09F73A32927B}"/>
              </a:ext>
            </a:extLst>
          </p:cNvPr>
          <p:cNvSpPr/>
          <p:nvPr userDrawn="1"/>
        </p:nvSpPr>
        <p:spPr>
          <a:xfrm>
            <a:off x="0" y="1066467"/>
            <a:ext cx="8116956" cy="160204"/>
          </a:xfrm>
          <a:prstGeom prst="rect">
            <a:avLst/>
          </a:prstGeom>
          <a:solidFill>
            <a:schemeClr val="bg2"/>
          </a:solidFill>
          <a:ln>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3" name="Straight Connector 32">
            <a:extLst>
              <a:ext uri="{FF2B5EF4-FFF2-40B4-BE49-F238E27FC236}">
                <a16:creationId xmlns:a16="http://schemas.microsoft.com/office/drawing/2014/main" id="{8A296120-CB68-2C6A-077D-8E4080D17E1D}"/>
              </a:ext>
            </a:extLst>
          </p:cNvPr>
          <p:cNvCxnSpPr>
            <a:cxnSpLocks/>
          </p:cNvCxnSpPr>
          <p:nvPr userDrawn="1"/>
        </p:nvCxnSpPr>
        <p:spPr>
          <a:xfrm>
            <a:off x="8116956" y="2224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5" name="Straight Connector 34">
            <a:extLst>
              <a:ext uri="{FF2B5EF4-FFF2-40B4-BE49-F238E27FC236}">
                <a16:creationId xmlns:a16="http://schemas.microsoft.com/office/drawing/2014/main" id="{65787DC9-A647-68DF-43A6-36F46DA5133A}"/>
              </a:ext>
            </a:extLst>
          </p:cNvPr>
          <p:cNvCxnSpPr>
            <a:cxnSpLocks/>
          </p:cNvCxnSpPr>
          <p:nvPr userDrawn="1"/>
        </p:nvCxnSpPr>
        <p:spPr>
          <a:xfrm>
            <a:off x="8116956" y="2986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cxnSp>
        <p:nvCxnSpPr>
          <p:cNvPr id="36" name="Straight Connector 35">
            <a:extLst>
              <a:ext uri="{FF2B5EF4-FFF2-40B4-BE49-F238E27FC236}">
                <a16:creationId xmlns:a16="http://schemas.microsoft.com/office/drawing/2014/main" id="{77B78ED3-8DB9-CA88-C84F-7D913A52EB4F}"/>
              </a:ext>
            </a:extLst>
          </p:cNvPr>
          <p:cNvCxnSpPr>
            <a:cxnSpLocks/>
          </p:cNvCxnSpPr>
          <p:nvPr userDrawn="1"/>
        </p:nvCxnSpPr>
        <p:spPr>
          <a:xfrm>
            <a:off x="8116956" y="3748855"/>
            <a:ext cx="3889987" cy="0"/>
          </a:xfrm>
          <a:prstGeom prst="line">
            <a:avLst/>
          </a:prstGeom>
          <a:ln>
            <a:solidFill>
              <a:schemeClr val="tx2">
                <a:lumMod val="75000"/>
              </a:schemeClr>
            </a:solidFill>
          </a:ln>
        </p:spPr>
        <p:style>
          <a:lnRef idx="2">
            <a:schemeClr val="accent1"/>
          </a:lnRef>
          <a:fillRef idx="0">
            <a:schemeClr val="accent1"/>
          </a:fillRef>
          <a:effectRef idx="1">
            <a:schemeClr val="accent1"/>
          </a:effectRef>
          <a:fontRef idx="minor">
            <a:schemeClr val="tx1"/>
          </a:fontRef>
        </p:style>
      </p:cxnSp>
      <p:sp>
        <p:nvSpPr>
          <p:cNvPr id="2" name="TextBox 1">
            <a:extLst>
              <a:ext uri="{FF2B5EF4-FFF2-40B4-BE49-F238E27FC236}">
                <a16:creationId xmlns:a16="http://schemas.microsoft.com/office/drawing/2014/main" id="{2E4CF50B-2F6F-B203-142B-B987EE6F7866}"/>
              </a:ext>
            </a:extLst>
          </p:cNvPr>
          <p:cNvSpPr txBox="1"/>
          <p:nvPr userDrawn="1"/>
        </p:nvSpPr>
        <p:spPr>
          <a:xfrm>
            <a:off x="705457" y="238428"/>
            <a:ext cx="3846630" cy="477054"/>
          </a:xfrm>
          <a:prstGeom prst="rect">
            <a:avLst/>
          </a:prstGeom>
          <a:noFill/>
        </p:spPr>
        <p:txBody>
          <a:bodyPr wrap="none" rtlCol="0" anchor="ctr">
            <a:spAutoFit/>
          </a:bodyPr>
          <a:lstStyle/>
          <a:p>
            <a:r>
              <a:rPr lang="en-US" sz="2500" b="1">
                <a:solidFill>
                  <a:schemeClr val="tx2">
                    <a:lumMod val="10000"/>
                  </a:schemeClr>
                </a:solidFill>
                <a:latin typeface="Segoe UI" panose="020B0502040204020203" pitchFamily="34" charset="0"/>
                <a:cs typeface="Segoe UI" panose="020B0502040204020203" pitchFamily="34" charset="0"/>
              </a:rPr>
              <a:t>SUBMISSION TEMPLATE</a:t>
            </a:r>
          </a:p>
        </p:txBody>
      </p:sp>
      <p:pic>
        <p:nvPicPr>
          <p:cNvPr id="3" name="Grafik 2" descr="Ein Bild, das Schrift, Grafiken, Text, Logo enthält.&#10;&#10;Automatisch generierte Beschreibung">
            <a:extLst>
              <a:ext uri="{FF2B5EF4-FFF2-40B4-BE49-F238E27FC236}">
                <a16:creationId xmlns:a16="http://schemas.microsoft.com/office/drawing/2014/main" id="{053137FA-A49A-6AEB-418D-F59A5CDE476E}"/>
              </a:ext>
            </a:extLst>
          </p:cNvPr>
          <p:cNvPicPr>
            <a:picLocks noChangeAspect="1"/>
          </p:cNvPicPr>
          <p:nvPr userDrawn="1"/>
        </p:nvPicPr>
        <p:blipFill>
          <a:blip r:embed="rId4"/>
          <a:stretch>
            <a:fillRect/>
          </a:stretch>
        </p:blipFill>
        <p:spPr>
          <a:xfrm>
            <a:off x="10497503" y="6483276"/>
            <a:ext cx="1590136" cy="256639"/>
          </a:xfrm>
          <a:prstGeom prst="rect">
            <a:avLst/>
          </a:prstGeom>
        </p:spPr>
      </p:pic>
    </p:spTree>
    <p:extLst>
      <p:ext uri="{BB962C8B-B14F-4D97-AF65-F5344CB8AC3E}">
        <p14:creationId xmlns:p14="http://schemas.microsoft.com/office/powerpoint/2010/main" val="39667187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4.xml"/><Relationship Id="rId13" Type="http://schemas.openxmlformats.org/officeDocument/2006/relationships/image" Target="../media/image1.png"/><Relationship Id="rId3" Type="http://schemas.openxmlformats.org/officeDocument/2006/relationships/slideLayout" Target="../slideLayouts/slideLayout9.xml"/><Relationship Id="rId7" Type="http://schemas.openxmlformats.org/officeDocument/2006/relationships/slideLayout" Target="../slideLayouts/slideLayout13.xml"/><Relationship Id="rId12"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11" Type="http://schemas.openxmlformats.org/officeDocument/2006/relationships/slideLayout" Target="../slideLayouts/slideLayout17.xml"/><Relationship Id="rId5" Type="http://schemas.openxmlformats.org/officeDocument/2006/relationships/slideLayout" Target="../slideLayouts/slideLayout11.xml"/><Relationship Id="rId10" Type="http://schemas.openxmlformats.org/officeDocument/2006/relationships/slideLayout" Target="../slideLayouts/slideLayout16.xml"/><Relationship Id="rId4" Type="http://schemas.openxmlformats.org/officeDocument/2006/relationships/slideLayout" Target="../slideLayouts/slideLayout10.xml"/><Relationship Id="rId9"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464277-E0E5-D727-2401-6164BDD65FD2}"/>
              </a:ext>
            </a:extLst>
          </p:cNvPr>
          <p:cNvSpPr>
            <a:spLocks noGrp="1"/>
          </p:cNvSpPr>
          <p:nvPr>
            <p:ph type="title"/>
          </p:nvPr>
        </p:nvSpPr>
        <p:spPr>
          <a:xfrm>
            <a:off x="248478" y="245856"/>
            <a:ext cx="11105322" cy="435182"/>
          </a:xfrm>
          <a:prstGeom prst="rect">
            <a:avLst/>
          </a:prstGeom>
        </p:spPr>
        <p:txBody>
          <a:bodyPr vert="horz" lIns="91440" tIns="45720" rIns="91440" bIns="45720" rtlCol="0" anchor="t">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BB720176-D5A4-F43E-CC15-A937DE60F942}"/>
              </a:ext>
            </a:extLst>
          </p:cNvPr>
          <p:cNvSpPr>
            <a:spLocks noGrp="1"/>
          </p:cNvSpPr>
          <p:nvPr>
            <p:ph type="body" idx="1"/>
          </p:nvPr>
        </p:nvSpPr>
        <p:spPr>
          <a:xfrm>
            <a:off x="248478" y="1013791"/>
            <a:ext cx="11105322" cy="5163172"/>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pic>
        <p:nvPicPr>
          <p:cNvPr id="8" name="Picture 7" descr="A black letter on a gray background&#10;&#10;Description automatically generated">
            <a:extLst>
              <a:ext uri="{FF2B5EF4-FFF2-40B4-BE49-F238E27FC236}">
                <a16:creationId xmlns:a16="http://schemas.microsoft.com/office/drawing/2014/main" id="{ABE4AD23-C75A-D533-5420-82B5A84A6103}"/>
              </a:ext>
            </a:extLst>
          </p:cNvPr>
          <p:cNvPicPr>
            <a:picLocks noChangeAspect="1"/>
          </p:cNvPicPr>
          <p:nvPr userDrawn="1"/>
        </p:nvPicPr>
        <p:blipFill>
          <a:blip r:embed="rId8"/>
          <a:stretch>
            <a:fillRect/>
          </a:stretch>
        </p:blipFill>
        <p:spPr>
          <a:xfrm>
            <a:off x="11654597" y="6361339"/>
            <a:ext cx="365125" cy="365125"/>
          </a:xfrm>
          <a:prstGeom prst="rect">
            <a:avLst/>
          </a:prstGeom>
        </p:spPr>
      </p:pic>
      <p:sp>
        <p:nvSpPr>
          <p:cNvPr id="6" name="TextBox 5">
            <a:extLst>
              <a:ext uri="{FF2B5EF4-FFF2-40B4-BE49-F238E27FC236}">
                <a16:creationId xmlns:a16="http://schemas.microsoft.com/office/drawing/2014/main" id="{38BD7C19-7E3E-9B33-5EA3-F7E339554FD5}"/>
              </a:ext>
            </a:extLst>
          </p:cNvPr>
          <p:cNvSpPr txBox="1"/>
          <p:nvPr userDrawn="1"/>
        </p:nvSpPr>
        <p:spPr>
          <a:xfrm>
            <a:off x="172278" y="6502015"/>
            <a:ext cx="1558440" cy="246221"/>
          </a:xfrm>
          <a:prstGeom prst="rect">
            <a:avLst/>
          </a:prstGeom>
          <a:noFill/>
        </p:spPr>
        <p:txBody>
          <a:bodyPr wrap="none" rtlCol="0" anchor="ctr">
            <a:spAutoFit/>
          </a:bodyPr>
          <a:lstStyle/>
          <a:p>
            <a:r>
              <a:rPr lang="en-US" sz="1000">
                <a:latin typeface="Segoe UI" panose="020B0502040204020203" pitchFamily="34" charset="0"/>
                <a:cs typeface="Segoe UI" panose="020B0502040204020203" pitchFamily="34" charset="0"/>
              </a:rPr>
              <a:t>SUBMISSION TEMPLATE</a:t>
            </a:r>
          </a:p>
        </p:txBody>
      </p:sp>
      <p:sp>
        <p:nvSpPr>
          <p:cNvPr id="4" name="Round Single Corner of Rectangle 3">
            <a:extLst>
              <a:ext uri="{FF2B5EF4-FFF2-40B4-BE49-F238E27FC236}">
                <a16:creationId xmlns:a16="http://schemas.microsoft.com/office/drawing/2014/main" id="{78387789-1378-B5AC-875F-31CCEE489FD5}"/>
              </a:ext>
            </a:extLst>
          </p:cNvPr>
          <p:cNvSpPr/>
          <p:nvPr userDrawn="1"/>
        </p:nvSpPr>
        <p:spPr>
          <a:xfrm rot="5400000">
            <a:off x="4515" y="475693"/>
            <a:ext cx="116072" cy="122476"/>
          </a:xfrm>
          <a:prstGeom prst="round1Rect">
            <a:avLst/>
          </a:prstGeom>
          <a:solidFill>
            <a:schemeClr val="accent4"/>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E4624944-52CC-8A5A-405D-FFE19F701707}"/>
              </a:ext>
            </a:extLst>
          </p:cNvPr>
          <p:cNvSpPr/>
          <p:nvPr userDrawn="1"/>
        </p:nvSpPr>
        <p:spPr>
          <a:xfrm>
            <a:off x="-203" y="333550"/>
            <a:ext cx="123471" cy="116070"/>
          </a:xfrm>
          <a:prstGeom prst="rect">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94396925"/>
      </p:ext>
    </p:extLst>
  </p:cSld>
  <p:clrMap bg1="lt1" tx1="dk1" bg2="lt2" tx2="dk2" accent1="accent1" accent2="accent2" accent3="accent3" accent4="accent4" accent5="accent5" accent6="accent6" hlink="hlink" folHlink="folHlink"/>
  <p:sldLayoutIdLst>
    <p:sldLayoutId id="2147483682" r:id="rId1"/>
    <p:sldLayoutId id="2147483679" r:id="rId2"/>
    <p:sldLayoutId id="2147483678" r:id="rId3"/>
    <p:sldLayoutId id="2147483698" r:id="rId4"/>
    <p:sldLayoutId id="2147483683" r:id="rId5"/>
    <p:sldLayoutId id="2147483687" r:id="rId6"/>
  </p:sldLayoutIdLst>
  <p:txStyles>
    <p:titleStyle>
      <a:lvl1pPr algn="l" defTabSz="914400" rtl="0" eaLnBrk="1" latinLnBrk="0" hangingPunct="1">
        <a:lnSpc>
          <a:spcPct val="90000"/>
        </a:lnSpc>
        <a:spcBef>
          <a:spcPct val="0"/>
        </a:spcBef>
        <a:buNone/>
        <a:defRPr sz="2500" b="1" kern="1200">
          <a:solidFill>
            <a:schemeClr val="tx1"/>
          </a:solidFill>
          <a:latin typeface="Segoe UI" panose="020B0502040204020203" pitchFamily="34" charset="0"/>
          <a:ea typeface="+mj-ea"/>
          <a:cs typeface="Segoe UI" panose="020B0502040204020203"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A464277-E0E5-D727-2401-6164BDD65FD2}"/>
              </a:ext>
            </a:extLst>
          </p:cNvPr>
          <p:cNvSpPr>
            <a:spLocks noGrp="1"/>
          </p:cNvSpPr>
          <p:nvPr>
            <p:ph type="title"/>
          </p:nvPr>
        </p:nvSpPr>
        <p:spPr>
          <a:xfrm>
            <a:off x="248478" y="245856"/>
            <a:ext cx="11105322" cy="435182"/>
          </a:xfrm>
          <a:prstGeom prst="rect">
            <a:avLst/>
          </a:prstGeom>
        </p:spPr>
        <p:txBody>
          <a:bodyPr vert="horz" lIns="91440" tIns="45720" rIns="91440" bIns="45720" rtlCol="0" anchor="t">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BB720176-D5A4-F43E-CC15-A937DE60F942}"/>
              </a:ext>
            </a:extLst>
          </p:cNvPr>
          <p:cNvSpPr>
            <a:spLocks noGrp="1"/>
          </p:cNvSpPr>
          <p:nvPr>
            <p:ph type="body" idx="1"/>
          </p:nvPr>
        </p:nvSpPr>
        <p:spPr>
          <a:xfrm>
            <a:off x="248478" y="1013791"/>
            <a:ext cx="11105322" cy="5163172"/>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pic>
        <p:nvPicPr>
          <p:cNvPr id="8" name="Picture 7" descr="A black letter on a gray background&#10;&#10;Description automatically generated">
            <a:extLst>
              <a:ext uri="{FF2B5EF4-FFF2-40B4-BE49-F238E27FC236}">
                <a16:creationId xmlns:a16="http://schemas.microsoft.com/office/drawing/2014/main" id="{ABE4AD23-C75A-D533-5420-82B5A84A6103}"/>
              </a:ext>
            </a:extLst>
          </p:cNvPr>
          <p:cNvPicPr>
            <a:picLocks noChangeAspect="1"/>
          </p:cNvPicPr>
          <p:nvPr userDrawn="1"/>
        </p:nvPicPr>
        <p:blipFill>
          <a:blip r:embed="rId13"/>
          <a:stretch>
            <a:fillRect/>
          </a:stretch>
        </p:blipFill>
        <p:spPr>
          <a:xfrm>
            <a:off x="11654597" y="6361339"/>
            <a:ext cx="365125" cy="365125"/>
          </a:xfrm>
          <a:prstGeom prst="rect">
            <a:avLst/>
          </a:prstGeom>
        </p:spPr>
      </p:pic>
      <p:sp>
        <p:nvSpPr>
          <p:cNvPr id="6" name="TextBox 5">
            <a:extLst>
              <a:ext uri="{FF2B5EF4-FFF2-40B4-BE49-F238E27FC236}">
                <a16:creationId xmlns:a16="http://schemas.microsoft.com/office/drawing/2014/main" id="{38BD7C19-7E3E-9B33-5EA3-F7E339554FD5}"/>
              </a:ext>
            </a:extLst>
          </p:cNvPr>
          <p:cNvSpPr txBox="1"/>
          <p:nvPr userDrawn="1"/>
        </p:nvSpPr>
        <p:spPr>
          <a:xfrm>
            <a:off x="172278" y="6502015"/>
            <a:ext cx="1558440" cy="246221"/>
          </a:xfrm>
          <a:prstGeom prst="rect">
            <a:avLst/>
          </a:prstGeom>
          <a:noFill/>
        </p:spPr>
        <p:txBody>
          <a:bodyPr wrap="none" rtlCol="0" anchor="ctr">
            <a:spAutoFit/>
          </a:bodyPr>
          <a:lstStyle/>
          <a:p>
            <a:r>
              <a:rPr lang="en-US" sz="1000">
                <a:latin typeface="Segoe UI" panose="020B0502040204020203" pitchFamily="34" charset="0"/>
                <a:cs typeface="Segoe UI" panose="020B0502040204020203" pitchFamily="34" charset="0"/>
              </a:rPr>
              <a:t>SUBMISSION TEMPLATE</a:t>
            </a:r>
          </a:p>
        </p:txBody>
      </p:sp>
      <p:sp>
        <p:nvSpPr>
          <p:cNvPr id="4" name="Round Single Corner of Rectangle 3">
            <a:extLst>
              <a:ext uri="{FF2B5EF4-FFF2-40B4-BE49-F238E27FC236}">
                <a16:creationId xmlns:a16="http://schemas.microsoft.com/office/drawing/2014/main" id="{78387789-1378-B5AC-875F-31CCEE489FD5}"/>
              </a:ext>
            </a:extLst>
          </p:cNvPr>
          <p:cNvSpPr/>
          <p:nvPr userDrawn="1"/>
        </p:nvSpPr>
        <p:spPr>
          <a:xfrm rot="5400000">
            <a:off x="4515" y="475693"/>
            <a:ext cx="116072" cy="122476"/>
          </a:xfrm>
          <a:prstGeom prst="round1Rect">
            <a:avLst/>
          </a:prstGeom>
          <a:solidFill>
            <a:schemeClr val="accent4"/>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E4624944-52CC-8A5A-405D-FFE19F701707}"/>
              </a:ext>
            </a:extLst>
          </p:cNvPr>
          <p:cNvSpPr/>
          <p:nvPr userDrawn="1"/>
        </p:nvSpPr>
        <p:spPr>
          <a:xfrm>
            <a:off x="-203" y="333550"/>
            <a:ext cx="123471" cy="116070"/>
          </a:xfrm>
          <a:prstGeom prst="rect">
            <a:avLst/>
          </a:prstGeom>
          <a:solidFill>
            <a:schemeClr val="accent1"/>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22907581"/>
      </p:ext>
    </p:extLst>
  </p:cSld>
  <p:clrMap bg1="lt1" tx1="dk1" bg2="lt2" tx2="dk2" accent1="accent1" accent2="accent2" accent3="accent3" accent4="accent4" accent5="accent5" accent6="accent6" hlink="hlink" folHlink="folHlink"/>
  <p:sldLayoutIdLst>
    <p:sldLayoutId id="2147483674" r:id="rId1"/>
    <p:sldLayoutId id="2147483689" r:id="rId2"/>
    <p:sldLayoutId id="2147483690" r:id="rId3"/>
    <p:sldLayoutId id="2147483691" r:id="rId4"/>
    <p:sldLayoutId id="2147483692" r:id="rId5"/>
    <p:sldLayoutId id="2147483693" r:id="rId6"/>
    <p:sldLayoutId id="2147483694" r:id="rId7"/>
    <p:sldLayoutId id="2147483695" r:id="rId8"/>
    <p:sldLayoutId id="2147483697" r:id="rId9"/>
    <p:sldLayoutId id="2147483696" r:id="rId10"/>
    <p:sldLayoutId id="2147483699" r:id="rId11"/>
  </p:sldLayoutIdLst>
  <p:txStyles>
    <p:titleStyle>
      <a:lvl1pPr algn="l" defTabSz="914400" rtl="0" eaLnBrk="1" latinLnBrk="0" hangingPunct="1">
        <a:lnSpc>
          <a:spcPct val="90000"/>
        </a:lnSpc>
        <a:spcBef>
          <a:spcPct val="0"/>
        </a:spcBef>
        <a:buNone/>
        <a:defRPr sz="2500" b="1" kern="1200">
          <a:solidFill>
            <a:schemeClr val="tx1"/>
          </a:solidFill>
          <a:latin typeface="Segoe UI" panose="020B0502040204020203" pitchFamily="34" charset="0"/>
          <a:ea typeface="+mj-ea"/>
          <a:cs typeface="Segoe UI" panose="020B0502040204020203"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Segoe UI" panose="020B0502040204020203" pitchFamily="34" charset="0"/>
          <a:ea typeface="+mn-ea"/>
          <a:cs typeface="Segoe UI" panose="020B0502040204020203"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Segoe UI" panose="020B0502040204020203" pitchFamily="34" charset="0"/>
          <a:ea typeface="+mn-ea"/>
          <a:cs typeface="Segoe UI" panose="020B0502040204020203"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platzhalter 1">
            <a:extLst>
              <a:ext uri="{FF2B5EF4-FFF2-40B4-BE49-F238E27FC236}">
                <a16:creationId xmlns:a16="http://schemas.microsoft.com/office/drawing/2014/main" id="{EDD604B7-D609-ECE5-D2C6-3D1F9A773256}"/>
              </a:ext>
            </a:extLst>
          </p:cNvPr>
          <p:cNvSpPr>
            <a:spLocks noGrp="1"/>
          </p:cNvSpPr>
          <p:nvPr>
            <p:ph type="body" idx="17"/>
          </p:nvPr>
        </p:nvSpPr>
        <p:spPr/>
        <p:txBody>
          <a:bodyPr/>
          <a:lstStyle/>
          <a:p>
            <a:endParaRPr lang="de-DE"/>
          </a:p>
        </p:txBody>
      </p:sp>
    </p:spTree>
    <p:extLst>
      <p:ext uri="{BB962C8B-B14F-4D97-AF65-F5344CB8AC3E}">
        <p14:creationId xmlns:p14="http://schemas.microsoft.com/office/powerpoint/2010/main" val="39939538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517F1C3-E579-73F4-35AA-90844653EC1A}"/>
              </a:ext>
            </a:extLst>
          </p:cNvPr>
          <p:cNvSpPr>
            <a:spLocks noGrp="1"/>
          </p:cNvSpPr>
          <p:nvPr>
            <p:ph type="body" idx="13"/>
          </p:nvPr>
        </p:nvSpPr>
        <p:spPr/>
        <p:txBody>
          <a:bodyPr/>
          <a:lstStyle/>
          <a:p>
            <a:endParaRPr lang="en-US"/>
          </a:p>
        </p:txBody>
      </p:sp>
      <p:sp>
        <p:nvSpPr>
          <p:cNvPr id="3" name="Text Placeholder 2">
            <a:extLst>
              <a:ext uri="{FF2B5EF4-FFF2-40B4-BE49-F238E27FC236}">
                <a16:creationId xmlns:a16="http://schemas.microsoft.com/office/drawing/2014/main" id="{8DDA9A02-78FD-8A79-CA51-90229D60678B}"/>
              </a:ext>
            </a:extLst>
          </p:cNvPr>
          <p:cNvSpPr>
            <a:spLocks noGrp="1"/>
          </p:cNvSpPr>
          <p:nvPr>
            <p:ph type="body" idx="15"/>
          </p:nvPr>
        </p:nvSpPr>
        <p:spPr/>
        <p:txBody>
          <a:bodyPr/>
          <a:lstStyle/>
          <a:p>
            <a:endParaRPr lang="en-US"/>
          </a:p>
        </p:txBody>
      </p:sp>
      <p:sp>
        <p:nvSpPr>
          <p:cNvPr id="4" name="Text Placeholder 3">
            <a:extLst>
              <a:ext uri="{FF2B5EF4-FFF2-40B4-BE49-F238E27FC236}">
                <a16:creationId xmlns:a16="http://schemas.microsoft.com/office/drawing/2014/main" id="{63E5905D-3ECB-350A-54DD-7509B4F27436}"/>
              </a:ext>
            </a:extLst>
          </p:cNvPr>
          <p:cNvSpPr>
            <a:spLocks noGrp="1"/>
          </p:cNvSpPr>
          <p:nvPr>
            <p:ph type="body" idx="16"/>
          </p:nvPr>
        </p:nvSpPr>
        <p:spPr/>
        <p:txBody>
          <a:bodyPr/>
          <a:lstStyle/>
          <a:p>
            <a:endParaRPr lang="en-US"/>
          </a:p>
        </p:txBody>
      </p:sp>
      <p:sp>
        <p:nvSpPr>
          <p:cNvPr id="6" name="Text Placeholder 5">
            <a:extLst>
              <a:ext uri="{FF2B5EF4-FFF2-40B4-BE49-F238E27FC236}">
                <a16:creationId xmlns:a16="http://schemas.microsoft.com/office/drawing/2014/main" id="{0B83B598-F225-91A5-0E22-03841A636896}"/>
              </a:ext>
            </a:extLst>
          </p:cNvPr>
          <p:cNvSpPr>
            <a:spLocks noGrp="1"/>
          </p:cNvSpPr>
          <p:nvPr>
            <p:ph type="body" idx="18"/>
          </p:nvPr>
        </p:nvSpPr>
        <p:spPr/>
        <p:txBody>
          <a:bodyPr/>
          <a:lstStyle/>
          <a:p>
            <a:endParaRPr lang="en-US"/>
          </a:p>
        </p:txBody>
      </p:sp>
      <p:sp>
        <p:nvSpPr>
          <p:cNvPr id="7" name="Text Placeholder 6">
            <a:extLst>
              <a:ext uri="{FF2B5EF4-FFF2-40B4-BE49-F238E27FC236}">
                <a16:creationId xmlns:a16="http://schemas.microsoft.com/office/drawing/2014/main" id="{75B6182A-1E39-EE53-02A7-3C90950DFC50}"/>
              </a:ext>
            </a:extLst>
          </p:cNvPr>
          <p:cNvSpPr>
            <a:spLocks noGrp="1"/>
          </p:cNvSpPr>
          <p:nvPr>
            <p:ph type="body" idx="19"/>
          </p:nvPr>
        </p:nvSpPr>
        <p:spPr/>
        <p:txBody>
          <a:bodyPr/>
          <a:lstStyle/>
          <a:p>
            <a:endParaRPr lang="en-US"/>
          </a:p>
        </p:txBody>
      </p:sp>
      <p:sp>
        <p:nvSpPr>
          <p:cNvPr id="8" name="Text Placeholder 7">
            <a:extLst>
              <a:ext uri="{FF2B5EF4-FFF2-40B4-BE49-F238E27FC236}">
                <a16:creationId xmlns:a16="http://schemas.microsoft.com/office/drawing/2014/main" id="{1709F3E8-75CE-6CBA-106C-BA543687617B}"/>
              </a:ext>
            </a:extLst>
          </p:cNvPr>
          <p:cNvSpPr>
            <a:spLocks noGrp="1"/>
          </p:cNvSpPr>
          <p:nvPr>
            <p:ph type="body" idx="20"/>
          </p:nvPr>
        </p:nvSpPr>
        <p:spPr/>
        <p:txBody>
          <a:bodyPr/>
          <a:lstStyle/>
          <a:p>
            <a:endParaRPr lang="en-US"/>
          </a:p>
        </p:txBody>
      </p:sp>
      <p:sp>
        <p:nvSpPr>
          <p:cNvPr id="9" name="Text Placeholder 8">
            <a:extLst>
              <a:ext uri="{FF2B5EF4-FFF2-40B4-BE49-F238E27FC236}">
                <a16:creationId xmlns:a16="http://schemas.microsoft.com/office/drawing/2014/main" id="{865C8EC4-3154-79A9-41F5-32C387E285CF}"/>
              </a:ext>
            </a:extLst>
          </p:cNvPr>
          <p:cNvSpPr>
            <a:spLocks noGrp="1"/>
          </p:cNvSpPr>
          <p:nvPr>
            <p:ph type="body" idx="21"/>
          </p:nvPr>
        </p:nvSpPr>
        <p:spPr/>
        <p:txBody>
          <a:bodyPr/>
          <a:lstStyle/>
          <a:p>
            <a:endParaRPr lang="en-US"/>
          </a:p>
        </p:txBody>
      </p:sp>
      <p:sp>
        <p:nvSpPr>
          <p:cNvPr id="10" name="Text Placeholder 9">
            <a:extLst>
              <a:ext uri="{FF2B5EF4-FFF2-40B4-BE49-F238E27FC236}">
                <a16:creationId xmlns:a16="http://schemas.microsoft.com/office/drawing/2014/main" id="{AFA37973-B478-34F6-DBB5-B67EEA040E41}"/>
              </a:ext>
            </a:extLst>
          </p:cNvPr>
          <p:cNvSpPr>
            <a:spLocks noGrp="1"/>
          </p:cNvSpPr>
          <p:nvPr>
            <p:ph type="body" idx="22"/>
          </p:nvPr>
        </p:nvSpPr>
        <p:spPr/>
        <p:txBody>
          <a:bodyPr/>
          <a:lstStyle/>
          <a:p>
            <a:endParaRPr lang="en-US"/>
          </a:p>
        </p:txBody>
      </p:sp>
      <p:sp>
        <p:nvSpPr>
          <p:cNvPr id="11" name="Picture Placeholder 10">
            <a:extLst>
              <a:ext uri="{FF2B5EF4-FFF2-40B4-BE49-F238E27FC236}">
                <a16:creationId xmlns:a16="http://schemas.microsoft.com/office/drawing/2014/main" id="{DBE65465-CE35-3657-F2AA-3178C3182F37}"/>
              </a:ext>
            </a:extLst>
          </p:cNvPr>
          <p:cNvSpPr>
            <a:spLocks noGrp="1"/>
          </p:cNvSpPr>
          <p:nvPr>
            <p:ph type="pic" idx="23"/>
          </p:nvPr>
        </p:nvSpPr>
        <p:spPr/>
        <p:txBody>
          <a:bodyPr/>
          <a:lstStyle/>
          <a:p>
            <a:endParaRPr lang="en-US"/>
          </a:p>
        </p:txBody>
      </p:sp>
      <p:sp>
        <p:nvSpPr>
          <p:cNvPr id="12" name="Text Placeholder 11">
            <a:extLst>
              <a:ext uri="{FF2B5EF4-FFF2-40B4-BE49-F238E27FC236}">
                <a16:creationId xmlns:a16="http://schemas.microsoft.com/office/drawing/2014/main" id="{8B43C568-35B6-F971-8369-E1ADF6BEEA34}"/>
              </a:ext>
            </a:extLst>
          </p:cNvPr>
          <p:cNvSpPr>
            <a:spLocks noGrp="1"/>
          </p:cNvSpPr>
          <p:nvPr>
            <p:ph type="body" idx="24"/>
          </p:nvPr>
        </p:nvSpPr>
        <p:spPr/>
        <p:txBody>
          <a:bodyPr/>
          <a:lstStyle/>
          <a:p>
            <a:endParaRPr lang="en-US"/>
          </a:p>
        </p:txBody>
      </p:sp>
      <p:sp>
        <p:nvSpPr>
          <p:cNvPr id="13" name="Picture Placeholder 12">
            <a:extLst>
              <a:ext uri="{FF2B5EF4-FFF2-40B4-BE49-F238E27FC236}">
                <a16:creationId xmlns:a16="http://schemas.microsoft.com/office/drawing/2014/main" id="{265FFD02-C6F4-4A74-056A-E9AB8CD6AC5A}"/>
              </a:ext>
            </a:extLst>
          </p:cNvPr>
          <p:cNvSpPr>
            <a:spLocks noGrp="1"/>
          </p:cNvSpPr>
          <p:nvPr>
            <p:ph type="pic" idx="25"/>
          </p:nvPr>
        </p:nvSpPr>
        <p:spPr/>
        <p:txBody>
          <a:bodyPr/>
          <a:lstStyle/>
          <a:p>
            <a:endParaRPr lang="en-US"/>
          </a:p>
        </p:txBody>
      </p:sp>
    </p:spTree>
    <p:extLst>
      <p:ext uri="{BB962C8B-B14F-4D97-AF65-F5344CB8AC3E}">
        <p14:creationId xmlns:p14="http://schemas.microsoft.com/office/powerpoint/2010/main" val="6423911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Inhaltsplatzhalter 6">
            <a:extLst>
              <a:ext uri="{FF2B5EF4-FFF2-40B4-BE49-F238E27FC236}">
                <a16:creationId xmlns:a16="http://schemas.microsoft.com/office/drawing/2014/main" id="{B4863CC0-294E-9EC3-7445-16B327EBE7DD}"/>
              </a:ext>
            </a:extLst>
          </p:cNvPr>
          <p:cNvSpPr>
            <a:spLocks noGrp="1"/>
          </p:cNvSpPr>
          <p:nvPr>
            <p:ph sz="quarter" idx="18"/>
          </p:nvPr>
        </p:nvSpPr>
        <p:spPr/>
        <p:txBody>
          <a:bodyPr/>
          <a:lstStyle/>
          <a:p>
            <a:endParaRPr lang="de-DE"/>
          </a:p>
        </p:txBody>
      </p:sp>
      <p:sp>
        <p:nvSpPr>
          <p:cNvPr id="8" name="Inhaltsplatzhalter 7">
            <a:extLst>
              <a:ext uri="{FF2B5EF4-FFF2-40B4-BE49-F238E27FC236}">
                <a16:creationId xmlns:a16="http://schemas.microsoft.com/office/drawing/2014/main" id="{C975651E-ABCE-A7BB-B6E8-1314AD8DD69B}"/>
              </a:ext>
            </a:extLst>
          </p:cNvPr>
          <p:cNvSpPr>
            <a:spLocks noGrp="1"/>
          </p:cNvSpPr>
          <p:nvPr>
            <p:ph sz="quarter" idx="19"/>
          </p:nvPr>
        </p:nvSpPr>
        <p:spPr/>
        <p:txBody>
          <a:bodyPr/>
          <a:lstStyle/>
          <a:p>
            <a:endParaRPr lang="de-DE"/>
          </a:p>
        </p:txBody>
      </p:sp>
      <p:sp>
        <p:nvSpPr>
          <p:cNvPr id="9" name="Textplatzhalter 8">
            <a:extLst>
              <a:ext uri="{FF2B5EF4-FFF2-40B4-BE49-F238E27FC236}">
                <a16:creationId xmlns:a16="http://schemas.microsoft.com/office/drawing/2014/main" id="{065B79BA-B9CB-D416-8D2C-114AF9E0B9AA}"/>
              </a:ext>
            </a:extLst>
          </p:cNvPr>
          <p:cNvSpPr>
            <a:spLocks noGrp="1"/>
          </p:cNvSpPr>
          <p:nvPr>
            <p:ph type="body" idx="20"/>
          </p:nvPr>
        </p:nvSpPr>
        <p:spPr/>
        <p:txBody>
          <a:bodyPr/>
          <a:lstStyle/>
          <a:p>
            <a:endParaRPr lang="de-DE"/>
          </a:p>
        </p:txBody>
      </p:sp>
    </p:spTree>
    <p:extLst>
      <p:ext uri="{BB962C8B-B14F-4D97-AF65-F5344CB8AC3E}">
        <p14:creationId xmlns:p14="http://schemas.microsoft.com/office/powerpoint/2010/main" val="17111712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77C2A4A-188C-4BF3-69F5-242E834B2750}"/>
              </a:ext>
            </a:extLst>
          </p:cNvPr>
          <p:cNvSpPr>
            <a:spLocks noGrp="1"/>
          </p:cNvSpPr>
          <p:nvPr>
            <p:ph type="body" idx="14"/>
          </p:nvPr>
        </p:nvSpPr>
        <p:spPr/>
        <p:txBody>
          <a:bodyPr/>
          <a:lstStyle/>
          <a:p>
            <a:endParaRPr lang="en-US"/>
          </a:p>
        </p:txBody>
      </p:sp>
      <p:sp>
        <p:nvSpPr>
          <p:cNvPr id="3" name="Text Placeholder 2">
            <a:extLst>
              <a:ext uri="{FF2B5EF4-FFF2-40B4-BE49-F238E27FC236}">
                <a16:creationId xmlns:a16="http://schemas.microsoft.com/office/drawing/2014/main" id="{5DD77C83-AADF-A77C-8FCE-71DA799D7713}"/>
              </a:ext>
            </a:extLst>
          </p:cNvPr>
          <p:cNvSpPr>
            <a:spLocks noGrp="1"/>
          </p:cNvSpPr>
          <p:nvPr>
            <p:ph type="body" sz="quarter" idx="16"/>
          </p:nvPr>
        </p:nvSpPr>
        <p:spPr/>
        <p:txBody>
          <a:bodyPr/>
          <a:lstStyle/>
          <a:p>
            <a:endParaRPr lang="en-US"/>
          </a:p>
        </p:txBody>
      </p:sp>
      <p:sp>
        <p:nvSpPr>
          <p:cNvPr id="4" name="Text Placeholder 3">
            <a:extLst>
              <a:ext uri="{FF2B5EF4-FFF2-40B4-BE49-F238E27FC236}">
                <a16:creationId xmlns:a16="http://schemas.microsoft.com/office/drawing/2014/main" id="{AE51A6A4-11B3-8157-A08E-B591330D1A74}"/>
              </a:ext>
            </a:extLst>
          </p:cNvPr>
          <p:cNvSpPr>
            <a:spLocks noGrp="1"/>
          </p:cNvSpPr>
          <p:nvPr>
            <p:ph type="body" sz="quarter" idx="17"/>
          </p:nvPr>
        </p:nvSpPr>
        <p:spPr/>
        <p:txBody>
          <a:bodyPr/>
          <a:lstStyle/>
          <a:p>
            <a:endParaRPr lang="en-US"/>
          </a:p>
        </p:txBody>
      </p:sp>
    </p:spTree>
    <p:extLst>
      <p:ext uri="{BB962C8B-B14F-4D97-AF65-F5344CB8AC3E}">
        <p14:creationId xmlns:p14="http://schemas.microsoft.com/office/powerpoint/2010/main" val="18321423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C5F3D7-304A-0B8B-8BD8-358613E90348}"/>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98A12DEA-72AC-3A10-02A0-44615CF95C88}"/>
              </a:ext>
            </a:extLst>
          </p:cNvPr>
          <p:cNvSpPr>
            <a:spLocks noGrp="1"/>
          </p:cNvSpPr>
          <p:nvPr>
            <p:ph type="body" idx="1"/>
          </p:nvPr>
        </p:nvSpPr>
        <p:spPr/>
        <p:txBody>
          <a:bodyPr/>
          <a:lstStyle/>
          <a:p>
            <a:endParaRPr lang="en-US"/>
          </a:p>
        </p:txBody>
      </p:sp>
      <p:sp>
        <p:nvSpPr>
          <p:cNvPr id="4" name="Content Placeholder 3">
            <a:extLst>
              <a:ext uri="{FF2B5EF4-FFF2-40B4-BE49-F238E27FC236}">
                <a16:creationId xmlns:a16="http://schemas.microsoft.com/office/drawing/2014/main" id="{418DB68C-629E-E635-27BC-662803EC47A7}"/>
              </a:ext>
            </a:extLst>
          </p:cNvPr>
          <p:cNvSpPr>
            <a:spLocks noGrp="1"/>
          </p:cNvSpPr>
          <p:nvPr>
            <p:ph sz="quarter" idx="13"/>
          </p:nvPr>
        </p:nvSpPr>
        <p:spPr/>
        <p:txBody>
          <a:bodyPr/>
          <a:lstStyle/>
          <a:p>
            <a:endParaRPr lang="en-US"/>
          </a:p>
        </p:txBody>
      </p:sp>
      <p:sp>
        <p:nvSpPr>
          <p:cNvPr id="5" name="Content Placeholder 4">
            <a:extLst>
              <a:ext uri="{FF2B5EF4-FFF2-40B4-BE49-F238E27FC236}">
                <a16:creationId xmlns:a16="http://schemas.microsoft.com/office/drawing/2014/main" id="{E4FE6B41-A128-0F44-B4C4-B218E11AD0A0}"/>
              </a:ext>
            </a:extLst>
          </p:cNvPr>
          <p:cNvSpPr>
            <a:spLocks noGrp="1"/>
          </p:cNvSpPr>
          <p:nvPr>
            <p:ph sz="quarter" idx="14"/>
          </p:nvPr>
        </p:nvSpPr>
        <p:spPr/>
        <p:txBody>
          <a:bodyPr/>
          <a:lstStyle/>
          <a:p>
            <a:endParaRPr lang="en-US"/>
          </a:p>
        </p:txBody>
      </p:sp>
    </p:spTree>
    <p:extLst>
      <p:ext uri="{BB962C8B-B14F-4D97-AF65-F5344CB8AC3E}">
        <p14:creationId xmlns:p14="http://schemas.microsoft.com/office/powerpoint/2010/main" val="5508755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E3CDFC-85DF-C645-4E43-C03F28866CFC}"/>
              </a:ext>
            </a:extLst>
          </p:cNvPr>
          <p:cNvSpPr>
            <a:spLocks noGrp="1"/>
          </p:cNvSpPr>
          <p:nvPr>
            <p:ph type="title"/>
          </p:nvPr>
        </p:nvSpPr>
        <p:spPr/>
        <p:txBody>
          <a:bodyPr/>
          <a:lstStyle/>
          <a:p>
            <a:endParaRPr lang="en-US"/>
          </a:p>
        </p:txBody>
      </p:sp>
      <p:sp>
        <p:nvSpPr>
          <p:cNvPr id="3" name="Text Placeholder 2">
            <a:extLst>
              <a:ext uri="{FF2B5EF4-FFF2-40B4-BE49-F238E27FC236}">
                <a16:creationId xmlns:a16="http://schemas.microsoft.com/office/drawing/2014/main" id="{2EC4EDEF-C03E-101D-0041-C049D988FBBA}"/>
              </a:ext>
            </a:extLst>
          </p:cNvPr>
          <p:cNvSpPr>
            <a:spLocks noGrp="1"/>
          </p:cNvSpPr>
          <p:nvPr>
            <p:ph type="body" idx="1"/>
          </p:nvPr>
        </p:nvSpPr>
        <p:spPr/>
        <p:txBody>
          <a:bodyPr/>
          <a:lstStyle/>
          <a:p>
            <a:endParaRPr lang="en-US"/>
          </a:p>
        </p:txBody>
      </p:sp>
      <p:sp>
        <p:nvSpPr>
          <p:cNvPr id="4" name="Content Placeholder 3">
            <a:extLst>
              <a:ext uri="{FF2B5EF4-FFF2-40B4-BE49-F238E27FC236}">
                <a16:creationId xmlns:a16="http://schemas.microsoft.com/office/drawing/2014/main" id="{AB48D8CE-F06E-2CCC-3631-C1269158D317}"/>
              </a:ext>
            </a:extLst>
          </p:cNvPr>
          <p:cNvSpPr>
            <a:spLocks noGrp="1"/>
          </p:cNvSpPr>
          <p:nvPr>
            <p:ph sz="quarter" idx="13"/>
          </p:nvPr>
        </p:nvSpPr>
        <p:spPr/>
        <p:txBody>
          <a:bodyPr/>
          <a:lstStyle/>
          <a:p>
            <a:endParaRPr lang="en-US"/>
          </a:p>
        </p:txBody>
      </p:sp>
    </p:spTree>
    <p:extLst>
      <p:ext uri="{BB962C8B-B14F-4D97-AF65-F5344CB8AC3E}">
        <p14:creationId xmlns:p14="http://schemas.microsoft.com/office/powerpoint/2010/main" val="109023905"/>
      </p:ext>
    </p:extLst>
  </p:cSld>
  <p:clrMapOvr>
    <a:masterClrMapping/>
  </p:clrMapOvr>
</p:sld>
</file>

<file path=ppt/theme/theme1.xml><?xml version="1.0" encoding="utf-8"?>
<a:theme xmlns:a="http://schemas.openxmlformats.org/drawingml/2006/main" name="Submission Template">
  <a:themeElements>
    <a:clrScheme name="Custom 1">
      <a:dk1>
        <a:srgbClr val="4A4A4A"/>
      </a:dk1>
      <a:lt1>
        <a:srgbClr val="FFFFFF"/>
      </a:lt1>
      <a:dk2>
        <a:srgbClr val="F2F2F2"/>
      </a:dk2>
      <a:lt2>
        <a:srgbClr val="4A4A4A"/>
      </a:lt2>
      <a:accent1>
        <a:srgbClr val="E62F66"/>
      </a:accent1>
      <a:accent2>
        <a:srgbClr val="E74D4E"/>
      </a:accent2>
      <a:accent3>
        <a:srgbClr val="EC762E"/>
      </a:accent3>
      <a:accent4>
        <a:srgbClr val="F39719"/>
      </a:accent4>
      <a:accent5>
        <a:srgbClr val="FACD8E"/>
      </a:accent5>
      <a:accent6>
        <a:srgbClr val="163C68"/>
      </a:accent6>
      <a:hlink>
        <a:srgbClr val="EC752E"/>
      </a:hlink>
      <a:folHlink>
        <a:srgbClr val="EC752E"/>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1_Submission Template">
  <a:themeElements>
    <a:clrScheme name="Custom 1">
      <a:dk1>
        <a:srgbClr val="4A4A4A"/>
      </a:dk1>
      <a:lt1>
        <a:srgbClr val="FFFFFF"/>
      </a:lt1>
      <a:dk2>
        <a:srgbClr val="F2F2F2"/>
      </a:dk2>
      <a:lt2>
        <a:srgbClr val="4A4A4A"/>
      </a:lt2>
      <a:accent1>
        <a:srgbClr val="E62F66"/>
      </a:accent1>
      <a:accent2>
        <a:srgbClr val="E74D4E"/>
      </a:accent2>
      <a:accent3>
        <a:srgbClr val="EC762E"/>
      </a:accent3>
      <a:accent4>
        <a:srgbClr val="F39719"/>
      </a:accent4>
      <a:accent5>
        <a:srgbClr val="FACD8E"/>
      </a:accent5>
      <a:accent6>
        <a:srgbClr val="163C68"/>
      </a:accent6>
      <a:hlink>
        <a:srgbClr val="EC752E"/>
      </a:hlink>
      <a:folHlink>
        <a:srgbClr val="EC752E"/>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BLUB xmlns="be24c730-79ca-4eb5-9fee-26c6c4fc7260">Choice 1</BLUB>
    <lcf76f155ced4ddcb4097134ff3c332f xmlns="be24c730-79ca-4eb5-9fee-26c6c4fc7260">
      <Terms xmlns="http://schemas.microsoft.com/office/infopath/2007/PartnerControls"/>
    </lcf76f155ced4ddcb4097134ff3c332f>
    <TaxCatchAll xmlns="a13041a0-5882-43a7-a09d-61ebda83141c"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797B669D26C8494CA7785679D8B2A5ED" ma:contentTypeVersion="19" ma:contentTypeDescription="Ein neues Dokument erstellen." ma:contentTypeScope="" ma:versionID="304ac694c385881d2353ce7d8828d5c8">
  <xsd:schema xmlns:xsd="http://www.w3.org/2001/XMLSchema" xmlns:xs="http://www.w3.org/2001/XMLSchema" xmlns:p="http://schemas.microsoft.com/office/2006/metadata/properties" xmlns:ns2="be24c730-79ca-4eb5-9fee-26c6c4fc7260" xmlns:ns3="a13041a0-5882-43a7-a09d-61ebda83141c" targetNamespace="http://schemas.microsoft.com/office/2006/metadata/properties" ma:root="true" ma:fieldsID="2e0b8d78c528447e5efeac74351c407f" ns2:_="" ns3:_="">
    <xsd:import namespace="be24c730-79ca-4eb5-9fee-26c6c4fc7260"/>
    <xsd:import namespace="a13041a0-5882-43a7-a09d-61ebda83141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BLUB"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e24c730-79ca-4eb5-9fee-26c6c4fc726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Location" ma:index="16" nillable="true" ma:displayName="Location" ma:internalName="MediaServiceLocatio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Bildmarkierungen" ma:readOnly="false" ma:fieldId="{5cf76f15-5ced-4ddc-b409-7134ff3c332f}" ma:taxonomyMulti="true" ma:sspId="c56bdf71-ead2-455e-8a3d-9a7b55f90f7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BLUB" ma:index="25" nillable="true" ma:displayName="BLUB" ma:default="Choice 1" ma:format="Dropdown" ma:internalName="BLUB">
      <xsd:simpleType>
        <xsd:restriction base="dms:Choice">
          <xsd:enumeration value="Choice 1"/>
          <xsd:enumeration value="Choice 2"/>
          <xsd:enumeration value="Choice 3"/>
        </xsd:restriction>
      </xsd:simpleType>
    </xsd:element>
  </xsd:schema>
  <xsd:schema xmlns:xsd="http://www.w3.org/2001/XMLSchema" xmlns:xs="http://www.w3.org/2001/XMLSchema" xmlns:dms="http://schemas.microsoft.com/office/2006/documentManagement/types" xmlns:pc="http://schemas.microsoft.com/office/infopath/2007/PartnerControls" targetNamespace="a13041a0-5882-43a7-a09d-61ebda83141c" elementFormDefault="qualified">
    <xsd:import namespace="http://schemas.microsoft.com/office/2006/documentManagement/types"/>
    <xsd:import namespace="http://schemas.microsoft.com/office/infopath/2007/PartnerControls"/>
    <xsd:element name="SharedWithUsers" ma:index="17"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Freigegeben für - Details" ma:internalName="SharedWithDetails" ma:readOnly="true">
      <xsd:simpleType>
        <xsd:restriction base="dms:Note">
          <xsd:maxLength value="255"/>
        </xsd:restriction>
      </xsd:simpleType>
    </xsd:element>
    <xsd:element name="TaxCatchAll" ma:index="22" nillable="true" ma:displayName="Taxonomy Catch All Column" ma:hidden="true" ma:list="{43b3b244-d6cb-45b8-9931-972cee7efd17}" ma:internalName="TaxCatchAll" ma:showField="CatchAllData" ma:web="a13041a0-5882-43a7-a09d-61ebda83141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4613504-31F2-4C58-B133-1871F6237054}">
  <ds:schemaRefs>
    <ds:schemaRef ds:uri="http://schemas.microsoft.com/sharepoint/v3/contenttype/forms"/>
  </ds:schemaRefs>
</ds:datastoreItem>
</file>

<file path=customXml/itemProps2.xml><?xml version="1.0" encoding="utf-8"?>
<ds:datastoreItem xmlns:ds="http://schemas.openxmlformats.org/officeDocument/2006/customXml" ds:itemID="{6C780FB9-D7D9-486C-9B2C-792577BFD90B}">
  <ds:schemaRefs>
    <ds:schemaRef ds:uri="a13041a0-5882-43a7-a09d-61ebda83141c"/>
    <ds:schemaRef ds:uri="be24c730-79ca-4eb5-9fee-26c6c4fc726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323EA105-5C0D-4095-AFC4-3E17F0D51BA3}">
  <ds:schemaRefs>
    <ds:schemaRef ds:uri="a13041a0-5882-43a7-a09d-61ebda83141c"/>
    <ds:schemaRef ds:uri="be24c730-79ca-4eb5-9fee-26c6c4fc726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0</TotalTime>
  <Words>1</Words>
  <Application>Microsoft Office PowerPoint</Application>
  <PresentationFormat>Breitbild</PresentationFormat>
  <Paragraphs>1</Paragraphs>
  <Slides>6</Slides>
  <Notes>1</Notes>
  <HiddenSlides>0</HiddenSlides>
  <MMClips>0</MMClips>
  <ScaleCrop>false</ScaleCrop>
  <HeadingPairs>
    <vt:vector size="6" baseType="variant">
      <vt:variant>
        <vt:lpstr>Verwendete Schriftarten</vt:lpstr>
      </vt:variant>
      <vt:variant>
        <vt:i4>4</vt:i4>
      </vt:variant>
      <vt:variant>
        <vt:lpstr>Design</vt:lpstr>
      </vt:variant>
      <vt:variant>
        <vt:i4>2</vt:i4>
      </vt:variant>
      <vt:variant>
        <vt:lpstr>Folientitel</vt:lpstr>
      </vt:variant>
      <vt:variant>
        <vt:i4>6</vt:i4>
      </vt:variant>
    </vt:vector>
  </HeadingPairs>
  <TitlesOfParts>
    <vt:vector size="12" baseType="lpstr">
      <vt:lpstr>Aptos</vt:lpstr>
      <vt:lpstr>Arial</vt:lpstr>
      <vt:lpstr>Segoe UI</vt:lpstr>
      <vt:lpstr>System Font Regular</vt:lpstr>
      <vt:lpstr>Submission Template</vt:lpstr>
      <vt:lpstr>1_Submission Template</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Josephine Hoffheinz</dc:creator>
  <cp:lastModifiedBy>Lidia Welldeabzghi</cp:lastModifiedBy>
  <cp:revision>2</cp:revision>
  <dcterms:created xsi:type="dcterms:W3CDTF">2024-03-10T13:25:42Z</dcterms:created>
  <dcterms:modified xsi:type="dcterms:W3CDTF">2024-06-25T11:58:58Z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0x010100797B669D26C8494CA7785679D8B2A5ED</vt:lpwstr>
  </property>
  <property fmtid="{D5CDD505-2E9C-101B-9397-08002B2CF9AE}" pid="3" name="MediaServiceImageTags">
    <vt:lpwstr/>
  </property>
</Properties>
</file>