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4"/>
  </p:sldMasterIdLst>
  <p:notesMasterIdLst>
    <p:notesMasterId r:id="rId11"/>
  </p:notesMasterIdLst>
  <p:sldIdLst>
    <p:sldId id="268" r:id="rId5"/>
    <p:sldId id="279" r:id="rId6"/>
    <p:sldId id="281" r:id="rId7"/>
    <p:sldId id="277" r:id="rId8"/>
    <p:sldId id="271" r:id="rId9"/>
    <p:sldId id="270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verview Application Template" id="{053C3EF4-24B6-F64F-BFDF-521D93BA9934}">
          <p14:sldIdLst>
            <p14:sldId id="268"/>
          </p14:sldIdLst>
        </p14:section>
        <p14:section name="Vorstellung" id="{6F032485-F42F-4645-AF5B-CE298C1CA406}">
          <p14:sldIdLst>
            <p14:sldId id="279"/>
            <p14:sldId id="281"/>
          </p14:sldIdLst>
        </p14:section>
        <p14:section name="Idee" id="{08251AE7-0E36-B446-A6D5-DA50A1678257}">
          <p14:sldIdLst>
            <p14:sldId id="277"/>
          </p14:sldIdLst>
        </p14:section>
        <p14:section name="Zusätzliche Slides" id="{F8F64F9D-5CD3-624B-9EAE-366DC1DD177F}">
          <p14:sldIdLst>
            <p14:sldId id="271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ABDC83C-BE9E-DE3B-DCE7-4AC3D8FA3B54}" name="Josephine Hoffheinz" initials="JH" userId="S::josephine.hoffheinz@ekipa.de::e0f5c9e3-43ea-4b53-8ebb-53a75749d87d" providerId="AD"/>
  <p188:author id="{542CE045-143D-165A-9AF3-50A8A0B8C015}" name="Nico Sedovnik" initials="NS" userId="S::nico.sedovnik@ekipa.de::c899cdf4-4dd3-48e4-9d05-d9a3bf84ba8f" providerId="AD"/>
  <p188:author id="{044A4280-E3AE-A440-0DB4-F0B21F1EE427}" name="Nico Heby" initials="NH" userId="S::nico@ekipa.de::c88c6920-9e16-4a7e-acac-31863610828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C5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98510C-B04D-485E-AF7B-C3475C138F97}" v="294" dt="2024-05-02T10:42:34.1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 Heby" userId="c88c6920-9e16-4a7e-acac-31863610828a" providerId="ADAL" clId="{AD6007C3-79C5-42C4-AA11-46947D916CF3}"/>
    <pc:docChg chg="">
      <pc:chgData name="Nico Heby" userId="c88c6920-9e16-4a7e-acac-31863610828a" providerId="ADAL" clId="{AD6007C3-79C5-42C4-AA11-46947D916CF3}" dt="2024-05-02T14:37:22.842" v="2"/>
      <pc:docMkLst>
        <pc:docMk/>
      </pc:docMkLst>
      <pc:sldChg chg="addCm modCm">
        <pc:chgData name="Nico Heby" userId="c88c6920-9e16-4a7e-acac-31863610828a" providerId="ADAL" clId="{AD6007C3-79C5-42C4-AA11-46947D916CF3}" dt="2024-05-02T14:36:08.127" v="1" actId="2056"/>
        <pc:sldMkLst>
          <pc:docMk/>
          <pc:sldMk cId="985856299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Nico Heby" userId="c88c6920-9e16-4a7e-acac-31863610828a" providerId="ADAL" clId="{AD6007C3-79C5-42C4-AA11-46947D916CF3}" dt="2024-05-02T14:36:08.127" v="1" actId="2056"/>
              <pc2:cmMkLst xmlns:pc2="http://schemas.microsoft.com/office/powerpoint/2019/9/main/command">
                <pc:docMk/>
                <pc:sldMk cId="985856299" sldId="268"/>
                <pc2:cmMk id="{44277929-F88E-4A44-B3A2-A4CEDDCC2D26}"/>
              </pc2:cmMkLst>
            </pc226:cmChg>
          </p:ext>
        </pc:extLst>
      </pc:sldChg>
      <pc:sldChg chg="addCm">
        <pc:chgData name="Nico Heby" userId="c88c6920-9e16-4a7e-acac-31863610828a" providerId="ADAL" clId="{AD6007C3-79C5-42C4-AA11-46947D916CF3}" dt="2024-05-02T14:37:22.842" v="2"/>
        <pc:sldMkLst>
          <pc:docMk/>
          <pc:sldMk cId="1242209909" sldId="28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Nico Heby" userId="c88c6920-9e16-4a7e-acac-31863610828a" providerId="ADAL" clId="{AD6007C3-79C5-42C4-AA11-46947D916CF3}" dt="2024-05-02T14:37:22.842" v="2"/>
              <pc2:cmMkLst xmlns:pc2="http://schemas.microsoft.com/office/powerpoint/2019/9/main/command">
                <pc:docMk/>
                <pc:sldMk cId="1242209909" sldId="281"/>
                <pc2:cmMk id="{9BDAF28A-5C85-4114-9E5E-E4C4BEE68F92}"/>
              </pc2:cmMkLst>
            </pc226:cmChg>
          </p:ext>
        </pc:extLst>
      </pc:sldChg>
    </pc:docChg>
  </pc:docChgLst>
  <pc:docChgLst>
    <pc:chgData name="Nico Sedovnik" userId="c899cdf4-4dd3-48e4-9d05-d9a3bf84ba8f" providerId="ADAL" clId="{1398510C-B04D-485E-AF7B-C3475C138F97}"/>
    <pc:docChg chg="undo custSel addSld delSld modSld sldOrd modMainMaster modSection">
      <pc:chgData name="Nico Sedovnik" userId="c899cdf4-4dd3-48e4-9d05-d9a3bf84ba8f" providerId="ADAL" clId="{1398510C-B04D-485E-AF7B-C3475C138F97}" dt="2024-05-06T09:27:18.167" v="776"/>
      <pc:docMkLst>
        <pc:docMk/>
      </pc:docMkLst>
      <pc:sldChg chg="delCm modCm">
        <pc:chgData name="Nico Sedovnik" userId="c899cdf4-4dd3-48e4-9d05-d9a3bf84ba8f" providerId="ADAL" clId="{1398510C-B04D-485E-AF7B-C3475C138F97}" dt="2024-05-06T09:27:12.063" v="775"/>
        <pc:sldMkLst>
          <pc:docMk/>
          <pc:sldMk cId="985856299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 mod modRxn">
              <pc226:chgData name="Nico Sedovnik" userId="c899cdf4-4dd3-48e4-9d05-d9a3bf84ba8f" providerId="ADAL" clId="{1398510C-B04D-485E-AF7B-C3475C138F97}" dt="2024-05-06T09:27:12.063" v="775"/>
              <pc2:cmMkLst xmlns:pc2="http://schemas.microsoft.com/office/powerpoint/2019/9/main/command">
                <pc:docMk/>
                <pc:sldMk cId="985856299" sldId="268"/>
                <pc2:cmMk id="{44277929-F88E-4A44-B3A2-A4CEDDCC2D26}"/>
              </pc2:cmMkLst>
            </pc226:cmChg>
          </p:ext>
        </pc:extLst>
      </pc:sldChg>
      <pc:sldChg chg="add del">
        <pc:chgData name="Nico Sedovnik" userId="c899cdf4-4dd3-48e4-9d05-d9a3bf84ba8f" providerId="ADAL" clId="{1398510C-B04D-485E-AF7B-C3475C138F97}" dt="2024-05-02T10:04:59.990" v="418" actId="2696"/>
        <pc:sldMkLst>
          <pc:docMk/>
          <pc:sldMk cId="355082236" sldId="280"/>
        </pc:sldMkLst>
      </pc:sldChg>
      <pc:sldChg chg="modSp new mod ord delCm modCm">
        <pc:chgData name="Nico Sedovnik" userId="c899cdf4-4dd3-48e4-9d05-d9a3bf84ba8f" providerId="ADAL" clId="{1398510C-B04D-485E-AF7B-C3475C138F97}" dt="2024-05-06T09:27:18.167" v="776"/>
        <pc:sldMkLst>
          <pc:docMk/>
          <pc:sldMk cId="1242209909" sldId="281"/>
        </pc:sldMkLst>
        <pc:spChg chg="mod">
          <ac:chgData name="Nico Sedovnik" userId="c899cdf4-4dd3-48e4-9d05-d9a3bf84ba8f" providerId="ADAL" clId="{1398510C-B04D-485E-AF7B-C3475C138F97}" dt="2024-05-02T10:10:22.415" v="427" actId="1582"/>
          <ac:spMkLst>
            <pc:docMk/>
            <pc:sldMk cId="1242209909" sldId="281"/>
            <ac:spMk id="2" creationId="{D2E951D8-079A-DCEB-F0FA-A4D16992FCD6}"/>
          </ac:spMkLst>
        </pc:spChg>
        <pc:spChg chg="mod">
          <ac:chgData name="Nico Sedovnik" userId="c899cdf4-4dd3-48e4-9d05-d9a3bf84ba8f" providerId="ADAL" clId="{1398510C-B04D-485E-AF7B-C3475C138F97}" dt="2024-05-02T14:55:12.946" v="772"/>
          <ac:spMkLst>
            <pc:docMk/>
            <pc:sldMk cId="1242209909" sldId="281"/>
            <ac:spMk id="3" creationId="{97436DA6-3E3A-12BE-E527-DE2F10A8D40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Nico Sedovnik" userId="c899cdf4-4dd3-48e4-9d05-d9a3bf84ba8f" providerId="ADAL" clId="{1398510C-B04D-485E-AF7B-C3475C138F97}" dt="2024-05-06T09:27:18.167" v="776"/>
              <pc2:cmMkLst xmlns:pc2="http://schemas.microsoft.com/office/powerpoint/2019/9/main/command">
                <pc:docMk/>
                <pc:sldMk cId="1242209909" sldId="281"/>
                <pc2:cmMk id="{9BDAF28A-5C85-4114-9E5E-E4C4BEE68F92}"/>
              </pc2:cmMkLst>
              <pc226:cmRplyChg chg="add">
                <pc226:chgData name="Nico Sedovnik" userId="c899cdf4-4dd3-48e4-9d05-d9a3bf84ba8f" providerId="ADAL" clId="{1398510C-B04D-485E-AF7B-C3475C138F97}" dt="2024-05-02T14:55:32.658" v="773"/>
                <pc2:cmRplyMkLst xmlns:pc2="http://schemas.microsoft.com/office/powerpoint/2019/9/main/command">
                  <pc:docMk/>
                  <pc:sldMk cId="1242209909" sldId="281"/>
                  <pc2:cmMk id="{9BDAF28A-5C85-4114-9E5E-E4C4BEE68F92}"/>
                  <pc2:cmRplyMk id="{710D5722-CECD-4D00-9B51-3620A150FD8B}"/>
                </pc2:cmRplyMkLst>
              </pc226:cmRplyChg>
            </pc226:cmChg>
          </p:ext>
        </pc:extLst>
      </pc:sldChg>
      <pc:sldMasterChg chg="modSldLayout">
        <pc:chgData name="Nico Sedovnik" userId="c899cdf4-4dd3-48e4-9d05-d9a3bf84ba8f" providerId="ADAL" clId="{1398510C-B04D-485E-AF7B-C3475C138F97}" dt="2024-05-02T14:54:33.667" v="771" actId="20577"/>
        <pc:sldMasterMkLst>
          <pc:docMk/>
          <pc:sldMasterMk cId="2394396925" sldId="2147483661"/>
        </pc:sldMasterMkLst>
        <pc:sldLayoutChg chg="addSp delSp modSp mod">
          <pc:chgData name="Nico Sedovnik" userId="c899cdf4-4dd3-48e4-9d05-d9a3bf84ba8f" providerId="ADAL" clId="{1398510C-B04D-485E-AF7B-C3475C138F97}" dt="2024-05-02T10:26:21.716" v="711" actId="20577"/>
          <pc:sldLayoutMkLst>
            <pc:docMk/>
            <pc:sldMasterMk cId="2394396925" sldId="2147483661"/>
            <pc:sldLayoutMk cId="1783054580" sldId="2147483674"/>
          </pc:sldLayoutMkLst>
          <pc:spChg chg="mod">
            <ac:chgData name="Nico Sedovnik" userId="c899cdf4-4dd3-48e4-9d05-d9a3bf84ba8f" providerId="ADAL" clId="{1398510C-B04D-485E-AF7B-C3475C138F97}" dt="2024-05-02T10:26:21.716" v="711" actId="20577"/>
            <ac:spMkLst>
              <pc:docMk/>
              <pc:sldMasterMk cId="2394396925" sldId="2147483661"/>
              <pc:sldLayoutMk cId="1783054580" sldId="2147483674"/>
              <ac:spMk id="2" creationId="{9A09CF22-0C7B-B8E0-EEF8-7EA4D09EAF28}"/>
            </ac:spMkLst>
          </pc:spChg>
          <pc:spChg chg="mod">
            <ac:chgData name="Nico Sedovnik" userId="c899cdf4-4dd3-48e4-9d05-d9a3bf84ba8f" providerId="ADAL" clId="{1398510C-B04D-485E-AF7B-C3475C138F97}" dt="2024-05-02T10:26:13.162" v="710"/>
            <ac:spMkLst>
              <pc:docMk/>
              <pc:sldMasterMk cId="2394396925" sldId="2147483661"/>
              <pc:sldLayoutMk cId="1783054580" sldId="2147483674"/>
              <ac:spMk id="6" creationId="{8814DEDD-7C5C-9062-14A1-B8310D3491F0}"/>
            </ac:spMkLst>
          </pc:spChg>
          <pc:picChg chg="del">
            <ac:chgData name="Nico Sedovnik" userId="c899cdf4-4dd3-48e4-9d05-d9a3bf84ba8f" providerId="ADAL" clId="{1398510C-B04D-485E-AF7B-C3475C138F97}" dt="2024-05-02T09:55:22.465" v="154" actId="478"/>
            <ac:picMkLst>
              <pc:docMk/>
              <pc:sldMasterMk cId="2394396925" sldId="2147483661"/>
              <pc:sldLayoutMk cId="1783054580" sldId="2147483674"/>
              <ac:picMk id="5" creationId="{DDFEA940-24C1-557D-0DF3-DDEA0D1CD4FD}"/>
            </ac:picMkLst>
          </pc:picChg>
          <pc:picChg chg="add mod">
            <ac:chgData name="Nico Sedovnik" userId="c899cdf4-4dd3-48e4-9d05-d9a3bf84ba8f" providerId="ADAL" clId="{1398510C-B04D-485E-AF7B-C3475C138F97}" dt="2024-05-02T09:55:22.649" v="155"/>
            <ac:picMkLst>
              <pc:docMk/>
              <pc:sldMasterMk cId="2394396925" sldId="2147483661"/>
              <pc:sldLayoutMk cId="1783054580" sldId="2147483674"/>
              <ac:picMk id="7" creationId="{CBD072D0-E73A-C788-96B8-334C8ABFEFE2}"/>
            </ac:picMkLst>
          </pc:picChg>
        </pc:sldLayoutChg>
        <pc:sldLayoutChg chg="addSp delSp modSp mod">
          <pc:chgData name="Nico Sedovnik" userId="c899cdf4-4dd3-48e4-9d05-d9a3bf84ba8f" providerId="ADAL" clId="{1398510C-B04D-485E-AF7B-C3475C138F97}" dt="2024-05-02T10:42:10.730" v="746" actId="20577"/>
          <pc:sldLayoutMkLst>
            <pc:docMk/>
            <pc:sldMasterMk cId="2394396925" sldId="2147483661"/>
            <pc:sldLayoutMk cId="3485044174" sldId="2147483678"/>
          </pc:sldLayoutMkLst>
          <pc:spChg chg="mod">
            <ac:chgData name="Nico Sedovnik" userId="c899cdf4-4dd3-48e4-9d05-d9a3bf84ba8f" providerId="ADAL" clId="{1398510C-B04D-485E-AF7B-C3475C138F97}" dt="2024-05-02T09:58:56.061" v="321" actId="20577"/>
            <ac:spMkLst>
              <pc:docMk/>
              <pc:sldMasterMk cId="2394396925" sldId="2147483661"/>
              <pc:sldLayoutMk cId="3485044174" sldId="2147483678"/>
              <ac:spMk id="9" creationId="{3676FF84-31E1-C937-463E-EA12653DED04}"/>
            </ac:spMkLst>
          </pc:spChg>
          <pc:spChg chg="mod">
            <ac:chgData name="Nico Sedovnik" userId="c899cdf4-4dd3-48e4-9d05-d9a3bf84ba8f" providerId="ADAL" clId="{1398510C-B04D-485E-AF7B-C3475C138F97}" dt="2024-05-02T10:11:33.411" v="461" actId="20577"/>
            <ac:spMkLst>
              <pc:docMk/>
              <pc:sldMasterMk cId="2394396925" sldId="2147483661"/>
              <pc:sldLayoutMk cId="3485044174" sldId="2147483678"/>
              <ac:spMk id="10" creationId="{17612AC8-FC47-EEFB-DFAA-6A99D4950EC0}"/>
            </ac:spMkLst>
          </pc:spChg>
          <pc:spChg chg="mod">
            <ac:chgData name="Nico Sedovnik" userId="c899cdf4-4dd3-48e4-9d05-d9a3bf84ba8f" providerId="ADAL" clId="{1398510C-B04D-485E-AF7B-C3475C138F97}" dt="2024-05-02T10:04:27.701" v="412" actId="20577"/>
            <ac:spMkLst>
              <pc:docMk/>
              <pc:sldMasterMk cId="2394396925" sldId="2147483661"/>
              <pc:sldLayoutMk cId="3485044174" sldId="2147483678"/>
              <ac:spMk id="11" creationId="{366E3751-4A42-3B8D-5208-B03E95659924}"/>
            </ac:spMkLst>
          </pc:spChg>
          <pc:spChg chg="mod">
            <ac:chgData name="Nico Sedovnik" userId="c899cdf4-4dd3-48e4-9d05-d9a3bf84ba8f" providerId="ADAL" clId="{1398510C-B04D-485E-AF7B-C3475C138F97}" dt="2024-05-02T10:42:10.730" v="746" actId="20577"/>
            <ac:spMkLst>
              <pc:docMk/>
              <pc:sldMasterMk cId="2394396925" sldId="2147483661"/>
              <pc:sldLayoutMk cId="3485044174" sldId="2147483678"/>
              <ac:spMk id="12" creationId="{D857812C-F707-CEB5-F849-562C7BA4920F}"/>
            </ac:spMkLst>
          </pc:spChg>
          <pc:spChg chg="mod">
            <ac:chgData name="Nico Sedovnik" userId="c899cdf4-4dd3-48e4-9d05-d9a3bf84ba8f" providerId="ADAL" clId="{1398510C-B04D-485E-AF7B-C3475C138F97}" dt="2024-05-02T10:42:05.090" v="734" actId="20577"/>
            <ac:spMkLst>
              <pc:docMk/>
              <pc:sldMasterMk cId="2394396925" sldId="2147483661"/>
              <pc:sldLayoutMk cId="3485044174" sldId="2147483678"/>
              <ac:spMk id="14" creationId="{76F030FD-CF8C-493C-44C2-2ADB5AE0E234}"/>
            </ac:spMkLst>
          </pc:spChg>
          <pc:picChg chg="add del mod">
            <ac:chgData name="Nico Sedovnik" userId="c899cdf4-4dd3-48e4-9d05-d9a3bf84ba8f" providerId="ADAL" clId="{1398510C-B04D-485E-AF7B-C3475C138F97}" dt="2024-05-02T09:54:27.261" v="127" actId="478"/>
            <ac:picMkLst>
              <pc:docMk/>
              <pc:sldMasterMk cId="2394396925" sldId="2147483661"/>
              <pc:sldLayoutMk cId="3485044174" sldId="2147483678"/>
              <ac:picMk id="2" creationId="{CA2B41FA-726B-6475-0C0A-8ABF6C7BD429}"/>
            </ac:picMkLst>
          </pc:picChg>
          <pc:picChg chg="add del mod">
            <ac:chgData name="Nico Sedovnik" userId="c899cdf4-4dd3-48e4-9d05-d9a3bf84ba8f" providerId="ADAL" clId="{1398510C-B04D-485E-AF7B-C3475C138F97}" dt="2024-05-02T09:55:13.449" v="149" actId="478"/>
            <ac:picMkLst>
              <pc:docMk/>
              <pc:sldMasterMk cId="2394396925" sldId="2147483661"/>
              <pc:sldLayoutMk cId="3485044174" sldId="2147483678"/>
              <ac:picMk id="4" creationId="{F219AD78-9756-D946-14F5-C99E5D41345D}"/>
            </ac:picMkLst>
          </pc:picChg>
          <pc:picChg chg="del">
            <ac:chgData name="Nico Sedovnik" userId="c899cdf4-4dd3-48e4-9d05-d9a3bf84ba8f" providerId="ADAL" clId="{1398510C-B04D-485E-AF7B-C3475C138F97}" dt="2024-05-02T09:54:24.627" v="125" actId="478"/>
            <ac:picMkLst>
              <pc:docMk/>
              <pc:sldMasterMk cId="2394396925" sldId="2147483661"/>
              <pc:sldLayoutMk cId="3485044174" sldId="2147483678"/>
              <ac:picMk id="5" creationId="{DEE2D59B-E683-13F6-0605-8FB2FF415606}"/>
            </ac:picMkLst>
          </pc:picChg>
          <pc:picChg chg="add mod">
            <ac:chgData name="Nico Sedovnik" userId="c899cdf4-4dd3-48e4-9d05-d9a3bf84ba8f" providerId="ADAL" clId="{1398510C-B04D-485E-AF7B-C3475C138F97}" dt="2024-05-02T09:55:11.683" v="148"/>
            <ac:picMkLst>
              <pc:docMk/>
              <pc:sldMasterMk cId="2394396925" sldId="2147483661"/>
              <pc:sldLayoutMk cId="3485044174" sldId="2147483678"/>
              <ac:picMk id="6" creationId="{FC457A0E-06B3-8A65-2B74-FBB66B1E7EF1}"/>
            </ac:picMkLst>
          </pc:picChg>
        </pc:sldLayoutChg>
        <pc:sldLayoutChg chg="addSp delSp modSp mod">
          <pc:chgData name="Nico Sedovnik" userId="c899cdf4-4dd3-48e4-9d05-d9a3bf84ba8f" providerId="ADAL" clId="{1398510C-B04D-485E-AF7B-C3475C138F97}" dt="2024-05-02T10:42:34.142" v="770" actId="20577"/>
          <pc:sldLayoutMkLst>
            <pc:docMk/>
            <pc:sldMasterMk cId="2394396925" sldId="2147483661"/>
            <pc:sldLayoutMk cId="3859855295" sldId="2147483683"/>
          </pc:sldLayoutMkLst>
          <pc:spChg chg="mod">
            <ac:chgData name="Nico Sedovnik" userId="c899cdf4-4dd3-48e4-9d05-d9a3bf84ba8f" providerId="ADAL" clId="{1398510C-B04D-485E-AF7B-C3475C138F97}" dt="2024-05-02T10:24:31.740" v="679"/>
            <ac:spMkLst>
              <pc:docMk/>
              <pc:sldMasterMk cId="2394396925" sldId="2147483661"/>
              <pc:sldLayoutMk cId="3859855295" sldId="2147483683"/>
              <ac:spMk id="3" creationId="{95699F01-3458-2EDA-67A5-1C48AABD7F49}"/>
            </ac:spMkLst>
          </pc:spChg>
          <pc:spChg chg="mod">
            <ac:chgData name="Nico Sedovnik" userId="c899cdf4-4dd3-48e4-9d05-d9a3bf84ba8f" providerId="ADAL" clId="{1398510C-B04D-485E-AF7B-C3475C138F97}" dt="2024-05-02T10:13:40.951" v="482" actId="20577"/>
            <ac:spMkLst>
              <pc:docMk/>
              <pc:sldMasterMk cId="2394396925" sldId="2147483661"/>
              <pc:sldLayoutMk cId="3859855295" sldId="2147483683"/>
              <ac:spMk id="9" creationId="{3676FF84-31E1-C937-463E-EA12653DED04}"/>
            </ac:spMkLst>
          </pc:spChg>
          <pc:spChg chg="mod">
            <ac:chgData name="Nico Sedovnik" userId="c899cdf4-4dd3-48e4-9d05-d9a3bf84ba8f" providerId="ADAL" clId="{1398510C-B04D-485E-AF7B-C3475C138F97}" dt="2024-05-02T10:22:14.013" v="671" actId="20577"/>
            <ac:spMkLst>
              <pc:docMk/>
              <pc:sldMasterMk cId="2394396925" sldId="2147483661"/>
              <pc:sldLayoutMk cId="3859855295" sldId="2147483683"/>
              <ac:spMk id="10" creationId="{17612AC8-FC47-EEFB-DFAA-6A99D4950EC0}"/>
            </ac:spMkLst>
          </pc:spChg>
          <pc:spChg chg="mod">
            <ac:chgData name="Nico Sedovnik" userId="c899cdf4-4dd3-48e4-9d05-d9a3bf84ba8f" providerId="ADAL" clId="{1398510C-B04D-485E-AF7B-C3475C138F97}" dt="2024-05-02T10:21:12.191" v="568" actId="20577"/>
            <ac:spMkLst>
              <pc:docMk/>
              <pc:sldMasterMk cId="2394396925" sldId="2147483661"/>
              <pc:sldLayoutMk cId="3859855295" sldId="2147483683"/>
              <ac:spMk id="11" creationId="{366E3751-4A42-3B8D-5208-B03E95659924}"/>
            </ac:spMkLst>
          </pc:spChg>
          <pc:spChg chg="mod">
            <ac:chgData name="Nico Sedovnik" userId="c899cdf4-4dd3-48e4-9d05-d9a3bf84ba8f" providerId="ADAL" clId="{1398510C-B04D-485E-AF7B-C3475C138F97}" dt="2024-05-02T10:42:24.180" v="762" actId="20577"/>
            <ac:spMkLst>
              <pc:docMk/>
              <pc:sldMasterMk cId="2394396925" sldId="2147483661"/>
              <pc:sldLayoutMk cId="3859855295" sldId="2147483683"/>
              <ac:spMk id="12" creationId="{D857812C-F707-CEB5-F849-562C7BA4920F}"/>
            </ac:spMkLst>
          </pc:spChg>
          <pc:spChg chg="mod">
            <ac:chgData name="Nico Sedovnik" userId="c899cdf4-4dd3-48e4-9d05-d9a3bf84ba8f" providerId="ADAL" clId="{1398510C-B04D-485E-AF7B-C3475C138F97}" dt="2024-05-02T10:42:34.142" v="770" actId="20577"/>
            <ac:spMkLst>
              <pc:docMk/>
              <pc:sldMasterMk cId="2394396925" sldId="2147483661"/>
              <pc:sldLayoutMk cId="3859855295" sldId="2147483683"/>
              <ac:spMk id="14" creationId="{BED520A0-5A91-65BD-5356-54F489A6981F}"/>
            </ac:spMkLst>
          </pc:spChg>
          <pc:picChg chg="add mod">
            <ac:chgData name="Nico Sedovnik" userId="c899cdf4-4dd3-48e4-9d05-d9a3bf84ba8f" providerId="ADAL" clId="{1398510C-B04D-485E-AF7B-C3475C138F97}" dt="2024-05-02T09:55:20.091" v="153"/>
            <ac:picMkLst>
              <pc:docMk/>
              <pc:sldMasterMk cId="2394396925" sldId="2147483661"/>
              <pc:sldLayoutMk cId="3859855295" sldId="2147483683"/>
              <ac:picMk id="2" creationId="{7F5D5C6D-1A8E-48D2-CE65-6725BEA8E187}"/>
            </ac:picMkLst>
          </pc:picChg>
          <pc:picChg chg="del">
            <ac:chgData name="Nico Sedovnik" userId="c899cdf4-4dd3-48e4-9d05-d9a3bf84ba8f" providerId="ADAL" clId="{1398510C-B04D-485E-AF7B-C3475C138F97}" dt="2024-05-02T09:55:19.871" v="152" actId="478"/>
            <ac:picMkLst>
              <pc:docMk/>
              <pc:sldMasterMk cId="2394396925" sldId="2147483661"/>
              <pc:sldLayoutMk cId="3859855295" sldId="2147483683"/>
              <ac:picMk id="4" creationId="{77073C7D-101F-4BB5-8128-61FAC53A3E8E}"/>
            </ac:picMkLst>
          </pc:picChg>
        </pc:sldLayoutChg>
        <pc:sldLayoutChg chg="addSp delSp modSp mod">
          <pc:chgData name="Nico Sedovnik" userId="c899cdf4-4dd3-48e4-9d05-d9a3bf84ba8f" providerId="ADAL" clId="{1398510C-B04D-485E-AF7B-C3475C138F97}" dt="2024-05-02T10:42:19.653" v="754" actId="20577"/>
          <pc:sldLayoutMkLst>
            <pc:docMk/>
            <pc:sldMasterMk cId="2394396925" sldId="2147483661"/>
            <pc:sldLayoutMk cId="3371246564" sldId="2147483684"/>
          </pc:sldLayoutMkLst>
          <pc:spChg chg="mod">
            <ac:chgData name="Nico Sedovnik" userId="c899cdf4-4dd3-48e4-9d05-d9a3bf84ba8f" providerId="ADAL" clId="{1398510C-B04D-485E-AF7B-C3475C138F97}" dt="2024-05-02T10:42:19.653" v="754" actId="20577"/>
            <ac:spMkLst>
              <pc:docMk/>
              <pc:sldMasterMk cId="2394396925" sldId="2147483661"/>
              <pc:sldLayoutMk cId="3371246564" sldId="2147483684"/>
              <ac:spMk id="12" creationId="{D857812C-F707-CEB5-F849-562C7BA4920F}"/>
            </ac:spMkLst>
          </pc:spChg>
          <pc:picChg chg="add mod">
            <ac:chgData name="Nico Sedovnik" userId="c899cdf4-4dd3-48e4-9d05-d9a3bf84ba8f" providerId="ADAL" clId="{1398510C-B04D-485E-AF7B-C3475C138F97}" dt="2024-05-02T09:55:17.254" v="151"/>
            <ac:picMkLst>
              <pc:docMk/>
              <pc:sldMasterMk cId="2394396925" sldId="2147483661"/>
              <pc:sldLayoutMk cId="3371246564" sldId="2147483684"/>
              <ac:picMk id="4" creationId="{526B9B39-A005-3C12-83DD-4B0489CA1602}"/>
            </ac:picMkLst>
          </pc:picChg>
          <pc:picChg chg="del">
            <ac:chgData name="Nico Sedovnik" userId="c899cdf4-4dd3-48e4-9d05-d9a3bf84ba8f" providerId="ADAL" clId="{1398510C-B04D-485E-AF7B-C3475C138F97}" dt="2024-05-02T09:55:16.579" v="150" actId="478"/>
            <ac:picMkLst>
              <pc:docMk/>
              <pc:sldMasterMk cId="2394396925" sldId="2147483661"/>
              <pc:sldLayoutMk cId="3371246564" sldId="2147483684"/>
              <ac:picMk id="5" creationId="{628F60D1-80C7-FFAF-F609-C9FE4101953B}"/>
            </ac:picMkLst>
          </pc:picChg>
        </pc:sldLayoutChg>
        <pc:sldLayoutChg chg="addSp delSp modSp mod">
          <pc:chgData name="Nico Sedovnik" userId="c899cdf4-4dd3-48e4-9d05-d9a3bf84ba8f" providerId="ADAL" clId="{1398510C-B04D-485E-AF7B-C3475C138F97}" dt="2024-05-02T14:54:33.667" v="771" actId="20577"/>
          <pc:sldLayoutMkLst>
            <pc:docMk/>
            <pc:sldMasterMk cId="2394396925" sldId="2147483661"/>
            <pc:sldLayoutMk cId="2890018589" sldId="2147483686"/>
          </pc:sldLayoutMkLst>
          <pc:spChg chg="mod">
            <ac:chgData name="Nico Sedovnik" userId="c899cdf4-4dd3-48e4-9d05-d9a3bf84ba8f" providerId="ADAL" clId="{1398510C-B04D-485E-AF7B-C3475C138F97}" dt="2024-05-02T09:51:06.669" v="60" actId="20577"/>
            <ac:spMkLst>
              <pc:docMk/>
              <pc:sldMasterMk cId="2394396925" sldId="2147483661"/>
              <pc:sldLayoutMk cId="2890018589" sldId="2147483686"/>
              <ac:spMk id="5" creationId="{17161435-3D22-11D6-7990-23658D20C31A}"/>
            </ac:spMkLst>
          </pc:spChg>
          <pc:spChg chg="mod">
            <ac:chgData name="Nico Sedovnik" userId="c899cdf4-4dd3-48e4-9d05-d9a3bf84ba8f" providerId="ADAL" clId="{1398510C-B04D-485E-AF7B-C3475C138F97}" dt="2024-05-02T10:41:47.087" v="722" actId="20577"/>
            <ac:spMkLst>
              <pc:docMk/>
              <pc:sldMasterMk cId="2394396925" sldId="2147483661"/>
              <pc:sldLayoutMk cId="2890018589" sldId="2147483686"/>
              <ac:spMk id="6" creationId="{87FC9C44-2064-6188-7961-3C36416805CE}"/>
            </ac:spMkLst>
          </pc:spChg>
          <pc:spChg chg="mod">
            <ac:chgData name="Nico Sedovnik" userId="c899cdf4-4dd3-48e4-9d05-d9a3bf84ba8f" providerId="ADAL" clId="{1398510C-B04D-485E-AF7B-C3475C138F97}" dt="2024-05-02T14:54:33.667" v="771" actId="20577"/>
            <ac:spMkLst>
              <pc:docMk/>
              <pc:sldMasterMk cId="2394396925" sldId="2147483661"/>
              <pc:sldLayoutMk cId="2890018589" sldId="2147483686"/>
              <ac:spMk id="9" creationId="{E3D37140-D3D2-2109-DC27-D13AB3E6507F}"/>
            </ac:spMkLst>
          </pc:spChg>
          <pc:spChg chg="mod">
            <ac:chgData name="Nico Sedovnik" userId="c899cdf4-4dd3-48e4-9d05-d9a3bf84ba8f" providerId="ADAL" clId="{1398510C-B04D-485E-AF7B-C3475C138F97}" dt="2024-05-02T10:18:19.913" v="545" actId="20577"/>
            <ac:spMkLst>
              <pc:docMk/>
              <pc:sldMasterMk cId="2394396925" sldId="2147483661"/>
              <pc:sldLayoutMk cId="2890018589" sldId="2147483686"/>
              <ac:spMk id="11" creationId="{9CDB8CC6-8072-7A79-6F45-7588CBC7B18A}"/>
            </ac:spMkLst>
          </pc:spChg>
          <pc:spChg chg="mod">
            <ac:chgData name="Nico Sedovnik" userId="c899cdf4-4dd3-48e4-9d05-d9a3bf84ba8f" providerId="ADAL" clId="{1398510C-B04D-485E-AF7B-C3475C138F97}" dt="2024-05-02T09:50:37.670" v="37" actId="20577"/>
            <ac:spMkLst>
              <pc:docMk/>
              <pc:sldMasterMk cId="2394396925" sldId="2147483661"/>
              <pc:sldLayoutMk cId="2890018589" sldId="2147483686"/>
              <ac:spMk id="13" creationId="{188A2A38-B7EA-270F-7F75-FA6D97CEE343}"/>
            </ac:spMkLst>
          </pc:spChg>
          <pc:picChg chg="add del mod">
            <ac:chgData name="Nico Sedovnik" userId="c899cdf4-4dd3-48e4-9d05-d9a3bf84ba8f" providerId="ADAL" clId="{1398510C-B04D-485E-AF7B-C3475C138F97}" dt="2024-05-02T09:53:58.390" v="105" actId="478"/>
            <ac:picMkLst>
              <pc:docMk/>
              <pc:sldMasterMk cId="2394396925" sldId="2147483661"/>
              <pc:sldLayoutMk cId="2890018589" sldId="2147483686"/>
              <ac:picMk id="7" creationId="{9DBA095B-3E7C-FC4D-F00E-F3199E144DF6}"/>
            </ac:picMkLst>
          </pc:picChg>
          <pc:picChg chg="del">
            <ac:chgData name="Nico Sedovnik" userId="c899cdf4-4dd3-48e4-9d05-d9a3bf84ba8f" providerId="ADAL" clId="{1398510C-B04D-485E-AF7B-C3475C138F97}" dt="2024-05-02T09:53:03.271" v="97" actId="478"/>
            <ac:picMkLst>
              <pc:docMk/>
              <pc:sldMasterMk cId="2394396925" sldId="2147483661"/>
              <pc:sldLayoutMk cId="2890018589" sldId="2147483686"/>
              <ac:picMk id="10" creationId="{7B9BEF10-6356-6DF7-EE65-2F2498E6E3D5}"/>
            </ac:picMkLst>
          </pc:picChg>
          <pc:picChg chg="add mod">
            <ac:chgData name="Nico Sedovnik" userId="c899cdf4-4dd3-48e4-9d05-d9a3bf84ba8f" providerId="ADAL" clId="{1398510C-B04D-485E-AF7B-C3475C138F97}" dt="2024-05-02T09:54:14.662" v="122" actId="1038"/>
            <ac:picMkLst>
              <pc:docMk/>
              <pc:sldMasterMk cId="2394396925" sldId="2147483661"/>
              <pc:sldLayoutMk cId="2890018589" sldId="2147483686"/>
              <ac:picMk id="16" creationId="{6BDED44D-B9AD-46DD-DAF0-289DFBB4D3C2}"/>
            </ac:picMkLst>
          </pc:picChg>
        </pc:sldLayoutChg>
        <pc:sldLayoutChg chg="addSp delSp modSp mod">
          <pc:chgData name="Nico Sedovnik" userId="c899cdf4-4dd3-48e4-9d05-d9a3bf84ba8f" providerId="ADAL" clId="{1398510C-B04D-485E-AF7B-C3475C138F97}" dt="2024-05-02T10:26:31.489" v="713"/>
          <pc:sldLayoutMkLst>
            <pc:docMk/>
            <pc:sldMasterMk cId="2394396925" sldId="2147483661"/>
            <pc:sldLayoutMk cId="3783021167" sldId="2147483687"/>
          </pc:sldLayoutMkLst>
          <pc:spChg chg="mod">
            <ac:chgData name="Nico Sedovnik" userId="c899cdf4-4dd3-48e4-9d05-d9a3bf84ba8f" providerId="ADAL" clId="{1398510C-B04D-485E-AF7B-C3475C138F97}" dt="2024-05-02T10:26:25.873" v="712"/>
            <ac:spMkLst>
              <pc:docMk/>
              <pc:sldMasterMk cId="2394396925" sldId="2147483661"/>
              <pc:sldLayoutMk cId="3783021167" sldId="2147483687"/>
              <ac:spMk id="2" creationId="{9A09CF22-0C7B-B8E0-EEF8-7EA4D09EAF28}"/>
            </ac:spMkLst>
          </pc:spChg>
          <pc:spChg chg="mod">
            <ac:chgData name="Nico Sedovnik" userId="c899cdf4-4dd3-48e4-9d05-d9a3bf84ba8f" providerId="ADAL" clId="{1398510C-B04D-485E-AF7B-C3475C138F97}" dt="2024-05-02T10:26:31.489" v="713"/>
            <ac:spMkLst>
              <pc:docMk/>
              <pc:sldMasterMk cId="2394396925" sldId="2147483661"/>
              <pc:sldLayoutMk cId="3783021167" sldId="2147483687"/>
              <ac:spMk id="6" creationId="{8814DEDD-7C5C-9062-14A1-B8310D3491F0}"/>
            </ac:spMkLst>
          </pc:spChg>
          <pc:picChg chg="add mod">
            <ac:chgData name="Nico Sedovnik" userId="c899cdf4-4dd3-48e4-9d05-d9a3bf84ba8f" providerId="ADAL" clId="{1398510C-B04D-485E-AF7B-C3475C138F97}" dt="2024-05-02T09:55:27.111" v="157"/>
            <ac:picMkLst>
              <pc:docMk/>
              <pc:sldMasterMk cId="2394396925" sldId="2147483661"/>
              <pc:sldLayoutMk cId="3783021167" sldId="2147483687"/>
              <ac:picMk id="3" creationId="{29459294-AE9A-285D-210B-9FCB95232876}"/>
            </ac:picMkLst>
          </pc:picChg>
          <pc:picChg chg="del">
            <ac:chgData name="Nico Sedovnik" userId="c899cdf4-4dd3-48e4-9d05-d9a3bf84ba8f" providerId="ADAL" clId="{1398510C-B04D-485E-AF7B-C3475C138F97}" dt="2024-05-02T09:55:25.591" v="156" actId="478"/>
            <ac:picMkLst>
              <pc:docMk/>
              <pc:sldMasterMk cId="2394396925" sldId="2147483661"/>
              <pc:sldLayoutMk cId="3783021167" sldId="2147483687"/>
              <ac:picMk id="4" creationId="{058E09E4-33C1-6312-BB3A-74EFB6C90A88}"/>
            </ac:picMkLst>
          </pc:picChg>
        </pc:sldLayoutChg>
        <pc:sldLayoutChg chg="addSp delSp modSp mod">
          <pc:chgData name="Nico Sedovnik" userId="c899cdf4-4dd3-48e4-9d05-d9a3bf84ba8f" providerId="ADAL" clId="{1398510C-B04D-485E-AF7B-C3475C138F97}" dt="2024-05-02T10:25:44.925" v="690" actId="14100"/>
          <pc:sldLayoutMkLst>
            <pc:docMk/>
            <pc:sldMasterMk cId="2394396925" sldId="2147483661"/>
            <pc:sldLayoutMk cId="3041709286" sldId="2147483688"/>
          </pc:sldLayoutMkLst>
          <pc:spChg chg="mod">
            <ac:chgData name="Nico Sedovnik" userId="c899cdf4-4dd3-48e4-9d05-d9a3bf84ba8f" providerId="ADAL" clId="{1398510C-B04D-485E-AF7B-C3475C138F97}" dt="2024-05-02T10:24:53.728" v="687" actId="20577"/>
            <ac:spMkLst>
              <pc:docMk/>
              <pc:sldMasterMk cId="2394396925" sldId="2147483661"/>
              <pc:sldLayoutMk cId="3041709286" sldId="2147483688"/>
              <ac:spMk id="2" creationId="{7E5FA1BE-7633-F019-9769-1B38AF726BC0}"/>
            </ac:spMkLst>
          </pc:spChg>
          <pc:spChg chg="mod">
            <ac:chgData name="Nico Sedovnik" userId="c899cdf4-4dd3-48e4-9d05-d9a3bf84ba8f" providerId="ADAL" clId="{1398510C-B04D-485E-AF7B-C3475C138F97}" dt="2024-05-02T09:57:08.909" v="242" actId="790"/>
            <ac:spMkLst>
              <pc:docMk/>
              <pc:sldMasterMk cId="2394396925" sldId="2147483661"/>
              <pc:sldLayoutMk cId="3041709286" sldId="2147483688"/>
              <ac:spMk id="3" creationId="{CAF8F316-5A1E-7E46-5A95-F83876EE2C2E}"/>
            </ac:spMkLst>
          </pc:spChg>
          <pc:spChg chg="mod">
            <ac:chgData name="Nico Sedovnik" userId="c899cdf4-4dd3-48e4-9d05-d9a3bf84ba8f" providerId="ADAL" clId="{1398510C-B04D-485E-AF7B-C3475C138F97}" dt="2024-05-02T09:57:08.909" v="242" actId="790"/>
            <ac:spMkLst>
              <pc:docMk/>
              <pc:sldMasterMk cId="2394396925" sldId="2147483661"/>
              <pc:sldLayoutMk cId="3041709286" sldId="2147483688"/>
              <ac:spMk id="4" creationId="{0676AEC4-C477-8D4E-400B-BA76F2A8B655}"/>
            </ac:spMkLst>
          </pc:spChg>
          <pc:spChg chg="mod">
            <ac:chgData name="Nico Sedovnik" userId="c899cdf4-4dd3-48e4-9d05-d9a3bf84ba8f" providerId="ADAL" clId="{1398510C-B04D-485E-AF7B-C3475C138F97}" dt="2024-05-02T09:57:24.654" v="283" actId="20577"/>
            <ac:spMkLst>
              <pc:docMk/>
              <pc:sldMasterMk cId="2394396925" sldId="2147483661"/>
              <pc:sldLayoutMk cId="3041709286" sldId="2147483688"/>
              <ac:spMk id="5" creationId="{42E496AD-F7F7-A63E-8603-C755108DB0A7}"/>
            </ac:spMkLst>
          </pc:spChg>
          <pc:spChg chg="mod">
            <ac:chgData name="Nico Sedovnik" userId="c899cdf4-4dd3-48e4-9d05-d9a3bf84ba8f" providerId="ADAL" clId="{1398510C-B04D-485E-AF7B-C3475C138F97}" dt="2024-05-02T10:25:44.925" v="690" actId="14100"/>
            <ac:spMkLst>
              <pc:docMk/>
              <pc:sldMasterMk cId="2394396925" sldId="2147483661"/>
              <pc:sldLayoutMk cId="3041709286" sldId="2147483688"/>
              <ac:spMk id="6" creationId="{A8D7A897-6AB0-F25C-F416-5403575E33D7}"/>
            </ac:spMkLst>
          </pc:spChg>
          <pc:spChg chg="mod">
            <ac:chgData name="Nico Sedovnik" userId="c899cdf4-4dd3-48e4-9d05-d9a3bf84ba8f" providerId="ADAL" clId="{1398510C-B04D-485E-AF7B-C3475C138F97}" dt="2024-05-02T09:56:09.459" v="210" actId="20577"/>
            <ac:spMkLst>
              <pc:docMk/>
              <pc:sldMasterMk cId="2394396925" sldId="2147483661"/>
              <pc:sldLayoutMk cId="3041709286" sldId="2147483688"/>
              <ac:spMk id="10" creationId="{7D2845AB-3F9A-3E95-2BD1-585513C57630}"/>
            </ac:spMkLst>
          </pc:spChg>
          <pc:spChg chg="mod">
            <ac:chgData name="Nico Sedovnik" userId="c899cdf4-4dd3-48e4-9d05-d9a3bf84ba8f" providerId="ADAL" clId="{1398510C-B04D-485E-AF7B-C3475C138F97}" dt="2024-05-02T09:57:50.801" v="285"/>
            <ac:spMkLst>
              <pc:docMk/>
              <pc:sldMasterMk cId="2394396925" sldId="2147483661"/>
              <pc:sldLayoutMk cId="3041709286" sldId="2147483688"/>
              <ac:spMk id="13" creationId="{C6C5D7BB-F081-AE0C-6BAA-5C53E9968F72}"/>
            </ac:spMkLst>
          </pc:spChg>
          <pc:spChg chg="mod">
            <ac:chgData name="Nico Sedovnik" userId="c899cdf4-4dd3-48e4-9d05-d9a3bf84ba8f" providerId="ADAL" clId="{1398510C-B04D-485E-AF7B-C3475C138F97}" dt="2024-05-02T10:25:33.991" v="688" actId="1037"/>
            <ac:spMkLst>
              <pc:docMk/>
              <pc:sldMasterMk cId="2394396925" sldId="2147483661"/>
              <pc:sldLayoutMk cId="3041709286" sldId="2147483688"/>
              <ac:spMk id="14" creationId="{537FEAE9-B8F2-6161-EB22-68B1DD0F5CBA}"/>
            </ac:spMkLst>
          </pc:spChg>
          <pc:spChg chg="mod">
            <ac:chgData name="Nico Sedovnik" userId="c899cdf4-4dd3-48e4-9d05-d9a3bf84ba8f" providerId="ADAL" clId="{1398510C-B04D-485E-AF7B-C3475C138F97}" dt="2024-05-02T09:58:29.435" v="309" actId="1076"/>
            <ac:spMkLst>
              <pc:docMk/>
              <pc:sldMasterMk cId="2394396925" sldId="2147483661"/>
              <pc:sldLayoutMk cId="3041709286" sldId="2147483688"/>
              <ac:spMk id="15" creationId="{20CF5403-8CEC-54BE-4EA3-5AFC15730622}"/>
            </ac:spMkLst>
          </pc:spChg>
          <pc:spChg chg="mod">
            <ac:chgData name="Nico Sedovnik" userId="c899cdf4-4dd3-48e4-9d05-d9a3bf84ba8f" providerId="ADAL" clId="{1398510C-B04D-485E-AF7B-C3475C138F97}" dt="2024-05-02T09:55:42.362" v="176" actId="20577"/>
            <ac:spMkLst>
              <pc:docMk/>
              <pc:sldMasterMk cId="2394396925" sldId="2147483661"/>
              <pc:sldLayoutMk cId="3041709286" sldId="2147483688"/>
              <ac:spMk id="18" creationId="{B8005569-C2AD-CC05-8D64-B474FCA4E742}"/>
            </ac:spMkLst>
          </pc:spChg>
          <pc:spChg chg="mod">
            <ac:chgData name="Nico Sedovnik" userId="c899cdf4-4dd3-48e4-9d05-d9a3bf84ba8f" providerId="ADAL" clId="{1398510C-B04D-485E-AF7B-C3475C138F97}" dt="2024-05-02T09:58:36.841" v="310" actId="20577"/>
            <ac:spMkLst>
              <pc:docMk/>
              <pc:sldMasterMk cId="2394396925" sldId="2147483661"/>
              <pc:sldLayoutMk cId="3041709286" sldId="2147483688"/>
              <ac:spMk id="21" creationId="{D267482E-7B87-C167-1AC3-8085755F4089}"/>
            </ac:spMkLst>
          </pc:spChg>
          <pc:spChg chg="mod">
            <ac:chgData name="Nico Sedovnik" userId="c899cdf4-4dd3-48e4-9d05-d9a3bf84ba8f" providerId="ADAL" clId="{1398510C-B04D-485E-AF7B-C3475C138F97}" dt="2024-05-02T09:57:08.909" v="242" actId="790"/>
            <ac:spMkLst>
              <pc:docMk/>
              <pc:sldMasterMk cId="2394396925" sldId="2147483661"/>
              <pc:sldLayoutMk cId="3041709286" sldId="2147483688"/>
              <ac:spMk id="23" creationId="{00CC4EDA-E8DB-BB7D-DA1C-0B05A1262887}"/>
            </ac:spMkLst>
          </pc:spChg>
          <pc:spChg chg="mod">
            <ac:chgData name="Nico Sedovnik" userId="c899cdf4-4dd3-48e4-9d05-d9a3bf84ba8f" providerId="ADAL" clId="{1398510C-B04D-485E-AF7B-C3475C138F97}" dt="2024-05-02T09:55:51.201" v="186" actId="20577"/>
            <ac:spMkLst>
              <pc:docMk/>
              <pc:sldMasterMk cId="2394396925" sldId="2147483661"/>
              <pc:sldLayoutMk cId="3041709286" sldId="2147483688"/>
              <ac:spMk id="24" creationId="{72FC1E6B-1686-9789-3C2B-F987A474243F}"/>
            </ac:spMkLst>
          </pc:spChg>
          <pc:spChg chg="mod">
            <ac:chgData name="Nico Sedovnik" userId="c899cdf4-4dd3-48e4-9d05-d9a3bf84ba8f" providerId="ADAL" clId="{1398510C-B04D-485E-AF7B-C3475C138F97}" dt="2024-05-02T09:57:01.421" v="241" actId="1076"/>
            <ac:spMkLst>
              <pc:docMk/>
              <pc:sldMasterMk cId="2394396925" sldId="2147483661"/>
              <pc:sldLayoutMk cId="3041709286" sldId="2147483688"/>
              <ac:spMk id="25" creationId="{3F01A773-91AB-760F-A2B8-F9299A3CEC97}"/>
            </ac:spMkLst>
          </pc:spChg>
          <pc:spChg chg="mod">
            <ac:chgData name="Nico Sedovnik" userId="c899cdf4-4dd3-48e4-9d05-d9a3bf84ba8f" providerId="ADAL" clId="{1398510C-B04D-485E-AF7B-C3475C138F97}" dt="2024-05-02T09:57:08.909" v="242" actId="790"/>
            <ac:spMkLst>
              <pc:docMk/>
              <pc:sldMasterMk cId="2394396925" sldId="2147483661"/>
              <pc:sldLayoutMk cId="3041709286" sldId="2147483688"/>
              <ac:spMk id="27" creationId="{55963887-F3F0-94CC-EF89-0A2E74271239}"/>
            </ac:spMkLst>
          </pc:spChg>
          <pc:spChg chg="mod">
            <ac:chgData name="Nico Sedovnik" userId="c899cdf4-4dd3-48e4-9d05-d9a3bf84ba8f" providerId="ADAL" clId="{1398510C-B04D-485E-AF7B-C3475C138F97}" dt="2024-05-02T09:57:08.909" v="242" actId="790"/>
            <ac:spMkLst>
              <pc:docMk/>
              <pc:sldMasterMk cId="2394396925" sldId="2147483661"/>
              <pc:sldLayoutMk cId="3041709286" sldId="2147483688"/>
              <ac:spMk id="30" creationId="{26D97265-67EF-7A54-67FE-0FFE962BC396}"/>
            </ac:spMkLst>
          </pc:spChg>
          <pc:spChg chg="mod">
            <ac:chgData name="Nico Sedovnik" userId="c899cdf4-4dd3-48e4-9d05-d9a3bf84ba8f" providerId="ADAL" clId="{1398510C-B04D-485E-AF7B-C3475C138F97}" dt="2024-05-02T09:57:08.909" v="242" actId="790"/>
            <ac:spMkLst>
              <pc:docMk/>
              <pc:sldMasterMk cId="2394396925" sldId="2147483661"/>
              <pc:sldLayoutMk cId="3041709286" sldId="2147483688"/>
              <ac:spMk id="31" creationId="{0F5DF11E-154C-1430-AB23-DECC1CB2AD31}"/>
            </ac:spMkLst>
          </pc:spChg>
          <pc:spChg chg="mod">
            <ac:chgData name="Nico Sedovnik" userId="c899cdf4-4dd3-48e4-9d05-d9a3bf84ba8f" providerId="ADAL" clId="{1398510C-B04D-485E-AF7B-C3475C138F97}" dt="2024-05-02T09:57:39.321" v="284"/>
            <ac:spMkLst>
              <pc:docMk/>
              <pc:sldMasterMk cId="2394396925" sldId="2147483661"/>
              <pc:sldLayoutMk cId="3041709286" sldId="2147483688"/>
              <ac:spMk id="32" creationId="{3D97CCEF-8B32-DA8D-8220-433DBAC8C95B}"/>
            </ac:spMkLst>
          </pc:spChg>
          <pc:spChg chg="mod">
            <ac:chgData name="Nico Sedovnik" userId="c899cdf4-4dd3-48e4-9d05-d9a3bf84ba8f" providerId="ADAL" clId="{1398510C-B04D-485E-AF7B-C3475C138F97}" dt="2024-05-02T09:57:08.909" v="242" actId="790"/>
            <ac:spMkLst>
              <pc:docMk/>
              <pc:sldMasterMk cId="2394396925" sldId="2147483661"/>
              <pc:sldLayoutMk cId="3041709286" sldId="2147483688"/>
              <ac:spMk id="33" creationId="{EE79E4BD-C26B-BD15-7B60-352D4140F544}"/>
            </ac:spMkLst>
          </pc:spChg>
          <pc:spChg chg="mod">
            <ac:chgData name="Nico Sedovnik" userId="c899cdf4-4dd3-48e4-9d05-d9a3bf84ba8f" providerId="ADAL" clId="{1398510C-B04D-485E-AF7B-C3475C138F97}" dt="2024-05-02T09:55:35.209" v="169" actId="20577"/>
            <ac:spMkLst>
              <pc:docMk/>
              <pc:sldMasterMk cId="2394396925" sldId="2147483661"/>
              <pc:sldLayoutMk cId="3041709286" sldId="2147483688"/>
              <ac:spMk id="34" creationId="{F1EB04FC-D739-B00E-D3F9-1608A9A2126C}"/>
            </ac:spMkLst>
          </pc:spChg>
          <pc:spChg chg="mod">
            <ac:chgData name="Nico Sedovnik" userId="c899cdf4-4dd3-48e4-9d05-d9a3bf84ba8f" providerId="ADAL" clId="{1398510C-B04D-485E-AF7B-C3475C138F97}" dt="2024-05-02T09:56:44.409" v="239"/>
            <ac:spMkLst>
              <pc:docMk/>
              <pc:sldMasterMk cId="2394396925" sldId="2147483661"/>
              <pc:sldLayoutMk cId="3041709286" sldId="2147483688"/>
              <ac:spMk id="35" creationId="{1445C14D-1FD3-9970-8881-71749E4FAB73}"/>
            </ac:spMkLst>
          </pc:spChg>
          <pc:spChg chg="mod">
            <ac:chgData name="Nico Sedovnik" userId="c899cdf4-4dd3-48e4-9d05-d9a3bf84ba8f" providerId="ADAL" clId="{1398510C-B04D-485E-AF7B-C3475C138F97}" dt="2024-05-02T09:58:21.522" v="308" actId="20577"/>
            <ac:spMkLst>
              <pc:docMk/>
              <pc:sldMasterMk cId="2394396925" sldId="2147483661"/>
              <pc:sldLayoutMk cId="3041709286" sldId="2147483688"/>
              <ac:spMk id="37" creationId="{09B6D762-D0FD-44E1-840D-96D8D0C2D7F5}"/>
            </ac:spMkLst>
          </pc:spChg>
          <pc:picChg chg="del">
            <ac:chgData name="Nico Sedovnik" userId="c899cdf4-4dd3-48e4-9d05-d9a3bf84ba8f" providerId="ADAL" clId="{1398510C-B04D-485E-AF7B-C3475C138F97}" dt="2024-05-02T09:54:21.642" v="123" actId="478"/>
            <ac:picMkLst>
              <pc:docMk/>
              <pc:sldMasterMk cId="2394396925" sldId="2147483661"/>
              <pc:sldLayoutMk cId="3041709286" sldId="2147483688"/>
              <ac:picMk id="16" creationId="{F7DC09B7-9296-F2C5-C69A-A3556D6697E8}"/>
            </ac:picMkLst>
          </pc:picChg>
          <pc:picChg chg="add mod">
            <ac:chgData name="Nico Sedovnik" userId="c899cdf4-4dd3-48e4-9d05-d9a3bf84ba8f" providerId="ADAL" clId="{1398510C-B04D-485E-AF7B-C3475C138F97}" dt="2024-05-02T09:54:21.870" v="124"/>
            <ac:picMkLst>
              <pc:docMk/>
              <pc:sldMasterMk cId="2394396925" sldId="2147483661"/>
              <pc:sldLayoutMk cId="3041709286" sldId="2147483688"/>
              <ac:picMk id="17" creationId="{9C1DDB05-9B0C-9CB1-ED10-F98F423B6E4D}"/>
            </ac:picMkLst>
          </pc:picChg>
          <pc:picChg chg="add del mod">
            <ac:chgData name="Nico Sedovnik" userId="c899cdf4-4dd3-48e4-9d05-d9a3bf84ba8f" providerId="ADAL" clId="{1398510C-B04D-485E-AF7B-C3475C138F97}" dt="2024-05-02T09:55:09.236" v="147" actId="478"/>
            <ac:picMkLst>
              <pc:docMk/>
              <pc:sldMasterMk cId="2394396925" sldId="2147483661"/>
              <pc:sldLayoutMk cId="3041709286" sldId="2147483688"/>
              <ac:picMk id="19" creationId="{8B938228-AB23-AA25-1B73-ABF75BA90860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C02FD4-CFA1-594D-9BA9-A3FD9D9A2503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BCD64-0B54-1947-B93C-DF5322DA077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90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3BCD64-0B54-1947-B93C-DF5322DA077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193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ekipa.de/challenges/rwe-renewables/brief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ingle Corner of Rectangle 7">
            <a:extLst>
              <a:ext uri="{FF2B5EF4-FFF2-40B4-BE49-F238E27FC236}">
                <a16:creationId xmlns:a16="http://schemas.microsoft.com/office/drawing/2014/main" id="{2F5CACCB-1CEC-1DE2-BD19-E4D118F49614}"/>
              </a:ext>
            </a:extLst>
          </p:cNvPr>
          <p:cNvSpPr/>
          <p:nvPr userDrawn="1"/>
        </p:nvSpPr>
        <p:spPr>
          <a:xfrm rot="10800000">
            <a:off x="8116956" y="0"/>
            <a:ext cx="4075044" cy="6858000"/>
          </a:xfrm>
          <a:prstGeom prst="round1Rect">
            <a:avLst>
              <a:gd name="adj" fmla="val 4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34C87-45D1-1760-3CB5-76724FD11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2FCCA8-F0F9-A183-809D-51BF83CF411B}"/>
              </a:ext>
            </a:extLst>
          </p:cNvPr>
          <p:cNvSpPr/>
          <p:nvPr userDrawn="1"/>
        </p:nvSpPr>
        <p:spPr>
          <a:xfrm>
            <a:off x="8116956" y="1069369"/>
            <a:ext cx="3970683" cy="1632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0BDD9B1-044D-13B3-DFAD-488BED19C1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04833" y="325997"/>
            <a:ext cx="300624" cy="30086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88A2A38-B7EA-270F-7F75-FA6D97CEE343}"/>
              </a:ext>
            </a:extLst>
          </p:cNvPr>
          <p:cNvSpPr txBox="1"/>
          <p:nvPr userDrawn="1"/>
        </p:nvSpPr>
        <p:spPr>
          <a:xfrm>
            <a:off x="8246853" y="238428"/>
            <a:ext cx="167635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CONTENT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4AE0E53-D6C9-00D8-DF42-09F73A32927B}"/>
              </a:ext>
            </a:extLst>
          </p:cNvPr>
          <p:cNvSpPr/>
          <p:nvPr userDrawn="1"/>
        </p:nvSpPr>
        <p:spPr>
          <a:xfrm>
            <a:off x="0" y="1066467"/>
            <a:ext cx="8116956" cy="160204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A296120-CB68-2C6A-077D-8E4080D17E1D}"/>
              </a:ext>
            </a:extLst>
          </p:cNvPr>
          <p:cNvCxnSpPr>
            <a:cxnSpLocks/>
          </p:cNvCxnSpPr>
          <p:nvPr userDrawn="1"/>
        </p:nvCxnSpPr>
        <p:spPr>
          <a:xfrm>
            <a:off x="8116956" y="2224855"/>
            <a:ext cx="388998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5787DC9-A647-68DF-43A6-36F46DA5133A}"/>
              </a:ext>
            </a:extLst>
          </p:cNvPr>
          <p:cNvCxnSpPr>
            <a:cxnSpLocks/>
          </p:cNvCxnSpPr>
          <p:nvPr userDrawn="1"/>
        </p:nvCxnSpPr>
        <p:spPr>
          <a:xfrm>
            <a:off x="8116956" y="2986855"/>
            <a:ext cx="388998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2E4CF50B-2F6F-B203-142B-B987EE6F7866}"/>
              </a:ext>
            </a:extLst>
          </p:cNvPr>
          <p:cNvSpPr txBox="1"/>
          <p:nvPr userDrawn="1"/>
        </p:nvSpPr>
        <p:spPr>
          <a:xfrm>
            <a:off x="705457" y="238428"/>
            <a:ext cx="3939668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b="1">
                <a:solidFill>
                  <a:schemeClr val="tx2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APPLICATION TEMPLATE</a:t>
            </a: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17161435-3D22-11D6-7990-23658D20C31A}"/>
              </a:ext>
            </a:extLst>
          </p:cNvPr>
          <p:cNvSpPr txBox="1"/>
          <p:nvPr userDrawn="1"/>
        </p:nvSpPr>
        <p:spPr>
          <a:xfrm>
            <a:off x="318437" y="694163"/>
            <a:ext cx="76006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>
                <a:latin typeface="Segoe UI" panose="020B0502040204020203" pitchFamily="34" charset="0"/>
                <a:cs typeface="Segoe UI" panose="020B0502040204020203" pitchFamily="34" charset="0"/>
              </a:rPr>
              <a:t>This is the official template for participating in the RWE Challenge </a:t>
            </a:r>
          </a:p>
        </p:txBody>
      </p:sp>
      <p:sp>
        <p:nvSpPr>
          <p:cNvPr id="6" name="TextBox 15">
            <a:extLst>
              <a:ext uri="{FF2B5EF4-FFF2-40B4-BE49-F238E27FC236}">
                <a16:creationId xmlns:a16="http://schemas.microsoft.com/office/drawing/2014/main" id="{87FC9C44-2064-6188-7961-3C36416805CE}"/>
              </a:ext>
            </a:extLst>
          </p:cNvPr>
          <p:cNvSpPr txBox="1"/>
          <p:nvPr userDrawn="1"/>
        </p:nvSpPr>
        <p:spPr>
          <a:xfrm>
            <a:off x="8320971" y="1324033"/>
            <a:ext cx="3141356" cy="2266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50000"/>
              </a:lnSpc>
              <a:buFont typeface="+mj-lt"/>
              <a:buAutoNum type="arabicPeriod"/>
            </a:pPr>
            <a:r>
              <a:rPr lang="en-US" sz="2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INTRODUCTION</a:t>
            </a:r>
          </a:p>
          <a:p>
            <a:pPr marL="342900" indent="-342900">
              <a:lnSpc>
                <a:spcPct val="250000"/>
              </a:lnSpc>
              <a:buFont typeface="+mj-lt"/>
              <a:buAutoNum type="arabicPeriod"/>
            </a:pPr>
            <a:r>
              <a:rPr lang="en-US" sz="2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SOLUTION</a:t>
            </a:r>
          </a:p>
          <a:p>
            <a:pPr marL="342900" indent="-342900">
              <a:lnSpc>
                <a:spcPct val="250000"/>
              </a:lnSpc>
              <a:buFont typeface="+mj-lt"/>
              <a:buAutoNum type="arabicPeriod"/>
            </a:pPr>
            <a:endParaRPr lang="en-US" sz="20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extBox 16">
            <a:extLst>
              <a:ext uri="{FF2B5EF4-FFF2-40B4-BE49-F238E27FC236}">
                <a16:creationId xmlns:a16="http://schemas.microsoft.com/office/drawing/2014/main" id="{E3D37140-D3D2-2109-DC27-D13AB3E6507F}"/>
              </a:ext>
            </a:extLst>
          </p:cNvPr>
          <p:cNvSpPr txBox="1"/>
          <p:nvPr userDrawn="1"/>
        </p:nvSpPr>
        <p:spPr>
          <a:xfrm>
            <a:off x="624890" y="1643298"/>
            <a:ext cx="7439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CHECKLIST FOR YOUR PARTICIPATION</a:t>
            </a:r>
          </a:p>
        </p:txBody>
      </p:sp>
      <p:sp>
        <p:nvSpPr>
          <p:cNvPr id="11" name="TextBox 14">
            <a:extLst>
              <a:ext uri="{FF2B5EF4-FFF2-40B4-BE49-F238E27FC236}">
                <a16:creationId xmlns:a16="http://schemas.microsoft.com/office/drawing/2014/main" id="{9CDB8CC6-8072-7A79-6F45-7588CBC7B18A}"/>
              </a:ext>
            </a:extLst>
          </p:cNvPr>
          <p:cNvSpPr txBox="1"/>
          <p:nvPr userDrawn="1"/>
        </p:nvSpPr>
        <p:spPr>
          <a:xfrm>
            <a:off x="355409" y="2168341"/>
            <a:ext cx="74392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System Font Regular"/>
              <a:buChar char="✔️"/>
            </a:pPr>
            <a:r>
              <a:rPr lang="de-DE" sz="1600" noProof="0" dirty="0">
                <a:latin typeface="Segoe UI" panose="020B0502040204020203" pitchFamily="34" charset="0"/>
                <a:cs typeface="Segoe UI" panose="020B0502040204020203" pitchFamily="34" charset="0"/>
              </a:rPr>
              <a:t>Fill in </a:t>
            </a:r>
            <a:r>
              <a:rPr lang="en-GB" sz="1600" noProof="0" dirty="0">
                <a:latin typeface="Segoe UI" panose="020B0502040204020203" pitchFamily="34" charset="0"/>
                <a:cs typeface="Segoe UI" panose="020B0502040204020203" pitchFamily="34" charset="0"/>
              </a:rPr>
              <a:t>the</a:t>
            </a:r>
            <a:r>
              <a:rPr lang="de-DE" sz="1600" noProof="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Application Template</a:t>
            </a:r>
          </a:p>
          <a:p>
            <a:pPr marL="285750" indent="-285750">
              <a:buFont typeface="System Font Regular"/>
              <a:buChar char="✔️"/>
            </a:pP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Check whether you would like to upload additional material such as a video, pitch, etc. - feel free to get creative!</a:t>
            </a:r>
          </a:p>
          <a:p>
            <a:pPr marL="285750" indent="-285750">
              <a:buFont typeface="System Font Regular"/>
              <a:buChar char="✔️"/>
            </a:pPr>
            <a:r>
              <a:rPr lang="en-US" sz="1600" noProof="0" dirty="0">
                <a:latin typeface="Segoe UI" panose="020B0502040204020203" pitchFamily="34" charset="0"/>
                <a:cs typeface="Segoe UI" panose="020B0502040204020203" pitchFamily="34" charset="0"/>
              </a:rPr>
              <a:t>Upload your materials via our </a:t>
            </a:r>
            <a:r>
              <a:rPr lang="en-US" sz="1600" noProof="0" dirty="0"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platform</a:t>
            </a:r>
            <a:r>
              <a:rPr lang="en-US" sz="1600" noProof="0" dirty="0">
                <a:latin typeface="Segoe UI" panose="020B0502040204020203" pitchFamily="34" charset="0"/>
                <a:cs typeface="Segoe UI" panose="020B0502040204020203" pitchFamily="34" charset="0"/>
              </a:rPr>
              <a:t> by the specified deadline</a:t>
            </a:r>
          </a:p>
          <a:p>
            <a:pPr marL="285750" indent="-285750">
              <a:buFont typeface="System Font Regular"/>
              <a:buChar char="✔️"/>
            </a:pPr>
            <a:r>
              <a:rPr lang="en-US" sz="1600" noProof="0" dirty="0">
                <a:latin typeface="Segoe UI" panose="020B0502040204020203" pitchFamily="34" charset="0"/>
                <a:cs typeface="Segoe UI" panose="020B0502040204020203" pitchFamily="34" charset="0"/>
              </a:rPr>
              <a:t>Pay attention to the Key Questions of the Challenge!</a:t>
            </a:r>
          </a:p>
          <a:p>
            <a:pPr marL="285750" indent="-285750">
              <a:buFont typeface="System Font Regular"/>
              <a:buChar char="✔️"/>
            </a:pPr>
            <a:r>
              <a:rPr lang="en-US" sz="1600" noProof="0" dirty="0">
                <a:latin typeface="Segoe UI" panose="020B0502040204020203" pitchFamily="34" charset="0"/>
                <a:cs typeface="Segoe UI" panose="020B0502040204020203" pitchFamily="34" charset="0"/>
              </a:rPr>
              <a:t>If you need more space, please find additional slides below</a:t>
            </a:r>
            <a:endParaRPr lang="de-DE" sz="1600" noProof="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6" name="Grafik 15" descr="Ein Bild, das Logo, Schrift, Grafiken, Symbol enthält.&#10;&#10;Automatisch generierte Beschreibung">
            <a:extLst>
              <a:ext uri="{FF2B5EF4-FFF2-40B4-BE49-F238E27FC236}">
                <a16:creationId xmlns:a16="http://schemas.microsoft.com/office/drawing/2014/main" id="{6BDED44D-B9AD-46DD-DAF0-289DFBB4D3C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336151" y="6523321"/>
            <a:ext cx="707736" cy="205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018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ound Single Corner of Rectangle 24">
            <a:extLst>
              <a:ext uri="{FF2B5EF4-FFF2-40B4-BE49-F238E27FC236}">
                <a16:creationId xmlns:a16="http://schemas.microsoft.com/office/drawing/2014/main" id="{3F01A773-91AB-760F-A2B8-F9299A3CEC97}"/>
              </a:ext>
            </a:extLst>
          </p:cNvPr>
          <p:cNvSpPr/>
          <p:nvPr userDrawn="1"/>
        </p:nvSpPr>
        <p:spPr>
          <a:xfrm flipH="1">
            <a:off x="3866322" y="681038"/>
            <a:ext cx="4255602" cy="6176962"/>
          </a:xfrm>
          <a:prstGeom prst="round1Rect">
            <a:avLst>
              <a:gd name="adj" fmla="val 392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DE485B-6D1B-C7EC-A809-45580755D314}"/>
              </a:ext>
            </a:extLst>
          </p:cNvPr>
          <p:cNvSpPr/>
          <p:nvPr userDrawn="1"/>
        </p:nvSpPr>
        <p:spPr>
          <a:xfrm>
            <a:off x="8116956" y="681036"/>
            <a:ext cx="4075044" cy="617696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2845AB-3F9A-3E95-2BD1-585513C57630}"/>
              </a:ext>
            </a:extLst>
          </p:cNvPr>
          <p:cNvSpPr txBox="1"/>
          <p:nvPr userDrawn="1"/>
        </p:nvSpPr>
        <p:spPr>
          <a:xfrm>
            <a:off x="4078476" y="830612"/>
            <a:ext cx="1885516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PARTICIPATION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CAD92EB-890D-F54D-04D2-C7B611BA4891}"/>
              </a:ext>
            </a:extLst>
          </p:cNvPr>
          <p:cNvSpPr txBox="1"/>
          <p:nvPr userDrawn="1"/>
        </p:nvSpPr>
        <p:spPr>
          <a:xfrm>
            <a:off x="8285587" y="830612"/>
            <a:ext cx="184731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en-US" b="1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E017E9-3A1B-F2EC-5507-0221370E1A90}"/>
              </a:ext>
            </a:extLst>
          </p:cNvPr>
          <p:cNvSpPr txBox="1"/>
          <p:nvPr userDrawn="1"/>
        </p:nvSpPr>
        <p:spPr>
          <a:xfrm>
            <a:off x="229906" y="817964"/>
            <a:ext cx="1819665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b="1">
                <a:latin typeface="Segoe UI" panose="020B0502040204020203" pitchFamily="34" charset="0"/>
                <a:cs typeface="Segoe UI" panose="020B0502040204020203" pitchFamily="34" charset="0"/>
              </a:rPr>
              <a:t>INFORMATION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6C5D7BB-F081-AE0C-6BAA-5C53E9968F7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389099" y="2215187"/>
            <a:ext cx="3630623" cy="4141162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Give us a brief idea of the direction in which you would like to develop professionally.</a:t>
            </a:r>
            <a:endParaRPr lang="en-GB" noProof="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8005569-C2AD-CC05-8D64-B474FCA4E742}"/>
              </a:ext>
            </a:extLst>
          </p:cNvPr>
          <p:cNvSpPr txBox="1"/>
          <p:nvPr userDrawn="1"/>
        </p:nvSpPr>
        <p:spPr>
          <a:xfrm>
            <a:off x="246535" y="1256882"/>
            <a:ext cx="1031949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400" b="1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COUNTRY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0676AEC4-C477-8D4E-400B-BA76F2A8B655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29036" y="1565816"/>
            <a:ext cx="3263995" cy="30777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Fill in here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2E496AD-F7F7-A63E-8603-C755108DB0A7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4165030" y="1350886"/>
            <a:ext cx="1787151" cy="780292"/>
          </a:xfrm>
        </p:spPr>
        <p:txBody>
          <a:bodyPr anchor="t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Do you have a team name?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3D701B-E924-5F8D-A252-59609AD8BDE0}"/>
              </a:ext>
            </a:extLst>
          </p:cNvPr>
          <p:cNvCxnSpPr>
            <a:cxnSpLocks/>
          </p:cNvCxnSpPr>
          <p:nvPr userDrawn="1"/>
        </p:nvCxnSpPr>
        <p:spPr>
          <a:xfrm>
            <a:off x="329036" y="1195942"/>
            <a:ext cx="3331721" cy="4002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00CC4EDA-E8DB-BB7D-DA1C-0B05A1262887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42334" y="3533401"/>
            <a:ext cx="3272216" cy="30777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Fill in here</a:t>
            </a: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3D97CCEF-8B32-DA8D-8220-433DBAC8C95B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4165030" y="2215187"/>
            <a:ext cx="3779647" cy="4141162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Give us a short introduction of your motivation. Why do you want to participate?</a:t>
            </a:r>
            <a:endParaRPr lang="en-GB" noProof="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EB04FC-D739-B00E-D3F9-1608A9A2126C}"/>
              </a:ext>
            </a:extLst>
          </p:cNvPr>
          <p:cNvSpPr txBox="1"/>
          <p:nvPr userDrawn="1"/>
        </p:nvSpPr>
        <p:spPr>
          <a:xfrm>
            <a:off x="246535" y="218034"/>
            <a:ext cx="298998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b="1" dirty="0">
                <a:solidFill>
                  <a:schemeClr val="tx2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1. INTRODUCTION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5FA1BE-7633-F019-9769-1B38AF726BC0}"/>
              </a:ext>
            </a:extLst>
          </p:cNvPr>
          <p:cNvSpPr txBox="1"/>
          <p:nvPr userDrawn="1"/>
        </p:nvSpPr>
        <p:spPr>
          <a:xfrm>
            <a:off x="246535" y="2041290"/>
            <a:ext cx="219528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400" b="1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UNIVERSITY/COMPANY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F8F316-5A1E-7E46-5A95-F83876EE2C2E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342334" y="2367464"/>
            <a:ext cx="3272216" cy="30777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Fill in here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F06630-003E-1C3B-0DBA-726362887851}"/>
              </a:ext>
            </a:extLst>
          </p:cNvPr>
          <p:cNvCxnSpPr>
            <a:cxnSpLocks/>
          </p:cNvCxnSpPr>
          <p:nvPr userDrawn="1"/>
        </p:nvCxnSpPr>
        <p:spPr>
          <a:xfrm>
            <a:off x="329036" y="1997746"/>
            <a:ext cx="3300216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72FC1E6B-1686-9789-3C2B-F987A474243F}"/>
              </a:ext>
            </a:extLst>
          </p:cNvPr>
          <p:cNvSpPr txBox="1"/>
          <p:nvPr userDrawn="1"/>
        </p:nvSpPr>
        <p:spPr>
          <a:xfrm>
            <a:off x="246535" y="2844986"/>
            <a:ext cx="1053494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400" b="1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MEMBERS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55963887-F3F0-94CC-EF89-0A2E74271239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42334" y="3171160"/>
            <a:ext cx="3272216" cy="30777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Fill in here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F5B5A21-824A-BB74-2B15-2A788DA33724}"/>
              </a:ext>
            </a:extLst>
          </p:cNvPr>
          <p:cNvCxnSpPr>
            <a:cxnSpLocks/>
          </p:cNvCxnSpPr>
          <p:nvPr userDrawn="1"/>
        </p:nvCxnSpPr>
        <p:spPr>
          <a:xfrm>
            <a:off x="329036" y="2801442"/>
            <a:ext cx="3300216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Picture Placeholder 2">
            <a:extLst>
              <a:ext uri="{FF2B5EF4-FFF2-40B4-BE49-F238E27FC236}">
                <a16:creationId xmlns:a16="http://schemas.microsoft.com/office/drawing/2014/main" id="{09B6D762-D0FD-44E1-840D-96D8D0C2D7F5}"/>
              </a:ext>
            </a:extLst>
          </p:cNvPr>
          <p:cNvSpPr>
            <a:spLocks noGrp="1"/>
          </p:cNvSpPr>
          <p:nvPr>
            <p:ph type="pic" idx="25" hasCustomPrompt="1"/>
          </p:nvPr>
        </p:nvSpPr>
        <p:spPr>
          <a:xfrm>
            <a:off x="10202815" y="901567"/>
            <a:ext cx="1787151" cy="114258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noProof="0" dirty="0"/>
              <a:t>Team </a:t>
            </a:r>
            <a:r>
              <a:rPr lang="de-DE" noProof="0" dirty="0" err="1"/>
              <a:t>photo</a:t>
            </a:r>
            <a:r>
              <a:rPr lang="de-DE" noProof="0" dirty="0"/>
              <a:t> (</a:t>
            </a:r>
            <a:r>
              <a:rPr lang="de-DE" noProof="0" dirty="0" err="1"/>
              <a:t>Voluntary</a:t>
            </a:r>
            <a:r>
              <a:rPr lang="de-DE" noProof="0" dirty="0"/>
              <a:t>)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8D7A897-6AB0-F25C-F416-5403575E33D7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337238" y="3889160"/>
            <a:ext cx="3279394" cy="30777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Fill in here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537FEAE9-B8F2-6161-EB22-68B1DD0F5CBA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344416" y="4244919"/>
            <a:ext cx="3272216" cy="30777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Fill in here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0CF5403-8CEC-54BE-4EA3-5AFC15730622}"/>
              </a:ext>
            </a:extLst>
          </p:cNvPr>
          <p:cNvSpPr txBox="1"/>
          <p:nvPr userDrawn="1"/>
        </p:nvSpPr>
        <p:spPr>
          <a:xfrm>
            <a:off x="8307230" y="830612"/>
            <a:ext cx="36994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de-DE" sz="1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VISION</a:t>
            </a:r>
            <a:endParaRPr lang="en-US" sz="14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1" name="TextBox 23">
            <a:extLst>
              <a:ext uri="{FF2B5EF4-FFF2-40B4-BE49-F238E27FC236}">
                <a16:creationId xmlns:a16="http://schemas.microsoft.com/office/drawing/2014/main" id="{D267482E-7B87-C167-1AC3-8085755F4089}"/>
              </a:ext>
            </a:extLst>
          </p:cNvPr>
          <p:cNvSpPr txBox="1"/>
          <p:nvPr userDrawn="1"/>
        </p:nvSpPr>
        <p:spPr>
          <a:xfrm>
            <a:off x="229906" y="4756842"/>
            <a:ext cx="277338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400" b="1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LINKEDIN/GITHUB-PROFILE(S)</a:t>
            </a:r>
          </a:p>
        </p:txBody>
      </p:sp>
      <p:cxnSp>
        <p:nvCxnSpPr>
          <p:cNvPr id="26" name="Straight Connector 28">
            <a:extLst>
              <a:ext uri="{FF2B5EF4-FFF2-40B4-BE49-F238E27FC236}">
                <a16:creationId xmlns:a16="http://schemas.microsoft.com/office/drawing/2014/main" id="{01A33E3E-5A83-ADA2-3B3A-9F9188AE7203}"/>
              </a:ext>
            </a:extLst>
          </p:cNvPr>
          <p:cNvCxnSpPr>
            <a:cxnSpLocks/>
          </p:cNvCxnSpPr>
          <p:nvPr userDrawn="1"/>
        </p:nvCxnSpPr>
        <p:spPr>
          <a:xfrm>
            <a:off x="329036" y="4693618"/>
            <a:ext cx="3300216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26D97265-67EF-7A54-67FE-0FFE962BC396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323142" y="5064619"/>
            <a:ext cx="3272216" cy="30777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Fill in here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0F5DF11E-154C-1430-AB23-DECC1CB2AD31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320815" y="5431962"/>
            <a:ext cx="3272216" cy="30777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Fill in here</a:t>
            </a:r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EE79E4BD-C26B-BD15-7B60-352D4140F544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320815" y="5796133"/>
            <a:ext cx="3272216" cy="30777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Fill in here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1445C14D-1FD3-9970-8881-71749E4FAB73}"/>
              </a:ext>
            </a:extLst>
          </p:cNvPr>
          <p:cNvSpPr>
            <a:spLocks noGrp="1"/>
          </p:cNvSpPr>
          <p:nvPr>
            <p:ph type="body" idx="31" hasCustomPrompt="1"/>
          </p:nvPr>
        </p:nvSpPr>
        <p:spPr>
          <a:xfrm>
            <a:off x="320815" y="6140844"/>
            <a:ext cx="3272216" cy="30777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 noProof="0" dirty="0"/>
              <a:t>Fill in </a:t>
            </a:r>
            <a:r>
              <a:rPr lang="de-DE" noProof="0" dirty="0" err="1"/>
              <a:t>here</a:t>
            </a:r>
            <a:endParaRPr lang="de-DE" noProof="0" dirty="0"/>
          </a:p>
        </p:txBody>
      </p:sp>
      <p:pic>
        <p:nvPicPr>
          <p:cNvPr id="17" name="Grafik 16" descr="Ein Bild, das Logo, Schrift, Grafiken, Symbol enthält.&#10;&#10;Automatisch generierte Beschreibung">
            <a:extLst>
              <a:ext uri="{FF2B5EF4-FFF2-40B4-BE49-F238E27FC236}">
                <a16:creationId xmlns:a16="http://schemas.microsoft.com/office/drawing/2014/main" id="{9C1DDB05-9B0C-9CB1-ED10-F98F423B6E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6151" y="6523321"/>
            <a:ext cx="707736" cy="205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709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olu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ingle Corner of Rectangle 7">
            <a:extLst>
              <a:ext uri="{FF2B5EF4-FFF2-40B4-BE49-F238E27FC236}">
                <a16:creationId xmlns:a16="http://schemas.microsoft.com/office/drawing/2014/main" id="{E2AC6612-43B4-2567-D2E2-4094E4C240BD}"/>
              </a:ext>
            </a:extLst>
          </p:cNvPr>
          <p:cNvSpPr/>
          <p:nvPr userDrawn="1"/>
        </p:nvSpPr>
        <p:spPr>
          <a:xfrm>
            <a:off x="0" y="681038"/>
            <a:ext cx="4075044" cy="6176963"/>
          </a:xfrm>
          <a:prstGeom prst="round1Rect">
            <a:avLst>
              <a:gd name="adj" fmla="val 389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76FF84-31E1-C937-463E-EA12653DED04}"/>
              </a:ext>
            </a:extLst>
          </p:cNvPr>
          <p:cNvSpPr txBox="1"/>
          <p:nvPr userDrawn="1"/>
        </p:nvSpPr>
        <p:spPr>
          <a:xfrm>
            <a:off x="229906" y="817964"/>
            <a:ext cx="2728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RELEVANT EXPERIENCE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612AC8-FC47-EEFB-DFAA-6A99D4950EC0}"/>
              </a:ext>
            </a:extLst>
          </p:cNvPr>
          <p:cNvSpPr txBox="1"/>
          <p:nvPr userDrawn="1"/>
        </p:nvSpPr>
        <p:spPr>
          <a:xfrm>
            <a:off x="4209151" y="817964"/>
            <a:ext cx="2279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IDEA DESCRIPTION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366E3751-4A42-3B8D-5208-B03E95659924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248478" y="1245733"/>
            <a:ext cx="3594179" cy="5018319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What experiences (personal or professional) have you had so far that have helped you on your career path? These could be </a:t>
            </a:r>
          </a:p>
          <a:p>
            <a:pPr lvl="0"/>
            <a:r>
              <a:rPr lang="en-US" noProof="0" dirty="0"/>
              <a:t>- Academic background</a:t>
            </a:r>
          </a:p>
          <a:p>
            <a:pPr lvl="0"/>
            <a:r>
              <a:rPr lang="en-US" noProof="0" dirty="0"/>
              <a:t>- Previous work experience (internships, working students) </a:t>
            </a:r>
          </a:p>
          <a:p>
            <a:pPr lvl="0"/>
            <a:r>
              <a:rPr lang="en-US" noProof="0" dirty="0"/>
              <a:t>- Additional achievements/certificates</a:t>
            </a:r>
          </a:p>
          <a:p>
            <a:pPr lvl="0"/>
            <a:r>
              <a:rPr lang="en-US" noProof="0" dirty="0"/>
              <a:t>- Vocational training </a:t>
            </a:r>
          </a:p>
          <a:p>
            <a:pPr lvl="0"/>
            <a:r>
              <a:rPr lang="en-US" noProof="0" dirty="0"/>
              <a:t>- Social commitment </a:t>
            </a:r>
          </a:p>
          <a:p>
            <a:pPr lvl="0"/>
            <a:r>
              <a:rPr lang="en-US" noProof="0" dirty="0"/>
              <a:t>- Other experience</a:t>
            </a:r>
            <a:endParaRPr lang="de-DE" noProof="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57812C-F707-CEB5-F849-562C7BA4920F}"/>
              </a:ext>
            </a:extLst>
          </p:cNvPr>
          <p:cNvSpPr txBox="1"/>
          <p:nvPr userDrawn="1"/>
        </p:nvSpPr>
        <p:spPr>
          <a:xfrm>
            <a:off x="246535" y="218034"/>
            <a:ext cx="298998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b="1" dirty="0">
                <a:solidFill>
                  <a:schemeClr val="tx2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1. INTRODUCTION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9973926-07C2-A3ED-0121-13CB71E603FD}"/>
              </a:ext>
            </a:extLst>
          </p:cNvPr>
          <p:cNvSpPr txBox="1"/>
          <p:nvPr userDrawn="1"/>
        </p:nvSpPr>
        <p:spPr>
          <a:xfrm>
            <a:off x="172278" y="6502015"/>
            <a:ext cx="1593706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APPLICATION TEMPLATE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6F030FD-CF8C-493C-44C2-2ADB5AE0E234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4314813" y="1280570"/>
            <a:ext cx="7628709" cy="4983482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lang="de-DE" sz="1400" kern="1200" dirty="0" smtClean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Describe your idea in detail. What problem do you want to solve and who is affected? What are the basic components of the solution and how does it work? </a:t>
            </a:r>
            <a:endParaRPr lang="de-DE" noProof="0" dirty="0"/>
          </a:p>
          <a:p>
            <a:pPr lvl="0"/>
            <a:endParaRPr lang="en-GB" dirty="0"/>
          </a:p>
        </p:txBody>
      </p:sp>
      <p:pic>
        <p:nvPicPr>
          <p:cNvPr id="6" name="Grafik 5" descr="Ein Bild, das Schrift, Grafiken, Grafikdesign, Screenshot enthält.&#10;&#10;Automatisch generierte Beschreibung">
            <a:extLst>
              <a:ext uri="{FF2B5EF4-FFF2-40B4-BE49-F238E27FC236}">
                <a16:creationId xmlns:a16="http://schemas.microsoft.com/office/drawing/2014/main" id="{FC457A0E-06B3-8A65-2B74-FBB66B1E7E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08444" y="6499945"/>
            <a:ext cx="788058" cy="228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044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allenge Specific 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ingle Corner of Rectangle 7">
            <a:extLst>
              <a:ext uri="{FF2B5EF4-FFF2-40B4-BE49-F238E27FC236}">
                <a16:creationId xmlns:a16="http://schemas.microsoft.com/office/drawing/2014/main" id="{E2AC6612-43B4-2567-D2E2-4094E4C240BD}"/>
              </a:ext>
            </a:extLst>
          </p:cNvPr>
          <p:cNvSpPr/>
          <p:nvPr userDrawn="1"/>
        </p:nvSpPr>
        <p:spPr>
          <a:xfrm>
            <a:off x="0" y="681038"/>
            <a:ext cx="4075044" cy="6176963"/>
          </a:xfrm>
          <a:prstGeom prst="round1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76FF84-31E1-C937-463E-EA12653DED04}"/>
              </a:ext>
            </a:extLst>
          </p:cNvPr>
          <p:cNvSpPr txBox="1"/>
          <p:nvPr userDrawn="1"/>
        </p:nvSpPr>
        <p:spPr>
          <a:xfrm>
            <a:off x="229906" y="817964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KEY QUESTION 1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366E3751-4A42-3B8D-5208-B03E95659924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248478" y="1948543"/>
            <a:ext cx="3594179" cy="4228419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Brief answer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57812C-F707-CEB5-F849-562C7BA4920F}"/>
              </a:ext>
            </a:extLst>
          </p:cNvPr>
          <p:cNvSpPr txBox="1"/>
          <p:nvPr userDrawn="1"/>
        </p:nvSpPr>
        <p:spPr>
          <a:xfrm>
            <a:off x="246535" y="218034"/>
            <a:ext cx="2141933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b="1" dirty="0">
                <a:solidFill>
                  <a:schemeClr val="tx2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2. SOLUTION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9973926-07C2-A3ED-0121-13CB71E603FD}"/>
              </a:ext>
            </a:extLst>
          </p:cNvPr>
          <p:cNvSpPr txBox="1"/>
          <p:nvPr userDrawn="1"/>
        </p:nvSpPr>
        <p:spPr>
          <a:xfrm>
            <a:off x="172278" y="6502015"/>
            <a:ext cx="1593706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APPLICATION TEMPLATE</a:t>
            </a:r>
          </a:p>
        </p:txBody>
      </p:sp>
      <p:sp>
        <p:nvSpPr>
          <p:cNvPr id="2" name="Round Single Corner of Rectangle 1">
            <a:extLst>
              <a:ext uri="{FF2B5EF4-FFF2-40B4-BE49-F238E27FC236}">
                <a16:creationId xmlns:a16="http://schemas.microsoft.com/office/drawing/2014/main" id="{CBD3EEC2-4DF2-77B7-01E6-705CB7AF445B}"/>
              </a:ext>
            </a:extLst>
          </p:cNvPr>
          <p:cNvSpPr/>
          <p:nvPr userDrawn="1"/>
        </p:nvSpPr>
        <p:spPr>
          <a:xfrm>
            <a:off x="4082426" y="684202"/>
            <a:ext cx="4075044" cy="6176963"/>
          </a:xfrm>
          <a:prstGeom prst="round1Rect">
            <a:avLst>
              <a:gd name="adj" fmla="val 4326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11DD7E-C0C1-77E5-16C8-3A605512BA19}"/>
              </a:ext>
            </a:extLst>
          </p:cNvPr>
          <p:cNvSpPr txBox="1"/>
          <p:nvPr userDrawn="1"/>
        </p:nvSpPr>
        <p:spPr>
          <a:xfrm>
            <a:off x="226708" y="1218582"/>
            <a:ext cx="3182794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6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Lorem ipsum – </a:t>
            </a:r>
            <a:r>
              <a:rPr lang="en-US" sz="1600" b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fragikum</a:t>
            </a:r>
            <a:r>
              <a:rPr lang="en-US" sz="16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b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hierum</a:t>
            </a:r>
            <a:r>
              <a:rPr lang="en-US" sz="16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24A9EB-41FA-41D8-BA69-871ACB50E6EB}"/>
              </a:ext>
            </a:extLst>
          </p:cNvPr>
          <p:cNvSpPr txBox="1"/>
          <p:nvPr userDrawn="1"/>
        </p:nvSpPr>
        <p:spPr>
          <a:xfrm>
            <a:off x="4304950" y="817964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tx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KEY QUESTION 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56A02A-682F-0AB9-2B00-E8155AE64F0B}"/>
              </a:ext>
            </a:extLst>
          </p:cNvPr>
          <p:cNvSpPr txBox="1"/>
          <p:nvPr userDrawn="1"/>
        </p:nvSpPr>
        <p:spPr>
          <a:xfrm>
            <a:off x="4301752" y="1218582"/>
            <a:ext cx="3182794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600" b="0">
                <a:solidFill>
                  <a:schemeClr val="tx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Lorem ipsum – </a:t>
            </a:r>
            <a:r>
              <a:rPr lang="en-US" sz="1600" b="0" err="1">
                <a:solidFill>
                  <a:schemeClr val="tx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fragikum</a:t>
            </a:r>
            <a:r>
              <a:rPr lang="en-US" sz="1600" b="0">
                <a:solidFill>
                  <a:schemeClr val="tx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b="0" err="1">
                <a:solidFill>
                  <a:schemeClr val="tx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hierum</a:t>
            </a:r>
            <a:r>
              <a:rPr lang="en-US" sz="1600" b="0">
                <a:solidFill>
                  <a:schemeClr val="tx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97EFB13-7FAF-2B6D-413F-9CAFECE832BF}"/>
              </a:ext>
            </a:extLst>
          </p:cNvPr>
          <p:cNvSpPr txBox="1"/>
          <p:nvPr userDrawn="1"/>
        </p:nvSpPr>
        <p:spPr>
          <a:xfrm>
            <a:off x="8379994" y="817964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tx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KEY QUESTION 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204FC51-3AA1-2470-229C-C3E81D8C292B}"/>
              </a:ext>
            </a:extLst>
          </p:cNvPr>
          <p:cNvSpPr txBox="1"/>
          <p:nvPr userDrawn="1"/>
        </p:nvSpPr>
        <p:spPr>
          <a:xfrm>
            <a:off x="8376796" y="1218582"/>
            <a:ext cx="3182794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600" b="0">
                <a:solidFill>
                  <a:schemeClr val="tx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Lorem ipsum – </a:t>
            </a:r>
            <a:r>
              <a:rPr lang="en-US" sz="1600" b="0" err="1">
                <a:solidFill>
                  <a:schemeClr val="tx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fragikum</a:t>
            </a:r>
            <a:r>
              <a:rPr lang="en-US" sz="1600" b="0">
                <a:solidFill>
                  <a:schemeClr val="tx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b="0" err="1">
                <a:solidFill>
                  <a:schemeClr val="tx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hierum</a:t>
            </a:r>
            <a:r>
              <a:rPr lang="en-US" sz="1600" b="0">
                <a:solidFill>
                  <a:schemeClr val="tx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4D4856FA-B0F4-D0C8-0330-C21FFD929E83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4323522" y="1948543"/>
            <a:ext cx="3594179" cy="4228419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Brief answer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66EE628D-9B92-AB0C-40F6-C70C231358E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98566" y="1948543"/>
            <a:ext cx="3594179" cy="4228419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Brief answer</a:t>
            </a:r>
          </a:p>
        </p:txBody>
      </p:sp>
      <p:pic>
        <p:nvPicPr>
          <p:cNvPr id="4" name="Grafik 3" descr="Ein Bild, das Schrift, Grafiken, Grafikdesign, Screenshot enthält.&#10;&#10;Automatisch generierte Beschreibung">
            <a:extLst>
              <a:ext uri="{FF2B5EF4-FFF2-40B4-BE49-F238E27FC236}">
                <a16:creationId xmlns:a16="http://schemas.microsoft.com/office/drawing/2014/main" id="{526B9B39-A005-3C12-83DD-4B0489CA16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08444" y="6499945"/>
            <a:ext cx="788058" cy="228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246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labo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ingle Corner of Rectangle 7">
            <a:extLst>
              <a:ext uri="{FF2B5EF4-FFF2-40B4-BE49-F238E27FC236}">
                <a16:creationId xmlns:a16="http://schemas.microsoft.com/office/drawing/2014/main" id="{E2AC6612-43B4-2567-D2E2-4094E4C240BD}"/>
              </a:ext>
            </a:extLst>
          </p:cNvPr>
          <p:cNvSpPr/>
          <p:nvPr userDrawn="1"/>
        </p:nvSpPr>
        <p:spPr>
          <a:xfrm>
            <a:off x="-1" y="681038"/>
            <a:ext cx="6096001" cy="6176963"/>
          </a:xfrm>
          <a:prstGeom prst="round1Rect">
            <a:avLst>
              <a:gd name="adj" fmla="val 4112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76FF84-31E1-C937-463E-EA12653DED04}"/>
              </a:ext>
            </a:extLst>
          </p:cNvPr>
          <p:cNvSpPr txBox="1"/>
          <p:nvPr userDrawn="1"/>
        </p:nvSpPr>
        <p:spPr>
          <a:xfrm>
            <a:off x="229906" y="817964"/>
            <a:ext cx="282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CONCEPT/APPLICATION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612AC8-FC47-EEFB-DFAA-6A99D4950EC0}"/>
              </a:ext>
            </a:extLst>
          </p:cNvPr>
          <p:cNvSpPr txBox="1"/>
          <p:nvPr userDrawn="1"/>
        </p:nvSpPr>
        <p:spPr>
          <a:xfrm>
            <a:off x="6219112" y="876800"/>
            <a:ext cx="2594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OPPORTUNITY AREAS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366E3751-4A42-3B8D-5208-B03E95659924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248478" y="1245733"/>
            <a:ext cx="5634737" cy="4931229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How can RWE measure or visualize energy consumption using your concept/application? Feel free to visualize your approach with extra slides below.</a:t>
            </a:r>
            <a:endParaRPr lang="de-DE" noProof="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57812C-F707-CEB5-F849-562C7BA4920F}"/>
              </a:ext>
            </a:extLst>
          </p:cNvPr>
          <p:cNvSpPr txBox="1"/>
          <p:nvPr userDrawn="1"/>
        </p:nvSpPr>
        <p:spPr>
          <a:xfrm>
            <a:off x="246535" y="218034"/>
            <a:ext cx="2141933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b="1" dirty="0">
                <a:solidFill>
                  <a:schemeClr val="tx2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2. SOLUTION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9973926-07C2-A3ED-0121-13CB71E603FD}"/>
              </a:ext>
            </a:extLst>
          </p:cNvPr>
          <p:cNvSpPr txBox="1"/>
          <p:nvPr userDrawn="1"/>
        </p:nvSpPr>
        <p:spPr>
          <a:xfrm>
            <a:off x="172278" y="6502015"/>
            <a:ext cx="1593706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APPLICATION TEMPLATE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F7658C-9DAC-AECA-6642-220AA6A467F4}"/>
              </a:ext>
            </a:extLst>
          </p:cNvPr>
          <p:cNvSpPr txBox="1"/>
          <p:nvPr userDrawn="1"/>
        </p:nvSpPr>
        <p:spPr>
          <a:xfrm>
            <a:off x="6247432" y="3575905"/>
            <a:ext cx="1508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latin typeface="Segoe UI" panose="020B0502040204020203" pitchFamily="34" charset="0"/>
                <a:cs typeface="Segoe UI" panose="020B0502040204020203" pitchFamily="34" charset="0"/>
              </a:rPr>
              <a:t>NEXT STEPS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BED520A0-5A91-65BD-5356-54F489A698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19112" y="3958639"/>
            <a:ext cx="5759511" cy="2218323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</a:lstStyle>
          <a:p>
            <a:pPr rtl="0"/>
            <a:r>
              <a:rPr lang="en-US" dirty="0">
                <a:effectLst/>
              </a:rPr>
              <a:t>Outline/sketch the next steps in the development of </a:t>
            </a:r>
            <a:r>
              <a:rPr lang="en-US">
                <a:effectLst/>
              </a:rPr>
              <a:t>the solution.</a:t>
            </a:r>
            <a:endParaRPr lang="de-DE" dirty="0">
              <a:effectLst/>
            </a:endParaRP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95699F01-3458-2EDA-67A5-1C48AABD7F4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19112" y="1259075"/>
            <a:ext cx="5724410" cy="2218323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</a:lstStyle>
          <a:p>
            <a:pPr lvl="0"/>
            <a:r>
              <a:rPr lang="en-US" noProof="0" dirty="0"/>
              <a:t>What other possible applications are there for your approach? Are there possible business cases, simulations or tools that support this?</a:t>
            </a:r>
            <a:endParaRPr lang="de-DE" noProof="0" dirty="0"/>
          </a:p>
        </p:txBody>
      </p:sp>
      <p:pic>
        <p:nvPicPr>
          <p:cNvPr id="2" name="Grafik 1" descr="Ein Bild, das Schrift, Grafiken, Grafikdesign, Screenshot enthält.&#10;&#10;Automatisch generierte Beschreibung">
            <a:extLst>
              <a:ext uri="{FF2B5EF4-FFF2-40B4-BE49-F238E27FC236}">
                <a16:creationId xmlns:a16="http://schemas.microsoft.com/office/drawing/2014/main" id="{7F5D5C6D-1A8E-48D2-CE65-6725BEA8E1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08444" y="6499945"/>
            <a:ext cx="788058" cy="228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855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dditio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 Single Corner of Rectangle 8">
            <a:extLst>
              <a:ext uri="{FF2B5EF4-FFF2-40B4-BE49-F238E27FC236}">
                <a16:creationId xmlns:a16="http://schemas.microsoft.com/office/drawing/2014/main" id="{925018C8-7245-5DBF-F3D5-BA23E16A4DB2}"/>
              </a:ext>
            </a:extLst>
          </p:cNvPr>
          <p:cNvSpPr/>
          <p:nvPr userDrawn="1"/>
        </p:nvSpPr>
        <p:spPr>
          <a:xfrm flipH="1">
            <a:off x="7936398" y="674914"/>
            <a:ext cx="4255602" cy="6176962"/>
          </a:xfrm>
          <a:prstGeom prst="round1Rect">
            <a:avLst>
              <a:gd name="adj" fmla="val 4542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09CF22-0C7B-B8E0-EEF8-7EA4D09EA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r>
              <a:rPr lang="en-GB" dirty="0"/>
              <a:t>NEED MORE SPACE?</a:t>
            </a: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814DEDD-7C5C-9062-14A1-B8310D3491F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48478" y="868703"/>
            <a:ext cx="7480379" cy="539058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No problem - copy and paste this slide to add even more content</a:t>
            </a:r>
            <a:endParaRPr lang="de-DE" noProof="0" dirty="0"/>
          </a:p>
        </p:txBody>
      </p:sp>
      <p:sp>
        <p:nvSpPr>
          <p:cNvPr id="3" name="Content Placeholder 9">
            <a:extLst>
              <a:ext uri="{FF2B5EF4-FFF2-40B4-BE49-F238E27FC236}">
                <a16:creationId xmlns:a16="http://schemas.microsoft.com/office/drawing/2014/main" id="{5402531D-663E-4F48-BA71-AC207EEA93D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153400" y="868703"/>
            <a:ext cx="3866321" cy="188538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5pPr marL="1828800" indent="0" algn="l">
              <a:buNone/>
              <a:defRPr sz="1400"/>
            </a:lvl5pPr>
          </a:lstStyle>
          <a:p>
            <a:pPr lvl="0"/>
            <a:r>
              <a:rPr lang="en-US"/>
              <a:t>Picture/graph</a:t>
            </a:r>
          </a:p>
        </p:txBody>
      </p:sp>
      <p:sp>
        <p:nvSpPr>
          <p:cNvPr id="4" name="Content Placeholder 9">
            <a:extLst>
              <a:ext uri="{FF2B5EF4-FFF2-40B4-BE49-F238E27FC236}">
                <a16:creationId xmlns:a16="http://schemas.microsoft.com/office/drawing/2014/main" id="{7489963A-FF12-C3B1-57CE-95D2F958E518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153400" y="2893423"/>
            <a:ext cx="3866321" cy="336586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5pPr marL="1828800" indent="0" algn="l">
              <a:buNone/>
              <a:defRPr sz="1400"/>
            </a:lvl5pPr>
          </a:lstStyle>
          <a:p>
            <a:pPr lvl="0"/>
            <a:r>
              <a:rPr lang="en-US"/>
              <a:t>Picture/graph</a:t>
            </a:r>
          </a:p>
        </p:txBody>
      </p:sp>
      <p:pic>
        <p:nvPicPr>
          <p:cNvPr id="7" name="Grafik 6" descr="Ein Bild, das Schrift, Grafiken, Grafikdesign, Screenshot enthält.&#10;&#10;Automatisch generierte Beschreibung">
            <a:extLst>
              <a:ext uri="{FF2B5EF4-FFF2-40B4-BE49-F238E27FC236}">
                <a16:creationId xmlns:a16="http://schemas.microsoft.com/office/drawing/2014/main" id="{CBD072D0-E73A-C788-96B8-334C8ABFEF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08444" y="6499945"/>
            <a:ext cx="788058" cy="228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054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dditio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 Single Corner of Rectangle 8">
            <a:extLst>
              <a:ext uri="{FF2B5EF4-FFF2-40B4-BE49-F238E27FC236}">
                <a16:creationId xmlns:a16="http://schemas.microsoft.com/office/drawing/2014/main" id="{925018C8-7245-5DBF-F3D5-BA23E16A4DB2}"/>
              </a:ext>
            </a:extLst>
          </p:cNvPr>
          <p:cNvSpPr/>
          <p:nvPr userDrawn="1"/>
        </p:nvSpPr>
        <p:spPr>
          <a:xfrm>
            <a:off x="0" y="681038"/>
            <a:ext cx="7936398" cy="6176962"/>
          </a:xfrm>
          <a:prstGeom prst="round1Rect">
            <a:avLst>
              <a:gd name="adj" fmla="val 3182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09CF22-0C7B-B8E0-EEF8-7EA4D09EA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r>
              <a:rPr lang="en-GB" dirty="0"/>
              <a:t>NEED MORE SPACE?</a:t>
            </a: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814DEDD-7C5C-9062-14A1-B8310D3491F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184876" y="949234"/>
            <a:ext cx="3824244" cy="5310052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No problem - copy and paste this slide to add even more content</a:t>
            </a:r>
            <a:endParaRPr lang="de-DE" noProof="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22BF1BE-3664-A41F-E15A-BC5F0841D89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48478" y="949234"/>
            <a:ext cx="7432482" cy="5310052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5pPr marL="1828800" indent="0" algn="l">
              <a:buNone/>
              <a:defRPr sz="1400"/>
            </a:lvl5pPr>
          </a:lstStyle>
          <a:p>
            <a:pPr lvl="0"/>
            <a:r>
              <a:rPr lang="en-US"/>
              <a:t>Picture/graph</a:t>
            </a:r>
          </a:p>
        </p:txBody>
      </p:sp>
      <p:pic>
        <p:nvPicPr>
          <p:cNvPr id="3" name="Grafik 2" descr="Ein Bild, das Schrift, Grafiken, Grafikdesign, Screenshot enthält.&#10;&#10;Automatisch generierte Beschreibung">
            <a:extLst>
              <a:ext uri="{FF2B5EF4-FFF2-40B4-BE49-F238E27FC236}">
                <a16:creationId xmlns:a16="http://schemas.microsoft.com/office/drawing/2014/main" id="{29459294-AE9A-285D-210B-9FCB952328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08444" y="6499945"/>
            <a:ext cx="788058" cy="228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021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464277-E0E5-D727-2401-6164BDD65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478" y="245856"/>
            <a:ext cx="11105322" cy="43518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720176-D5A4-F43E-CC15-A937DE60F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8478" y="1013791"/>
            <a:ext cx="11105322" cy="5163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BD7C19-7E3E-9B33-5EA3-F7E339554FD5}"/>
              </a:ext>
            </a:extLst>
          </p:cNvPr>
          <p:cNvSpPr txBox="1"/>
          <p:nvPr userDrawn="1"/>
        </p:nvSpPr>
        <p:spPr>
          <a:xfrm>
            <a:off x="172278" y="6502015"/>
            <a:ext cx="1593706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000">
                <a:latin typeface="Segoe UI" panose="020B0502040204020203" pitchFamily="34" charset="0"/>
                <a:cs typeface="Segoe UI" panose="020B0502040204020203" pitchFamily="34" charset="0"/>
              </a:rPr>
              <a:t>APPLICATION TEMPLATE</a:t>
            </a:r>
          </a:p>
        </p:txBody>
      </p:sp>
      <p:sp>
        <p:nvSpPr>
          <p:cNvPr id="4" name="Round Single Corner of Rectangle 3">
            <a:extLst>
              <a:ext uri="{FF2B5EF4-FFF2-40B4-BE49-F238E27FC236}">
                <a16:creationId xmlns:a16="http://schemas.microsoft.com/office/drawing/2014/main" id="{78387789-1378-B5AC-875F-31CCEE489FD5}"/>
              </a:ext>
            </a:extLst>
          </p:cNvPr>
          <p:cNvSpPr/>
          <p:nvPr userDrawn="1"/>
        </p:nvSpPr>
        <p:spPr>
          <a:xfrm rot="5400000">
            <a:off x="4515" y="475693"/>
            <a:ext cx="116072" cy="122476"/>
          </a:xfrm>
          <a:prstGeom prst="round1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624944-52CC-8A5A-405D-FFE19F701707}"/>
              </a:ext>
            </a:extLst>
          </p:cNvPr>
          <p:cNvSpPr/>
          <p:nvPr userDrawn="1"/>
        </p:nvSpPr>
        <p:spPr>
          <a:xfrm>
            <a:off x="-203" y="333550"/>
            <a:ext cx="123471" cy="11607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39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8" r:id="rId2"/>
    <p:sldLayoutId id="2147483678" r:id="rId3"/>
    <p:sldLayoutId id="2147483684" r:id="rId4"/>
    <p:sldLayoutId id="2147483683" r:id="rId5"/>
    <p:sldLayoutId id="2147483674" r:id="rId6"/>
    <p:sldLayoutId id="214748368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00" b="1" kern="1200">
          <a:solidFill>
            <a:schemeClr val="tx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5856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B008BA34-84FF-DF24-1157-E8BF65355205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CD63EC-ED80-3E47-5875-956977716B17}"/>
              </a:ext>
            </a:extLst>
          </p:cNvPr>
          <p:cNvSpPr>
            <a:spLocks noGrp="1"/>
          </p:cNvSpPr>
          <p:nvPr>
            <p:ph type="body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A4C39E0-60B3-8AF9-2DD7-586F3BF4C7D5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B7AD2F1-1E05-8CDA-3C3E-698F62DBADDB}"/>
              </a:ext>
            </a:extLst>
          </p:cNvPr>
          <p:cNvSpPr>
            <a:spLocks noGrp="1"/>
          </p:cNvSpPr>
          <p:nvPr>
            <p:ph type="body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62EC050-CEE6-C7A5-362B-621D36108FB0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72C00488-CDF8-B9C4-F85C-AE4AF29AFB71}"/>
              </a:ext>
            </a:extLst>
          </p:cNvPr>
          <p:cNvSpPr>
            <a:spLocks noGrp="1"/>
          </p:cNvSpPr>
          <p:nvPr>
            <p:ph type="body" idx="2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FD7093FE-CFDB-E7EF-D364-251B73CC31C0}"/>
              </a:ext>
            </a:extLst>
          </p:cNvPr>
          <p:cNvSpPr>
            <a:spLocks noGrp="1"/>
          </p:cNvSpPr>
          <p:nvPr>
            <p:ph type="body" idx="2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E8021851-8D0C-4C6A-AB36-402090DCC9F3}"/>
              </a:ext>
            </a:extLst>
          </p:cNvPr>
          <p:cNvSpPr>
            <a:spLocks noGrp="1"/>
          </p:cNvSpPr>
          <p:nvPr>
            <p:ph type="pic" idx="2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6F65A24-0F68-A135-E31F-8DEBA1C426DD}"/>
              </a:ext>
            </a:extLst>
          </p:cNvPr>
          <p:cNvSpPr>
            <a:spLocks noGrp="1"/>
          </p:cNvSpPr>
          <p:nvPr>
            <p:ph type="body" idx="2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B79BE5E6-F471-D3D9-9765-F42CF4313BBB}"/>
              </a:ext>
            </a:extLst>
          </p:cNvPr>
          <p:cNvSpPr>
            <a:spLocks noGrp="1"/>
          </p:cNvSpPr>
          <p:nvPr>
            <p:ph type="body" idx="2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A5A84C7F-590A-93DE-FF01-6FB5044AC7BA}"/>
              </a:ext>
            </a:extLst>
          </p:cNvPr>
          <p:cNvSpPr>
            <a:spLocks noGrp="1"/>
          </p:cNvSpPr>
          <p:nvPr>
            <p:ph type="body" idx="2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448707F9-393C-960A-015D-3409FC5A8F81}"/>
              </a:ext>
            </a:extLst>
          </p:cNvPr>
          <p:cNvSpPr>
            <a:spLocks noGrp="1"/>
          </p:cNvSpPr>
          <p:nvPr>
            <p:ph type="body" idx="2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BCDE050D-539E-D05E-6480-A6F649BF6FE0}"/>
              </a:ext>
            </a:extLst>
          </p:cNvPr>
          <p:cNvSpPr>
            <a:spLocks noGrp="1"/>
          </p:cNvSpPr>
          <p:nvPr>
            <p:ph type="body" idx="3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3B21499F-530C-1EBB-36DD-CDD8B5656990}"/>
              </a:ext>
            </a:extLst>
          </p:cNvPr>
          <p:cNvSpPr>
            <a:spLocks noGrp="1"/>
          </p:cNvSpPr>
          <p:nvPr>
            <p:ph type="body" idx="3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317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D2E951D8-079A-DCEB-F0FA-A4D16992FCD6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ln w="9525">
            <a:solidFill>
              <a:srgbClr val="C5C5C5"/>
            </a:solidFill>
            <a:prstDash val="sysDot"/>
          </a:ln>
        </p:spPr>
        <p:txBody>
          <a:bodyPr/>
          <a:lstStyle/>
          <a:p>
            <a:pPr lvl="0"/>
            <a:r>
              <a:rPr lang="en-US" noProof="0" dirty="0"/>
              <a:t>What experiences (personal or professional) have you had so far that have helped you on your career path? These could be </a:t>
            </a:r>
          </a:p>
          <a:p>
            <a:pPr lvl="0"/>
            <a:r>
              <a:rPr lang="en-US" noProof="0" dirty="0"/>
              <a:t>- Academic background</a:t>
            </a:r>
          </a:p>
          <a:p>
            <a:pPr lvl="0"/>
            <a:r>
              <a:rPr lang="en-US" noProof="0" dirty="0"/>
              <a:t>- Previous work experience (internships, working students) </a:t>
            </a:r>
          </a:p>
          <a:p>
            <a:pPr lvl="0"/>
            <a:r>
              <a:rPr lang="en-US" noProof="0" dirty="0"/>
              <a:t>- Additional achievements/certificates</a:t>
            </a:r>
          </a:p>
          <a:p>
            <a:pPr lvl="0"/>
            <a:r>
              <a:rPr lang="en-US" noProof="0" dirty="0"/>
              <a:t>- Vocational training </a:t>
            </a:r>
          </a:p>
          <a:p>
            <a:pPr lvl="0"/>
            <a:r>
              <a:rPr lang="en-US" noProof="0" dirty="0"/>
              <a:t>- Social commitment </a:t>
            </a:r>
          </a:p>
          <a:p>
            <a:pPr lvl="0"/>
            <a:r>
              <a:rPr lang="en-US" noProof="0" dirty="0"/>
              <a:t>- Other experience</a:t>
            </a:r>
            <a:endParaRPr lang="de-DE" noProof="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7436DA6-3E3A-12BE-E527-DE2F10A8D40E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ln w="9525">
            <a:solidFill>
              <a:schemeClr val="tx1">
                <a:lumMod val="75000"/>
              </a:schemeClr>
            </a:solidFill>
            <a:prstDash val="sysDot"/>
          </a:ln>
        </p:spPr>
        <p:txBody>
          <a:bodyPr/>
          <a:lstStyle/>
          <a:p>
            <a:pPr lvl="0"/>
            <a:r>
              <a:rPr lang="en-US" noProof="0" dirty="0"/>
              <a:t>Describe your idea in detail. What problem do you want to solve and who is affected? What are the basic components of the solution and how does it work? 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242209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59DF1657-5C81-7E41-0CC9-979F77D323D4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DA09578-F6EA-73E0-20BE-93E49F5819D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19112" y="3958639"/>
            <a:ext cx="5759511" cy="2218323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9395C41-BBC0-3F02-1CC9-A4093581C3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5851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5F3D7-304A-0B8B-8BD8-358613E90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A12DEA-72AC-3A10-02A0-44615CF95C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DB68C-629E-E635-27BC-662803EC47A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FE6B41-A128-0F44-B4C4-B218E11AD0A0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75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3CDFC-85DF-C645-4E43-C03F28866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4EDEF-C03E-101D-0041-C049D988FB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48D8CE-F06E-2CCC-3631-C1269158D31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8478" y="869133"/>
            <a:ext cx="7432482" cy="539015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3905"/>
      </p:ext>
    </p:extLst>
  </p:cSld>
  <p:clrMapOvr>
    <a:masterClrMapping/>
  </p:clrMapOvr>
</p:sld>
</file>

<file path=ppt/theme/theme1.xml><?xml version="1.0" encoding="utf-8"?>
<a:theme xmlns:a="http://schemas.openxmlformats.org/drawingml/2006/main" name="Submission Template">
  <a:themeElements>
    <a:clrScheme name="Custom 1">
      <a:dk1>
        <a:srgbClr val="4A4A4A"/>
      </a:dk1>
      <a:lt1>
        <a:srgbClr val="FFFFFF"/>
      </a:lt1>
      <a:dk2>
        <a:srgbClr val="F2F2F2"/>
      </a:dk2>
      <a:lt2>
        <a:srgbClr val="4A4A4A"/>
      </a:lt2>
      <a:accent1>
        <a:srgbClr val="E62F66"/>
      </a:accent1>
      <a:accent2>
        <a:srgbClr val="E74D4E"/>
      </a:accent2>
      <a:accent3>
        <a:srgbClr val="EC762E"/>
      </a:accent3>
      <a:accent4>
        <a:srgbClr val="F39719"/>
      </a:accent4>
      <a:accent5>
        <a:srgbClr val="FACD8E"/>
      </a:accent5>
      <a:accent6>
        <a:srgbClr val="163C68"/>
      </a:accent6>
      <a:hlink>
        <a:srgbClr val="EC752E"/>
      </a:hlink>
      <a:folHlink>
        <a:srgbClr val="EC752E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LUB xmlns="be24c730-79ca-4eb5-9fee-26c6c4fc7260">Choice 1</BLUB>
    <lcf76f155ced4ddcb4097134ff3c332f xmlns="be24c730-79ca-4eb5-9fee-26c6c4fc7260">
      <Terms xmlns="http://schemas.microsoft.com/office/infopath/2007/PartnerControls"/>
    </lcf76f155ced4ddcb4097134ff3c332f>
    <TaxCatchAll xmlns="a13041a0-5882-43a7-a09d-61ebda83141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97B669D26C8494CA7785679D8B2A5ED" ma:contentTypeVersion="19" ma:contentTypeDescription="Ein neues Dokument erstellen." ma:contentTypeScope="" ma:versionID="304ac694c385881d2353ce7d8828d5c8">
  <xsd:schema xmlns:xsd="http://www.w3.org/2001/XMLSchema" xmlns:xs="http://www.w3.org/2001/XMLSchema" xmlns:p="http://schemas.microsoft.com/office/2006/metadata/properties" xmlns:ns2="be24c730-79ca-4eb5-9fee-26c6c4fc7260" xmlns:ns3="a13041a0-5882-43a7-a09d-61ebda83141c" targetNamespace="http://schemas.microsoft.com/office/2006/metadata/properties" ma:root="true" ma:fieldsID="2e0b8d78c528447e5efeac74351c407f" ns2:_="" ns3:_="">
    <xsd:import namespace="be24c730-79ca-4eb5-9fee-26c6c4fc7260"/>
    <xsd:import namespace="a13041a0-5882-43a7-a09d-61ebda8314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BLUB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24c730-79ca-4eb5-9fee-26c6c4fc72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markierungen" ma:readOnly="false" ma:fieldId="{5cf76f15-5ced-4ddc-b409-7134ff3c332f}" ma:taxonomyMulti="true" ma:sspId="c56bdf71-ead2-455e-8a3d-9a7b55f90f7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BLUB" ma:index="25" nillable="true" ma:displayName="BLUB" ma:default="Choice 1" ma:format="Dropdown" ma:internalName="BLUB">
      <xsd:simpleType>
        <xsd:restriction base="dms:Choice">
          <xsd:enumeration value="Choice 1"/>
          <xsd:enumeration value="Choice 2"/>
          <xsd:enumeration value="Choice 3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3041a0-5882-43a7-a09d-61ebda83141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3b3b244-d6cb-45b8-9931-972cee7efd17}" ma:internalName="TaxCatchAll" ma:showField="CatchAllData" ma:web="a13041a0-5882-43a7-a09d-61ebda8314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780FB9-D7D9-486C-9B2C-792577BFD90B}">
  <ds:schemaRefs>
    <ds:schemaRef ds:uri="http://purl.org/dc/dcmitype/"/>
    <ds:schemaRef ds:uri="http://schemas.openxmlformats.org/package/2006/metadata/core-properties"/>
    <ds:schemaRef ds:uri="be24c730-79ca-4eb5-9fee-26c6c4fc7260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a13041a0-5882-43a7-a09d-61ebda83141c"/>
    <ds:schemaRef ds:uri="http://schemas.microsoft.com/office/infopath/2007/PartnerControls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35DFAF7-8EA5-4300-8E74-F58192556983}">
  <ds:schemaRefs>
    <ds:schemaRef ds:uri="a13041a0-5882-43a7-a09d-61ebda83141c"/>
    <ds:schemaRef ds:uri="be24c730-79ca-4eb5-9fee-26c6c4fc726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4613504-31F2-4C58-B133-1871F62370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84</Words>
  <Application>Microsoft Office PowerPoint</Application>
  <PresentationFormat>Breitbild</PresentationFormat>
  <Paragraphs>9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Aptos</vt:lpstr>
      <vt:lpstr>Arial</vt:lpstr>
      <vt:lpstr>Segoe UI</vt:lpstr>
      <vt:lpstr>System Font Regular</vt:lpstr>
      <vt:lpstr>Submission Template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Josephine Hoffheinz</dc:creator>
  <cp:lastModifiedBy>Nico Sedovnik</cp:lastModifiedBy>
  <cp:revision>1</cp:revision>
  <dcterms:created xsi:type="dcterms:W3CDTF">2024-03-10T13:25:42Z</dcterms:created>
  <dcterms:modified xsi:type="dcterms:W3CDTF">2024-05-06T09:27:21Z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0x010100797B669D26C8494CA7785679D8B2A5ED</vt:lpwstr>
  </property>
  <property fmtid="{D5CDD505-2E9C-101B-9397-08002B2CF9AE}" pid="3" name="MediaServiceImageTags">
    <vt:lpwstr/>
  </property>
</Properties>
</file>