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2"/>
  </p:notesMasterIdLst>
  <p:sldIdLst>
    <p:sldId id="268" r:id="rId5"/>
    <p:sldId id="266" r:id="rId6"/>
    <p:sldId id="274" r:id="rId7"/>
    <p:sldId id="261" r:id="rId8"/>
    <p:sldId id="273" r:id="rId9"/>
    <p:sldId id="271" r:id="rId10"/>
    <p:sldId id="270" r:id="rId11"/>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68"/>
          </p14:sldIdLst>
        </p14:section>
        <p14:section name="Introduce yourself" id="{6F032485-F42F-4645-AF5B-CE298C1CA406}">
          <p14:sldIdLst>
            <p14:sldId id="266"/>
          </p14:sldIdLst>
        </p14:section>
        <p14:section name="Mandatory Slides" id="{08251AE7-0E36-B446-A6D5-DA50A1678257}">
          <p14:sldIdLst>
            <p14:sldId id="274"/>
            <p14:sldId id="261"/>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332495-ADF3-4E9A-92C9-5BF7FCA76D65}" v="5" dt="2024-04-30T07:29:19.1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4"/>
    <p:restoredTop sz="96292"/>
  </p:normalViewPr>
  <p:slideViewPr>
    <p:cSldViewPr snapToGrid="0">
      <p:cViewPr varScale="1">
        <p:scale>
          <a:sx n="78" d="100"/>
          <a:sy n="78" d="100"/>
        </p:scale>
        <p:origin x="90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las Brackmann" userId="46f1c102-2fcf-4bcb-b863-2c4e1a51faee" providerId="ADAL" clId="{80332495-ADF3-4E9A-92C9-5BF7FCA76D65}"/>
    <pc:docChg chg="undo custSel addSld delSld modSld sldOrd modMainMaster modSection">
      <pc:chgData name="Niklas Brackmann" userId="46f1c102-2fcf-4bcb-b863-2c4e1a51faee" providerId="ADAL" clId="{80332495-ADF3-4E9A-92C9-5BF7FCA76D65}" dt="2024-04-30T07:34:13.915" v="38" actId="478"/>
      <pc:docMkLst>
        <pc:docMk/>
      </pc:docMkLst>
      <pc:sldChg chg="addSp modSp">
        <pc:chgData name="Niklas Brackmann" userId="46f1c102-2fcf-4bcb-b863-2c4e1a51faee" providerId="ADAL" clId="{80332495-ADF3-4E9A-92C9-5BF7FCA76D65}" dt="2024-04-30T07:25:43.377" v="5"/>
        <pc:sldMkLst>
          <pc:docMk/>
          <pc:sldMk cId="985856299" sldId="268"/>
        </pc:sldMkLst>
        <pc:spChg chg="add mod">
          <ac:chgData name="Niklas Brackmann" userId="46f1c102-2fcf-4bcb-b863-2c4e1a51faee" providerId="ADAL" clId="{80332495-ADF3-4E9A-92C9-5BF7FCA76D65}" dt="2024-04-30T07:25:11.729" v="0"/>
          <ac:spMkLst>
            <pc:docMk/>
            <pc:sldMk cId="985856299" sldId="268"/>
            <ac:spMk id="2" creationId="{9E291A58-89FC-94AA-4C54-BBF16663CF61}"/>
          </ac:spMkLst>
        </pc:spChg>
        <pc:spChg chg="mod">
          <ac:chgData name="Niklas Brackmann" userId="46f1c102-2fcf-4bcb-b863-2c4e1a51faee" providerId="ADAL" clId="{80332495-ADF3-4E9A-92C9-5BF7FCA76D65}" dt="2024-04-30T07:25:11.729" v="0"/>
          <ac:spMkLst>
            <pc:docMk/>
            <pc:sldMk cId="985856299" sldId="268"/>
            <ac:spMk id="4" creationId="{ABDDBAD0-4748-BF7F-AEDB-DEB33FABD7EF}"/>
          </ac:spMkLst>
        </pc:spChg>
        <pc:spChg chg="mod">
          <ac:chgData name="Niklas Brackmann" userId="46f1c102-2fcf-4bcb-b863-2c4e1a51faee" providerId="ADAL" clId="{80332495-ADF3-4E9A-92C9-5BF7FCA76D65}" dt="2024-04-30T07:25:11.729" v="0"/>
          <ac:spMkLst>
            <pc:docMk/>
            <pc:sldMk cId="985856299" sldId="268"/>
            <ac:spMk id="5" creationId="{AC75B883-E5F6-4041-83CE-04C1AD58B130}"/>
          </ac:spMkLst>
        </pc:spChg>
        <pc:spChg chg="mod">
          <ac:chgData name="Niklas Brackmann" userId="46f1c102-2fcf-4bcb-b863-2c4e1a51faee" providerId="ADAL" clId="{80332495-ADF3-4E9A-92C9-5BF7FCA76D65}" dt="2024-04-30T07:25:11.729" v="0"/>
          <ac:spMkLst>
            <pc:docMk/>
            <pc:sldMk cId="985856299" sldId="268"/>
            <ac:spMk id="6" creationId="{D054C773-E826-7338-C5BE-C6B7805ACCA1}"/>
          </ac:spMkLst>
        </pc:spChg>
        <pc:spChg chg="mod">
          <ac:chgData name="Niklas Brackmann" userId="46f1c102-2fcf-4bcb-b863-2c4e1a51faee" providerId="ADAL" clId="{80332495-ADF3-4E9A-92C9-5BF7FCA76D65}" dt="2024-04-30T07:25:11.729" v="0"/>
          <ac:spMkLst>
            <pc:docMk/>
            <pc:sldMk cId="985856299" sldId="268"/>
            <ac:spMk id="7" creationId="{4229A565-1D59-8993-E039-0934A35126A7}"/>
          </ac:spMkLst>
        </pc:spChg>
        <pc:spChg chg="mod">
          <ac:chgData name="Niklas Brackmann" userId="46f1c102-2fcf-4bcb-b863-2c4e1a51faee" providerId="ADAL" clId="{80332495-ADF3-4E9A-92C9-5BF7FCA76D65}" dt="2024-04-30T07:25:11.729" v="0"/>
          <ac:spMkLst>
            <pc:docMk/>
            <pc:sldMk cId="985856299" sldId="268"/>
            <ac:spMk id="8" creationId="{F72B3F52-77E9-12FC-5B09-872C4100DB6D}"/>
          </ac:spMkLst>
        </pc:spChg>
        <pc:spChg chg="mod">
          <ac:chgData name="Niklas Brackmann" userId="46f1c102-2fcf-4bcb-b863-2c4e1a51faee" providerId="ADAL" clId="{80332495-ADF3-4E9A-92C9-5BF7FCA76D65}" dt="2024-04-30T07:25:11.729" v="0"/>
          <ac:spMkLst>
            <pc:docMk/>
            <pc:sldMk cId="985856299" sldId="268"/>
            <ac:spMk id="9" creationId="{A342C2EC-95B9-56C6-B353-44E883820BCE}"/>
          </ac:spMkLst>
        </pc:spChg>
        <pc:spChg chg="mod">
          <ac:chgData name="Niklas Brackmann" userId="46f1c102-2fcf-4bcb-b863-2c4e1a51faee" providerId="ADAL" clId="{80332495-ADF3-4E9A-92C9-5BF7FCA76D65}" dt="2024-04-30T07:25:11.729" v="0"/>
          <ac:spMkLst>
            <pc:docMk/>
            <pc:sldMk cId="985856299" sldId="268"/>
            <ac:spMk id="10" creationId="{B97A5B09-6FD4-2AA3-2A7E-B4B183DF9834}"/>
          </ac:spMkLst>
        </pc:spChg>
        <pc:spChg chg="mod">
          <ac:chgData name="Niklas Brackmann" userId="46f1c102-2fcf-4bcb-b863-2c4e1a51faee" providerId="ADAL" clId="{80332495-ADF3-4E9A-92C9-5BF7FCA76D65}" dt="2024-04-30T07:25:11.729" v="0"/>
          <ac:spMkLst>
            <pc:docMk/>
            <pc:sldMk cId="985856299" sldId="268"/>
            <ac:spMk id="11" creationId="{4B7B9955-9B07-037F-AB22-45969D389EB4}"/>
          </ac:spMkLst>
        </pc:spChg>
        <pc:spChg chg="mod">
          <ac:chgData name="Niklas Brackmann" userId="46f1c102-2fcf-4bcb-b863-2c4e1a51faee" providerId="ADAL" clId="{80332495-ADF3-4E9A-92C9-5BF7FCA76D65}" dt="2024-04-30T07:25:11.729" v="0"/>
          <ac:spMkLst>
            <pc:docMk/>
            <pc:sldMk cId="985856299" sldId="268"/>
            <ac:spMk id="12" creationId="{F225233A-80E9-C2A9-5871-EE508844F99C}"/>
          </ac:spMkLst>
        </pc:spChg>
        <pc:spChg chg="mod">
          <ac:chgData name="Niklas Brackmann" userId="46f1c102-2fcf-4bcb-b863-2c4e1a51faee" providerId="ADAL" clId="{80332495-ADF3-4E9A-92C9-5BF7FCA76D65}" dt="2024-04-30T07:25:11.729" v="0"/>
          <ac:spMkLst>
            <pc:docMk/>
            <pc:sldMk cId="985856299" sldId="268"/>
            <ac:spMk id="13" creationId="{96D00C32-75E4-B0A8-1B39-38C6F688C75B}"/>
          </ac:spMkLst>
        </pc:spChg>
        <pc:spChg chg="add mod">
          <ac:chgData name="Niklas Brackmann" userId="46f1c102-2fcf-4bcb-b863-2c4e1a51faee" providerId="ADAL" clId="{80332495-ADF3-4E9A-92C9-5BF7FCA76D65}" dt="2024-04-30T07:25:25.391" v="1"/>
          <ac:spMkLst>
            <pc:docMk/>
            <pc:sldMk cId="985856299" sldId="268"/>
            <ac:spMk id="14" creationId="{93A60B5D-4758-A56D-73B3-D3992F550FB1}"/>
          </ac:spMkLst>
        </pc:spChg>
        <pc:spChg chg="add mod">
          <ac:chgData name="Niklas Brackmann" userId="46f1c102-2fcf-4bcb-b863-2c4e1a51faee" providerId="ADAL" clId="{80332495-ADF3-4E9A-92C9-5BF7FCA76D65}" dt="2024-04-30T07:25:43.377" v="5"/>
          <ac:spMkLst>
            <pc:docMk/>
            <pc:sldMk cId="985856299" sldId="268"/>
            <ac:spMk id="15" creationId="{CF522615-C733-F0ED-2F4D-8DE11E0FC2BE}"/>
          </ac:spMkLst>
        </pc:spChg>
        <pc:grpChg chg="add mod">
          <ac:chgData name="Niklas Brackmann" userId="46f1c102-2fcf-4bcb-b863-2c4e1a51faee" providerId="ADAL" clId="{80332495-ADF3-4E9A-92C9-5BF7FCA76D65}" dt="2024-04-30T07:25:11.729" v="0"/>
          <ac:grpSpMkLst>
            <pc:docMk/>
            <pc:sldMk cId="985856299" sldId="268"/>
            <ac:grpSpMk id="3" creationId="{05CEE38C-D46B-C91C-99C3-2D1F3DF071E9}"/>
          </ac:grpSpMkLst>
        </pc:grpChg>
      </pc:sldChg>
      <pc:sldChg chg="modSp del mod">
        <pc:chgData name="Niklas Brackmann" userId="46f1c102-2fcf-4bcb-b863-2c4e1a51faee" providerId="ADAL" clId="{80332495-ADF3-4E9A-92C9-5BF7FCA76D65}" dt="2024-04-30T07:32:41.829" v="25" actId="47"/>
        <pc:sldMkLst>
          <pc:docMk/>
          <pc:sldMk cId="886721739" sldId="272"/>
        </pc:sldMkLst>
        <pc:spChg chg="mod">
          <ac:chgData name="Niklas Brackmann" userId="46f1c102-2fcf-4bcb-b863-2c4e1a51faee" providerId="ADAL" clId="{80332495-ADF3-4E9A-92C9-5BF7FCA76D65}" dt="2024-04-30T07:31:35.910" v="15"/>
          <ac:spMkLst>
            <pc:docMk/>
            <pc:sldMk cId="886721739" sldId="272"/>
            <ac:spMk id="2" creationId="{1D89EDAE-5882-69EA-1873-1E9182381AC3}"/>
          </ac:spMkLst>
        </pc:spChg>
      </pc:sldChg>
      <pc:sldChg chg="delSp modSp new mod ord">
        <pc:chgData name="Niklas Brackmann" userId="46f1c102-2fcf-4bcb-b863-2c4e1a51faee" providerId="ADAL" clId="{80332495-ADF3-4E9A-92C9-5BF7FCA76D65}" dt="2024-04-30T07:34:13.915" v="38" actId="478"/>
        <pc:sldMkLst>
          <pc:docMk/>
          <pc:sldMk cId="1162034319" sldId="274"/>
        </pc:sldMkLst>
        <pc:spChg chg="del mod">
          <ac:chgData name="Niklas Brackmann" userId="46f1c102-2fcf-4bcb-b863-2c4e1a51faee" providerId="ADAL" clId="{80332495-ADF3-4E9A-92C9-5BF7FCA76D65}" dt="2024-04-30T07:34:13.915" v="38" actId="478"/>
          <ac:spMkLst>
            <pc:docMk/>
            <pc:sldMk cId="1162034319" sldId="274"/>
            <ac:spMk id="2" creationId="{3A57281B-CC9A-ED37-F8AE-13F8831C96FE}"/>
          </ac:spMkLst>
        </pc:spChg>
      </pc:sldChg>
      <pc:sldChg chg="new del">
        <pc:chgData name="Niklas Brackmann" userId="46f1c102-2fcf-4bcb-b863-2c4e1a51faee" providerId="ADAL" clId="{80332495-ADF3-4E9A-92C9-5BF7FCA76D65}" dt="2024-04-30T07:32:26.342" v="23" actId="47"/>
        <pc:sldMkLst>
          <pc:docMk/>
          <pc:sldMk cId="3082796150" sldId="274"/>
        </pc:sldMkLst>
      </pc:sldChg>
      <pc:sldMasterChg chg="modSldLayout">
        <pc:chgData name="Niklas Brackmann" userId="46f1c102-2fcf-4bcb-b863-2c4e1a51faee" providerId="ADAL" clId="{80332495-ADF3-4E9A-92C9-5BF7FCA76D65}" dt="2024-04-30T07:34:01.071" v="36" actId="1076"/>
        <pc:sldMasterMkLst>
          <pc:docMk/>
          <pc:sldMasterMk cId="2394396925" sldId="2147483661"/>
        </pc:sldMasterMkLst>
        <pc:sldLayoutChg chg="addSp delSp modSp mod">
          <pc:chgData name="Niklas Brackmann" userId="46f1c102-2fcf-4bcb-b863-2c4e1a51faee" providerId="ADAL" clId="{80332495-ADF3-4E9A-92C9-5BF7FCA76D65}" dt="2024-04-30T07:34:01.071" v="36" actId="1076"/>
          <pc:sldLayoutMkLst>
            <pc:docMk/>
            <pc:sldMasterMk cId="2394396925" sldId="2147483661"/>
            <pc:sldLayoutMk cId="3485044174" sldId="2147483678"/>
          </pc:sldLayoutMkLst>
          <pc:spChg chg="add mod">
            <ac:chgData name="Niklas Brackmann" userId="46f1c102-2fcf-4bcb-b863-2c4e1a51faee" providerId="ADAL" clId="{80332495-ADF3-4E9A-92C9-5BF7FCA76D65}" dt="2024-04-30T07:29:19.174" v="6"/>
            <ac:spMkLst>
              <pc:docMk/>
              <pc:sldMasterMk cId="2394396925" sldId="2147483661"/>
              <pc:sldLayoutMk cId="3485044174" sldId="2147483678"/>
              <ac:spMk id="2" creationId="{C0B15804-3525-D89F-FAD2-F9EE2E460697}"/>
            </ac:spMkLst>
          </pc:spChg>
          <pc:spChg chg="add mod">
            <ac:chgData name="Niklas Brackmann" userId="46f1c102-2fcf-4bcb-b863-2c4e1a51faee" providerId="ADAL" clId="{80332495-ADF3-4E9A-92C9-5BF7FCA76D65}" dt="2024-04-30T07:34:01.071" v="36" actId="1076"/>
            <ac:spMkLst>
              <pc:docMk/>
              <pc:sldMasterMk cId="2394396925" sldId="2147483661"/>
              <pc:sldLayoutMk cId="3485044174" sldId="2147483678"/>
              <ac:spMk id="5" creationId="{D4DAC1FE-CCB7-2A59-C570-68D5DD689912}"/>
            </ac:spMkLst>
          </pc:spChg>
          <pc:spChg chg="mod">
            <ac:chgData name="Niklas Brackmann" userId="46f1c102-2fcf-4bcb-b863-2c4e1a51faee" providerId="ADAL" clId="{80332495-ADF3-4E9A-92C9-5BF7FCA76D65}" dt="2024-04-30T07:32:05.935" v="20" actId="1076"/>
            <ac:spMkLst>
              <pc:docMk/>
              <pc:sldMasterMk cId="2394396925" sldId="2147483661"/>
              <pc:sldLayoutMk cId="3485044174" sldId="2147483678"/>
              <ac:spMk id="8" creationId="{E2AC6612-43B4-2567-D2E2-4094E4C240BD}"/>
            </ac:spMkLst>
          </pc:spChg>
          <pc:spChg chg="del">
            <ac:chgData name="Niklas Brackmann" userId="46f1c102-2fcf-4bcb-b863-2c4e1a51faee" providerId="ADAL" clId="{80332495-ADF3-4E9A-92C9-5BF7FCA76D65}" dt="2024-04-30T07:29:22.991" v="7" actId="478"/>
            <ac:spMkLst>
              <pc:docMk/>
              <pc:sldMasterMk cId="2394396925" sldId="2147483661"/>
              <pc:sldLayoutMk cId="3485044174" sldId="2147483678"/>
              <ac:spMk id="9" creationId="{3676FF84-31E1-C937-463E-EA12653DED04}"/>
            </ac:spMkLst>
          </pc:spChg>
          <pc:spChg chg="del mod">
            <ac:chgData name="Niklas Brackmann" userId="46f1c102-2fcf-4bcb-b863-2c4e1a51faee" providerId="ADAL" clId="{80332495-ADF3-4E9A-92C9-5BF7FCA76D65}" dt="2024-04-30T07:33:18.200" v="28" actId="478"/>
            <ac:spMkLst>
              <pc:docMk/>
              <pc:sldMasterMk cId="2394396925" sldId="2147483661"/>
              <pc:sldLayoutMk cId="3485044174" sldId="2147483678"/>
              <ac:spMk id="11" creationId="{366E3751-4A42-3B8D-5208-B03E95659924}"/>
            </ac:spMkLst>
          </pc:spChg>
        </pc:sldLayoutChg>
        <pc:sldLayoutChg chg="addSp modSp mod">
          <pc:chgData name="Niklas Brackmann" userId="46f1c102-2fcf-4bcb-b863-2c4e1a51faee" providerId="ADAL" clId="{80332495-ADF3-4E9A-92C9-5BF7FCA76D65}" dt="2024-04-30T07:25:34.608" v="4" actId="1076"/>
          <pc:sldLayoutMkLst>
            <pc:docMk/>
            <pc:sldMasterMk cId="2394396925" sldId="2147483661"/>
            <pc:sldLayoutMk cId="2890018589" sldId="2147483686"/>
          </pc:sldLayoutMkLst>
          <pc:spChg chg="add mod">
            <ac:chgData name="Niklas Brackmann" userId="46f1c102-2fcf-4bcb-b863-2c4e1a51faee" providerId="ADAL" clId="{80332495-ADF3-4E9A-92C9-5BF7FCA76D65}" dt="2024-04-30T07:25:30.984" v="2"/>
            <ac:spMkLst>
              <pc:docMk/>
              <pc:sldMasterMk cId="2394396925" sldId="2147483661"/>
              <pc:sldLayoutMk cId="2890018589" sldId="2147483686"/>
              <ac:spMk id="3" creationId="{89F1385E-DCF9-1FD4-B34E-48EF1D6573E0}"/>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6" creationId="{CFD8FA6F-0F9A-BF32-A1EE-48CD125266A2}"/>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7" creationId="{94D7588F-9C1B-42CC-2253-1B1F13F9AA51}"/>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9" creationId="{8EE017BB-1EE3-F796-2411-93AA6F576D47}"/>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11" creationId="{6792380D-B793-C3E9-F345-707CBAE11F4C}"/>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18" creationId="{C8CE5BAC-36FC-E137-6768-38E36E560A54}"/>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19" creationId="{1AF60709-680F-F2BA-1FAA-27A5FC077036}"/>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21" creationId="{B08BDF9C-1400-B577-6160-B743BC1C104D}"/>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22" creationId="{1D6DD72E-D5E3-89E4-8909-5F5A7AC6681A}"/>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23" creationId="{D92F9A34-C87D-1615-E758-ED3123712F93}"/>
            </ac:spMkLst>
          </pc:spChg>
          <pc:spChg chg="mod">
            <ac:chgData name="Niklas Brackmann" userId="46f1c102-2fcf-4bcb-b863-2c4e1a51faee" providerId="ADAL" clId="{80332495-ADF3-4E9A-92C9-5BF7FCA76D65}" dt="2024-04-30T07:25:30.984" v="2"/>
            <ac:spMkLst>
              <pc:docMk/>
              <pc:sldMasterMk cId="2394396925" sldId="2147483661"/>
              <pc:sldLayoutMk cId="2890018589" sldId="2147483686"/>
              <ac:spMk id="24" creationId="{FD7F9E3A-B4B1-BA77-43FD-352258EF304B}"/>
            </ac:spMkLst>
          </pc:spChg>
          <pc:spChg chg="add mod">
            <ac:chgData name="Niklas Brackmann" userId="46f1c102-2fcf-4bcb-b863-2c4e1a51faee" providerId="ADAL" clId="{80332495-ADF3-4E9A-92C9-5BF7FCA76D65}" dt="2024-04-30T07:25:34.608" v="4" actId="1076"/>
            <ac:spMkLst>
              <pc:docMk/>
              <pc:sldMasterMk cId="2394396925" sldId="2147483661"/>
              <pc:sldLayoutMk cId="2890018589" sldId="2147483686"/>
              <ac:spMk id="25" creationId="{F19AB4BA-CD65-0E3F-CE1A-B016CC746E06}"/>
            </ac:spMkLst>
          </pc:spChg>
          <pc:grpChg chg="add mod">
            <ac:chgData name="Niklas Brackmann" userId="46f1c102-2fcf-4bcb-b863-2c4e1a51faee" providerId="ADAL" clId="{80332495-ADF3-4E9A-92C9-5BF7FCA76D65}" dt="2024-04-30T07:25:30.984" v="2"/>
            <ac:grpSpMkLst>
              <pc:docMk/>
              <pc:sldMasterMk cId="2394396925" sldId="2147483661"/>
              <pc:sldLayoutMk cId="2890018589" sldId="2147483686"/>
              <ac:grpSpMk id="5" creationId="{AA2CF4E4-C11B-8424-B40D-AC501E4C493B}"/>
            </ac:grpSpMkLst>
          </pc:gr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4/30/2024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1</a:t>
            </a:fld>
            <a:endParaRPr lang="en-US"/>
          </a:p>
        </p:txBody>
      </p:sp>
    </p:spTree>
    <p:extLst>
      <p:ext uri="{BB962C8B-B14F-4D97-AF65-F5344CB8AC3E}">
        <p14:creationId xmlns:p14="http://schemas.microsoft.com/office/powerpoint/2010/main" val="2326193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
        <p:nvSpPr>
          <p:cNvPr id="3" name="TextBox 6">
            <a:extLst>
              <a:ext uri="{FF2B5EF4-FFF2-40B4-BE49-F238E27FC236}">
                <a16:creationId xmlns:a16="http://schemas.microsoft.com/office/drawing/2014/main" id="{89F1385E-DCF9-1FD4-B34E-48EF1D6573E0}"/>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grpSp>
        <p:nvGrpSpPr>
          <p:cNvPr id="5" name="Group 31">
            <a:extLst>
              <a:ext uri="{FF2B5EF4-FFF2-40B4-BE49-F238E27FC236}">
                <a16:creationId xmlns:a16="http://schemas.microsoft.com/office/drawing/2014/main" id="{AA2CF4E4-C11B-8424-B40D-AC501E4C493B}"/>
              </a:ext>
            </a:extLst>
          </p:cNvPr>
          <p:cNvGrpSpPr/>
          <p:nvPr userDrawn="1"/>
        </p:nvGrpSpPr>
        <p:grpSpPr>
          <a:xfrm>
            <a:off x="624890" y="4026255"/>
            <a:ext cx="5374784" cy="1513922"/>
            <a:chOff x="355409" y="4018473"/>
            <a:chExt cx="5374784" cy="1513922"/>
          </a:xfrm>
        </p:grpSpPr>
        <p:sp>
          <p:nvSpPr>
            <p:cNvPr id="6" name="TextBox 20">
              <a:extLst>
                <a:ext uri="{FF2B5EF4-FFF2-40B4-BE49-F238E27FC236}">
                  <a16:creationId xmlns:a16="http://schemas.microsoft.com/office/drawing/2014/main" id="{CFD8FA6F-0F9A-BF32-A1EE-48CD125266A2}"/>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7" name="TextBox 21">
              <a:extLst>
                <a:ext uri="{FF2B5EF4-FFF2-40B4-BE49-F238E27FC236}">
                  <a16:creationId xmlns:a16="http://schemas.microsoft.com/office/drawing/2014/main" id="{94D7588F-9C1B-42CC-2253-1B1F13F9AA51}"/>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9" name="TextBox 22">
              <a:extLst>
                <a:ext uri="{FF2B5EF4-FFF2-40B4-BE49-F238E27FC236}">
                  <a16:creationId xmlns:a16="http://schemas.microsoft.com/office/drawing/2014/main" id="{8EE017BB-1EE3-F796-2411-93AA6F576D47}"/>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11" name="TextBox 23">
              <a:extLst>
                <a:ext uri="{FF2B5EF4-FFF2-40B4-BE49-F238E27FC236}">
                  <a16:creationId xmlns:a16="http://schemas.microsoft.com/office/drawing/2014/main" id="{6792380D-B793-C3E9-F345-707CBAE11F4C}"/>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18" name="TextBox 24">
              <a:extLst>
                <a:ext uri="{FF2B5EF4-FFF2-40B4-BE49-F238E27FC236}">
                  <a16:creationId xmlns:a16="http://schemas.microsoft.com/office/drawing/2014/main" id="{C8CE5BAC-36FC-E137-6768-38E36E560A54}"/>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19" name="TextBox 25">
              <a:extLst>
                <a:ext uri="{FF2B5EF4-FFF2-40B4-BE49-F238E27FC236}">
                  <a16:creationId xmlns:a16="http://schemas.microsoft.com/office/drawing/2014/main" id="{1AF60709-680F-F2BA-1FAA-27A5FC077036}"/>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1" name="TextBox 26">
              <a:extLst>
                <a:ext uri="{FF2B5EF4-FFF2-40B4-BE49-F238E27FC236}">
                  <a16:creationId xmlns:a16="http://schemas.microsoft.com/office/drawing/2014/main" id="{B08BDF9C-1400-B577-6160-B743BC1C104D}"/>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2" name="TextBox 27">
              <a:extLst>
                <a:ext uri="{FF2B5EF4-FFF2-40B4-BE49-F238E27FC236}">
                  <a16:creationId xmlns:a16="http://schemas.microsoft.com/office/drawing/2014/main" id="{1D6DD72E-D5E3-89E4-8909-5F5A7AC6681A}"/>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3" name="TextBox 28">
              <a:extLst>
                <a:ext uri="{FF2B5EF4-FFF2-40B4-BE49-F238E27FC236}">
                  <a16:creationId xmlns:a16="http://schemas.microsoft.com/office/drawing/2014/main" id="{D92F9A34-C87D-1615-E758-ED3123712F93}"/>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24" name="TextBox 29">
              <a:extLst>
                <a:ext uri="{FF2B5EF4-FFF2-40B4-BE49-F238E27FC236}">
                  <a16:creationId xmlns:a16="http://schemas.microsoft.com/office/drawing/2014/main" id="{FD7F9E3A-B4B1-BA77-43FD-352258EF304B}"/>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25" name="Text Placeholder 2">
            <a:extLst>
              <a:ext uri="{FF2B5EF4-FFF2-40B4-BE49-F238E27FC236}">
                <a16:creationId xmlns:a16="http://schemas.microsoft.com/office/drawing/2014/main" id="{F19AB4BA-CD65-0E3F-CE1A-B016CC746E06}"/>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solution, if you need more space feel free to check the slide in the end. To support your introduction feel free visualize the solution or concept by adding pictures of prototypes, products, graphics, etc.</a:t>
            </a:r>
          </a:p>
          <a:p>
            <a:pPr lvl="0"/>
            <a:endParaRPr lang="en-GB" dirty="0"/>
          </a:p>
        </p:txBody>
      </p:sp>
      <p:sp>
        <p:nvSpPr>
          <p:cNvPr id="2" name="TextBox 8">
            <a:extLst>
              <a:ext uri="{FF2B5EF4-FFF2-40B4-BE49-F238E27FC236}">
                <a16:creationId xmlns:a16="http://schemas.microsoft.com/office/drawing/2014/main" id="{C0B15804-3525-D89F-FAD2-F9EE2E460697}"/>
              </a:ext>
            </a:extLst>
          </p:cNvPr>
          <p:cNvSpPr txBox="1"/>
          <p:nvPr userDrawn="1"/>
        </p:nvSpPr>
        <p:spPr>
          <a:xfrm>
            <a:off x="172278" y="900150"/>
            <a:ext cx="2236446" cy="646331"/>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GUIDELINE </a:t>
            </a:r>
          </a:p>
          <a:p>
            <a:r>
              <a:rPr lang="en-US" b="1" dirty="0">
                <a:solidFill>
                  <a:schemeClr val="bg1"/>
                </a:solidFill>
                <a:latin typeface="Segoe UI" panose="020B0502040204020203" pitchFamily="34" charset="0"/>
                <a:cs typeface="Segoe UI" panose="020B0502040204020203" pitchFamily="34" charset="0"/>
              </a:rPr>
              <a:t>&amp; SPECIFICATIONS</a:t>
            </a:r>
          </a:p>
        </p:txBody>
      </p:sp>
      <p:sp>
        <p:nvSpPr>
          <p:cNvPr id="5" name="Textfeld 4">
            <a:extLst>
              <a:ext uri="{FF2B5EF4-FFF2-40B4-BE49-F238E27FC236}">
                <a16:creationId xmlns:a16="http://schemas.microsoft.com/office/drawing/2014/main" id="{D4DAC1FE-CCB7-2A59-C570-68D5DD689912}"/>
              </a:ext>
            </a:extLst>
          </p:cNvPr>
          <p:cNvSpPr txBox="1"/>
          <p:nvPr userDrawn="1"/>
        </p:nvSpPr>
        <p:spPr>
          <a:xfrm>
            <a:off x="172278" y="1628024"/>
            <a:ext cx="3392098" cy="4548938"/>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400" dirty="0">
                <a:solidFill>
                  <a:schemeClr val="bg1"/>
                </a:solidFill>
                <a:latin typeface="Segoe UI" panose="020B0502040204020203" pitchFamily="34" charset="0"/>
                <a:cs typeface="Segoe UI" panose="020B0502040204020203" pitchFamily="34" charset="0"/>
              </a:rPr>
              <a:t>IKK classic is committed to a needs-based approach to innovation and that’s why your submission must contain two main parts: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400" b="1" dirty="0">
                <a:solidFill>
                  <a:schemeClr val="bg1"/>
                </a:solidFill>
                <a:latin typeface="Segoe UI" panose="020B0502040204020203" pitchFamily="34" charset="0"/>
                <a:cs typeface="Segoe UI" panose="020B0502040204020203" pitchFamily="34" charset="0"/>
              </a:rPr>
              <a:t>Health Needs Assessment:</a:t>
            </a:r>
            <a:r>
              <a:rPr lang="en-US" sz="1400" dirty="0">
                <a:solidFill>
                  <a:schemeClr val="bg1"/>
                </a:solidFill>
                <a:latin typeface="Segoe UI" panose="020B0502040204020203" pitchFamily="34" charset="0"/>
                <a:cs typeface="Segoe UI" panose="020B0502040204020203" pitchFamily="34" charset="0"/>
              </a:rPr>
              <a:t> Every solution must start here, pinpointing specific and perhaps overlooked health demands in the market.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400" b="1" dirty="0">
                <a:solidFill>
                  <a:schemeClr val="bg1"/>
                </a:solidFill>
                <a:latin typeface="Segoe UI" panose="020B0502040204020203" pitchFamily="34" charset="0"/>
                <a:cs typeface="Segoe UI" panose="020B0502040204020203" pitchFamily="34" charset="0"/>
              </a:rPr>
              <a:t>(Tech-)Solution</a:t>
            </a:r>
            <a:r>
              <a:rPr lang="en-US" sz="1400" dirty="0">
                <a:solidFill>
                  <a:schemeClr val="bg1"/>
                </a:solidFill>
                <a:latin typeface="Segoe UI" panose="020B0502040204020203" pitchFamily="34" charset="0"/>
                <a:cs typeface="Segoe UI" panose="020B0502040204020203" pitchFamily="34" charset="0"/>
              </a:rPr>
              <a:t>: Building on the health needs assessment, design or apply tech-driven solutions. IKK classic is open for various directions - this includes health services, prevention mechanisms, educational tools or other healthcare approaches tailored to the identified needs.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400" b="1" dirty="0">
                <a:solidFill>
                  <a:schemeClr val="bg1"/>
                </a:solidFill>
                <a:latin typeface="Segoe UI" panose="020B0502040204020203" pitchFamily="34" charset="0"/>
                <a:cs typeface="Segoe UI" panose="020B0502040204020203" pitchFamily="34" charset="0"/>
              </a:rPr>
              <a:t>Scope of Innovation: </a:t>
            </a:r>
            <a:r>
              <a:rPr lang="en-US" sz="1400" dirty="0">
                <a:solidFill>
                  <a:schemeClr val="bg1"/>
                </a:solidFill>
                <a:latin typeface="Segoe UI" panose="020B0502040204020203" pitchFamily="34" charset="0"/>
                <a:cs typeface="Segoe UI" panose="020B0502040204020203" pitchFamily="34" charset="0"/>
              </a:rPr>
              <a:t>IKK classic welcomes a range of solutions, from ready-to-partner (health) services to innovative &amp; novel concepts awaiting development and joint implementation.</a:t>
            </a:r>
          </a:p>
        </p:txBody>
      </p:sp>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9508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018501"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QUESTION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2481529"/>
            <a:ext cx="3594179" cy="3695433"/>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110319" y="681037"/>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229906" y="1187296"/>
            <a:ext cx="3402120" cy="830997"/>
          </a:xfrm>
          <a:prstGeom prst="rect">
            <a:avLst/>
          </a:prstGeom>
          <a:noFill/>
        </p:spPr>
        <p:txBody>
          <a:bodyPr wrap="square" rtlCol="0" anchor="ctr">
            <a:spAutoFit/>
          </a:bodyPr>
          <a:lstStyle/>
          <a:p>
            <a:pPr rtl="0"/>
            <a:r>
              <a:rPr lang="en-US" sz="1600" dirty="0">
                <a:solidFill>
                  <a:srgbClr val="F2F2F2"/>
                </a:solidFill>
                <a:latin typeface="Segoe UI" panose="020B0502040204020203" pitchFamily="34" charset="0"/>
                <a:cs typeface="Segoe UI" panose="020B0502040204020203" pitchFamily="34" charset="0"/>
              </a:rPr>
              <a:t>How does your solution address specific, unmet health needs within the target population? </a:t>
            </a:r>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2</a:t>
            </a: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323522" y="1158091"/>
            <a:ext cx="3692178" cy="1323439"/>
          </a:xfrm>
          <a:prstGeom prst="rect">
            <a:avLst/>
          </a:prstGeom>
          <a:noFill/>
        </p:spPr>
        <p:txBody>
          <a:bodyPr wrap="square" rtlCol="0" anchor="ctr">
            <a:spAutoFit/>
          </a:bodyPr>
          <a:lstStyle/>
          <a:p>
            <a:pPr rtl="0"/>
            <a:r>
              <a:rPr lang="en-US" sz="1600" dirty="0">
                <a:latin typeface="Segoe UI" panose="020B0502040204020203" pitchFamily="34" charset="0"/>
                <a:cs typeface="Segoe UI" panose="020B0502040204020203" pitchFamily="34" charset="0"/>
              </a:rPr>
              <a:t>What is your roadmap for the potential partnership and integration of your solution with IKK, and how do you envision scaling its impact within the healthcare sector? </a:t>
            </a: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9994" y="1158090"/>
            <a:ext cx="3491550" cy="1323439"/>
          </a:xfrm>
          <a:prstGeom prst="rect">
            <a:avLst/>
          </a:prstGeom>
          <a:noFill/>
        </p:spPr>
        <p:txBody>
          <a:bodyPr wrap="square" rtlCol="0" anchor="ctr">
            <a:spAutoFit/>
          </a:bodyPr>
          <a:lstStyle/>
          <a:p>
            <a:pPr rtl="0"/>
            <a:r>
              <a:rPr lang="en-US" sz="1600" dirty="0">
                <a:latin typeface="Segoe UI" panose="020B0502040204020203" pitchFamily="34" charset="0"/>
                <a:cs typeface="Segoe UI" panose="020B0502040204020203" pitchFamily="34" charset="0"/>
              </a:rPr>
              <a:t>What is the maturity level of the approach and the solution? Has it already been tested and implemented/are there reference projects? </a:t>
            </a: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2481530"/>
            <a:ext cx="3594179" cy="3695432"/>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2481530"/>
            <a:ext cx="3594179" cy="3695432"/>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next steps or your implementation plan to the challenge provider / How would you like to structure the second phase with the challenge provider</a:t>
            </a:r>
          </a:p>
          <a:p>
            <a:pPr lvl="0"/>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dirty="0"/>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dirty="0"/>
              <a:t>If applicable, inform us about past projects, references, qualifications,, interesting partnerships, etc.</a:t>
            </a:r>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2"/>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7" r:id="rId10"/>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platzhalter 1">
            <a:extLst>
              <a:ext uri="{FF2B5EF4-FFF2-40B4-BE49-F238E27FC236}">
                <a16:creationId xmlns:a16="http://schemas.microsoft.com/office/drawing/2014/main" id="{CF522615-C733-F0ED-2F4D-8DE11E0FC2BE}"/>
              </a:ext>
            </a:extLst>
          </p:cNvPr>
          <p:cNvSpPr>
            <a:spLocks noGrp="1"/>
          </p:cNvSpPr>
          <p:nvPr>
            <p:ph type="body" idx="17"/>
          </p:nvPr>
        </p:nvSpPr>
        <p:spPr>
          <a:xfrm>
            <a:off x="399410" y="5670238"/>
            <a:ext cx="6828704" cy="459323"/>
          </a:xfrm>
        </p:spPr>
        <p:txBody>
          <a:bodyPr/>
          <a:lstStyle/>
          <a:p>
            <a:endParaRPr lang="de-DE" dirty="0"/>
          </a:p>
        </p:txBody>
      </p:sp>
    </p:spTree>
    <p:extLst>
      <p:ext uri="{BB962C8B-B14F-4D97-AF65-F5344CB8AC3E}">
        <p14:creationId xmlns:p14="http://schemas.microsoft.com/office/powerpoint/2010/main" val="98585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dirty="0"/>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EFA1CB5-BBCD-1023-177C-DE4D5BC822B4}"/>
              </a:ext>
            </a:extLst>
          </p:cNvPr>
          <p:cNvSpPr>
            <a:spLocks noGrp="1"/>
          </p:cNvSpPr>
          <p:nvPr>
            <p:ph sz="quarter" idx="18"/>
          </p:nvPr>
        </p:nvSpPr>
        <p:spPr/>
        <p:txBody>
          <a:bodyPr/>
          <a:lstStyle/>
          <a:p>
            <a:endParaRPr lang="de-DE"/>
          </a:p>
        </p:txBody>
      </p:sp>
      <p:sp>
        <p:nvSpPr>
          <p:cNvPr id="4" name="Inhaltsplatzhalter 3">
            <a:extLst>
              <a:ext uri="{FF2B5EF4-FFF2-40B4-BE49-F238E27FC236}">
                <a16:creationId xmlns:a16="http://schemas.microsoft.com/office/drawing/2014/main" id="{1E591048-73FA-2C98-6BCE-B12222D2340A}"/>
              </a:ext>
            </a:extLst>
          </p:cNvPr>
          <p:cNvSpPr>
            <a:spLocks noGrp="1"/>
          </p:cNvSpPr>
          <p:nvPr>
            <p:ph sz="quarter" idx="19"/>
          </p:nvPr>
        </p:nvSpPr>
        <p:spPr/>
        <p:txBody>
          <a:bodyPr/>
          <a:lstStyle/>
          <a:p>
            <a:endParaRPr lang="de-DE"/>
          </a:p>
        </p:txBody>
      </p:sp>
      <p:sp>
        <p:nvSpPr>
          <p:cNvPr id="5" name="Textplatzhalter 4">
            <a:extLst>
              <a:ext uri="{FF2B5EF4-FFF2-40B4-BE49-F238E27FC236}">
                <a16:creationId xmlns:a16="http://schemas.microsoft.com/office/drawing/2014/main" id="{A089F0CD-C07A-4A1F-AC88-AC9160163C45}"/>
              </a:ext>
            </a:extLst>
          </p:cNvPr>
          <p:cNvSpPr>
            <a:spLocks noGrp="1"/>
          </p:cNvSpPr>
          <p:nvPr>
            <p:ph type="body" idx="20"/>
          </p:nvPr>
        </p:nvSpPr>
        <p:spPr/>
        <p:txBody>
          <a:bodyPr/>
          <a:lstStyle/>
          <a:p>
            <a:endParaRPr lang="de-DE"/>
          </a:p>
        </p:txBody>
      </p:sp>
    </p:spTree>
    <p:extLst>
      <p:ext uri="{BB962C8B-B14F-4D97-AF65-F5344CB8AC3E}">
        <p14:creationId xmlns:p14="http://schemas.microsoft.com/office/powerpoint/2010/main" val="1162034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CE3C63-5E78-4D8E-932C-598F01899F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780FB9-D7D9-486C-9B2C-792577BFD90B}">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a13041a0-5882-43a7-a09d-61ebda83141c"/>
    <ds:schemaRef ds:uri="http://www.w3.org/XML/1998/namespace"/>
    <ds:schemaRef ds:uri="be24c730-79ca-4eb5-9fee-26c6c4fc7260"/>
    <ds:schemaRef ds:uri="http://purl.org/dc/dcmitype/"/>
    <ds:schemaRef ds:uri="http://purl.org/dc/terms/"/>
  </ds:schemaRefs>
</ds:datastoreItem>
</file>

<file path=customXml/itemProps3.xml><?xml version="1.0" encoding="utf-8"?>
<ds:datastoreItem xmlns:ds="http://schemas.openxmlformats.org/officeDocument/2006/customXml" ds:itemID="{B4613504-31F2-4C58-B133-1871F62370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Words>
  <Application>Microsoft Office PowerPoint</Application>
  <PresentationFormat>Breitbild</PresentationFormat>
  <Paragraphs>2</Paragraphs>
  <Slides>7</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Niklas Brackmann</cp:lastModifiedBy>
  <cp:revision>6</cp:revision>
  <dcterms:created xsi:type="dcterms:W3CDTF">2024-03-10T13:25:42Z</dcterms:created>
  <dcterms:modified xsi:type="dcterms:W3CDTF">2024-04-30T07:34:16Z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