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12"/>
  </p:notesMasterIdLst>
  <p:sldIdLst>
    <p:sldId id="268" r:id="rId5"/>
    <p:sldId id="266" r:id="rId6"/>
    <p:sldId id="274" r:id="rId7"/>
    <p:sldId id="261" r:id="rId8"/>
    <p:sldId id="273" r:id="rId9"/>
    <p:sldId id="271" r:id="rId10"/>
    <p:sldId id="270" r:id="rId11"/>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Submission Template" id="{053C3EF4-24B6-F64F-BFDF-521D93BA9934}">
          <p14:sldIdLst>
            <p14:sldId id="268"/>
          </p14:sldIdLst>
        </p14:section>
        <p14:section name="Introduce yourself" id="{6F032485-F42F-4645-AF5B-CE298C1CA406}">
          <p14:sldIdLst>
            <p14:sldId id="266"/>
          </p14:sldIdLst>
        </p14:section>
        <p14:section name="Mandatory Slides" id="{08251AE7-0E36-B446-A6D5-DA50A1678257}">
          <p14:sldIdLst>
            <p14:sldId id="274"/>
            <p14:sldId id="261"/>
            <p14:sldId id="273"/>
          </p14:sldIdLst>
        </p14:section>
        <p14:section name="Additional copy&amp;paste slides" id="{F8F64F9D-5CD3-624B-9EAE-366DC1DD177F}">
          <p14:sldIdLst>
            <p14:sldId id="271"/>
            <p14:sldId id="27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BDC83C-BE9E-DE3B-DCE7-4AC3D8FA3B54}" name="Josephine Hoffheinz" initials="JH" userId="S::josephine.hoffheinz@ekipa.de::e0f5c9e3-43ea-4b53-8ebb-53a75749d87d" providerId="AD"/>
  <p188:author id="{044A4280-E3AE-A440-0DB4-F0B21F1EE427}" name="Nico Heby" initials="NH" userId="S::nico@ekipa.de::c88c6920-9e16-4a7e-acac-31863610828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332495-ADF3-4E9A-92C9-5BF7FCA76D65}" v="5" dt="2024-04-30T07:29:19.1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44"/>
    <p:restoredTop sz="96292"/>
  </p:normalViewPr>
  <p:slideViewPr>
    <p:cSldViewPr snapToGrid="0">
      <p:cViewPr varScale="1">
        <p:scale>
          <a:sx n="78" d="100"/>
          <a:sy n="78" d="100"/>
        </p:scale>
        <p:origin x="90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las Brackmann" userId="46f1c102-2fcf-4bcb-b863-2c4e1a51faee" providerId="ADAL" clId="{80332495-ADF3-4E9A-92C9-5BF7FCA76D65}"/>
    <pc:docChg chg="undo custSel addSld delSld modSld sldOrd modMainMaster modSection">
      <pc:chgData name="Niklas Brackmann" userId="46f1c102-2fcf-4bcb-b863-2c4e1a51faee" providerId="ADAL" clId="{80332495-ADF3-4E9A-92C9-5BF7FCA76D65}" dt="2024-04-30T07:34:13.915" v="38" actId="478"/>
      <pc:docMkLst>
        <pc:docMk/>
      </pc:docMkLst>
      <pc:sldChg chg="addSp modSp">
        <pc:chgData name="Niklas Brackmann" userId="46f1c102-2fcf-4bcb-b863-2c4e1a51faee" providerId="ADAL" clId="{80332495-ADF3-4E9A-92C9-5BF7FCA76D65}" dt="2024-04-30T07:25:43.377" v="5"/>
        <pc:sldMkLst>
          <pc:docMk/>
          <pc:sldMk cId="985856299" sldId="268"/>
        </pc:sldMkLst>
        <pc:spChg chg="add mod">
          <ac:chgData name="Niklas Brackmann" userId="46f1c102-2fcf-4bcb-b863-2c4e1a51faee" providerId="ADAL" clId="{80332495-ADF3-4E9A-92C9-5BF7FCA76D65}" dt="2024-04-30T07:25:11.729" v="0"/>
          <ac:spMkLst>
            <pc:docMk/>
            <pc:sldMk cId="985856299" sldId="268"/>
            <ac:spMk id="2" creationId="{9E291A58-89FC-94AA-4C54-BBF16663CF61}"/>
          </ac:spMkLst>
        </pc:spChg>
        <pc:spChg chg="mod">
          <ac:chgData name="Niklas Brackmann" userId="46f1c102-2fcf-4bcb-b863-2c4e1a51faee" providerId="ADAL" clId="{80332495-ADF3-4E9A-92C9-5BF7FCA76D65}" dt="2024-04-30T07:25:11.729" v="0"/>
          <ac:spMkLst>
            <pc:docMk/>
            <pc:sldMk cId="985856299" sldId="268"/>
            <ac:spMk id="4" creationId="{ABDDBAD0-4748-BF7F-AEDB-DEB33FABD7EF}"/>
          </ac:spMkLst>
        </pc:spChg>
        <pc:spChg chg="mod">
          <ac:chgData name="Niklas Brackmann" userId="46f1c102-2fcf-4bcb-b863-2c4e1a51faee" providerId="ADAL" clId="{80332495-ADF3-4E9A-92C9-5BF7FCA76D65}" dt="2024-04-30T07:25:11.729" v="0"/>
          <ac:spMkLst>
            <pc:docMk/>
            <pc:sldMk cId="985856299" sldId="268"/>
            <ac:spMk id="5" creationId="{AC75B883-E5F6-4041-83CE-04C1AD58B130}"/>
          </ac:spMkLst>
        </pc:spChg>
        <pc:spChg chg="mod">
          <ac:chgData name="Niklas Brackmann" userId="46f1c102-2fcf-4bcb-b863-2c4e1a51faee" providerId="ADAL" clId="{80332495-ADF3-4E9A-92C9-5BF7FCA76D65}" dt="2024-04-30T07:25:11.729" v="0"/>
          <ac:spMkLst>
            <pc:docMk/>
            <pc:sldMk cId="985856299" sldId="268"/>
            <ac:spMk id="6" creationId="{D054C773-E826-7338-C5BE-C6B7805ACCA1}"/>
          </ac:spMkLst>
        </pc:spChg>
        <pc:spChg chg="mod">
          <ac:chgData name="Niklas Brackmann" userId="46f1c102-2fcf-4bcb-b863-2c4e1a51faee" providerId="ADAL" clId="{80332495-ADF3-4E9A-92C9-5BF7FCA76D65}" dt="2024-04-30T07:25:11.729" v="0"/>
          <ac:spMkLst>
            <pc:docMk/>
            <pc:sldMk cId="985856299" sldId="268"/>
            <ac:spMk id="7" creationId="{4229A565-1D59-8993-E039-0934A35126A7}"/>
          </ac:spMkLst>
        </pc:spChg>
        <pc:spChg chg="mod">
          <ac:chgData name="Niklas Brackmann" userId="46f1c102-2fcf-4bcb-b863-2c4e1a51faee" providerId="ADAL" clId="{80332495-ADF3-4E9A-92C9-5BF7FCA76D65}" dt="2024-04-30T07:25:11.729" v="0"/>
          <ac:spMkLst>
            <pc:docMk/>
            <pc:sldMk cId="985856299" sldId="268"/>
            <ac:spMk id="8" creationId="{F72B3F52-77E9-12FC-5B09-872C4100DB6D}"/>
          </ac:spMkLst>
        </pc:spChg>
        <pc:spChg chg="mod">
          <ac:chgData name="Niklas Brackmann" userId="46f1c102-2fcf-4bcb-b863-2c4e1a51faee" providerId="ADAL" clId="{80332495-ADF3-4E9A-92C9-5BF7FCA76D65}" dt="2024-04-30T07:25:11.729" v="0"/>
          <ac:spMkLst>
            <pc:docMk/>
            <pc:sldMk cId="985856299" sldId="268"/>
            <ac:spMk id="9" creationId="{A342C2EC-95B9-56C6-B353-44E883820BCE}"/>
          </ac:spMkLst>
        </pc:spChg>
        <pc:spChg chg="mod">
          <ac:chgData name="Niklas Brackmann" userId="46f1c102-2fcf-4bcb-b863-2c4e1a51faee" providerId="ADAL" clId="{80332495-ADF3-4E9A-92C9-5BF7FCA76D65}" dt="2024-04-30T07:25:11.729" v="0"/>
          <ac:spMkLst>
            <pc:docMk/>
            <pc:sldMk cId="985856299" sldId="268"/>
            <ac:spMk id="10" creationId="{B97A5B09-6FD4-2AA3-2A7E-B4B183DF9834}"/>
          </ac:spMkLst>
        </pc:spChg>
        <pc:spChg chg="mod">
          <ac:chgData name="Niklas Brackmann" userId="46f1c102-2fcf-4bcb-b863-2c4e1a51faee" providerId="ADAL" clId="{80332495-ADF3-4E9A-92C9-5BF7FCA76D65}" dt="2024-04-30T07:25:11.729" v="0"/>
          <ac:spMkLst>
            <pc:docMk/>
            <pc:sldMk cId="985856299" sldId="268"/>
            <ac:spMk id="11" creationId="{4B7B9955-9B07-037F-AB22-45969D389EB4}"/>
          </ac:spMkLst>
        </pc:spChg>
        <pc:spChg chg="mod">
          <ac:chgData name="Niklas Brackmann" userId="46f1c102-2fcf-4bcb-b863-2c4e1a51faee" providerId="ADAL" clId="{80332495-ADF3-4E9A-92C9-5BF7FCA76D65}" dt="2024-04-30T07:25:11.729" v="0"/>
          <ac:spMkLst>
            <pc:docMk/>
            <pc:sldMk cId="985856299" sldId="268"/>
            <ac:spMk id="12" creationId="{F225233A-80E9-C2A9-5871-EE508844F99C}"/>
          </ac:spMkLst>
        </pc:spChg>
        <pc:spChg chg="mod">
          <ac:chgData name="Niklas Brackmann" userId="46f1c102-2fcf-4bcb-b863-2c4e1a51faee" providerId="ADAL" clId="{80332495-ADF3-4E9A-92C9-5BF7FCA76D65}" dt="2024-04-30T07:25:11.729" v="0"/>
          <ac:spMkLst>
            <pc:docMk/>
            <pc:sldMk cId="985856299" sldId="268"/>
            <ac:spMk id="13" creationId="{96D00C32-75E4-B0A8-1B39-38C6F688C75B}"/>
          </ac:spMkLst>
        </pc:spChg>
        <pc:spChg chg="add mod">
          <ac:chgData name="Niklas Brackmann" userId="46f1c102-2fcf-4bcb-b863-2c4e1a51faee" providerId="ADAL" clId="{80332495-ADF3-4E9A-92C9-5BF7FCA76D65}" dt="2024-04-30T07:25:25.391" v="1"/>
          <ac:spMkLst>
            <pc:docMk/>
            <pc:sldMk cId="985856299" sldId="268"/>
            <ac:spMk id="14" creationId="{93A60B5D-4758-A56D-73B3-D3992F550FB1}"/>
          </ac:spMkLst>
        </pc:spChg>
        <pc:spChg chg="add mod">
          <ac:chgData name="Niklas Brackmann" userId="46f1c102-2fcf-4bcb-b863-2c4e1a51faee" providerId="ADAL" clId="{80332495-ADF3-4E9A-92C9-5BF7FCA76D65}" dt="2024-04-30T07:25:43.377" v="5"/>
          <ac:spMkLst>
            <pc:docMk/>
            <pc:sldMk cId="985856299" sldId="268"/>
            <ac:spMk id="15" creationId="{CF522615-C733-F0ED-2F4D-8DE11E0FC2BE}"/>
          </ac:spMkLst>
        </pc:spChg>
        <pc:grpChg chg="add mod">
          <ac:chgData name="Niklas Brackmann" userId="46f1c102-2fcf-4bcb-b863-2c4e1a51faee" providerId="ADAL" clId="{80332495-ADF3-4E9A-92C9-5BF7FCA76D65}" dt="2024-04-30T07:25:11.729" v="0"/>
          <ac:grpSpMkLst>
            <pc:docMk/>
            <pc:sldMk cId="985856299" sldId="268"/>
            <ac:grpSpMk id="3" creationId="{05CEE38C-D46B-C91C-99C3-2D1F3DF071E9}"/>
          </ac:grpSpMkLst>
        </pc:grpChg>
      </pc:sldChg>
      <pc:sldChg chg="modSp del mod">
        <pc:chgData name="Niklas Brackmann" userId="46f1c102-2fcf-4bcb-b863-2c4e1a51faee" providerId="ADAL" clId="{80332495-ADF3-4E9A-92C9-5BF7FCA76D65}" dt="2024-04-30T07:32:41.829" v="25" actId="47"/>
        <pc:sldMkLst>
          <pc:docMk/>
          <pc:sldMk cId="886721739" sldId="272"/>
        </pc:sldMkLst>
        <pc:spChg chg="mod">
          <ac:chgData name="Niklas Brackmann" userId="46f1c102-2fcf-4bcb-b863-2c4e1a51faee" providerId="ADAL" clId="{80332495-ADF3-4E9A-92C9-5BF7FCA76D65}" dt="2024-04-30T07:31:35.910" v="15"/>
          <ac:spMkLst>
            <pc:docMk/>
            <pc:sldMk cId="886721739" sldId="272"/>
            <ac:spMk id="2" creationId="{1D89EDAE-5882-69EA-1873-1E9182381AC3}"/>
          </ac:spMkLst>
        </pc:spChg>
      </pc:sldChg>
      <pc:sldChg chg="delSp modSp new mod ord">
        <pc:chgData name="Niklas Brackmann" userId="46f1c102-2fcf-4bcb-b863-2c4e1a51faee" providerId="ADAL" clId="{80332495-ADF3-4E9A-92C9-5BF7FCA76D65}" dt="2024-04-30T07:34:13.915" v="38" actId="478"/>
        <pc:sldMkLst>
          <pc:docMk/>
          <pc:sldMk cId="1162034319" sldId="274"/>
        </pc:sldMkLst>
        <pc:spChg chg="del mod">
          <ac:chgData name="Niklas Brackmann" userId="46f1c102-2fcf-4bcb-b863-2c4e1a51faee" providerId="ADAL" clId="{80332495-ADF3-4E9A-92C9-5BF7FCA76D65}" dt="2024-04-30T07:34:13.915" v="38" actId="478"/>
          <ac:spMkLst>
            <pc:docMk/>
            <pc:sldMk cId="1162034319" sldId="274"/>
            <ac:spMk id="2" creationId="{3A57281B-CC9A-ED37-F8AE-13F8831C96FE}"/>
          </ac:spMkLst>
        </pc:spChg>
      </pc:sldChg>
      <pc:sldChg chg="new del">
        <pc:chgData name="Niklas Brackmann" userId="46f1c102-2fcf-4bcb-b863-2c4e1a51faee" providerId="ADAL" clId="{80332495-ADF3-4E9A-92C9-5BF7FCA76D65}" dt="2024-04-30T07:32:26.342" v="23" actId="47"/>
        <pc:sldMkLst>
          <pc:docMk/>
          <pc:sldMk cId="3082796150" sldId="274"/>
        </pc:sldMkLst>
      </pc:sldChg>
      <pc:sldMasterChg chg="modSldLayout">
        <pc:chgData name="Niklas Brackmann" userId="46f1c102-2fcf-4bcb-b863-2c4e1a51faee" providerId="ADAL" clId="{80332495-ADF3-4E9A-92C9-5BF7FCA76D65}" dt="2024-04-30T07:34:01.071" v="36" actId="1076"/>
        <pc:sldMasterMkLst>
          <pc:docMk/>
          <pc:sldMasterMk cId="2394396925" sldId="2147483661"/>
        </pc:sldMasterMkLst>
        <pc:sldLayoutChg chg="addSp delSp modSp mod">
          <pc:chgData name="Niklas Brackmann" userId="46f1c102-2fcf-4bcb-b863-2c4e1a51faee" providerId="ADAL" clId="{80332495-ADF3-4E9A-92C9-5BF7FCA76D65}" dt="2024-04-30T07:34:01.071" v="36" actId="1076"/>
          <pc:sldLayoutMkLst>
            <pc:docMk/>
            <pc:sldMasterMk cId="2394396925" sldId="2147483661"/>
            <pc:sldLayoutMk cId="3485044174" sldId="2147483678"/>
          </pc:sldLayoutMkLst>
          <pc:spChg chg="add mod">
            <ac:chgData name="Niklas Brackmann" userId="46f1c102-2fcf-4bcb-b863-2c4e1a51faee" providerId="ADAL" clId="{80332495-ADF3-4E9A-92C9-5BF7FCA76D65}" dt="2024-04-30T07:29:19.174" v="6"/>
            <ac:spMkLst>
              <pc:docMk/>
              <pc:sldMasterMk cId="2394396925" sldId="2147483661"/>
              <pc:sldLayoutMk cId="3485044174" sldId="2147483678"/>
              <ac:spMk id="2" creationId="{C0B15804-3525-D89F-FAD2-F9EE2E460697}"/>
            </ac:spMkLst>
          </pc:spChg>
          <pc:spChg chg="add mod">
            <ac:chgData name="Niklas Brackmann" userId="46f1c102-2fcf-4bcb-b863-2c4e1a51faee" providerId="ADAL" clId="{80332495-ADF3-4E9A-92C9-5BF7FCA76D65}" dt="2024-04-30T07:34:01.071" v="36" actId="1076"/>
            <ac:spMkLst>
              <pc:docMk/>
              <pc:sldMasterMk cId="2394396925" sldId="2147483661"/>
              <pc:sldLayoutMk cId="3485044174" sldId="2147483678"/>
              <ac:spMk id="5" creationId="{D4DAC1FE-CCB7-2A59-C570-68D5DD689912}"/>
            </ac:spMkLst>
          </pc:spChg>
          <pc:spChg chg="mod">
            <ac:chgData name="Niklas Brackmann" userId="46f1c102-2fcf-4bcb-b863-2c4e1a51faee" providerId="ADAL" clId="{80332495-ADF3-4E9A-92C9-5BF7FCA76D65}" dt="2024-04-30T07:32:05.935" v="20" actId="1076"/>
            <ac:spMkLst>
              <pc:docMk/>
              <pc:sldMasterMk cId="2394396925" sldId="2147483661"/>
              <pc:sldLayoutMk cId="3485044174" sldId="2147483678"/>
              <ac:spMk id="8" creationId="{E2AC6612-43B4-2567-D2E2-4094E4C240BD}"/>
            </ac:spMkLst>
          </pc:spChg>
          <pc:spChg chg="del">
            <ac:chgData name="Niklas Brackmann" userId="46f1c102-2fcf-4bcb-b863-2c4e1a51faee" providerId="ADAL" clId="{80332495-ADF3-4E9A-92C9-5BF7FCA76D65}" dt="2024-04-30T07:29:22.991" v="7" actId="478"/>
            <ac:spMkLst>
              <pc:docMk/>
              <pc:sldMasterMk cId="2394396925" sldId="2147483661"/>
              <pc:sldLayoutMk cId="3485044174" sldId="2147483678"/>
              <ac:spMk id="9" creationId="{3676FF84-31E1-C937-463E-EA12653DED04}"/>
            </ac:spMkLst>
          </pc:spChg>
          <pc:spChg chg="del mod">
            <ac:chgData name="Niklas Brackmann" userId="46f1c102-2fcf-4bcb-b863-2c4e1a51faee" providerId="ADAL" clId="{80332495-ADF3-4E9A-92C9-5BF7FCA76D65}" dt="2024-04-30T07:33:18.200" v="28" actId="478"/>
            <ac:spMkLst>
              <pc:docMk/>
              <pc:sldMasterMk cId="2394396925" sldId="2147483661"/>
              <pc:sldLayoutMk cId="3485044174" sldId="2147483678"/>
              <ac:spMk id="11" creationId="{366E3751-4A42-3B8D-5208-B03E95659924}"/>
            </ac:spMkLst>
          </pc:spChg>
        </pc:sldLayoutChg>
        <pc:sldLayoutChg chg="addSp modSp mod">
          <pc:chgData name="Niklas Brackmann" userId="46f1c102-2fcf-4bcb-b863-2c4e1a51faee" providerId="ADAL" clId="{80332495-ADF3-4E9A-92C9-5BF7FCA76D65}" dt="2024-04-30T07:25:34.608" v="4" actId="1076"/>
          <pc:sldLayoutMkLst>
            <pc:docMk/>
            <pc:sldMasterMk cId="2394396925" sldId="2147483661"/>
            <pc:sldLayoutMk cId="2890018589" sldId="2147483686"/>
          </pc:sldLayoutMkLst>
          <pc:spChg chg="add mod">
            <ac:chgData name="Niklas Brackmann" userId="46f1c102-2fcf-4bcb-b863-2c4e1a51faee" providerId="ADAL" clId="{80332495-ADF3-4E9A-92C9-5BF7FCA76D65}" dt="2024-04-30T07:25:30.984" v="2"/>
            <ac:spMkLst>
              <pc:docMk/>
              <pc:sldMasterMk cId="2394396925" sldId="2147483661"/>
              <pc:sldLayoutMk cId="2890018589" sldId="2147483686"/>
              <ac:spMk id="3" creationId="{89F1385E-DCF9-1FD4-B34E-48EF1D6573E0}"/>
            </ac:spMkLst>
          </pc:spChg>
          <pc:spChg chg="mod">
            <ac:chgData name="Niklas Brackmann" userId="46f1c102-2fcf-4bcb-b863-2c4e1a51faee" providerId="ADAL" clId="{80332495-ADF3-4E9A-92C9-5BF7FCA76D65}" dt="2024-04-30T07:25:30.984" v="2"/>
            <ac:spMkLst>
              <pc:docMk/>
              <pc:sldMasterMk cId="2394396925" sldId="2147483661"/>
              <pc:sldLayoutMk cId="2890018589" sldId="2147483686"/>
              <ac:spMk id="6" creationId="{CFD8FA6F-0F9A-BF32-A1EE-48CD125266A2}"/>
            </ac:spMkLst>
          </pc:spChg>
          <pc:spChg chg="mod">
            <ac:chgData name="Niklas Brackmann" userId="46f1c102-2fcf-4bcb-b863-2c4e1a51faee" providerId="ADAL" clId="{80332495-ADF3-4E9A-92C9-5BF7FCA76D65}" dt="2024-04-30T07:25:30.984" v="2"/>
            <ac:spMkLst>
              <pc:docMk/>
              <pc:sldMasterMk cId="2394396925" sldId="2147483661"/>
              <pc:sldLayoutMk cId="2890018589" sldId="2147483686"/>
              <ac:spMk id="7" creationId="{94D7588F-9C1B-42CC-2253-1B1F13F9AA51}"/>
            </ac:spMkLst>
          </pc:spChg>
          <pc:spChg chg="mod">
            <ac:chgData name="Niklas Brackmann" userId="46f1c102-2fcf-4bcb-b863-2c4e1a51faee" providerId="ADAL" clId="{80332495-ADF3-4E9A-92C9-5BF7FCA76D65}" dt="2024-04-30T07:25:30.984" v="2"/>
            <ac:spMkLst>
              <pc:docMk/>
              <pc:sldMasterMk cId="2394396925" sldId="2147483661"/>
              <pc:sldLayoutMk cId="2890018589" sldId="2147483686"/>
              <ac:spMk id="9" creationId="{8EE017BB-1EE3-F796-2411-93AA6F576D47}"/>
            </ac:spMkLst>
          </pc:spChg>
          <pc:spChg chg="mod">
            <ac:chgData name="Niklas Brackmann" userId="46f1c102-2fcf-4bcb-b863-2c4e1a51faee" providerId="ADAL" clId="{80332495-ADF3-4E9A-92C9-5BF7FCA76D65}" dt="2024-04-30T07:25:30.984" v="2"/>
            <ac:spMkLst>
              <pc:docMk/>
              <pc:sldMasterMk cId="2394396925" sldId="2147483661"/>
              <pc:sldLayoutMk cId="2890018589" sldId="2147483686"/>
              <ac:spMk id="11" creationId="{6792380D-B793-C3E9-F345-707CBAE11F4C}"/>
            </ac:spMkLst>
          </pc:spChg>
          <pc:spChg chg="mod">
            <ac:chgData name="Niklas Brackmann" userId="46f1c102-2fcf-4bcb-b863-2c4e1a51faee" providerId="ADAL" clId="{80332495-ADF3-4E9A-92C9-5BF7FCA76D65}" dt="2024-04-30T07:25:30.984" v="2"/>
            <ac:spMkLst>
              <pc:docMk/>
              <pc:sldMasterMk cId="2394396925" sldId="2147483661"/>
              <pc:sldLayoutMk cId="2890018589" sldId="2147483686"/>
              <ac:spMk id="18" creationId="{C8CE5BAC-36FC-E137-6768-38E36E560A54}"/>
            </ac:spMkLst>
          </pc:spChg>
          <pc:spChg chg="mod">
            <ac:chgData name="Niklas Brackmann" userId="46f1c102-2fcf-4bcb-b863-2c4e1a51faee" providerId="ADAL" clId="{80332495-ADF3-4E9A-92C9-5BF7FCA76D65}" dt="2024-04-30T07:25:30.984" v="2"/>
            <ac:spMkLst>
              <pc:docMk/>
              <pc:sldMasterMk cId="2394396925" sldId="2147483661"/>
              <pc:sldLayoutMk cId="2890018589" sldId="2147483686"/>
              <ac:spMk id="19" creationId="{1AF60709-680F-F2BA-1FAA-27A5FC077036}"/>
            </ac:spMkLst>
          </pc:spChg>
          <pc:spChg chg="mod">
            <ac:chgData name="Niklas Brackmann" userId="46f1c102-2fcf-4bcb-b863-2c4e1a51faee" providerId="ADAL" clId="{80332495-ADF3-4E9A-92C9-5BF7FCA76D65}" dt="2024-04-30T07:25:30.984" v="2"/>
            <ac:spMkLst>
              <pc:docMk/>
              <pc:sldMasterMk cId="2394396925" sldId="2147483661"/>
              <pc:sldLayoutMk cId="2890018589" sldId="2147483686"/>
              <ac:spMk id="21" creationId="{B08BDF9C-1400-B577-6160-B743BC1C104D}"/>
            </ac:spMkLst>
          </pc:spChg>
          <pc:spChg chg="mod">
            <ac:chgData name="Niklas Brackmann" userId="46f1c102-2fcf-4bcb-b863-2c4e1a51faee" providerId="ADAL" clId="{80332495-ADF3-4E9A-92C9-5BF7FCA76D65}" dt="2024-04-30T07:25:30.984" v="2"/>
            <ac:spMkLst>
              <pc:docMk/>
              <pc:sldMasterMk cId="2394396925" sldId="2147483661"/>
              <pc:sldLayoutMk cId="2890018589" sldId="2147483686"/>
              <ac:spMk id="22" creationId="{1D6DD72E-D5E3-89E4-8909-5F5A7AC6681A}"/>
            </ac:spMkLst>
          </pc:spChg>
          <pc:spChg chg="mod">
            <ac:chgData name="Niklas Brackmann" userId="46f1c102-2fcf-4bcb-b863-2c4e1a51faee" providerId="ADAL" clId="{80332495-ADF3-4E9A-92C9-5BF7FCA76D65}" dt="2024-04-30T07:25:30.984" v="2"/>
            <ac:spMkLst>
              <pc:docMk/>
              <pc:sldMasterMk cId="2394396925" sldId="2147483661"/>
              <pc:sldLayoutMk cId="2890018589" sldId="2147483686"/>
              <ac:spMk id="23" creationId="{D92F9A34-C87D-1615-E758-ED3123712F93}"/>
            </ac:spMkLst>
          </pc:spChg>
          <pc:spChg chg="mod">
            <ac:chgData name="Niklas Brackmann" userId="46f1c102-2fcf-4bcb-b863-2c4e1a51faee" providerId="ADAL" clId="{80332495-ADF3-4E9A-92C9-5BF7FCA76D65}" dt="2024-04-30T07:25:30.984" v="2"/>
            <ac:spMkLst>
              <pc:docMk/>
              <pc:sldMasterMk cId="2394396925" sldId="2147483661"/>
              <pc:sldLayoutMk cId="2890018589" sldId="2147483686"/>
              <ac:spMk id="24" creationId="{FD7F9E3A-B4B1-BA77-43FD-352258EF304B}"/>
            </ac:spMkLst>
          </pc:spChg>
          <pc:spChg chg="add mod">
            <ac:chgData name="Niklas Brackmann" userId="46f1c102-2fcf-4bcb-b863-2c4e1a51faee" providerId="ADAL" clId="{80332495-ADF3-4E9A-92C9-5BF7FCA76D65}" dt="2024-04-30T07:25:34.608" v="4" actId="1076"/>
            <ac:spMkLst>
              <pc:docMk/>
              <pc:sldMasterMk cId="2394396925" sldId="2147483661"/>
              <pc:sldLayoutMk cId="2890018589" sldId="2147483686"/>
              <ac:spMk id="25" creationId="{F19AB4BA-CD65-0E3F-CE1A-B016CC746E06}"/>
            </ac:spMkLst>
          </pc:spChg>
          <pc:grpChg chg="add mod">
            <ac:chgData name="Niklas Brackmann" userId="46f1c102-2fcf-4bcb-b863-2c4e1a51faee" providerId="ADAL" clId="{80332495-ADF3-4E9A-92C9-5BF7FCA76D65}" dt="2024-04-30T07:25:30.984" v="2"/>
            <ac:grpSpMkLst>
              <pc:docMk/>
              <pc:sldMasterMk cId="2394396925" sldId="2147483661"/>
              <pc:sldLayoutMk cId="2890018589" sldId="2147483686"/>
              <ac:grpSpMk id="5" creationId="{AA2CF4E4-C11B-8424-B40D-AC501E4C493B}"/>
            </ac:grpSpMkLst>
          </pc:gr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02FD4-CFA1-594D-9BA9-A3FD9D9A2503}" type="datetimeFigureOut">
              <a:rPr lang="en-US" smtClean="0"/>
              <a:t>4/30/2024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BCD64-0B54-1947-B93C-DF5322DA077D}" type="slidenum">
              <a:rPr lang="en-US" smtClean="0"/>
              <a:t>‹Nr.›</a:t>
            </a:fld>
            <a:endParaRPr lang="en-US"/>
          </a:p>
        </p:txBody>
      </p:sp>
    </p:spTree>
    <p:extLst>
      <p:ext uri="{BB962C8B-B14F-4D97-AF65-F5344CB8AC3E}">
        <p14:creationId xmlns:p14="http://schemas.microsoft.com/office/powerpoint/2010/main" val="201059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1</a:t>
            </a:fld>
            <a:endParaRPr lang="en-US"/>
          </a:p>
        </p:txBody>
      </p:sp>
    </p:spTree>
    <p:extLst>
      <p:ext uri="{BB962C8B-B14F-4D97-AF65-F5344CB8AC3E}">
        <p14:creationId xmlns:p14="http://schemas.microsoft.com/office/powerpoint/2010/main" val="2326193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2</a:t>
            </a:fld>
            <a:endParaRPr lang="en-US"/>
          </a:p>
        </p:txBody>
      </p:sp>
    </p:spTree>
    <p:extLst>
      <p:ext uri="{BB962C8B-B14F-4D97-AF65-F5344CB8AC3E}">
        <p14:creationId xmlns:p14="http://schemas.microsoft.com/office/powerpoint/2010/main" val="21256434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app.ekipa.de/challenges"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app.ekipa.de/challenges"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486"/>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7" name="TextBox 6">
            <a:extLst>
              <a:ext uri="{FF2B5EF4-FFF2-40B4-BE49-F238E27FC236}">
                <a16:creationId xmlns:a16="http://schemas.microsoft.com/office/drawing/2014/main" id="{0494FF37-27BE-EE49-0479-E8702FF092CE}"/>
              </a:ext>
            </a:extLst>
          </p:cNvPr>
          <p:cNvSpPr txBox="1"/>
          <p:nvPr userDrawn="1"/>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LET US KNOW HOW YOU FOUND OUT ABOUT US</a:t>
            </a:r>
          </a:p>
          <a:p>
            <a:endParaRPr lang="en-US" b="1" dirty="0">
              <a:solidFill>
                <a:schemeClr val="accent1"/>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dirty="0">
                <a:latin typeface="Segoe UI" panose="020B0502040204020203" pitchFamily="34" charset="0"/>
                <a:cs typeface="Segoe UI" panose="020B0502040204020203" pitchFamily="34" charset="0"/>
                <a:hlinkClick r:id="rId3"/>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KEY QUESTIONS</a:t>
            </a:r>
          </a:p>
          <a:p>
            <a:pPr marL="342900" indent="-342900">
              <a:lnSpc>
                <a:spcPct val="250000"/>
              </a:lnSpc>
              <a:buFont typeface="+mj-lt"/>
              <a:buAutoNum type="arabicPeriod"/>
            </a:pPr>
            <a:r>
              <a:rPr lang="en-US" sz="2000" dirty="0">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80321"/>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DAC0DA56-B901-47FB-E13E-265681DE69EB}"/>
              </a:ext>
            </a:extLst>
          </p:cNvPr>
          <p:cNvGrpSpPr/>
          <p:nvPr userDrawn="1"/>
        </p:nvGrpSpPr>
        <p:grpSpPr>
          <a:xfrm>
            <a:off x="624890" y="4026255"/>
            <a:ext cx="5374784" cy="1513922"/>
            <a:chOff x="355409" y="4018473"/>
            <a:chExt cx="5374784" cy="1513922"/>
          </a:xfrm>
        </p:grpSpPr>
        <p:sp>
          <p:nvSpPr>
            <p:cNvPr id="21" name="TextBox 20">
              <a:extLst>
                <a:ext uri="{FF2B5EF4-FFF2-40B4-BE49-F238E27FC236}">
                  <a16:creationId xmlns:a16="http://schemas.microsoft.com/office/drawing/2014/main" id="{CDBAEE20-CA31-9243-1DD0-C47009AFE407}"/>
                </a:ext>
              </a:extLst>
            </p:cNvPr>
            <p:cNvSpPr txBox="1"/>
            <p:nvPr userDrawn="1"/>
          </p:nvSpPr>
          <p:spPr>
            <a:xfrm>
              <a:off x="355409" y="4036815"/>
              <a:ext cx="1647374" cy="338554"/>
            </a:xfrm>
            <a:prstGeom prst="rect">
              <a:avLst/>
            </a:prstGeom>
            <a:noFill/>
          </p:spPr>
          <p:txBody>
            <a:bodyPr wrap="none" rtlCol="0">
              <a:spAutoFit/>
            </a:bodyPr>
            <a:lstStyle/>
            <a:p>
              <a:r>
                <a:rPr lang="en-US" sz="1600" dirty="0"/>
                <a:t>Ekipa newsletter</a:t>
              </a:r>
            </a:p>
          </p:txBody>
        </p:sp>
        <p:sp>
          <p:nvSpPr>
            <p:cNvPr id="22" name="TextBox 21">
              <a:extLst>
                <a:ext uri="{FF2B5EF4-FFF2-40B4-BE49-F238E27FC236}">
                  <a16:creationId xmlns:a16="http://schemas.microsoft.com/office/drawing/2014/main" id="{B311AF44-DF51-FC94-93A0-C181D1C35BC0}"/>
                </a:ext>
              </a:extLst>
            </p:cNvPr>
            <p:cNvSpPr txBox="1"/>
            <p:nvPr userDrawn="1"/>
          </p:nvSpPr>
          <p:spPr>
            <a:xfrm>
              <a:off x="355409" y="4423951"/>
              <a:ext cx="1632435" cy="338554"/>
            </a:xfrm>
            <a:prstGeom prst="rect">
              <a:avLst/>
            </a:prstGeom>
            <a:noFill/>
          </p:spPr>
          <p:txBody>
            <a:bodyPr wrap="none" rtlCol="0">
              <a:spAutoFit/>
            </a:bodyPr>
            <a:lstStyle/>
            <a:p>
              <a:r>
                <a:rPr lang="en-US" sz="1600" dirty="0"/>
                <a:t>LinkedIn posting</a:t>
              </a:r>
            </a:p>
          </p:txBody>
        </p:sp>
        <p:sp>
          <p:nvSpPr>
            <p:cNvPr id="23" name="TextBox 22">
              <a:extLst>
                <a:ext uri="{FF2B5EF4-FFF2-40B4-BE49-F238E27FC236}">
                  <a16:creationId xmlns:a16="http://schemas.microsoft.com/office/drawing/2014/main" id="{04F0DDF1-7B75-C982-6D94-3C5A0466BC8C}"/>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24" name="TextBox 23">
              <a:extLst>
                <a:ext uri="{FF2B5EF4-FFF2-40B4-BE49-F238E27FC236}">
                  <a16:creationId xmlns:a16="http://schemas.microsoft.com/office/drawing/2014/main" id="{9622445D-9918-9C65-8767-924DC6B97A08}"/>
                </a:ext>
              </a:extLst>
            </p:cNvPr>
            <p:cNvSpPr txBox="1"/>
            <p:nvPr userDrawn="1"/>
          </p:nvSpPr>
          <p:spPr>
            <a:xfrm>
              <a:off x="2271628" y="4029359"/>
              <a:ext cx="1403141" cy="338554"/>
            </a:xfrm>
            <a:prstGeom prst="rect">
              <a:avLst/>
            </a:prstGeom>
            <a:noFill/>
          </p:spPr>
          <p:txBody>
            <a:bodyPr wrap="none" rtlCol="0">
              <a:spAutoFit/>
            </a:bodyPr>
            <a:lstStyle/>
            <a:p>
              <a:r>
                <a:rPr lang="en-US" sz="1600" dirty="0"/>
                <a:t>Ekipa website</a:t>
              </a:r>
            </a:p>
          </p:txBody>
        </p:sp>
        <p:sp>
          <p:nvSpPr>
            <p:cNvPr id="25" name="TextBox 24">
              <a:extLst>
                <a:ext uri="{FF2B5EF4-FFF2-40B4-BE49-F238E27FC236}">
                  <a16:creationId xmlns:a16="http://schemas.microsoft.com/office/drawing/2014/main" id="{3477CF9B-C309-C815-836C-51175B5EFDD2}"/>
                </a:ext>
              </a:extLst>
            </p:cNvPr>
            <p:cNvSpPr txBox="1"/>
            <p:nvPr userDrawn="1"/>
          </p:nvSpPr>
          <p:spPr>
            <a:xfrm>
              <a:off x="2271628" y="4795496"/>
              <a:ext cx="1462644" cy="338554"/>
            </a:xfrm>
            <a:prstGeom prst="rect">
              <a:avLst/>
            </a:prstGeom>
            <a:noFill/>
          </p:spPr>
          <p:txBody>
            <a:bodyPr wrap="none" rtlCol="0">
              <a:spAutoFit/>
            </a:bodyPr>
            <a:lstStyle/>
            <a:p>
              <a:r>
                <a:rPr lang="en-US" sz="1600" dirty="0"/>
                <a:t>Google search</a:t>
              </a:r>
            </a:p>
          </p:txBody>
        </p:sp>
        <p:sp>
          <p:nvSpPr>
            <p:cNvPr id="26" name="TextBox 25">
              <a:extLst>
                <a:ext uri="{FF2B5EF4-FFF2-40B4-BE49-F238E27FC236}">
                  <a16:creationId xmlns:a16="http://schemas.microsoft.com/office/drawing/2014/main" id="{0B986676-D0E3-5EBC-F737-5298798F0A18}"/>
                </a:ext>
              </a:extLst>
            </p:cNvPr>
            <p:cNvSpPr txBox="1"/>
            <p:nvPr userDrawn="1"/>
          </p:nvSpPr>
          <p:spPr>
            <a:xfrm>
              <a:off x="3943614" y="4382847"/>
              <a:ext cx="1765612" cy="338554"/>
            </a:xfrm>
            <a:prstGeom prst="rect">
              <a:avLst/>
            </a:prstGeom>
            <a:noFill/>
          </p:spPr>
          <p:txBody>
            <a:bodyPr wrap="none" rtlCol="0">
              <a:spAutoFit/>
            </a:bodyPr>
            <a:lstStyle/>
            <a:p>
              <a:r>
                <a:rPr lang="en-US" sz="1600" dirty="0"/>
                <a:t>Social media post</a:t>
              </a:r>
            </a:p>
          </p:txBody>
        </p:sp>
        <p:sp>
          <p:nvSpPr>
            <p:cNvPr id="27" name="TextBox 26">
              <a:extLst>
                <a:ext uri="{FF2B5EF4-FFF2-40B4-BE49-F238E27FC236}">
                  <a16:creationId xmlns:a16="http://schemas.microsoft.com/office/drawing/2014/main" id="{1DDD256D-BF5C-C2CA-5FB3-29AA6AE01EA0}"/>
                </a:ext>
              </a:extLst>
            </p:cNvPr>
            <p:cNvSpPr txBox="1"/>
            <p:nvPr userDrawn="1"/>
          </p:nvSpPr>
          <p:spPr>
            <a:xfrm>
              <a:off x="2271628" y="4400133"/>
              <a:ext cx="1060740" cy="338554"/>
            </a:xfrm>
            <a:prstGeom prst="rect">
              <a:avLst/>
            </a:prstGeom>
            <a:noFill/>
          </p:spPr>
          <p:txBody>
            <a:bodyPr wrap="none" rtlCol="0">
              <a:spAutoFit/>
            </a:bodyPr>
            <a:lstStyle/>
            <a:p>
              <a:r>
                <a:rPr lang="en-US" sz="1600" dirty="0"/>
                <a:t>University</a:t>
              </a:r>
            </a:p>
          </p:txBody>
        </p:sp>
        <p:sp>
          <p:nvSpPr>
            <p:cNvPr id="28" name="TextBox 27">
              <a:extLst>
                <a:ext uri="{FF2B5EF4-FFF2-40B4-BE49-F238E27FC236}">
                  <a16:creationId xmlns:a16="http://schemas.microsoft.com/office/drawing/2014/main" id="{CF3B79AB-9D46-4AA8-F250-E281CD03508B}"/>
                </a:ext>
              </a:extLst>
            </p:cNvPr>
            <p:cNvSpPr txBox="1"/>
            <p:nvPr userDrawn="1"/>
          </p:nvSpPr>
          <p:spPr>
            <a:xfrm>
              <a:off x="3943614" y="4018473"/>
              <a:ext cx="821059" cy="338554"/>
            </a:xfrm>
            <a:prstGeom prst="rect">
              <a:avLst/>
            </a:prstGeom>
            <a:noFill/>
          </p:spPr>
          <p:txBody>
            <a:bodyPr wrap="none" rtlCol="0">
              <a:spAutoFit/>
            </a:bodyPr>
            <a:lstStyle/>
            <a:p>
              <a:r>
                <a:rPr lang="en-US" sz="1600" dirty="0"/>
                <a:t>Mailing</a:t>
              </a:r>
            </a:p>
          </p:txBody>
        </p:sp>
        <p:sp>
          <p:nvSpPr>
            <p:cNvPr id="29" name="TextBox 28">
              <a:extLst>
                <a:ext uri="{FF2B5EF4-FFF2-40B4-BE49-F238E27FC236}">
                  <a16:creationId xmlns:a16="http://schemas.microsoft.com/office/drawing/2014/main" id="{5A7B4F7D-3050-8FCE-1586-8A81B7AEFD3E}"/>
                </a:ext>
              </a:extLst>
            </p:cNvPr>
            <p:cNvSpPr txBox="1"/>
            <p:nvPr userDrawn="1"/>
          </p:nvSpPr>
          <p:spPr>
            <a:xfrm>
              <a:off x="3943614" y="4791306"/>
              <a:ext cx="1786579" cy="338554"/>
            </a:xfrm>
            <a:prstGeom prst="rect">
              <a:avLst/>
            </a:prstGeom>
            <a:noFill/>
          </p:spPr>
          <p:txBody>
            <a:bodyPr wrap="none" rtlCol="0">
              <a:spAutoFit/>
            </a:bodyPr>
            <a:lstStyle/>
            <a:p>
              <a:r>
                <a:rPr lang="en-US" sz="1600" dirty="0"/>
                <a:t>A friend/colleague</a:t>
              </a:r>
            </a:p>
          </p:txBody>
        </p:sp>
        <p:sp>
          <p:nvSpPr>
            <p:cNvPr id="30" name="TextBox 29">
              <a:extLst>
                <a:ext uri="{FF2B5EF4-FFF2-40B4-BE49-F238E27FC236}">
                  <a16:creationId xmlns:a16="http://schemas.microsoft.com/office/drawing/2014/main" id="{6AE24D0F-FF23-6BF1-8CF2-DD98FC24D061}"/>
                </a:ext>
              </a:extLst>
            </p:cNvPr>
            <p:cNvSpPr txBox="1"/>
            <p:nvPr userDrawn="1"/>
          </p:nvSpPr>
          <p:spPr>
            <a:xfrm>
              <a:off x="355409" y="5193841"/>
              <a:ext cx="691215" cy="338554"/>
            </a:xfrm>
            <a:prstGeom prst="rect">
              <a:avLst/>
            </a:prstGeom>
            <a:noFill/>
          </p:spPr>
          <p:txBody>
            <a:bodyPr wrap="none" rtlCol="0">
              <a:spAutoFit/>
            </a:bodyPr>
            <a:lstStyle/>
            <a:p>
              <a:r>
                <a:rPr lang="en-US" sz="1600" dirty="0"/>
                <a:t>Other</a:t>
              </a:r>
            </a:p>
          </p:txBody>
        </p:sp>
      </p:grpSp>
      <p:sp>
        <p:nvSpPr>
          <p:cNvPr id="31" name="Text Placeholder 2">
            <a:extLst>
              <a:ext uri="{FF2B5EF4-FFF2-40B4-BE49-F238E27FC236}">
                <a16:creationId xmlns:a16="http://schemas.microsoft.com/office/drawing/2014/main" id="{ADE4A8DD-38A9-592B-CA32-2430C8D5F85D}"/>
              </a:ext>
            </a:extLst>
          </p:cNvPr>
          <p:cNvSpPr>
            <a:spLocks noGrp="1"/>
          </p:cNvSpPr>
          <p:nvPr>
            <p:ph type="body" idx="17" hasCustomPrompt="1"/>
          </p:nvPr>
        </p:nvSpPr>
        <p:spPr>
          <a:xfrm>
            <a:off x="399410" y="5670238"/>
            <a:ext cx="6828704" cy="459323"/>
          </a:xfrm>
        </p:spPr>
        <p:txBody>
          <a:bodyPr>
            <a:noAutofit/>
          </a:bodyPr>
          <a:lstStyle>
            <a:lvl1pPr marL="0" indent="0">
              <a:buNone/>
              <a:defRPr sz="1800">
                <a:solidFill>
                  <a:schemeClr val="accent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Write down here, how you found out about us or this challenge</a:t>
            </a:r>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Tree>
    <p:extLst>
      <p:ext uri="{BB962C8B-B14F-4D97-AF65-F5344CB8AC3E}">
        <p14:creationId xmlns:p14="http://schemas.microsoft.com/office/powerpoint/2010/main" val="2894851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a:off x="0" y="681038"/>
            <a:ext cx="7936398" cy="6176962"/>
          </a:xfrm>
          <a:prstGeom prst="round1Rect">
            <a:avLst>
              <a:gd name="adj" fmla="val 318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8184876" y="949234"/>
            <a:ext cx="3824244" cy="531005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10" name="Content Placeholder 9">
            <a:extLst>
              <a:ext uri="{FF2B5EF4-FFF2-40B4-BE49-F238E27FC236}">
                <a16:creationId xmlns:a16="http://schemas.microsoft.com/office/drawing/2014/main" id="{722BF1BE-3664-A41F-E15A-BC5F0841D893}"/>
              </a:ext>
            </a:extLst>
          </p:cNvPr>
          <p:cNvSpPr>
            <a:spLocks noGrp="1"/>
          </p:cNvSpPr>
          <p:nvPr>
            <p:ph sz="quarter" idx="13" hasCustomPrompt="1"/>
          </p:nvPr>
        </p:nvSpPr>
        <p:spPr>
          <a:xfrm>
            <a:off x="248478" y="949234"/>
            <a:ext cx="7432482" cy="5310052"/>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Tree>
    <p:extLst>
      <p:ext uri="{BB962C8B-B14F-4D97-AF65-F5344CB8AC3E}">
        <p14:creationId xmlns:p14="http://schemas.microsoft.com/office/powerpoint/2010/main" val="37830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272"/>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dirty="0">
                <a:latin typeface="Segoe UI" panose="020B0502040204020203" pitchFamily="34" charset="0"/>
                <a:cs typeface="Segoe UI" panose="020B0502040204020203" pitchFamily="34" charset="0"/>
                <a:hlinkClick r:id="rId3"/>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KEY QUESTIONS</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b="1"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66467"/>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sp>
        <p:nvSpPr>
          <p:cNvPr id="3" name="TextBox 6">
            <a:extLst>
              <a:ext uri="{FF2B5EF4-FFF2-40B4-BE49-F238E27FC236}">
                <a16:creationId xmlns:a16="http://schemas.microsoft.com/office/drawing/2014/main" id="{89F1385E-DCF9-1FD4-B34E-48EF1D6573E0}"/>
              </a:ext>
            </a:extLst>
          </p:cNvPr>
          <p:cNvSpPr txBox="1"/>
          <p:nvPr userDrawn="1"/>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LET US KNOW HOW YOU FOUND OUT ABOUT US</a:t>
            </a:r>
          </a:p>
          <a:p>
            <a:endParaRPr lang="en-US" b="1" dirty="0">
              <a:solidFill>
                <a:schemeClr val="accent1"/>
              </a:solidFill>
              <a:latin typeface="Segoe UI" panose="020B0502040204020203" pitchFamily="34" charset="0"/>
              <a:cs typeface="Segoe UI" panose="020B0502040204020203" pitchFamily="34" charset="0"/>
            </a:endParaRPr>
          </a:p>
        </p:txBody>
      </p:sp>
      <p:grpSp>
        <p:nvGrpSpPr>
          <p:cNvPr id="5" name="Group 31">
            <a:extLst>
              <a:ext uri="{FF2B5EF4-FFF2-40B4-BE49-F238E27FC236}">
                <a16:creationId xmlns:a16="http://schemas.microsoft.com/office/drawing/2014/main" id="{AA2CF4E4-C11B-8424-B40D-AC501E4C493B}"/>
              </a:ext>
            </a:extLst>
          </p:cNvPr>
          <p:cNvGrpSpPr/>
          <p:nvPr userDrawn="1"/>
        </p:nvGrpSpPr>
        <p:grpSpPr>
          <a:xfrm>
            <a:off x="624890" y="4026255"/>
            <a:ext cx="5374784" cy="1513922"/>
            <a:chOff x="355409" y="4018473"/>
            <a:chExt cx="5374784" cy="1513922"/>
          </a:xfrm>
        </p:grpSpPr>
        <p:sp>
          <p:nvSpPr>
            <p:cNvPr id="6" name="TextBox 20">
              <a:extLst>
                <a:ext uri="{FF2B5EF4-FFF2-40B4-BE49-F238E27FC236}">
                  <a16:creationId xmlns:a16="http://schemas.microsoft.com/office/drawing/2014/main" id="{CFD8FA6F-0F9A-BF32-A1EE-48CD125266A2}"/>
                </a:ext>
              </a:extLst>
            </p:cNvPr>
            <p:cNvSpPr txBox="1"/>
            <p:nvPr userDrawn="1"/>
          </p:nvSpPr>
          <p:spPr>
            <a:xfrm>
              <a:off x="355409" y="4036815"/>
              <a:ext cx="1647374" cy="338554"/>
            </a:xfrm>
            <a:prstGeom prst="rect">
              <a:avLst/>
            </a:prstGeom>
            <a:noFill/>
          </p:spPr>
          <p:txBody>
            <a:bodyPr wrap="none" rtlCol="0">
              <a:spAutoFit/>
            </a:bodyPr>
            <a:lstStyle/>
            <a:p>
              <a:r>
                <a:rPr lang="en-US" sz="1600" dirty="0"/>
                <a:t>Ekipa newsletter</a:t>
              </a:r>
            </a:p>
          </p:txBody>
        </p:sp>
        <p:sp>
          <p:nvSpPr>
            <p:cNvPr id="7" name="TextBox 21">
              <a:extLst>
                <a:ext uri="{FF2B5EF4-FFF2-40B4-BE49-F238E27FC236}">
                  <a16:creationId xmlns:a16="http://schemas.microsoft.com/office/drawing/2014/main" id="{94D7588F-9C1B-42CC-2253-1B1F13F9AA51}"/>
                </a:ext>
              </a:extLst>
            </p:cNvPr>
            <p:cNvSpPr txBox="1"/>
            <p:nvPr userDrawn="1"/>
          </p:nvSpPr>
          <p:spPr>
            <a:xfrm>
              <a:off x="355409" y="4423951"/>
              <a:ext cx="1632435" cy="338554"/>
            </a:xfrm>
            <a:prstGeom prst="rect">
              <a:avLst/>
            </a:prstGeom>
            <a:noFill/>
          </p:spPr>
          <p:txBody>
            <a:bodyPr wrap="none" rtlCol="0">
              <a:spAutoFit/>
            </a:bodyPr>
            <a:lstStyle/>
            <a:p>
              <a:r>
                <a:rPr lang="en-US" sz="1600" dirty="0"/>
                <a:t>LinkedIn posting</a:t>
              </a:r>
            </a:p>
          </p:txBody>
        </p:sp>
        <p:sp>
          <p:nvSpPr>
            <p:cNvPr id="9" name="TextBox 22">
              <a:extLst>
                <a:ext uri="{FF2B5EF4-FFF2-40B4-BE49-F238E27FC236}">
                  <a16:creationId xmlns:a16="http://schemas.microsoft.com/office/drawing/2014/main" id="{8EE017BB-1EE3-F796-2411-93AA6F576D47}"/>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11" name="TextBox 23">
              <a:extLst>
                <a:ext uri="{FF2B5EF4-FFF2-40B4-BE49-F238E27FC236}">
                  <a16:creationId xmlns:a16="http://schemas.microsoft.com/office/drawing/2014/main" id="{6792380D-B793-C3E9-F345-707CBAE11F4C}"/>
                </a:ext>
              </a:extLst>
            </p:cNvPr>
            <p:cNvSpPr txBox="1"/>
            <p:nvPr userDrawn="1"/>
          </p:nvSpPr>
          <p:spPr>
            <a:xfrm>
              <a:off x="2271628" y="4029359"/>
              <a:ext cx="1403141" cy="338554"/>
            </a:xfrm>
            <a:prstGeom prst="rect">
              <a:avLst/>
            </a:prstGeom>
            <a:noFill/>
          </p:spPr>
          <p:txBody>
            <a:bodyPr wrap="none" rtlCol="0">
              <a:spAutoFit/>
            </a:bodyPr>
            <a:lstStyle/>
            <a:p>
              <a:r>
                <a:rPr lang="en-US" sz="1600" dirty="0"/>
                <a:t>Ekipa website</a:t>
              </a:r>
            </a:p>
          </p:txBody>
        </p:sp>
        <p:sp>
          <p:nvSpPr>
            <p:cNvPr id="18" name="TextBox 24">
              <a:extLst>
                <a:ext uri="{FF2B5EF4-FFF2-40B4-BE49-F238E27FC236}">
                  <a16:creationId xmlns:a16="http://schemas.microsoft.com/office/drawing/2014/main" id="{C8CE5BAC-36FC-E137-6768-38E36E560A54}"/>
                </a:ext>
              </a:extLst>
            </p:cNvPr>
            <p:cNvSpPr txBox="1"/>
            <p:nvPr userDrawn="1"/>
          </p:nvSpPr>
          <p:spPr>
            <a:xfrm>
              <a:off x="2271628" y="4795496"/>
              <a:ext cx="1462644" cy="338554"/>
            </a:xfrm>
            <a:prstGeom prst="rect">
              <a:avLst/>
            </a:prstGeom>
            <a:noFill/>
          </p:spPr>
          <p:txBody>
            <a:bodyPr wrap="none" rtlCol="0">
              <a:spAutoFit/>
            </a:bodyPr>
            <a:lstStyle/>
            <a:p>
              <a:r>
                <a:rPr lang="en-US" sz="1600" dirty="0"/>
                <a:t>Google search</a:t>
              </a:r>
            </a:p>
          </p:txBody>
        </p:sp>
        <p:sp>
          <p:nvSpPr>
            <p:cNvPr id="19" name="TextBox 25">
              <a:extLst>
                <a:ext uri="{FF2B5EF4-FFF2-40B4-BE49-F238E27FC236}">
                  <a16:creationId xmlns:a16="http://schemas.microsoft.com/office/drawing/2014/main" id="{1AF60709-680F-F2BA-1FAA-27A5FC077036}"/>
                </a:ext>
              </a:extLst>
            </p:cNvPr>
            <p:cNvSpPr txBox="1"/>
            <p:nvPr userDrawn="1"/>
          </p:nvSpPr>
          <p:spPr>
            <a:xfrm>
              <a:off x="3943614" y="4382847"/>
              <a:ext cx="1765612" cy="338554"/>
            </a:xfrm>
            <a:prstGeom prst="rect">
              <a:avLst/>
            </a:prstGeom>
            <a:noFill/>
          </p:spPr>
          <p:txBody>
            <a:bodyPr wrap="none" rtlCol="0">
              <a:spAutoFit/>
            </a:bodyPr>
            <a:lstStyle/>
            <a:p>
              <a:r>
                <a:rPr lang="en-US" sz="1600" dirty="0"/>
                <a:t>Social media post</a:t>
              </a:r>
            </a:p>
          </p:txBody>
        </p:sp>
        <p:sp>
          <p:nvSpPr>
            <p:cNvPr id="21" name="TextBox 26">
              <a:extLst>
                <a:ext uri="{FF2B5EF4-FFF2-40B4-BE49-F238E27FC236}">
                  <a16:creationId xmlns:a16="http://schemas.microsoft.com/office/drawing/2014/main" id="{B08BDF9C-1400-B577-6160-B743BC1C104D}"/>
                </a:ext>
              </a:extLst>
            </p:cNvPr>
            <p:cNvSpPr txBox="1"/>
            <p:nvPr userDrawn="1"/>
          </p:nvSpPr>
          <p:spPr>
            <a:xfrm>
              <a:off x="2271628" y="4400133"/>
              <a:ext cx="1060740" cy="338554"/>
            </a:xfrm>
            <a:prstGeom prst="rect">
              <a:avLst/>
            </a:prstGeom>
            <a:noFill/>
          </p:spPr>
          <p:txBody>
            <a:bodyPr wrap="none" rtlCol="0">
              <a:spAutoFit/>
            </a:bodyPr>
            <a:lstStyle/>
            <a:p>
              <a:r>
                <a:rPr lang="en-US" sz="1600" dirty="0"/>
                <a:t>University</a:t>
              </a:r>
            </a:p>
          </p:txBody>
        </p:sp>
        <p:sp>
          <p:nvSpPr>
            <p:cNvPr id="22" name="TextBox 27">
              <a:extLst>
                <a:ext uri="{FF2B5EF4-FFF2-40B4-BE49-F238E27FC236}">
                  <a16:creationId xmlns:a16="http://schemas.microsoft.com/office/drawing/2014/main" id="{1D6DD72E-D5E3-89E4-8909-5F5A7AC6681A}"/>
                </a:ext>
              </a:extLst>
            </p:cNvPr>
            <p:cNvSpPr txBox="1"/>
            <p:nvPr userDrawn="1"/>
          </p:nvSpPr>
          <p:spPr>
            <a:xfrm>
              <a:off x="3943614" y="4018473"/>
              <a:ext cx="821059" cy="338554"/>
            </a:xfrm>
            <a:prstGeom prst="rect">
              <a:avLst/>
            </a:prstGeom>
            <a:noFill/>
          </p:spPr>
          <p:txBody>
            <a:bodyPr wrap="none" rtlCol="0">
              <a:spAutoFit/>
            </a:bodyPr>
            <a:lstStyle/>
            <a:p>
              <a:r>
                <a:rPr lang="en-US" sz="1600" dirty="0"/>
                <a:t>Mailing</a:t>
              </a:r>
            </a:p>
          </p:txBody>
        </p:sp>
        <p:sp>
          <p:nvSpPr>
            <p:cNvPr id="23" name="TextBox 28">
              <a:extLst>
                <a:ext uri="{FF2B5EF4-FFF2-40B4-BE49-F238E27FC236}">
                  <a16:creationId xmlns:a16="http://schemas.microsoft.com/office/drawing/2014/main" id="{D92F9A34-C87D-1615-E758-ED3123712F93}"/>
                </a:ext>
              </a:extLst>
            </p:cNvPr>
            <p:cNvSpPr txBox="1"/>
            <p:nvPr userDrawn="1"/>
          </p:nvSpPr>
          <p:spPr>
            <a:xfrm>
              <a:off x="3943614" y="4791306"/>
              <a:ext cx="1786579" cy="338554"/>
            </a:xfrm>
            <a:prstGeom prst="rect">
              <a:avLst/>
            </a:prstGeom>
            <a:noFill/>
          </p:spPr>
          <p:txBody>
            <a:bodyPr wrap="none" rtlCol="0">
              <a:spAutoFit/>
            </a:bodyPr>
            <a:lstStyle/>
            <a:p>
              <a:r>
                <a:rPr lang="en-US" sz="1600" dirty="0"/>
                <a:t>A friend/colleague</a:t>
              </a:r>
            </a:p>
          </p:txBody>
        </p:sp>
        <p:sp>
          <p:nvSpPr>
            <p:cNvPr id="24" name="TextBox 29">
              <a:extLst>
                <a:ext uri="{FF2B5EF4-FFF2-40B4-BE49-F238E27FC236}">
                  <a16:creationId xmlns:a16="http://schemas.microsoft.com/office/drawing/2014/main" id="{FD7F9E3A-B4B1-BA77-43FD-352258EF304B}"/>
                </a:ext>
              </a:extLst>
            </p:cNvPr>
            <p:cNvSpPr txBox="1"/>
            <p:nvPr userDrawn="1"/>
          </p:nvSpPr>
          <p:spPr>
            <a:xfrm>
              <a:off x="355409" y="5193841"/>
              <a:ext cx="691215" cy="338554"/>
            </a:xfrm>
            <a:prstGeom prst="rect">
              <a:avLst/>
            </a:prstGeom>
            <a:noFill/>
          </p:spPr>
          <p:txBody>
            <a:bodyPr wrap="none" rtlCol="0">
              <a:spAutoFit/>
            </a:bodyPr>
            <a:lstStyle/>
            <a:p>
              <a:r>
                <a:rPr lang="en-US" sz="1600" dirty="0"/>
                <a:t>Other</a:t>
              </a:r>
            </a:p>
          </p:txBody>
        </p:sp>
      </p:grpSp>
      <p:sp>
        <p:nvSpPr>
          <p:cNvPr id="25" name="Text Placeholder 2">
            <a:extLst>
              <a:ext uri="{FF2B5EF4-FFF2-40B4-BE49-F238E27FC236}">
                <a16:creationId xmlns:a16="http://schemas.microsoft.com/office/drawing/2014/main" id="{F19AB4BA-CD65-0E3F-CE1A-B016CC746E06}"/>
              </a:ext>
            </a:extLst>
          </p:cNvPr>
          <p:cNvSpPr>
            <a:spLocks noGrp="1"/>
          </p:cNvSpPr>
          <p:nvPr>
            <p:ph type="body" idx="17" hasCustomPrompt="1"/>
          </p:nvPr>
        </p:nvSpPr>
        <p:spPr>
          <a:xfrm>
            <a:off x="399410" y="5670238"/>
            <a:ext cx="6828704" cy="459323"/>
          </a:xfrm>
        </p:spPr>
        <p:txBody>
          <a:bodyPr>
            <a:noAutofit/>
          </a:bodyPr>
          <a:lstStyle>
            <a:lvl1pPr marL="0" indent="0">
              <a:buNone/>
              <a:defRPr sz="1800">
                <a:solidFill>
                  <a:schemeClr val="accent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Write down here, how you found out about us or this challenge</a:t>
            </a:r>
          </a:p>
        </p:txBody>
      </p:sp>
    </p:spTree>
    <p:extLst>
      <p:ext uri="{BB962C8B-B14F-4D97-AF65-F5344CB8AC3E}">
        <p14:creationId xmlns:p14="http://schemas.microsoft.com/office/powerpoint/2010/main" val="289001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Introduction">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928"/>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252825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TEAM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2215187"/>
            <a:ext cx="3630623" cy="4141162"/>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1256882"/>
            <a:ext cx="1031949"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COUNTRY</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3661470"/>
            <a:ext cx="214994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WEBSITE (if applicable)</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4490257"/>
            <a:ext cx="2230098"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LINKEDIN (if applicable)</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329036" y="1565816"/>
            <a:ext cx="3263995"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8389099" y="1252198"/>
            <a:ext cx="1787151" cy="780292"/>
          </a:xfrm>
        </p:spPr>
        <p:txBody>
          <a:bodyPr anchor="t">
            <a:normAutofit/>
          </a:bodyPr>
          <a:lstStyle>
            <a:lvl1pPr marL="0" indent="0">
              <a:buNone/>
              <a:defRPr sz="1400" b="1">
                <a:solidFill>
                  <a:schemeClr val="tx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329036" y="1195942"/>
            <a:ext cx="3331721" cy="4002"/>
          </a:xfrm>
          <a:prstGeom prst="line">
            <a:avLst/>
          </a:prstGeom>
          <a:ln>
            <a:solidFill>
              <a:schemeClr val="tx2">
                <a:lumMod val="10000"/>
              </a:schemeClr>
            </a:solidFill>
          </a:ln>
        </p:spPr>
        <p:style>
          <a:lnRef idx="2">
            <a:schemeClr val="accent1"/>
          </a:lnRef>
          <a:fillRef idx="0">
            <a:schemeClr val="accent1"/>
          </a:fillRef>
          <a:effectRef idx="1">
            <a:schemeClr val="accent1"/>
          </a:effectRef>
          <a:fontRef idx="minor">
            <a:schemeClr val="tx1"/>
          </a:fontRef>
        </p:style>
      </p:cxn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342334" y="3999225"/>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342334" y="4811419"/>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329036" y="361792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329036" y="4448870"/>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2215187"/>
            <a:ext cx="3779647" cy="414116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307815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a:t>
            </a:r>
          </a:p>
        </p:txBody>
      </p:sp>
      <p:sp>
        <p:nvSpPr>
          <p:cNvPr id="2" name="TextBox 1">
            <a:extLst>
              <a:ext uri="{FF2B5EF4-FFF2-40B4-BE49-F238E27FC236}">
                <a16:creationId xmlns:a16="http://schemas.microsoft.com/office/drawing/2014/main" id="{7E5FA1BE-7633-F019-9769-1B38AF726BC0}"/>
              </a:ext>
            </a:extLst>
          </p:cNvPr>
          <p:cNvSpPr txBox="1"/>
          <p:nvPr userDrawn="1"/>
        </p:nvSpPr>
        <p:spPr>
          <a:xfrm>
            <a:off x="246535" y="2041290"/>
            <a:ext cx="243406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UNIVERSITY (if applicable)</a:t>
            </a:r>
          </a:p>
        </p:txBody>
      </p:sp>
      <p:sp>
        <p:nvSpPr>
          <p:cNvPr id="3" name="Text Placeholder 2">
            <a:extLst>
              <a:ext uri="{FF2B5EF4-FFF2-40B4-BE49-F238E27FC236}">
                <a16:creationId xmlns:a16="http://schemas.microsoft.com/office/drawing/2014/main" id="{CAF8F316-5A1E-7E46-5A95-F83876EE2C2E}"/>
              </a:ext>
            </a:extLst>
          </p:cNvPr>
          <p:cNvSpPr>
            <a:spLocks noGrp="1"/>
          </p:cNvSpPr>
          <p:nvPr>
            <p:ph type="body" idx="21" hasCustomPrompt="1"/>
          </p:nvPr>
        </p:nvSpPr>
        <p:spPr>
          <a:xfrm>
            <a:off x="342334" y="2367464"/>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7" name="Straight Connector 6">
            <a:extLst>
              <a:ext uri="{FF2B5EF4-FFF2-40B4-BE49-F238E27FC236}">
                <a16:creationId xmlns:a16="http://schemas.microsoft.com/office/drawing/2014/main" id="{A5F06630-003E-1C3B-0DBA-726362887851}"/>
              </a:ext>
            </a:extLst>
          </p:cNvPr>
          <p:cNvCxnSpPr>
            <a:cxnSpLocks/>
          </p:cNvCxnSpPr>
          <p:nvPr userDrawn="1"/>
        </p:nvCxnSpPr>
        <p:spPr>
          <a:xfrm>
            <a:off x="329036" y="199774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72FC1E6B-1686-9789-3C2B-F987A474243F}"/>
              </a:ext>
            </a:extLst>
          </p:cNvPr>
          <p:cNvSpPr txBox="1"/>
          <p:nvPr userDrawn="1"/>
        </p:nvSpPr>
        <p:spPr>
          <a:xfrm>
            <a:off x="246535" y="2844986"/>
            <a:ext cx="285783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FOUNDING YEAR (if applicable)</a:t>
            </a:r>
          </a:p>
        </p:txBody>
      </p:sp>
      <p:sp>
        <p:nvSpPr>
          <p:cNvPr id="27" name="Text Placeholder 2">
            <a:extLst>
              <a:ext uri="{FF2B5EF4-FFF2-40B4-BE49-F238E27FC236}">
                <a16:creationId xmlns:a16="http://schemas.microsoft.com/office/drawing/2014/main" id="{55963887-F3F0-94CC-EF89-0A2E74271239}"/>
              </a:ext>
            </a:extLst>
          </p:cNvPr>
          <p:cNvSpPr>
            <a:spLocks noGrp="1"/>
          </p:cNvSpPr>
          <p:nvPr>
            <p:ph type="body" idx="22" hasCustomPrompt="1"/>
          </p:nvPr>
        </p:nvSpPr>
        <p:spPr>
          <a:xfrm>
            <a:off x="342334" y="3171160"/>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9" name="Straight Connector 28">
            <a:extLst>
              <a:ext uri="{FF2B5EF4-FFF2-40B4-BE49-F238E27FC236}">
                <a16:creationId xmlns:a16="http://schemas.microsoft.com/office/drawing/2014/main" id="{6F5B5A21-824A-BB74-2B15-2A788DA33724}"/>
              </a:ext>
            </a:extLst>
          </p:cNvPr>
          <p:cNvCxnSpPr>
            <a:cxnSpLocks/>
          </p:cNvCxnSpPr>
          <p:nvPr userDrawn="1"/>
        </p:nvCxnSpPr>
        <p:spPr>
          <a:xfrm>
            <a:off x="329036" y="2801442"/>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3" name="Picture Placeholder 2">
            <a:extLst>
              <a:ext uri="{FF2B5EF4-FFF2-40B4-BE49-F238E27FC236}">
                <a16:creationId xmlns:a16="http://schemas.microsoft.com/office/drawing/2014/main" id="{0669D30F-026D-396E-3EE2-06DF84238CBA}"/>
              </a:ext>
            </a:extLst>
          </p:cNvPr>
          <p:cNvSpPr>
            <a:spLocks noGrp="1"/>
          </p:cNvSpPr>
          <p:nvPr>
            <p:ph type="pic" idx="23" hasCustomPrompt="1"/>
          </p:nvPr>
        </p:nvSpPr>
        <p:spPr>
          <a:xfrm>
            <a:off x="1594981" y="5405796"/>
            <a:ext cx="1999148" cy="950525"/>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Logo</a:t>
            </a:r>
          </a:p>
        </p:txBody>
      </p:sp>
      <p:sp>
        <p:nvSpPr>
          <p:cNvPr id="35" name="Text Placeholder 2">
            <a:extLst>
              <a:ext uri="{FF2B5EF4-FFF2-40B4-BE49-F238E27FC236}">
                <a16:creationId xmlns:a16="http://schemas.microsoft.com/office/drawing/2014/main" id="{6432F760-F5F0-D74C-F44A-680E2AFA4293}"/>
              </a:ext>
            </a:extLst>
          </p:cNvPr>
          <p:cNvSpPr>
            <a:spLocks noGrp="1"/>
          </p:cNvSpPr>
          <p:nvPr>
            <p:ph type="body" idx="24" hasCustomPrompt="1"/>
          </p:nvPr>
        </p:nvSpPr>
        <p:spPr>
          <a:xfrm>
            <a:off x="4165030" y="1252198"/>
            <a:ext cx="3630622" cy="772882"/>
          </a:xfrm>
        </p:spPr>
        <p:txBody>
          <a:bodyPr anchor="t">
            <a:normAutofit/>
          </a:bodyPr>
          <a:lstStyle>
            <a:lvl1pPr marL="0" indent="0">
              <a:buNone/>
              <a:defRPr sz="1400" b="1">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sp>
        <p:nvSpPr>
          <p:cNvPr id="37" name="Picture Placeholder 2">
            <a:extLst>
              <a:ext uri="{FF2B5EF4-FFF2-40B4-BE49-F238E27FC236}">
                <a16:creationId xmlns:a16="http://schemas.microsoft.com/office/drawing/2014/main" id="{09B6D762-D0FD-44E1-840D-96D8D0C2D7F5}"/>
              </a:ext>
            </a:extLst>
          </p:cNvPr>
          <p:cNvSpPr>
            <a:spLocks noGrp="1"/>
          </p:cNvSpPr>
          <p:nvPr>
            <p:ph type="pic" idx="25" hasCustomPrompt="1"/>
          </p:nvPr>
        </p:nvSpPr>
        <p:spPr>
          <a:xfrm>
            <a:off x="10232571" y="896983"/>
            <a:ext cx="1787151" cy="1142580"/>
          </a:xfrm>
        </p:spPr>
        <p:txBody>
          <a:bodyPr>
            <a:normAutofit/>
          </a:bodyPr>
          <a:lstStyle>
            <a:lvl1pPr marL="0" indent="0">
              <a:buNone/>
              <a:defRPr sz="1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err="1"/>
              <a:t>TeamPhoto</a:t>
            </a:r>
            <a:r>
              <a:rPr lang="en-US" dirty="0"/>
              <a:t> (voluntary)</a:t>
            </a:r>
          </a:p>
        </p:txBody>
      </p:sp>
      <p:sp>
        <p:nvSpPr>
          <p:cNvPr id="38" name="TextBox 37">
            <a:extLst>
              <a:ext uri="{FF2B5EF4-FFF2-40B4-BE49-F238E27FC236}">
                <a16:creationId xmlns:a16="http://schemas.microsoft.com/office/drawing/2014/main" id="{0F8E101D-C083-405A-992A-AF27C4A4DD8F}"/>
              </a:ext>
            </a:extLst>
          </p:cNvPr>
          <p:cNvSpPr txBox="1"/>
          <p:nvPr userDrawn="1"/>
        </p:nvSpPr>
        <p:spPr>
          <a:xfrm>
            <a:off x="246535" y="5343896"/>
            <a:ext cx="1348446" cy="523220"/>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LOGO</a:t>
            </a:r>
            <a:br>
              <a:rPr lang="en-US" sz="1400" b="1" dirty="0">
                <a:solidFill>
                  <a:schemeClr val="bg2"/>
                </a:solidFill>
                <a:latin typeface="Segoe UI" panose="020B0502040204020203" pitchFamily="34" charset="0"/>
                <a:cs typeface="Segoe UI" panose="020B0502040204020203" pitchFamily="34" charset="0"/>
              </a:rPr>
            </a:br>
            <a:r>
              <a:rPr lang="en-US" sz="1400" b="1" dirty="0">
                <a:solidFill>
                  <a:schemeClr val="bg2"/>
                </a:solidFill>
                <a:latin typeface="Segoe UI" panose="020B0502040204020203" pitchFamily="34" charset="0"/>
                <a:cs typeface="Segoe UI" panose="020B0502040204020203" pitchFamily="34" charset="0"/>
              </a:rPr>
              <a:t>(if applicable)</a:t>
            </a:r>
          </a:p>
        </p:txBody>
      </p:sp>
      <p:cxnSp>
        <p:nvCxnSpPr>
          <p:cNvPr id="39" name="Straight Connector 38">
            <a:extLst>
              <a:ext uri="{FF2B5EF4-FFF2-40B4-BE49-F238E27FC236}">
                <a16:creationId xmlns:a16="http://schemas.microsoft.com/office/drawing/2014/main" id="{C91D51F2-7903-CEE1-8A5A-FB946334D454}"/>
              </a:ext>
            </a:extLst>
          </p:cNvPr>
          <p:cNvCxnSpPr>
            <a:cxnSpLocks/>
          </p:cNvCxnSpPr>
          <p:nvPr userDrawn="1"/>
        </p:nvCxnSpPr>
        <p:spPr>
          <a:xfrm>
            <a:off x="329036" y="5254411"/>
            <a:ext cx="32835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6303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duction - Researcher">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110"/>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2857834"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FOUNDING YEAR (if applicable)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3213252"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ASSOCIATED STARTUP/UNIVERSITY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5318957"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 – RESEARCHER</a:t>
            </a:r>
          </a:p>
        </p:txBody>
      </p:sp>
    </p:spTree>
    <p:extLst>
      <p:ext uri="{BB962C8B-B14F-4D97-AF65-F5344CB8AC3E}">
        <p14:creationId xmlns:p14="http://schemas.microsoft.com/office/powerpoint/2010/main" val="150114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 Students">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314"/>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pic>
        <p:nvPicPr>
          <p:cNvPr id="15" name="Picture 14" descr="A black and white logo&#10;&#10;Description automatically generated">
            <a:extLst>
              <a:ext uri="{FF2B5EF4-FFF2-40B4-BE49-F238E27FC236}">
                <a16:creationId xmlns:a16="http://schemas.microsoft.com/office/drawing/2014/main" id="{E7BA10C1-887F-4D7D-1311-C6E80EA9D4B2}"/>
              </a:ext>
            </a:extLst>
          </p:cNvPr>
          <p:cNvPicPr>
            <a:picLocks noChangeAspect="1"/>
          </p:cNvPicPr>
          <p:nvPr userDrawn="1"/>
        </p:nvPicPr>
        <p:blipFill>
          <a:blip r:embed="rId2"/>
          <a:stretch>
            <a:fillRect/>
          </a:stretch>
        </p:blipFill>
        <p:spPr>
          <a:xfrm>
            <a:off x="11651008" y="6356350"/>
            <a:ext cx="375104" cy="375104"/>
          </a:xfrm>
          <a:prstGeom prst="rect">
            <a:avLst/>
          </a:prstGeom>
        </p:spPr>
      </p:pic>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1503360"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STUDY COURSE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1220591"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4772525"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 – STUDENT</a:t>
            </a:r>
          </a:p>
        </p:txBody>
      </p:sp>
    </p:spTree>
    <p:extLst>
      <p:ext uri="{BB962C8B-B14F-4D97-AF65-F5344CB8AC3E}">
        <p14:creationId xmlns:p14="http://schemas.microsoft.com/office/powerpoint/2010/main" val="208838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olu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3898"/>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2461508"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DETAILED SOLUTION</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2141933"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2. SOLUTION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3" name="Content Placeholder 9">
            <a:extLst>
              <a:ext uri="{FF2B5EF4-FFF2-40B4-BE49-F238E27FC236}">
                <a16:creationId xmlns:a16="http://schemas.microsoft.com/office/drawing/2014/main" id="{06031EA5-7094-3853-E246-0C190AB56E9C}"/>
              </a:ext>
            </a:extLst>
          </p:cNvPr>
          <p:cNvSpPr>
            <a:spLocks noGrp="1"/>
          </p:cNvSpPr>
          <p:nvPr>
            <p:ph sz="quarter" idx="18" hasCustomPrompt="1"/>
          </p:nvPr>
        </p:nvSpPr>
        <p:spPr>
          <a:xfrm>
            <a:off x="4314813" y="4413506"/>
            <a:ext cx="3793436" cy="1885383"/>
          </a:xfrm>
        </p:spPr>
        <p:txBody>
          <a:bodyPr>
            <a:normAutofit/>
          </a:bodyPr>
          <a:lstStyle>
            <a:lvl1pPr marL="0" indent="0">
              <a:buNone/>
              <a:defRPr sz="1400"/>
            </a:lvl1pPr>
            <a:lvl5pPr marL="1828800" indent="0" algn="l">
              <a:buNone/>
              <a:defRPr sz="1400"/>
            </a:lvl5pPr>
          </a:lstStyle>
          <a:p>
            <a:pPr lvl="0"/>
            <a:r>
              <a:rPr lang="en-US" dirty="0"/>
              <a:t>Picture/graph</a:t>
            </a:r>
          </a:p>
        </p:txBody>
      </p:sp>
      <p:sp>
        <p:nvSpPr>
          <p:cNvPr id="6" name="Content Placeholder 9">
            <a:extLst>
              <a:ext uri="{FF2B5EF4-FFF2-40B4-BE49-F238E27FC236}">
                <a16:creationId xmlns:a16="http://schemas.microsoft.com/office/drawing/2014/main" id="{6A70E5BD-CA51-09C4-A0D0-817208BC2628}"/>
              </a:ext>
            </a:extLst>
          </p:cNvPr>
          <p:cNvSpPr>
            <a:spLocks noGrp="1"/>
          </p:cNvSpPr>
          <p:nvPr>
            <p:ph sz="quarter" idx="19" hasCustomPrompt="1"/>
          </p:nvPr>
        </p:nvSpPr>
        <p:spPr>
          <a:xfrm>
            <a:off x="8226857" y="4416098"/>
            <a:ext cx="3716666" cy="1885383"/>
          </a:xfrm>
        </p:spPr>
        <p:txBody>
          <a:bodyPr>
            <a:normAutofit/>
          </a:bodyPr>
          <a:lstStyle>
            <a:lvl1pPr marL="0" indent="0">
              <a:buNone/>
              <a:defRPr sz="1400"/>
            </a:lvl1pPr>
            <a:lvl5pPr marL="1828800" indent="0" algn="l">
              <a:buNone/>
              <a:defRPr sz="1400"/>
            </a:lvl5pPr>
          </a:lstStyle>
          <a:p>
            <a:pPr lvl="0"/>
            <a:r>
              <a:rPr lang="en-US" dirty="0"/>
              <a:t>Picture/graph</a:t>
            </a:r>
          </a:p>
        </p:txBody>
      </p:sp>
      <p:sp>
        <p:nvSpPr>
          <p:cNvPr id="14" name="Text Placeholder 2">
            <a:extLst>
              <a:ext uri="{FF2B5EF4-FFF2-40B4-BE49-F238E27FC236}">
                <a16:creationId xmlns:a16="http://schemas.microsoft.com/office/drawing/2014/main" id="{76F030FD-CF8C-493C-44C2-2ADB5AE0E234}"/>
              </a:ext>
            </a:extLst>
          </p:cNvPr>
          <p:cNvSpPr>
            <a:spLocks noGrp="1"/>
          </p:cNvSpPr>
          <p:nvPr>
            <p:ph type="body" idx="20" hasCustomPrompt="1"/>
          </p:nvPr>
        </p:nvSpPr>
        <p:spPr>
          <a:xfrm>
            <a:off x="4314813" y="1280570"/>
            <a:ext cx="7628709" cy="3038881"/>
          </a:xfrm>
        </p:spPr>
        <p:txBody>
          <a:bodyPr>
            <a:normAutofit/>
          </a:bodyPr>
          <a:lstStyle>
            <a:lvl1pPr marL="285750" indent="-285750">
              <a:buFont typeface="Arial" panose="020B0604020202020204" pitchFamily="34" charset="0"/>
              <a:buChar char="•"/>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your solution, if you need more space feel free to check the slide in the end. To support your introduction feel free visualize the solution or concept by adding pictures of prototypes, products, graphics, etc.</a:t>
            </a:r>
          </a:p>
          <a:p>
            <a:pPr lvl="0"/>
            <a:endParaRPr lang="en-GB" dirty="0"/>
          </a:p>
        </p:txBody>
      </p:sp>
      <p:sp>
        <p:nvSpPr>
          <p:cNvPr id="2" name="TextBox 8">
            <a:extLst>
              <a:ext uri="{FF2B5EF4-FFF2-40B4-BE49-F238E27FC236}">
                <a16:creationId xmlns:a16="http://schemas.microsoft.com/office/drawing/2014/main" id="{C0B15804-3525-D89F-FAD2-F9EE2E460697}"/>
              </a:ext>
            </a:extLst>
          </p:cNvPr>
          <p:cNvSpPr txBox="1"/>
          <p:nvPr userDrawn="1"/>
        </p:nvSpPr>
        <p:spPr>
          <a:xfrm>
            <a:off x="172278" y="900150"/>
            <a:ext cx="2236446" cy="646331"/>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KEY GUIDELINE </a:t>
            </a:r>
          </a:p>
          <a:p>
            <a:r>
              <a:rPr lang="en-US" b="1" dirty="0">
                <a:solidFill>
                  <a:schemeClr val="bg1"/>
                </a:solidFill>
                <a:latin typeface="Segoe UI" panose="020B0502040204020203" pitchFamily="34" charset="0"/>
                <a:cs typeface="Segoe UI" panose="020B0502040204020203" pitchFamily="34" charset="0"/>
              </a:rPr>
              <a:t>&amp; SPECIFICATIONS</a:t>
            </a:r>
          </a:p>
        </p:txBody>
      </p:sp>
      <p:sp>
        <p:nvSpPr>
          <p:cNvPr id="5" name="Textfeld 4">
            <a:extLst>
              <a:ext uri="{FF2B5EF4-FFF2-40B4-BE49-F238E27FC236}">
                <a16:creationId xmlns:a16="http://schemas.microsoft.com/office/drawing/2014/main" id="{D4DAC1FE-CCB7-2A59-C570-68D5DD689912}"/>
              </a:ext>
            </a:extLst>
          </p:cNvPr>
          <p:cNvSpPr txBox="1"/>
          <p:nvPr userDrawn="1"/>
        </p:nvSpPr>
        <p:spPr>
          <a:xfrm>
            <a:off x="172278" y="1628024"/>
            <a:ext cx="3392098" cy="4548938"/>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400" dirty="0">
                <a:solidFill>
                  <a:schemeClr val="bg1"/>
                </a:solidFill>
                <a:latin typeface="Segoe UI" panose="020B0502040204020203" pitchFamily="34" charset="0"/>
                <a:cs typeface="Segoe UI" panose="020B0502040204020203" pitchFamily="34" charset="0"/>
              </a:rPr>
              <a:t>IKK classic is committed to a needs-based approach to innovation and that’s why your submission must contain two main parts: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400" b="1" dirty="0">
                <a:solidFill>
                  <a:schemeClr val="bg1"/>
                </a:solidFill>
                <a:latin typeface="Segoe UI" panose="020B0502040204020203" pitchFamily="34" charset="0"/>
                <a:cs typeface="Segoe UI" panose="020B0502040204020203" pitchFamily="34" charset="0"/>
              </a:rPr>
              <a:t>Health Needs Assessment:</a:t>
            </a:r>
            <a:r>
              <a:rPr lang="en-US" sz="1400" dirty="0">
                <a:solidFill>
                  <a:schemeClr val="bg1"/>
                </a:solidFill>
                <a:latin typeface="Segoe UI" panose="020B0502040204020203" pitchFamily="34" charset="0"/>
                <a:cs typeface="Segoe UI" panose="020B0502040204020203" pitchFamily="34" charset="0"/>
              </a:rPr>
              <a:t> Every solution must start here, pinpointing specific and perhaps overlooked health demands in the market.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400" b="1" dirty="0">
                <a:solidFill>
                  <a:schemeClr val="bg1"/>
                </a:solidFill>
                <a:latin typeface="Segoe UI" panose="020B0502040204020203" pitchFamily="34" charset="0"/>
                <a:cs typeface="Segoe UI" panose="020B0502040204020203" pitchFamily="34" charset="0"/>
              </a:rPr>
              <a:t>(Tech-)Solution</a:t>
            </a:r>
            <a:r>
              <a:rPr lang="en-US" sz="1400" dirty="0">
                <a:solidFill>
                  <a:schemeClr val="bg1"/>
                </a:solidFill>
                <a:latin typeface="Segoe UI" panose="020B0502040204020203" pitchFamily="34" charset="0"/>
                <a:cs typeface="Segoe UI" panose="020B0502040204020203" pitchFamily="34" charset="0"/>
              </a:rPr>
              <a:t>: Building on the health needs assessment, design or apply tech-driven solutions. IKK classic is open for various directions - this includes health services, prevention mechanisms, educational tools or other healthcare approaches tailored to the identified needs.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400" b="1" dirty="0">
                <a:solidFill>
                  <a:schemeClr val="bg1"/>
                </a:solidFill>
                <a:latin typeface="Segoe UI" panose="020B0502040204020203" pitchFamily="34" charset="0"/>
                <a:cs typeface="Segoe UI" panose="020B0502040204020203" pitchFamily="34" charset="0"/>
              </a:rPr>
              <a:t>Scope of Innovation: </a:t>
            </a:r>
            <a:r>
              <a:rPr lang="en-US" sz="1400" dirty="0">
                <a:solidFill>
                  <a:schemeClr val="bg1"/>
                </a:solidFill>
                <a:latin typeface="Segoe UI" panose="020B0502040204020203" pitchFamily="34" charset="0"/>
                <a:cs typeface="Segoe UI" panose="020B0502040204020203" pitchFamily="34" charset="0"/>
              </a:rPr>
              <a:t>IKK classic welcomes a range of solutions, from ready-to-partner (health) services to innovative &amp; novel concepts awaiting development and joint implementation.</a:t>
            </a:r>
          </a:p>
        </p:txBody>
      </p:sp>
    </p:spTree>
    <p:extLst>
      <p:ext uri="{BB962C8B-B14F-4D97-AF65-F5344CB8AC3E}">
        <p14:creationId xmlns:p14="http://schemas.microsoft.com/office/powerpoint/2010/main" val="348504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hallenge Specific Questions">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95088"/>
            <a:ext cx="4075044" cy="6176963"/>
          </a:xfrm>
          <a:prstGeom prst="round1Rect">
            <a:avLst>
              <a:gd name="adj" fmla="val 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018501"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KEY QUESTION 1</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2481529"/>
            <a:ext cx="3594179" cy="3695433"/>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6306535"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3. CHALLENGE SPECIFIC KEY QUESTIONS</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2" name="Round Single Corner of Rectangle 1">
            <a:extLst>
              <a:ext uri="{FF2B5EF4-FFF2-40B4-BE49-F238E27FC236}">
                <a16:creationId xmlns:a16="http://schemas.microsoft.com/office/drawing/2014/main" id="{CBD3EEC2-4DF2-77B7-01E6-705CB7AF445B}"/>
              </a:ext>
            </a:extLst>
          </p:cNvPr>
          <p:cNvSpPr/>
          <p:nvPr userDrawn="1"/>
        </p:nvSpPr>
        <p:spPr>
          <a:xfrm>
            <a:off x="4110319" y="681037"/>
            <a:ext cx="4075044" cy="6176963"/>
          </a:xfrm>
          <a:prstGeom prst="round1Rect">
            <a:avLst>
              <a:gd name="adj" fmla="val 4326"/>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4F11DD7E-C0C1-77E5-16C8-3A605512BA19}"/>
              </a:ext>
            </a:extLst>
          </p:cNvPr>
          <p:cNvSpPr txBox="1"/>
          <p:nvPr userDrawn="1"/>
        </p:nvSpPr>
        <p:spPr>
          <a:xfrm>
            <a:off x="229906" y="1187296"/>
            <a:ext cx="3402120" cy="830997"/>
          </a:xfrm>
          <a:prstGeom prst="rect">
            <a:avLst/>
          </a:prstGeom>
          <a:noFill/>
        </p:spPr>
        <p:txBody>
          <a:bodyPr wrap="square" rtlCol="0" anchor="ctr">
            <a:spAutoFit/>
          </a:bodyPr>
          <a:lstStyle/>
          <a:p>
            <a:pPr rtl="0"/>
            <a:r>
              <a:rPr lang="en-US" sz="1600" dirty="0">
                <a:solidFill>
                  <a:srgbClr val="F2F2F2"/>
                </a:solidFill>
                <a:latin typeface="Segoe UI" panose="020B0502040204020203" pitchFamily="34" charset="0"/>
                <a:cs typeface="Segoe UI" panose="020B0502040204020203" pitchFamily="34" charset="0"/>
              </a:rPr>
              <a:t>How does your solution address specific, unmet health needs within the target population? </a:t>
            </a:r>
          </a:p>
        </p:txBody>
      </p:sp>
      <p:sp>
        <p:nvSpPr>
          <p:cNvPr id="6" name="TextBox 5">
            <a:extLst>
              <a:ext uri="{FF2B5EF4-FFF2-40B4-BE49-F238E27FC236}">
                <a16:creationId xmlns:a16="http://schemas.microsoft.com/office/drawing/2014/main" id="{4C24A9EB-41FA-41D8-BA69-871ACB50E6EB}"/>
              </a:ext>
            </a:extLst>
          </p:cNvPr>
          <p:cNvSpPr txBox="1"/>
          <p:nvPr userDrawn="1"/>
        </p:nvSpPr>
        <p:spPr>
          <a:xfrm>
            <a:off x="4304950" y="817964"/>
            <a:ext cx="2018501" cy="369332"/>
          </a:xfrm>
          <a:prstGeom prst="rect">
            <a:avLst/>
          </a:prstGeom>
          <a:noFill/>
        </p:spPr>
        <p:txBody>
          <a:bodyPr wrap="none" rtlCol="0">
            <a:spAutoFit/>
          </a:bodyPr>
          <a:lstStyle/>
          <a:p>
            <a:r>
              <a:rPr lang="en-US" b="1" dirty="0">
                <a:solidFill>
                  <a:schemeClr val="tx2">
                    <a:lumMod val="25000"/>
                  </a:schemeClr>
                </a:solidFill>
                <a:latin typeface="Segoe UI" panose="020B0502040204020203" pitchFamily="34" charset="0"/>
                <a:cs typeface="Segoe UI" panose="020B0502040204020203" pitchFamily="34" charset="0"/>
              </a:rPr>
              <a:t>KEY QUESTION 2</a:t>
            </a:r>
          </a:p>
        </p:txBody>
      </p:sp>
      <p:sp>
        <p:nvSpPr>
          <p:cNvPr id="14" name="TextBox 13">
            <a:extLst>
              <a:ext uri="{FF2B5EF4-FFF2-40B4-BE49-F238E27FC236}">
                <a16:creationId xmlns:a16="http://schemas.microsoft.com/office/drawing/2014/main" id="{E856A02A-682F-0AB9-2B00-E8155AE64F0B}"/>
              </a:ext>
            </a:extLst>
          </p:cNvPr>
          <p:cNvSpPr txBox="1"/>
          <p:nvPr userDrawn="1"/>
        </p:nvSpPr>
        <p:spPr>
          <a:xfrm>
            <a:off x="4323522" y="1158091"/>
            <a:ext cx="3692178" cy="1323439"/>
          </a:xfrm>
          <a:prstGeom prst="rect">
            <a:avLst/>
          </a:prstGeom>
          <a:noFill/>
        </p:spPr>
        <p:txBody>
          <a:bodyPr wrap="square" rtlCol="0" anchor="ctr">
            <a:spAutoFit/>
          </a:bodyPr>
          <a:lstStyle/>
          <a:p>
            <a:pPr rtl="0"/>
            <a:r>
              <a:rPr lang="en-US" sz="1600" dirty="0">
                <a:latin typeface="Segoe UI" panose="020B0502040204020203" pitchFamily="34" charset="0"/>
                <a:cs typeface="Segoe UI" panose="020B0502040204020203" pitchFamily="34" charset="0"/>
              </a:rPr>
              <a:t>What is your roadmap for the potential partnership and integration of your solution with IKK, and how do you envision scaling its impact within the healthcare sector? </a:t>
            </a:r>
          </a:p>
        </p:txBody>
      </p:sp>
      <p:sp>
        <p:nvSpPr>
          <p:cNvPr id="15" name="TextBox 14">
            <a:extLst>
              <a:ext uri="{FF2B5EF4-FFF2-40B4-BE49-F238E27FC236}">
                <a16:creationId xmlns:a16="http://schemas.microsoft.com/office/drawing/2014/main" id="{197EFB13-7FAF-2B6D-413F-9CAFECE832BF}"/>
              </a:ext>
            </a:extLst>
          </p:cNvPr>
          <p:cNvSpPr txBox="1"/>
          <p:nvPr userDrawn="1"/>
        </p:nvSpPr>
        <p:spPr>
          <a:xfrm>
            <a:off x="8379994" y="817964"/>
            <a:ext cx="2018501" cy="369332"/>
          </a:xfrm>
          <a:prstGeom prst="rect">
            <a:avLst/>
          </a:prstGeom>
          <a:noFill/>
        </p:spPr>
        <p:txBody>
          <a:bodyPr wrap="none" rtlCol="0">
            <a:spAutoFit/>
          </a:bodyPr>
          <a:lstStyle/>
          <a:p>
            <a:r>
              <a:rPr lang="en-US" b="1" dirty="0">
                <a:solidFill>
                  <a:schemeClr val="tx2">
                    <a:lumMod val="25000"/>
                  </a:schemeClr>
                </a:solidFill>
                <a:latin typeface="Segoe UI" panose="020B0502040204020203" pitchFamily="34" charset="0"/>
                <a:cs typeface="Segoe UI" panose="020B0502040204020203" pitchFamily="34" charset="0"/>
              </a:rPr>
              <a:t>KEY QUESTION 3</a:t>
            </a:r>
          </a:p>
        </p:txBody>
      </p:sp>
      <p:sp>
        <p:nvSpPr>
          <p:cNvPr id="16" name="TextBox 15">
            <a:extLst>
              <a:ext uri="{FF2B5EF4-FFF2-40B4-BE49-F238E27FC236}">
                <a16:creationId xmlns:a16="http://schemas.microsoft.com/office/drawing/2014/main" id="{C204FC51-3AA1-2470-229C-C3E81D8C292B}"/>
              </a:ext>
            </a:extLst>
          </p:cNvPr>
          <p:cNvSpPr txBox="1"/>
          <p:nvPr userDrawn="1"/>
        </p:nvSpPr>
        <p:spPr>
          <a:xfrm>
            <a:off x="8379994" y="1158090"/>
            <a:ext cx="3491550" cy="1323439"/>
          </a:xfrm>
          <a:prstGeom prst="rect">
            <a:avLst/>
          </a:prstGeom>
          <a:noFill/>
        </p:spPr>
        <p:txBody>
          <a:bodyPr wrap="square" rtlCol="0" anchor="ctr">
            <a:spAutoFit/>
          </a:bodyPr>
          <a:lstStyle/>
          <a:p>
            <a:pPr rtl="0"/>
            <a:r>
              <a:rPr lang="en-US" sz="1600" dirty="0">
                <a:latin typeface="Segoe UI" panose="020B0502040204020203" pitchFamily="34" charset="0"/>
                <a:cs typeface="Segoe UI" panose="020B0502040204020203" pitchFamily="34" charset="0"/>
              </a:rPr>
              <a:t>What is the maturity level of the approach and the solution? Has it already been tested and implemented/are there reference projects? </a:t>
            </a:r>
          </a:p>
        </p:txBody>
      </p:sp>
      <p:sp>
        <p:nvSpPr>
          <p:cNvPr id="17" name="Text Placeholder 2">
            <a:extLst>
              <a:ext uri="{FF2B5EF4-FFF2-40B4-BE49-F238E27FC236}">
                <a16:creationId xmlns:a16="http://schemas.microsoft.com/office/drawing/2014/main" id="{4D4856FA-B0F4-D0C8-0330-C21FFD929E83}"/>
              </a:ext>
            </a:extLst>
          </p:cNvPr>
          <p:cNvSpPr>
            <a:spLocks noGrp="1"/>
          </p:cNvSpPr>
          <p:nvPr>
            <p:ph type="body" idx="15" hasCustomPrompt="1"/>
          </p:nvPr>
        </p:nvSpPr>
        <p:spPr>
          <a:xfrm>
            <a:off x="4323522" y="2481530"/>
            <a:ext cx="3594179" cy="3695432"/>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
        <p:nvSpPr>
          <p:cNvPr id="18" name="Text Placeholder 2">
            <a:extLst>
              <a:ext uri="{FF2B5EF4-FFF2-40B4-BE49-F238E27FC236}">
                <a16:creationId xmlns:a16="http://schemas.microsoft.com/office/drawing/2014/main" id="{66EE628D-9B92-AB0C-40F6-C70C231358E5}"/>
              </a:ext>
            </a:extLst>
          </p:cNvPr>
          <p:cNvSpPr>
            <a:spLocks noGrp="1"/>
          </p:cNvSpPr>
          <p:nvPr>
            <p:ph type="body" idx="16" hasCustomPrompt="1"/>
          </p:nvPr>
        </p:nvSpPr>
        <p:spPr>
          <a:xfrm>
            <a:off x="8398566" y="2481530"/>
            <a:ext cx="3594179" cy="3695432"/>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Brief answer</a:t>
            </a:r>
          </a:p>
        </p:txBody>
      </p:sp>
    </p:spTree>
    <p:extLst>
      <p:ext uri="{BB962C8B-B14F-4D97-AF65-F5344CB8AC3E}">
        <p14:creationId xmlns:p14="http://schemas.microsoft.com/office/powerpoint/2010/main" val="337124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Collabora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4112"/>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893869"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IMPLEMENTATION PLAN</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6416180"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DESIRED OUTCOME TYPES OR COLLABORATION MODELS</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493122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your next steps or your implementation plan to the challenge provider / How would you like to structure the second phase with the challenge provider</a:t>
            </a:r>
          </a:p>
          <a:p>
            <a:pPr lvl="0"/>
            <a:endParaRPr lang="en-GB" dirty="0"/>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3191899"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4. COLLABORATION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6" name="TextBox 5">
            <a:extLst>
              <a:ext uri="{FF2B5EF4-FFF2-40B4-BE49-F238E27FC236}">
                <a16:creationId xmlns:a16="http://schemas.microsoft.com/office/drawing/2014/main" id="{3BF7658C-9DAC-AECA-6642-220AA6A467F4}"/>
              </a:ext>
            </a:extLst>
          </p:cNvPr>
          <p:cNvSpPr txBox="1"/>
          <p:nvPr userDrawn="1"/>
        </p:nvSpPr>
        <p:spPr>
          <a:xfrm>
            <a:off x="4201596" y="3584853"/>
            <a:ext cx="3150863"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REFERENCES (VOLUNTARY)</a:t>
            </a:r>
          </a:p>
        </p:txBody>
      </p:sp>
      <p:sp>
        <p:nvSpPr>
          <p:cNvPr id="5" name="Text Placeholder 4">
            <a:extLst>
              <a:ext uri="{FF2B5EF4-FFF2-40B4-BE49-F238E27FC236}">
                <a16:creationId xmlns:a16="http://schemas.microsoft.com/office/drawing/2014/main" id="{0A96F4E7-0BC6-6E08-9BA6-D3347C795D03}"/>
              </a:ext>
            </a:extLst>
          </p:cNvPr>
          <p:cNvSpPr>
            <a:spLocks noGrp="1"/>
          </p:cNvSpPr>
          <p:nvPr>
            <p:ph type="body" sz="quarter" idx="16" hasCustomPrompt="1"/>
          </p:nvPr>
        </p:nvSpPr>
        <p:spPr>
          <a:xfrm>
            <a:off x="4297673" y="1210676"/>
            <a:ext cx="7523923" cy="2218323"/>
          </a:xfrm>
        </p:spPr>
        <p:txBody>
          <a:bodyPr>
            <a:normAutofit/>
          </a:bodyPr>
          <a:lstStyle>
            <a:lvl1pPr marL="285750" indent="-285750">
              <a:buFont typeface="Arial" panose="020B0604020202020204" pitchFamily="34" charset="0"/>
              <a:buChar char="•"/>
              <a:defRPr sz="1400"/>
            </a:lvl1pPr>
          </a:lstStyle>
          <a:p>
            <a:pPr lvl="0"/>
            <a:r>
              <a:rPr lang="en-GB" dirty="0"/>
              <a:t>What is your motivation for taking part in the challenge? / What are potential future collaboration models that are interesting to you? / What are desired outcome types?</a:t>
            </a:r>
          </a:p>
        </p:txBody>
      </p:sp>
      <p:sp>
        <p:nvSpPr>
          <p:cNvPr id="14" name="Text Placeholder 4">
            <a:extLst>
              <a:ext uri="{FF2B5EF4-FFF2-40B4-BE49-F238E27FC236}">
                <a16:creationId xmlns:a16="http://schemas.microsoft.com/office/drawing/2014/main" id="{BED520A0-5A91-65BD-5356-54F489A6981F}"/>
              </a:ext>
            </a:extLst>
          </p:cNvPr>
          <p:cNvSpPr>
            <a:spLocks noGrp="1"/>
          </p:cNvSpPr>
          <p:nvPr>
            <p:ph type="body" sz="quarter" idx="17" hasCustomPrompt="1"/>
          </p:nvPr>
        </p:nvSpPr>
        <p:spPr>
          <a:xfrm>
            <a:off x="4323522" y="3958639"/>
            <a:ext cx="7523923" cy="2218323"/>
          </a:xfrm>
        </p:spPr>
        <p:txBody>
          <a:bodyPr>
            <a:normAutofit/>
          </a:bodyPr>
          <a:lstStyle>
            <a:lvl1pPr marL="285750" indent="-285750">
              <a:buFont typeface="Arial" panose="020B0604020202020204" pitchFamily="34" charset="0"/>
              <a:buChar char="•"/>
              <a:defRPr sz="1400"/>
            </a:lvl1pPr>
          </a:lstStyle>
          <a:p>
            <a:pPr lvl="0"/>
            <a:r>
              <a:rPr lang="en-GB" dirty="0"/>
              <a:t>If applicable, inform us about past projects, references, qualifications,, interesting partnerships, etc.</a:t>
            </a:r>
          </a:p>
        </p:txBody>
      </p:sp>
    </p:spTree>
    <p:extLst>
      <p:ext uri="{BB962C8B-B14F-4D97-AF65-F5344CB8AC3E}">
        <p14:creationId xmlns:p14="http://schemas.microsoft.com/office/powerpoint/2010/main" val="385985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flipH="1">
            <a:off x="7936398" y="674914"/>
            <a:ext cx="4255602" cy="6176962"/>
          </a:xfrm>
          <a:prstGeom prst="round1Rect">
            <a:avLst>
              <a:gd name="adj" fmla="val 454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248478" y="868703"/>
            <a:ext cx="7480379" cy="539058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3" name="Content Placeholder 9">
            <a:extLst>
              <a:ext uri="{FF2B5EF4-FFF2-40B4-BE49-F238E27FC236}">
                <a16:creationId xmlns:a16="http://schemas.microsoft.com/office/drawing/2014/main" id="{5402531D-663E-4F48-BA71-AC207EEA93D3}"/>
              </a:ext>
            </a:extLst>
          </p:cNvPr>
          <p:cNvSpPr>
            <a:spLocks noGrp="1"/>
          </p:cNvSpPr>
          <p:nvPr>
            <p:ph sz="quarter" idx="13" hasCustomPrompt="1"/>
          </p:nvPr>
        </p:nvSpPr>
        <p:spPr>
          <a:xfrm>
            <a:off x="8153400" y="868703"/>
            <a:ext cx="3866321" cy="188538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
        <p:nvSpPr>
          <p:cNvPr id="4" name="Content Placeholder 9">
            <a:extLst>
              <a:ext uri="{FF2B5EF4-FFF2-40B4-BE49-F238E27FC236}">
                <a16:creationId xmlns:a16="http://schemas.microsoft.com/office/drawing/2014/main" id="{7489963A-FF12-C3B1-57CE-95D2F958E518}"/>
              </a:ext>
            </a:extLst>
          </p:cNvPr>
          <p:cNvSpPr>
            <a:spLocks noGrp="1"/>
          </p:cNvSpPr>
          <p:nvPr>
            <p:ph sz="quarter" idx="14" hasCustomPrompt="1"/>
          </p:nvPr>
        </p:nvSpPr>
        <p:spPr>
          <a:xfrm>
            <a:off x="8153400" y="2893423"/>
            <a:ext cx="3866321" cy="336586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pic>
        <p:nvPicPr>
          <p:cNvPr id="5" name="Picture 4" descr="A black letter on a gray background&#10;&#10;Description automatically generated">
            <a:extLst>
              <a:ext uri="{FF2B5EF4-FFF2-40B4-BE49-F238E27FC236}">
                <a16:creationId xmlns:a16="http://schemas.microsoft.com/office/drawing/2014/main" id="{D9FE6DEA-5B41-0F88-E66B-01EF98ACE510}"/>
              </a:ext>
            </a:extLst>
          </p:cNvPr>
          <p:cNvPicPr>
            <a:picLocks noChangeAspect="1"/>
          </p:cNvPicPr>
          <p:nvPr userDrawn="1"/>
        </p:nvPicPr>
        <p:blipFill>
          <a:blip r:embed="rId2"/>
          <a:stretch>
            <a:fillRect/>
          </a:stretch>
        </p:blipFill>
        <p:spPr>
          <a:xfrm>
            <a:off x="11654597" y="6361339"/>
            <a:ext cx="365125" cy="365125"/>
          </a:xfrm>
          <a:prstGeom prst="rect">
            <a:avLst/>
          </a:prstGeom>
        </p:spPr>
      </p:pic>
    </p:spTree>
    <p:extLst>
      <p:ext uri="{BB962C8B-B14F-4D97-AF65-F5344CB8AC3E}">
        <p14:creationId xmlns:p14="http://schemas.microsoft.com/office/powerpoint/2010/main" val="178305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464277-E0E5-D727-2401-6164BDD65FD2}"/>
              </a:ext>
            </a:extLst>
          </p:cNvPr>
          <p:cNvSpPr>
            <a:spLocks noGrp="1"/>
          </p:cNvSpPr>
          <p:nvPr>
            <p:ph type="title"/>
          </p:nvPr>
        </p:nvSpPr>
        <p:spPr>
          <a:xfrm>
            <a:off x="248478" y="245856"/>
            <a:ext cx="11105322" cy="435182"/>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BB720176-D5A4-F43E-CC15-A937DE60F942}"/>
              </a:ext>
            </a:extLst>
          </p:cNvPr>
          <p:cNvSpPr>
            <a:spLocks noGrp="1"/>
          </p:cNvSpPr>
          <p:nvPr>
            <p:ph type="body" idx="1"/>
          </p:nvPr>
        </p:nvSpPr>
        <p:spPr>
          <a:xfrm>
            <a:off x="248478" y="1013791"/>
            <a:ext cx="11105322" cy="51631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descr="A black letter on a gray background&#10;&#10;Description automatically generated">
            <a:extLst>
              <a:ext uri="{FF2B5EF4-FFF2-40B4-BE49-F238E27FC236}">
                <a16:creationId xmlns:a16="http://schemas.microsoft.com/office/drawing/2014/main" id="{ABE4AD23-C75A-D533-5420-82B5A84A6103}"/>
              </a:ext>
            </a:extLst>
          </p:cNvPr>
          <p:cNvPicPr>
            <a:picLocks noChangeAspect="1"/>
          </p:cNvPicPr>
          <p:nvPr userDrawn="1"/>
        </p:nvPicPr>
        <p:blipFill>
          <a:blip r:embed="rId12"/>
          <a:stretch>
            <a:fillRect/>
          </a:stretch>
        </p:blipFill>
        <p:spPr>
          <a:xfrm>
            <a:off x="11654597" y="6361339"/>
            <a:ext cx="365125" cy="365125"/>
          </a:xfrm>
          <a:prstGeom prst="rect">
            <a:avLst/>
          </a:prstGeom>
        </p:spPr>
      </p:pic>
      <p:sp>
        <p:nvSpPr>
          <p:cNvPr id="6" name="TextBox 5">
            <a:extLst>
              <a:ext uri="{FF2B5EF4-FFF2-40B4-BE49-F238E27FC236}">
                <a16:creationId xmlns:a16="http://schemas.microsoft.com/office/drawing/2014/main" id="{38BD7C19-7E3E-9B33-5EA3-F7E339554FD5}"/>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latin typeface="Segoe UI" panose="020B0502040204020203" pitchFamily="34" charset="0"/>
                <a:cs typeface="Segoe UI" panose="020B0502040204020203" pitchFamily="34" charset="0"/>
              </a:rPr>
              <a:t>SUBMISSION TEMPLATE</a:t>
            </a:r>
          </a:p>
        </p:txBody>
      </p:sp>
      <p:sp>
        <p:nvSpPr>
          <p:cNvPr id="4" name="Round Single Corner of Rectangle 3">
            <a:extLst>
              <a:ext uri="{FF2B5EF4-FFF2-40B4-BE49-F238E27FC236}">
                <a16:creationId xmlns:a16="http://schemas.microsoft.com/office/drawing/2014/main" id="{78387789-1378-B5AC-875F-31CCEE489FD5}"/>
              </a:ext>
            </a:extLst>
          </p:cNvPr>
          <p:cNvSpPr/>
          <p:nvPr userDrawn="1"/>
        </p:nvSpPr>
        <p:spPr>
          <a:xfrm rot="5400000">
            <a:off x="4515" y="475693"/>
            <a:ext cx="116072" cy="122476"/>
          </a:xfrm>
          <a:prstGeom prst="round1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4624944-52CC-8A5A-405D-FFE19F701707}"/>
              </a:ext>
            </a:extLst>
          </p:cNvPr>
          <p:cNvSpPr/>
          <p:nvPr userDrawn="1"/>
        </p:nvSpPr>
        <p:spPr>
          <a:xfrm>
            <a:off x="-203" y="333550"/>
            <a:ext cx="123471" cy="116070"/>
          </a:xfrm>
          <a:prstGeom prst="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4396925"/>
      </p:ext>
    </p:extLst>
  </p:cSld>
  <p:clrMap bg1="lt1" tx1="dk1" bg2="lt2" tx2="dk2" accent1="accent1" accent2="accent2" accent3="accent3" accent4="accent4" accent5="accent5" accent6="accent6" hlink="hlink" folHlink="folHlink"/>
  <p:sldLayoutIdLst>
    <p:sldLayoutId id="2147483682" r:id="rId1"/>
    <p:sldLayoutId id="2147483686" r:id="rId2"/>
    <p:sldLayoutId id="2147483679" r:id="rId3"/>
    <p:sldLayoutId id="2147483680" r:id="rId4"/>
    <p:sldLayoutId id="2147483681" r:id="rId5"/>
    <p:sldLayoutId id="2147483678" r:id="rId6"/>
    <p:sldLayoutId id="2147483684" r:id="rId7"/>
    <p:sldLayoutId id="2147483683" r:id="rId8"/>
    <p:sldLayoutId id="2147483674" r:id="rId9"/>
    <p:sldLayoutId id="2147483687" r:id="rId10"/>
  </p:sldLayoutIdLst>
  <p:txStyles>
    <p:titleStyle>
      <a:lvl1pPr algn="l" defTabSz="914400" rtl="0" eaLnBrk="1" latinLnBrk="0" hangingPunct="1">
        <a:lnSpc>
          <a:spcPct val="90000"/>
        </a:lnSpc>
        <a:spcBef>
          <a:spcPct val="0"/>
        </a:spcBef>
        <a:buNone/>
        <a:defRPr sz="25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platzhalter 1">
            <a:extLst>
              <a:ext uri="{FF2B5EF4-FFF2-40B4-BE49-F238E27FC236}">
                <a16:creationId xmlns:a16="http://schemas.microsoft.com/office/drawing/2014/main" id="{CF522615-C733-F0ED-2F4D-8DE11E0FC2BE}"/>
              </a:ext>
            </a:extLst>
          </p:cNvPr>
          <p:cNvSpPr>
            <a:spLocks noGrp="1"/>
          </p:cNvSpPr>
          <p:nvPr>
            <p:ph type="body" idx="17"/>
          </p:nvPr>
        </p:nvSpPr>
        <p:spPr>
          <a:xfrm>
            <a:off x="399410" y="5670238"/>
            <a:ext cx="6828704" cy="459323"/>
          </a:xfrm>
        </p:spPr>
        <p:txBody>
          <a:bodyPr/>
          <a:lstStyle/>
          <a:p>
            <a:endParaRPr lang="de-DE" dirty="0"/>
          </a:p>
        </p:txBody>
      </p:sp>
    </p:spTree>
    <p:extLst>
      <p:ext uri="{BB962C8B-B14F-4D97-AF65-F5344CB8AC3E}">
        <p14:creationId xmlns:p14="http://schemas.microsoft.com/office/powerpoint/2010/main" val="985856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17F1C3-E579-73F4-35AA-90844653EC1A}"/>
              </a:ext>
            </a:extLst>
          </p:cNvPr>
          <p:cNvSpPr>
            <a:spLocks noGrp="1"/>
          </p:cNvSpPr>
          <p:nvPr>
            <p:ph type="body" idx="13"/>
          </p:nvPr>
        </p:nvSpPr>
        <p:spPr/>
        <p:txBody>
          <a:bodyPr/>
          <a:lstStyle/>
          <a:p>
            <a:endParaRPr lang="en-US"/>
          </a:p>
        </p:txBody>
      </p:sp>
      <p:sp>
        <p:nvSpPr>
          <p:cNvPr id="3" name="Text Placeholder 2">
            <a:extLst>
              <a:ext uri="{FF2B5EF4-FFF2-40B4-BE49-F238E27FC236}">
                <a16:creationId xmlns:a16="http://schemas.microsoft.com/office/drawing/2014/main" id="{8DDA9A02-78FD-8A79-CA51-90229D60678B}"/>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63E5905D-3ECB-350A-54DD-7509B4F27436}"/>
              </a:ext>
            </a:extLst>
          </p:cNvPr>
          <p:cNvSpPr>
            <a:spLocks noGrp="1"/>
          </p:cNvSpPr>
          <p:nvPr>
            <p:ph type="body" idx="16"/>
          </p:nvPr>
        </p:nvSpPr>
        <p:spPr/>
        <p:txBody>
          <a:bodyPr/>
          <a:lstStyle/>
          <a:p>
            <a:endParaRPr lang="en-US" dirty="0"/>
          </a:p>
        </p:txBody>
      </p:sp>
      <p:sp>
        <p:nvSpPr>
          <p:cNvPr id="6" name="Text Placeholder 5">
            <a:extLst>
              <a:ext uri="{FF2B5EF4-FFF2-40B4-BE49-F238E27FC236}">
                <a16:creationId xmlns:a16="http://schemas.microsoft.com/office/drawing/2014/main" id="{0B83B598-F225-91A5-0E22-03841A636896}"/>
              </a:ext>
            </a:extLst>
          </p:cNvPr>
          <p:cNvSpPr>
            <a:spLocks noGrp="1"/>
          </p:cNvSpPr>
          <p:nvPr>
            <p:ph type="body" idx="18"/>
          </p:nvPr>
        </p:nvSpPr>
        <p:spPr/>
        <p:txBody>
          <a:bodyPr/>
          <a:lstStyle/>
          <a:p>
            <a:endParaRPr lang="en-US"/>
          </a:p>
        </p:txBody>
      </p:sp>
      <p:sp>
        <p:nvSpPr>
          <p:cNvPr id="7" name="Text Placeholder 6">
            <a:extLst>
              <a:ext uri="{FF2B5EF4-FFF2-40B4-BE49-F238E27FC236}">
                <a16:creationId xmlns:a16="http://schemas.microsoft.com/office/drawing/2014/main" id="{75B6182A-1E39-EE53-02A7-3C90950DFC50}"/>
              </a:ext>
            </a:extLst>
          </p:cNvPr>
          <p:cNvSpPr>
            <a:spLocks noGrp="1"/>
          </p:cNvSpPr>
          <p:nvPr>
            <p:ph type="body" idx="19"/>
          </p:nvPr>
        </p:nvSpPr>
        <p:spPr/>
        <p:txBody>
          <a:bodyPr/>
          <a:lstStyle/>
          <a:p>
            <a:endParaRPr lang="en-US"/>
          </a:p>
        </p:txBody>
      </p:sp>
      <p:sp>
        <p:nvSpPr>
          <p:cNvPr id="8" name="Text Placeholder 7">
            <a:extLst>
              <a:ext uri="{FF2B5EF4-FFF2-40B4-BE49-F238E27FC236}">
                <a16:creationId xmlns:a16="http://schemas.microsoft.com/office/drawing/2014/main" id="{1709F3E8-75CE-6CBA-106C-BA543687617B}"/>
              </a:ext>
            </a:extLst>
          </p:cNvPr>
          <p:cNvSpPr>
            <a:spLocks noGrp="1"/>
          </p:cNvSpPr>
          <p:nvPr>
            <p:ph type="body" idx="20"/>
          </p:nvPr>
        </p:nvSpPr>
        <p:spPr/>
        <p:txBody>
          <a:bodyPr/>
          <a:lstStyle/>
          <a:p>
            <a:endParaRPr lang="en-US"/>
          </a:p>
        </p:txBody>
      </p:sp>
      <p:sp>
        <p:nvSpPr>
          <p:cNvPr id="9" name="Text Placeholder 8">
            <a:extLst>
              <a:ext uri="{FF2B5EF4-FFF2-40B4-BE49-F238E27FC236}">
                <a16:creationId xmlns:a16="http://schemas.microsoft.com/office/drawing/2014/main" id="{865C8EC4-3154-79A9-41F5-32C387E285CF}"/>
              </a:ext>
            </a:extLst>
          </p:cNvPr>
          <p:cNvSpPr>
            <a:spLocks noGrp="1"/>
          </p:cNvSpPr>
          <p:nvPr>
            <p:ph type="body" idx="21"/>
          </p:nvPr>
        </p:nvSpPr>
        <p:spPr/>
        <p:txBody>
          <a:bodyPr/>
          <a:lstStyle/>
          <a:p>
            <a:endParaRPr lang="en-US"/>
          </a:p>
        </p:txBody>
      </p:sp>
      <p:sp>
        <p:nvSpPr>
          <p:cNvPr id="10" name="Text Placeholder 9">
            <a:extLst>
              <a:ext uri="{FF2B5EF4-FFF2-40B4-BE49-F238E27FC236}">
                <a16:creationId xmlns:a16="http://schemas.microsoft.com/office/drawing/2014/main" id="{AFA37973-B478-34F6-DBB5-B67EEA040E41}"/>
              </a:ext>
            </a:extLst>
          </p:cNvPr>
          <p:cNvSpPr>
            <a:spLocks noGrp="1"/>
          </p:cNvSpPr>
          <p:nvPr>
            <p:ph type="body" idx="22"/>
          </p:nvPr>
        </p:nvSpPr>
        <p:spPr/>
        <p:txBody>
          <a:bodyPr/>
          <a:lstStyle/>
          <a:p>
            <a:endParaRPr lang="en-US"/>
          </a:p>
        </p:txBody>
      </p:sp>
      <p:sp>
        <p:nvSpPr>
          <p:cNvPr id="11" name="Picture Placeholder 10">
            <a:extLst>
              <a:ext uri="{FF2B5EF4-FFF2-40B4-BE49-F238E27FC236}">
                <a16:creationId xmlns:a16="http://schemas.microsoft.com/office/drawing/2014/main" id="{DBE65465-CE35-3657-F2AA-3178C3182F37}"/>
              </a:ext>
            </a:extLst>
          </p:cNvPr>
          <p:cNvSpPr>
            <a:spLocks noGrp="1"/>
          </p:cNvSpPr>
          <p:nvPr>
            <p:ph type="pic" idx="23"/>
          </p:nvPr>
        </p:nvSpPr>
        <p:spPr/>
        <p:txBody>
          <a:bodyPr/>
          <a:lstStyle/>
          <a:p>
            <a:endParaRPr lang="en-US"/>
          </a:p>
        </p:txBody>
      </p:sp>
      <p:sp>
        <p:nvSpPr>
          <p:cNvPr id="12" name="Text Placeholder 11">
            <a:extLst>
              <a:ext uri="{FF2B5EF4-FFF2-40B4-BE49-F238E27FC236}">
                <a16:creationId xmlns:a16="http://schemas.microsoft.com/office/drawing/2014/main" id="{8B43C568-35B6-F971-8369-E1ADF6BEEA34}"/>
              </a:ext>
            </a:extLst>
          </p:cNvPr>
          <p:cNvSpPr>
            <a:spLocks noGrp="1"/>
          </p:cNvSpPr>
          <p:nvPr>
            <p:ph type="body" idx="24"/>
          </p:nvPr>
        </p:nvSpPr>
        <p:spPr/>
        <p:txBody>
          <a:bodyPr/>
          <a:lstStyle/>
          <a:p>
            <a:endParaRPr lang="en-US"/>
          </a:p>
        </p:txBody>
      </p:sp>
      <p:sp>
        <p:nvSpPr>
          <p:cNvPr id="13" name="Picture Placeholder 12">
            <a:extLst>
              <a:ext uri="{FF2B5EF4-FFF2-40B4-BE49-F238E27FC236}">
                <a16:creationId xmlns:a16="http://schemas.microsoft.com/office/drawing/2014/main" id="{265FFD02-C6F4-4A74-056A-E9AB8CD6AC5A}"/>
              </a:ext>
            </a:extLst>
          </p:cNvPr>
          <p:cNvSpPr>
            <a:spLocks noGrp="1"/>
          </p:cNvSpPr>
          <p:nvPr>
            <p:ph type="pic" idx="25"/>
          </p:nvPr>
        </p:nvSpPr>
        <p:spPr/>
        <p:txBody>
          <a:bodyPr/>
          <a:lstStyle/>
          <a:p>
            <a:endParaRPr lang="en-US"/>
          </a:p>
        </p:txBody>
      </p:sp>
    </p:spTree>
    <p:extLst>
      <p:ext uri="{BB962C8B-B14F-4D97-AF65-F5344CB8AC3E}">
        <p14:creationId xmlns:p14="http://schemas.microsoft.com/office/powerpoint/2010/main" val="64239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EFA1CB5-BBCD-1023-177C-DE4D5BC822B4}"/>
              </a:ext>
            </a:extLst>
          </p:cNvPr>
          <p:cNvSpPr>
            <a:spLocks noGrp="1"/>
          </p:cNvSpPr>
          <p:nvPr>
            <p:ph sz="quarter" idx="18"/>
          </p:nvPr>
        </p:nvSpPr>
        <p:spPr/>
        <p:txBody>
          <a:bodyPr/>
          <a:lstStyle/>
          <a:p>
            <a:endParaRPr lang="de-DE"/>
          </a:p>
        </p:txBody>
      </p:sp>
      <p:sp>
        <p:nvSpPr>
          <p:cNvPr id="4" name="Inhaltsplatzhalter 3">
            <a:extLst>
              <a:ext uri="{FF2B5EF4-FFF2-40B4-BE49-F238E27FC236}">
                <a16:creationId xmlns:a16="http://schemas.microsoft.com/office/drawing/2014/main" id="{1E591048-73FA-2C98-6BCE-B12222D2340A}"/>
              </a:ext>
            </a:extLst>
          </p:cNvPr>
          <p:cNvSpPr>
            <a:spLocks noGrp="1"/>
          </p:cNvSpPr>
          <p:nvPr>
            <p:ph sz="quarter" idx="19"/>
          </p:nvPr>
        </p:nvSpPr>
        <p:spPr/>
        <p:txBody>
          <a:bodyPr/>
          <a:lstStyle/>
          <a:p>
            <a:endParaRPr lang="de-DE"/>
          </a:p>
        </p:txBody>
      </p:sp>
      <p:sp>
        <p:nvSpPr>
          <p:cNvPr id="5" name="Textplatzhalter 4">
            <a:extLst>
              <a:ext uri="{FF2B5EF4-FFF2-40B4-BE49-F238E27FC236}">
                <a16:creationId xmlns:a16="http://schemas.microsoft.com/office/drawing/2014/main" id="{A089F0CD-C07A-4A1F-AC88-AC9160163C45}"/>
              </a:ext>
            </a:extLst>
          </p:cNvPr>
          <p:cNvSpPr>
            <a:spLocks noGrp="1"/>
          </p:cNvSpPr>
          <p:nvPr>
            <p:ph type="body" idx="20"/>
          </p:nvPr>
        </p:nvSpPr>
        <p:spPr/>
        <p:txBody>
          <a:bodyPr/>
          <a:lstStyle/>
          <a:p>
            <a:endParaRPr lang="de-DE"/>
          </a:p>
        </p:txBody>
      </p:sp>
    </p:spTree>
    <p:extLst>
      <p:ext uri="{BB962C8B-B14F-4D97-AF65-F5344CB8AC3E}">
        <p14:creationId xmlns:p14="http://schemas.microsoft.com/office/powerpoint/2010/main" val="1162034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B4BBF1-31A7-1389-0F6D-DC59ACDF5273}"/>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49C4D240-B7EA-6283-08FD-BE5CA96CBAC8}"/>
              </a:ext>
            </a:extLst>
          </p:cNvPr>
          <p:cNvSpPr>
            <a:spLocks noGrp="1"/>
          </p:cNvSpPr>
          <p:nvPr>
            <p:ph type="body" idx="15"/>
          </p:nvPr>
        </p:nvSpPr>
        <p:spPr/>
        <p:txBody>
          <a:bodyPr/>
          <a:lstStyle/>
          <a:p>
            <a:endParaRPr lang="en-US"/>
          </a:p>
        </p:txBody>
      </p:sp>
      <p:sp>
        <p:nvSpPr>
          <p:cNvPr id="4" name="Text Placeholder 3">
            <a:extLst>
              <a:ext uri="{FF2B5EF4-FFF2-40B4-BE49-F238E27FC236}">
                <a16:creationId xmlns:a16="http://schemas.microsoft.com/office/drawing/2014/main" id="{C2FC37E9-BEEF-14F9-E981-CBD9B255C74E}"/>
              </a:ext>
            </a:extLst>
          </p:cNvPr>
          <p:cNvSpPr>
            <a:spLocks noGrp="1"/>
          </p:cNvSpPr>
          <p:nvPr>
            <p:ph type="body" idx="16"/>
          </p:nvPr>
        </p:nvSpPr>
        <p:spPr/>
        <p:txBody>
          <a:bodyPr/>
          <a:lstStyle/>
          <a:p>
            <a:endParaRPr lang="en-US"/>
          </a:p>
        </p:txBody>
      </p:sp>
    </p:spTree>
    <p:extLst>
      <p:ext uri="{BB962C8B-B14F-4D97-AF65-F5344CB8AC3E}">
        <p14:creationId xmlns:p14="http://schemas.microsoft.com/office/powerpoint/2010/main" val="53729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7C2A4A-188C-4BF3-69F5-242E834B2750}"/>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5DD77C83-AADF-A77C-8FCE-71DA799D7713}"/>
              </a:ext>
            </a:extLst>
          </p:cNvPr>
          <p:cNvSpPr>
            <a:spLocks noGrp="1"/>
          </p:cNvSpPr>
          <p:nvPr>
            <p:ph type="body" sz="quarter" idx="16"/>
          </p:nvPr>
        </p:nvSpPr>
        <p:spPr/>
        <p:txBody>
          <a:bodyPr/>
          <a:lstStyle/>
          <a:p>
            <a:endParaRPr lang="en-US"/>
          </a:p>
        </p:txBody>
      </p:sp>
      <p:sp>
        <p:nvSpPr>
          <p:cNvPr id="4" name="Text Placeholder 3">
            <a:extLst>
              <a:ext uri="{FF2B5EF4-FFF2-40B4-BE49-F238E27FC236}">
                <a16:creationId xmlns:a16="http://schemas.microsoft.com/office/drawing/2014/main" id="{AE51A6A4-11B3-8157-A08E-B591330D1A74}"/>
              </a:ext>
            </a:extLst>
          </p:cNvPr>
          <p:cNvSpPr>
            <a:spLocks noGrp="1"/>
          </p:cNvSpPr>
          <p:nvPr>
            <p:ph type="body" sz="quarter" idx="17"/>
          </p:nvPr>
        </p:nvSpPr>
        <p:spPr/>
        <p:txBody>
          <a:bodyPr/>
          <a:lstStyle/>
          <a:p>
            <a:endParaRPr lang="en-US" dirty="0"/>
          </a:p>
        </p:txBody>
      </p:sp>
    </p:spTree>
    <p:extLst>
      <p:ext uri="{BB962C8B-B14F-4D97-AF65-F5344CB8AC3E}">
        <p14:creationId xmlns:p14="http://schemas.microsoft.com/office/powerpoint/2010/main" val="1832142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F3D7-304A-0B8B-8BD8-358613E90348}"/>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8A12DEA-72AC-3A10-02A0-44615CF95C88}"/>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418DB68C-629E-E635-27BC-662803EC47A7}"/>
              </a:ext>
            </a:extLst>
          </p:cNvPr>
          <p:cNvSpPr>
            <a:spLocks noGrp="1"/>
          </p:cNvSpPr>
          <p:nvPr>
            <p:ph sz="quarter" idx="13"/>
          </p:nvPr>
        </p:nvSpPr>
        <p:spPr/>
        <p:txBody>
          <a:bodyPr/>
          <a:lstStyle/>
          <a:p>
            <a:endParaRPr lang="en-US"/>
          </a:p>
        </p:txBody>
      </p:sp>
      <p:sp>
        <p:nvSpPr>
          <p:cNvPr id="5" name="Content Placeholder 4">
            <a:extLst>
              <a:ext uri="{FF2B5EF4-FFF2-40B4-BE49-F238E27FC236}">
                <a16:creationId xmlns:a16="http://schemas.microsoft.com/office/drawing/2014/main" id="{E4FE6B41-A128-0F44-B4C4-B218E11AD0A0}"/>
              </a:ext>
            </a:extLst>
          </p:cNvPr>
          <p:cNvSpPr>
            <a:spLocks noGrp="1"/>
          </p:cNvSpPr>
          <p:nvPr>
            <p:ph sz="quarter" idx="14"/>
          </p:nvPr>
        </p:nvSpPr>
        <p:spPr/>
        <p:txBody>
          <a:bodyPr/>
          <a:lstStyle/>
          <a:p>
            <a:endParaRPr lang="en-US"/>
          </a:p>
        </p:txBody>
      </p:sp>
    </p:spTree>
    <p:extLst>
      <p:ext uri="{BB962C8B-B14F-4D97-AF65-F5344CB8AC3E}">
        <p14:creationId xmlns:p14="http://schemas.microsoft.com/office/powerpoint/2010/main" val="550875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3CDFC-85DF-C645-4E43-C03F28866CFC}"/>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2EC4EDEF-C03E-101D-0041-C049D988FBBA}"/>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AB48D8CE-F06E-2CCC-3631-C1269158D317}"/>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109023905"/>
      </p:ext>
    </p:extLst>
  </p:cSld>
  <p:clrMapOvr>
    <a:masterClrMapping/>
  </p:clrMapOvr>
</p:sld>
</file>

<file path=ppt/theme/theme1.xml><?xml version="1.0" encoding="utf-8"?>
<a:theme xmlns:a="http://schemas.openxmlformats.org/drawingml/2006/main" name="Submission Template">
  <a:themeElements>
    <a:clrScheme name="Custom 1">
      <a:dk1>
        <a:srgbClr val="4A4A4A"/>
      </a:dk1>
      <a:lt1>
        <a:srgbClr val="FFFFFF"/>
      </a:lt1>
      <a:dk2>
        <a:srgbClr val="F2F2F2"/>
      </a:dk2>
      <a:lt2>
        <a:srgbClr val="4A4A4A"/>
      </a:lt2>
      <a:accent1>
        <a:srgbClr val="E62F66"/>
      </a:accent1>
      <a:accent2>
        <a:srgbClr val="E74D4E"/>
      </a:accent2>
      <a:accent3>
        <a:srgbClr val="EC762E"/>
      </a:accent3>
      <a:accent4>
        <a:srgbClr val="F39719"/>
      </a:accent4>
      <a:accent5>
        <a:srgbClr val="FACD8E"/>
      </a:accent5>
      <a:accent6>
        <a:srgbClr val="163C68"/>
      </a:accent6>
      <a:hlink>
        <a:srgbClr val="EC752E"/>
      </a:hlink>
      <a:folHlink>
        <a:srgbClr val="EC752E"/>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97B669D26C8494CA7785679D8B2A5ED" ma:contentTypeVersion="19" ma:contentTypeDescription="Ein neues Dokument erstellen." ma:contentTypeScope="" ma:versionID="304ac694c385881d2353ce7d8828d5c8">
  <xsd:schema xmlns:xsd="http://www.w3.org/2001/XMLSchema" xmlns:xs="http://www.w3.org/2001/XMLSchema" xmlns:p="http://schemas.microsoft.com/office/2006/metadata/properties" xmlns:ns2="be24c730-79ca-4eb5-9fee-26c6c4fc7260" xmlns:ns3="a13041a0-5882-43a7-a09d-61ebda83141c" targetNamespace="http://schemas.microsoft.com/office/2006/metadata/properties" ma:root="true" ma:fieldsID="2e0b8d78c528447e5efeac74351c407f" ns2:_="" ns3:_="">
    <xsd:import namespace="be24c730-79ca-4eb5-9fee-26c6c4fc7260"/>
    <xsd:import namespace="a13041a0-5882-43a7-a09d-61ebda8314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BLUB"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24c730-79ca-4eb5-9fee-26c6c4fc7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56bdf71-ead2-455e-8a3d-9a7b55f90f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BLUB" ma:index="25" nillable="true" ma:displayName="BLUB" ma:default="Choice 1" ma:format="Dropdown" ma:internalName="BLUB">
      <xsd:simpleType>
        <xsd:restriction base="dms:Choice">
          <xsd:enumeration value="Choice 1"/>
          <xsd:enumeration value="Choice 2"/>
          <xsd:enumeration value="Choice 3"/>
        </xsd:restriction>
      </xsd:simpleType>
    </xsd:element>
  </xsd:schema>
  <xsd:schema xmlns:xsd="http://www.w3.org/2001/XMLSchema" xmlns:xs="http://www.w3.org/2001/XMLSchema" xmlns:dms="http://schemas.microsoft.com/office/2006/documentManagement/types" xmlns:pc="http://schemas.microsoft.com/office/infopath/2007/PartnerControls" targetNamespace="a13041a0-5882-43a7-a09d-61ebda83141c"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43b3b244-d6cb-45b8-9931-972cee7efd17}" ma:internalName="TaxCatchAll" ma:showField="CatchAllData" ma:web="a13041a0-5882-43a7-a09d-61ebda8314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LUB xmlns="be24c730-79ca-4eb5-9fee-26c6c4fc7260">Choice 1</BLUB>
    <lcf76f155ced4ddcb4097134ff3c332f xmlns="be24c730-79ca-4eb5-9fee-26c6c4fc7260">
      <Terms xmlns="http://schemas.microsoft.com/office/infopath/2007/PartnerControls"/>
    </lcf76f155ced4ddcb4097134ff3c332f>
    <TaxCatchAll xmlns="a13041a0-5882-43a7-a09d-61ebda83141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CE3C63-5E78-4D8E-932C-598F01899F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24c730-79ca-4eb5-9fee-26c6c4fc7260"/>
    <ds:schemaRef ds:uri="a13041a0-5882-43a7-a09d-61ebda8314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780FB9-D7D9-486C-9B2C-792577BFD90B}">
  <ds:schemaRef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a13041a0-5882-43a7-a09d-61ebda83141c"/>
    <ds:schemaRef ds:uri="http://www.w3.org/XML/1998/namespace"/>
    <ds:schemaRef ds:uri="be24c730-79ca-4eb5-9fee-26c6c4fc7260"/>
    <ds:schemaRef ds:uri="http://purl.org/dc/dcmitype/"/>
    <ds:schemaRef ds:uri="http://purl.org/dc/terms/"/>
  </ds:schemaRefs>
</ds:datastoreItem>
</file>

<file path=customXml/itemProps3.xml><?xml version="1.0" encoding="utf-8"?>
<ds:datastoreItem xmlns:ds="http://schemas.openxmlformats.org/officeDocument/2006/customXml" ds:itemID="{B4613504-31F2-4C58-B133-1871F62370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Words>
  <Application>Microsoft Office PowerPoint</Application>
  <PresentationFormat>Breitbild</PresentationFormat>
  <Paragraphs>2</Paragraphs>
  <Slides>7</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Aptos</vt:lpstr>
      <vt:lpstr>Arial</vt:lpstr>
      <vt:lpstr>Segoe UI</vt:lpstr>
      <vt:lpstr>System Font Regular</vt:lpstr>
      <vt:lpstr>Submission Template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Josephine Hoffheinz</dc:creator>
  <cp:lastModifiedBy>Niklas Brackmann</cp:lastModifiedBy>
  <cp:revision>6</cp:revision>
  <dcterms:created xsi:type="dcterms:W3CDTF">2024-03-10T13:25:42Z</dcterms:created>
  <dcterms:modified xsi:type="dcterms:W3CDTF">2024-04-30T07:34:16Z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0x010100797B669D26C8494CA7785679D8B2A5ED</vt:lpwstr>
  </property>
  <property fmtid="{D5CDD505-2E9C-101B-9397-08002B2CF9AE}" pid="3" name="MediaServiceImageTags">
    <vt:lpwstr/>
  </property>
</Properties>
</file>