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88" r:id="rId5"/>
  </p:sldMasterIdLst>
  <p:notesMasterIdLst>
    <p:notesMasterId r:id="rId14"/>
  </p:notesMasterIdLst>
  <p:sldIdLst>
    <p:sldId id="3436" r:id="rId6"/>
    <p:sldId id="268" r:id="rId7"/>
    <p:sldId id="3437" r:id="rId8"/>
    <p:sldId id="3438" r:id="rId9"/>
    <p:sldId id="272" r:id="rId10"/>
    <p:sldId id="273" r:id="rId11"/>
    <p:sldId id="271" r:id="rId12"/>
    <p:sldId id="270" r:id="rId13"/>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Submission Template" id="{053C3EF4-24B6-F64F-BFDF-521D93BA9934}">
          <p14:sldIdLst>
            <p14:sldId id="3436"/>
            <p14:sldId id="268"/>
          </p14:sldIdLst>
        </p14:section>
        <p14:section name="Introduce yourself" id="{6F032485-F42F-4645-AF5B-CE298C1CA406}">
          <p14:sldIdLst>
            <p14:sldId id="3437"/>
            <p14:sldId id="3438"/>
          </p14:sldIdLst>
        </p14:section>
        <p14:section name="Mandatory Slides" id="{08251AE7-0E36-B446-A6D5-DA50A1678257}">
          <p14:sldIdLst>
            <p14:sldId id="272"/>
            <p14:sldId id="273"/>
          </p14:sldIdLst>
        </p14:section>
        <p14:section name="Additional copy&amp;paste slides" id="{F8F64F9D-5CD3-624B-9EAE-366DC1DD177F}">
          <p14:sldIdLst>
            <p14:sldId id="271"/>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BDC83C-BE9E-DE3B-DCE7-4AC3D8FA3B54}" name="Josephine Hoffheinz" initials="JH" userId="S::josephine.hoffheinz@ekipa.de::e0f5c9e3-43ea-4b53-8ebb-53a75749d87d" providerId="AD"/>
  <p188:author id="{044A4280-E3AE-A440-0DB4-F0B21F1EE427}" name="Nico Heby" initials="NH" userId="S::nico@ekipa.de::c88c6920-9e16-4a7e-acac-3186361082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A4A4A"/>
    <a:srgbClr val="F2F2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BF428-860D-BB40-BE22-21DCD1C4F42E}" v="382" dt="2024-04-24T05:58:25.713"/>
    <p1510:client id="{FA166FE7-0938-4674-A6D5-BECE40FDF383}" v="458" dt="2024-04-23T15:39:14.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las Brackmann" userId="46f1c102-2fcf-4bcb-b863-2c4e1a51faee" providerId="ADAL" clId="{FA166FE7-0938-4674-A6D5-BECE40FDF383}"/>
    <pc:docChg chg="undo redo custSel addSld delSld modSld modMainMaster modSection">
      <pc:chgData name="Niklas Brackmann" userId="46f1c102-2fcf-4bcb-b863-2c4e1a51faee" providerId="ADAL" clId="{FA166FE7-0938-4674-A6D5-BECE40FDF383}" dt="2024-04-23T15:39:14.017" v="601" actId="14100"/>
      <pc:docMkLst>
        <pc:docMk/>
      </pc:docMkLst>
      <pc:sldChg chg="delSp modSp del mod">
        <pc:chgData name="Niklas Brackmann" userId="46f1c102-2fcf-4bcb-b863-2c4e1a51faee" providerId="ADAL" clId="{FA166FE7-0938-4674-A6D5-BECE40FDF383}" dt="2024-04-23T13:23:44.888" v="321" actId="47"/>
        <pc:sldMkLst>
          <pc:docMk/>
          <pc:sldMk cId="642391188" sldId="266"/>
        </pc:sldMkLst>
        <pc:spChg chg="mod">
          <ac:chgData name="Niklas Brackmann" userId="46f1c102-2fcf-4bcb-b863-2c4e1a51faee" providerId="ADAL" clId="{FA166FE7-0938-4674-A6D5-BECE40FDF383}" dt="2024-04-23T13:11:48.650" v="193" actId="14100"/>
          <ac:spMkLst>
            <pc:docMk/>
            <pc:sldMk cId="642391188" sldId="266"/>
            <ac:spMk id="2" creationId="{E517F1C3-E579-73F4-35AA-90844653EC1A}"/>
          </ac:spMkLst>
        </pc:spChg>
        <pc:spChg chg="mod">
          <ac:chgData name="Niklas Brackmann" userId="46f1c102-2fcf-4bcb-b863-2c4e1a51faee" providerId="ADAL" clId="{FA166FE7-0938-4674-A6D5-BECE40FDF383}" dt="2024-04-23T13:11:53.474" v="194" actId="14100"/>
          <ac:spMkLst>
            <pc:docMk/>
            <pc:sldMk cId="642391188" sldId="266"/>
            <ac:spMk id="4" creationId="{63E5905D-3ECB-350A-54DD-7509B4F27436}"/>
          </ac:spMkLst>
        </pc:spChg>
        <pc:spChg chg="del mod">
          <ac:chgData name="Niklas Brackmann" userId="46f1c102-2fcf-4bcb-b863-2c4e1a51faee" providerId="ADAL" clId="{FA166FE7-0938-4674-A6D5-BECE40FDF383}" dt="2024-04-23T13:02:10.429" v="68" actId="478"/>
          <ac:spMkLst>
            <pc:docMk/>
            <pc:sldMk cId="642391188" sldId="266"/>
            <ac:spMk id="8" creationId="{1709F3E8-75CE-6CBA-106C-BA543687617B}"/>
          </ac:spMkLst>
        </pc:spChg>
        <pc:spChg chg="del mod">
          <ac:chgData name="Niklas Brackmann" userId="46f1c102-2fcf-4bcb-b863-2c4e1a51faee" providerId="ADAL" clId="{FA166FE7-0938-4674-A6D5-BECE40FDF383}" dt="2024-04-23T13:02:15.996" v="71" actId="478"/>
          <ac:spMkLst>
            <pc:docMk/>
            <pc:sldMk cId="642391188" sldId="266"/>
            <ac:spMk id="9" creationId="{865C8EC4-3154-79A9-41F5-32C387E285CF}"/>
          </ac:spMkLst>
        </pc:spChg>
        <pc:spChg chg="del">
          <ac:chgData name="Niklas Brackmann" userId="46f1c102-2fcf-4bcb-b863-2c4e1a51faee" providerId="ADAL" clId="{FA166FE7-0938-4674-A6D5-BECE40FDF383}" dt="2024-04-23T13:02:12.290" v="69" actId="478"/>
          <ac:spMkLst>
            <pc:docMk/>
            <pc:sldMk cId="642391188" sldId="266"/>
            <ac:spMk id="12" creationId="{8B43C568-35B6-F971-8369-E1ADF6BEEA34}"/>
          </ac:spMkLst>
        </pc:spChg>
        <pc:spChg chg="mod">
          <ac:chgData name="Niklas Brackmann" userId="46f1c102-2fcf-4bcb-b863-2c4e1a51faee" providerId="ADAL" clId="{FA166FE7-0938-4674-A6D5-BECE40FDF383}" dt="2024-04-23T13:12:01.458" v="195" actId="1076"/>
          <ac:spMkLst>
            <pc:docMk/>
            <pc:sldMk cId="642391188" sldId="266"/>
            <ac:spMk id="13" creationId="{265FFD02-C6F4-4A74-056A-E9AB8CD6AC5A}"/>
          </ac:spMkLst>
        </pc:spChg>
      </pc:sldChg>
      <pc:sldChg chg="modSp del mod">
        <pc:chgData name="Niklas Brackmann" userId="46f1c102-2fcf-4bcb-b863-2c4e1a51faee" providerId="ADAL" clId="{FA166FE7-0938-4674-A6D5-BECE40FDF383}" dt="2024-04-23T13:50:59.498" v="346" actId="47"/>
        <pc:sldMkLst>
          <pc:docMk/>
          <pc:sldMk cId="359889950" sldId="3433"/>
        </pc:sldMkLst>
        <pc:spChg chg="mod">
          <ac:chgData name="Niklas Brackmann" userId="46f1c102-2fcf-4bcb-b863-2c4e1a51faee" providerId="ADAL" clId="{FA166FE7-0938-4674-A6D5-BECE40FDF383}" dt="2024-04-23T12:48:24.270" v="0" actId="207"/>
          <ac:spMkLst>
            <pc:docMk/>
            <pc:sldMk cId="359889950" sldId="3433"/>
            <ac:spMk id="2" creationId="{242677AF-39C0-08DC-E7C0-720E504A149E}"/>
          </ac:spMkLst>
        </pc:spChg>
      </pc:sldChg>
      <pc:sldChg chg="modSp new del mod">
        <pc:chgData name="Niklas Brackmann" userId="46f1c102-2fcf-4bcb-b863-2c4e1a51faee" providerId="ADAL" clId="{FA166FE7-0938-4674-A6D5-BECE40FDF383}" dt="2024-04-23T15:24:31.029" v="491" actId="47"/>
        <pc:sldMkLst>
          <pc:docMk/>
          <pc:sldMk cId="1754078407" sldId="3434"/>
        </pc:sldMkLst>
        <pc:spChg chg="mod">
          <ac:chgData name="Niklas Brackmann" userId="46f1c102-2fcf-4bcb-b863-2c4e1a51faee" providerId="ADAL" clId="{FA166FE7-0938-4674-A6D5-BECE40FDF383}" dt="2024-04-23T15:05:35.830" v="400" actId="1076"/>
          <ac:spMkLst>
            <pc:docMk/>
            <pc:sldMk cId="1754078407" sldId="3434"/>
            <ac:spMk id="4" creationId="{DB508888-2AD6-00CE-18DE-3D99FEBB835A}"/>
          </ac:spMkLst>
        </pc:spChg>
        <pc:spChg chg="mod">
          <ac:chgData name="Niklas Brackmann" userId="46f1c102-2fcf-4bcb-b863-2c4e1a51faee" providerId="ADAL" clId="{FA166FE7-0938-4674-A6D5-BECE40FDF383}" dt="2024-04-23T15:05:38.657" v="401" actId="1076"/>
          <ac:spMkLst>
            <pc:docMk/>
            <pc:sldMk cId="1754078407" sldId="3434"/>
            <ac:spMk id="5" creationId="{1C15BE6D-69EF-764D-065A-C13EFE12C618}"/>
          </ac:spMkLst>
        </pc:spChg>
      </pc:sldChg>
      <pc:sldChg chg="modSp new del mod">
        <pc:chgData name="Niklas Brackmann" userId="46f1c102-2fcf-4bcb-b863-2c4e1a51faee" providerId="ADAL" clId="{FA166FE7-0938-4674-A6D5-BECE40FDF383}" dt="2024-04-23T13:15:48.494" v="238" actId="47"/>
        <pc:sldMkLst>
          <pc:docMk/>
          <pc:sldMk cId="1937860049" sldId="3434"/>
        </pc:sldMkLst>
        <pc:spChg chg="mod">
          <ac:chgData name="Niklas Brackmann" userId="46f1c102-2fcf-4bcb-b863-2c4e1a51faee" providerId="ADAL" clId="{FA166FE7-0938-4674-A6D5-BECE40FDF383}" dt="2024-04-23T13:13:24.834" v="200" actId="1076"/>
          <ac:spMkLst>
            <pc:docMk/>
            <pc:sldMk cId="1937860049" sldId="3434"/>
            <ac:spMk id="3" creationId="{4C2E2A87-9BA3-EC7B-2780-CB805CE3452F}"/>
          </ac:spMkLst>
        </pc:spChg>
        <pc:spChg chg="mod">
          <ac:chgData name="Niklas Brackmann" userId="46f1c102-2fcf-4bcb-b863-2c4e1a51faee" providerId="ADAL" clId="{FA166FE7-0938-4674-A6D5-BECE40FDF383}" dt="2024-04-23T13:13:02.604" v="197" actId="14100"/>
          <ac:spMkLst>
            <pc:docMk/>
            <pc:sldMk cId="1937860049" sldId="3434"/>
            <ac:spMk id="4" creationId="{1A5B4274-E5CD-D15B-9C92-211183F53000}"/>
          </ac:spMkLst>
        </pc:spChg>
      </pc:sldChg>
      <pc:sldChg chg="modSp add del mod">
        <pc:chgData name="Niklas Brackmann" userId="46f1c102-2fcf-4bcb-b863-2c4e1a51faee" providerId="ADAL" clId="{FA166FE7-0938-4674-A6D5-BECE40FDF383}" dt="2024-04-23T13:07:27.623" v="189" actId="47"/>
        <pc:sldMkLst>
          <pc:docMk/>
          <pc:sldMk cId="2952525781" sldId="3434"/>
        </pc:sldMkLst>
        <pc:spChg chg="mod">
          <ac:chgData name="Niklas Brackmann" userId="46f1c102-2fcf-4bcb-b863-2c4e1a51faee" providerId="ADAL" clId="{FA166FE7-0938-4674-A6D5-BECE40FDF383}" dt="2024-04-23T12:58:36.295" v="51" actId="27636"/>
          <ac:spMkLst>
            <pc:docMk/>
            <pc:sldMk cId="2952525781" sldId="3434"/>
            <ac:spMk id="9" creationId="{865C8EC4-3154-79A9-41F5-32C387E285CF}"/>
          </ac:spMkLst>
        </pc:spChg>
      </pc:sldChg>
      <pc:sldChg chg="modSp new del mod">
        <pc:chgData name="Niklas Brackmann" userId="46f1c102-2fcf-4bcb-b863-2c4e1a51faee" providerId="ADAL" clId="{FA166FE7-0938-4674-A6D5-BECE40FDF383}" dt="2024-04-23T15:24:38.892" v="493" actId="47"/>
        <pc:sldMkLst>
          <pc:docMk/>
          <pc:sldMk cId="173688142" sldId="3435"/>
        </pc:sldMkLst>
        <pc:spChg chg="mod">
          <ac:chgData name="Niklas Brackmann" userId="46f1c102-2fcf-4bcb-b863-2c4e1a51faee" providerId="ADAL" clId="{FA166FE7-0938-4674-A6D5-BECE40FDF383}" dt="2024-04-23T15:23:38.104" v="483" actId="27636"/>
          <ac:spMkLst>
            <pc:docMk/>
            <pc:sldMk cId="173688142" sldId="3435"/>
            <ac:spMk id="3" creationId="{2EE2E127-24A5-BD07-6243-BC7E3A91AF7D}"/>
          </ac:spMkLst>
        </pc:spChg>
        <pc:spChg chg="mod">
          <ac:chgData name="Niklas Brackmann" userId="46f1c102-2fcf-4bcb-b863-2c4e1a51faee" providerId="ADAL" clId="{FA166FE7-0938-4674-A6D5-BECE40FDF383}" dt="2024-04-23T13:23:55.767" v="323" actId="14100"/>
          <ac:spMkLst>
            <pc:docMk/>
            <pc:sldMk cId="173688142" sldId="3435"/>
            <ac:spMk id="4" creationId="{340D1F95-52F1-AD5D-ACA2-08F783C6755D}"/>
          </ac:spMkLst>
        </pc:spChg>
        <pc:spChg chg="mod">
          <ac:chgData name="Niklas Brackmann" userId="46f1c102-2fcf-4bcb-b863-2c4e1a51faee" providerId="ADAL" clId="{FA166FE7-0938-4674-A6D5-BECE40FDF383}" dt="2024-04-23T15:15:47.501" v="439" actId="1076"/>
          <ac:spMkLst>
            <pc:docMk/>
            <pc:sldMk cId="173688142" sldId="3435"/>
            <ac:spMk id="11" creationId="{9F1DD169-3392-0A8A-985F-5D84B7DF504E}"/>
          </ac:spMkLst>
        </pc:spChg>
        <pc:spChg chg="mod">
          <ac:chgData name="Niklas Brackmann" userId="46f1c102-2fcf-4bcb-b863-2c4e1a51faee" providerId="ADAL" clId="{FA166FE7-0938-4674-A6D5-BECE40FDF383}" dt="2024-04-23T15:15:41.460" v="438" actId="1076"/>
          <ac:spMkLst>
            <pc:docMk/>
            <pc:sldMk cId="173688142" sldId="3435"/>
            <ac:spMk id="12" creationId="{8CEA3BF6-2E90-9F45-DDE0-F2FD5275BD3A}"/>
          </ac:spMkLst>
        </pc:spChg>
      </pc:sldChg>
      <pc:sldChg chg="new">
        <pc:chgData name="Niklas Brackmann" userId="46f1c102-2fcf-4bcb-b863-2c4e1a51faee" providerId="ADAL" clId="{FA166FE7-0938-4674-A6D5-BECE40FDF383}" dt="2024-04-23T13:50:55.157" v="345" actId="680"/>
        <pc:sldMkLst>
          <pc:docMk/>
          <pc:sldMk cId="2416213454" sldId="3436"/>
        </pc:sldMkLst>
      </pc:sldChg>
      <pc:sldChg chg="modSp new mod">
        <pc:chgData name="Niklas Brackmann" userId="46f1c102-2fcf-4bcb-b863-2c4e1a51faee" providerId="ADAL" clId="{FA166FE7-0938-4674-A6D5-BECE40FDF383}" dt="2024-04-23T15:39:14.017" v="601" actId="14100"/>
        <pc:sldMkLst>
          <pc:docMk/>
          <pc:sldMk cId="783565947" sldId="3437"/>
        </pc:sldMkLst>
        <pc:spChg chg="mod">
          <ac:chgData name="Niklas Brackmann" userId="46f1c102-2fcf-4bcb-b863-2c4e1a51faee" providerId="ADAL" clId="{FA166FE7-0938-4674-A6D5-BECE40FDF383}" dt="2024-04-23T15:39:14.017" v="601" actId="14100"/>
          <ac:spMkLst>
            <pc:docMk/>
            <pc:sldMk cId="783565947" sldId="3437"/>
            <ac:spMk id="5" creationId="{8C7E4276-BA4F-EFCC-A83C-C1D9FB267B9E}"/>
          </ac:spMkLst>
        </pc:spChg>
      </pc:sldChg>
      <pc:sldChg chg="modSp new del mod">
        <pc:chgData name="Niklas Brackmann" userId="46f1c102-2fcf-4bcb-b863-2c4e1a51faee" providerId="ADAL" clId="{FA166FE7-0938-4674-A6D5-BECE40FDF383}" dt="2024-04-23T15:37:38.877" v="591" actId="47"/>
        <pc:sldMkLst>
          <pc:docMk/>
          <pc:sldMk cId="3393216691" sldId="3438"/>
        </pc:sldMkLst>
        <pc:spChg chg="mod">
          <ac:chgData name="Niklas Brackmann" userId="46f1c102-2fcf-4bcb-b863-2c4e1a51faee" providerId="ADAL" clId="{FA166FE7-0938-4674-A6D5-BECE40FDF383}" dt="2024-04-23T15:25:08.393" v="495" actId="1076"/>
          <ac:spMkLst>
            <pc:docMk/>
            <pc:sldMk cId="3393216691" sldId="3438"/>
            <ac:spMk id="11" creationId="{6092FEFB-05DD-8BF4-359C-C992C69BE7BA}"/>
          </ac:spMkLst>
        </pc:spChg>
      </pc:sldChg>
      <pc:sldChg chg="new del">
        <pc:chgData name="Niklas Brackmann" userId="46f1c102-2fcf-4bcb-b863-2c4e1a51faee" providerId="ADAL" clId="{FA166FE7-0938-4674-A6D5-BECE40FDF383}" dt="2024-04-23T15:38:52.876" v="600" actId="47"/>
        <pc:sldMkLst>
          <pc:docMk/>
          <pc:sldMk cId="4113513610" sldId="3439"/>
        </pc:sldMkLst>
      </pc:sldChg>
      <pc:sldChg chg="new">
        <pc:chgData name="Niklas Brackmann" userId="46f1c102-2fcf-4bcb-b863-2c4e1a51faee" providerId="ADAL" clId="{FA166FE7-0938-4674-A6D5-BECE40FDF383}" dt="2024-04-23T15:38:49.376" v="599" actId="680"/>
        <pc:sldMkLst>
          <pc:docMk/>
          <pc:sldMk cId="2118125438" sldId="3440"/>
        </pc:sldMkLst>
      </pc:sldChg>
      <pc:sldMasterChg chg="addSldLayout modSldLayout">
        <pc:chgData name="Niklas Brackmann" userId="46f1c102-2fcf-4bcb-b863-2c4e1a51faee" providerId="ADAL" clId="{FA166FE7-0938-4674-A6D5-BECE40FDF383}" dt="2024-04-23T15:38:43.174" v="598" actId="1076"/>
        <pc:sldMasterMkLst>
          <pc:docMk/>
          <pc:sldMasterMk cId="2394396925" sldId="2147483661"/>
        </pc:sldMasterMkLst>
        <pc:sldLayoutChg chg="addSp delSp modSp mod">
          <pc:chgData name="Niklas Brackmann" userId="46f1c102-2fcf-4bcb-b863-2c4e1a51faee" providerId="ADAL" clId="{FA166FE7-0938-4674-A6D5-BECE40FDF383}" dt="2024-04-23T15:11:49.064" v="431" actId="2085"/>
          <pc:sldLayoutMkLst>
            <pc:docMk/>
            <pc:sldMasterMk cId="2394396925" sldId="2147483661"/>
            <pc:sldLayoutMk cId="1783054580" sldId="2147483674"/>
          </pc:sldLayoutMkLst>
          <pc:spChg chg="add mod ord">
            <ac:chgData name="Niklas Brackmann" userId="46f1c102-2fcf-4bcb-b863-2c4e1a51faee" providerId="ADAL" clId="{FA166FE7-0938-4674-A6D5-BECE40FDF383}" dt="2024-04-23T15:11:49.064" v="431" actId="2085"/>
            <ac:spMkLst>
              <pc:docMk/>
              <pc:sldMasterMk cId="2394396925" sldId="2147483661"/>
              <pc:sldLayoutMk cId="1783054580" sldId="2147483674"/>
              <ac:spMk id="7" creationId="{AEAA810C-5895-765B-2980-E8404D960CDF}"/>
            </ac:spMkLst>
          </pc:spChg>
          <pc:spChg chg="del">
            <ac:chgData name="Niklas Brackmann" userId="46f1c102-2fcf-4bcb-b863-2c4e1a51faee" providerId="ADAL" clId="{FA166FE7-0938-4674-A6D5-BECE40FDF383}" dt="2024-04-23T15:11:35.439" v="427" actId="478"/>
            <ac:spMkLst>
              <pc:docMk/>
              <pc:sldMasterMk cId="2394396925" sldId="2147483661"/>
              <pc:sldLayoutMk cId="1783054580" sldId="2147483674"/>
              <ac:spMk id="9" creationId="{925018C8-7245-5DBF-F3D5-BA23E16A4DB2}"/>
            </ac:spMkLst>
          </pc:spChg>
        </pc:sldLayoutChg>
        <pc:sldLayoutChg chg="addSp delSp modSp mod">
          <pc:chgData name="Niklas Brackmann" userId="46f1c102-2fcf-4bcb-b863-2c4e1a51faee" providerId="ADAL" clId="{FA166FE7-0938-4674-A6D5-BECE40FDF383}" dt="2024-04-23T15:09:44.018" v="420" actId="2085"/>
          <pc:sldLayoutMkLst>
            <pc:docMk/>
            <pc:sldMasterMk cId="2394396925" sldId="2147483661"/>
            <pc:sldLayoutMk cId="3485044174" sldId="2147483678"/>
          </pc:sldLayoutMkLst>
          <pc:spChg chg="add mod ord">
            <ac:chgData name="Niklas Brackmann" userId="46f1c102-2fcf-4bcb-b863-2c4e1a51faee" providerId="ADAL" clId="{FA166FE7-0938-4674-A6D5-BECE40FDF383}" dt="2024-04-23T15:09:44.018" v="420" actId="2085"/>
            <ac:spMkLst>
              <pc:docMk/>
              <pc:sldMasterMk cId="2394396925" sldId="2147483661"/>
              <pc:sldLayoutMk cId="3485044174" sldId="2147483678"/>
              <ac:spMk id="2" creationId="{DEEB8501-0E8E-06AB-0245-B79EE278D376}"/>
            </ac:spMkLst>
          </pc:spChg>
          <pc:spChg chg="del mod">
            <ac:chgData name="Niklas Brackmann" userId="46f1c102-2fcf-4bcb-b863-2c4e1a51faee" providerId="ADAL" clId="{FA166FE7-0938-4674-A6D5-BECE40FDF383}" dt="2024-04-23T15:07:53.490" v="409" actId="478"/>
            <ac:spMkLst>
              <pc:docMk/>
              <pc:sldMasterMk cId="2394396925" sldId="2147483661"/>
              <pc:sldLayoutMk cId="3485044174" sldId="2147483678"/>
              <ac:spMk id="8" creationId="{E2AC6612-43B4-2567-D2E2-4094E4C240BD}"/>
            </ac:spMkLst>
          </pc:spChg>
        </pc:sldLayoutChg>
        <pc:sldLayoutChg chg="addSp delSp modSp mod">
          <pc:chgData name="Niklas Brackmann" userId="46f1c102-2fcf-4bcb-b863-2c4e1a51faee" providerId="ADAL" clId="{FA166FE7-0938-4674-A6D5-BECE40FDF383}" dt="2024-04-23T15:24:02.783" v="489" actId="478"/>
          <pc:sldLayoutMkLst>
            <pc:docMk/>
            <pc:sldMasterMk cId="2394396925" sldId="2147483661"/>
            <pc:sldLayoutMk cId="496303994" sldId="2147483679"/>
          </pc:sldLayoutMkLst>
          <pc:spChg chg="del mod">
            <ac:chgData name="Niklas Brackmann" userId="46f1c102-2fcf-4bcb-b863-2c4e1a51faee" providerId="ADAL" clId="{FA166FE7-0938-4674-A6D5-BECE40FDF383}" dt="2024-04-23T12:58:19.361" v="45" actId="478"/>
            <ac:spMkLst>
              <pc:docMk/>
              <pc:sldMasterMk cId="2394396925" sldId="2147483661"/>
              <pc:sldLayoutMk cId="496303994" sldId="2147483679"/>
              <ac:spMk id="2" creationId="{7E5FA1BE-7633-F019-9769-1B38AF726BC0}"/>
            </ac:spMkLst>
          </pc:spChg>
          <pc:spChg chg="del">
            <ac:chgData name="Niklas Brackmann" userId="46f1c102-2fcf-4bcb-b863-2c4e1a51faee" providerId="ADAL" clId="{FA166FE7-0938-4674-A6D5-BECE40FDF383}" dt="2024-04-23T12:58:20.385" v="46" actId="478"/>
            <ac:spMkLst>
              <pc:docMk/>
              <pc:sldMasterMk cId="2394396925" sldId="2147483661"/>
              <pc:sldLayoutMk cId="496303994" sldId="2147483679"/>
              <ac:spMk id="3" creationId="{CAF8F316-5A1E-7E46-5A95-F83876EE2C2E}"/>
            </ac:spMkLst>
          </pc:spChg>
          <pc:spChg chg="del mod">
            <ac:chgData name="Niklas Brackmann" userId="46f1c102-2fcf-4bcb-b863-2c4e1a51faee" providerId="ADAL" clId="{FA166FE7-0938-4674-A6D5-BECE40FDF383}" dt="2024-04-23T15:23:36.782" v="481" actId="478"/>
            <ac:spMkLst>
              <pc:docMk/>
              <pc:sldMasterMk cId="2394396925" sldId="2147483661"/>
              <pc:sldLayoutMk cId="496303994" sldId="2147483679"/>
              <ac:spMk id="4" creationId="{0676AEC4-C477-8D4E-400B-BA76F2A8B655}"/>
            </ac:spMkLst>
          </pc:spChg>
          <pc:spChg chg="del mod">
            <ac:chgData name="Niklas Brackmann" userId="46f1c102-2fcf-4bcb-b863-2c4e1a51faee" providerId="ADAL" clId="{FA166FE7-0938-4674-A6D5-BECE40FDF383}" dt="2024-04-23T15:24:02.783" v="489" actId="478"/>
            <ac:spMkLst>
              <pc:docMk/>
              <pc:sldMasterMk cId="2394396925" sldId="2147483661"/>
              <pc:sldLayoutMk cId="496303994" sldId="2147483679"/>
              <ac:spMk id="5" creationId="{42E496AD-F7F7-A63E-8603-C755108DB0A7}"/>
            </ac:spMkLst>
          </pc:spChg>
          <pc:spChg chg="add mod">
            <ac:chgData name="Niklas Brackmann" userId="46f1c102-2fcf-4bcb-b863-2c4e1a51faee" providerId="ADAL" clId="{FA166FE7-0938-4674-A6D5-BECE40FDF383}" dt="2024-04-23T13:00:37.975" v="63" actId="571"/>
            <ac:spMkLst>
              <pc:docMk/>
              <pc:sldMasterMk cId="2394396925" sldId="2147483661"/>
              <pc:sldLayoutMk cId="496303994" sldId="2147483679"/>
              <ac:spMk id="6" creationId="{2FC6C360-2793-08DF-1E10-3C35195256AD}"/>
            </ac:spMkLst>
          </pc:spChg>
          <pc:spChg chg="mod">
            <ac:chgData name="Niklas Brackmann" userId="46f1c102-2fcf-4bcb-b863-2c4e1a51faee" providerId="ADAL" clId="{FA166FE7-0938-4674-A6D5-BECE40FDF383}" dt="2024-04-23T12:56:52.016" v="11" actId="1076"/>
            <ac:spMkLst>
              <pc:docMk/>
              <pc:sldMasterMk cId="2394396925" sldId="2147483661"/>
              <pc:sldLayoutMk cId="496303994" sldId="2147483679"/>
              <ac:spMk id="8" creationId="{E1DE485B-6D1B-C7EC-A809-45580755D314}"/>
            </ac:spMkLst>
          </pc:spChg>
          <pc:spChg chg="del">
            <ac:chgData name="Niklas Brackmann" userId="46f1c102-2fcf-4bcb-b863-2c4e1a51faee" providerId="ADAL" clId="{FA166FE7-0938-4674-A6D5-BECE40FDF383}" dt="2024-04-23T12:56:30.814" v="5" actId="478"/>
            <ac:spMkLst>
              <pc:docMk/>
              <pc:sldMasterMk cId="2394396925" sldId="2147483661"/>
              <pc:sldLayoutMk cId="496303994" sldId="2147483679"/>
              <ac:spMk id="10" creationId="{7D2845AB-3F9A-3E95-2BD1-585513C57630}"/>
            </ac:spMkLst>
          </pc:spChg>
          <pc:spChg chg="del mod">
            <ac:chgData name="Niklas Brackmann" userId="46f1c102-2fcf-4bcb-b863-2c4e1a51faee" providerId="ADAL" clId="{FA166FE7-0938-4674-A6D5-BECE40FDF383}" dt="2024-04-23T12:57:16.583" v="17" actId="478"/>
            <ac:spMkLst>
              <pc:docMk/>
              <pc:sldMasterMk cId="2394396925" sldId="2147483661"/>
              <pc:sldLayoutMk cId="496303994" sldId="2147483679"/>
              <ac:spMk id="11" creationId="{9CAD92EB-890D-F54D-04D2-C7B611BA4891}"/>
            </ac:spMkLst>
          </pc:spChg>
          <pc:spChg chg="mod">
            <ac:chgData name="Niklas Brackmann" userId="46f1c102-2fcf-4bcb-b863-2c4e1a51faee" providerId="ADAL" clId="{FA166FE7-0938-4674-A6D5-BECE40FDF383}" dt="2024-04-23T13:22:13.524" v="281" actId="1076"/>
            <ac:spMkLst>
              <pc:docMk/>
              <pc:sldMasterMk cId="2394396925" sldId="2147483661"/>
              <pc:sldLayoutMk cId="496303994" sldId="2147483679"/>
              <ac:spMk id="12" creationId="{B1E017E9-3A1B-F2EC-5507-0221370E1A90}"/>
            </ac:spMkLst>
          </pc:spChg>
          <pc:spChg chg="mod">
            <ac:chgData name="Niklas Brackmann" userId="46f1c102-2fcf-4bcb-b863-2c4e1a51faee" providerId="ADAL" clId="{FA166FE7-0938-4674-A6D5-BECE40FDF383}" dt="2024-04-23T13:23:34.632" v="320" actId="14100"/>
            <ac:spMkLst>
              <pc:docMk/>
              <pc:sldMasterMk cId="2394396925" sldId="2147483661"/>
              <pc:sldLayoutMk cId="496303994" sldId="2147483679"/>
              <ac:spMk id="13" creationId="{C6C5D7BB-F081-AE0C-6BAA-5C53E9968F72}"/>
            </ac:spMkLst>
          </pc:spChg>
          <pc:spChg chg="add mod">
            <ac:chgData name="Niklas Brackmann" userId="46f1c102-2fcf-4bcb-b863-2c4e1a51faee" providerId="ADAL" clId="{FA166FE7-0938-4674-A6D5-BECE40FDF383}" dt="2024-04-23T13:00:37.975" v="63" actId="571"/>
            <ac:spMkLst>
              <pc:docMk/>
              <pc:sldMasterMk cId="2394396925" sldId="2147483661"/>
              <pc:sldLayoutMk cId="496303994" sldId="2147483679"/>
              <ac:spMk id="14" creationId="{CCF3CBAD-72F4-795B-1C6B-DDDDF6E47B14}"/>
            </ac:spMkLst>
          </pc:spChg>
          <pc:spChg chg="add mod">
            <ac:chgData name="Niklas Brackmann" userId="46f1c102-2fcf-4bcb-b863-2c4e1a51faee" providerId="ADAL" clId="{FA166FE7-0938-4674-A6D5-BECE40FDF383}" dt="2024-04-23T13:00:37.975" v="63" actId="571"/>
            <ac:spMkLst>
              <pc:docMk/>
              <pc:sldMasterMk cId="2394396925" sldId="2147483661"/>
              <pc:sldLayoutMk cId="496303994" sldId="2147483679"/>
              <ac:spMk id="16" creationId="{9DE73C46-C218-9E78-E450-CEDACC700A3A}"/>
            </ac:spMkLst>
          </pc:spChg>
          <pc:spChg chg="del mod">
            <ac:chgData name="Niklas Brackmann" userId="46f1c102-2fcf-4bcb-b863-2c4e1a51faee" providerId="ADAL" clId="{FA166FE7-0938-4674-A6D5-BECE40FDF383}" dt="2024-04-23T15:23:34.397" v="480" actId="478"/>
            <ac:spMkLst>
              <pc:docMk/>
              <pc:sldMasterMk cId="2394396925" sldId="2147483661"/>
              <pc:sldLayoutMk cId="496303994" sldId="2147483679"/>
              <ac:spMk id="18" creationId="{B8005569-C2AD-CC05-8D64-B474FCA4E742}"/>
            </ac:spMkLst>
          </pc:spChg>
          <pc:spChg chg="mod">
            <ac:chgData name="Niklas Brackmann" userId="46f1c102-2fcf-4bcb-b863-2c4e1a51faee" providerId="ADAL" clId="{FA166FE7-0938-4674-A6D5-BECE40FDF383}" dt="2024-04-23T13:22:13.524" v="281" actId="1076"/>
            <ac:spMkLst>
              <pc:docMk/>
              <pc:sldMasterMk cId="2394396925" sldId="2147483661"/>
              <pc:sldLayoutMk cId="496303994" sldId="2147483679"/>
              <ac:spMk id="20" creationId="{0182DB51-A959-F2BA-B39D-3F854ABEF219}"/>
            </ac:spMkLst>
          </pc:spChg>
          <pc:spChg chg="mod">
            <ac:chgData name="Niklas Brackmann" userId="46f1c102-2fcf-4bcb-b863-2c4e1a51faee" providerId="ADAL" clId="{FA166FE7-0938-4674-A6D5-BECE40FDF383}" dt="2024-04-23T13:22:13.524" v="281" actId="1076"/>
            <ac:spMkLst>
              <pc:docMk/>
              <pc:sldMasterMk cId="2394396925" sldId="2147483661"/>
              <pc:sldLayoutMk cId="496303994" sldId="2147483679"/>
              <ac:spMk id="21" creationId="{15C017A4-20BC-EBB8-F12E-3F64FAC018C4}"/>
            </ac:spMkLst>
          </pc:spChg>
          <pc:spChg chg="add mod">
            <ac:chgData name="Niklas Brackmann" userId="46f1c102-2fcf-4bcb-b863-2c4e1a51faee" providerId="ADAL" clId="{FA166FE7-0938-4674-A6D5-BECE40FDF383}" dt="2024-04-23T13:00:37.975" v="63" actId="571"/>
            <ac:spMkLst>
              <pc:docMk/>
              <pc:sldMasterMk cId="2394396925" sldId="2147483661"/>
              <pc:sldLayoutMk cId="496303994" sldId="2147483679"/>
              <ac:spMk id="22" creationId="{22622FBD-61CC-5BC3-D147-81AC7C0C85D5}"/>
            </ac:spMkLst>
          </pc:spChg>
          <pc:spChg chg="mod">
            <ac:chgData name="Niklas Brackmann" userId="46f1c102-2fcf-4bcb-b863-2c4e1a51faee" providerId="ADAL" clId="{FA166FE7-0938-4674-A6D5-BECE40FDF383}" dt="2024-04-23T13:22:13.524" v="281" actId="1076"/>
            <ac:spMkLst>
              <pc:docMk/>
              <pc:sldMasterMk cId="2394396925" sldId="2147483661"/>
              <pc:sldLayoutMk cId="496303994" sldId="2147483679"/>
              <ac:spMk id="23" creationId="{00CC4EDA-E8DB-BB7D-DA1C-0B05A1262887}"/>
            </ac:spMkLst>
          </pc:spChg>
          <pc:spChg chg="mod">
            <ac:chgData name="Niklas Brackmann" userId="46f1c102-2fcf-4bcb-b863-2c4e1a51faee" providerId="ADAL" clId="{FA166FE7-0938-4674-A6D5-BECE40FDF383}" dt="2024-04-23T13:22:13.524" v="281" actId="1076"/>
            <ac:spMkLst>
              <pc:docMk/>
              <pc:sldMasterMk cId="2394396925" sldId="2147483661"/>
              <pc:sldLayoutMk cId="496303994" sldId="2147483679"/>
              <ac:spMk id="24" creationId="{72FC1E6B-1686-9789-3C2B-F987A474243F}"/>
            </ac:spMkLst>
          </pc:spChg>
          <pc:spChg chg="del mod">
            <ac:chgData name="Niklas Brackmann" userId="46f1c102-2fcf-4bcb-b863-2c4e1a51faee" providerId="ADAL" clId="{FA166FE7-0938-4674-A6D5-BECE40FDF383}" dt="2024-04-23T12:56:27.527" v="4" actId="478"/>
            <ac:spMkLst>
              <pc:docMk/>
              <pc:sldMasterMk cId="2394396925" sldId="2147483661"/>
              <pc:sldLayoutMk cId="496303994" sldId="2147483679"/>
              <ac:spMk id="25" creationId="{3F01A773-91AB-760F-A2B8-F9299A3CEC97}"/>
            </ac:spMkLst>
          </pc:spChg>
          <pc:spChg chg="mod">
            <ac:chgData name="Niklas Brackmann" userId="46f1c102-2fcf-4bcb-b863-2c4e1a51faee" providerId="ADAL" clId="{FA166FE7-0938-4674-A6D5-BECE40FDF383}" dt="2024-04-23T13:22:13.524" v="281" actId="1076"/>
            <ac:spMkLst>
              <pc:docMk/>
              <pc:sldMasterMk cId="2394396925" sldId="2147483661"/>
              <pc:sldLayoutMk cId="496303994" sldId="2147483679"/>
              <ac:spMk id="26" creationId="{70F8BD5C-BB07-D70C-7B7E-D48D664F2941}"/>
            </ac:spMkLst>
          </pc:spChg>
          <pc:spChg chg="mod">
            <ac:chgData name="Niklas Brackmann" userId="46f1c102-2fcf-4bcb-b863-2c4e1a51faee" providerId="ADAL" clId="{FA166FE7-0938-4674-A6D5-BECE40FDF383}" dt="2024-04-23T13:22:13.524" v="281" actId="1076"/>
            <ac:spMkLst>
              <pc:docMk/>
              <pc:sldMasterMk cId="2394396925" sldId="2147483661"/>
              <pc:sldLayoutMk cId="496303994" sldId="2147483679"/>
              <ac:spMk id="27" creationId="{55963887-F3F0-94CC-EF89-0A2E74271239}"/>
            </ac:spMkLst>
          </pc:spChg>
          <pc:spChg chg="add mod">
            <ac:chgData name="Niklas Brackmann" userId="46f1c102-2fcf-4bcb-b863-2c4e1a51faee" providerId="ADAL" clId="{FA166FE7-0938-4674-A6D5-BECE40FDF383}" dt="2024-04-23T13:22:13.524" v="281" actId="1076"/>
            <ac:spMkLst>
              <pc:docMk/>
              <pc:sldMasterMk cId="2394396925" sldId="2147483661"/>
              <pc:sldLayoutMk cId="496303994" sldId="2147483679"/>
              <ac:spMk id="28" creationId="{07B69F82-996F-FDAC-4C14-B8EBC477FCB8}"/>
            </ac:spMkLst>
          </pc:spChg>
          <pc:spChg chg="del">
            <ac:chgData name="Niklas Brackmann" userId="46f1c102-2fcf-4bcb-b863-2c4e1a51faee" providerId="ADAL" clId="{FA166FE7-0938-4674-A6D5-BECE40FDF383}" dt="2024-04-23T12:56:32.955" v="7" actId="478"/>
            <ac:spMkLst>
              <pc:docMk/>
              <pc:sldMasterMk cId="2394396925" sldId="2147483661"/>
              <pc:sldLayoutMk cId="496303994" sldId="2147483679"/>
              <ac:spMk id="32" creationId="{3D97CCEF-8B32-DA8D-8220-433DBAC8C95B}"/>
            </ac:spMkLst>
          </pc:spChg>
          <pc:spChg chg="add del mod">
            <ac:chgData name="Niklas Brackmann" userId="46f1c102-2fcf-4bcb-b863-2c4e1a51faee" providerId="ADAL" clId="{FA166FE7-0938-4674-A6D5-BECE40FDF383}" dt="2024-04-23T13:21:33.117" v="276" actId="478"/>
            <ac:spMkLst>
              <pc:docMk/>
              <pc:sldMasterMk cId="2394396925" sldId="2147483661"/>
              <pc:sldLayoutMk cId="496303994" sldId="2147483679"/>
              <ac:spMk id="33" creationId="{0669D30F-026D-396E-3EE2-06DF84238CBA}"/>
            </ac:spMkLst>
          </pc:spChg>
          <pc:spChg chg="del">
            <ac:chgData name="Niklas Brackmann" userId="46f1c102-2fcf-4bcb-b863-2c4e1a51faee" providerId="ADAL" clId="{FA166FE7-0938-4674-A6D5-BECE40FDF383}" dt="2024-04-23T12:56:31.927" v="6" actId="478"/>
            <ac:spMkLst>
              <pc:docMk/>
              <pc:sldMasterMk cId="2394396925" sldId="2147483661"/>
              <pc:sldLayoutMk cId="496303994" sldId="2147483679"/>
              <ac:spMk id="35" creationId="{6432F760-F5F0-D74C-F44A-680E2AFA4293}"/>
            </ac:spMkLst>
          </pc:spChg>
          <pc:spChg chg="add mod">
            <ac:chgData name="Niklas Brackmann" userId="46f1c102-2fcf-4bcb-b863-2c4e1a51faee" providerId="ADAL" clId="{FA166FE7-0938-4674-A6D5-BECE40FDF383}" dt="2024-04-23T13:22:13.524" v="281" actId="1076"/>
            <ac:spMkLst>
              <pc:docMk/>
              <pc:sldMasterMk cId="2394396925" sldId="2147483661"/>
              <pc:sldLayoutMk cId="496303994" sldId="2147483679"/>
              <ac:spMk id="36" creationId="{D221B3D5-97AC-C7AB-9718-BE4C067649F5}"/>
            </ac:spMkLst>
          </pc:spChg>
          <pc:spChg chg="mod">
            <ac:chgData name="Niklas Brackmann" userId="46f1c102-2fcf-4bcb-b863-2c4e1a51faee" providerId="ADAL" clId="{FA166FE7-0938-4674-A6D5-BECE40FDF383}" dt="2024-04-23T13:23:28.561" v="319" actId="14100"/>
            <ac:spMkLst>
              <pc:docMk/>
              <pc:sldMasterMk cId="2394396925" sldId="2147483661"/>
              <pc:sldLayoutMk cId="496303994" sldId="2147483679"/>
              <ac:spMk id="37" creationId="{09B6D762-D0FD-44E1-840D-96D8D0C2D7F5}"/>
            </ac:spMkLst>
          </pc:spChg>
          <pc:spChg chg="add del mod">
            <ac:chgData name="Niklas Brackmann" userId="46f1c102-2fcf-4bcb-b863-2c4e1a51faee" providerId="ADAL" clId="{FA166FE7-0938-4674-A6D5-BECE40FDF383}" dt="2024-04-23T13:48:07.628" v="330" actId="478"/>
            <ac:spMkLst>
              <pc:docMk/>
              <pc:sldMasterMk cId="2394396925" sldId="2147483661"/>
              <pc:sldLayoutMk cId="496303994" sldId="2147483679"/>
              <ac:spMk id="38" creationId="{0F8E101D-C083-405A-992A-AF27C4A4DD8F}"/>
            </ac:spMkLst>
          </pc:spChg>
          <pc:spChg chg="add mod">
            <ac:chgData name="Niklas Brackmann" userId="46f1c102-2fcf-4bcb-b863-2c4e1a51faee" providerId="ADAL" clId="{FA166FE7-0938-4674-A6D5-BECE40FDF383}" dt="2024-04-23T13:22:13.524" v="281" actId="1076"/>
            <ac:spMkLst>
              <pc:docMk/>
              <pc:sldMasterMk cId="2394396925" sldId="2147483661"/>
              <pc:sldLayoutMk cId="496303994" sldId="2147483679"/>
              <ac:spMk id="40" creationId="{2DC088B0-8FE9-F217-12C0-E6C16ACCF071}"/>
            </ac:spMkLst>
          </pc:spChg>
          <pc:spChg chg="add mod">
            <ac:chgData name="Niklas Brackmann" userId="46f1c102-2fcf-4bcb-b863-2c4e1a51faee" providerId="ADAL" clId="{FA166FE7-0938-4674-A6D5-BECE40FDF383}" dt="2024-04-23T13:22:13.524" v="281" actId="1076"/>
            <ac:spMkLst>
              <pc:docMk/>
              <pc:sldMasterMk cId="2394396925" sldId="2147483661"/>
              <pc:sldLayoutMk cId="496303994" sldId="2147483679"/>
              <ac:spMk id="41" creationId="{0C7A7DC8-87BB-78AF-9AAF-849D9E8E161E}"/>
            </ac:spMkLst>
          </pc:spChg>
          <pc:spChg chg="add del mod">
            <ac:chgData name="Niklas Brackmann" userId="46f1c102-2fcf-4bcb-b863-2c4e1a51faee" providerId="ADAL" clId="{FA166FE7-0938-4674-A6D5-BECE40FDF383}" dt="2024-04-23T13:20:53.379" v="269" actId="478"/>
            <ac:spMkLst>
              <pc:docMk/>
              <pc:sldMasterMk cId="2394396925" sldId="2147483661"/>
              <pc:sldLayoutMk cId="496303994" sldId="2147483679"/>
              <ac:spMk id="42" creationId="{09D8FAFA-40D5-9348-A6D5-FAC1337EDD82}"/>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43" creationId="{9D8E9914-7047-52C2-0327-F5134BD51BA9}"/>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44" creationId="{6283A84F-FDF6-F2C4-4418-C8F2E8C89D24}"/>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45" creationId="{CB551A77-3849-6C40-20D6-FCE21E5608B0}"/>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46" creationId="{1CC50F6E-9D4C-4692-00CB-B871F0F986E6}"/>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47" creationId="{374B4EBA-A607-CD0A-66D3-A1B1D579794E}"/>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49" creationId="{85595473-756B-43DA-A6A4-87897C759874}"/>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50" creationId="{F4A9FEBF-074F-67E3-34D0-2382BBAFF1A6}"/>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54" creationId="{13825013-0642-D049-7D32-0CECED178D56}"/>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55" creationId="{3B0BCE63-9844-E6BA-370B-44F46226C8F4}"/>
            </ac:spMkLst>
          </pc:spChg>
          <pc:spChg chg="add mod">
            <ac:chgData name="Niklas Brackmann" userId="46f1c102-2fcf-4bcb-b863-2c4e1a51faee" providerId="ADAL" clId="{FA166FE7-0938-4674-A6D5-BECE40FDF383}" dt="2024-04-23T13:21:30.274" v="274" actId="571"/>
            <ac:spMkLst>
              <pc:docMk/>
              <pc:sldMasterMk cId="2394396925" sldId="2147483661"/>
              <pc:sldLayoutMk cId="496303994" sldId="2147483679"/>
              <ac:spMk id="56" creationId="{3E678938-C209-3AC8-EF11-644B2E58D547}"/>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57" creationId="{BDE31B68-7315-9B13-33F7-10D093CC7FFC}"/>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58" creationId="{94DA1C7C-EC63-E910-F23B-023D075D5279}"/>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59" creationId="{71CEBEB3-8469-5603-47F7-603DE435F355}"/>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60" creationId="{F1D33E4E-E2CF-DCD5-6F0A-1174FF6DFC72}"/>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61" creationId="{C1BADD46-90BC-E84E-98E4-D904FE049154}"/>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63" creationId="{24E79789-D4F7-642D-B7B5-A955F1034335}"/>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64" creationId="{E6C7E1BB-FC64-D31D-D6C4-8EBFD69B0118}"/>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68" creationId="{14757ABA-9C3D-ECD4-71BC-C987BE2E8BA5}"/>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69" creationId="{E5258E68-19A9-CDB7-0109-B3DBF1FFA2A8}"/>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71" creationId="{3AA0814E-1072-C208-7D8F-5E03C7CB565D}"/>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72" creationId="{C2A4E645-92C5-94DF-4DDA-78E1FEEF7ECB}"/>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73" creationId="{38A87447-C928-D879-D935-82045F6DADF9}"/>
            </ac:spMkLst>
          </pc:spChg>
          <pc:spChg chg="add mod">
            <ac:chgData name="Niklas Brackmann" userId="46f1c102-2fcf-4bcb-b863-2c4e1a51faee" providerId="ADAL" clId="{FA166FE7-0938-4674-A6D5-BECE40FDF383}" dt="2024-04-23T13:22:02.377" v="280" actId="571"/>
            <ac:spMkLst>
              <pc:docMk/>
              <pc:sldMasterMk cId="2394396925" sldId="2147483661"/>
              <pc:sldLayoutMk cId="496303994" sldId="2147483679"/>
              <ac:spMk id="74" creationId="{28DCB402-0A4E-59DE-D0D4-5677E5E98104}"/>
            </ac:spMkLst>
          </pc:spChg>
          <pc:spChg chg="add del">
            <ac:chgData name="Niklas Brackmann" userId="46f1c102-2fcf-4bcb-b863-2c4e1a51faee" providerId="ADAL" clId="{FA166FE7-0938-4674-A6D5-BECE40FDF383}" dt="2024-04-23T13:22:27.226" v="283" actId="11529"/>
            <ac:spMkLst>
              <pc:docMk/>
              <pc:sldMasterMk cId="2394396925" sldId="2147483661"/>
              <pc:sldLayoutMk cId="496303994" sldId="2147483679"/>
              <ac:spMk id="75" creationId="{449393D4-E149-234C-939D-E2EE7212A779}"/>
            </ac:spMkLst>
          </pc:spChg>
          <pc:spChg chg="add mod">
            <ac:chgData name="Niklas Brackmann" userId="46f1c102-2fcf-4bcb-b863-2c4e1a51faee" providerId="ADAL" clId="{FA166FE7-0938-4674-A6D5-BECE40FDF383}" dt="2024-04-23T13:23:17.688" v="318" actId="1076"/>
            <ac:spMkLst>
              <pc:docMk/>
              <pc:sldMasterMk cId="2394396925" sldId="2147483661"/>
              <pc:sldLayoutMk cId="496303994" sldId="2147483679"/>
              <ac:spMk id="76" creationId="{311D705E-CA50-F837-1B93-BCEBCE115BB4}"/>
            </ac:spMkLst>
          </pc:spChg>
          <pc:spChg chg="add mod">
            <ac:chgData name="Niklas Brackmann" userId="46f1c102-2fcf-4bcb-b863-2c4e1a51faee" providerId="ADAL" clId="{FA166FE7-0938-4674-A6D5-BECE40FDF383}" dt="2024-04-23T15:23:59.080" v="488" actId="14100"/>
            <ac:spMkLst>
              <pc:docMk/>
              <pc:sldMasterMk cId="2394396925" sldId="2147483661"/>
              <pc:sldLayoutMk cId="496303994" sldId="2147483679"/>
              <ac:spMk id="77" creationId="{0DCDBA3C-D350-90A7-B0D2-04077CFE1B47}"/>
            </ac:spMkLst>
          </pc:spChg>
          <pc:cxnChg chg="mod">
            <ac:chgData name="Niklas Brackmann" userId="46f1c102-2fcf-4bcb-b863-2c4e1a51faee" providerId="ADAL" clId="{FA166FE7-0938-4674-A6D5-BECE40FDF383}" dt="2024-04-23T13:22:13.524" v="281" actId="1076"/>
            <ac:cxnSpMkLst>
              <pc:docMk/>
              <pc:sldMasterMk cId="2394396925" sldId="2147483661"/>
              <pc:sldLayoutMk cId="496303994" sldId="2147483679"/>
              <ac:cxnSpMk id="7" creationId="{A5F06630-003E-1C3B-0DBA-726362887851}"/>
            </ac:cxnSpMkLst>
          </pc:cxnChg>
          <pc:cxnChg chg="mod">
            <ac:chgData name="Niklas Brackmann" userId="46f1c102-2fcf-4bcb-b863-2c4e1a51faee" providerId="ADAL" clId="{FA166FE7-0938-4674-A6D5-BECE40FDF383}" dt="2024-04-23T13:22:13.524" v="281" actId="1076"/>
            <ac:cxnSpMkLst>
              <pc:docMk/>
              <pc:sldMasterMk cId="2394396925" sldId="2147483661"/>
              <pc:sldLayoutMk cId="496303994" sldId="2147483679"/>
              <ac:cxnSpMk id="9" creationId="{AB3D701B-E924-5F8D-A252-59609AD8BDE0}"/>
            </ac:cxnSpMkLst>
          </pc:cxnChg>
          <pc:cxnChg chg="add mod">
            <ac:chgData name="Niklas Brackmann" userId="46f1c102-2fcf-4bcb-b863-2c4e1a51faee" providerId="ADAL" clId="{FA166FE7-0938-4674-A6D5-BECE40FDF383}" dt="2024-04-23T13:00:37.975" v="63" actId="571"/>
            <ac:cxnSpMkLst>
              <pc:docMk/>
              <pc:sldMasterMk cId="2394396925" sldId="2147483661"/>
              <pc:sldLayoutMk cId="496303994" sldId="2147483679"/>
              <ac:cxnSpMk id="17" creationId="{3CB56803-BCFA-92D7-ECD3-C308B1393EAC}"/>
            </ac:cxnSpMkLst>
          </pc:cxnChg>
          <pc:cxnChg chg="add mod">
            <ac:chgData name="Niklas Brackmann" userId="46f1c102-2fcf-4bcb-b863-2c4e1a51faee" providerId="ADAL" clId="{FA166FE7-0938-4674-A6D5-BECE40FDF383}" dt="2024-04-23T13:00:37.975" v="63" actId="571"/>
            <ac:cxnSpMkLst>
              <pc:docMk/>
              <pc:sldMasterMk cId="2394396925" sldId="2147483661"/>
              <pc:sldLayoutMk cId="496303994" sldId="2147483679"/>
              <ac:cxnSpMk id="19" creationId="{24A3420E-1FBB-D6E1-B80C-99B7DD3723CA}"/>
            </ac:cxnSpMkLst>
          </pc:cxnChg>
          <pc:cxnChg chg="del">
            <ac:chgData name="Niklas Brackmann" userId="46f1c102-2fcf-4bcb-b863-2c4e1a51faee" providerId="ADAL" clId="{FA166FE7-0938-4674-A6D5-BECE40FDF383}" dt="2024-04-23T12:58:23.121" v="47" actId="478"/>
            <ac:cxnSpMkLst>
              <pc:docMk/>
              <pc:sldMasterMk cId="2394396925" sldId="2147483661"/>
              <pc:sldLayoutMk cId="496303994" sldId="2147483679"/>
              <ac:cxnSpMk id="29" creationId="{6F5B5A21-824A-BB74-2B15-2A788DA33724}"/>
            </ac:cxnSpMkLst>
          </pc:cxnChg>
          <pc:cxnChg chg="mod">
            <ac:chgData name="Niklas Brackmann" userId="46f1c102-2fcf-4bcb-b863-2c4e1a51faee" providerId="ADAL" clId="{FA166FE7-0938-4674-A6D5-BECE40FDF383}" dt="2024-04-23T13:22:13.524" v="281" actId="1076"/>
            <ac:cxnSpMkLst>
              <pc:docMk/>
              <pc:sldMasterMk cId="2394396925" sldId="2147483661"/>
              <pc:sldLayoutMk cId="496303994" sldId="2147483679"/>
              <ac:cxnSpMk id="30" creationId="{2EE49448-F439-A633-EACC-57EB23D23359}"/>
            </ac:cxnSpMkLst>
          </pc:cxnChg>
          <pc:cxnChg chg="mod">
            <ac:chgData name="Niklas Brackmann" userId="46f1c102-2fcf-4bcb-b863-2c4e1a51faee" providerId="ADAL" clId="{FA166FE7-0938-4674-A6D5-BECE40FDF383}" dt="2024-04-23T13:22:13.524" v="281" actId="1076"/>
            <ac:cxnSpMkLst>
              <pc:docMk/>
              <pc:sldMasterMk cId="2394396925" sldId="2147483661"/>
              <pc:sldLayoutMk cId="496303994" sldId="2147483679"/>
              <ac:cxnSpMk id="31" creationId="{007006AC-0824-25E6-BEC6-E49B6575ED54}"/>
            </ac:cxnSpMkLst>
          </pc:cxnChg>
          <pc:cxnChg chg="del mod">
            <ac:chgData name="Niklas Brackmann" userId="46f1c102-2fcf-4bcb-b863-2c4e1a51faee" providerId="ADAL" clId="{FA166FE7-0938-4674-A6D5-BECE40FDF383}" dt="2024-04-23T13:22:17.105" v="282" actId="478"/>
            <ac:cxnSpMkLst>
              <pc:docMk/>
              <pc:sldMasterMk cId="2394396925" sldId="2147483661"/>
              <pc:sldLayoutMk cId="496303994" sldId="2147483679"/>
              <ac:cxnSpMk id="39" creationId="{C91D51F2-7903-CEE1-8A5A-FB946334D454}"/>
            </ac:cxnSpMkLst>
          </pc:cxnChg>
          <pc:cxnChg chg="add mod">
            <ac:chgData name="Niklas Brackmann" userId="46f1c102-2fcf-4bcb-b863-2c4e1a51faee" providerId="ADAL" clId="{FA166FE7-0938-4674-A6D5-BECE40FDF383}" dt="2024-04-23T13:21:30.274" v="274" actId="571"/>
            <ac:cxnSpMkLst>
              <pc:docMk/>
              <pc:sldMasterMk cId="2394396925" sldId="2147483661"/>
              <pc:sldLayoutMk cId="496303994" sldId="2147483679"/>
              <ac:cxnSpMk id="48" creationId="{21C9D941-5E50-0A34-AA3A-3C4DDBCD1508}"/>
            </ac:cxnSpMkLst>
          </pc:cxnChg>
          <pc:cxnChg chg="add mod">
            <ac:chgData name="Niklas Brackmann" userId="46f1c102-2fcf-4bcb-b863-2c4e1a51faee" providerId="ADAL" clId="{FA166FE7-0938-4674-A6D5-BECE40FDF383}" dt="2024-04-23T13:21:30.274" v="274" actId="571"/>
            <ac:cxnSpMkLst>
              <pc:docMk/>
              <pc:sldMasterMk cId="2394396925" sldId="2147483661"/>
              <pc:sldLayoutMk cId="496303994" sldId="2147483679"/>
              <ac:cxnSpMk id="51" creationId="{64A55035-5E8B-9B23-59EA-9B57B05EB48B}"/>
            </ac:cxnSpMkLst>
          </pc:cxnChg>
          <pc:cxnChg chg="add mod">
            <ac:chgData name="Niklas Brackmann" userId="46f1c102-2fcf-4bcb-b863-2c4e1a51faee" providerId="ADAL" clId="{FA166FE7-0938-4674-A6D5-BECE40FDF383}" dt="2024-04-23T13:21:30.274" v="274" actId="571"/>
            <ac:cxnSpMkLst>
              <pc:docMk/>
              <pc:sldMasterMk cId="2394396925" sldId="2147483661"/>
              <pc:sldLayoutMk cId="496303994" sldId="2147483679"/>
              <ac:cxnSpMk id="52" creationId="{97130851-2C59-8635-4BBF-E3283F501AAC}"/>
            </ac:cxnSpMkLst>
          </pc:cxnChg>
          <pc:cxnChg chg="add mod">
            <ac:chgData name="Niklas Brackmann" userId="46f1c102-2fcf-4bcb-b863-2c4e1a51faee" providerId="ADAL" clId="{FA166FE7-0938-4674-A6D5-BECE40FDF383}" dt="2024-04-23T13:21:30.274" v="274" actId="571"/>
            <ac:cxnSpMkLst>
              <pc:docMk/>
              <pc:sldMasterMk cId="2394396925" sldId="2147483661"/>
              <pc:sldLayoutMk cId="496303994" sldId="2147483679"/>
              <ac:cxnSpMk id="53" creationId="{439DA874-740D-C845-E9AA-7EC98A56FCAD}"/>
            </ac:cxnSpMkLst>
          </pc:cxnChg>
          <pc:cxnChg chg="add mod">
            <ac:chgData name="Niklas Brackmann" userId="46f1c102-2fcf-4bcb-b863-2c4e1a51faee" providerId="ADAL" clId="{FA166FE7-0938-4674-A6D5-BECE40FDF383}" dt="2024-04-23T13:22:02.377" v="280" actId="571"/>
            <ac:cxnSpMkLst>
              <pc:docMk/>
              <pc:sldMasterMk cId="2394396925" sldId="2147483661"/>
              <pc:sldLayoutMk cId="496303994" sldId="2147483679"/>
              <ac:cxnSpMk id="62" creationId="{38396581-9C43-66B3-3AE3-7BB93FAD9050}"/>
            </ac:cxnSpMkLst>
          </pc:cxnChg>
          <pc:cxnChg chg="add mod">
            <ac:chgData name="Niklas Brackmann" userId="46f1c102-2fcf-4bcb-b863-2c4e1a51faee" providerId="ADAL" clId="{FA166FE7-0938-4674-A6D5-BECE40FDF383}" dt="2024-04-23T13:22:02.377" v="280" actId="571"/>
            <ac:cxnSpMkLst>
              <pc:docMk/>
              <pc:sldMasterMk cId="2394396925" sldId="2147483661"/>
              <pc:sldLayoutMk cId="496303994" sldId="2147483679"/>
              <ac:cxnSpMk id="65" creationId="{C55DD045-61E0-ED76-4834-EEB003923C37}"/>
            </ac:cxnSpMkLst>
          </pc:cxnChg>
          <pc:cxnChg chg="add mod">
            <ac:chgData name="Niklas Brackmann" userId="46f1c102-2fcf-4bcb-b863-2c4e1a51faee" providerId="ADAL" clId="{FA166FE7-0938-4674-A6D5-BECE40FDF383}" dt="2024-04-23T13:22:02.377" v="280" actId="571"/>
            <ac:cxnSpMkLst>
              <pc:docMk/>
              <pc:sldMasterMk cId="2394396925" sldId="2147483661"/>
              <pc:sldLayoutMk cId="496303994" sldId="2147483679"/>
              <ac:cxnSpMk id="66" creationId="{8DB46221-815F-8842-4128-7CAB812912EB}"/>
            </ac:cxnSpMkLst>
          </pc:cxnChg>
          <pc:cxnChg chg="add mod">
            <ac:chgData name="Niklas Brackmann" userId="46f1c102-2fcf-4bcb-b863-2c4e1a51faee" providerId="ADAL" clId="{FA166FE7-0938-4674-A6D5-BECE40FDF383}" dt="2024-04-23T13:22:02.377" v="280" actId="571"/>
            <ac:cxnSpMkLst>
              <pc:docMk/>
              <pc:sldMasterMk cId="2394396925" sldId="2147483661"/>
              <pc:sldLayoutMk cId="496303994" sldId="2147483679"/>
              <ac:cxnSpMk id="67" creationId="{ABB364D4-ADF9-EF92-F0C6-687B057BB6E1}"/>
            </ac:cxnSpMkLst>
          </pc:cxnChg>
          <pc:cxnChg chg="add mod">
            <ac:chgData name="Niklas Brackmann" userId="46f1c102-2fcf-4bcb-b863-2c4e1a51faee" providerId="ADAL" clId="{FA166FE7-0938-4674-A6D5-BECE40FDF383}" dt="2024-04-23T13:22:02.377" v="280" actId="571"/>
            <ac:cxnSpMkLst>
              <pc:docMk/>
              <pc:sldMasterMk cId="2394396925" sldId="2147483661"/>
              <pc:sldLayoutMk cId="496303994" sldId="2147483679"/>
              <ac:cxnSpMk id="70" creationId="{DB2FB53C-975C-CAF0-87BC-3B0B60200E61}"/>
            </ac:cxnSpMkLst>
          </pc:cxnChg>
        </pc:sldLayoutChg>
        <pc:sldLayoutChg chg="addSp delSp modSp mod">
          <pc:chgData name="Niklas Brackmann" userId="46f1c102-2fcf-4bcb-b863-2c4e1a51faee" providerId="ADAL" clId="{FA166FE7-0938-4674-A6D5-BECE40FDF383}" dt="2024-04-23T15:09:50.204" v="421" actId="2085"/>
          <pc:sldLayoutMkLst>
            <pc:docMk/>
            <pc:sldMasterMk cId="2394396925" sldId="2147483661"/>
            <pc:sldLayoutMk cId="3859855295" sldId="2147483683"/>
          </pc:sldLayoutMkLst>
          <pc:spChg chg="add mod ord">
            <ac:chgData name="Niklas Brackmann" userId="46f1c102-2fcf-4bcb-b863-2c4e1a51faee" providerId="ADAL" clId="{FA166FE7-0938-4674-A6D5-BECE40FDF383}" dt="2024-04-23T15:09:50.204" v="421" actId="2085"/>
            <ac:spMkLst>
              <pc:docMk/>
              <pc:sldMasterMk cId="2394396925" sldId="2147483661"/>
              <pc:sldLayoutMk cId="3859855295" sldId="2147483683"/>
              <ac:spMk id="2" creationId="{B28CF8F8-315D-6AFD-8819-C14A63E41142}"/>
            </ac:spMkLst>
          </pc:spChg>
          <pc:spChg chg="del">
            <ac:chgData name="Niklas Brackmann" userId="46f1c102-2fcf-4bcb-b863-2c4e1a51faee" providerId="ADAL" clId="{FA166FE7-0938-4674-A6D5-BECE40FDF383}" dt="2024-04-23T15:09:20.658" v="417" actId="478"/>
            <ac:spMkLst>
              <pc:docMk/>
              <pc:sldMasterMk cId="2394396925" sldId="2147483661"/>
              <pc:sldLayoutMk cId="3859855295" sldId="2147483683"/>
              <ac:spMk id="8" creationId="{E2AC6612-43B4-2567-D2E2-4094E4C240BD}"/>
            </ac:spMkLst>
          </pc:spChg>
        </pc:sldLayoutChg>
        <pc:sldLayoutChg chg="addSp delSp modSp mod">
          <pc:chgData name="Niklas Brackmann" userId="46f1c102-2fcf-4bcb-b863-2c4e1a51faee" providerId="ADAL" clId="{FA166FE7-0938-4674-A6D5-BECE40FDF383}" dt="2024-04-23T15:01:58.970" v="378" actId="14100"/>
          <pc:sldLayoutMkLst>
            <pc:docMk/>
            <pc:sldMasterMk cId="2394396925" sldId="2147483661"/>
            <pc:sldLayoutMk cId="2890018589" sldId="2147483686"/>
          </pc:sldLayoutMkLst>
          <pc:spChg chg="add del mod">
            <ac:chgData name="Niklas Brackmann" userId="46f1c102-2fcf-4bcb-b863-2c4e1a51faee" providerId="ADAL" clId="{FA166FE7-0938-4674-A6D5-BECE40FDF383}" dt="2024-04-23T14:57:32.059" v="355" actId="478"/>
            <ac:spMkLst>
              <pc:docMk/>
              <pc:sldMasterMk cId="2394396925" sldId="2147483661"/>
              <pc:sldLayoutMk cId="2890018589" sldId="2147483686"/>
              <ac:spMk id="3" creationId="{FB442DDA-3065-D682-7675-6F6D6264BC6E}"/>
            </ac:spMkLst>
          </pc:spChg>
          <pc:spChg chg="add mod ord">
            <ac:chgData name="Niklas Brackmann" userId="46f1c102-2fcf-4bcb-b863-2c4e1a51faee" providerId="ADAL" clId="{FA166FE7-0938-4674-A6D5-BECE40FDF383}" dt="2024-04-23T15:01:58.970" v="378" actId="14100"/>
            <ac:spMkLst>
              <pc:docMk/>
              <pc:sldMasterMk cId="2394396925" sldId="2147483661"/>
              <pc:sldLayoutMk cId="2890018589" sldId="2147483686"/>
              <ac:spMk id="5" creationId="{084C0420-47E9-DC7F-6632-ADED12B32EEB}"/>
            </ac:spMkLst>
          </pc:spChg>
          <pc:spChg chg="del mod">
            <ac:chgData name="Niklas Brackmann" userId="46f1c102-2fcf-4bcb-b863-2c4e1a51faee" providerId="ADAL" clId="{FA166FE7-0938-4674-A6D5-BECE40FDF383}" dt="2024-04-23T14:58:37.470" v="369" actId="478"/>
            <ac:spMkLst>
              <pc:docMk/>
              <pc:sldMasterMk cId="2394396925" sldId="2147483661"/>
              <pc:sldLayoutMk cId="2890018589" sldId="2147483686"/>
              <ac:spMk id="8" creationId="{2F5CACCB-1CEC-1DE2-BD19-E4D118F49614}"/>
            </ac:spMkLst>
          </pc:spChg>
        </pc:sldLayoutChg>
        <pc:sldLayoutChg chg="addSp delSp modSp mod">
          <pc:chgData name="Niklas Brackmann" userId="46f1c102-2fcf-4bcb-b863-2c4e1a51faee" providerId="ADAL" clId="{FA166FE7-0938-4674-A6D5-BECE40FDF383}" dt="2024-04-23T15:12:21" v="437" actId="167"/>
          <pc:sldLayoutMkLst>
            <pc:docMk/>
            <pc:sldMasterMk cId="2394396925" sldId="2147483661"/>
            <pc:sldLayoutMk cId="3783021167" sldId="2147483687"/>
          </pc:sldLayoutMkLst>
          <pc:spChg chg="add mod ord">
            <ac:chgData name="Niklas Brackmann" userId="46f1c102-2fcf-4bcb-b863-2c4e1a51faee" providerId="ADAL" clId="{FA166FE7-0938-4674-A6D5-BECE40FDF383}" dt="2024-04-23T15:12:21" v="437" actId="167"/>
            <ac:spMkLst>
              <pc:docMk/>
              <pc:sldMasterMk cId="2394396925" sldId="2147483661"/>
              <pc:sldLayoutMk cId="3783021167" sldId="2147483687"/>
              <ac:spMk id="3" creationId="{0E64AFE1-6796-451A-7A60-8830912D6BB2}"/>
            </ac:spMkLst>
          </pc:spChg>
          <pc:spChg chg="del">
            <ac:chgData name="Niklas Brackmann" userId="46f1c102-2fcf-4bcb-b863-2c4e1a51faee" providerId="ADAL" clId="{FA166FE7-0938-4674-A6D5-BECE40FDF383}" dt="2024-04-23T15:12:16.469" v="434" actId="478"/>
            <ac:spMkLst>
              <pc:docMk/>
              <pc:sldMasterMk cId="2394396925" sldId="2147483661"/>
              <pc:sldLayoutMk cId="3783021167" sldId="2147483687"/>
              <ac:spMk id="9" creationId="{925018C8-7245-5DBF-F3D5-BA23E16A4DB2}"/>
            </ac:spMkLst>
          </pc:spChg>
        </pc:sldLayoutChg>
        <pc:sldLayoutChg chg="addSp delSp modSp add mod replId modTransition">
          <pc:chgData name="Niklas Brackmann" userId="46f1c102-2fcf-4bcb-b863-2c4e1a51faee" providerId="ADAL" clId="{FA166FE7-0938-4674-A6D5-BECE40FDF383}" dt="2024-04-23T15:23:23.899" v="479" actId="20577"/>
          <pc:sldLayoutMkLst>
            <pc:docMk/>
            <pc:sldMasterMk cId="2394396925" sldId="2147483661"/>
            <pc:sldLayoutMk cId="775874064" sldId="2147483719"/>
          </pc:sldLayoutMkLst>
          <pc:spChg chg="del mod">
            <ac:chgData name="Niklas Brackmann" userId="46f1c102-2fcf-4bcb-b863-2c4e1a51faee" providerId="ADAL" clId="{FA166FE7-0938-4674-A6D5-BECE40FDF383}" dt="2024-04-23T12:57:54.440" v="29" actId="478"/>
            <ac:spMkLst>
              <pc:docMk/>
              <pc:sldMasterMk cId="2394396925" sldId="2147483661"/>
              <pc:sldLayoutMk cId="775874064" sldId="2147483719"/>
              <ac:spMk id="2" creationId="{7E5FA1BE-7633-F019-9769-1B38AF726BC0}"/>
            </ac:spMkLst>
          </pc:spChg>
          <pc:spChg chg="del">
            <ac:chgData name="Niklas Brackmann" userId="46f1c102-2fcf-4bcb-b863-2c4e1a51faee" providerId="ADAL" clId="{FA166FE7-0938-4674-A6D5-BECE40FDF383}" dt="2024-04-23T12:57:55.193" v="30" actId="478"/>
            <ac:spMkLst>
              <pc:docMk/>
              <pc:sldMasterMk cId="2394396925" sldId="2147483661"/>
              <pc:sldLayoutMk cId="775874064" sldId="2147483719"/>
              <ac:spMk id="3" creationId="{CAF8F316-5A1E-7E46-5A95-F83876EE2C2E}"/>
            </ac:spMkLst>
          </pc:spChg>
          <pc:spChg chg="del">
            <ac:chgData name="Niklas Brackmann" userId="46f1c102-2fcf-4bcb-b863-2c4e1a51faee" providerId="ADAL" clId="{FA166FE7-0938-4674-A6D5-BECE40FDF383}" dt="2024-04-23T12:57:49.432" v="25" actId="478"/>
            <ac:spMkLst>
              <pc:docMk/>
              <pc:sldMasterMk cId="2394396925" sldId="2147483661"/>
              <pc:sldLayoutMk cId="775874064" sldId="2147483719"/>
              <ac:spMk id="4" creationId="{0676AEC4-C477-8D4E-400B-BA76F2A8B655}"/>
            </ac:spMkLst>
          </pc:spChg>
          <pc:spChg chg="del">
            <ac:chgData name="Niklas Brackmann" userId="46f1c102-2fcf-4bcb-b863-2c4e1a51faee" providerId="ADAL" clId="{FA166FE7-0938-4674-A6D5-BECE40FDF383}" dt="2024-04-23T13:02:54.907" v="74" actId="478"/>
            <ac:spMkLst>
              <pc:docMk/>
              <pc:sldMasterMk cId="2394396925" sldId="2147483661"/>
              <pc:sldLayoutMk cId="775874064" sldId="2147483719"/>
              <ac:spMk id="5" creationId="{42E496AD-F7F7-A63E-8603-C755108DB0A7}"/>
            </ac:spMkLst>
          </pc:spChg>
          <pc:spChg chg="add del mod">
            <ac:chgData name="Niklas Brackmann" userId="46f1c102-2fcf-4bcb-b863-2c4e1a51faee" providerId="ADAL" clId="{FA166FE7-0938-4674-A6D5-BECE40FDF383}" dt="2024-04-23T13:03:55.696" v="89" actId="478"/>
            <ac:spMkLst>
              <pc:docMk/>
              <pc:sldMasterMk cId="2394396925" sldId="2147483661"/>
              <pc:sldLayoutMk cId="775874064" sldId="2147483719"/>
              <ac:spMk id="6" creationId="{A1A939B6-C127-31C5-DDA2-936FD4F45FF7}"/>
            </ac:spMkLst>
          </pc:spChg>
          <pc:spChg chg="del">
            <ac:chgData name="Niklas Brackmann" userId="46f1c102-2fcf-4bcb-b863-2c4e1a51faee" providerId="ADAL" clId="{FA166FE7-0938-4674-A6D5-BECE40FDF383}" dt="2024-04-23T13:02:52.440" v="72" actId="478"/>
            <ac:spMkLst>
              <pc:docMk/>
              <pc:sldMasterMk cId="2394396925" sldId="2147483661"/>
              <pc:sldLayoutMk cId="775874064" sldId="2147483719"/>
              <ac:spMk id="8" creationId="{E1DE485B-6D1B-C7EC-A809-45580755D314}"/>
            </ac:spMkLst>
          </pc:spChg>
          <pc:spChg chg="mod">
            <ac:chgData name="Niklas Brackmann" userId="46f1c102-2fcf-4bcb-b863-2c4e1a51faee" providerId="ADAL" clId="{FA166FE7-0938-4674-A6D5-BECE40FDF383}" dt="2024-04-23T15:04:57.533" v="396" actId="1076"/>
            <ac:spMkLst>
              <pc:docMk/>
              <pc:sldMasterMk cId="2394396925" sldId="2147483661"/>
              <pc:sldLayoutMk cId="775874064" sldId="2147483719"/>
              <ac:spMk id="10" creationId="{7D2845AB-3F9A-3E95-2BD1-585513C57630}"/>
            </ac:spMkLst>
          </pc:spChg>
          <pc:spChg chg="del">
            <ac:chgData name="Niklas Brackmann" userId="46f1c102-2fcf-4bcb-b863-2c4e1a51faee" providerId="ADAL" clId="{FA166FE7-0938-4674-A6D5-BECE40FDF383}" dt="2024-04-23T13:03:23.001" v="83" actId="478"/>
            <ac:spMkLst>
              <pc:docMk/>
              <pc:sldMasterMk cId="2394396925" sldId="2147483661"/>
              <pc:sldLayoutMk cId="775874064" sldId="2147483719"/>
              <ac:spMk id="11" creationId="{9CAD92EB-890D-F54D-04D2-C7B611BA4891}"/>
            </ac:spMkLst>
          </pc:spChg>
          <pc:spChg chg="del">
            <ac:chgData name="Niklas Brackmann" userId="46f1c102-2fcf-4bcb-b863-2c4e1a51faee" providerId="ADAL" clId="{FA166FE7-0938-4674-A6D5-BECE40FDF383}" dt="2024-04-23T12:57:45.012" v="20" actId="478"/>
            <ac:spMkLst>
              <pc:docMk/>
              <pc:sldMasterMk cId="2394396925" sldId="2147483661"/>
              <pc:sldLayoutMk cId="775874064" sldId="2147483719"/>
              <ac:spMk id="12" creationId="{B1E017E9-3A1B-F2EC-5507-0221370E1A90}"/>
            </ac:spMkLst>
          </pc:spChg>
          <pc:spChg chg="del">
            <ac:chgData name="Niklas Brackmann" userId="46f1c102-2fcf-4bcb-b863-2c4e1a51faee" providerId="ADAL" clId="{FA166FE7-0938-4674-A6D5-BECE40FDF383}" dt="2024-04-23T13:02:55.755" v="75" actId="478"/>
            <ac:spMkLst>
              <pc:docMk/>
              <pc:sldMasterMk cId="2394396925" sldId="2147483661"/>
              <pc:sldLayoutMk cId="775874064" sldId="2147483719"/>
              <ac:spMk id="13" creationId="{C6C5D7BB-F081-AE0C-6BAA-5C53E9968F72}"/>
            </ac:spMkLst>
          </pc:spChg>
          <pc:spChg chg="add del">
            <ac:chgData name="Niklas Brackmann" userId="46f1c102-2fcf-4bcb-b863-2c4e1a51faee" providerId="ADAL" clId="{FA166FE7-0938-4674-A6D5-BECE40FDF383}" dt="2024-04-23T13:05:18.640" v="90" actId="11529"/>
            <ac:spMkLst>
              <pc:docMk/>
              <pc:sldMasterMk cId="2394396925" sldId="2147483661"/>
              <pc:sldLayoutMk cId="775874064" sldId="2147483719"/>
              <ac:spMk id="14" creationId="{A9D87E9D-0155-91AE-1502-CF50C360E079}"/>
            </ac:spMkLst>
          </pc:spChg>
          <pc:spChg chg="add del mod">
            <ac:chgData name="Niklas Brackmann" userId="46f1c102-2fcf-4bcb-b863-2c4e1a51faee" providerId="ADAL" clId="{FA166FE7-0938-4674-A6D5-BECE40FDF383}" dt="2024-04-23T13:06:38.616" v="150" actId="478"/>
            <ac:spMkLst>
              <pc:docMk/>
              <pc:sldMasterMk cId="2394396925" sldId="2147483661"/>
              <pc:sldLayoutMk cId="775874064" sldId="2147483719"/>
              <ac:spMk id="16" creationId="{56743D4D-1BEF-51C4-2A99-26F7603518BA}"/>
            </ac:spMkLst>
          </pc:spChg>
          <pc:spChg chg="add del">
            <ac:chgData name="Niklas Brackmann" userId="46f1c102-2fcf-4bcb-b863-2c4e1a51faee" providerId="ADAL" clId="{FA166FE7-0938-4674-A6D5-BECE40FDF383}" dt="2024-04-23T13:06:44.566" v="151" actId="11529"/>
            <ac:spMkLst>
              <pc:docMk/>
              <pc:sldMasterMk cId="2394396925" sldId="2147483661"/>
              <pc:sldLayoutMk cId="775874064" sldId="2147483719"/>
              <ac:spMk id="17" creationId="{877E9F89-12CB-4577-8122-58B4F79D9AA4}"/>
            </ac:spMkLst>
          </pc:spChg>
          <pc:spChg chg="del mod">
            <ac:chgData name="Niklas Brackmann" userId="46f1c102-2fcf-4bcb-b863-2c4e1a51faee" providerId="ADAL" clId="{FA166FE7-0938-4674-A6D5-BECE40FDF383}" dt="2024-04-23T12:57:48.472" v="24" actId="478"/>
            <ac:spMkLst>
              <pc:docMk/>
              <pc:sldMasterMk cId="2394396925" sldId="2147483661"/>
              <pc:sldLayoutMk cId="775874064" sldId="2147483719"/>
              <ac:spMk id="18" creationId="{B8005569-C2AD-CC05-8D64-B474FCA4E742}"/>
            </ac:spMkLst>
          </pc:spChg>
          <pc:spChg chg="add mod">
            <ac:chgData name="Niklas Brackmann" userId="46f1c102-2fcf-4bcb-b863-2c4e1a51faee" providerId="ADAL" clId="{FA166FE7-0938-4674-A6D5-BECE40FDF383}" dt="2024-04-23T13:15:37.309" v="237" actId="14100"/>
            <ac:spMkLst>
              <pc:docMk/>
              <pc:sldMasterMk cId="2394396925" sldId="2147483661"/>
              <pc:sldLayoutMk cId="775874064" sldId="2147483719"/>
              <ac:spMk id="19" creationId="{F0BD3FEB-3C77-3F40-5DAB-02568DB25FA7}"/>
            </ac:spMkLst>
          </pc:spChg>
          <pc:spChg chg="del">
            <ac:chgData name="Niklas Brackmann" userId="46f1c102-2fcf-4bcb-b863-2c4e1a51faee" providerId="ADAL" clId="{FA166FE7-0938-4674-A6D5-BECE40FDF383}" dt="2024-04-23T12:58:00.438" v="36" actId="478"/>
            <ac:spMkLst>
              <pc:docMk/>
              <pc:sldMasterMk cId="2394396925" sldId="2147483661"/>
              <pc:sldLayoutMk cId="775874064" sldId="2147483719"/>
              <ac:spMk id="20" creationId="{0182DB51-A959-F2BA-B39D-3F854ABEF219}"/>
            </ac:spMkLst>
          </pc:spChg>
          <pc:spChg chg="del">
            <ac:chgData name="Niklas Brackmann" userId="46f1c102-2fcf-4bcb-b863-2c4e1a51faee" providerId="ADAL" clId="{FA166FE7-0938-4674-A6D5-BECE40FDF383}" dt="2024-04-23T12:58:03.673" v="39" actId="478"/>
            <ac:spMkLst>
              <pc:docMk/>
              <pc:sldMasterMk cId="2394396925" sldId="2147483661"/>
              <pc:sldLayoutMk cId="775874064" sldId="2147483719"/>
              <ac:spMk id="21" creationId="{15C017A4-20BC-EBB8-F12E-3F64FAC018C4}"/>
            </ac:spMkLst>
          </pc:spChg>
          <pc:spChg chg="add mod">
            <ac:chgData name="Niklas Brackmann" userId="46f1c102-2fcf-4bcb-b863-2c4e1a51faee" providerId="ADAL" clId="{FA166FE7-0938-4674-A6D5-BECE40FDF383}" dt="2024-04-23T13:13:47.763" v="202"/>
            <ac:spMkLst>
              <pc:docMk/>
              <pc:sldMasterMk cId="2394396925" sldId="2147483661"/>
              <pc:sldLayoutMk cId="775874064" sldId="2147483719"/>
              <ac:spMk id="22" creationId="{4BF6749D-1773-FCD4-7EA3-AAFC304AB98B}"/>
            </ac:spMkLst>
          </pc:spChg>
          <pc:spChg chg="del">
            <ac:chgData name="Niklas Brackmann" userId="46f1c102-2fcf-4bcb-b863-2c4e1a51faee" providerId="ADAL" clId="{FA166FE7-0938-4674-A6D5-BECE40FDF383}" dt="2024-04-23T12:58:01.286" v="37" actId="478"/>
            <ac:spMkLst>
              <pc:docMk/>
              <pc:sldMasterMk cId="2394396925" sldId="2147483661"/>
              <pc:sldLayoutMk cId="775874064" sldId="2147483719"/>
              <ac:spMk id="23" creationId="{00CC4EDA-E8DB-BB7D-DA1C-0B05A1262887}"/>
            </ac:spMkLst>
          </pc:spChg>
          <pc:spChg chg="del">
            <ac:chgData name="Niklas Brackmann" userId="46f1c102-2fcf-4bcb-b863-2c4e1a51faee" providerId="ADAL" clId="{FA166FE7-0938-4674-A6D5-BECE40FDF383}" dt="2024-04-23T12:57:57.642" v="33" actId="478"/>
            <ac:spMkLst>
              <pc:docMk/>
              <pc:sldMasterMk cId="2394396925" sldId="2147483661"/>
              <pc:sldLayoutMk cId="775874064" sldId="2147483719"/>
              <ac:spMk id="24" creationId="{72FC1E6B-1686-9789-3C2B-F987A474243F}"/>
            </ac:spMkLst>
          </pc:spChg>
          <pc:spChg chg="del mod">
            <ac:chgData name="Niklas Brackmann" userId="46f1c102-2fcf-4bcb-b863-2c4e1a51faee" providerId="ADAL" clId="{FA166FE7-0938-4674-A6D5-BECE40FDF383}" dt="2024-04-23T15:04:04.105" v="383" actId="478"/>
            <ac:spMkLst>
              <pc:docMk/>
              <pc:sldMasterMk cId="2394396925" sldId="2147483661"/>
              <pc:sldLayoutMk cId="775874064" sldId="2147483719"/>
              <ac:spMk id="25" creationId="{3F01A773-91AB-760F-A2B8-F9299A3CEC97}"/>
            </ac:spMkLst>
          </pc:spChg>
          <pc:spChg chg="del">
            <ac:chgData name="Niklas Brackmann" userId="46f1c102-2fcf-4bcb-b863-2c4e1a51faee" providerId="ADAL" clId="{FA166FE7-0938-4674-A6D5-BECE40FDF383}" dt="2024-04-23T12:58:04.458" v="40" actId="478"/>
            <ac:spMkLst>
              <pc:docMk/>
              <pc:sldMasterMk cId="2394396925" sldId="2147483661"/>
              <pc:sldLayoutMk cId="775874064" sldId="2147483719"/>
              <ac:spMk id="26" creationId="{70F8BD5C-BB07-D70C-7B7E-D48D664F2941}"/>
            </ac:spMkLst>
          </pc:spChg>
          <pc:spChg chg="del">
            <ac:chgData name="Niklas Brackmann" userId="46f1c102-2fcf-4bcb-b863-2c4e1a51faee" providerId="ADAL" clId="{FA166FE7-0938-4674-A6D5-BECE40FDF383}" dt="2024-04-23T12:57:58.521" v="34" actId="478"/>
            <ac:spMkLst>
              <pc:docMk/>
              <pc:sldMasterMk cId="2394396925" sldId="2147483661"/>
              <pc:sldLayoutMk cId="775874064" sldId="2147483719"/>
              <ac:spMk id="27" creationId="{55963887-F3F0-94CC-EF89-0A2E74271239}"/>
            </ac:spMkLst>
          </pc:spChg>
          <pc:spChg chg="add mod">
            <ac:chgData name="Niklas Brackmann" userId="46f1c102-2fcf-4bcb-b863-2c4e1a51faee" providerId="ADAL" clId="{FA166FE7-0938-4674-A6D5-BECE40FDF383}" dt="2024-04-23T13:13:47.763" v="202"/>
            <ac:spMkLst>
              <pc:docMk/>
              <pc:sldMasterMk cId="2394396925" sldId="2147483661"/>
              <pc:sldLayoutMk cId="775874064" sldId="2147483719"/>
              <ac:spMk id="28" creationId="{E6876514-FC7D-983C-F89C-1C57BBA053A9}"/>
            </ac:spMkLst>
          </pc:spChg>
          <pc:spChg chg="mod">
            <ac:chgData name="Niklas Brackmann" userId="46f1c102-2fcf-4bcb-b863-2c4e1a51faee" providerId="ADAL" clId="{FA166FE7-0938-4674-A6D5-BECE40FDF383}" dt="2024-04-23T13:03:48.659" v="87" actId="14100"/>
            <ac:spMkLst>
              <pc:docMk/>
              <pc:sldMasterMk cId="2394396925" sldId="2147483661"/>
              <pc:sldLayoutMk cId="775874064" sldId="2147483719"/>
              <ac:spMk id="32" creationId="{3D97CCEF-8B32-DA8D-8220-433DBAC8C95B}"/>
            </ac:spMkLst>
          </pc:spChg>
          <pc:spChg chg="del">
            <ac:chgData name="Niklas Brackmann" userId="46f1c102-2fcf-4bcb-b863-2c4e1a51faee" providerId="ADAL" clId="{FA166FE7-0938-4674-A6D5-BECE40FDF383}" dt="2024-04-23T12:58:05.826" v="42" actId="478"/>
            <ac:spMkLst>
              <pc:docMk/>
              <pc:sldMasterMk cId="2394396925" sldId="2147483661"/>
              <pc:sldLayoutMk cId="775874064" sldId="2147483719"/>
              <ac:spMk id="33" creationId="{0669D30F-026D-396E-3EE2-06DF84238CBA}"/>
            </ac:spMkLst>
          </pc:spChg>
          <pc:spChg chg="mod">
            <ac:chgData name="Niklas Brackmann" userId="46f1c102-2fcf-4bcb-b863-2c4e1a51faee" providerId="ADAL" clId="{FA166FE7-0938-4674-A6D5-BECE40FDF383}" dt="2024-04-23T15:23:02.955" v="448" actId="14100"/>
            <ac:spMkLst>
              <pc:docMk/>
              <pc:sldMasterMk cId="2394396925" sldId="2147483661"/>
              <pc:sldLayoutMk cId="775874064" sldId="2147483719"/>
              <ac:spMk id="35" creationId="{6432F760-F5F0-D74C-F44A-680E2AFA4293}"/>
            </ac:spMkLst>
          </pc:spChg>
          <pc:spChg chg="add mod">
            <ac:chgData name="Niklas Brackmann" userId="46f1c102-2fcf-4bcb-b863-2c4e1a51faee" providerId="ADAL" clId="{FA166FE7-0938-4674-A6D5-BECE40FDF383}" dt="2024-04-23T13:15:33.415" v="236" actId="14100"/>
            <ac:spMkLst>
              <pc:docMk/>
              <pc:sldMasterMk cId="2394396925" sldId="2147483661"/>
              <pc:sldLayoutMk cId="775874064" sldId="2147483719"/>
              <ac:spMk id="36" creationId="{BD0682F5-6651-959E-B4BB-9EBA2A8B3FD4}"/>
            </ac:spMkLst>
          </pc:spChg>
          <pc:spChg chg="del">
            <ac:chgData name="Niklas Brackmann" userId="46f1c102-2fcf-4bcb-b863-2c4e1a51faee" providerId="ADAL" clId="{FA166FE7-0938-4674-A6D5-BECE40FDF383}" dt="2024-04-23T13:02:54.125" v="73" actId="478"/>
            <ac:spMkLst>
              <pc:docMk/>
              <pc:sldMasterMk cId="2394396925" sldId="2147483661"/>
              <pc:sldLayoutMk cId="775874064" sldId="2147483719"/>
              <ac:spMk id="37" creationId="{09B6D762-D0FD-44E1-840D-96D8D0C2D7F5}"/>
            </ac:spMkLst>
          </pc:spChg>
          <pc:spChg chg="del">
            <ac:chgData name="Niklas Brackmann" userId="46f1c102-2fcf-4bcb-b863-2c4e1a51faee" providerId="ADAL" clId="{FA166FE7-0938-4674-A6D5-BECE40FDF383}" dt="2024-04-23T12:58:07.489" v="43" actId="478"/>
            <ac:spMkLst>
              <pc:docMk/>
              <pc:sldMasterMk cId="2394396925" sldId="2147483661"/>
              <pc:sldLayoutMk cId="775874064" sldId="2147483719"/>
              <ac:spMk id="38" creationId="{0F8E101D-C083-405A-992A-AF27C4A4DD8F}"/>
            </ac:spMkLst>
          </pc:spChg>
          <pc:spChg chg="add mod ord">
            <ac:chgData name="Niklas Brackmann" userId="46f1c102-2fcf-4bcb-b863-2c4e1a51faee" providerId="ADAL" clId="{FA166FE7-0938-4674-A6D5-BECE40FDF383}" dt="2024-04-23T15:05:20.564" v="399" actId="14100"/>
            <ac:spMkLst>
              <pc:docMk/>
              <pc:sldMasterMk cId="2394396925" sldId="2147483661"/>
              <pc:sldLayoutMk cId="775874064" sldId="2147483719"/>
              <ac:spMk id="40" creationId="{B60C50FE-EAF0-EE57-47FB-B6F7F07DEAF4}"/>
            </ac:spMkLst>
          </pc:spChg>
          <pc:spChg chg="add del mod">
            <ac:chgData name="Niklas Brackmann" userId="46f1c102-2fcf-4bcb-b863-2c4e1a51faee" providerId="ADAL" clId="{FA166FE7-0938-4674-A6D5-BECE40FDF383}" dt="2024-04-23T15:22:40.579" v="444" actId="478"/>
            <ac:spMkLst>
              <pc:docMk/>
              <pc:sldMasterMk cId="2394396925" sldId="2147483661"/>
              <pc:sldLayoutMk cId="775874064" sldId="2147483719"/>
              <ac:spMk id="41" creationId="{046C94F4-9724-8B58-6706-299D69CC307E}"/>
            </ac:spMkLst>
          </pc:spChg>
          <pc:spChg chg="add mod">
            <ac:chgData name="Niklas Brackmann" userId="46f1c102-2fcf-4bcb-b863-2c4e1a51faee" providerId="ADAL" clId="{FA166FE7-0938-4674-A6D5-BECE40FDF383}" dt="2024-04-23T15:23:23.899" v="479" actId="20577"/>
            <ac:spMkLst>
              <pc:docMk/>
              <pc:sldMasterMk cId="2394396925" sldId="2147483661"/>
              <pc:sldLayoutMk cId="775874064" sldId="2147483719"/>
              <ac:spMk id="42" creationId="{6427AF51-6715-5108-6DA1-B5C1D3AC3789}"/>
            </ac:spMkLst>
          </pc:spChg>
          <pc:picChg chg="mod ord">
            <ac:chgData name="Niklas Brackmann" userId="46f1c102-2fcf-4bcb-b863-2c4e1a51faee" providerId="ADAL" clId="{FA166FE7-0938-4674-A6D5-BECE40FDF383}" dt="2024-04-23T15:04:37.409" v="393" actId="1076"/>
            <ac:picMkLst>
              <pc:docMk/>
              <pc:sldMasterMk cId="2394396925" sldId="2147483661"/>
              <pc:sldLayoutMk cId="775874064" sldId="2147483719"/>
              <ac:picMk id="15" creationId="{E7BA10C1-887F-4D7D-1311-C6E80EA9D4B2}"/>
            </ac:picMkLst>
          </pc:picChg>
          <pc:cxnChg chg="del mod">
            <ac:chgData name="Niklas Brackmann" userId="46f1c102-2fcf-4bcb-b863-2c4e1a51faee" providerId="ADAL" clId="{FA166FE7-0938-4674-A6D5-BECE40FDF383}" dt="2024-04-23T12:57:51.955" v="27" actId="478"/>
            <ac:cxnSpMkLst>
              <pc:docMk/>
              <pc:sldMasterMk cId="2394396925" sldId="2147483661"/>
              <pc:sldLayoutMk cId="775874064" sldId="2147483719"/>
              <ac:cxnSpMk id="7" creationId="{A5F06630-003E-1C3B-0DBA-726362887851}"/>
            </ac:cxnSpMkLst>
          </pc:cxnChg>
          <pc:cxnChg chg="del mod">
            <ac:chgData name="Niklas Brackmann" userId="46f1c102-2fcf-4bcb-b863-2c4e1a51faee" providerId="ADAL" clId="{FA166FE7-0938-4674-A6D5-BECE40FDF383}" dt="2024-04-23T12:57:45.956" v="22" actId="478"/>
            <ac:cxnSpMkLst>
              <pc:docMk/>
              <pc:sldMasterMk cId="2394396925" sldId="2147483661"/>
              <pc:sldLayoutMk cId="775874064" sldId="2147483719"/>
              <ac:cxnSpMk id="9" creationId="{AB3D701B-E924-5F8D-A252-59609AD8BDE0}"/>
            </ac:cxnSpMkLst>
          </pc:cxnChg>
          <pc:cxnChg chg="del mod">
            <ac:chgData name="Niklas Brackmann" userId="46f1c102-2fcf-4bcb-b863-2c4e1a51faee" providerId="ADAL" clId="{FA166FE7-0938-4674-A6D5-BECE40FDF383}" dt="2024-04-23T12:57:56.302" v="32" actId="478"/>
            <ac:cxnSpMkLst>
              <pc:docMk/>
              <pc:sldMasterMk cId="2394396925" sldId="2147483661"/>
              <pc:sldLayoutMk cId="775874064" sldId="2147483719"/>
              <ac:cxnSpMk id="29" creationId="{6F5B5A21-824A-BB74-2B15-2A788DA33724}"/>
            </ac:cxnSpMkLst>
          </pc:cxnChg>
          <pc:cxnChg chg="del">
            <ac:chgData name="Niklas Brackmann" userId="46f1c102-2fcf-4bcb-b863-2c4e1a51faee" providerId="ADAL" clId="{FA166FE7-0938-4674-A6D5-BECE40FDF383}" dt="2024-04-23T12:57:59.322" v="35" actId="478"/>
            <ac:cxnSpMkLst>
              <pc:docMk/>
              <pc:sldMasterMk cId="2394396925" sldId="2147483661"/>
              <pc:sldLayoutMk cId="775874064" sldId="2147483719"/>
              <ac:cxnSpMk id="30" creationId="{2EE49448-F439-A633-EACC-57EB23D23359}"/>
            </ac:cxnSpMkLst>
          </pc:cxnChg>
          <pc:cxnChg chg="del">
            <ac:chgData name="Niklas Brackmann" userId="46f1c102-2fcf-4bcb-b863-2c4e1a51faee" providerId="ADAL" clId="{FA166FE7-0938-4674-A6D5-BECE40FDF383}" dt="2024-04-23T12:58:02.182" v="38" actId="478"/>
            <ac:cxnSpMkLst>
              <pc:docMk/>
              <pc:sldMasterMk cId="2394396925" sldId="2147483661"/>
              <pc:sldLayoutMk cId="775874064" sldId="2147483719"/>
              <ac:cxnSpMk id="31" creationId="{007006AC-0824-25E6-BEC6-E49B6575ED54}"/>
            </ac:cxnSpMkLst>
          </pc:cxnChg>
          <pc:cxnChg chg="del">
            <ac:chgData name="Niklas Brackmann" userId="46f1c102-2fcf-4bcb-b863-2c4e1a51faee" providerId="ADAL" clId="{FA166FE7-0938-4674-A6D5-BECE40FDF383}" dt="2024-04-23T12:58:05.259" v="41" actId="478"/>
            <ac:cxnSpMkLst>
              <pc:docMk/>
              <pc:sldMasterMk cId="2394396925" sldId="2147483661"/>
              <pc:sldLayoutMk cId="775874064" sldId="2147483719"/>
              <ac:cxnSpMk id="39" creationId="{C91D51F2-7903-CEE1-8A5A-FB946334D454}"/>
            </ac:cxnSpMkLst>
          </pc:cxnChg>
        </pc:sldLayoutChg>
        <pc:sldLayoutChg chg="addSp delSp mod">
          <pc:chgData name="Niklas Brackmann" userId="46f1c102-2fcf-4bcb-b863-2c4e1a51faee" providerId="ADAL" clId="{FA166FE7-0938-4674-A6D5-BECE40FDF383}" dt="2024-04-23T13:47:54.947" v="326" actId="478"/>
          <pc:sldLayoutMkLst>
            <pc:docMk/>
            <pc:sldMasterMk cId="2394396925" sldId="2147483661"/>
            <pc:sldLayoutMk cId="663379272" sldId="2147483720"/>
          </pc:sldLayoutMkLst>
          <pc:spChg chg="add del">
            <ac:chgData name="Niklas Brackmann" userId="46f1c102-2fcf-4bcb-b863-2c4e1a51faee" providerId="ADAL" clId="{FA166FE7-0938-4674-A6D5-BECE40FDF383}" dt="2024-04-23T13:47:54.947" v="326" actId="478"/>
            <ac:spMkLst>
              <pc:docMk/>
              <pc:sldMasterMk cId="2394396925" sldId="2147483661"/>
              <pc:sldLayoutMk cId="663379272" sldId="2147483720"/>
              <ac:spMk id="2" creationId="{9A09CF22-0C7B-B8E0-EEF8-7EA4D09EAF28}"/>
            </ac:spMkLst>
          </pc:spChg>
        </pc:sldLayoutChg>
        <pc:sldLayoutChg chg="addSp delSp modSp add mod modTransition">
          <pc:chgData name="Niklas Brackmann" userId="46f1c102-2fcf-4bcb-b863-2c4e1a51faee" providerId="ADAL" clId="{FA166FE7-0938-4674-A6D5-BECE40FDF383}" dt="2024-04-23T15:38:43.174" v="598" actId="1076"/>
          <pc:sldLayoutMkLst>
            <pc:docMk/>
            <pc:sldMasterMk cId="2394396925" sldId="2147483661"/>
            <pc:sldLayoutMk cId="1356081022" sldId="2147483720"/>
          </pc:sldLayoutMkLst>
          <pc:spChg chg="add mod ord">
            <ac:chgData name="Niklas Brackmann" userId="46f1c102-2fcf-4bcb-b863-2c4e1a51faee" providerId="ADAL" clId="{FA166FE7-0938-4674-A6D5-BECE40FDF383}" dt="2024-04-23T15:35:59.680" v="583" actId="1076"/>
            <ac:spMkLst>
              <pc:docMk/>
              <pc:sldMasterMk cId="2394396925" sldId="2147483661"/>
              <pc:sldLayoutMk cId="1356081022" sldId="2147483720"/>
              <ac:spMk id="2" creationId="{D5DFB420-38D4-D2C0-20D5-381F78BB0A83}"/>
            </ac:spMkLst>
          </pc:spChg>
          <pc:spChg chg="add mod">
            <ac:chgData name="Niklas Brackmann" userId="46f1c102-2fcf-4bcb-b863-2c4e1a51faee" providerId="ADAL" clId="{FA166FE7-0938-4674-A6D5-BECE40FDF383}" dt="2024-04-23T15:37:17.844" v="589" actId="1076"/>
            <ac:spMkLst>
              <pc:docMk/>
              <pc:sldMasterMk cId="2394396925" sldId="2147483661"/>
              <pc:sldLayoutMk cId="1356081022" sldId="2147483720"/>
              <ac:spMk id="3" creationId="{262FEDB4-8304-2B5C-5375-A2434415F54C}"/>
            </ac:spMkLst>
          </pc:spChg>
          <pc:spChg chg="add del mod">
            <ac:chgData name="Niklas Brackmann" userId="46f1c102-2fcf-4bcb-b863-2c4e1a51faee" providerId="ADAL" clId="{FA166FE7-0938-4674-A6D5-BECE40FDF383}" dt="2024-04-23T15:31:41.282" v="532" actId="478"/>
            <ac:spMkLst>
              <pc:docMk/>
              <pc:sldMasterMk cId="2394396925" sldId="2147483661"/>
              <pc:sldLayoutMk cId="1356081022" sldId="2147483720"/>
              <ac:spMk id="4" creationId="{4414E4C4-D433-7BA7-AD05-D2F23DBDBA9F}"/>
            </ac:spMkLst>
          </pc:spChg>
          <pc:spChg chg="add mod">
            <ac:chgData name="Niklas Brackmann" userId="46f1c102-2fcf-4bcb-b863-2c4e1a51faee" providerId="ADAL" clId="{FA166FE7-0938-4674-A6D5-BECE40FDF383}" dt="2024-04-23T15:37:17.844" v="589" actId="1076"/>
            <ac:spMkLst>
              <pc:docMk/>
              <pc:sldMasterMk cId="2394396925" sldId="2147483661"/>
              <pc:sldLayoutMk cId="1356081022" sldId="2147483720"/>
              <ac:spMk id="5" creationId="{EC6CAEEE-9D67-D6DD-0FE8-6B30717B5FE7}"/>
            </ac:spMkLst>
          </pc:spChg>
          <pc:spChg chg="add mod">
            <ac:chgData name="Niklas Brackmann" userId="46f1c102-2fcf-4bcb-b863-2c4e1a51faee" providerId="ADAL" clId="{FA166FE7-0938-4674-A6D5-BECE40FDF383}" dt="2024-04-23T15:37:17.844" v="589" actId="1076"/>
            <ac:spMkLst>
              <pc:docMk/>
              <pc:sldMasterMk cId="2394396925" sldId="2147483661"/>
              <pc:sldLayoutMk cId="1356081022" sldId="2147483720"/>
              <ac:spMk id="6" creationId="{E329D748-C926-A230-42C1-E56F352D8338}"/>
            </ac:spMkLst>
          </pc:spChg>
          <pc:spChg chg="del mod">
            <ac:chgData name="Niklas Brackmann" userId="46f1c102-2fcf-4bcb-b863-2c4e1a51faee" providerId="ADAL" clId="{FA166FE7-0938-4674-A6D5-BECE40FDF383}" dt="2024-04-23T15:30:40.607" v="525" actId="478"/>
            <ac:spMkLst>
              <pc:docMk/>
              <pc:sldMasterMk cId="2394396925" sldId="2147483661"/>
              <pc:sldLayoutMk cId="1356081022" sldId="2147483720"/>
              <ac:spMk id="8" creationId="{E1DE485B-6D1B-C7EC-A809-45580755D314}"/>
            </ac:spMkLst>
          </pc:spChg>
          <pc:spChg chg="add mod">
            <ac:chgData name="Niklas Brackmann" userId="46f1c102-2fcf-4bcb-b863-2c4e1a51faee" providerId="ADAL" clId="{FA166FE7-0938-4674-A6D5-BECE40FDF383}" dt="2024-04-23T15:37:17.844" v="589" actId="1076"/>
            <ac:spMkLst>
              <pc:docMk/>
              <pc:sldMasterMk cId="2394396925" sldId="2147483661"/>
              <pc:sldLayoutMk cId="1356081022" sldId="2147483720"/>
              <ac:spMk id="10" creationId="{37C36D89-03C3-3169-86D3-4F9928FBE14A}"/>
            </ac:spMkLst>
          </pc:spChg>
          <pc:spChg chg="add mod">
            <ac:chgData name="Niklas Brackmann" userId="46f1c102-2fcf-4bcb-b863-2c4e1a51faee" providerId="ADAL" clId="{FA166FE7-0938-4674-A6D5-BECE40FDF383}" dt="2024-04-23T15:37:17.844" v="589" actId="1076"/>
            <ac:spMkLst>
              <pc:docMk/>
              <pc:sldMasterMk cId="2394396925" sldId="2147483661"/>
              <pc:sldLayoutMk cId="1356081022" sldId="2147483720"/>
              <ac:spMk id="11" creationId="{749A76B2-105A-300E-9031-EB425EA3D87B}"/>
            </ac:spMkLst>
          </pc:spChg>
          <pc:spChg chg="mod">
            <ac:chgData name="Niklas Brackmann" userId="46f1c102-2fcf-4bcb-b863-2c4e1a51faee" providerId="ADAL" clId="{FA166FE7-0938-4674-A6D5-BECE40FDF383}" dt="2024-04-23T15:38:43.174" v="598" actId="1076"/>
            <ac:spMkLst>
              <pc:docMk/>
              <pc:sldMasterMk cId="2394396925" sldId="2147483661"/>
              <pc:sldLayoutMk cId="1356081022" sldId="2147483720"/>
              <ac:spMk id="12" creationId="{B1E017E9-3A1B-F2EC-5507-0221370E1A90}"/>
            </ac:spMkLst>
          </pc:spChg>
          <pc:spChg chg="mod">
            <ac:chgData name="Niklas Brackmann" userId="46f1c102-2fcf-4bcb-b863-2c4e1a51faee" providerId="ADAL" clId="{FA166FE7-0938-4674-A6D5-BECE40FDF383}" dt="2024-04-23T15:36:02.179" v="584" actId="14100"/>
            <ac:spMkLst>
              <pc:docMk/>
              <pc:sldMasterMk cId="2394396925" sldId="2147483661"/>
              <pc:sldLayoutMk cId="1356081022" sldId="2147483720"/>
              <ac:spMk id="13" creationId="{C6C5D7BB-F081-AE0C-6BAA-5C53E9968F72}"/>
            </ac:spMkLst>
          </pc:spChg>
          <pc:spChg chg="add mod">
            <ac:chgData name="Niklas Brackmann" userId="46f1c102-2fcf-4bcb-b863-2c4e1a51faee" providerId="ADAL" clId="{FA166FE7-0938-4674-A6D5-BECE40FDF383}" dt="2024-04-23T15:36:30.483" v="586" actId="1076"/>
            <ac:spMkLst>
              <pc:docMk/>
              <pc:sldMasterMk cId="2394396925" sldId="2147483661"/>
              <pc:sldLayoutMk cId="1356081022" sldId="2147483720"/>
              <ac:spMk id="14" creationId="{78D6B5DE-E657-A8D4-D7A7-0EE4B98035D4}"/>
            </ac:spMkLst>
          </pc:spChg>
          <pc:spChg chg="add del mod">
            <ac:chgData name="Niklas Brackmann" userId="46f1c102-2fcf-4bcb-b863-2c4e1a51faee" providerId="ADAL" clId="{FA166FE7-0938-4674-A6D5-BECE40FDF383}" dt="2024-04-23T15:34:46.383" v="568" actId="478"/>
            <ac:spMkLst>
              <pc:docMk/>
              <pc:sldMasterMk cId="2394396925" sldId="2147483661"/>
              <pc:sldLayoutMk cId="1356081022" sldId="2147483720"/>
              <ac:spMk id="16" creationId="{2BC6A230-78E3-9489-B9CE-48D43707075C}"/>
            </ac:spMkLst>
          </pc:spChg>
          <pc:spChg chg="add mod">
            <ac:chgData name="Niklas Brackmann" userId="46f1c102-2fcf-4bcb-b863-2c4e1a51faee" providerId="ADAL" clId="{FA166FE7-0938-4674-A6D5-BECE40FDF383}" dt="2024-04-23T15:36:30.483" v="586" actId="1076"/>
            <ac:spMkLst>
              <pc:docMk/>
              <pc:sldMasterMk cId="2394396925" sldId="2147483661"/>
              <pc:sldLayoutMk cId="1356081022" sldId="2147483720"/>
              <ac:spMk id="17" creationId="{FBFEFA34-0D08-DED7-1704-24CE436482AF}"/>
            </ac:spMkLst>
          </pc:spChg>
          <pc:spChg chg="add mod">
            <ac:chgData name="Niklas Brackmann" userId="46f1c102-2fcf-4bcb-b863-2c4e1a51faee" providerId="ADAL" clId="{FA166FE7-0938-4674-A6D5-BECE40FDF383}" dt="2024-04-23T15:36:30.483" v="586" actId="1076"/>
            <ac:spMkLst>
              <pc:docMk/>
              <pc:sldMasterMk cId="2394396925" sldId="2147483661"/>
              <pc:sldLayoutMk cId="1356081022" sldId="2147483720"/>
              <ac:spMk id="18" creationId="{19696418-4893-6C05-740D-6F3B24BFA58D}"/>
            </ac:spMkLst>
          </pc:spChg>
          <pc:spChg chg="add mod">
            <ac:chgData name="Niklas Brackmann" userId="46f1c102-2fcf-4bcb-b863-2c4e1a51faee" providerId="ADAL" clId="{FA166FE7-0938-4674-A6D5-BECE40FDF383}" dt="2024-04-23T15:36:30.483" v="586" actId="1076"/>
            <ac:spMkLst>
              <pc:docMk/>
              <pc:sldMasterMk cId="2394396925" sldId="2147483661"/>
              <pc:sldLayoutMk cId="1356081022" sldId="2147483720"/>
              <ac:spMk id="19" creationId="{F12E1287-1494-5000-C397-786F4B0A98B9}"/>
            </ac:spMkLst>
          </pc:spChg>
          <pc:spChg chg="mod">
            <ac:chgData name="Niklas Brackmann" userId="46f1c102-2fcf-4bcb-b863-2c4e1a51faee" providerId="ADAL" clId="{FA166FE7-0938-4674-A6D5-BECE40FDF383}" dt="2024-04-23T15:36:30.483" v="586" actId="1076"/>
            <ac:spMkLst>
              <pc:docMk/>
              <pc:sldMasterMk cId="2394396925" sldId="2147483661"/>
              <pc:sldLayoutMk cId="1356081022" sldId="2147483720"/>
              <ac:spMk id="20" creationId="{0182DB51-A959-F2BA-B39D-3F854ABEF219}"/>
            </ac:spMkLst>
          </pc:spChg>
          <pc:spChg chg="mod">
            <ac:chgData name="Niklas Brackmann" userId="46f1c102-2fcf-4bcb-b863-2c4e1a51faee" providerId="ADAL" clId="{FA166FE7-0938-4674-A6D5-BECE40FDF383}" dt="2024-04-23T15:28:28.642" v="500" actId="1076"/>
            <ac:spMkLst>
              <pc:docMk/>
              <pc:sldMasterMk cId="2394396925" sldId="2147483661"/>
              <pc:sldLayoutMk cId="1356081022" sldId="2147483720"/>
              <ac:spMk id="21" creationId="{15C017A4-20BC-EBB8-F12E-3F64FAC018C4}"/>
            </ac:spMkLst>
          </pc:spChg>
          <pc:spChg chg="add del mod">
            <ac:chgData name="Niklas Brackmann" userId="46f1c102-2fcf-4bcb-b863-2c4e1a51faee" providerId="ADAL" clId="{FA166FE7-0938-4674-A6D5-BECE40FDF383}" dt="2024-04-23T15:35:40.599" v="580" actId="478"/>
            <ac:spMkLst>
              <pc:docMk/>
              <pc:sldMasterMk cId="2394396925" sldId="2147483661"/>
              <pc:sldLayoutMk cId="1356081022" sldId="2147483720"/>
              <ac:spMk id="22" creationId="{C528A992-8C39-F9B7-EAA8-07CFB3B3DB0D}"/>
            </ac:spMkLst>
          </pc:spChg>
          <pc:spChg chg="del">
            <ac:chgData name="Niklas Brackmann" userId="46f1c102-2fcf-4bcb-b863-2c4e1a51faee" providerId="ADAL" clId="{FA166FE7-0938-4674-A6D5-BECE40FDF383}" dt="2024-04-23T15:32:54.346" v="548" actId="478"/>
            <ac:spMkLst>
              <pc:docMk/>
              <pc:sldMasterMk cId="2394396925" sldId="2147483661"/>
              <pc:sldLayoutMk cId="1356081022" sldId="2147483720"/>
              <ac:spMk id="23" creationId="{00CC4EDA-E8DB-BB7D-DA1C-0B05A1262887}"/>
            </ac:spMkLst>
          </pc:spChg>
          <pc:spChg chg="mod">
            <ac:chgData name="Niklas Brackmann" userId="46f1c102-2fcf-4bcb-b863-2c4e1a51faee" providerId="ADAL" clId="{FA166FE7-0938-4674-A6D5-BECE40FDF383}" dt="2024-04-23T15:37:17.844" v="589" actId="1076"/>
            <ac:spMkLst>
              <pc:docMk/>
              <pc:sldMasterMk cId="2394396925" sldId="2147483661"/>
              <pc:sldLayoutMk cId="1356081022" sldId="2147483720"/>
              <ac:spMk id="24" creationId="{72FC1E6B-1686-9789-3C2B-F987A474243F}"/>
            </ac:spMkLst>
          </pc:spChg>
          <pc:spChg chg="add mod">
            <ac:chgData name="Niklas Brackmann" userId="46f1c102-2fcf-4bcb-b863-2c4e1a51faee" providerId="ADAL" clId="{FA166FE7-0938-4674-A6D5-BECE40FDF383}" dt="2024-04-23T15:36:30.483" v="586" actId="1076"/>
            <ac:spMkLst>
              <pc:docMk/>
              <pc:sldMasterMk cId="2394396925" sldId="2147483661"/>
              <pc:sldLayoutMk cId="1356081022" sldId="2147483720"/>
              <ac:spMk id="25" creationId="{C3D2E49A-1915-C09E-A2F3-68BB74DD64A1}"/>
            </ac:spMkLst>
          </pc:spChg>
          <pc:spChg chg="mod">
            <ac:chgData name="Niklas Brackmann" userId="46f1c102-2fcf-4bcb-b863-2c4e1a51faee" providerId="ADAL" clId="{FA166FE7-0938-4674-A6D5-BECE40FDF383}" dt="2024-04-23T15:29:12.621" v="507" actId="14100"/>
            <ac:spMkLst>
              <pc:docMk/>
              <pc:sldMasterMk cId="2394396925" sldId="2147483661"/>
              <pc:sldLayoutMk cId="1356081022" sldId="2147483720"/>
              <ac:spMk id="26" creationId="{70F8BD5C-BB07-D70C-7B7E-D48D664F2941}"/>
            </ac:spMkLst>
          </pc:spChg>
          <pc:spChg chg="del mod">
            <ac:chgData name="Niklas Brackmann" userId="46f1c102-2fcf-4bcb-b863-2c4e1a51faee" providerId="ADAL" clId="{FA166FE7-0938-4674-A6D5-BECE40FDF383}" dt="2024-04-23T15:32:53.266" v="547" actId="478"/>
            <ac:spMkLst>
              <pc:docMk/>
              <pc:sldMasterMk cId="2394396925" sldId="2147483661"/>
              <pc:sldLayoutMk cId="1356081022" sldId="2147483720"/>
              <ac:spMk id="27" creationId="{55963887-F3F0-94CC-EF89-0A2E74271239}"/>
            </ac:spMkLst>
          </pc:spChg>
          <pc:spChg chg="mod">
            <ac:chgData name="Niklas Brackmann" userId="46f1c102-2fcf-4bcb-b863-2c4e1a51faee" providerId="ADAL" clId="{FA166FE7-0938-4674-A6D5-BECE40FDF383}" dt="2024-04-23T15:29:15.033" v="508" actId="14100"/>
            <ac:spMkLst>
              <pc:docMk/>
              <pc:sldMasterMk cId="2394396925" sldId="2147483661"/>
              <pc:sldLayoutMk cId="1356081022" sldId="2147483720"/>
              <ac:spMk id="28" creationId="{07B69F82-996F-FDAC-4C14-B8EBC477FCB8}"/>
            </ac:spMkLst>
          </pc:spChg>
          <pc:spChg chg="add del mod">
            <ac:chgData name="Niklas Brackmann" userId="46f1c102-2fcf-4bcb-b863-2c4e1a51faee" providerId="ADAL" clId="{FA166FE7-0938-4674-A6D5-BECE40FDF383}" dt="2024-04-23T15:36:50.641" v="588" actId="478"/>
            <ac:spMkLst>
              <pc:docMk/>
              <pc:sldMasterMk cId="2394396925" sldId="2147483661"/>
              <pc:sldLayoutMk cId="1356081022" sldId="2147483720"/>
              <ac:spMk id="29" creationId="{8F27A20D-0389-A8DE-FFBF-D2B2A429962E}"/>
            </ac:spMkLst>
          </pc:spChg>
          <pc:spChg chg="add del mod">
            <ac:chgData name="Niklas Brackmann" userId="46f1c102-2fcf-4bcb-b863-2c4e1a51faee" providerId="ADAL" clId="{FA166FE7-0938-4674-A6D5-BECE40FDF383}" dt="2024-04-23T15:36:50.641" v="588" actId="478"/>
            <ac:spMkLst>
              <pc:docMk/>
              <pc:sldMasterMk cId="2394396925" sldId="2147483661"/>
              <pc:sldLayoutMk cId="1356081022" sldId="2147483720"/>
              <ac:spMk id="32" creationId="{19F8C2B2-6C4D-EE21-8AF4-F030574DE998}"/>
            </ac:spMkLst>
          </pc:spChg>
          <pc:spChg chg="add del mod">
            <ac:chgData name="Niklas Brackmann" userId="46f1c102-2fcf-4bcb-b863-2c4e1a51faee" providerId="ADAL" clId="{FA166FE7-0938-4674-A6D5-BECE40FDF383}" dt="2024-04-23T15:36:50.641" v="588" actId="478"/>
            <ac:spMkLst>
              <pc:docMk/>
              <pc:sldMasterMk cId="2394396925" sldId="2147483661"/>
              <pc:sldLayoutMk cId="1356081022" sldId="2147483720"/>
              <ac:spMk id="33" creationId="{5934F6B8-E4BB-5069-2E4C-07AC780DE050}"/>
            </ac:spMkLst>
          </pc:spChg>
          <pc:spChg chg="add del mod">
            <ac:chgData name="Niklas Brackmann" userId="46f1c102-2fcf-4bcb-b863-2c4e1a51faee" providerId="ADAL" clId="{FA166FE7-0938-4674-A6D5-BECE40FDF383}" dt="2024-04-23T15:36:50.641" v="588" actId="478"/>
            <ac:spMkLst>
              <pc:docMk/>
              <pc:sldMasterMk cId="2394396925" sldId="2147483661"/>
              <pc:sldLayoutMk cId="1356081022" sldId="2147483720"/>
              <ac:spMk id="35" creationId="{D07548AD-C897-0FA0-C186-C1537738132F}"/>
            </ac:spMkLst>
          </pc:spChg>
          <pc:spChg chg="mod">
            <ac:chgData name="Niklas Brackmann" userId="46f1c102-2fcf-4bcb-b863-2c4e1a51faee" providerId="ADAL" clId="{FA166FE7-0938-4674-A6D5-BECE40FDF383}" dt="2024-04-23T15:29:17.721" v="509" actId="14100"/>
            <ac:spMkLst>
              <pc:docMk/>
              <pc:sldMasterMk cId="2394396925" sldId="2147483661"/>
              <pc:sldLayoutMk cId="1356081022" sldId="2147483720"/>
              <ac:spMk id="36" creationId="{D221B3D5-97AC-C7AB-9718-BE4C067649F5}"/>
            </ac:spMkLst>
          </pc:spChg>
          <pc:spChg chg="mod">
            <ac:chgData name="Niklas Brackmann" userId="46f1c102-2fcf-4bcb-b863-2c4e1a51faee" providerId="ADAL" clId="{FA166FE7-0938-4674-A6D5-BECE40FDF383}" dt="2024-04-23T15:38:43.174" v="598" actId="1076"/>
            <ac:spMkLst>
              <pc:docMk/>
              <pc:sldMasterMk cId="2394396925" sldId="2147483661"/>
              <pc:sldLayoutMk cId="1356081022" sldId="2147483720"/>
              <ac:spMk id="37" creationId="{09B6D762-D0FD-44E1-840D-96D8D0C2D7F5}"/>
            </ac:spMkLst>
          </pc:spChg>
          <pc:spChg chg="add del mod">
            <ac:chgData name="Niklas Brackmann" userId="46f1c102-2fcf-4bcb-b863-2c4e1a51faee" providerId="ADAL" clId="{FA166FE7-0938-4674-A6D5-BECE40FDF383}" dt="2024-04-23T15:38:14.629" v="594" actId="478"/>
            <ac:spMkLst>
              <pc:docMk/>
              <pc:sldMasterMk cId="2394396925" sldId="2147483661"/>
              <pc:sldLayoutMk cId="1356081022" sldId="2147483720"/>
              <ac:spMk id="38" creationId="{A42D6990-EBCE-937F-318A-33D4D5C5936A}"/>
            </ac:spMkLst>
          </pc:spChg>
          <pc:spChg chg="mod">
            <ac:chgData name="Niklas Brackmann" userId="46f1c102-2fcf-4bcb-b863-2c4e1a51faee" providerId="ADAL" clId="{FA166FE7-0938-4674-A6D5-BECE40FDF383}" dt="2024-04-23T15:29:19.735" v="510" actId="14100"/>
            <ac:spMkLst>
              <pc:docMk/>
              <pc:sldMasterMk cId="2394396925" sldId="2147483661"/>
              <pc:sldLayoutMk cId="1356081022" sldId="2147483720"/>
              <ac:spMk id="40" creationId="{2DC088B0-8FE9-F217-12C0-E6C16ACCF071}"/>
            </ac:spMkLst>
          </pc:spChg>
          <pc:spChg chg="mod">
            <ac:chgData name="Niklas Brackmann" userId="46f1c102-2fcf-4bcb-b863-2c4e1a51faee" providerId="ADAL" clId="{FA166FE7-0938-4674-A6D5-BECE40FDF383}" dt="2024-04-23T15:29:22.829" v="512" actId="14100"/>
            <ac:spMkLst>
              <pc:docMk/>
              <pc:sldMasterMk cId="2394396925" sldId="2147483661"/>
              <pc:sldLayoutMk cId="1356081022" sldId="2147483720"/>
              <ac:spMk id="41" creationId="{0C7A7DC8-87BB-78AF-9AAF-849D9E8E161E}"/>
            </ac:spMkLst>
          </pc:spChg>
          <pc:spChg chg="add del mod">
            <ac:chgData name="Niklas Brackmann" userId="46f1c102-2fcf-4bcb-b863-2c4e1a51faee" providerId="ADAL" clId="{FA166FE7-0938-4674-A6D5-BECE40FDF383}" dt="2024-04-23T15:38:14.629" v="594" actId="478"/>
            <ac:spMkLst>
              <pc:docMk/>
              <pc:sldMasterMk cId="2394396925" sldId="2147483661"/>
              <pc:sldLayoutMk cId="1356081022" sldId="2147483720"/>
              <ac:spMk id="44" creationId="{4EAA9763-DAA5-3EE9-866D-73FB9D58AAB5}"/>
            </ac:spMkLst>
          </pc:spChg>
          <pc:spChg chg="add del mod">
            <ac:chgData name="Niklas Brackmann" userId="46f1c102-2fcf-4bcb-b863-2c4e1a51faee" providerId="ADAL" clId="{FA166FE7-0938-4674-A6D5-BECE40FDF383}" dt="2024-04-23T15:38:14.629" v="594" actId="478"/>
            <ac:spMkLst>
              <pc:docMk/>
              <pc:sldMasterMk cId="2394396925" sldId="2147483661"/>
              <pc:sldLayoutMk cId="1356081022" sldId="2147483720"/>
              <ac:spMk id="45" creationId="{4B0CD469-2850-6885-CA1D-66BB503288B2}"/>
            </ac:spMkLst>
          </pc:spChg>
          <pc:spChg chg="add del mod">
            <ac:chgData name="Niklas Brackmann" userId="46f1c102-2fcf-4bcb-b863-2c4e1a51faee" providerId="ADAL" clId="{FA166FE7-0938-4674-A6D5-BECE40FDF383}" dt="2024-04-23T15:38:14.629" v="594" actId="478"/>
            <ac:spMkLst>
              <pc:docMk/>
              <pc:sldMasterMk cId="2394396925" sldId="2147483661"/>
              <pc:sldLayoutMk cId="1356081022" sldId="2147483720"/>
              <ac:spMk id="46" creationId="{A685AC9D-079F-6F3C-19A8-07FA94FE44FB}"/>
            </ac:spMkLst>
          </pc:spChg>
          <pc:spChg chg="add del mod">
            <ac:chgData name="Niklas Brackmann" userId="46f1c102-2fcf-4bcb-b863-2c4e1a51faee" providerId="ADAL" clId="{FA166FE7-0938-4674-A6D5-BECE40FDF383}" dt="2024-04-23T15:38:24.722" v="596" actId="478"/>
            <ac:spMkLst>
              <pc:docMk/>
              <pc:sldMasterMk cId="2394396925" sldId="2147483661"/>
              <pc:sldLayoutMk cId="1356081022" sldId="2147483720"/>
              <ac:spMk id="47" creationId="{448227DC-C9E2-423F-100F-98F87900E28F}"/>
            </ac:spMkLst>
          </pc:spChg>
          <pc:spChg chg="add del mod">
            <ac:chgData name="Niklas Brackmann" userId="46f1c102-2fcf-4bcb-b863-2c4e1a51faee" providerId="ADAL" clId="{FA166FE7-0938-4674-A6D5-BECE40FDF383}" dt="2024-04-23T15:38:24.722" v="596" actId="478"/>
            <ac:spMkLst>
              <pc:docMk/>
              <pc:sldMasterMk cId="2394396925" sldId="2147483661"/>
              <pc:sldLayoutMk cId="1356081022" sldId="2147483720"/>
              <ac:spMk id="51" creationId="{261CEF8E-0EDF-0E56-4EAB-C975747A2C66}"/>
            </ac:spMkLst>
          </pc:spChg>
          <pc:spChg chg="add del mod">
            <ac:chgData name="Niklas Brackmann" userId="46f1c102-2fcf-4bcb-b863-2c4e1a51faee" providerId="ADAL" clId="{FA166FE7-0938-4674-A6D5-BECE40FDF383}" dt="2024-04-23T15:38:24.722" v="596" actId="478"/>
            <ac:spMkLst>
              <pc:docMk/>
              <pc:sldMasterMk cId="2394396925" sldId="2147483661"/>
              <pc:sldLayoutMk cId="1356081022" sldId="2147483720"/>
              <ac:spMk id="52" creationId="{EE596038-8BCD-2D45-EEC0-DEEB09416E98}"/>
            </ac:spMkLst>
          </pc:spChg>
          <pc:spChg chg="add del mod">
            <ac:chgData name="Niklas Brackmann" userId="46f1c102-2fcf-4bcb-b863-2c4e1a51faee" providerId="ADAL" clId="{FA166FE7-0938-4674-A6D5-BECE40FDF383}" dt="2024-04-23T15:38:24.722" v="596" actId="478"/>
            <ac:spMkLst>
              <pc:docMk/>
              <pc:sldMasterMk cId="2394396925" sldId="2147483661"/>
              <pc:sldLayoutMk cId="1356081022" sldId="2147483720"/>
              <ac:spMk id="53" creationId="{84FD0C99-DF46-C96F-E224-4D0ED1F4EA02}"/>
            </ac:spMkLst>
          </pc:spChg>
          <pc:spChg chg="mod">
            <ac:chgData name="Niklas Brackmann" userId="46f1c102-2fcf-4bcb-b863-2c4e1a51faee" providerId="ADAL" clId="{FA166FE7-0938-4674-A6D5-BECE40FDF383}" dt="2024-04-23T15:38:43.174" v="598" actId="1076"/>
            <ac:spMkLst>
              <pc:docMk/>
              <pc:sldMasterMk cId="2394396925" sldId="2147483661"/>
              <pc:sldLayoutMk cId="1356081022" sldId="2147483720"/>
              <ac:spMk id="76" creationId="{311D705E-CA50-F837-1B93-BCEBCE115BB4}"/>
            </ac:spMkLst>
          </pc:spChg>
          <pc:spChg chg="mod">
            <ac:chgData name="Niklas Brackmann" userId="46f1c102-2fcf-4bcb-b863-2c4e1a51faee" providerId="ADAL" clId="{FA166FE7-0938-4674-A6D5-BECE40FDF383}" dt="2024-04-23T15:38:43.174" v="598" actId="1076"/>
            <ac:spMkLst>
              <pc:docMk/>
              <pc:sldMasterMk cId="2394396925" sldId="2147483661"/>
              <pc:sldLayoutMk cId="1356081022" sldId="2147483720"/>
              <ac:spMk id="77" creationId="{0DCDBA3C-D350-90A7-B0D2-04077CFE1B47}"/>
            </ac:spMkLst>
          </pc:spChg>
          <pc:cxnChg chg="mod">
            <ac:chgData name="Niklas Brackmann" userId="46f1c102-2fcf-4bcb-b863-2c4e1a51faee" providerId="ADAL" clId="{FA166FE7-0938-4674-A6D5-BECE40FDF383}" dt="2024-04-23T15:38:43.174" v="598" actId="1076"/>
            <ac:cxnSpMkLst>
              <pc:docMk/>
              <pc:sldMasterMk cId="2394396925" sldId="2147483661"/>
              <pc:sldLayoutMk cId="1356081022" sldId="2147483720"/>
              <ac:cxnSpMk id="7" creationId="{A5F06630-003E-1C3B-0DBA-726362887851}"/>
            </ac:cxnSpMkLst>
          </pc:cxnChg>
          <pc:cxnChg chg="mod">
            <ac:chgData name="Niklas Brackmann" userId="46f1c102-2fcf-4bcb-b863-2c4e1a51faee" providerId="ADAL" clId="{FA166FE7-0938-4674-A6D5-BECE40FDF383}" dt="2024-04-23T15:38:43.174" v="598" actId="1076"/>
            <ac:cxnSpMkLst>
              <pc:docMk/>
              <pc:sldMasterMk cId="2394396925" sldId="2147483661"/>
              <pc:sldLayoutMk cId="1356081022" sldId="2147483720"/>
              <ac:cxnSpMk id="9" creationId="{AB3D701B-E924-5F8D-A252-59609AD8BDE0}"/>
            </ac:cxnSpMkLst>
          </pc:cxnChg>
          <pc:cxnChg chg="mod">
            <ac:chgData name="Niklas Brackmann" userId="46f1c102-2fcf-4bcb-b863-2c4e1a51faee" providerId="ADAL" clId="{FA166FE7-0938-4674-A6D5-BECE40FDF383}" dt="2024-04-23T15:38:43.174" v="598" actId="1076"/>
            <ac:cxnSpMkLst>
              <pc:docMk/>
              <pc:sldMasterMk cId="2394396925" sldId="2147483661"/>
              <pc:sldLayoutMk cId="1356081022" sldId="2147483720"/>
              <ac:cxnSpMk id="30" creationId="{2EE49448-F439-A633-EACC-57EB23D23359}"/>
            </ac:cxnSpMkLst>
          </pc:cxnChg>
          <pc:cxnChg chg="del mod">
            <ac:chgData name="Niklas Brackmann" userId="46f1c102-2fcf-4bcb-b863-2c4e1a51faee" providerId="ADAL" clId="{FA166FE7-0938-4674-A6D5-BECE40FDF383}" dt="2024-04-23T15:33:00.971" v="551" actId="478"/>
            <ac:cxnSpMkLst>
              <pc:docMk/>
              <pc:sldMasterMk cId="2394396925" sldId="2147483661"/>
              <pc:sldLayoutMk cId="1356081022" sldId="2147483720"/>
              <ac:cxnSpMk id="31" creationId="{007006AC-0824-25E6-BEC6-E49B6575ED54}"/>
            </ac:cxnSpMkLst>
          </pc:cxnChg>
          <pc:cxnChg chg="add del mod">
            <ac:chgData name="Niklas Brackmann" userId="46f1c102-2fcf-4bcb-b863-2c4e1a51faee" providerId="ADAL" clId="{FA166FE7-0938-4674-A6D5-BECE40FDF383}" dt="2024-04-23T15:38:14.629" v="594" actId="478"/>
            <ac:cxnSpMkLst>
              <pc:docMk/>
              <pc:sldMasterMk cId="2394396925" sldId="2147483661"/>
              <pc:sldLayoutMk cId="1356081022" sldId="2147483720"/>
              <ac:cxnSpMk id="39" creationId="{B130D742-FC57-DCA6-BBF0-6758C440C762}"/>
            </ac:cxnSpMkLst>
          </pc:cxnChg>
          <pc:cxnChg chg="add del mod">
            <ac:chgData name="Niklas Brackmann" userId="46f1c102-2fcf-4bcb-b863-2c4e1a51faee" providerId="ADAL" clId="{FA166FE7-0938-4674-A6D5-BECE40FDF383}" dt="2024-04-23T15:38:14.629" v="594" actId="478"/>
            <ac:cxnSpMkLst>
              <pc:docMk/>
              <pc:sldMasterMk cId="2394396925" sldId="2147483661"/>
              <pc:sldLayoutMk cId="1356081022" sldId="2147483720"/>
              <ac:cxnSpMk id="42" creationId="{54ABAA87-8E42-119E-6949-C06D245A60DF}"/>
            </ac:cxnSpMkLst>
          </pc:cxnChg>
          <pc:cxnChg chg="add del mod">
            <ac:chgData name="Niklas Brackmann" userId="46f1c102-2fcf-4bcb-b863-2c4e1a51faee" providerId="ADAL" clId="{FA166FE7-0938-4674-A6D5-BECE40FDF383}" dt="2024-04-23T15:38:14.629" v="594" actId="478"/>
            <ac:cxnSpMkLst>
              <pc:docMk/>
              <pc:sldMasterMk cId="2394396925" sldId="2147483661"/>
              <pc:sldLayoutMk cId="1356081022" sldId="2147483720"/>
              <ac:cxnSpMk id="43" creationId="{DA45CB58-5CDA-E434-81D9-6E6B3750D8D0}"/>
            </ac:cxnSpMkLst>
          </pc:cxnChg>
          <pc:cxnChg chg="add del mod">
            <ac:chgData name="Niklas Brackmann" userId="46f1c102-2fcf-4bcb-b863-2c4e1a51faee" providerId="ADAL" clId="{FA166FE7-0938-4674-A6D5-BECE40FDF383}" dt="2024-04-23T15:38:24.722" v="596" actId="478"/>
            <ac:cxnSpMkLst>
              <pc:docMk/>
              <pc:sldMasterMk cId="2394396925" sldId="2147483661"/>
              <pc:sldLayoutMk cId="1356081022" sldId="2147483720"/>
              <ac:cxnSpMk id="48" creationId="{47A0D1C2-138B-0C92-9B1F-741766CB27AF}"/>
            </ac:cxnSpMkLst>
          </pc:cxnChg>
          <pc:cxnChg chg="add del mod">
            <ac:chgData name="Niklas Brackmann" userId="46f1c102-2fcf-4bcb-b863-2c4e1a51faee" providerId="ADAL" clId="{FA166FE7-0938-4674-A6D5-BECE40FDF383}" dt="2024-04-23T15:38:24.722" v="596" actId="478"/>
            <ac:cxnSpMkLst>
              <pc:docMk/>
              <pc:sldMasterMk cId="2394396925" sldId="2147483661"/>
              <pc:sldLayoutMk cId="1356081022" sldId="2147483720"/>
              <ac:cxnSpMk id="49" creationId="{9B5BE319-4DF9-6C95-2A29-3ACB971B4B6A}"/>
            </ac:cxnSpMkLst>
          </pc:cxnChg>
          <pc:cxnChg chg="add del mod">
            <ac:chgData name="Niklas Brackmann" userId="46f1c102-2fcf-4bcb-b863-2c4e1a51faee" providerId="ADAL" clId="{FA166FE7-0938-4674-A6D5-BECE40FDF383}" dt="2024-04-23T15:38:24.722" v="596" actId="478"/>
            <ac:cxnSpMkLst>
              <pc:docMk/>
              <pc:sldMasterMk cId="2394396925" sldId="2147483661"/>
              <pc:sldLayoutMk cId="1356081022" sldId="2147483720"/>
              <ac:cxnSpMk id="50" creationId="{E78B1C97-9956-B649-957C-BDB39A7ABD9D}"/>
            </ac:cxnSpMkLst>
          </pc:cxnChg>
        </pc:sldLayoutChg>
      </pc:sldMasterChg>
      <pc:sldMasterChg chg="modSldLayout">
        <pc:chgData name="Niklas Brackmann" userId="46f1c102-2fcf-4bcb-b863-2c4e1a51faee" providerId="ADAL" clId="{FA166FE7-0938-4674-A6D5-BECE40FDF383}" dt="2024-04-23T13:50:44.046" v="344" actId="14100"/>
        <pc:sldMasterMkLst>
          <pc:docMk/>
          <pc:sldMasterMk cId="2862535903" sldId="2147483688"/>
        </pc:sldMasterMkLst>
        <pc:sldLayoutChg chg="addSp delSp modSp mod">
          <pc:chgData name="Niklas Brackmann" userId="46f1c102-2fcf-4bcb-b863-2c4e1a51faee" providerId="ADAL" clId="{FA166FE7-0938-4674-A6D5-BECE40FDF383}" dt="2024-04-23T13:50:44.046" v="344" actId="14100"/>
          <pc:sldLayoutMkLst>
            <pc:docMk/>
            <pc:sldMasterMk cId="2862535903" sldId="2147483688"/>
            <pc:sldLayoutMk cId="3734900189" sldId="2147483690"/>
          </pc:sldLayoutMkLst>
          <pc:spChg chg="del">
            <ac:chgData name="Niklas Brackmann" userId="46f1c102-2fcf-4bcb-b863-2c4e1a51faee" providerId="ADAL" clId="{FA166FE7-0938-4674-A6D5-BECE40FDF383}" dt="2024-04-23T13:49:01.476" v="335" actId="478"/>
            <ac:spMkLst>
              <pc:docMk/>
              <pc:sldMasterMk cId="2862535903" sldId="2147483688"/>
              <pc:sldLayoutMk cId="3734900189" sldId="2147483690"/>
              <ac:spMk id="5" creationId="{00000000-0000-0000-0000-000000000000}"/>
            </ac:spMkLst>
          </pc:spChg>
          <pc:spChg chg="del">
            <ac:chgData name="Niklas Brackmann" userId="46f1c102-2fcf-4bcb-b863-2c4e1a51faee" providerId="ADAL" clId="{FA166FE7-0938-4674-A6D5-BECE40FDF383}" dt="2024-04-23T13:48:57.982" v="333" actId="478"/>
            <ac:spMkLst>
              <pc:docMk/>
              <pc:sldMasterMk cId="2862535903" sldId="2147483688"/>
              <pc:sldLayoutMk cId="3734900189" sldId="2147483690"/>
              <ac:spMk id="7" creationId="{00000000-0000-0000-0000-000000000000}"/>
            </ac:spMkLst>
          </pc:spChg>
          <pc:spChg chg="del">
            <ac:chgData name="Niklas Brackmann" userId="46f1c102-2fcf-4bcb-b863-2c4e1a51faee" providerId="ADAL" clId="{FA166FE7-0938-4674-A6D5-BECE40FDF383}" dt="2024-04-23T13:48:54.371" v="331" actId="478"/>
            <ac:spMkLst>
              <pc:docMk/>
              <pc:sldMasterMk cId="2862535903" sldId="2147483688"/>
              <pc:sldLayoutMk cId="3734900189" sldId="2147483690"/>
              <ac:spMk id="11" creationId="{B0065FBC-51B6-7442-9908-E3B4B85D1025}"/>
            </ac:spMkLst>
          </pc:spChg>
          <pc:spChg chg="del">
            <ac:chgData name="Niklas Brackmann" userId="46f1c102-2fcf-4bcb-b863-2c4e1a51faee" providerId="ADAL" clId="{FA166FE7-0938-4674-A6D5-BECE40FDF383}" dt="2024-04-23T13:48:56.541" v="332" actId="478"/>
            <ac:spMkLst>
              <pc:docMk/>
              <pc:sldMasterMk cId="2862535903" sldId="2147483688"/>
              <pc:sldLayoutMk cId="3734900189" sldId="2147483690"/>
              <ac:spMk id="12" creationId="{588C6F1B-FD7C-2542-9743-5EC2823D1E12}"/>
            </ac:spMkLst>
          </pc:spChg>
          <pc:picChg chg="add mod">
            <ac:chgData name="Niklas Brackmann" userId="46f1c102-2fcf-4bcb-b863-2c4e1a51faee" providerId="ADAL" clId="{FA166FE7-0938-4674-A6D5-BECE40FDF383}" dt="2024-04-23T13:50:44.046" v="344" actId="14100"/>
            <ac:picMkLst>
              <pc:docMk/>
              <pc:sldMasterMk cId="2862535903" sldId="2147483688"/>
              <pc:sldLayoutMk cId="3734900189" sldId="2147483690"/>
              <ac:picMk id="3" creationId="{3F282FC0-FA7A-1B81-3EEE-E366BC495E33}"/>
            </ac:picMkLst>
          </pc:picChg>
          <pc:cxnChg chg="del">
            <ac:chgData name="Niklas Brackmann" userId="46f1c102-2fcf-4bcb-b863-2c4e1a51faee" providerId="ADAL" clId="{FA166FE7-0938-4674-A6D5-BECE40FDF383}" dt="2024-04-23T13:48:59.616" v="334" actId="478"/>
            <ac:cxnSpMkLst>
              <pc:docMk/>
              <pc:sldMasterMk cId="2862535903" sldId="2147483688"/>
              <pc:sldLayoutMk cId="3734900189" sldId="2147483690"/>
              <ac:cxnSpMk id="9" creationId="{B52C730A-737B-4982-85DB-E58975438528}"/>
            </ac:cxnSpMkLst>
          </pc:cxnChg>
        </pc:sldLayoutChg>
        <pc:sldLayoutChg chg="addSp delSp mod">
          <pc:chgData name="Niklas Brackmann" userId="46f1c102-2fcf-4bcb-b863-2c4e1a51faee" providerId="ADAL" clId="{FA166FE7-0938-4674-A6D5-BECE40FDF383}" dt="2024-04-23T13:48:05.373" v="328" actId="478"/>
          <pc:sldLayoutMkLst>
            <pc:docMk/>
            <pc:sldMasterMk cId="2862535903" sldId="2147483688"/>
            <pc:sldLayoutMk cId="279440107" sldId="2147483694"/>
          </pc:sldLayoutMkLst>
          <pc:spChg chg="add del">
            <ac:chgData name="Niklas Brackmann" userId="46f1c102-2fcf-4bcb-b863-2c4e1a51faee" providerId="ADAL" clId="{FA166FE7-0938-4674-A6D5-BECE40FDF383}" dt="2024-04-23T13:48:05.373" v="328" actId="478"/>
            <ac:spMkLst>
              <pc:docMk/>
              <pc:sldMasterMk cId="2862535903" sldId="2147483688"/>
              <pc:sldLayoutMk cId="279440107" sldId="2147483694"/>
              <ac:spMk id="7" creationId="{00000000-0000-0000-0000-000000000000}"/>
            </ac:spMkLst>
          </pc:spChg>
        </pc:sldLayoutChg>
      </pc:sldMasterChg>
    </pc:docChg>
  </pc:docChgLst>
  <pc:docChgLst>
    <pc:chgData name="Josephine Hoffheinz" userId="e0f5c9e3-43ea-4b53-8ebb-53a75749d87d" providerId="ADAL" clId="{B49BF428-860D-BB40-BE22-21DCD1C4F42E}"/>
    <pc:docChg chg="undo custSel addSld delSld modSld sldOrd modMainMaster modSection">
      <pc:chgData name="Josephine Hoffheinz" userId="e0f5c9e3-43ea-4b53-8ebb-53a75749d87d" providerId="ADAL" clId="{B49BF428-860D-BB40-BE22-21DCD1C4F42E}" dt="2024-04-24T06:03:33.801" v="400" actId="1035"/>
      <pc:docMkLst>
        <pc:docMk/>
      </pc:docMkLst>
      <pc:sldChg chg="addSp delSp modSp mod">
        <pc:chgData name="Josephine Hoffheinz" userId="e0f5c9e3-43ea-4b53-8ebb-53a75749d87d" providerId="ADAL" clId="{B49BF428-860D-BB40-BE22-21DCD1C4F42E}" dt="2024-04-23T19:34:49.050" v="3"/>
        <pc:sldMkLst>
          <pc:docMk/>
          <pc:sldMk cId="2416213454" sldId="3436"/>
        </pc:sldMkLst>
        <pc:spChg chg="add del mod">
          <ac:chgData name="Josephine Hoffheinz" userId="e0f5c9e3-43ea-4b53-8ebb-53a75749d87d" providerId="ADAL" clId="{B49BF428-860D-BB40-BE22-21DCD1C4F42E}" dt="2024-04-23T19:34:49.050" v="3"/>
          <ac:spMkLst>
            <pc:docMk/>
            <pc:sldMk cId="2416213454" sldId="3436"/>
            <ac:spMk id="2" creationId="{D7E99963-8C6A-4EF0-D7BE-6CD50B6787B2}"/>
          </ac:spMkLst>
        </pc:spChg>
      </pc:sldChg>
      <pc:sldChg chg="del">
        <pc:chgData name="Josephine Hoffheinz" userId="e0f5c9e3-43ea-4b53-8ebb-53a75749d87d" providerId="ADAL" clId="{B49BF428-860D-BB40-BE22-21DCD1C4F42E}" dt="2024-04-24T05:51:11.201" v="332" actId="2696"/>
        <pc:sldMkLst>
          <pc:docMk/>
          <pc:sldMk cId="783565947" sldId="3437"/>
        </pc:sldMkLst>
      </pc:sldChg>
      <pc:sldChg chg="new ord">
        <pc:chgData name="Josephine Hoffheinz" userId="e0f5c9e3-43ea-4b53-8ebb-53a75749d87d" providerId="ADAL" clId="{B49BF428-860D-BB40-BE22-21DCD1C4F42E}" dt="2024-04-24T05:51:51.570" v="335" actId="20578"/>
        <pc:sldMkLst>
          <pc:docMk/>
          <pc:sldMk cId="3793014110" sldId="3437"/>
        </pc:sldMkLst>
      </pc:sldChg>
      <pc:sldChg chg="modSp new mod ord">
        <pc:chgData name="Josephine Hoffheinz" userId="e0f5c9e3-43ea-4b53-8ebb-53a75749d87d" providerId="ADAL" clId="{B49BF428-860D-BB40-BE22-21DCD1C4F42E}" dt="2024-04-24T06:03:33.801" v="400" actId="1035"/>
        <pc:sldMkLst>
          <pc:docMk/>
          <pc:sldMk cId="1322449534" sldId="3438"/>
        </pc:sldMkLst>
        <pc:spChg chg="mod">
          <ac:chgData name="Josephine Hoffheinz" userId="e0f5c9e3-43ea-4b53-8ebb-53a75749d87d" providerId="ADAL" clId="{B49BF428-860D-BB40-BE22-21DCD1C4F42E}" dt="2024-04-24T06:03:33.801" v="400" actId="1035"/>
          <ac:spMkLst>
            <pc:docMk/>
            <pc:sldMk cId="1322449534" sldId="3438"/>
            <ac:spMk id="5" creationId="{7B5C8626-F69A-27F6-4B87-7FF33B9A2DD9}"/>
          </ac:spMkLst>
        </pc:spChg>
      </pc:sldChg>
      <pc:sldChg chg="modSp del mod">
        <pc:chgData name="Josephine Hoffheinz" userId="e0f5c9e3-43ea-4b53-8ebb-53a75749d87d" providerId="ADAL" clId="{B49BF428-860D-BB40-BE22-21DCD1C4F42E}" dt="2024-04-24T05:51:09.905" v="331" actId="2696"/>
        <pc:sldMkLst>
          <pc:docMk/>
          <pc:sldMk cId="2118125438" sldId="3440"/>
        </pc:sldMkLst>
        <pc:spChg chg="mod">
          <ac:chgData name="Josephine Hoffheinz" userId="e0f5c9e3-43ea-4b53-8ebb-53a75749d87d" providerId="ADAL" clId="{B49BF428-860D-BB40-BE22-21DCD1C4F42E}" dt="2024-04-23T15:57:28.347" v="0" actId="1037"/>
          <ac:spMkLst>
            <pc:docMk/>
            <pc:sldMk cId="2118125438" sldId="3440"/>
            <ac:spMk id="15" creationId="{0B768FD2-BCAB-B452-62FA-434BB3B5D8FC}"/>
          </ac:spMkLst>
        </pc:spChg>
      </pc:sldChg>
      <pc:sldMasterChg chg="modSldLayout">
        <pc:chgData name="Josephine Hoffheinz" userId="e0f5c9e3-43ea-4b53-8ebb-53a75749d87d" providerId="ADAL" clId="{B49BF428-860D-BB40-BE22-21DCD1C4F42E}" dt="2024-04-24T06:00:24.149" v="399" actId="207"/>
        <pc:sldMasterMkLst>
          <pc:docMk/>
          <pc:sldMasterMk cId="2394396925" sldId="2147483661"/>
        </pc:sldMasterMkLst>
        <pc:sldLayoutChg chg="modSp mod">
          <pc:chgData name="Josephine Hoffheinz" userId="e0f5c9e3-43ea-4b53-8ebb-53a75749d87d" providerId="ADAL" clId="{B49BF428-860D-BB40-BE22-21DCD1C4F42E}" dt="2024-04-24T06:00:18.246" v="398" actId="207"/>
          <pc:sldLayoutMkLst>
            <pc:docMk/>
            <pc:sldMasterMk cId="2394396925" sldId="2147483661"/>
            <pc:sldLayoutMk cId="1783054580" sldId="2147483674"/>
          </pc:sldLayoutMkLst>
          <pc:spChg chg="mod">
            <ac:chgData name="Josephine Hoffheinz" userId="e0f5c9e3-43ea-4b53-8ebb-53a75749d87d" providerId="ADAL" clId="{B49BF428-860D-BB40-BE22-21DCD1C4F42E}" dt="2024-04-24T06:00:18.246" v="398" actId="207"/>
            <ac:spMkLst>
              <pc:docMk/>
              <pc:sldMasterMk cId="2394396925" sldId="2147483661"/>
              <pc:sldLayoutMk cId="1783054580" sldId="2147483674"/>
              <ac:spMk id="7" creationId="{AEAA810C-5895-765B-2980-E8404D960CDF}"/>
            </ac:spMkLst>
          </pc:spChg>
        </pc:sldLayoutChg>
        <pc:sldLayoutChg chg="modSp mod">
          <pc:chgData name="Josephine Hoffheinz" userId="e0f5c9e3-43ea-4b53-8ebb-53a75749d87d" providerId="ADAL" clId="{B49BF428-860D-BB40-BE22-21DCD1C4F42E}" dt="2024-04-24T06:00:12.167" v="397" actId="207"/>
          <pc:sldLayoutMkLst>
            <pc:docMk/>
            <pc:sldMasterMk cId="2394396925" sldId="2147483661"/>
            <pc:sldLayoutMk cId="3485044174" sldId="2147483678"/>
          </pc:sldLayoutMkLst>
          <pc:spChg chg="mod">
            <ac:chgData name="Josephine Hoffheinz" userId="e0f5c9e3-43ea-4b53-8ebb-53a75749d87d" providerId="ADAL" clId="{B49BF428-860D-BB40-BE22-21DCD1C4F42E}" dt="2024-04-24T06:00:12.167" v="397" actId="207"/>
            <ac:spMkLst>
              <pc:docMk/>
              <pc:sldMasterMk cId="2394396925" sldId="2147483661"/>
              <pc:sldLayoutMk cId="3485044174" sldId="2147483678"/>
              <ac:spMk id="2" creationId="{DEEB8501-0E8E-06AB-0245-B79EE278D376}"/>
            </ac:spMkLst>
          </pc:spChg>
        </pc:sldLayoutChg>
        <pc:sldLayoutChg chg="modSp mod">
          <pc:chgData name="Josephine Hoffheinz" userId="e0f5c9e3-43ea-4b53-8ebb-53a75749d87d" providerId="ADAL" clId="{B49BF428-860D-BB40-BE22-21DCD1C4F42E}" dt="2024-04-24T05:59:48.213" v="395" actId="207"/>
          <pc:sldLayoutMkLst>
            <pc:docMk/>
            <pc:sldMasterMk cId="2394396925" sldId="2147483661"/>
            <pc:sldLayoutMk cId="1501148472" sldId="2147483680"/>
          </pc:sldLayoutMkLst>
          <pc:spChg chg="mod">
            <ac:chgData name="Josephine Hoffheinz" userId="e0f5c9e3-43ea-4b53-8ebb-53a75749d87d" providerId="ADAL" clId="{B49BF428-860D-BB40-BE22-21DCD1C4F42E}" dt="2024-04-24T05:59:48.213" v="395" actId="207"/>
            <ac:spMkLst>
              <pc:docMk/>
              <pc:sldMasterMk cId="2394396925" sldId="2147483661"/>
              <pc:sldLayoutMk cId="1501148472" sldId="2147483680"/>
              <ac:spMk id="8" creationId="{E1DE485B-6D1B-C7EC-A809-45580755D314}"/>
            </ac:spMkLst>
          </pc:spChg>
          <pc:spChg chg="mod">
            <ac:chgData name="Josephine Hoffheinz" userId="e0f5c9e3-43ea-4b53-8ebb-53a75749d87d" providerId="ADAL" clId="{B49BF428-860D-BB40-BE22-21DCD1C4F42E}" dt="2024-04-24T05:39:21.268" v="10" actId="14100"/>
            <ac:spMkLst>
              <pc:docMk/>
              <pc:sldMasterMk cId="2394396925" sldId="2147483661"/>
              <pc:sldLayoutMk cId="1501148472" sldId="2147483680"/>
              <ac:spMk id="25" creationId="{3F01A773-91AB-760F-A2B8-F9299A3CEC97}"/>
            </ac:spMkLst>
          </pc:spChg>
        </pc:sldLayoutChg>
        <pc:sldLayoutChg chg="modSp mod">
          <pc:chgData name="Josephine Hoffheinz" userId="e0f5c9e3-43ea-4b53-8ebb-53a75749d87d" providerId="ADAL" clId="{B49BF428-860D-BB40-BE22-21DCD1C4F42E}" dt="2024-04-24T06:00:08.839" v="396" actId="207"/>
          <pc:sldLayoutMkLst>
            <pc:docMk/>
            <pc:sldMasterMk cId="2394396925" sldId="2147483661"/>
            <pc:sldLayoutMk cId="3859855295" sldId="2147483683"/>
          </pc:sldLayoutMkLst>
          <pc:spChg chg="mod">
            <ac:chgData name="Josephine Hoffheinz" userId="e0f5c9e3-43ea-4b53-8ebb-53a75749d87d" providerId="ADAL" clId="{B49BF428-860D-BB40-BE22-21DCD1C4F42E}" dt="2024-04-24T06:00:08.839" v="396" actId="207"/>
            <ac:spMkLst>
              <pc:docMk/>
              <pc:sldMasterMk cId="2394396925" sldId="2147483661"/>
              <pc:sldLayoutMk cId="3859855295" sldId="2147483683"/>
              <ac:spMk id="2" creationId="{B28CF8F8-315D-6AFD-8819-C14A63E41142}"/>
            </ac:spMkLst>
          </pc:spChg>
        </pc:sldLayoutChg>
        <pc:sldLayoutChg chg="addSp delSp modSp mod">
          <pc:chgData name="Josephine Hoffheinz" userId="e0f5c9e3-43ea-4b53-8ebb-53a75749d87d" providerId="ADAL" clId="{B49BF428-860D-BB40-BE22-21DCD1C4F42E}" dt="2024-04-24T05:58:53.679" v="391" actId="1036"/>
          <pc:sldLayoutMkLst>
            <pc:docMk/>
            <pc:sldMasterMk cId="2394396925" sldId="2147483661"/>
            <pc:sldLayoutMk cId="2890018589" sldId="2147483686"/>
          </pc:sldLayoutMkLst>
          <pc:spChg chg="mod">
            <ac:chgData name="Josephine Hoffheinz" userId="e0f5c9e3-43ea-4b53-8ebb-53a75749d87d" providerId="ADAL" clId="{B49BF428-860D-BB40-BE22-21DCD1C4F42E}" dt="2024-04-24T05:53:59.658" v="382" actId="1076"/>
            <ac:spMkLst>
              <pc:docMk/>
              <pc:sldMasterMk cId="2394396925" sldId="2147483661"/>
              <pc:sldLayoutMk cId="2890018589" sldId="2147483686"/>
              <ac:spMk id="2" creationId="{2E4CF50B-2F6F-B203-142B-B987EE6F7866}"/>
            </ac:spMkLst>
          </pc:spChg>
          <pc:spChg chg="mod">
            <ac:chgData name="Josephine Hoffheinz" userId="e0f5c9e3-43ea-4b53-8ebb-53a75749d87d" providerId="ADAL" clId="{B49BF428-860D-BB40-BE22-21DCD1C4F42E}" dt="2024-04-24T05:58:50.877" v="390" actId="208"/>
            <ac:spMkLst>
              <pc:docMk/>
              <pc:sldMasterMk cId="2394396925" sldId="2147483661"/>
              <pc:sldLayoutMk cId="2890018589" sldId="2147483686"/>
              <ac:spMk id="5" creationId="{084C0420-47E9-DC7F-6632-ADED12B32EEB}"/>
            </ac:spMkLst>
          </pc:spChg>
          <pc:spChg chg="mod">
            <ac:chgData name="Josephine Hoffheinz" userId="e0f5c9e3-43ea-4b53-8ebb-53a75749d87d" providerId="ADAL" clId="{B49BF428-860D-BB40-BE22-21DCD1C4F42E}" dt="2024-04-24T05:52:29.310" v="374" actId="20577"/>
            <ac:spMkLst>
              <pc:docMk/>
              <pc:sldMasterMk cId="2394396925" sldId="2147483661"/>
              <pc:sldLayoutMk cId="2890018589" sldId="2147483686"/>
              <ac:spMk id="16" creationId="{5F8397AA-E398-929E-0C83-31AB9C22E568}"/>
            </ac:spMkLst>
          </pc:spChg>
          <pc:spChg chg="mod">
            <ac:chgData name="Josephine Hoffheinz" userId="e0f5c9e3-43ea-4b53-8ebb-53a75749d87d" providerId="ADAL" clId="{B49BF428-860D-BB40-BE22-21DCD1C4F42E}" dt="2024-04-24T05:58:25.712" v="386" actId="16037"/>
            <ac:spMkLst>
              <pc:docMk/>
              <pc:sldMasterMk cId="2394396925" sldId="2147483661"/>
              <pc:sldLayoutMk cId="2890018589" sldId="2147483686"/>
              <ac:spMk id="17" creationId="{678FD7C5-F4DE-5444-BABD-7E12F3D92A85}"/>
            </ac:spMkLst>
          </pc:spChg>
          <pc:spChg chg="mod">
            <ac:chgData name="Josephine Hoffheinz" userId="e0f5c9e3-43ea-4b53-8ebb-53a75749d87d" providerId="ADAL" clId="{B49BF428-860D-BB40-BE22-21DCD1C4F42E}" dt="2024-04-24T05:58:53.679" v="391" actId="1036"/>
            <ac:spMkLst>
              <pc:docMk/>
              <pc:sldMasterMk cId="2394396925" sldId="2147483661"/>
              <pc:sldLayoutMk cId="2890018589" sldId="2147483686"/>
              <ac:spMk id="20" creationId="{64AE0E53-D6C9-00D8-DF42-09F73A32927B}"/>
            </ac:spMkLst>
          </pc:spChg>
          <pc:picChg chg="add del mod">
            <ac:chgData name="Josephine Hoffheinz" userId="e0f5c9e3-43ea-4b53-8ebb-53a75749d87d" providerId="ADAL" clId="{B49BF428-860D-BB40-BE22-21DCD1C4F42E}" dt="2024-04-24T05:53:54.255" v="381" actId="1076"/>
            <ac:picMkLst>
              <pc:docMk/>
              <pc:sldMasterMk cId="2394396925" sldId="2147483661"/>
              <pc:sldLayoutMk cId="2890018589" sldId="2147483686"/>
              <ac:picMk id="14" creationId="{10BDD9B1-044D-13B3-DFAD-488BED19C15E}"/>
            </ac:picMkLst>
          </pc:picChg>
          <pc:cxnChg chg="add mod">
            <ac:chgData name="Josephine Hoffheinz" userId="e0f5c9e3-43ea-4b53-8ebb-53a75749d87d" providerId="ADAL" clId="{B49BF428-860D-BB40-BE22-21DCD1C4F42E}" dt="2024-04-24T05:58:43.106" v="389" actId="208"/>
            <ac:cxnSpMkLst>
              <pc:docMk/>
              <pc:sldMasterMk cId="2394396925" sldId="2147483661"/>
              <pc:sldLayoutMk cId="2890018589" sldId="2147483686"/>
              <ac:cxnSpMk id="3" creationId="{2810191D-2834-B99B-303B-694B3E10BF2D}"/>
            </ac:cxnSpMkLst>
          </pc:cxnChg>
          <pc:cxnChg chg="mod">
            <ac:chgData name="Josephine Hoffheinz" userId="e0f5c9e3-43ea-4b53-8ebb-53a75749d87d" providerId="ADAL" clId="{B49BF428-860D-BB40-BE22-21DCD1C4F42E}" dt="2024-04-24T05:58:43.106" v="389" actId="208"/>
            <ac:cxnSpMkLst>
              <pc:docMk/>
              <pc:sldMasterMk cId="2394396925" sldId="2147483661"/>
              <pc:sldLayoutMk cId="2890018589" sldId="2147483686"/>
              <ac:cxnSpMk id="33" creationId="{8A296120-CB68-2C6A-077D-8E4080D17E1D}"/>
            </ac:cxnSpMkLst>
          </pc:cxnChg>
          <pc:cxnChg chg="mod">
            <ac:chgData name="Josephine Hoffheinz" userId="e0f5c9e3-43ea-4b53-8ebb-53a75749d87d" providerId="ADAL" clId="{B49BF428-860D-BB40-BE22-21DCD1C4F42E}" dt="2024-04-24T05:58:43.106" v="389" actId="208"/>
            <ac:cxnSpMkLst>
              <pc:docMk/>
              <pc:sldMasterMk cId="2394396925" sldId="2147483661"/>
              <pc:sldLayoutMk cId="2890018589" sldId="2147483686"/>
              <ac:cxnSpMk id="35" creationId="{65787DC9-A647-68DF-43A6-36F46DA5133A}"/>
            </ac:cxnSpMkLst>
          </pc:cxnChg>
          <pc:cxnChg chg="mod">
            <ac:chgData name="Josephine Hoffheinz" userId="e0f5c9e3-43ea-4b53-8ebb-53a75749d87d" providerId="ADAL" clId="{B49BF428-860D-BB40-BE22-21DCD1C4F42E}" dt="2024-04-24T05:58:43.106" v="389" actId="208"/>
            <ac:cxnSpMkLst>
              <pc:docMk/>
              <pc:sldMasterMk cId="2394396925" sldId="2147483661"/>
              <pc:sldLayoutMk cId="2890018589" sldId="2147483686"/>
              <ac:cxnSpMk id="36" creationId="{77B78ED3-8DB9-CA88-C84F-7D913A52EB4F}"/>
            </ac:cxnSpMkLst>
          </pc:cxnChg>
        </pc:sldLayoutChg>
        <pc:sldLayoutChg chg="modSp mod">
          <pc:chgData name="Josephine Hoffheinz" userId="e0f5c9e3-43ea-4b53-8ebb-53a75749d87d" providerId="ADAL" clId="{B49BF428-860D-BB40-BE22-21DCD1C4F42E}" dt="2024-04-24T06:00:24.149" v="399" actId="207"/>
          <pc:sldLayoutMkLst>
            <pc:docMk/>
            <pc:sldMasterMk cId="2394396925" sldId="2147483661"/>
            <pc:sldLayoutMk cId="3783021167" sldId="2147483687"/>
          </pc:sldLayoutMkLst>
          <pc:spChg chg="mod">
            <ac:chgData name="Josephine Hoffheinz" userId="e0f5c9e3-43ea-4b53-8ebb-53a75749d87d" providerId="ADAL" clId="{B49BF428-860D-BB40-BE22-21DCD1C4F42E}" dt="2024-04-24T06:00:24.149" v="399" actId="207"/>
            <ac:spMkLst>
              <pc:docMk/>
              <pc:sldMasterMk cId="2394396925" sldId="2147483661"/>
              <pc:sldLayoutMk cId="3783021167" sldId="2147483687"/>
              <ac:spMk id="3" creationId="{0E64AFE1-6796-451A-7A60-8830912D6BB2}"/>
            </ac:spMkLst>
          </pc:spChg>
        </pc:sldLayoutChg>
        <pc:sldLayoutChg chg="addSp delSp modSp mod">
          <pc:chgData name="Josephine Hoffheinz" userId="e0f5c9e3-43ea-4b53-8ebb-53a75749d87d" providerId="ADAL" clId="{B49BF428-860D-BB40-BE22-21DCD1C4F42E}" dt="2024-04-24T05:59:38.011" v="394" actId="207"/>
          <pc:sldLayoutMkLst>
            <pc:docMk/>
            <pc:sldMasterMk cId="2394396925" sldId="2147483661"/>
            <pc:sldLayoutMk cId="775874064" sldId="2147483719"/>
          </pc:sldLayoutMkLst>
          <pc:spChg chg="add mod">
            <ac:chgData name="Josephine Hoffheinz" userId="e0f5c9e3-43ea-4b53-8ebb-53a75749d87d" providerId="ADAL" clId="{B49BF428-860D-BB40-BE22-21DCD1C4F42E}" dt="2024-04-24T05:48:44.781" v="238" actId="20577"/>
            <ac:spMkLst>
              <pc:docMk/>
              <pc:sldMasterMk cId="2394396925" sldId="2147483661"/>
              <pc:sldLayoutMk cId="775874064" sldId="2147483719"/>
              <ac:spMk id="2" creationId="{5D9B3847-B5EB-B164-81A8-5024E7E0CFE8}"/>
            </ac:spMkLst>
          </pc:spChg>
          <pc:spChg chg="add mod">
            <ac:chgData name="Josephine Hoffheinz" userId="e0f5c9e3-43ea-4b53-8ebb-53a75749d87d" providerId="ADAL" clId="{B49BF428-860D-BB40-BE22-21DCD1C4F42E}" dt="2024-04-24T05:48:57.362" v="258" actId="20577"/>
            <ac:spMkLst>
              <pc:docMk/>
              <pc:sldMasterMk cId="2394396925" sldId="2147483661"/>
              <pc:sldLayoutMk cId="775874064" sldId="2147483719"/>
              <ac:spMk id="3" creationId="{41D02CE3-0D21-68B7-2124-7B4C6C314C97}"/>
            </ac:spMkLst>
          </pc:spChg>
          <pc:spChg chg="add mod">
            <ac:chgData name="Josephine Hoffheinz" userId="e0f5c9e3-43ea-4b53-8ebb-53a75749d87d" providerId="ADAL" clId="{B49BF428-860D-BB40-BE22-21DCD1C4F42E}" dt="2024-04-24T05:49:21.574" v="288" actId="20577"/>
            <ac:spMkLst>
              <pc:docMk/>
              <pc:sldMasterMk cId="2394396925" sldId="2147483661"/>
              <pc:sldLayoutMk cId="775874064" sldId="2147483719"/>
              <ac:spMk id="4" creationId="{EC2EC825-8415-BB24-7778-1779772E3BCD}"/>
            </ac:spMkLst>
          </pc:spChg>
          <pc:spChg chg="add mod">
            <ac:chgData name="Josephine Hoffheinz" userId="e0f5c9e3-43ea-4b53-8ebb-53a75749d87d" providerId="ADAL" clId="{B49BF428-860D-BB40-BE22-21DCD1C4F42E}" dt="2024-04-24T05:50:54.080" v="328" actId="1076"/>
            <ac:spMkLst>
              <pc:docMk/>
              <pc:sldMasterMk cId="2394396925" sldId="2147483661"/>
              <pc:sldLayoutMk cId="775874064" sldId="2147483719"/>
              <ac:spMk id="5" creationId="{D6000565-C66D-05CD-021C-A57F350F08C6}"/>
            </ac:spMkLst>
          </pc:spChg>
          <pc:spChg chg="del">
            <ac:chgData name="Josephine Hoffheinz" userId="e0f5c9e3-43ea-4b53-8ebb-53a75749d87d" providerId="ADAL" clId="{B49BF428-860D-BB40-BE22-21DCD1C4F42E}" dt="2024-04-24T05:47:17.895" v="156" actId="478"/>
            <ac:spMkLst>
              <pc:docMk/>
              <pc:sldMasterMk cId="2394396925" sldId="2147483661"/>
              <pc:sldLayoutMk cId="775874064" sldId="2147483719"/>
              <ac:spMk id="10" creationId="{7D2845AB-3F9A-3E95-2BD1-585513C57630}"/>
            </ac:spMkLst>
          </pc:spChg>
          <pc:spChg chg="mod">
            <ac:chgData name="Josephine Hoffheinz" userId="e0f5c9e3-43ea-4b53-8ebb-53a75749d87d" providerId="ADAL" clId="{B49BF428-860D-BB40-BE22-21DCD1C4F42E}" dt="2024-04-24T05:50:59.718" v="330" actId="14100"/>
            <ac:spMkLst>
              <pc:docMk/>
              <pc:sldMasterMk cId="2394396925" sldId="2147483661"/>
              <pc:sldLayoutMk cId="775874064" sldId="2147483719"/>
              <ac:spMk id="19" creationId="{F0BD3FEB-3C77-3F40-5DAB-02568DB25FA7}"/>
            </ac:spMkLst>
          </pc:spChg>
          <pc:spChg chg="mod">
            <ac:chgData name="Josephine Hoffheinz" userId="e0f5c9e3-43ea-4b53-8ebb-53a75749d87d" providerId="ADAL" clId="{B49BF428-860D-BB40-BE22-21DCD1C4F42E}" dt="2024-04-24T05:40:20.738" v="45" actId="20577"/>
            <ac:spMkLst>
              <pc:docMk/>
              <pc:sldMasterMk cId="2394396925" sldId="2147483661"/>
              <pc:sldLayoutMk cId="775874064" sldId="2147483719"/>
              <ac:spMk id="34" creationId="{F1EB04FC-D739-B00E-D3F9-1608A9A2126C}"/>
            </ac:spMkLst>
          </pc:spChg>
          <pc:spChg chg="mod">
            <ac:chgData name="Josephine Hoffheinz" userId="e0f5c9e3-43ea-4b53-8ebb-53a75749d87d" providerId="ADAL" clId="{B49BF428-860D-BB40-BE22-21DCD1C4F42E}" dt="2024-04-24T05:49:04.539" v="260" actId="14100"/>
            <ac:spMkLst>
              <pc:docMk/>
              <pc:sldMasterMk cId="2394396925" sldId="2147483661"/>
              <pc:sldLayoutMk cId="775874064" sldId="2147483719"/>
              <ac:spMk id="35" creationId="{6432F760-F5F0-D74C-F44A-680E2AFA4293}"/>
            </ac:spMkLst>
          </pc:spChg>
          <pc:spChg chg="mod">
            <ac:chgData name="Josephine Hoffheinz" userId="e0f5c9e3-43ea-4b53-8ebb-53a75749d87d" providerId="ADAL" clId="{B49BF428-860D-BB40-BE22-21DCD1C4F42E}" dt="2024-04-24T05:50:20.679" v="317" actId="20577"/>
            <ac:spMkLst>
              <pc:docMk/>
              <pc:sldMasterMk cId="2394396925" sldId="2147483661"/>
              <pc:sldLayoutMk cId="775874064" sldId="2147483719"/>
              <ac:spMk id="36" creationId="{BD0682F5-6651-959E-B4BB-9EBA2A8B3FD4}"/>
            </ac:spMkLst>
          </pc:spChg>
          <pc:spChg chg="mod">
            <ac:chgData name="Josephine Hoffheinz" userId="e0f5c9e3-43ea-4b53-8ebb-53a75749d87d" providerId="ADAL" clId="{B49BF428-860D-BB40-BE22-21DCD1C4F42E}" dt="2024-04-24T05:59:38.011" v="394" actId="207"/>
            <ac:spMkLst>
              <pc:docMk/>
              <pc:sldMasterMk cId="2394396925" sldId="2147483661"/>
              <pc:sldLayoutMk cId="775874064" sldId="2147483719"/>
              <ac:spMk id="40" creationId="{B60C50FE-EAF0-EE57-47FB-B6F7F07DEAF4}"/>
            </ac:spMkLst>
          </pc:spChg>
          <pc:spChg chg="mod">
            <ac:chgData name="Josephine Hoffheinz" userId="e0f5c9e3-43ea-4b53-8ebb-53a75749d87d" providerId="ADAL" clId="{B49BF428-860D-BB40-BE22-21DCD1C4F42E}" dt="2024-04-24T05:49:04.539" v="260" actId="14100"/>
            <ac:spMkLst>
              <pc:docMk/>
              <pc:sldMasterMk cId="2394396925" sldId="2147483661"/>
              <pc:sldLayoutMk cId="775874064" sldId="2147483719"/>
              <ac:spMk id="42" creationId="{6427AF51-6715-5108-6DA1-B5C1D3AC3789}"/>
            </ac:spMkLst>
          </pc:spChg>
        </pc:sldLayoutChg>
        <pc:sldLayoutChg chg="addSp delSp modSp mod">
          <pc:chgData name="Josephine Hoffheinz" userId="e0f5c9e3-43ea-4b53-8ebb-53a75749d87d" providerId="ADAL" clId="{B49BF428-860D-BB40-BE22-21DCD1C4F42E}" dt="2024-04-24T05:59:15.453" v="393" actId="207"/>
          <pc:sldLayoutMkLst>
            <pc:docMk/>
            <pc:sldMasterMk cId="2394396925" sldId="2147483661"/>
            <pc:sldLayoutMk cId="1356081022" sldId="2147483720"/>
          </pc:sldLayoutMkLst>
          <pc:spChg chg="mod">
            <ac:chgData name="Josephine Hoffheinz" userId="e0f5c9e3-43ea-4b53-8ebb-53a75749d87d" providerId="ADAL" clId="{B49BF428-860D-BB40-BE22-21DCD1C4F42E}" dt="2024-04-24T05:59:15.453" v="393" actId="207"/>
            <ac:spMkLst>
              <pc:docMk/>
              <pc:sldMasterMk cId="2394396925" sldId="2147483661"/>
              <pc:sldLayoutMk cId="1356081022" sldId="2147483720"/>
              <ac:spMk id="2" creationId="{D5DFB420-38D4-D2C0-20D5-381F78BB0A83}"/>
            </ac:spMkLst>
          </pc:spChg>
          <pc:spChg chg="add mod">
            <ac:chgData name="Josephine Hoffheinz" userId="e0f5c9e3-43ea-4b53-8ebb-53a75749d87d" providerId="ADAL" clId="{B49BF428-860D-BB40-BE22-21DCD1C4F42E}" dt="2024-04-24T05:45:28.913" v="136" actId="1076"/>
            <ac:spMkLst>
              <pc:docMk/>
              <pc:sldMasterMk cId="2394396925" sldId="2147483661"/>
              <pc:sldLayoutMk cId="1356081022" sldId="2147483720"/>
              <ac:spMk id="4" creationId="{54B3F3AF-C907-E877-2C93-84D8411E9E49}"/>
            </ac:spMkLst>
          </pc:spChg>
          <pc:spChg chg="add mod">
            <ac:chgData name="Josephine Hoffheinz" userId="e0f5c9e3-43ea-4b53-8ebb-53a75749d87d" providerId="ADAL" clId="{B49BF428-860D-BB40-BE22-21DCD1C4F42E}" dt="2024-04-24T05:46:37.559" v="146" actId="242"/>
            <ac:spMkLst>
              <pc:docMk/>
              <pc:sldMasterMk cId="2394396925" sldId="2147483661"/>
              <pc:sldLayoutMk cId="1356081022" sldId="2147483720"/>
              <ac:spMk id="8" creationId="{DC4AFB89-5145-6DC1-4575-D121FD573892}"/>
            </ac:spMkLst>
          </pc:spChg>
          <pc:spChg chg="mod">
            <ac:chgData name="Josephine Hoffheinz" userId="e0f5c9e3-43ea-4b53-8ebb-53a75749d87d" providerId="ADAL" clId="{B49BF428-860D-BB40-BE22-21DCD1C4F42E}" dt="2024-04-24T05:46:49.652" v="147" actId="14100"/>
            <ac:spMkLst>
              <pc:docMk/>
              <pc:sldMasterMk cId="2394396925" sldId="2147483661"/>
              <pc:sldLayoutMk cId="1356081022" sldId="2147483720"/>
              <ac:spMk id="11" creationId="{749A76B2-105A-300E-9031-EB425EA3D87B}"/>
            </ac:spMkLst>
          </pc:spChg>
          <pc:spChg chg="del">
            <ac:chgData name="Josephine Hoffheinz" userId="e0f5c9e3-43ea-4b53-8ebb-53a75749d87d" providerId="ADAL" clId="{B49BF428-860D-BB40-BE22-21DCD1C4F42E}" dt="2024-04-24T05:40:35.816" v="53" actId="478"/>
            <ac:spMkLst>
              <pc:docMk/>
              <pc:sldMasterMk cId="2394396925" sldId="2147483661"/>
              <pc:sldLayoutMk cId="1356081022" sldId="2147483720"/>
              <ac:spMk id="12" creationId="{B1E017E9-3A1B-F2EC-5507-0221370E1A90}"/>
            </ac:spMkLst>
          </pc:spChg>
          <pc:spChg chg="mod">
            <ac:chgData name="Josephine Hoffheinz" userId="e0f5c9e3-43ea-4b53-8ebb-53a75749d87d" providerId="ADAL" clId="{B49BF428-860D-BB40-BE22-21DCD1C4F42E}" dt="2024-04-24T05:44:53.185" v="132" actId="14100"/>
            <ac:spMkLst>
              <pc:docMk/>
              <pc:sldMasterMk cId="2394396925" sldId="2147483661"/>
              <pc:sldLayoutMk cId="1356081022" sldId="2147483720"/>
              <ac:spMk id="13" creationId="{C6C5D7BB-F081-AE0C-6BAA-5C53E9968F72}"/>
            </ac:spMkLst>
          </pc:spChg>
          <pc:spChg chg="mod">
            <ac:chgData name="Josephine Hoffheinz" userId="e0f5c9e3-43ea-4b53-8ebb-53a75749d87d" providerId="ADAL" clId="{B49BF428-860D-BB40-BE22-21DCD1C4F42E}" dt="2024-04-24T05:46:10.038" v="141" actId="14100"/>
            <ac:spMkLst>
              <pc:docMk/>
              <pc:sldMasterMk cId="2394396925" sldId="2147483661"/>
              <pc:sldLayoutMk cId="1356081022" sldId="2147483720"/>
              <ac:spMk id="14" creationId="{78D6B5DE-E657-A8D4-D7A7-0EE4B98035D4}"/>
            </ac:spMkLst>
          </pc:spChg>
          <pc:spChg chg="add mod">
            <ac:chgData name="Josephine Hoffheinz" userId="e0f5c9e3-43ea-4b53-8ebb-53a75749d87d" providerId="ADAL" clId="{B49BF428-860D-BB40-BE22-21DCD1C4F42E}" dt="2024-04-24T05:46:37.559" v="146" actId="242"/>
            <ac:spMkLst>
              <pc:docMk/>
              <pc:sldMasterMk cId="2394396925" sldId="2147483661"/>
              <pc:sldLayoutMk cId="1356081022" sldId="2147483720"/>
              <ac:spMk id="16" creationId="{34D64C18-8FCD-3E04-D778-8A0B4FA5D6FD}"/>
            </ac:spMkLst>
          </pc:spChg>
          <pc:spChg chg="mod">
            <ac:chgData name="Josephine Hoffheinz" userId="e0f5c9e3-43ea-4b53-8ebb-53a75749d87d" providerId="ADAL" clId="{B49BF428-860D-BB40-BE22-21DCD1C4F42E}" dt="2024-04-24T05:46:10.038" v="141" actId="14100"/>
            <ac:spMkLst>
              <pc:docMk/>
              <pc:sldMasterMk cId="2394396925" sldId="2147483661"/>
              <pc:sldLayoutMk cId="1356081022" sldId="2147483720"/>
              <ac:spMk id="17" creationId="{FBFEFA34-0D08-DED7-1704-24CE436482AF}"/>
            </ac:spMkLst>
          </pc:spChg>
          <pc:spChg chg="mod">
            <ac:chgData name="Josephine Hoffheinz" userId="e0f5c9e3-43ea-4b53-8ebb-53a75749d87d" providerId="ADAL" clId="{B49BF428-860D-BB40-BE22-21DCD1C4F42E}" dt="2024-04-24T05:46:10.038" v="141" actId="14100"/>
            <ac:spMkLst>
              <pc:docMk/>
              <pc:sldMasterMk cId="2394396925" sldId="2147483661"/>
              <pc:sldLayoutMk cId="1356081022" sldId="2147483720"/>
              <ac:spMk id="18" creationId="{19696418-4893-6C05-740D-6F3B24BFA58D}"/>
            </ac:spMkLst>
          </pc:spChg>
          <pc:spChg chg="mod">
            <ac:chgData name="Josephine Hoffheinz" userId="e0f5c9e3-43ea-4b53-8ebb-53a75749d87d" providerId="ADAL" clId="{B49BF428-860D-BB40-BE22-21DCD1C4F42E}" dt="2024-04-24T05:46:10.038" v="141" actId="14100"/>
            <ac:spMkLst>
              <pc:docMk/>
              <pc:sldMasterMk cId="2394396925" sldId="2147483661"/>
              <pc:sldLayoutMk cId="1356081022" sldId="2147483720"/>
              <ac:spMk id="19" creationId="{F12E1287-1494-5000-C397-786F4B0A98B9}"/>
            </ac:spMkLst>
          </pc:spChg>
          <pc:spChg chg="add mod">
            <ac:chgData name="Josephine Hoffheinz" userId="e0f5c9e3-43ea-4b53-8ebb-53a75749d87d" providerId="ADAL" clId="{B49BF428-860D-BB40-BE22-21DCD1C4F42E}" dt="2024-04-24T05:46:37.559" v="146" actId="242"/>
            <ac:spMkLst>
              <pc:docMk/>
              <pc:sldMasterMk cId="2394396925" sldId="2147483661"/>
              <pc:sldLayoutMk cId="1356081022" sldId="2147483720"/>
              <ac:spMk id="22" creationId="{4C000310-CF7C-77CD-792D-4068EC616CA9}"/>
            </ac:spMkLst>
          </pc:spChg>
          <pc:spChg chg="add mod">
            <ac:chgData name="Josephine Hoffheinz" userId="e0f5c9e3-43ea-4b53-8ebb-53a75749d87d" providerId="ADAL" clId="{B49BF428-860D-BB40-BE22-21DCD1C4F42E}" dt="2024-04-24T05:46:37.559" v="146" actId="242"/>
            <ac:spMkLst>
              <pc:docMk/>
              <pc:sldMasterMk cId="2394396925" sldId="2147483661"/>
              <pc:sldLayoutMk cId="1356081022" sldId="2147483720"/>
              <ac:spMk id="23" creationId="{1769CCD0-9F19-0F1F-1196-DCD2673893D3}"/>
            </ac:spMkLst>
          </pc:spChg>
          <pc:spChg chg="mod">
            <ac:chgData name="Josephine Hoffheinz" userId="e0f5c9e3-43ea-4b53-8ebb-53a75749d87d" providerId="ADAL" clId="{B49BF428-860D-BB40-BE22-21DCD1C4F42E}" dt="2024-04-24T05:46:10.038" v="141" actId="14100"/>
            <ac:spMkLst>
              <pc:docMk/>
              <pc:sldMasterMk cId="2394396925" sldId="2147483661"/>
              <pc:sldLayoutMk cId="1356081022" sldId="2147483720"/>
              <ac:spMk id="25" creationId="{C3D2E49A-1915-C09E-A2F3-68BB74DD64A1}"/>
            </ac:spMkLst>
          </pc:spChg>
          <pc:spChg chg="add mod">
            <ac:chgData name="Josephine Hoffheinz" userId="e0f5c9e3-43ea-4b53-8ebb-53a75749d87d" providerId="ADAL" clId="{B49BF428-860D-BB40-BE22-21DCD1C4F42E}" dt="2024-04-24T05:46:37.559" v="146" actId="242"/>
            <ac:spMkLst>
              <pc:docMk/>
              <pc:sldMasterMk cId="2394396925" sldId="2147483661"/>
              <pc:sldLayoutMk cId="1356081022" sldId="2147483720"/>
              <ac:spMk id="27" creationId="{0B2C1D80-160B-8A8E-073A-083278E7E982}"/>
            </ac:spMkLst>
          </pc:spChg>
          <pc:spChg chg="mod">
            <ac:chgData name="Josephine Hoffheinz" userId="e0f5c9e3-43ea-4b53-8ebb-53a75749d87d" providerId="ADAL" clId="{B49BF428-860D-BB40-BE22-21DCD1C4F42E}" dt="2024-04-24T05:40:31.502" v="52" actId="20577"/>
            <ac:spMkLst>
              <pc:docMk/>
              <pc:sldMasterMk cId="2394396925" sldId="2147483661"/>
              <pc:sldLayoutMk cId="1356081022" sldId="2147483720"/>
              <ac:spMk id="34" creationId="{F1EB04FC-D739-B00E-D3F9-1608A9A2126C}"/>
            </ac:spMkLst>
          </pc:spChg>
          <pc:spChg chg="mod">
            <ac:chgData name="Josephine Hoffheinz" userId="e0f5c9e3-43ea-4b53-8ebb-53a75749d87d" providerId="ADAL" clId="{B49BF428-860D-BB40-BE22-21DCD1C4F42E}" dt="2024-04-24T05:41:49.665" v="66" actId="1076"/>
            <ac:spMkLst>
              <pc:docMk/>
              <pc:sldMasterMk cId="2394396925" sldId="2147483661"/>
              <pc:sldLayoutMk cId="1356081022" sldId="2147483720"/>
              <ac:spMk id="37" creationId="{09B6D762-D0FD-44E1-840D-96D8D0C2D7F5}"/>
            </ac:spMkLst>
          </pc:spChg>
          <pc:spChg chg="mod">
            <ac:chgData name="Josephine Hoffheinz" userId="e0f5c9e3-43ea-4b53-8ebb-53a75749d87d" providerId="ADAL" clId="{B49BF428-860D-BB40-BE22-21DCD1C4F42E}" dt="2024-04-24T05:45:10.055" v="134" actId="1076"/>
            <ac:spMkLst>
              <pc:docMk/>
              <pc:sldMasterMk cId="2394396925" sldId="2147483661"/>
              <pc:sldLayoutMk cId="1356081022" sldId="2147483720"/>
              <ac:spMk id="76" creationId="{311D705E-CA50-F837-1B93-BCEBCE115BB4}"/>
            </ac:spMkLst>
          </pc:spChg>
          <pc:spChg chg="mod">
            <ac:chgData name="Josephine Hoffheinz" userId="e0f5c9e3-43ea-4b53-8ebb-53a75749d87d" providerId="ADAL" clId="{B49BF428-860D-BB40-BE22-21DCD1C4F42E}" dt="2024-04-24T05:47:04.340" v="155" actId="1035"/>
            <ac:spMkLst>
              <pc:docMk/>
              <pc:sldMasterMk cId="2394396925" sldId="2147483661"/>
              <pc:sldLayoutMk cId="1356081022" sldId="2147483720"/>
              <ac:spMk id="77" creationId="{0DCDBA3C-D350-90A7-B0D2-04077CFE1B47}"/>
            </ac:spMkLst>
          </pc:spChg>
          <pc:cxnChg chg="mod">
            <ac:chgData name="Josephine Hoffheinz" userId="e0f5c9e3-43ea-4b53-8ebb-53a75749d87d" providerId="ADAL" clId="{B49BF428-860D-BB40-BE22-21DCD1C4F42E}" dt="2024-04-24T05:41:34.379" v="62" actId="1076"/>
            <ac:cxnSpMkLst>
              <pc:docMk/>
              <pc:sldMasterMk cId="2394396925" sldId="2147483661"/>
              <pc:sldLayoutMk cId="1356081022" sldId="2147483720"/>
              <ac:cxnSpMk id="7" creationId="{A5F06630-003E-1C3B-0DBA-726362887851}"/>
            </ac:cxnSpMkLst>
          </pc:cxnChg>
          <pc:cxnChg chg="del mod">
            <ac:chgData name="Josephine Hoffheinz" userId="e0f5c9e3-43ea-4b53-8ebb-53a75749d87d" providerId="ADAL" clId="{B49BF428-860D-BB40-BE22-21DCD1C4F42E}" dt="2024-04-24T05:45:20.662" v="135" actId="478"/>
            <ac:cxnSpMkLst>
              <pc:docMk/>
              <pc:sldMasterMk cId="2394396925" sldId="2147483661"/>
              <pc:sldLayoutMk cId="1356081022" sldId="2147483720"/>
              <ac:cxnSpMk id="9" creationId="{AB3D701B-E924-5F8D-A252-59609AD8BDE0}"/>
            </ac:cxnSpMkLst>
          </pc:cxnChg>
          <pc:cxnChg chg="mod">
            <ac:chgData name="Josephine Hoffheinz" userId="e0f5c9e3-43ea-4b53-8ebb-53a75749d87d" providerId="ADAL" clId="{B49BF428-860D-BB40-BE22-21DCD1C4F42E}" dt="2024-04-24T05:45:04.932" v="133" actId="1076"/>
            <ac:cxnSpMkLst>
              <pc:docMk/>
              <pc:sldMasterMk cId="2394396925" sldId="2147483661"/>
              <pc:sldLayoutMk cId="1356081022" sldId="2147483720"/>
              <ac:cxnSpMk id="30" creationId="{2EE49448-F439-A633-EACC-57EB23D23359}"/>
            </ac:cxnSpMkLst>
          </pc:cxnChg>
        </pc:sldLayoutChg>
      </pc:sldMasterChg>
      <pc:sldMasterChg chg="modSldLayout">
        <pc:chgData name="Josephine Hoffheinz" userId="e0f5c9e3-43ea-4b53-8ebb-53a75749d87d" providerId="ADAL" clId="{B49BF428-860D-BB40-BE22-21DCD1C4F42E}" dt="2024-04-24T05:38:17.944" v="8" actId="14100"/>
        <pc:sldMasterMkLst>
          <pc:docMk/>
          <pc:sldMasterMk cId="2862535903" sldId="2147483688"/>
        </pc:sldMasterMkLst>
        <pc:sldLayoutChg chg="addSp delSp modSp mod">
          <pc:chgData name="Josephine Hoffheinz" userId="e0f5c9e3-43ea-4b53-8ebb-53a75749d87d" providerId="ADAL" clId="{B49BF428-860D-BB40-BE22-21DCD1C4F42E}" dt="2024-04-24T05:38:17.944" v="8" actId="14100"/>
          <pc:sldLayoutMkLst>
            <pc:docMk/>
            <pc:sldMasterMk cId="2862535903" sldId="2147483688"/>
            <pc:sldLayoutMk cId="3734900189" sldId="2147483690"/>
          </pc:sldLayoutMkLst>
          <pc:picChg chg="add mod">
            <ac:chgData name="Josephine Hoffheinz" userId="e0f5c9e3-43ea-4b53-8ebb-53a75749d87d" providerId="ADAL" clId="{B49BF428-860D-BB40-BE22-21DCD1C4F42E}" dt="2024-04-24T05:38:17.944" v="8" actId="14100"/>
            <ac:picMkLst>
              <pc:docMk/>
              <pc:sldMasterMk cId="2862535903" sldId="2147483688"/>
              <pc:sldLayoutMk cId="3734900189" sldId="2147483690"/>
              <ac:picMk id="2" creationId="{46552352-B9B7-B57A-CEB4-B03777768B36}"/>
            </ac:picMkLst>
          </pc:picChg>
          <pc:picChg chg="del">
            <ac:chgData name="Josephine Hoffheinz" userId="e0f5c9e3-43ea-4b53-8ebb-53a75749d87d" providerId="ADAL" clId="{B49BF428-860D-BB40-BE22-21DCD1C4F42E}" dt="2024-04-24T05:38:09.911" v="4" actId="478"/>
            <ac:picMkLst>
              <pc:docMk/>
              <pc:sldMasterMk cId="2862535903" sldId="2147483688"/>
              <pc:sldLayoutMk cId="3734900189" sldId="2147483690"/>
              <ac:picMk id="3" creationId="{3F282FC0-FA7A-1B81-3EEE-E366BC495E3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02FD4-CFA1-594D-9BA9-A3FD9D9A2503}"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BCD64-0B54-1947-B93C-DF5322DA077D}" type="slidenum">
              <a:rPr lang="en-US" smtClean="0"/>
              <a:t>‹#›</a:t>
            </a:fld>
            <a:endParaRPr lang="en-US"/>
          </a:p>
        </p:txBody>
      </p:sp>
    </p:spTree>
    <p:extLst>
      <p:ext uri="{BB962C8B-B14F-4D97-AF65-F5344CB8AC3E}">
        <p14:creationId xmlns:p14="http://schemas.microsoft.com/office/powerpoint/2010/main" val="201059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3BCD64-0B54-1947-B93C-DF5322DA077D}" type="slidenum">
              <a:rPr lang="en-US" smtClean="0"/>
              <a:t>2</a:t>
            </a:fld>
            <a:endParaRPr lang="en-US"/>
          </a:p>
        </p:txBody>
      </p:sp>
    </p:spTree>
    <p:extLst>
      <p:ext uri="{BB962C8B-B14F-4D97-AF65-F5344CB8AC3E}">
        <p14:creationId xmlns:p14="http://schemas.microsoft.com/office/powerpoint/2010/main" val="2326193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app.ekipa.de/challenges/samsung-aiforsociety/submission"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84C0420-47E9-DC7F-6632-ADED12B32EEB}"/>
              </a:ext>
            </a:extLst>
          </p:cNvPr>
          <p:cNvSpPr/>
          <p:nvPr userDrawn="1"/>
        </p:nvSpPr>
        <p:spPr>
          <a:xfrm rot="16200000">
            <a:off x="6734607" y="1400595"/>
            <a:ext cx="6857990" cy="4056797"/>
          </a:xfrm>
          <a:prstGeom prst="rect">
            <a:avLst/>
          </a:prstGeom>
          <a:solidFill>
            <a:schemeClr val="tx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0BDD9B1-044D-13B3-DFAD-488BED19C15E}"/>
              </a:ext>
            </a:extLst>
          </p:cNvPr>
          <p:cNvPicPr>
            <a:picLocks noChangeAspect="1"/>
          </p:cNvPicPr>
          <p:nvPr userDrawn="1"/>
        </p:nvPicPr>
        <p:blipFill>
          <a:blip r:embed="rId2"/>
          <a:srcRect/>
          <a:stretch/>
        </p:blipFill>
        <p:spPr>
          <a:xfrm>
            <a:off x="11724566" y="6421939"/>
            <a:ext cx="300624" cy="300867"/>
          </a:xfrm>
          <a:prstGeom prst="rect">
            <a:avLst/>
          </a:prstGeom>
        </p:spPr>
      </p:pic>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307777"/>
          </a:xfrm>
          <a:prstGeom prst="rect">
            <a:avLst/>
          </a:prstGeom>
          <a:noFill/>
        </p:spPr>
        <p:txBody>
          <a:bodyPr wrap="square" rtlCol="0">
            <a:spAutoFit/>
          </a:bodyPr>
          <a:lstStyle/>
          <a:p>
            <a:r>
              <a:rPr lang="en-US" sz="1400" b="0">
                <a:latin typeface="Segoe UI" panose="020B0502040204020203" pitchFamily="34" charset="0"/>
                <a:cs typeface="Segoe UI" panose="020B0502040204020203" pitchFamily="34" charset="0"/>
              </a:rPr>
              <a:t>This is the official submission template for taking part in the ekipa challenges </a:t>
            </a: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676356"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CONTENT</a:t>
            </a:r>
          </a:p>
        </p:txBody>
      </p:sp>
      <p:sp>
        <p:nvSpPr>
          <p:cNvPr id="15" name="TextBox 14">
            <a:extLst>
              <a:ext uri="{FF2B5EF4-FFF2-40B4-BE49-F238E27FC236}">
                <a16:creationId xmlns:a16="http://schemas.microsoft.com/office/drawing/2014/main" id="{F22F74EA-A9F5-4FA6-A5EA-2B83C2AA9CFD}"/>
              </a:ext>
            </a:extLst>
          </p:cNvPr>
          <p:cNvSpPr txBox="1"/>
          <p:nvPr userDrawn="1"/>
        </p:nvSpPr>
        <p:spPr>
          <a:xfrm>
            <a:off x="355409" y="2168341"/>
            <a:ext cx="7439272" cy="1077218"/>
          </a:xfrm>
          <a:prstGeom prst="rect">
            <a:avLst/>
          </a:prstGeom>
          <a:noFill/>
        </p:spPr>
        <p:txBody>
          <a:bodyPr wrap="square" rtlCol="0">
            <a:spAutoFit/>
          </a:bodyPr>
          <a:lstStyle/>
          <a:p>
            <a:pPr marL="285750" indent="-285750">
              <a:buFont typeface="System Font Regular"/>
              <a:buChar char="✔️"/>
            </a:pPr>
            <a:r>
              <a:rPr lang="en-US" sz="1600">
                <a:latin typeface="Segoe UI" panose="020B0502040204020203" pitchFamily="34" charset="0"/>
                <a:cs typeface="Segoe UI" panose="020B0502040204020203" pitchFamily="34" charset="0"/>
              </a:rPr>
              <a:t>Fill in the submission template</a:t>
            </a:r>
          </a:p>
          <a:p>
            <a:pPr marL="285750" indent="-285750">
              <a:buFont typeface="System Font Regular"/>
              <a:buChar char="✔️"/>
            </a:pPr>
            <a:r>
              <a:rPr lang="en-US" sz="1600">
                <a:latin typeface="Segoe UI" panose="020B0502040204020203" pitchFamily="34" charset="0"/>
                <a:cs typeface="Segoe UI" panose="020B0502040204020203" pitchFamily="34" charset="0"/>
              </a:rPr>
              <a:t>Check if you wish to upload additional material such as a video, company presentation, etc. </a:t>
            </a:r>
          </a:p>
          <a:p>
            <a:pPr marL="285750" indent="-285750" algn="l">
              <a:buFont typeface="System Font Regular"/>
              <a:buChar char="✔️"/>
            </a:pPr>
            <a:r>
              <a:rPr lang="en-US" sz="1600">
                <a:latin typeface="Segoe UI" panose="020B0502040204020203" pitchFamily="34" charset="0"/>
                <a:cs typeface="Segoe UI" panose="020B0502040204020203" pitchFamily="34" charset="0"/>
              </a:rPr>
              <a:t>Upload your documents via our </a:t>
            </a:r>
            <a:r>
              <a:rPr lang="en-US" sz="1600">
                <a:latin typeface="Segoe UI" panose="020B0502040204020203" pitchFamily="34" charset="0"/>
                <a:cs typeface="Segoe UI" panose="020B0502040204020203" pitchFamily="34" charset="0"/>
                <a:hlinkClick r:id="rId3"/>
              </a:rPr>
              <a:t>platform</a:t>
            </a:r>
            <a:r>
              <a:rPr lang="en-US" sz="1600">
                <a:latin typeface="Segoe UI" panose="020B0502040204020203" pitchFamily="34" charset="0"/>
                <a:cs typeface="Segoe UI" panose="020B0502040204020203" pitchFamily="34" charset="0"/>
              </a:rPr>
              <a:t> until the mentioned deadline</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1" y="1324033"/>
            <a:ext cx="3766668" cy="4574714"/>
          </a:xfrm>
          <a:prstGeom prst="rect">
            <a:avLst/>
          </a:prstGeom>
          <a:noFill/>
        </p:spPr>
        <p:txBody>
          <a:bodyPr wrap="square" rtlCol="0">
            <a:spAutoFit/>
          </a:bodyPr>
          <a:lstStyle/>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TEAM INTRODUCTION</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IDEA INTRODUCTION</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SOLUTION</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ELABORATION</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VISUALIZATION</a:t>
            </a:r>
          </a:p>
          <a:p>
            <a:pPr marL="342900" indent="-342900">
              <a:lnSpc>
                <a:spcPct val="250000"/>
              </a:lnSpc>
              <a:buFont typeface="+mj-lt"/>
              <a:buAutoNum type="arabicPeriod"/>
            </a:pPr>
            <a:endParaRPr lang="en-US" sz="2000" b="1">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a:solidFill>
                  <a:schemeClr val="accent3"/>
                </a:solidFill>
                <a:latin typeface="Segoe UI" panose="020B0502040204020203" pitchFamily="34" charset="0"/>
                <a:cs typeface="Segoe UI" panose="020B0502040204020203" pitchFamily="34" charset="0"/>
              </a:rPr>
              <a:t>CHECK LIST FOR YOUR PARTICIPATION</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76627"/>
            <a:ext cx="8116956" cy="160204"/>
          </a:xfrm>
          <a:prstGeom prst="rect">
            <a:avLst/>
          </a:prstGeom>
          <a:solidFill>
            <a:schemeClr val="tx2">
              <a:lumMod val="10000"/>
            </a:schemeClr>
          </a:solidFill>
          <a:ln>
            <a:solidFill>
              <a:schemeClr val="tx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38428"/>
            <a:ext cx="3846630"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SUBMISSION TEMPLATE</a:t>
            </a:r>
          </a:p>
        </p:txBody>
      </p:sp>
      <p:cxnSp>
        <p:nvCxnSpPr>
          <p:cNvPr id="3" name="Straight Connector 2">
            <a:extLst>
              <a:ext uri="{FF2B5EF4-FFF2-40B4-BE49-F238E27FC236}">
                <a16:creationId xmlns:a16="http://schemas.microsoft.com/office/drawing/2014/main" id="{2810191D-2834-B99B-303B-694B3E10BF2D}"/>
              </a:ext>
            </a:extLst>
          </p:cNvPr>
          <p:cNvCxnSpPr>
            <a:cxnSpLocks/>
          </p:cNvCxnSpPr>
          <p:nvPr userDrawn="1"/>
        </p:nvCxnSpPr>
        <p:spPr>
          <a:xfrm>
            <a:off x="8135203" y="455149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01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dditional Slid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E64AFE1-6796-451A-7A60-8830912D6BB2}"/>
              </a:ext>
            </a:extLst>
          </p:cNvPr>
          <p:cNvSpPr/>
          <p:nvPr userDrawn="1"/>
        </p:nvSpPr>
        <p:spPr>
          <a:xfrm>
            <a:off x="0" y="681038"/>
            <a:ext cx="7928940" cy="61830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4. VISUALIZATION</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949234"/>
            <a:ext cx="3824244" cy="5310052"/>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949234"/>
            <a:ext cx="7432482" cy="5310052"/>
          </a:xfrm>
        </p:spPr>
        <p:txBody>
          <a:bodyPr>
            <a:normAutofit/>
          </a:bodyPr>
          <a:lstStyle>
            <a:lvl1pPr marL="0" indent="0">
              <a:buNone/>
              <a:defRPr sz="1400">
                <a:solidFill>
                  <a:schemeClr val="tx1"/>
                </a:solidFill>
              </a:defRPr>
            </a:lvl1pPr>
            <a:lvl5pPr marL="1828800" indent="0" algn="l">
              <a:buNone/>
              <a:defRPr sz="1400"/>
            </a:lvl5pPr>
          </a:lstStyle>
          <a:p>
            <a:pPr lvl="0"/>
            <a:r>
              <a:rPr lang="en-US"/>
              <a:t>Picture/graph</a:t>
            </a:r>
          </a:p>
        </p:txBody>
      </p:sp>
    </p:spTree>
    <p:extLst>
      <p:ext uri="{BB962C8B-B14F-4D97-AF65-F5344CB8AC3E}">
        <p14:creationId xmlns:p14="http://schemas.microsoft.com/office/powerpoint/2010/main" val="378302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cument Title Slide">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C278C1-3967-B042-A119-19B630EA031E}"/>
              </a:ext>
            </a:extLst>
          </p:cNvPr>
          <p:cNvSpPr>
            <a:spLocks noGrp="1"/>
          </p:cNvSpPr>
          <p:nvPr>
            <p:ph type="body" sz="quarter" idx="10" hasCustomPrompt="1"/>
          </p:nvPr>
        </p:nvSpPr>
        <p:spPr bwMode="gray">
          <a:xfrm>
            <a:off x="344487" y="2727246"/>
            <a:ext cx="11504613" cy="1403508"/>
          </a:xfrm>
          <a:prstGeom prst="rect">
            <a:avLst/>
          </a:prstGeom>
        </p:spPr>
        <p:txBody>
          <a:bodyPr/>
          <a:lstStyle>
            <a:lvl1pPr algn="ctr">
              <a:defRPr sz="6400" b="1">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kumimoji="1" lang="en-US" altLang="ko-KR"/>
              <a:t>Document Title</a:t>
            </a:r>
            <a:endParaRPr kumimoji="1" lang="ko-KR" altLang="en-US"/>
          </a:p>
        </p:txBody>
      </p:sp>
      <p:sp>
        <p:nvSpPr>
          <p:cNvPr id="11" name="Rectangle 10">
            <a:extLst>
              <a:ext uri="{FF2B5EF4-FFF2-40B4-BE49-F238E27FC236}">
                <a16:creationId xmlns:a16="http://schemas.microsoft.com/office/drawing/2014/main" id="{6946F217-7EC9-4149-8FDC-7A26A867803C}"/>
              </a:ext>
            </a:extLst>
          </p:cNvPr>
          <p:cNvSpPr/>
          <p:nvPr userDrawn="1"/>
        </p:nvSpPr>
        <p:spPr bwMode="gray">
          <a:xfrm>
            <a:off x="0" y="6447295"/>
            <a:ext cx="12192000" cy="410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Freeform 1">
            <a:extLst>
              <a:ext uri="{FF2B5EF4-FFF2-40B4-BE49-F238E27FC236}">
                <a16:creationId xmlns:a16="http://schemas.microsoft.com/office/drawing/2014/main" id="{06FEABE6-982D-4057-B7ED-41CF8D50184E}"/>
              </a:ext>
            </a:extLst>
          </p:cNvPr>
          <p:cNvSpPr>
            <a:spLocks noChangeArrowheads="1"/>
          </p:cNvSpPr>
          <p:nvPr userDrawn="1"/>
        </p:nvSpPr>
        <p:spPr bwMode="gray">
          <a:xfrm>
            <a:off x="10461362" y="343108"/>
            <a:ext cx="1389888" cy="212518"/>
          </a:xfrm>
          <a:custGeom>
            <a:avLst/>
            <a:gdLst>
              <a:gd name="T0" fmla="*/ 581 w 15377"/>
              <a:gd name="T1" fmla="*/ 522 h 2356"/>
              <a:gd name="T2" fmla="*/ 985 w 15377"/>
              <a:gd name="T3" fmla="*/ 576 h 2356"/>
              <a:gd name="T4" fmla="*/ 1532 w 15377"/>
              <a:gd name="T5" fmla="*/ 711 h 2356"/>
              <a:gd name="T6" fmla="*/ 790 w 15377"/>
              <a:gd name="T7" fmla="*/ 3 h 2356"/>
              <a:gd name="T8" fmla="*/ 31 w 15377"/>
              <a:gd name="T9" fmla="*/ 784 h 2356"/>
              <a:gd name="T10" fmla="*/ 1027 w 15377"/>
              <a:gd name="T11" fmla="*/ 1811 h 2356"/>
              <a:gd name="T12" fmla="*/ 593 w 15377"/>
              <a:gd name="T13" fmla="*/ 1760 h 2356"/>
              <a:gd name="T14" fmla="*/ 0 w 15377"/>
              <a:gd name="T15" fmla="*/ 1548 h 2356"/>
              <a:gd name="T16" fmla="*/ 799 w 15377"/>
              <a:gd name="T17" fmla="*/ 2355 h 2356"/>
              <a:gd name="T18" fmla="*/ 1572 w 15377"/>
              <a:gd name="T19" fmla="*/ 1494 h 2356"/>
              <a:gd name="T20" fmla="*/ 7731 w 15377"/>
              <a:gd name="T21" fmla="*/ 643 h 2356"/>
              <a:gd name="T22" fmla="*/ 7929 w 15377"/>
              <a:gd name="T23" fmla="*/ 384 h 2356"/>
              <a:gd name="T24" fmla="*/ 8129 w 15377"/>
              <a:gd name="T25" fmla="*/ 717 h 2356"/>
              <a:gd name="T26" fmla="*/ 8671 w 15377"/>
              <a:gd name="T27" fmla="*/ 564 h 2356"/>
              <a:gd name="T28" fmla="*/ 7179 w 15377"/>
              <a:gd name="T29" fmla="*/ 499 h 2356"/>
              <a:gd name="T30" fmla="*/ 8163 w 15377"/>
              <a:gd name="T31" fmla="*/ 1644 h 2356"/>
              <a:gd name="T32" fmla="*/ 7954 w 15377"/>
              <a:gd name="T33" fmla="*/ 1952 h 2356"/>
              <a:gd name="T34" fmla="*/ 7734 w 15377"/>
              <a:gd name="T35" fmla="*/ 1542 h 2356"/>
              <a:gd name="T36" fmla="*/ 7151 w 15377"/>
              <a:gd name="T37" fmla="*/ 1709 h 2356"/>
              <a:gd name="T38" fmla="*/ 8708 w 15377"/>
              <a:gd name="T39" fmla="*/ 1844 h 2356"/>
              <a:gd name="T40" fmla="*/ 7731 w 15377"/>
              <a:gd name="T41" fmla="*/ 643 h 2356"/>
              <a:gd name="T42" fmla="*/ 12204 w 15377"/>
              <a:gd name="T43" fmla="*/ 70 h 2356"/>
              <a:gd name="T44" fmla="*/ 11388 w 15377"/>
              <a:gd name="T45" fmla="*/ 2245 h 2356"/>
              <a:gd name="T46" fmla="*/ 11896 w 15377"/>
              <a:gd name="T47" fmla="*/ 420 h 2356"/>
              <a:gd name="T48" fmla="*/ 13234 w 15377"/>
              <a:gd name="T49" fmla="*/ 2245 h 2356"/>
              <a:gd name="T50" fmla="*/ 12692 w 15377"/>
              <a:gd name="T51" fmla="*/ 70 h 2356"/>
              <a:gd name="T52" fmla="*/ 1947 w 15377"/>
              <a:gd name="T53" fmla="*/ 2268 h 2356"/>
              <a:gd name="T54" fmla="*/ 2847 w 15377"/>
              <a:gd name="T55" fmla="*/ 234 h 2356"/>
              <a:gd name="T56" fmla="*/ 3736 w 15377"/>
              <a:gd name="T57" fmla="*/ 2268 h 2356"/>
              <a:gd name="T58" fmla="*/ 2353 w 15377"/>
              <a:gd name="T59" fmla="*/ 70 h 2356"/>
              <a:gd name="T60" fmla="*/ 5396 w 15377"/>
              <a:gd name="T61" fmla="*/ 1788 h 2356"/>
              <a:gd name="T62" fmla="*/ 4222 w 15377"/>
              <a:gd name="T63" fmla="*/ 70 h 2356"/>
              <a:gd name="T64" fmla="*/ 4724 w 15377"/>
              <a:gd name="T65" fmla="*/ 2268 h 2356"/>
              <a:gd name="T66" fmla="*/ 5116 w 15377"/>
              <a:gd name="T67" fmla="*/ 2268 h 2356"/>
              <a:gd name="T68" fmla="*/ 6053 w 15377"/>
              <a:gd name="T69" fmla="*/ 234 h 2356"/>
              <a:gd name="T70" fmla="*/ 6617 w 15377"/>
              <a:gd name="T71" fmla="*/ 2268 h 2356"/>
              <a:gd name="T72" fmla="*/ 5672 w 15377"/>
              <a:gd name="T73" fmla="*/ 70 h 2356"/>
              <a:gd name="T74" fmla="*/ 10779 w 15377"/>
              <a:gd name="T75" fmla="*/ 70 h 2356"/>
              <a:gd name="T76" fmla="*/ 10223 w 15377"/>
              <a:gd name="T77" fmla="*/ 1695 h 2356"/>
              <a:gd name="T78" fmla="*/ 10006 w 15377"/>
              <a:gd name="T79" fmla="*/ 1940 h 2356"/>
              <a:gd name="T80" fmla="*/ 9791 w 15377"/>
              <a:gd name="T81" fmla="*/ 1695 h 2356"/>
              <a:gd name="T82" fmla="*/ 9235 w 15377"/>
              <a:gd name="T83" fmla="*/ 70 h 2356"/>
              <a:gd name="T84" fmla="*/ 9241 w 15377"/>
              <a:gd name="T85" fmla="*/ 1788 h 2356"/>
              <a:gd name="T86" fmla="*/ 10773 w 15377"/>
              <a:gd name="T87" fmla="*/ 1788 h 2356"/>
              <a:gd name="T88" fmla="*/ 10779 w 15377"/>
              <a:gd name="T89" fmla="*/ 70 h 2356"/>
              <a:gd name="T90" fmla="*/ 14594 w 15377"/>
              <a:gd name="T91" fmla="*/ 1356 h 2356"/>
              <a:gd name="T92" fmla="*/ 14820 w 15377"/>
              <a:gd name="T93" fmla="*/ 1672 h 2356"/>
              <a:gd name="T94" fmla="*/ 14589 w 15377"/>
              <a:gd name="T95" fmla="*/ 1918 h 2356"/>
              <a:gd name="T96" fmla="*/ 14360 w 15377"/>
              <a:gd name="T97" fmla="*/ 1672 h 2356"/>
              <a:gd name="T98" fmla="*/ 14371 w 15377"/>
              <a:gd name="T99" fmla="*/ 564 h 2356"/>
              <a:gd name="T100" fmla="*/ 14809 w 15377"/>
              <a:gd name="T101" fmla="*/ 564 h 2356"/>
              <a:gd name="T102" fmla="*/ 14814 w 15377"/>
              <a:gd name="T103" fmla="*/ 770 h 2356"/>
              <a:gd name="T104" fmla="*/ 15367 w 15377"/>
              <a:gd name="T105" fmla="*/ 697 h 2356"/>
              <a:gd name="T106" fmla="*/ 14594 w 15377"/>
              <a:gd name="T107" fmla="*/ 8 h 2356"/>
              <a:gd name="T108" fmla="*/ 13813 w 15377"/>
              <a:gd name="T109" fmla="*/ 697 h 2356"/>
              <a:gd name="T110" fmla="*/ 13821 w 15377"/>
              <a:gd name="T111" fmla="*/ 1763 h 2356"/>
              <a:gd name="T112" fmla="*/ 15367 w 15377"/>
              <a:gd name="T113" fmla="*/ 1763 h 2356"/>
              <a:gd name="T114" fmla="*/ 15376 w 15377"/>
              <a:gd name="T115" fmla="*/ 103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77" h="2356">
                <a:moveTo>
                  <a:pt x="584" y="638"/>
                </a:moveTo>
                <a:cubicBezTo>
                  <a:pt x="573" y="592"/>
                  <a:pt x="576" y="547"/>
                  <a:pt x="581" y="522"/>
                </a:cubicBezTo>
                <a:cubicBezTo>
                  <a:pt x="595" y="451"/>
                  <a:pt x="643" y="375"/>
                  <a:pt x="782" y="375"/>
                </a:cubicBezTo>
                <a:cubicBezTo>
                  <a:pt x="911" y="375"/>
                  <a:pt x="985" y="454"/>
                  <a:pt x="985" y="576"/>
                </a:cubicBezTo>
                <a:lnTo>
                  <a:pt x="985" y="711"/>
                </a:lnTo>
                <a:lnTo>
                  <a:pt x="1532" y="711"/>
                </a:lnTo>
                <a:lnTo>
                  <a:pt x="1532" y="556"/>
                </a:lnTo>
                <a:cubicBezTo>
                  <a:pt x="1532" y="79"/>
                  <a:pt x="1100" y="3"/>
                  <a:pt x="790" y="3"/>
                </a:cubicBezTo>
                <a:cubicBezTo>
                  <a:pt x="403" y="0"/>
                  <a:pt x="85" y="130"/>
                  <a:pt x="25" y="488"/>
                </a:cubicBezTo>
                <a:cubicBezTo>
                  <a:pt x="8" y="587"/>
                  <a:pt x="6" y="674"/>
                  <a:pt x="31" y="784"/>
                </a:cubicBezTo>
                <a:cubicBezTo>
                  <a:pt x="127" y="1232"/>
                  <a:pt x="909" y="1362"/>
                  <a:pt x="1021" y="1647"/>
                </a:cubicBezTo>
                <a:cubicBezTo>
                  <a:pt x="1044" y="1700"/>
                  <a:pt x="1036" y="1768"/>
                  <a:pt x="1027" y="1811"/>
                </a:cubicBezTo>
                <a:cubicBezTo>
                  <a:pt x="1010" y="1884"/>
                  <a:pt x="959" y="1960"/>
                  <a:pt x="813" y="1960"/>
                </a:cubicBezTo>
                <a:cubicBezTo>
                  <a:pt x="674" y="1960"/>
                  <a:pt x="593" y="1881"/>
                  <a:pt x="593" y="1760"/>
                </a:cubicBezTo>
                <a:lnTo>
                  <a:pt x="593" y="1548"/>
                </a:lnTo>
                <a:lnTo>
                  <a:pt x="0" y="1548"/>
                </a:lnTo>
                <a:lnTo>
                  <a:pt x="0" y="1717"/>
                </a:lnTo>
                <a:cubicBezTo>
                  <a:pt x="0" y="2208"/>
                  <a:pt x="386" y="2355"/>
                  <a:pt x="799" y="2355"/>
                </a:cubicBezTo>
                <a:cubicBezTo>
                  <a:pt x="1196" y="2355"/>
                  <a:pt x="1521" y="2220"/>
                  <a:pt x="1575" y="1853"/>
                </a:cubicBezTo>
                <a:cubicBezTo>
                  <a:pt x="1600" y="1664"/>
                  <a:pt x="1580" y="1540"/>
                  <a:pt x="1572" y="1494"/>
                </a:cubicBezTo>
                <a:cubicBezTo>
                  <a:pt x="1481" y="1030"/>
                  <a:pt x="646" y="894"/>
                  <a:pt x="584" y="638"/>
                </a:cubicBezTo>
                <a:close/>
                <a:moveTo>
                  <a:pt x="7731" y="643"/>
                </a:moveTo>
                <a:cubicBezTo>
                  <a:pt x="7723" y="601"/>
                  <a:pt x="7726" y="553"/>
                  <a:pt x="7728" y="530"/>
                </a:cubicBezTo>
                <a:cubicBezTo>
                  <a:pt x="7745" y="460"/>
                  <a:pt x="7790" y="384"/>
                  <a:pt x="7929" y="384"/>
                </a:cubicBezTo>
                <a:cubicBezTo>
                  <a:pt x="8056" y="384"/>
                  <a:pt x="8129" y="463"/>
                  <a:pt x="8129" y="581"/>
                </a:cubicBezTo>
                <a:lnTo>
                  <a:pt x="8129" y="717"/>
                </a:lnTo>
                <a:lnTo>
                  <a:pt x="8671" y="717"/>
                </a:lnTo>
                <a:lnTo>
                  <a:pt x="8671" y="564"/>
                </a:lnTo>
                <a:cubicBezTo>
                  <a:pt x="8671" y="90"/>
                  <a:pt x="8248" y="17"/>
                  <a:pt x="7940" y="17"/>
                </a:cubicBezTo>
                <a:cubicBezTo>
                  <a:pt x="7554" y="17"/>
                  <a:pt x="7238" y="144"/>
                  <a:pt x="7179" y="499"/>
                </a:cubicBezTo>
                <a:cubicBezTo>
                  <a:pt x="7165" y="595"/>
                  <a:pt x="7159" y="683"/>
                  <a:pt x="7185" y="793"/>
                </a:cubicBezTo>
                <a:cubicBezTo>
                  <a:pt x="7278" y="1232"/>
                  <a:pt x="8050" y="1362"/>
                  <a:pt x="8163" y="1644"/>
                </a:cubicBezTo>
                <a:cubicBezTo>
                  <a:pt x="8183" y="1698"/>
                  <a:pt x="8177" y="1765"/>
                  <a:pt x="8166" y="1805"/>
                </a:cubicBezTo>
                <a:cubicBezTo>
                  <a:pt x="8149" y="1878"/>
                  <a:pt x="8101" y="1952"/>
                  <a:pt x="7954" y="1952"/>
                </a:cubicBezTo>
                <a:cubicBezTo>
                  <a:pt x="7819" y="1952"/>
                  <a:pt x="7734" y="1873"/>
                  <a:pt x="7734" y="1754"/>
                </a:cubicBezTo>
                <a:lnTo>
                  <a:pt x="7734" y="1542"/>
                </a:lnTo>
                <a:lnTo>
                  <a:pt x="7151" y="1542"/>
                </a:lnTo>
                <a:lnTo>
                  <a:pt x="7151" y="1709"/>
                </a:lnTo>
                <a:cubicBezTo>
                  <a:pt x="7151" y="2194"/>
                  <a:pt x="7532" y="2341"/>
                  <a:pt x="7940" y="2341"/>
                </a:cubicBezTo>
                <a:cubicBezTo>
                  <a:pt x="8332" y="2341"/>
                  <a:pt x="8657" y="2206"/>
                  <a:pt x="8708" y="1844"/>
                </a:cubicBezTo>
                <a:cubicBezTo>
                  <a:pt x="8733" y="1655"/>
                  <a:pt x="8713" y="1534"/>
                  <a:pt x="8705" y="1489"/>
                </a:cubicBezTo>
                <a:cubicBezTo>
                  <a:pt x="8617" y="1033"/>
                  <a:pt x="7793" y="897"/>
                  <a:pt x="7731" y="643"/>
                </a:cubicBezTo>
                <a:close/>
                <a:moveTo>
                  <a:pt x="12720" y="1839"/>
                </a:moveTo>
                <a:lnTo>
                  <a:pt x="12204" y="70"/>
                </a:lnTo>
                <a:lnTo>
                  <a:pt x="11388" y="70"/>
                </a:lnTo>
                <a:lnTo>
                  <a:pt x="11388" y="2245"/>
                </a:lnTo>
                <a:lnTo>
                  <a:pt x="11927" y="2245"/>
                </a:lnTo>
                <a:lnTo>
                  <a:pt x="11896" y="420"/>
                </a:lnTo>
                <a:lnTo>
                  <a:pt x="12452" y="2245"/>
                </a:lnTo>
                <a:lnTo>
                  <a:pt x="13234" y="2245"/>
                </a:lnTo>
                <a:lnTo>
                  <a:pt x="13234" y="70"/>
                </a:lnTo>
                <a:lnTo>
                  <a:pt x="12692" y="70"/>
                </a:lnTo>
                <a:lnTo>
                  <a:pt x="12720" y="1839"/>
                </a:lnTo>
                <a:close/>
                <a:moveTo>
                  <a:pt x="1947" y="2268"/>
                </a:moveTo>
                <a:lnTo>
                  <a:pt x="2540" y="2268"/>
                </a:lnTo>
                <a:lnTo>
                  <a:pt x="2847" y="234"/>
                </a:lnTo>
                <a:lnTo>
                  <a:pt x="3146" y="2268"/>
                </a:lnTo>
                <a:lnTo>
                  <a:pt x="3736" y="2268"/>
                </a:lnTo>
                <a:lnTo>
                  <a:pt x="3330" y="70"/>
                </a:lnTo>
                <a:lnTo>
                  <a:pt x="2353" y="70"/>
                </a:lnTo>
                <a:lnTo>
                  <a:pt x="1947" y="2268"/>
                </a:lnTo>
                <a:close/>
                <a:moveTo>
                  <a:pt x="5396" y="1788"/>
                </a:moveTo>
                <a:lnTo>
                  <a:pt x="5119" y="70"/>
                </a:lnTo>
                <a:lnTo>
                  <a:pt x="4222" y="70"/>
                </a:lnTo>
                <a:lnTo>
                  <a:pt x="4174" y="2268"/>
                </a:lnTo>
                <a:lnTo>
                  <a:pt x="4724" y="2268"/>
                </a:lnTo>
                <a:lnTo>
                  <a:pt x="4738" y="234"/>
                </a:lnTo>
                <a:lnTo>
                  <a:pt x="5116" y="2268"/>
                </a:lnTo>
                <a:lnTo>
                  <a:pt x="5672" y="2268"/>
                </a:lnTo>
                <a:lnTo>
                  <a:pt x="6053" y="234"/>
                </a:lnTo>
                <a:lnTo>
                  <a:pt x="6067" y="2268"/>
                </a:lnTo>
                <a:lnTo>
                  <a:pt x="6617" y="2268"/>
                </a:lnTo>
                <a:lnTo>
                  <a:pt x="6569" y="70"/>
                </a:lnTo>
                <a:lnTo>
                  <a:pt x="5672" y="70"/>
                </a:lnTo>
                <a:lnTo>
                  <a:pt x="5396" y="1788"/>
                </a:lnTo>
                <a:close/>
                <a:moveTo>
                  <a:pt x="10779" y="70"/>
                </a:moveTo>
                <a:lnTo>
                  <a:pt x="10223" y="70"/>
                </a:lnTo>
                <a:lnTo>
                  <a:pt x="10223" y="1695"/>
                </a:lnTo>
                <a:cubicBezTo>
                  <a:pt x="10223" y="1723"/>
                  <a:pt x="10223" y="1754"/>
                  <a:pt x="10217" y="1779"/>
                </a:cubicBezTo>
                <a:cubicBezTo>
                  <a:pt x="10206" y="1833"/>
                  <a:pt x="10161" y="1940"/>
                  <a:pt x="10006" y="1940"/>
                </a:cubicBezTo>
                <a:cubicBezTo>
                  <a:pt x="9853" y="1940"/>
                  <a:pt x="9808" y="1836"/>
                  <a:pt x="9797" y="1779"/>
                </a:cubicBezTo>
                <a:cubicBezTo>
                  <a:pt x="9791" y="1757"/>
                  <a:pt x="9791" y="1723"/>
                  <a:pt x="9791" y="1695"/>
                </a:cubicBezTo>
                <a:lnTo>
                  <a:pt x="9791" y="70"/>
                </a:lnTo>
                <a:lnTo>
                  <a:pt x="9235" y="70"/>
                </a:lnTo>
                <a:lnTo>
                  <a:pt x="9235" y="1644"/>
                </a:lnTo>
                <a:cubicBezTo>
                  <a:pt x="9235" y="1684"/>
                  <a:pt x="9238" y="1768"/>
                  <a:pt x="9241" y="1788"/>
                </a:cubicBezTo>
                <a:cubicBezTo>
                  <a:pt x="9280" y="2197"/>
                  <a:pt x="9603" y="2333"/>
                  <a:pt x="10006" y="2333"/>
                </a:cubicBezTo>
                <a:cubicBezTo>
                  <a:pt x="10410" y="2333"/>
                  <a:pt x="10734" y="2200"/>
                  <a:pt x="10773" y="1788"/>
                </a:cubicBezTo>
                <a:cubicBezTo>
                  <a:pt x="10776" y="1765"/>
                  <a:pt x="10782" y="1684"/>
                  <a:pt x="10779" y="1644"/>
                </a:cubicBezTo>
                <a:lnTo>
                  <a:pt x="10779" y="70"/>
                </a:lnTo>
                <a:close/>
                <a:moveTo>
                  <a:pt x="14594" y="1035"/>
                </a:moveTo>
                <a:lnTo>
                  <a:pt x="14594" y="1356"/>
                </a:lnTo>
                <a:lnTo>
                  <a:pt x="14820" y="1356"/>
                </a:lnTo>
                <a:lnTo>
                  <a:pt x="14820" y="1672"/>
                </a:lnTo>
                <a:cubicBezTo>
                  <a:pt x="14820" y="1700"/>
                  <a:pt x="14820" y="1732"/>
                  <a:pt x="14814" y="1757"/>
                </a:cubicBezTo>
                <a:cubicBezTo>
                  <a:pt x="14806" y="1816"/>
                  <a:pt x="14749" y="1918"/>
                  <a:pt x="14589" y="1918"/>
                </a:cubicBezTo>
                <a:cubicBezTo>
                  <a:pt x="14431" y="1918"/>
                  <a:pt x="14374" y="1816"/>
                  <a:pt x="14366" y="1757"/>
                </a:cubicBezTo>
                <a:cubicBezTo>
                  <a:pt x="14363" y="1732"/>
                  <a:pt x="14360" y="1700"/>
                  <a:pt x="14360" y="1672"/>
                </a:cubicBezTo>
                <a:lnTo>
                  <a:pt x="14360" y="669"/>
                </a:lnTo>
                <a:cubicBezTo>
                  <a:pt x="14360" y="632"/>
                  <a:pt x="14363" y="595"/>
                  <a:pt x="14371" y="564"/>
                </a:cubicBezTo>
                <a:cubicBezTo>
                  <a:pt x="14383" y="511"/>
                  <a:pt x="14431" y="406"/>
                  <a:pt x="14589" y="406"/>
                </a:cubicBezTo>
                <a:cubicBezTo>
                  <a:pt x="14758" y="406"/>
                  <a:pt x="14797" y="516"/>
                  <a:pt x="14809" y="564"/>
                </a:cubicBezTo>
                <a:cubicBezTo>
                  <a:pt x="14814" y="595"/>
                  <a:pt x="14814" y="649"/>
                  <a:pt x="14814" y="649"/>
                </a:cubicBezTo>
                <a:lnTo>
                  <a:pt x="14814" y="770"/>
                </a:lnTo>
                <a:lnTo>
                  <a:pt x="15367" y="770"/>
                </a:lnTo>
                <a:lnTo>
                  <a:pt x="15367" y="697"/>
                </a:lnTo>
                <a:cubicBezTo>
                  <a:pt x="15367" y="697"/>
                  <a:pt x="15370" y="621"/>
                  <a:pt x="15365" y="550"/>
                </a:cubicBezTo>
                <a:cubicBezTo>
                  <a:pt x="15322" y="138"/>
                  <a:pt x="14984" y="8"/>
                  <a:pt x="14594" y="8"/>
                </a:cubicBezTo>
                <a:cubicBezTo>
                  <a:pt x="14205" y="8"/>
                  <a:pt x="13872" y="141"/>
                  <a:pt x="13824" y="550"/>
                </a:cubicBezTo>
                <a:cubicBezTo>
                  <a:pt x="13818" y="587"/>
                  <a:pt x="13813" y="655"/>
                  <a:pt x="13813" y="697"/>
                </a:cubicBezTo>
                <a:lnTo>
                  <a:pt x="13813" y="1619"/>
                </a:lnTo>
                <a:cubicBezTo>
                  <a:pt x="13813" y="1658"/>
                  <a:pt x="13813" y="1689"/>
                  <a:pt x="13821" y="1763"/>
                </a:cubicBezTo>
                <a:cubicBezTo>
                  <a:pt x="13858" y="2163"/>
                  <a:pt x="14205" y="2304"/>
                  <a:pt x="14594" y="2304"/>
                </a:cubicBezTo>
                <a:cubicBezTo>
                  <a:pt x="14987" y="2304"/>
                  <a:pt x="15331" y="2163"/>
                  <a:pt x="15367" y="1763"/>
                </a:cubicBezTo>
                <a:cubicBezTo>
                  <a:pt x="15373" y="1689"/>
                  <a:pt x="15376" y="1658"/>
                  <a:pt x="15376" y="1619"/>
                </a:cubicBezTo>
                <a:lnTo>
                  <a:pt x="15376" y="1035"/>
                </a:lnTo>
                <a:lnTo>
                  <a:pt x="14594" y="1035"/>
                </a:lnTo>
                <a:close/>
              </a:path>
            </a:pathLst>
          </a:custGeom>
          <a:solidFill>
            <a:schemeClr val="tx1"/>
          </a:solidFill>
          <a:ln>
            <a:noFill/>
          </a:ln>
          <a:effectLst/>
        </p:spPr>
        <p:txBody>
          <a:bodyPr wrap="none" anchor="ctr"/>
          <a:lstStyle/>
          <a:p>
            <a:endParaRPr lang="ja-JP" altLang="en-US"/>
          </a:p>
        </p:txBody>
      </p:sp>
      <p:sp>
        <p:nvSpPr>
          <p:cNvPr id="10" name="Textplatzhalter 2">
            <a:extLst>
              <a:ext uri="{FF2B5EF4-FFF2-40B4-BE49-F238E27FC236}">
                <a16:creationId xmlns:a16="http://schemas.microsoft.com/office/drawing/2014/main" id="{EA015483-07CE-4303-BE90-A8068A81570E}"/>
              </a:ext>
            </a:extLst>
          </p:cNvPr>
          <p:cNvSpPr>
            <a:spLocks noGrp="1"/>
          </p:cNvSpPr>
          <p:nvPr>
            <p:ph type="body" sz="quarter" idx="11" hasCustomPrompt="1"/>
          </p:nvPr>
        </p:nvSpPr>
        <p:spPr bwMode="gray">
          <a:xfrm>
            <a:off x="2601911" y="5619749"/>
            <a:ext cx="6989764" cy="606425"/>
          </a:xfrm>
          <a:prstGeom prst="rect">
            <a:avLst/>
          </a:prstGeom>
        </p:spPr>
        <p:txBody>
          <a:bodyPr/>
          <a:lstStyle>
            <a:lvl1pPr marL="0" indent="0" algn="ctr">
              <a:spcAft>
                <a:spcPts val="0"/>
              </a:spcAft>
              <a:defRPr sz="2000" b="0">
                <a:solidFill>
                  <a:schemeClr val="tx1"/>
                </a:solidFill>
                <a:latin typeface="+mn-lt"/>
                <a:ea typeface="Samsung Sharp Sans Medium" pitchFamily="2" charset="0"/>
                <a:cs typeface="Samsung Sharp Sans Medium" pitchFamily="2" charset="0"/>
              </a:defRPr>
            </a:lvl1pPr>
            <a:lvl2pPr marL="0" indent="0" algn="ctr">
              <a:spcAft>
                <a:spcPts val="0"/>
              </a:spcAft>
              <a:defRPr sz="1500">
                <a:solidFill>
                  <a:schemeClr val="tx1"/>
                </a:solidFill>
                <a:latin typeface="+mn-lt"/>
              </a:defRPr>
            </a:lvl2pPr>
            <a:lvl3pPr marL="0" indent="0" algn="ctr">
              <a:spcAft>
                <a:spcPts val="0"/>
              </a:spcAft>
              <a:defRPr sz="1500">
                <a:solidFill>
                  <a:schemeClr val="tx1"/>
                </a:solidFill>
                <a:latin typeface="+mn-lt"/>
              </a:defRPr>
            </a:lvl3pPr>
            <a:lvl4pPr marL="0" indent="0" algn="ctr">
              <a:spcAft>
                <a:spcPts val="0"/>
              </a:spcAft>
              <a:defRPr sz="1500">
                <a:solidFill>
                  <a:schemeClr val="tx1"/>
                </a:solidFill>
                <a:latin typeface="+mn-lt"/>
              </a:defRPr>
            </a:lvl4pPr>
            <a:lvl5pPr marL="0" indent="0" algn="ctr">
              <a:spcAft>
                <a:spcPts val="0"/>
              </a:spcAft>
              <a:defRPr sz="1500">
                <a:solidFill>
                  <a:schemeClr val="tx1"/>
                </a:solidFill>
                <a:latin typeface="+mn-lt"/>
              </a:defRPr>
            </a:lvl5pPr>
            <a:lvl6pPr marL="0" indent="0" algn="ctr">
              <a:spcAft>
                <a:spcPts val="0"/>
              </a:spcAft>
              <a:defRPr sz="1500">
                <a:solidFill>
                  <a:schemeClr val="tx1"/>
                </a:solidFill>
              </a:defRPr>
            </a:lvl6pPr>
            <a:lvl7pPr marL="0" indent="0" algn="ctr">
              <a:spcAft>
                <a:spcPts val="0"/>
              </a:spcAft>
              <a:defRPr sz="1500">
                <a:solidFill>
                  <a:schemeClr val="tx1"/>
                </a:solidFill>
              </a:defRPr>
            </a:lvl7pPr>
            <a:lvl8pPr marL="0" indent="0" algn="ctr">
              <a:spcAft>
                <a:spcPts val="0"/>
              </a:spcAft>
              <a:defRPr sz="1500">
                <a:solidFill>
                  <a:schemeClr val="tx1"/>
                </a:solidFill>
              </a:defRPr>
            </a:lvl8pPr>
            <a:lvl9pPr marL="0" indent="0" algn="ctr">
              <a:spcAft>
                <a:spcPts val="0"/>
              </a:spcAft>
              <a:defRPr sz="1500">
                <a:solidFill>
                  <a:schemeClr val="tx1"/>
                </a:solidFill>
              </a:defRPr>
            </a:lvl9pPr>
          </a:lstStyle>
          <a:p>
            <a:pPr lvl="0"/>
            <a:r>
              <a:rPr lang="de-DE" err="1"/>
              <a:t>Presenter</a:t>
            </a:r>
            <a:r>
              <a:rPr lang="de-DE"/>
              <a:t>/Department</a:t>
            </a:r>
            <a:br>
              <a:rPr lang="de-DE"/>
            </a:br>
            <a:r>
              <a:rPr lang="de-DE" err="1"/>
              <a:t>Subsidiary</a:t>
            </a:r>
            <a:endParaRPr lang="de-DE"/>
          </a:p>
          <a:p>
            <a:pPr lvl="1"/>
            <a:r>
              <a:rPr lang="de-DE"/>
              <a:t>Second </a:t>
            </a:r>
            <a:r>
              <a:rPr lang="de-DE" err="1"/>
              <a:t>level</a:t>
            </a:r>
            <a:endParaRPr lang="de-DE"/>
          </a:p>
          <a:p>
            <a:pPr lvl="2"/>
            <a:r>
              <a:rPr lang="de-DE" err="1"/>
              <a:t>Three</a:t>
            </a:r>
            <a:endParaRPr lang="de-DE"/>
          </a:p>
          <a:p>
            <a:pPr lvl="3"/>
            <a:r>
              <a:rPr lang="de-DE" err="1"/>
              <a:t>Four</a:t>
            </a:r>
            <a:endParaRPr lang="de-DE"/>
          </a:p>
          <a:p>
            <a:pPr lvl="4"/>
            <a:r>
              <a:rPr lang="de-DE"/>
              <a:t>Five</a:t>
            </a:r>
          </a:p>
          <a:p>
            <a:pPr lvl="5"/>
            <a:r>
              <a:rPr lang="de-DE"/>
              <a:t>Six</a:t>
            </a:r>
          </a:p>
          <a:p>
            <a:pPr lvl="6"/>
            <a:r>
              <a:rPr lang="de-DE"/>
              <a:t>Seven</a:t>
            </a:r>
          </a:p>
          <a:p>
            <a:pPr lvl="7"/>
            <a:r>
              <a:rPr lang="de-DE"/>
              <a:t>Eight</a:t>
            </a:r>
          </a:p>
          <a:p>
            <a:pPr lvl="8"/>
            <a:r>
              <a:rPr lang="de-DE"/>
              <a:t>Nine</a:t>
            </a:r>
          </a:p>
        </p:txBody>
      </p:sp>
      <p:sp>
        <p:nvSpPr>
          <p:cNvPr id="12" name="Textplatzhalter 2">
            <a:extLst>
              <a:ext uri="{FF2B5EF4-FFF2-40B4-BE49-F238E27FC236}">
                <a16:creationId xmlns:a16="http://schemas.microsoft.com/office/drawing/2014/main" id="{811FAC8E-5C1A-4A26-97CD-991D9C5426E7}"/>
              </a:ext>
            </a:extLst>
          </p:cNvPr>
          <p:cNvSpPr>
            <a:spLocks noGrp="1"/>
          </p:cNvSpPr>
          <p:nvPr>
            <p:ph type="body" sz="quarter" idx="12" hasCustomPrompt="1"/>
          </p:nvPr>
        </p:nvSpPr>
        <p:spPr bwMode="gray">
          <a:xfrm>
            <a:off x="3936793" y="5038725"/>
            <a:ext cx="4320000" cy="361950"/>
          </a:xfrm>
          <a:prstGeom prst="rect">
            <a:avLst/>
          </a:prstGeom>
        </p:spPr>
        <p:txBody>
          <a:bodyPr/>
          <a:lstStyle>
            <a:lvl1pPr marL="0" indent="0" algn="ctr">
              <a:spcAft>
                <a:spcPts val="0"/>
              </a:spcAft>
              <a:defRPr sz="1500" b="0">
                <a:solidFill>
                  <a:schemeClr val="tx1"/>
                </a:solidFill>
                <a:latin typeface="+mn-lt"/>
                <a:ea typeface="Samsung Sharp Sans Medium" pitchFamily="2" charset="0"/>
                <a:cs typeface="Samsung Sharp Sans Medium" pitchFamily="2" charset="0"/>
              </a:defRPr>
            </a:lvl1pPr>
            <a:lvl2pPr marL="0" indent="0" algn="ctr">
              <a:spcAft>
                <a:spcPts val="0"/>
              </a:spcAft>
              <a:defRPr sz="1500">
                <a:solidFill>
                  <a:schemeClr val="tx1"/>
                </a:solidFill>
                <a:latin typeface="+mn-lt"/>
              </a:defRPr>
            </a:lvl2pPr>
            <a:lvl3pPr marL="0" indent="0" algn="ctr">
              <a:spcAft>
                <a:spcPts val="0"/>
              </a:spcAft>
              <a:defRPr sz="1500">
                <a:solidFill>
                  <a:schemeClr val="tx1"/>
                </a:solidFill>
                <a:latin typeface="+mn-lt"/>
              </a:defRPr>
            </a:lvl3pPr>
            <a:lvl4pPr marL="0" indent="0" algn="ctr">
              <a:spcAft>
                <a:spcPts val="0"/>
              </a:spcAft>
              <a:defRPr sz="1500">
                <a:solidFill>
                  <a:schemeClr val="tx1"/>
                </a:solidFill>
                <a:latin typeface="+mn-lt"/>
              </a:defRPr>
            </a:lvl4pPr>
            <a:lvl5pPr marL="0" indent="0" algn="ctr">
              <a:spcAft>
                <a:spcPts val="0"/>
              </a:spcAft>
              <a:defRPr sz="1500">
                <a:solidFill>
                  <a:schemeClr val="tx1"/>
                </a:solidFill>
                <a:latin typeface="+mn-lt"/>
              </a:defRPr>
            </a:lvl5pPr>
            <a:lvl6pPr marL="0" indent="0" algn="ctr">
              <a:spcAft>
                <a:spcPts val="0"/>
              </a:spcAft>
              <a:defRPr sz="1500">
                <a:solidFill>
                  <a:schemeClr val="tx1"/>
                </a:solidFill>
              </a:defRPr>
            </a:lvl6pPr>
            <a:lvl7pPr marL="0" indent="0" algn="ctr">
              <a:spcAft>
                <a:spcPts val="0"/>
              </a:spcAft>
              <a:defRPr sz="1500">
                <a:solidFill>
                  <a:schemeClr val="tx1"/>
                </a:solidFill>
              </a:defRPr>
            </a:lvl7pPr>
            <a:lvl8pPr marL="0" indent="0" algn="ctr">
              <a:spcAft>
                <a:spcPts val="0"/>
              </a:spcAft>
              <a:defRPr sz="1500">
                <a:solidFill>
                  <a:schemeClr val="tx1"/>
                </a:solidFill>
              </a:defRPr>
            </a:lvl8pPr>
            <a:lvl9pPr marL="0" indent="0" algn="ctr">
              <a:spcAft>
                <a:spcPts val="0"/>
              </a:spcAft>
              <a:defRPr sz="1500">
                <a:solidFill>
                  <a:schemeClr val="tx1"/>
                </a:solidFill>
              </a:defRPr>
            </a:lvl9pPr>
          </a:lstStyle>
          <a:p>
            <a:pPr lvl="0"/>
            <a:r>
              <a:rPr lang="de-DE"/>
              <a:t>Date</a:t>
            </a:r>
          </a:p>
          <a:p>
            <a:pPr lvl="1"/>
            <a:r>
              <a:rPr lang="de-DE"/>
              <a:t>Second </a:t>
            </a:r>
            <a:r>
              <a:rPr lang="de-DE" err="1"/>
              <a:t>level</a:t>
            </a:r>
            <a:endParaRPr lang="de-DE"/>
          </a:p>
          <a:p>
            <a:pPr lvl="2"/>
            <a:r>
              <a:rPr lang="de-DE" err="1"/>
              <a:t>Three</a:t>
            </a:r>
            <a:endParaRPr lang="de-DE"/>
          </a:p>
          <a:p>
            <a:pPr lvl="3"/>
            <a:r>
              <a:rPr lang="de-DE" err="1"/>
              <a:t>Four</a:t>
            </a:r>
            <a:endParaRPr lang="de-DE"/>
          </a:p>
          <a:p>
            <a:pPr lvl="4"/>
            <a:r>
              <a:rPr lang="de-DE"/>
              <a:t>Five</a:t>
            </a:r>
          </a:p>
          <a:p>
            <a:pPr lvl="5"/>
            <a:r>
              <a:rPr lang="de-DE"/>
              <a:t>Six</a:t>
            </a:r>
          </a:p>
          <a:p>
            <a:pPr lvl="6"/>
            <a:r>
              <a:rPr lang="de-DE"/>
              <a:t>Seven</a:t>
            </a:r>
          </a:p>
          <a:p>
            <a:pPr lvl="7"/>
            <a:r>
              <a:rPr lang="de-DE"/>
              <a:t>Eight</a:t>
            </a:r>
          </a:p>
          <a:p>
            <a:pPr lvl="8"/>
            <a:r>
              <a:rPr lang="de-DE"/>
              <a:t>Nine</a:t>
            </a:r>
          </a:p>
        </p:txBody>
      </p:sp>
    </p:spTree>
    <p:extLst>
      <p:ext uri="{BB962C8B-B14F-4D97-AF65-F5344CB8AC3E}">
        <p14:creationId xmlns:p14="http://schemas.microsoft.com/office/powerpoint/2010/main" val="302939906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Type 1">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552352-B9B7-B57A-CEB4-B03777768B36}"/>
              </a:ext>
            </a:extLst>
          </p:cNvPr>
          <p:cNvPicPr>
            <a:picLocks noChangeAspect="1"/>
          </p:cNvPicPr>
          <p:nvPr userDrawn="1"/>
        </p:nvPicPr>
        <p:blipFill>
          <a:blip r:embed="rId2"/>
          <a:stretch>
            <a:fillRect/>
          </a:stretch>
        </p:blipFill>
        <p:spPr>
          <a:xfrm>
            <a:off x="-1" y="0"/>
            <a:ext cx="12270547" cy="6858000"/>
          </a:xfrm>
          <a:prstGeom prst="rect">
            <a:avLst/>
          </a:prstGeom>
        </p:spPr>
      </p:pic>
    </p:spTree>
    <p:extLst>
      <p:ext uri="{BB962C8B-B14F-4D97-AF65-F5344CB8AC3E}">
        <p14:creationId xmlns:p14="http://schemas.microsoft.com/office/powerpoint/2010/main" val="373490018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Type 2">
    <p:bg>
      <p:bgRef idx="1001">
        <a:schemeClr val="bg1"/>
      </p:bgRef>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8" y="596323"/>
            <a:ext cx="11504612" cy="955386"/>
          </a:xfrm>
          <a:prstGeom prst="rect">
            <a:avLst/>
          </a:prstGeom>
        </p:spPr>
        <p:txBody>
          <a:bodyPr/>
          <a:lstStyle>
            <a:lvl1pPr algn="ctr">
              <a:defRPr kumimoji="1" sz="45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Agenda</a:t>
            </a:r>
            <a:endParaRPr/>
          </a:p>
        </p:txBody>
      </p:sp>
      <p:sp>
        <p:nvSpPr>
          <p:cNvPr id="10" name="Text Placeholder 61">
            <a:extLst>
              <a:ext uri="{FF2B5EF4-FFF2-40B4-BE49-F238E27FC236}">
                <a16:creationId xmlns:a16="http://schemas.microsoft.com/office/drawing/2014/main" id="{B3EF4036-ECE3-534D-B165-0397F3C9DD07}"/>
              </a:ext>
            </a:extLst>
          </p:cNvPr>
          <p:cNvSpPr>
            <a:spLocks noGrp="1"/>
          </p:cNvSpPr>
          <p:nvPr>
            <p:ph type="body" sz="quarter" idx="37" hasCustomPrompt="1"/>
          </p:nvPr>
        </p:nvSpPr>
        <p:spPr bwMode="gray">
          <a:xfrm>
            <a:off x="344488" y="1736896"/>
            <a:ext cx="11504612" cy="4140000"/>
          </a:xfrm>
          <a:prstGeom prst="rect">
            <a:avLst/>
          </a:prstGeom>
        </p:spPr>
        <p:txBody>
          <a:bodyPr/>
          <a:lstStyle>
            <a:lvl1pPr marL="457200" marR="0" indent="-457200" defTabSz="914400" eaLnBrk="1" fontAlgn="auto" latinLnBrk="0" hangingPunct="1">
              <a:lnSpc>
                <a:spcPct val="150000"/>
              </a:lnSpc>
              <a:spcBef>
                <a:spcPts val="0"/>
              </a:spcBef>
              <a:spcAft>
                <a:spcPts val="0"/>
              </a:spcAft>
              <a:buClrTx/>
              <a:buSzTx/>
              <a:buFont typeface="+mj-lt"/>
              <a:buAutoNum type="arabicPeriod"/>
              <a:tabLst/>
              <a:defRPr kumimoji="1" lang="ja-JP" altLang="en-US" sz="2400" b="1" baseline="0" dirty="0">
                <a:solidFill>
                  <a:schemeClr val="tx1"/>
                </a:solidFill>
                <a:latin typeface="Samsung Sharp Sans Bold" pitchFamily="2" charset="0"/>
                <a:ea typeface="맑은 고딕" panose="020B0503020000020004" pitchFamily="50" charset="-127"/>
                <a:cs typeface="Samsung Sharp Sans Bold" pitchFamily="2" charset="0"/>
              </a:defRPr>
            </a:lvl1pPr>
            <a:lvl2pPr marL="620162" indent="-342900">
              <a:lnSpc>
                <a:spcPct val="150000"/>
              </a:lnSpc>
              <a:buFont typeface="+mj-lt"/>
              <a:buAutoNum type="arabicPeriod"/>
              <a:defRPr b="1">
                <a:solidFill>
                  <a:schemeClr val="tx1"/>
                </a:solidFill>
                <a:latin typeface="Samsung Sharp Sans Bold" pitchFamily="2" charset="0"/>
                <a:ea typeface="맑은 고딕" panose="020B0503020000020004" pitchFamily="50" charset="-127"/>
                <a:cs typeface="Samsung Sharp Sans Bold" pitchFamily="2" charset="0"/>
              </a:defRPr>
            </a:lvl2pPr>
            <a:lvl3pPr marL="554524" indent="0">
              <a:buFont typeface="+mj-lt"/>
              <a:buNone/>
              <a:defRPr b="1">
                <a:solidFill>
                  <a:schemeClr val="tx1"/>
                </a:solidFill>
                <a:latin typeface="Samsung Sharp Sans Bold" pitchFamily="2" charset="0"/>
                <a:ea typeface="맑은 고딕" panose="020B0503020000020004" pitchFamily="50" charset="-127"/>
                <a:cs typeface="Samsung Sharp Sans Bold" pitchFamily="2" charset="0"/>
              </a:defRPr>
            </a:lvl3pPr>
          </a:lstStyle>
          <a:p>
            <a:pPr lvl="0"/>
            <a:r>
              <a:rPr kumimoji="1" lang="en-US" altLang="ja-JP"/>
              <a:t>Click to edit text</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1" lang="en-US" altLang="ja-JP"/>
              <a:t>Click to edit text</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1" lang="en-US" altLang="ja-JP"/>
              <a:t>Click to edit text</a:t>
            </a:r>
          </a:p>
          <a:p>
            <a:pPr lvl="0"/>
            <a:endParaRPr kumimoji="1" lang="en-US" altLang="ja-JP"/>
          </a:p>
        </p:txBody>
      </p:sp>
    </p:spTree>
    <p:extLst>
      <p:ext uri="{BB962C8B-B14F-4D97-AF65-F5344CB8AC3E}">
        <p14:creationId xmlns:p14="http://schemas.microsoft.com/office/powerpoint/2010/main" val="356377161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Chapter Divider">
    <p:bg>
      <p:bgPr>
        <a:solidFill>
          <a:schemeClr val="bg1"/>
        </a:solidFill>
        <a:effectLst/>
      </p:bgPr>
    </p:bg>
    <p:spTree>
      <p:nvGrpSpPr>
        <p:cNvPr id="1" name=""/>
        <p:cNvGrpSpPr/>
        <p:nvPr/>
      </p:nvGrpSpPr>
      <p:grpSpPr>
        <a:xfrm>
          <a:off x="0" y="0"/>
          <a:ext cx="0" cy="0"/>
          <a:chOff x="0" y="0"/>
          <a:chExt cx="0" cy="0"/>
        </a:xfrm>
      </p:grpSpPr>
      <p:sp>
        <p:nvSpPr>
          <p:cNvPr id="4" name="텍스트 개체 틀 1"/>
          <p:cNvSpPr>
            <a:spLocks noGrp="1"/>
          </p:cNvSpPr>
          <p:nvPr>
            <p:ph type="body" idx="1" hasCustomPrompt="1"/>
          </p:nvPr>
        </p:nvSpPr>
        <p:spPr bwMode="gray">
          <a:xfrm>
            <a:off x="344488" y="1946275"/>
            <a:ext cx="11504612" cy="2931569"/>
          </a:xfrm>
          <a:prstGeom prst="rect">
            <a:avLst/>
          </a:prstGeom>
        </p:spPr>
        <p:txBody>
          <a:bodyPr/>
          <a:lstStyle>
            <a:lvl1pPr>
              <a:defRPr sz="6000" baseline="0">
                <a:solidFill>
                  <a:schemeClr val="tx1"/>
                </a:solidFill>
                <a:latin typeface="+mj-lt"/>
              </a:defRPr>
            </a:lvl1pPr>
          </a:lstStyle>
          <a:p>
            <a:r>
              <a:rPr lang="en-US" altLang="ko-KR"/>
              <a:t>Main chapter title</a:t>
            </a:r>
            <a:endParaRPr lang="ko-KR" altLang="en-US"/>
          </a:p>
        </p:txBody>
      </p:sp>
    </p:spTree>
    <p:extLst>
      <p:ext uri="{BB962C8B-B14F-4D97-AF65-F5344CB8AC3E}">
        <p14:creationId xmlns:p14="http://schemas.microsoft.com/office/powerpoint/2010/main" val="13427491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 Chapter Divider">
    <p:bg>
      <p:bgPr>
        <a:solidFill>
          <a:schemeClr val="tx1"/>
        </a:solidFill>
        <a:effectLst/>
      </p:bgPr>
    </p:bg>
    <p:spTree>
      <p:nvGrpSpPr>
        <p:cNvPr id="1" name=""/>
        <p:cNvGrpSpPr/>
        <p:nvPr/>
      </p:nvGrpSpPr>
      <p:grpSpPr>
        <a:xfrm>
          <a:off x="0" y="0"/>
          <a:ext cx="0" cy="0"/>
          <a:chOff x="0" y="0"/>
          <a:chExt cx="0" cy="0"/>
        </a:xfrm>
      </p:grpSpPr>
      <p:sp>
        <p:nvSpPr>
          <p:cNvPr id="5" name="Freeform 1">
            <a:extLst>
              <a:ext uri="{FF2B5EF4-FFF2-40B4-BE49-F238E27FC236}">
                <a16:creationId xmlns:a16="http://schemas.microsoft.com/office/drawing/2014/main" id="{0AACD722-57BD-E54A-B2D6-D30B38325494}"/>
              </a:ext>
            </a:extLst>
          </p:cNvPr>
          <p:cNvSpPr>
            <a:spLocks noChangeAspect="1" noChangeArrowheads="1"/>
          </p:cNvSpPr>
          <p:nvPr userDrawn="1"/>
        </p:nvSpPr>
        <p:spPr bwMode="gray">
          <a:xfrm>
            <a:off x="257450" y="6448094"/>
            <a:ext cx="1234440" cy="189043"/>
          </a:xfrm>
          <a:custGeom>
            <a:avLst/>
            <a:gdLst>
              <a:gd name="T0" fmla="*/ 581 w 15377"/>
              <a:gd name="T1" fmla="*/ 522 h 2356"/>
              <a:gd name="T2" fmla="*/ 985 w 15377"/>
              <a:gd name="T3" fmla="*/ 576 h 2356"/>
              <a:gd name="T4" fmla="*/ 1532 w 15377"/>
              <a:gd name="T5" fmla="*/ 711 h 2356"/>
              <a:gd name="T6" fmla="*/ 790 w 15377"/>
              <a:gd name="T7" fmla="*/ 3 h 2356"/>
              <a:gd name="T8" fmla="*/ 31 w 15377"/>
              <a:gd name="T9" fmla="*/ 784 h 2356"/>
              <a:gd name="T10" fmla="*/ 1027 w 15377"/>
              <a:gd name="T11" fmla="*/ 1811 h 2356"/>
              <a:gd name="T12" fmla="*/ 593 w 15377"/>
              <a:gd name="T13" fmla="*/ 1760 h 2356"/>
              <a:gd name="T14" fmla="*/ 0 w 15377"/>
              <a:gd name="T15" fmla="*/ 1548 h 2356"/>
              <a:gd name="T16" fmla="*/ 799 w 15377"/>
              <a:gd name="T17" fmla="*/ 2355 h 2356"/>
              <a:gd name="T18" fmla="*/ 1572 w 15377"/>
              <a:gd name="T19" fmla="*/ 1494 h 2356"/>
              <a:gd name="T20" fmla="*/ 7731 w 15377"/>
              <a:gd name="T21" fmla="*/ 643 h 2356"/>
              <a:gd name="T22" fmla="*/ 7929 w 15377"/>
              <a:gd name="T23" fmla="*/ 384 h 2356"/>
              <a:gd name="T24" fmla="*/ 8129 w 15377"/>
              <a:gd name="T25" fmla="*/ 717 h 2356"/>
              <a:gd name="T26" fmla="*/ 8671 w 15377"/>
              <a:gd name="T27" fmla="*/ 564 h 2356"/>
              <a:gd name="T28" fmla="*/ 7179 w 15377"/>
              <a:gd name="T29" fmla="*/ 499 h 2356"/>
              <a:gd name="T30" fmla="*/ 8163 w 15377"/>
              <a:gd name="T31" fmla="*/ 1644 h 2356"/>
              <a:gd name="T32" fmla="*/ 7954 w 15377"/>
              <a:gd name="T33" fmla="*/ 1952 h 2356"/>
              <a:gd name="T34" fmla="*/ 7734 w 15377"/>
              <a:gd name="T35" fmla="*/ 1542 h 2356"/>
              <a:gd name="T36" fmla="*/ 7151 w 15377"/>
              <a:gd name="T37" fmla="*/ 1709 h 2356"/>
              <a:gd name="T38" fmla="*/ 8708 w 15377"/>
              <a:gd name="T39" fmla="*/ 1844 h 2356"/>
              <a:gd name="T40" fmla="*/ 7731 w 15377"/>
              <a:gd name="T41" fmla="*/ 643 h 2356"/>
              <a:gd name="T42" fmla="*/ 12204 w 15377"/>
              <a:gd name="T43" fmla="*/ 70 h 2356"/>
              <a:gd name="T44" fmla="*/ 11388 w 15377"/>
              <a:gd name="T45" fmla="*/ 2245 h 2356"/>
              <a:gd name="T46" fmla="*/ 11896 w 15377"/>
              <a:gd name="T47" fmla="*/ 420 h 2356"/>
              <a:gd name="T48" fmla="*/ 13234 w 15377"/>
              <a:gd name="T49" fmla="*/ 2245 h 2356"/>
              <a:gd name="T50" fmla="*/ 12692 w 15377"/>
              <a:gd name="T51" fmla="*/ 70 h 2356"/>
              <a:gd name="T52" fmla="*/ 1947 w 15377"/>
              <a:gd name="T53" fmla="*/ 2268 h 2356"/>
              <a:gd name="T54" fmla="*/ 2847 w 15377"/>
              <a:gd name="T55" fmla="*/ 234 h 2356"/>
              <a:gd name="T56" fmla="*/ 3736 w 15377"/>
              <a:gd name="T57" fmla="*/ 2268 h 2356"/>
              <a:gd name="T58" fmla="*/ 2353 w 15377"/>
              <a:gd name="T59" fmla="*/ 70 h 2356"/>
              <a:gd name="T60" fmla="*/ 5396 w 15377"/>
              <a:gd name="T61" fmla="*/ 1788 h 2356"/>
              <a:gd name="T62" fmla="*/ 4222 w 15377"/>
              <a:gd name="T63" fmla="*/ 70 h 2356"/>
              <a:gd name="T64" fmla="*/ 4724 w 15377"/>
              <a:gd name="T65" fmla="*/ 2268 h 2356"/>
              <a:gd name="T66" fmla="*/ 5116 w 15377"/>
              <a:gd name="T67" fmla="*/ 2268 h 2356"/>
              <a:gd name="T68" fmla="*/ 6053 w 15377"/>
              <a:gd name="T69" fmla="*/ 234 h 2356"/>
              <a:gd name="T70" fmla="*/ 6617 w 15377"/>
              <a:gd name="T71" fmla="*/ 2268 h 2356"/>
              <a:gd name="T72" fmla="*/ 5672 w 15377"/>
              <a:gd name="T73" fmla="*/ 70 h 2356"/>
              <a:gd name="T74" fmla="*/ 10779 w 15377"/>
              <a:gd name="T75" fmla="*/ 70 h 2356"/>
              <a:gd name="T76" fmla="*/ 10223 w 15377"/>
              <a:gd name="T77" fmla="*/ 1695 h 2356"/>
              <a:gd name="T78" fmla="*/ 10006 w 15377"/>
              <a:gd name="T79" fmla="*/ 1940 h 2356"/>
              <a:gd name="T80" fmla="*/ 9791 w 15377"/>
              <a:gd name="T81" fmla="*/ 1695 h 2356"/>
              <a:gd name="T82" fmla="*/ 9235 w 15377"/>
              <a:gd name="T83" fmla="*/ 70 h 2356"/>
              <a:gd name="T84" fmla="*/ 9241 w 15377"/>
              <a:gd name="T85" fmla="*/ 1788 h 2356"/>
              <a:gd name="T86" fmla="*/ 10773 w 15377"/>
              <a:gd name="T87" fmla="*/ 1788 h 2356"/>
              <a:gd name="T88" fmla="*/ 10779 w 15377"/>
              <a:gd name="T89" fmla="*/ 70 h 2356"/>
              <a:gd name="T90" fmla="*/ 14594 w 15377"/>
              <a:gd name="T91" fmla="*/ 1356 h 2356"/>
              <a:gd name="T92" fmla="*/ 14820 w 15377"/>
              <a:gd name="T93" fmla="*/ 1672 h 2356"/>
              <a:gd name="T94" fmla="*/ 14589 w 15377"/>
              <a:gd name="T95" fmla="*/ 1918 h 2356"/>
              <a:gd name="T96" fmla="*/ 14360 w 15377"/>
              <a:gd name="T97" fmla="*/ 1672 h 2356"/>
              <a:gd name="T98" fmla="*/ 14371 w 15377"/>
              <a:gd name="T99" fmla="*/ 564 h 2356"/>
              <a:gd name="T100" fmla="*/ 14809 w 15377"/>
              <a:gd name="T101" fmla="*/ 564 h 2356"/>
              <a:gd name="T102" fmla="*/ 14814 w 15377"/>
              <a:gd name="T103" fmla="*/ 770 h 2356"/>
              <a:gd name="T104" fmla="*/ 15367 w 15377"/>
              <a:gd name="T105" fmla="*/ 697 h 2356"/>
              <a:gd name="T106" fmla="*/ 14594 w 15377"/>
              <a:gd name="T107" fmla="*/ 8 h 2356"/>
              <a:gd name="T108" fmla="*/ 13813 w 15377"/>
              <a:gd name="T109" fmla="*/ 697 h 2356"/>
              <a:gd name="T110" fmla="*/ 13821 w 15377"/>
              <a:gd name="T111" fmla="*/ 1763 h 2356"/>
              <a:gd name="T112" fmla="*/ 15367 w 15377"/>
              <a:gd name="T113" fmla="*/ 1763 h 2356"/>
              <a:gd name="T114" fmla="*/ 15376 w 15377"/>
              <a:gd name="T115" fmla="*/ 103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77" h="2356">
                <a:moveTo>
                  <a:pt x="584" y="638"/>
                </a:moveTo>
                <a:cubicBezTo>
                  <a:pt x="573" y="592"/>
                  <a:pt x="576" y="547"/>
                  <a:pt x="581" y="522"/>
                </a:cubicBezTo>
                <a:cubicBezTo>
                  <a:pt x="595" y="451"/>
                  <a:pt x="643" y="375"/>
                  <a:pt x="782" y="375"/>
                </a:cubicBezTo>
                <a:cubicBezTo>
                  <a:pt x="911" y="375"/>
                  <a:pt x="985" y="454"/>
                  <a:pt x="985" y="576"/>
                </a:cubicBezTo>
                <a:lnTo>
                  <a:pt x="985" y="711"/>
                </a:lnTo>
                <a:lnTo>
                  <a:pt x="1532" y="711"/>
                </a:lnTo>
                <a:lnTo>
                  <a:pt x="1532" y="556"/>
                </a:lnTo>
                <a:cubicBezTo>
                  <a:pt x="1532" y="79"/>
                  <a:pt x="1100" y="3"/>
                  <a:pt x="790" y="3"/>
                </a:cubicBezTo>
                <a:cubicBezTo>
                  <a:pt x="403" y="0"/>
                  <a:pt x="85" y="130"/>
                  <a:pt x="25" y="488"/>
                </a:cubicBezTo>
                <a:cubicBezTo>
                  <a:pt x="8" y="587"/>
                  <a:pt x="6" y="674"/>
                  <a:pt x="31" y="784"/>
                </a:cubicBezTo>
                <a:cubicBezTo>
                  <a:pt x="127" y="1232"/>
                  <a:pt x="909" y="1362"/>
                  <a:pt x="1021" y="1647"/>
                </a:cubicBezTo>
                <a:cubicBezTo>
                  <a:pt x="1044" y="1700"/>
                  <a:pt x="1036" y="1768"/>
                  <a:pt x="1027" y="1811"/>
                </a:cubicBezTo>
                <a:cubicBezTo>
                  <a:pt x="1010" y="1884"/>
                  <a:pt x="959" y="1960"/>
                  <a:pt x="813" y="1960"/>
                </a:cubicBezTo>
                <a:cubicBezTo>
                  <a:pt x="674" y="1960"/>
                  <a:pt x="593" y="1881"/>
                  <a:pt x="593" y="1760"/>
                </a:cubicBezTo>
                <a:lnTo>
                  <a:pt x="593" y="1548"/>
                </a:lnTo>
                <a:lnTo>
                  <a:pt x="0" y="1548"/>
                </a:lnTo>
                <a:lnTo>
                  <a:pt x="0" y="1717"/>
                </a:lnTo>
                <a:cubicBezTo>
                  <a:pt x="0" y="2208"/>
                  <a:pt x="386" y="2355"/>
                  <a:pt x="799" y="2355"/>
                </a:cubicBezTo>
                <a:cubicBezTo>
                  <a:pt x="1196" y="2355"/>
                  <a:pt x="1521" y="2220"/>
                  <a:pt x="1575" y="1853"/>
                </a:cubicBezTo>
                <a:cubicBezTo>
                  <a:pt x="1600" y="1664"/>
                  <a:pt x="1580" y="1540"/>
                  <a:pt x="1572" y="1494"/>
                </a:cubicBezTo>
                <a:cubicBezTo>
                  <a:pt x="1481" y="1030"/>
                  <a:pt x="646" y="894"/>
                  <a:pt x="584" y="638"/>
                </a:cubicBezTo>
                <a:close/>
                <a:moveTo>
                  <a:pt x="7731" y="643"/>
                </a:moveTo>
                <a:cubicBezTo>
                  <a:pt x="7723" y="601"/>
                  <a:pt x="7726" y="553"/>
                  <a:pt x="7728" y="530"/>
                </a:cubicBezTo>
                <a:cubicBezTo>
                  <a:pt x="7745" y="460"/>
                  <a:pt x="7790" y="384"/>
                  <a:pt x="7929" y="384"/>
                </a:cubicBezTo>
                <a:cubicBezTo>
                  <a:pt x="8056" y="384"/>
                  <a:pt x="8129" y="463"/>
                  <a:pt x="8129" y="581"/>
                </a:cubicBezTo>
                <a:lnTo>
                  <a:pt x="8129" y="717"/>
                </a:lnTo>
                <a:lnTo>
                  <a:pt x="8671" y="717"/>
                </a:lnTo>
                <a:lnTo>
                  <a:pt x="8671" y="564"/>
                </a:lnTo>
                <a:cubicBezTo>
                  <a:pt x="8671" y="90"/>
                  <a:pt x="8248" y="17"/>
                  <a:pt x="7940" y="17"/>
                </a:cubicBezTo>
                <a:cubicBezTo>
                  <a:pt x="7554" y="17"/>
                  <a:pt x="7238" y="144"/>
                  <a:pt x="7179" y="499"/>
                </a:cubicBezTo>
                <a:cubicBezTo>
                  <a:pt x="7165" y="595"/>
                  <a:pt x="7159" y="683"/>
                  <a:pt x="7185" y="793"/>
                </a:cubicBezTo>
                <a:cubicBezTo>
                  <a:pt x="7278" y="1232"/>
                  <a:pt x="8050" y="1362"/>
                  <a:pt x="8163" y="1644"/>
                </a:cubicBezTo>
                <a:cubicBezTo>
                  <a:pt x="8183" y="1698"/>
                  <a:pt x="8177" y="1765"/>
                  <a:pt x="8166" y="1805"/>
                </a:cubicBezTo>
                <a:cubicBezTo>
                  <a:pt x="8149" y="1878"/>
                  <a:pt x="8101" y="1952"/>
                  <a:pt x="7954" y="1952"/>
                </a:cubicBezTo>
                <a:cubicBezTo>
                  <a:pt x="7819" y="1952"/>
                  <a:pt x="7734" y="1873"/>
                  <a:pt x="7734" y="1754"/>
                </a:cubicBezTo>
                <a:lnTo>
                  <a:pt x="7734" y="1542"/>
                </a:lnTo>
                <a:lnTo>
                  <a:pt x="7151" y="1542"/>
                </a:lnTo>
                <a:lnTo>
                  <a:pt x="7151" y="1709"/>
                </a:lnTo>
                <a:cubicBezTo>
                  <a:pt x="7151" y="2194"/>
                  <a:pt x="7532" y="2341"/>
                  <a:pt x="7940" y="2341"/>
                </a:cubicBezTo>
                <a:cubicBezTo>
                  <a:pt x="8332" y="2341"/>
                  <a:pt x="8657" y="2206"/>
                  <a:pt x="8708" y="1844"/>
                </a:cubicBezTo>
                <a:cubicBezTo>
                  <a:pt x="8733" y="1655"/>
                  <a:pt x="8713" y="1534"/>
                  <a:pt x="8705" y="1489"/>
                </a:cubicBezTo>
                <a:cubicBezTo>
                  <a:pt x="8617" y="1033"/>
                  <a:pt x="7793" y="897"/>
                  <a:pt x="7731" y="643"/>
                </a:cubicBezTo>
                <a:close/>
                <a:moveTo>
                  <a:pt x="12720" y="1839"/>
                </a:moveTo>
                <a:lnTo>
                  <a:pt x="12204" y="70"/>
                </a:lnTo>
                <a:lnTo>
                  <a:pt x="11388" y="70"/>
                </a:lnTo>
                <a:lnTo>
                  <a:pt x="11388" y="2245"/>
                </a:lnTo>
                <a:lnTo>
                  <a:pt x="11927" y="2245"/>
                </a:lnTo>
                <a:lnTo>
                  <a:pt x="11896" y="420"/>
                </a:lnTo>
                <a:lnTo>
                  <a:pt x="12452" y="2245"/>
                </a:lnTo>
                <a:lnTo>
                  <a:pt x="13234" y="2245"/>
                </a:lnTo>
                <a:lnTo>
                  <a:pt x="13234" y="70"/>
                </a:lnTo>
                <a:lnTo>
                  <a:pt x="12692" y="70"/>
                </a:lnTo>
                <a:lnTo>
                  <a:pt x="12720" y="1839"/>
                </a:lnTo>
                <a:close/>
                <a:moveTo>
                  <a:pt x="1947" y="2268"/>
                </a:moveTo>
                <a:lnTo>
                  <a:pt x="2540" y="2268"/>
                </a:lnTo>
                <a:lnTo>
                  <a:pt x="2847" y="234"/>
                </a:lnTo>
                <a:lnTo>
                  <a:pt x="3146" y="2268"/>
                </a:lnTo>
                <a:lnTo>
                  <a:pt x="3736" y="2268"/>
                </a:lnTo>
                <a:lnTo>
                  <a:pt x="3330" y="70"/>
                </a:lnTo>
                <a:lnTo>
                  <a:pt x="2353" y="70"/>
                </a:lnTo>
                <a:lnTo>
                  <a:pt x="1947" y="2268"/>
                </a:lnTo>
                <a:close/>
                <a:moveTo>
                  <a:pt x="5396" y="1788"/>
                </a:moveTo>
                <a:lnTo>
                  <a:pt x="5119" y="70"/>
                </a:lnTo>
                <a:lnTo>
                  <a:pt x="4222" y="70"/>
                </a:lnTo>
                <a:lnTo>
                  <a:pt x="4174" y="2268"/>
                </a:lnTo>
                <a:lnTo>
                  <a:pt x="4724" y="2268"/>
                </a:lnTo>
                <a:lnTo>
                  <a:pt x="4738" y="234"/>
                </a:lnTo>
                <a:lnTo>
                  <a:pt x="5116" y="2268"/>
                </a:lnTo>
                <a:lnTo>
                  <a:pt x="5672" y="2268"/>
                </a:lnTo>
                <a:lnTo>
                  <a:pt x="6053" y="234"/>
                </a:lnTo>
                <a:lnTo>
                  <a:pt x="6067" y="2268"/>
                </a:lnTo>
                <a:lnTo>
                  <a:pt x="6617" y="2268"/>
                </a:lnTo>
                <a:lnTo>
                  <a:pt x="6569" y="70"/>
                </a:lnTo>
                <a:lnTo>
                  <a:pt x="5672" y="70"/>
                </a:lnTo>
                <a:lnTo>
                  <a:pt x="5396" y="1788"/>
                </a:lnTo>
                <a:close/>
                <a:moveTo>
                  <a:pt x="10779" y="70"/>
                </a:moveTo>
                <a:lnTo>
                  <a:pt x="10223" y="70"/>
                </a:lnTo>
                <a:lnTo>
                  <a:pt x="10223" y="1695"/>
                </a:lnTo>
                <a:cubicBezTo>
                  <a:pt x="10223" y="1723"/>
                  <a:pt x="10223" y="1754"/>
                  <a:pt x="10217" y="1779"/>
                </a:cubicBezTo>
                <a:cubicBezTo>
                  <a:pt x="10206" y="1833"/>
                  <a:pt x="10161" y="1940"/>
                  <a:pt x="10006" y="1940"/>
                </a:cubicBezTo>
                <a:cubicBezTo>
                  <a:pt x="9853" y="1940"/>
                  <a:pt x="9808" y="1836"/>
                  <a:pt x="9797" y="1779"/>
                </a:cubicBezTo>
                <a:cubicBezTo>
                  <a:pt x="9791" y="1757"/>
                  <a:pt x="9791" y="1723"/>
                  <a:pt x="9791" y="1695"/>
                </a:cubicBezTo>
                <a:lnTo>
                  <a:pt x="9791" y="70"/>
                </a:lnTo>
                <a:lnTo>
                  <a:pt x="9235" y="70"/>
                </a:lnTo>
                <a:lnTo>
                  <a:pt x="9235" y="1644"/>
                </a:lnTo>
                <a:cubicBezTo>
                  <a:pt x="9235" y="1684"/>
                  <a:pt x="9238" y="1768"/>
                  <a:pt x="9241" y="1788"/>
                </a:cubicBezTo>
                <a:cubicBezTo>
                  <a:pt x="9280" y="2197"/>
                  <a:pt x="9603" y="2333"/>
                  <a:pt x="10006" y="2333"/>
                </a:cubicBezTo>
                <a:cubicBezTo>
                  <a:pt x="10410" y="2333"/>
                  <a:pt x="10734" y="2200"/>
                  <a:pt x="10773" y="1788"/>
                </a:cubicBezTo>
                <a:cubicBezTo>
                  <a:pt x="10776" y="1765"/>
                  <a:pt x="10782" y="1684"/>
                  <a:pt x="10779" y="1644"/>
                </a:cubicBezTo>
                <a:lnTo>
                  <a:pt x="10779" y="70"/>
                </a:lnTo>
                <a:close/>
                <a:moveTo>
                  <a:pt x="14594" y="1035"/>
                </a:moveTo>
                <a:lnTo>
                  <a:pt x="14594" y="1356"/>
                </a:lnTo>
                <a:lnTo>
                  <a:pt x="14820" y="1356"/>
                </a:lnTo>
                <a:lnTo>
                  <a:pt x="14820" y="1672"/>
                </a:lnTo>
                <a:cubicBezTo>
                  <a:pt x="14820" y="1700"/>
                  <a:pt x="14820" y="1732"/>
                  <a:pt x="14814" y="1757"/>
                </a:cubicBezTo>
                <a:cubicBezTo>
                  <a:pt x="14806" y="1816"/>
                  <a:pt x="14749" y="1918"/>
                  <a:pt x="14589" y="1918"/>
                </a:cubicBezTo>
                <a:cubicBezTo>
                  <a:pt x="14431" y="1918"/>
                  <a:pt x="14374" y="1816"/>
                  <a:pt x="14366" y="1757"/>
                </a:cubicBezTo>
                <a:cubicBezTo>
                  <a:pt x="14363" y="1732"/>
                  <a:pt x="14360" y="1700"/>
                  <a:pt x="14360" y="1672"/>
                </a:cubicBezTo>
                <a:lnTo>
                  <a:pt x="14360" y="669"/>
                </a:lnTo>
                <a:cubicBezTo>
                  <a:pt x="14360" y="632"/>
                  <a:pt x="14363" y="595"/>
                  <a:pt x="14371" y="564"/>
                </a:cubicBezTo>
                <a:cubicBezTo>
                  <a:pt x="14383" y="511"/>
                  <a:pt x="14431" y="406"/>
                  <a:pt x="14589" y="406"/>
                </a:cubicBezTo>
                <a:cubicBezTo>
                  <a:pt x="14758" y="406"/>
                  <a:pt x="14797" y="516"/>
                  <a:pt x="14809" y="564"/>
                </a:cubicBezTo>
                <a:cubicBezTo>
                  <a:pt x="14814" y="595"/>
                  <a:pt x="14814" y="649"/>
                  <a:pt x="14814" y="649"/>
                </a:cubicBezTo>
                <a:lnTo>
                  <a:pt x="14814" y="770"/>
                </a:lnTo>
                <a:lnTo>
                  <a:pt x="15367" y="770"/>
                </a:lnTo>
                <a:lnTo>
                  <a:pt x="15367" y="697"/>
                </a:lnTo>
                <a:cubicBezTo>
                  <a:pt x="15367" y="697"/>
                  <a:pt x="15370" y="621"/>
                  <a:pt x="15365" y="550"/>
                </a:cubicBezTo>
                <a:cubicBezTo>
                  <a:pt x="15322" y="138"/>
                  <a:pt x="14984" y="8"/>
                  <a:pt x="14594" y="8"/>
                </a:cubicBezTo>
                <a:cubicBezTo>
                  <a:pt x="14205" y="8"/>
                  <a:pt x="13872" y="141"/>
                  <a:pt x="13824" y="550"/>
                </a:cubicBezTo>
                <a:cubicBezTo>
                  <a:pt x="13818" y="587"/>
                  <a:pt x="13813" y="655"/>
                  <a:pt x="13813" y="697"/>
                </a:cubicBezTo>
                <a:lnTo>
                  <a:pt x="13813" y="1619"/>
                </a:lnTo>
                <a:cubicBezTo>
                  <a:pt x="13813" y="1658"/>
                  <a:pt x="13813" y="1689"/>
                  <a:pt x="13821" y="1763"/>
                </a:cubicBezTo>
                <a:cubicBezTo>
                  <a:pt x="13858" y="2163"/>
                  <a:pt x="14205" y="2304"/>
                  <a:pt x="14594" y="2304"/>
                </a:cubicBezTo>
                <a:cubicBezTo>
                  <a:pt x="14987" y="2304"/>
                  <a:pt x="15331" y="2163"/>
                  <a:pt x="15367" y="1763"/>
                </a:cubicBezTo>
                <a:cubicBezTo>
                  <a:pt x="15373" y="1689"/>
                  <a:pt x="15376" y="1658"/>
                  <a:pt x="15376" y="1619"/>
                </a:cubicBezTo>
                <a:lnTo>
                  <a:pt x="15376" y="1035"/>
                </a:lnTo>
                <a:lnTo>
                  <a:pt x="14594" y="1035"/>
                </a:lnTo>
                <a:close/>
              </a:path>
            </a:pathLst>
          </a:custGeom>
          <a:solidFill>
            <a:schemeClr val="tx1"/>
          </a:solidFill>
          <a:ln>
            <a:noFill/>
          </a:ln>
          <a:effectLst/>
        </p:spPr>
        <p:txBody>
          <a:bodyPr wrap="none" anchor="ctr"/>
          <a:lstStyle/>
          <a:p>
            <a:endParaRPr lang="ja-JP" altLang="en-US"/>
          </a:p>
        </p:txBody>
      </p:sp>
      <p:sp>
        <p:nvSpPr>
          <p:cNvPr id="2" name="직사각형 1"/>
          <p:cNvSpPr/>
          <p:nvPr userDrawn="1"/>
        </p:nvSpPr>
        <p:spPr bwMode="gray">
          <a:xfrm>
            <a:off x="0" y="0"/>
            <a:ext cx="12192000" cy="342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chemeClr val="tx1"/>
              </a:solidFill>
            </a:endParaRPr>
          </a:p>
        </p:txBody>
      </p:sp>
      <p:sp>
        <p:nvSpPr>
          <p:cNvPr id="6" name="object 3">
            <a:extLst>
              <a:ext uri="{FF2B5EF4-FFF2-40B4-BE49-F238E27FC236}">
                <a16:creationId xmlns:a16="http://schemas.microsoft.com/office/drawing/2014/main" id="{B0065FBC-51B6-7442-9908-E3B4B85D1025}"/>
              </a:ext>
            </a:extLst>
          </p:cNvPr>
          <p:cNvSpPr txBox="1"/>
          <p:nvPr userDrawn="1"/>
        </p:nvSpPr>
        <p:spPr bwMode="gray">
          <a:xfrm>
            <a:off x="9671173" y="6578418"/>
            <a:ext cx="2183174" cy="163506"/>
          </a:xfrm>
          <a:prstGeom prst="rect">
            <a:avLst/>
          </a:prstGeom>
        </p:spPr>
        <p:txBody>
          <a:bodyPr vert="horz" wrap="square" lIns="0" tIns="9525" rIns="0" bIns="0" rtlCol="0">
            <a:spAutoFit/>
          </a:bodyPr>
          <a:lstStyle/>
          <a:p>
            <a:pPr marL="9525">
              <a:spcBef>
                <a:spcPts val="75"/>
              </a:spcBef>
            </a:pPr>
            <a:r>
              <a:rPr sz="1000">
                <a:solidFill>
                  <a:schemeClr val="bg1"/>
                </a:solidFill>
                <a:latin typeface="Samsung Sharp Sans Medium" pitchFamily="2" charset="0"/>
                <a:ea typeface="Samsung Sharp Sans Medium" pitchFamily="2" charset="0"/>
                <a:cs typeface="Samsung Sharp Sans Medium" pitchFamily="2" charset="0"/>
              </a:rPr>
              <a:t>Proprietary and</a:t>
            </a:r>
            <a:r>
              <a:rPr sz="1000" spc="38">
                <a:solidFill>
                  <a:schemeClr val="bg1"/>
                </a:solidFill>
                <a:latin typeface="Samsung Sharp Sans Medium" pitchFamily="2" charset="0"/>
                <a:ea typeface="Samsung Sharp Sans Medium" pitchFamily="2" charset="0"/>
                <a:cs typeface="Samsung Sharp Sans Medium" pitchFamily="2" charset="0"/>
              </a:rPr>
              <a:t> </a:t>
            </a:r>
            <a:r>
              <a:rPr sz="1000">
                <a:solidFill>
                  <a:schemeClr val="bg1"/>
                </a:solidFill>
                <a:latin typeface="Samsung Sharp Sans Medium" pitchFamily="2" charset="0"/>
                <a:ea typeface="Samsung Sharp Sans Medium" pitchFamily="2" charset="0"/>
                <a:cs typeface="Samsung Sharp Sans Medium" pitchFamily="2" charset="0"/>
              </a:rPr>
              <a:t>confidential</a:t>
            </a:r>
          </a:p>
        </p:txBody>
      </p:sp>
      <p:sp>
        <p:nvSpPr>
          <p:cNvPr id="7"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bg1"/>
                </a:solidFill>
                <a:latin typeface="+mj-lt"/>
                <a:ea typeface="SamsungOne-400" panose="020B0503030303020204" pitchFamily="34" charset="0"/>
                <a:cs typeface="Samsung Sharp Sans Bold" pitchFamily="2" charset="0"/>
              </a:rPr>
              <a:pPr algn="l"/>
              <a:t>‹#›</a:t>
            </a:fld>
            <a:endParaRPr lang="en-US" sz="1200" b="0">
              <a:solidFill>
                <a:schemeClr val="bg1"/>
              </a:solidFill>
              <a:latin typeface="+mj-lt"/>
              <a:ea typeface="SamsungOne-400" panose="020B0503030303020204" pitchFamily="34" charset="0"/>
              <a:cs typeface="Samsung Sharp Sans Bold" pitchFamily="2" charset="0"/>
            </a:endParaRPr>
          </a:p>
        </p:txBody>
      </p:sp>
      <p:sp>
        <p:nvSpPr>
          <p:cNvPr id="8" name="텍스트 개체 틀 2"/>
          <p:cNvSpPr>
            <a:spLocks noGrp="1"/>
          </p:cNvSpPr>
          <p:nvPr>
            <p:ph type="body" idx="1" hasCustomPrompt="1"/>
          </p:nvPr>
        </p:nvSpPr>
        <p:spPr bwMode="gray">
          <a:xfrm>
            <a:off x="344488" y="2262909"/>
            <a:ext cx="11504612" cy="1163782"/>
          </a:xfrm>
          <a:prstGeom prst="rect">
            <a:avLst/>
          </a:prstGeom>
        </p:spPr>
        <p:txBody>
          <a:bodyPr/>
          <a:lstStyle>
            <a:lvl1pPr>
              <a:defRPr sz="4500">
                <a:solidFill>
                  <a:schemeClr val="tx1"/>
                </a:solidFill>
              </a:defRPr>
            </a:lvl1pPr>
          </a:lstStyle>
          <a:p>
            <a:pPr lvl="0"/>
            <a:r>
              <a:rPr lang="en-US" altLang="ko-KR"/>
              <a:t>Sub chapter title </a:t>
            </a:r>
            <a:endParaRPr lang="ko-KR" altLang="en-US"/>
          </a:p>
        </p:txBody>
      </p:sp>
    </p:spTree>
    <p:extLst>
      <p:ext uri="{BB962C8B-B14F-4D97-AF65-F5344CB8AC3E}">
        <p14:creationId xmlns:p14="http://schemas.microsoft.com/office/powerpoint/2010/main" val="349888985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7" name="Holder 3"/>
          <p:cNvSpPr>
            <a:spLocks noGrp="1"/>
          </p:cNvSpPr>
          <p:nvPr>
            <p:ph type="body" idx="1" hasCustomPrompt="1"/>
          </p:nvPr>
        </p:nvSpPr>
        <p:spPr bwMode="gray">
          <a:xfrm>
            <a:off x="344488" y="1946275"/>
            <a:ext cx="9836150" cy="4279900"/>
          </a:xfrm>
          <a:prstGeom prst="rect">
            <a:avLst/>
          </a:prstGeom>
        </p:spPr>
        <p:txBody>
          <a:bodyPr/>
          <a:lstStyle>
            <a:lvl1pPr>
              <a:defRPr kumimoji="1" sz="9750" dirty="0">
                <a:solidFill>
                  <a:schemeClr val="tx1"/>
                </a:solidFill>
                <a:latin typeface="Samsung Sharp Sans Bold" pitchFamily="2" charset="0"/>
              </a:defRPr>
            </a:lvl1pPr>
          </a:lstStyle>
          <a:p>
            <a:pPr lvl="0"/>
            <a:r>
              <a:rPr lang="en-US"/>
              <a:t>Insert Big Idea</a:t>
            </a:r>
            <a:endParaRPr/>
          </a:p>
        </p:txBody>
      </p:sp>
    </p:spTree>
    <p:extLst>
      <p:ext uri="{BB962C8B-B14F-4D97-AF65-F5344CB8AC3E}">
        <p14:creationId xmlns:p14="http://schemas.microsoft.com/office/powerpoint/2010/main" val="27944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olumn">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2899" y="1995263"/>
            <a:ext cx="5519058" cy="3888000"/>
          </a:xfrm>
          <a:prstGeom prst="rect">
            <a:avLst/>
          </a:prstGeom>
        </p:spPr>
        <p:txBody>
          <a:bodyPr wrap="square"/>
          <a:lstStyle>
            <a:lvl1pPr>
              <a:defRPr kumimoji="1" sz="4100" dirty="0">
                <a:solidFill>
                  <a:schemeClr val="tx1"/>
                </a:solidFill>
                <a:latin typeface="+mj-lt"/>
                <a:ea typeface="+mj-ea"/>
              </a:defRPr>
            </a:lvl1pPr>
          </a:lstStyle>
          <a:p>
            <a:pPr lvl="0"/>
            <a:r>
              <a:rPr lang="en-US"/>
              <a:t>Insert Text</a:t>
            </a:r>
            <a:endParaRPr/>
          </a:p>
        </p:txBody>
      </p:sp>
      <p:cxnSp>
        <p:nvCxnSpPr>
          <p:cNvPr id="4" name="Straight Connector 4">
            <a:extLst>
              <a:ext uri="{FF2B5EF4-FFF2-40B4-BE49-F238E27FC236}">
                <a16:creationId xmlns:a16="http://schemas.microsoft.com/office/drawing/2014/main" id="{93CF985D-C6B7-924A-BDD9-99B299DCA257}"/>
              </a:ext>
            </a:extLst>
          </p:cNvPr>
          <p:cNvCxnSpPr>
            <a:cxnSpLocks/>
          </p:cNvCxnSpPr>
          <p:nvPr userDrawn="1"/>
        </p:nvCxnSpPr>
        <p:spPr bwMode="gray">
          <a:xfrm>
            <a:off x="6164263" y="1949450"/>
            <a:ext cx="471646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61">
            <a:extLst>
              <a:ext uri="{FF2B5EF4-FFF2-40B4-BE49-F238E27FC236}">
                <a16:creationId xmlns:a16="http://schemas.microsoft.com/office/drawing/2014/main" id="{B3EF4036-ECE3-534D-B165-0397F3C9DD07}"/>
              </a:ext>
            </a:extLst>
          </p:cNvPr>
          <p:cNvSpPr>
            <a:spLocks noGrp="1"/>
          </p:cNvSpPr>
          <p:nvPr>
            <p:ph type="body" sz="quarter" idx="37" hasCustomPrompt="1"/>
          </p:nvPr>
        </p:nvSpPr>
        <p:spPr bwMode="gray">
          <a:xfrm>
            <a:off x="6164262" y="2633322"/>
            <a:ext cx="4716463" cy="3045506"/>
          </a:xfrm>
          <a:prstGeom prst="rect">
            <a:avLst/>
          </a:prstGeom>
        </p:spPr>
        <p:txBody>
          <a:bodyPr/>
          <a:lstStyle>
            <a:lvl1pPr marL="0" indent="0">
              <a:buFontTx/>
              <a:buNone/>
              <a:defRPr kumimoji="1" lang="ja-JP" altLang="en-US" sz="2000" baseline="0" dirty="0">
                <a:solidFill>
                  <a:schemeClr val="tx1"/>
                </a:solidFill>
                <a:latin typeface="+mn-lt"/>
                <a:ea typeface="+mj-ea"/>
              </a:defRPr>
            </a:lvl1pPr>
            <a:lvl2pPr marL="0" indent="0">
              <a:defRPr/>
            </a:lvl2pPr>
            <a:lvl3pPr marL="0" indent="0">
              <a:defRPr/>
            </a:lvl3pPr>
            <a:lvl4pPr marL="0" indent="0">
              <a:defRPr/>
            </a:lvl4pPr>
            <a:lvl5pPr marL="0" indent="0">
              <a:defRPr/>
            </a:lvl5pPr>
            <a:lvl6pPr marL="0" indent="0">
              <a:defRPr/>
            </a:lvl6pPr>
            <a:lvl7pPr marL="0" indent="0">
              <a:defRPr/>
            </a:lvl7pPr>
            <a:lvl8pPr marL="0" indent="0">
              <a:defRPr/>
            </a:lvl8pPr>
            <a:lvl9pPr marL="0" indent="0">
              <a:defRPr/>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6" name="Text Placeholder 61">
            <a:extLst>
              <a:ext uri="{FF2B5EF4-FFF2-40B4-BE49-F238E27FC236}">
                <a16:creationId xmlns:a16="http://schemas.microsoft.com/office/drawing/2014/main" id="{DB2478C3-A2C4-6D49-96F1-D2CA8EE7205F}"/>
              </a:ext>
            </a:extLst>
          </p:cNvPr>
          <p:cNvSpPr>
            <a:spLocks noGrp="1"/>
          </p:cNvSpPr>
          <p:nvPr>
            <p:ph type="body" sz="quarter" idx="38" hasCustomPrompt="1"/>
          </p:nvPr>
        </p:nvSpPr>
        <p:spPr bwMode="gray">
          <a:xfrm>
            <a:off x="6157912" y="2034474"/>
            <a:ext cx="4722813" cy="340425"/>
          </a:xfrm>
          <a:prstGeom prst="rect">
            <a:avLst/>
          </a:prstGeom>
        </p:spPr>
        <p:txBody>
          <a:bodyPr/>
          <a:lstStyle>
            <a:lvl1pPr>
              <a:defRPr kumimoji="1" lang="ja-JP" altLang="en-US" sz="2400" baseline="0" dirty="0">
                <a:solidFill>
                  <a:schemeClr val="tx1"/>
                </a:solidFill>
                <a:latin typeface="+mj-lt"/>
                <a:ea typeface="+mj-ea"/>
              </a:defRPr>
            </a:lvl1pPr>
          </a:lstStyle>
          <a:p>
            <a:pPr lvl="0"/>
            <a:r>
              <a:rPr kumimoji="1" lang="en-US" altLang="ja-JP"/>
              <a:t>Click to edit</a:t>
            </a:r>
            <a:endParaRPr kumimoji="1" lang="ja-JP" altLang="en-US"/>
          </a:p>
        </p:txBody>
      </p:sp>
    </p:spTree>
    <p:extLst>
      <p:ext uri="{BB962C8B-B14F-4D97-AF65-F5344CB8AC3E}">
        <p14:creationId xmlns:p14="http://schemas.microsoft.com/office/powerpoint/2010/main" val="205926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Format">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Tree>
    <p:extLst>
      <p:ext uri="{BB962C8B-B14F-4D97-AF65-F5344CB8AC3E}">
        <p14:creationId xmlns:p14="http://schemas.microsoft.com/office/powerpoint/2010/main" val="333604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ild quer 1">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4054799" y="1160463"/>
            <a:ext cx="8137200" cy="5065712"/>
          </a:xfrm>
          <a:prstGeom prst="rect">
            <a:avLst/>
          </a:prstGeom>
        </p:spPr>
        <p:txBody>
          <a:bodyPr/>
          <a:lstStyle/>
          <a:p>
            <a:endParaRPr lang="en-GB"/>
          </a:p>
        </p:txBody>
      </p:sp>
    </p:spTree>
    <p:extLst>
      <p:ext uri="{BB962C8B-B14F-4D97-AF65-F5344CB8AC3E}">
        <p14:creationId xmlns:p14="http://schemas.microsoft.com/office/powerpoint/2010/main" val="58568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DE485B-6D1B-C7EC-A809-45580755D314}"/>
              </a:ext>
            </a:extLst>
          </p:cNvPr>
          <p:cNvSpPr/>
          <p:nvPr userDrawn="1"/>
        </p:nvSpPr>
        <p:spPr>
          <a:xfrm>
            <a:off x="3917576" y="681036"/>
            <a:ext cx="8274424" cy="61769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46535" y="983299"/>
            <a:ext cx="2528256"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TEAM INFORMATION</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4315901" y="2255510"/>
            <a:ext cx="7703822" cy="4288392"/>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20" name="TextBox 19">
            <a:extLst>
              <a:ext uri="{FF2B5EF4-FFF2-40B4-BE49-F238E27FC236}">
                <a16:creationId xmlns:a16="http://schemas.microsoft.com/office/drawing/2014/main" id="{0182DB51-A959-F2BA-B39D-3F854ABEF219}"/>
              </a:ext>
            </a:extLst>
          </p:cNvPr>
          <p:cNvSpPr txBox="1"/>
          <p:nvPr userDrawn="1"/>
        </p:nvSpPr>
        <p:spPr>
          <a:xfrm>
            <a:off x="275004" y="3047984"/>
            <a:ext cx="2949269"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STUDY COURSE(S) (if applicable)</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75004" y="3876771"/>
            <a:ext cx="2230098"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 (if applicable)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309371" y="1361023"/>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370803" y="3385739"/>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370803" y="4197933"/>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345665" y="297643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357505" y="383538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3078150"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1. INTRODUCTION</a:t>
            </a:r>
          </a:p>
        </p:txBody>
      </p:sp>
      <p:cxnSp>
        <p:nvCxnSpPr>
          <p:cNvPr id="7" name="Straight Connector 6">
            <a:extLst>
              <a:ext uri="{FF2B5EF4-FFF2-40B4-BE49-F238E27FC236}">
                <a16:creationId xmlns:a16="http://schemas.microsoft.com/office/drawing/2014/main" id="{A5F06630-003E-1C3B-0DBA-726362887851}"/>
              </a:ext>
            </a:extLst>
          </p:cNvPr>
          <p:cNvCxnSpPr>
            <a:cxnSpLocks/>
          </p:cNvCxnSpPr>
          <p:nvPr userDrawn="1"/>
        </p:nvCxnSpPr>
        <p:spPr>
          <a:xfrm>
            <a:off x="309444" y="2203515"/>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2FC1E6B-1686-9789-3C2B-F987A474243F}"/>
              </a:ext>
            </a:extLst>
          </p:cNvPr>
          <p:cNvSpPr txBox="1"/>
          <p:nvPr userDrawn="1"/>
        </p:nvSpPr>
        <p:spPr>
          <a:xfrm>
            <a:off x="275004" y="2232306"/>
            <a:ext cx="2499787"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UNIVERSITY (if applicable)</a:t>
            </a:r>
          </a:p>
        </p:txBody>
      </p:sp>
      <p:sp>
        <p:nvSpPr>
          <p:cNvPr id="27" name="Text Placeholder 2">
            <a:extLst>
              <a:ext uri="{FF2B5EF4-FFF2-40B4-BE49-F238E27FC236}">
                <a16:creationId xmlns:a16="http://schemas.microsoft.com/office/drawing/2014/main" id="{55963887-F3F0-94CC-EF89-0A2E74271239}"/>
              </a:ext>
            </a:extLst>
          </p:cNvPr>
          <p:cNvSpPr>
            <a:spLocks noGrp="1"/>
          </p:cNvSpPr>
          <p:nvPr>
            <p:ph type="body" idx="22" hasCustomPrompt="1"/>
          </p:nvPr>
        </p:nvSpPr>
        <p:spPr>
          <a:xfrm>
            <a:off x="345665" y="2549393"/>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37" name="Picture Placeholder 2">
            <a:extLst>
              <a:ext uri="{FF2B5EF4-FFF2-40B4-BE49-F238E27FC236}">
                <a16:creationId xmlns:a16="http://schemas.microsoft.com/office/drawing/2014/main" id="{09B6D762-D0FD-44E1-840D-96D8D0C2D7F5}"/>
              </a:ext>
            </a:extLst>
          </p:cNvPr>
          <p:cNvSpPr>
            <a:spLocks noGrp="1"/>
          </p:cNvSpPr>
          <p:nvPr>
            <p:ph type="pic" idx="25" hasCustomPrompt="1"/>
          </p:nvPr>
        </p:nvSpPr>
        <p:spPr>
          <a:xfrm>
            <a:off x="9810751" y="896983"/>
            <a:ext cx="2208972" cy="1142580"/>
          </a:xfrm>
        </p:spPr>
        <p:txBody>
          <a:bodyPr>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err="1"/>
              <a:t>TeamPhoto</a:t>
            </a:r>
            <a:r>
              <a:rPr lang="en-US"/>
              <a:t> (voluntary)</a:t>
            </a:r>
          </a:p>
        </p:txBody>
      </p:sp>
      <p:sp>
        <p:nvSpPr>
          <p:cNvPr id="28" name="Text Placeholder 2">
            <a:extLst>
              <a:ext uri="{FF2B5EF4-FFF2-40B4-BE49-F238E27FC236}">
                <a16:creationId xmlns:a16="http://schemas.microsoft.com/office/drawing/2014/main" id="{07B69F82-996F-FDAC-4C14-B8EBC477FCB8}"/>
              </a:ext>
            </a:extLst>
          </p:cNvPr>
          <p:cNvSpPr>
            <a:spLocks noGrp="1"/>
          </p:cNvSpPr>
          <p:nvPr>
            <p:ph type="body" idx="26" hasCustomPrompt="1"/>
          </p:nvPr>
        </p:nvSpPr>
        <p:spPr>
          <a:xfrm>
            <a:off x="370803" y="4575979"/>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36" name="Text Placeholder 2">
            <a:extLst>
              <a:ext uri="{FF2B5EF4-FFF2-40B4-BE49-F238E27FC236}">
                <a16:creationId xmlns:a16="http://schemas.microsoft.com/office/drawing/2014/main" id="{D221B3D5-97AC-C7AB-9718-BE4C067649F5}"/>
              </a:ext>
            </a:extLst>
          </p:cNvPr>
          <p:cNvSpPr>
            <a:spLocks noGrp="1"/>
          </p:cNvSpPr>
          <p:nvPr>
            <p:ph type="body" idx="27" hasCustomPrompt="1"/>
          </p:nvPr>
        </p:nvSpPr>
        <p:spPr>
          <a:xfrm>
            <a:off x="370803" y="4955335"/>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40" name="Text Placeholder 2">
            <a:extLst>
              <a:ext uri="{FF2B5EF4-FFF2-40B4-BE49-F238E27FC236}">
                <a16:creationId xmlns:a16="http://schemas.microsoft.com/office/drawing/2014/main" id="{2DC088B0-8FE9-F217-12C0-E6C16ACCF071}"/>
              </a:ext>
            </a:extLst>
          </p:cNvPr>
          <p:cNvSpPr>
            <a:spLocks noGrp="1"/>
          </p:cNvSpPr>
          <p:nvPr>
            <p:ph type="body" idx="28" hasCustomPrompt="1"/>
          </p:nvPr>
        </p:nvSpPr>
        <p:spPr>
          <a:xfrm>
            <a:off x="376831" y="5328217"/>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41" name="Text Placeholder 2">
            <a:extLst>
              <a:ext uri="{FF2B5EF4-FFF2-40B4-BE49-F238E27FC236}">
                <a16:creationId xmlns:a16="http://schemas.microsoft.com/office/drawing/2014/main" id="{0C7A7DC8-87BB-78AF-9AAF-849D9E8E161E}"/>
              </a:ext>
            </a:extLst>
          </p:cNvPr>
          <p:cNvSpPr>
            <a:spLocks noGrp="1"/>
          </p:cNvSpPr>
          <p:nvPr>
            <p:ph type="body" idx="29" hasCustomPrompt="1"/>
          </p:nvPr>
        </p:nvSpPr>
        <p:spPr>
          <a:xfrm>
            <a:off x="382532" y="5690765"/>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76" name="Bildplatzhalter 75">
            <a:extLst>
              <a:ext uri="{FF2B5EF4-FFF2-40B4-BE49-F238E27FC236}">
                <a16:creationId xmlns:a16="http://schemas.microsoft.com/office/drawing/2014/main" id="{311D705E-CA50-F837-1B93-BCEBCE115BB4}"/>
              </a:ext>
            </a:extLst>
          </p:cNvPr>
          <p:cNvSpPr>
            <a:spLocks noGrp="1"/>
          </p:cNvSpPr>
          <p:nvPr>
            <p:ph type="pic" sz="quarter" idx="30" hasCustomPrompt="1"/>
          </p:nvPr>
        </p:nvSpPr>
        <p:spPr>
          <a:xfrm>
            <a:off x="6921115" y="895988"/>
            <a:ext cx="2492294" cy="1142580"/>
          </a:xfrm>
        </p:spPr>
        <p:txBody>
          <a:bodyPr>
            <a:normAutofit/>
          </a:bodyPr>
          <a:lstStyle>
            <a:lvl1pPr marL="0" indent="0">
              <a:buNone/>
              <a:defRPr sz="1400">
                <a:solidFill>
                  <a:schemeClr val="bg1"/>
                </a:solidFill>
              </a:defRPr>
            </a:lvl1pPr>
          </a:lstStyle>
          <a:p>
            <a:r>
              <a:rPr lang="de-DE"/>
              <a:t>Logo </a:t>
            </a:r>
            <a:r>
              <a:rPr lang="de-DE" err="1"/>
              <a:t>if</a:t>
            </a:r>
            <a:r>
              <a:rPr lang="de-DE"/>
              <a:t> </a:t>
            </a:r>
            <a:r>
              <a:rPr lang="de-DE" err="1"/>
              <a:t>applicable</a:t>
            </a:r>
            <a:endParaRPr lang="de-DE"/>
          </a:p>
        </p:txBody>
      </p:sp>
      <p:sp>
        <p:nvSpPr>
          <p:cNvPr id="77" name="Text Placeholder 2">
            <a:extLst>
              <a:ext uri="{FF2B5EF4-FFF2-40B4-BE49-F238E27FC236}">
                <a16:creationId xmlns:a16="http://schemas.microsoft.com/office/drawing/2014/main" id="{0DCDBA3C-D350-90A7-B0D2-04077CFE1B47}"/>
              </a:ext>
            </a:extLst>
          </p:cNvPr>
          <p:cNvSpPr>
            <a:spLocks noGrp="1"/>
          </p:cNvSpPr>
          <p:nvPr>
            <p:ph type="body" idx="31" hasCustomPrompt="1"/>
          </p:nvPr>
        </p:nvSpPr>
        <p:spPr>
          <a:xfrm>
            <a:off x="345665" y="1563616"/>
            <a:ext cx="3263995" cy="441332"/>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Tree>
    <p:extLst>
      <p:ext uri="{BB962C8B-B14F-4D97-AF65-F5344CB8AC3E}">
        <p14:creationId xmlns:p14="http://schemas.microsoft.com/office/powerpoint/2010/main" val="496303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ild quer 2">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0" y="1160463"/>
            <a:ext cx="12191999" cy="5065712"/>
          </a:xfrm>
          <a:prstGeom prst="rect">
            <a:avLst/>
          </a:prstGeom>
        </p:spPr>
        <p:txBody>
          <a:bodyPr/>
          <a:lstStyle/>
          <a:p>
            <a:endParaRPr lang="en-GB"/>
          </a:p>
        </p:txBody>
      </p:sp>
    </p:spTree>
    <p:extLst>
      <p:ext uri="{BB962C8B-B14F-4D97-AF65-F5344CB8AC3E}">
        <p14:creationId xmlns:p14="http://schemas.microsoft.com/office/powerpoint/2010/main" val="166945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ild voll">
    <p:spTree>
      <p:nvGrpSpPr>
        <p:cNvPr id="1" name=""/>
        <p:cNvGrpSpPr/>
        <p:nvPr/>
      </p:nvGrpSpPr>
      <p:grpSpPr>
        <a:xfrm>
          <a:off x="0" y="0"/>
          <a:ext cx="0" cy="0"/>
          <a:chOff x="0" y="0"/>
          <a:chExt cx="0" cy="0"/>
        </a:xfrm>
      </p:grpSpPr>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2" y="0"/>
            <a:ext cx="12192001" cy="6858000"/>
          </a:xfrm>
          <a:prstGeom prst="rect">
            <a:avLst/>
          </a:prstGeom>
        </p:spPr>
        <p:txBody>
          <a:bodyPr/>
          <a:lstStyle/>
          <a:p>
            <a:endParaRPr lang="en-GB"/>
          </a:p>
        </p:txBody>
      </p:sp>
    </p:spTree>
    <p:extLst>
      <p:ext uri="{BB962C8B-B14F-4D97-AF65-F5344CB8AC3E}">
        <p14:creationId xmlns:p14="http://schemas.microsoft.com/office/powerpoint/2010/main" val="2981806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llage 1">
    <p:spTree>
      <p:nvGrpSpPr>
        <p:cNvPr id="1" name=""/>
        <p:cNvGrpSpPr/>
        <p:nvPr/>
      </p:nvGrpSpPr>
      <p:grpSpPr>
        <a:xfrm>
          <a:off x="0" y="0"/>
          <a:ext cx="0" cy="0"/>
          <a:chOff x="0" y="0"/>
          <a:chExt cx="0" cy="0"/>
        </a:xfrm>
      </p:grpSpPr>
      <p:sp>
        <p:nvSpPr>
          <p:cNvPr id="19" name="Bildplatzhalter 11">
            <a:extLst>
              <a:ext uri="{FF2B5EF4-FFF2-40B4-BE49-F238E27FC236}">
                <a16:creationId xmlns:a16="http://schemas.microsoft.com/office/drawing/2014/main" id="{66DCBE6A-D295-E49D-56C7-47F076207830}"/>
              </a:ext>
            </a:extLst>
          </p:cNvPr>
          <p:cNvSpPr>
            <a:spLocks noGrp="1"/>
          </p:cNvSpPr>
          <p:nvPr>
            <p:ph type="pic" sz="quarter" idx="10"/>
          </p:nvPr>
        </p:nvSpPr>
        <p:spPr>
          <a:xfrm>
            <a:off x="344488" y="-1588"/>
            <a:ext cx="7580312" cy="3443288"/>
          </a:xfrm>
          <a:prstGeom prst="rect">
            <a:avLst/>
          </a:prstGeom>
        </p:spPr>
        <p:txBody>
          <a:bodyPr/>
          <a:lstStyle/>
          <a:p>
            <a:endParaRPr lang="en-GB"/>
          </a:p>
        </p:txBody>
      </p:sp>
      <p:sp>
        <p:nvSpPr>
          <p:cNvPr id="20" name="Bildplatzhalter 13">
            <a:extLst>
              <a:ext uri="{FF2B5EF4-FFF2-40B4-BE49-F238E27FC236}">
                <a16:creationId xmlns:a16="http://schemas.microsoft.com/office/drawing/2014/main" id="{CACF0F48-7C59-7EAF-E127-CAA843CDB79A}"/>
              </a:ext>
            </a:extLst>
          </p:cNvPr>
          <p:cNvSpPr>
            <a:spLocks noGrp="1"/>
          </p:cNvSpPr>
          <p:nvPr>
            <p:ph type="pic" sz="quarter" idx="11"/>
          </p:nvPr>
        </p:nvSpPr>
        <p:spPr>
          <a:xfrm>
            <a:off x="8116888" y="-1588"/>
            <a:ext cx="4075112" cy="5429251"/>
          </a:xfrm>
          <a:prstGeom prst="rect">
            <a:avLst/>
          </a:prstGeom>
        </p:spPr>
        <p:txBody>
          <a:bodyPr/>
          <a:lstStyle/>
          <a:p>
            <a:endParaRPr lang="en-GB"/>
          </a:p>
        </p:txBody>
      </p:sp>
      <p:sp>
        <p:nvSpPr>
          <p:cNvPr id="21" name="Bildplatzhalter 15">
            <a:extLst>
              <a:ext uri="{FF2B5EF4-FFF2-40B4-BE49-F238E27FC236}">
                <a16:creationId xmlns:a16="http://schemas.microsoft.com/office/drawing/2014/main" id="{A22986E3-576E-6E42-8303-CDC0D3E9B43C}"/>
              </a:ext>
            </a:extLst>
          </p:cNvPr>
          <p:cNvSpPr>
            <a:spLocks noGrp="1"/>
          </p:cNvSpPr>
          <p:nvPr>
            <p:ph type="pic" sz="quarter" idx="12"/>
          </p:nvPr>
        </p:nvSpPr>
        <p:spPr>
          <a:xfrm>
            <a:off x="5209382" y="3622675"/>
            <a:ext cx="2713037" cy="1804988"/>
          </a:xfrm>
          <a:prstGeom prst="rect">
            <a:avLst/>
          </a:prstGeom>
        </p:spPr>
        <p:txBody>
          <a:bodyPr/>
          <a:lstStyle/>
          <a:p>
            <a:endParaRPr lang="en-GB"/>
          </a:p>
        </p:txBody>
      </p:sp>
      <p:sp>
        <p:nvSpPr>
          <p:cNvPr id="22" name="Bildplatzhalter 17">
            <a:extLst>
              <a:ext uri="{FF2B5EF4-FFF2-40B4-BE49-F238E27FC236}">
                <a16:creationId xmlns:a16="http://schemas.microsoft.com/office/drawing/2014/main" id="{0B1365F3-F8D1-0D2F-F121-9E7873DFDE11}"/>
              </a:ext>
            </a:extLst>
          </p:cNvPr>
          <p:cNvSpPr>
            <a:spLocks noGrp="1"/>
          </p:cNvSpPr>
          <p:nvPr>
            <p:ph type="pic" sz="quarter" idx="13"/>
          </p:nvPr>
        </p:nvSpPr>
        <p:spPr>
          <a:xfrm>
            <a:off x="2301875" y="3622675"/>
            <a:ext cx="2713038" cy="1804988"/>
          </a:xfrm>
          <a:prstGeom prst="rect">
            <a:avLst/>
          </a:prstGeom>
        </p:spPr>
        <p:txBody>
          <a:bodyPr/>
          <a:lstStyle/>
          <a:p>
            <a:endParaRPr lang="en-GB"/>
          </a:p>
        </p:txBody>
      </p:sp>
    </p:spTree>
    <p:extLst>
      <p:ext uri="{BB962C8B-B14F-4D97-AF65-F5344CB8AC3E}">
        <p14:creationId xmlns:p14="http://schemas.microsoft.com/office/powerpoint/2010/main" val="2906145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llage 2">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F4BCF444-00A1-2B83-F37B-3AD9CEBA1104}"/>
              </a:ext>
            </a:extLst>
          </p:cNvPr>
          <p:cNvSpPr>
            <a:spLocks noGrp="1"/>
          </p:cNvSpPr>
          <p:nvPr>
            <p:ph type="pic" sz="quarter" idx="10"/>
          </p:nvPr>
        </p:nvSpPr>
        <p:spPr>
          <a:xfrm>
            <a:off x="0" y="277795"/>
            <a:ext cx="4592002" cy="3308167"/>
          </a:xfrm>
          <a:prstGeom prst="rect">
            <a:avLst/>
          </a:prstGeom>
        </p:spPr>
        <p:txBody>
          <a:bodyPr/>
          <a:lstStyle/>
          <a:p>
            <a:endParaRPr lang="en-GB"/>
          </a:p>
        </p:txBody>
      </p:sp>
      <p:sp>
        <p:nvSpPr>
          <p:cNvPr id="13" name="Bildplatzhalter 13">
            <a:extLst>
              <a:ext uri="{FF2B5EF4-FFF2-40B4-BE49-F238E27FC236}">
                <a16:creationId xmlns:a16="http://schemas.microsoft.com/office/drawing/2014/main" id="{1D96A10F-17EA-7F13-BE7F-793DF9555A15}"/>
              </a:ext>
            </a:extLst>
          </p:cNvPr>
          <p:cNvSpPr>
            <a:spLocks noGrp="1"/>
          </p:cNvSpPr>
          <p:nvPr>
            <p:ph type="pic" sz="quarter" idx="11"/>
          </p:nvPr>
        </p:nvSpPr>
        <p:spPr>
          <a:xfrm>
            <a:off x="8552734" y="1160463"/>
            <a:ext cx="3639266" cy="2425498"/>
          </a:xfrm>
          <a:prstGeom prst="rect">
            <a:avLst/>
          </a:prstGeom>
        </p:spPr>
        <p:txBody>
          <a:bodyPr/>
          <a:lstStyle/>
          <a:p>
            <a:endParaRPr lang="en-GB"/>
          </a:p>
        </p:txBody>
      </p:sp>
      <p:sp>
        <p:nvSpPr>
          <p:cNvPr id="14" name="Bildplatzhalter 15">
            <a:extLst>
              <a:ext uri="{FF2B5EF4-FFF2-40B4-BE49-F238E27FC236}">
                <a16:creationId xmlns:a16="http://schemas.microsoft.com/office/drawing/2014/main" id="{8511B721-9A91-DB56-179E-1AEF25FE9405}"/>
              </a:ext>
            </a:extLst>
          </p:cNvPr>
          <p:cNvSpPr>
            <a:spLocks noGrp="1"/>
          </p:cNvSpPr>
          <p:nvPr>
            <p:ph type="pic" sz="quarter" idx="12"/>
          </p:nvPr>
        </p:nvSpPr>
        <p:spPr>
          <a:xfrm>
            <a:off x="4749627" y="1160463"/>
            <a:ext cx="3645482" cy="2425498"/>
          </a:xfrm>
          <a:prstGeom prst="rect">
            <a:avLst/>
          </a:prstGeom>
        </p:spPr>
        <p:txBody>
          <a:bodyPr/>
          <a:lstStyle/>
          <a:p>
            <a:endParaRPr lang="en-GB"/>
          </a:p>
        </p:txBody>
      </p:sp>
      <p:sp>
        <p:nvSpPr>
          <p:cNvPr id="15" name="Bildplatzhalter 17">
            <a:extLst>
              <a:ext uri="{FF2B5EF4-FFF2-40B4-BE49-F238E27FC236}">
                <a16:creationId xmlns:a16="http://schemas.microsoft.com/office/drawing/2014/main" id="{169B5CAB-A0A6-F7A8-49B0-88C10361B72C}"/>
              </a:ext>
            </a:extLst>
          </p:cNvPr>
          <p:cNvSpPr>
            <a:spLocks noGrp="1"/>
          </p:cNvSpPr>
          <p:nvPr>
            <p:ph type="pic" sz="quarter" idx="13"/>
          </p:nvPr>
        </p:nvSpPr>
        <p:spPr>
          <a:xfrm>
            <a:off x="0" y="3726130"/>
            <a:ext cx="2921818" cy="2494774"/>
          </a:xfrm>
          <a:prstGeom prst="rect">
            <a:avLst/>
          </a:prstGeom>
        </p:spPr>
        <p:txBody>
          <a:bodyPr/>
          <a:lstStyle/>
          <a:p>
            <a:endParaRPr lang="en-GB"/>
          </a:p>
        </p:txBody>
      </p:sp>
      <p:sp>
        <p:nvSpPr>
          <p:cNvPr id="16" name="Bildplatzhalter 17">
            <a:extLst>
              <a:ext uri="{FF2B5EF4-FFF2-40B4-BE49-F238E27FC236}">
                <a16:creationId xmlns:a16="http://schemas.microsoft.com/office/drawing/2014/main" id="{76C778A3-456A-C04A-85C1-C4E93BE034B2}"/>
              </a:ext>
            </a:extLst>
          </p:cNvPr>
          <p:cNvSpPr>
            <a:spLocks noGrp="1"/>
          </p:cNvSpPr>
          <p:nvPr>
            <p:ph type="pic" sz="quarter" idx="14"/>
          </p:nvPr>
        </p:nvSpPr>
        <p:spPr>
          <a:xfrm>
            <a:off x="3089710" y="3726130"/>
            <a:ext cx="2921818" cy="2494774"/>
          </a:xfrm>
          <a:prstGeom prst="rect">
            <a:avLst/>
          </a:prstGeom>
        </p:spPr>
        <p:txBody>
          <a:bodyPr/>
          <a:lstStyle/>
          <a:p>
            <a:endParaRPr lang="en-GB"/>
          </a:p>
        </p:txBody>
      </p:sp>
      <p:sp>
        <p:nvSpPr>
          <p:cNvPr id="17" name="Bildplatzhalter 17">
            <a:extLst>
              <a:ext uri="{FF2B5EF4-FFF2-40B4-BE49-F238E27FC236}">
                <a16:creationId xmlns:a16="http://schemas.microsoft.com/office/drawing/2014/main" id="{E786F849-EDF4-AE1A-3D8C-4943FA51D121}"/>
              </a:ext>
            </a:extLst>
          </p:cNvPr>
          <p:cNvSpPr>
            <a:spLocks noGrp="1"/>
          </p:cNvSpPr>
          <p:nvPr>
            <p:ph type="pic" sz="quarter" idx="15"/>
          </p:nvPr>
        </p:nvSpPr>
        <p:spPr>
          <a:xfrm>
            <a:off x="6179420" y="3726130"/>
            <a:ext cx="2921818" cy="2494774"/>
          </a:xfrm>
          <a:prstGeom prst="rect">
            <a:avLst/>
          </a:prstGeom>
        </p:spPr>
        <p:txBody>
          <a:bodyPr/>
          <a:lstStyle/>
          <a:p>
            <a:endParaRPr lang="en-GB"/>
          </a:p>
        </p:txBody>
      </p:sp>
      <p:sp>
        <p:nvSpPr>
          <p:cNvPr id="18" name="Bildplatzhalter 17">
            <a:extLst>
              <a:ext uri="{FF2B5EF4-FFF2-40B4-BE49-F238E27FC236}">
                <a16:creationId xmlns:a16="http://schemas.microsoft.com/office/drawing/2014/main" id="{927AE0C4-AB0A-7BDC-B0DE-7F86824E36EE}"/>
              </a:ext>
            </a:extLst>
          </p:cNvPr>
          <p:cNvSpPr>
            <a:spLocks noGrp="1"/>
          </p:cNvSpPr>
          <p:nvPr>
            <p:ph type="pic" sz="quarter" idx="16"/>
          </p:nvPr>
        </p:nvSpPr>
        <p:spPr>
          <a:xfrm>
            <a:off x="9269129" y="3726130"/>
            <a:ext cx="2921818" cy="2494774"/>
          </a:xfrm>
          <a:prstGeom prst="rect">
            <a:avLst/>
          </a:prstGeom>
        </p:spPr>
        <p:txBody>
          <a:bodyPr/>
          <a:lstStyle/>
          <a:p>
            <a:endParaRPr lang="en-GB"/>
          </a:p>
        </p:txBody>
      </p:sp>
    </p:spTree>
    <p:extLst>
      <p:ext uri="{BB962C8B-B14F-4D97-AF65-F5344CB8AC3E}">
        <p14:creationId xmlns:p14="http://schemas.microsoft.com/office/powerpoint/2010/main" val="3782295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llage 3">
    <p:spTree>
      <p:nvGrpSpPr>
        <p:cNvPr id="1" name=""/>
        <p:cNvGrpSpPr/>
        <p:nvPr/>
      </p:nvGrpSpPr>
      <p:grpSpPr>
        <a:xfrm>
          <a:off x="0" y="0"/>
          <a:ext cx="0" cy="0"/>
          <a:chOff x="0" y="0"/>
          <a:chExt cx="0" cy="0"/>
        </a:xfrm>
      </p:grpSpPr>
      <p:sp>
        <p:nvSpPr>
          <p:cNvPr id="9" name="Bildplatzhalter 13">
            <a:extLst>
              <a:ext uri="{FF2B5EF4-FFF2-40B4-BE49-F238E27FC236}">
                <a16:creationId xmlns:a16="http://schemas.microsoft.com/office/drawing/2014/main" id="{622D7DF5-EDA5-ABDE-2C27-D861CDCEFE75}"/>
              </a:ext>
            </a:extLst>
          </p:cNvPr>
          <p:cNvSpPr>
            <a:spLocks noGrp="1"/>
          </p:cNvSpPr>
          <p:nvPr>
            <p:ph type="pic" sz="quarter" idx="11"/>
          </p:nvPr>
        </p:nvSpPr>
        <p:spPr>
          <a:xfrm>
            <a:off x="8552734" y="1160463"/>
            <a:ext cx="3639266" cy="2425498"/>
          </a:xfrm>
          <a:prstGeom prst="rect">
            <a:avLst/>
          </a:prstGeom>
        </p:spPr>
        <p:txBody>
          <a:bodyPr/>
          <a:lstStyle/>
          <a:p>
            <a:endParaRPr lang="en-GB"/>
          </a:p>
        </p:txBody>
      </p:sp>
      <p:sp>
        <p:nvSpPr>
          <p:cNvPr id="10" name="Bildplatzhalter 15">
            <a:extLst>
              <a:ext uri="{FF2B5EF4-FFF2-40B4-BE49-F238E27FC236}">
                <a16:creationId xmlns:a16="http://schemas.microsoft.com/office/drawing/2014/main" id="{28DCFE16-4D22-C0F0-D2F8-2DCF312BCC99}"/>
              </a:ext>
            </a:extLst>
          </p:cNvPr>
          <p:cNvSpPr>
            <a:spLocks noGrp="1"/>
          </p:cNvSpPr>
          <p:nvPr>
            <p:ph type="pic" sz="quarter" idx="12"/>
          </p:nvPr>
        </p:nvSpPr>
        <p:spPr>
          <a:xfrm>
            <a:off x="4749627" y="1160463"/>
            <a:ext cx="3645482" cy="2425498"/>
          </a:xfrm>
          <a:prstGeom prst="rect">
            <a:avLst/>
          </a:prstGeom>
        </p:spPr>
        <p:txBody>
          <a:bodyPr/>
          <a:lstStyle/>
          <a:p>
            <a:endParaRPr lang="en-GB"/>
          </a:p>
        </p:txBody>
      </p:sp>
      <p:sp>
        <p:nvSpPr>
          <p:cNvPr id="11" name="Bildplatzhalter 13">
            <a:extLst>
              <a:ext uri="{FF2B5EF4-FFF2-40B4-BE49-F238E27FC236}">
                <a16:creationId xmlns:a16="http://schemas.microsoft.com/office/drawing/2014/main" id="{902DF207-38E4-F730-67C3-D485522E88FE}"/>
              </a:ext>
            </a:extLst>
          </p:cNvPr>
          <p:cNvSpPr>
            <a:spLocks noGrp="1"/>
          </p:cNvSpPr>
          <p:nvPr>
            <p:ph type="pic" sz="quarter" idx="15"/>
          </p:nvPr>
        </p:nvSpPr>
        <p:spPr>
          <a:xfrm>
            <a:off x="8552734" y="3720783"/>
            <a:ext cx="3639266" cy="2425498"/>
          </a:xfrm>
          <a:prstGeom prst="rect">
            <a:avLst/>
          </a:prstGeom>
        </p:spPr>
        <p:txBody>
          <a:bodyPr/>
          <a:lstStyle/>
          <a:p>
            <a:endParaRPr lang="en-GB"/>
          </a:p>
        </p:txBody>
      </p:sp>
      <p:sp>
        <p:nvSpPr>
          <p:cNvPr id="19" name="Bildplatzhalter 15">
            <a:extLst>
              <a:ext uri="{FF2B5EF4-FFF2-40B4-BE49-F238E27FC236}">
                <a16:creationId xmlns:a16="http://schemas.microsoft.com/office/drawing/2014/main" id="{EEFEF639-20B0-DDE3-CC74-096B91AEED78}"/>
              </a:ext>
            </a:extLst>
          </p:cNvPr>
          <p:cNvSpPr>
            <a:spLocks noGrp="1"/>
          </p:cNvSpPr>
          <p:nvPr>
            <p:ph type="pic" sz="quarter" idx="16"/>
          </p:nvPr>
        </p:nvSpPr>
        <p:spPr>
          <a:xfrm>
            <a:off x="4749627" y="3720783"/>
            <a:ext cx="3645482" cy="2425498"/>
          </a:xfrm>
          <a:prstGeom prst="rect">
            <a:avLst/>
          </a:prstGeom>
        </p:spPr>
        <p:txBody>
          <a:bodyPr/>
          <a:lstStyle/>
          <a:p>
            <a:endParaRPr lang="en-GB"/>
          </a:p>
        </p:txBody>
      </p:sp>
      <p:sp>
        <p:nvSpPr>
          <p:cNvPr id="20" name="Bildplatzhalter 11">
            <a:extLst>
              <a:ext uri="{FF2B5EF4-FFF2-40B4-BE49-F238E27FC236}">
                <a16:creationId xmlns:a16="http://schemas.microsoft.com/office/drawing/2014/main" id="{6657820C-EDB3-0150-B413-0A2242154AB5}"/>
              </a:ext>
            </a:extLst>
          </p:cNvPr>
          <p:cNvSpPr>
            <a:spLocks noGrp="1"/>
          </p:cNvSpPr>
          <p:nvPr>
            <p:ph type="pic" sz="quarter" idx="10"/>
          </p:nvPr>
        </p:nvSpPr>
        <p:spPr>
          <a:xfrm>
            <a:off x="0" y="277795"/>
            <a:ext cx="4592002" cy="6589713"/>
          </a:xfrm>
          <a:prstGeom prst="rect">
            <a:avLst/>
          </a:prstGeom>
        </p:spPr>
        <p:txBody>
          <a:bodyPr/>
          <a:lstStyle/>
          <a:p>
            <a:endParaRPr lang="en-GB"/>
          </a:p>
        </p:txBody>
      </p:sp>
    </p:spTree>
    <p:extLst>
      <p:ext uri="{BB962C8B-B14F-4D97-AF65-F5344CB8AC3E}">
        <p14:creationId xmlns:p14="http://schemas.microsoft.com/office/powerpoint/2010/main" val="2379508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llage 4">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5">
            <a:extLst>
              <a:ext uri="{FF2B5EF4-FFF2-40B4-BE49-F238E27FC236}">
                <a16:creationId xmlns:a16="http://schemas.microsoft.com/office/drawing/2014/main" id="{68CA484D-10DF-E84E-47EF-FB79CD5BA0CB}"/>
              </a:ext>
            </a:extLst>
          </p:cNvPr>
          <p:cNvSpPr>
            <a:spLocks noGrp="1"/>
          </p:cNvSpPr>
          <p:nvPr>
            <p:ph type="pic" sz="quarter" idx="10"/>
          </p:nvPr>
        </p:nvSpPr>
        <p:spPr>
          <a:xfrm>
            <a:off x="0" y="1160463"/>
            <a:ext cx="6019800" cy="5065712"/>
          </a:xfrm>
          <a:prstGeom prst="rect">
            <a:avLst/>
          </a:prstGeom>
        </p:spPr>
        <p:txBody>
          <a:bodyPr/>
          <a:lstStyle/>
          <a:p>
            <a:endParaRPr lang="en-GB"/>
          </a:p>
        </p:txBody>
      </p:sp>
      <p:sp>
        <p:nvSpPr>
          <p:cNvPr id="8" name="Bildplatzhalter 5">
            <a:extLst>
              <a:ext uri="{FF2B5EF4-FFF2-40B4-BE49-F238E27FC236}">
                <a16:creationId xmlns:a16="http://schemas.microsoft.com/office/drawing/2014/main" id="{56615DBA-5485-FE40-915C-0B6E5B451AE1}"/>
              </a:ext>
            </a:extLst>
          </p:cNvPr>
          <p:cNvSpPr>
            <a:spLocks noGrp="1"/>
          </p:cNvSpPr>
          <p:nvPr>
            <p:ph type="pic" sz="quarter" idx="11"/>
          </p:nvPr>
        </p:nvSpPr>
        <p:spPr>
          <a:xfrm>
            <a:off x="6172200" y="1160463"/>
            <a:ext cx="6019800" cy="5065712"/>
          </a:xfrm>
          <a:prstGeom prst="rect">
            <a:avLst/>
          </a:prstGeom>
        </p:spPr>
        <p:txBody>
          <a:bodyPr/>
          <a:lstStyle/>
          <a:p>
            <a:endParaRPr lang="en-GB"/>
          </a:p>
        </p:txBody>
      </p:sp>
    </p:spTree>
    <p:extLst>
      <p:ext uri="{BB962C8B-B14F-4D97-AF65-F5344CB8AC3E}">
        <p14:creationId xmlns:p14="http://schemas.microsoft.com/office/powerpoint/2010/main" val="3573426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llage 4">
    <p:bg>
      <p:bgPr>
        <a:solidFill>
          <a:schemeClr val="tx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bg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5">
            <a:extLst>
              <a:ext uri="{FF2B5EF4-FFF2-40B4-BE49-F238E27FC236}">
                <a16:creationId xmlns:a16="http://schemas.microsoft.com/office/drawing/2014/main" id="{68CA484D-10DF-E84E-47EF-FB79CD5BA0CB}"/>
              </a:ext>
            </a:extLst>
          </p:cNvPr>
          <p:cNvSpPr>
            <a:spLocks noGrp="1"/>
          </p:cNvSpPr>
          <p:nvPr>
            <p:ph type="pic" sz="quarter" idx="10"/>
          </p:nvPr>
        </p:nvSpPr>
        <p:spPr>
          <a:xfrm>
            <a:off x="0" y="1160463"/>
            <a:ext cx="6019800" cy="5065712"/>
          </a:xfrm>
          <a:prstGeom prst="rect">
            <a:avLst/>
          </a:prstGeom>
        </p:spPr>
        <p:txBody>
          <a:bodyPr/>
          <a:lstStyle/>
          <a:p>
            <a:endParaRPr lang="en-GB"/>
          </a:p>
        </p:txBody>
      </p:sp>
      <p:sp>
        <p:nvSpPr>
          <p:cNvPr id="8" name="Bildplatzhalter 5">
            <a:extLst>
              <a:ext uri="{FF2B5EF4-FFF2-40B4-BE49-F238E27FC236}">
                <a16:creationId xmlns:a16="http://schemas.microsoft.com/office/drawing/2014/main" id="{56615DBA-5485-FE40-915C-0B6E5B451AE1}"/>
              </a:ext>
            </a:extLst>
          </p:cNvPr>
          <p:cNvSpPr>
            <a:spLocks noGrp="1"/>
          </p:cNvSpPr>
          <p:nvPr>
            <p:ph type="pic" sz="quarter" idx="11"/>
          </p:nvPr>
        </p:nvSpPr>
        <p:spPr>
          <a:xfrm>
            <a:off x="6172200" y="1160463"/>
            <a:ext cx="6019800" cy="5065712"/>
          </a:xfrm>
          <a:prstGeom prst="rect">
            <a:avLst/>
          </a:prstGeom>
        </p:spPr>
        <p:txBody>
          <a:bodyPr/>
          <a:lstStyle/>
          <a:p>
            <a:endParaRPr lang="en-GB"/>
          </a:p>
        </p:txBody>
      </p:sp>
    </p:spTree>
    <p:extLst>
      <p:ext uri="{BB962C8B-B14F-4D97-AF65-F5344CB8AC3E}">
        <p14:creationId xmlns:p14="http://schemas.microsoft.com/office/powerpoint/2010/main" val="1823397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asic zwei Zitat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9" name="Bildplatzhalter 5">
            <a:extLst>
              <a:ext uri="{FF2B5EF4-FFF2-40B4-BE49-F238E27FC236}">
                <a16:creationId xmlns:a16="http://schemas.microsoft.com/office/drawing/2014/main" id="{704D5B23-D53B-E58D-A63B-D9FE19634BDF}"/>
              </a:ext>
            </a:extLst>
          </p:cNvPr>
          <p:cNvSpPr>
            <a:spLocks noGrp="1"/>
          </p:cNvSpPr>
          <p:nvPr>
            <p:ph type="pic" sz="quarter" idx="10"/>
          </p:nvPr>
        </p:nvSpPr>
        <p:spPr>
          <a:xfrm>
            <a:off x="4508501" y="1538288"/>
            <a:ext cx="2824398" cy="2873375"/>
          </a:xfrm>
          <a:prstGeom prst="rect">
            <a:avLst/>
          </a:prstGeom>
        </p:spPr>
        <p:txBody>
          <a:bodyPr/>
          <a:lstStyle/>
          <a:p>
            <a:endParaRPr lang="en-GB"/>
          </a:p>
        </p:txBody>
      </p:sp>
      <p:sp>
        <p:nvSpPr>
          <p:cNvPr id="10" name="Bildplatzhalter 7">
            <a:extLst>
              <a:ext uri="{FF2B5EF4-FFF2-40B4-BE49-F238E27FC236}">
                <a16:creationId xmlns:a16="http://schemas.microsoft.com/office/drawing/2014/main" id="{8D31E71D-AFDF-49DC-5022-C8F0FFBAB5C4}"/>
              </a:ext>
            </a:extLst>
          </p:cNvPr>
          <p:cNvSpPr>
            <a:spLocks noGrp="1"/>
          </p:cNvSpPr>
          <p:nvPr>
            <p:ph type="pic" sz="quarter" idx="11"/>
          </p:nvPr>
        </p:nvSpPr>
        <p:spPr>
          <a:xfrm>
            <a:off x="8626475" y="1538288"/>
            <a:ext cx="2860675" cy="2872800"/>
          </a:xfrm>
          <a:prstGeom prst="rect">
            <a:avLst/>
          </a:prstGeom>
        </p:spPr>
        <p:txBody>
          <a:bodyPr/>
          <a:lstStyle/>
          <a:p>
            <a:endParaRPr lang="en-GB"/>
          </a:p>
        </p:txBody>
      </p:sp>
    </p:spTree>
    <p:extLst>
      <p:ext uri="{BB962C8B-B14F-4D97-AF65-F5344CB8AC3E}">
        <p14:creationId xmlns:p14="http://schemas.microsoft.com/office/powerpoint/2010/main" val="3405506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asic Bild rechts">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6" name="Bildplatzhalter 4">
            <a:extLst>
              <a:ext uri="{FF2B5EF4-FFF2-40B4-BE49-F238E27FC236}">
                <a16:creationId xmlns:a16="http://schemas.microsoft.com/office/drawing/2014/main" id="{4BC108DA-E3BD-584C-4CE3-2BAFB54A878E}"/>
              </a:ext>
            </a:extLst>
          </p:cNvPr>
          <p:cNvSpPr>
            <a:spLocks noGrp="1"/>
          </p:cNvSpPr>
          <p:nvPr>
            <p:ph type="pic" sz="quarter" idx="10"/>
          </p:nvPr>
        </p:nvSpPr>
        <p:spPr>
          <a:xfrm>
            <a:off x="7340600" y="1160463"/>
            <a:ext cx="4508500" cy="5065712"/>
          </a:xfrm>
          <a:prstGeom prst="rect">
            <a:avLst/>
          </a:prstGeom>
        </p:spPr>
        <p:txBody>
          <a:bodyPr/>
          <a:lstStyle/>
          <a:p>
            <a:endParaRPr lang="en-GB"/>
          </a:p>
        </p:txBody>
      </p:sp>
    </p:spTree>
    <p:extLst>
      <p:ext uri="{BB962C8B-B14F-4D97-AF65-F5344CB8AC3E}">
        <p14:creationId xmlns:p14="http://schemas.microsoft.com/office/powerpoint/2010/main" val="1435276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asic Bild links angeschnitten">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6" name="Bildplatzhalter 4">
            <a:extLst>
              <a:ext uri="{FF2B5EF4-FFF2-40B4-BE49-F238E27FC236}">
                <a16:creationId xmlns:a16="http://schemas.microsoft.com/office/drawing/2014/main" id="{EEC45117-914C-01CF-B39D-FFB25DE4BCCB}"/>
              </a:ext>
            </a:extLst>
          </p:cNvPr>
          <p:cNvSpPr>
            <a:spLocks noGrp="1"/>
          </p:cNvSpPr>
          <p:nvPr>
            <p:ph type="pic" sz="quarter" idx="10"/>
          </p:nvPr>
        </p:nvSpPr>
        <p:spPr>
          <a:xfrm>
            <a:off x="0" y="1765300"/>
            <a:ext cx="4432300" cy="4460875"/>
          </a:xfrm>
          <a:prstGeom prst="rect">
            <a:avLst/>
          </a:prstGeom>
        </p:spPr>
        <p:txBody>
          <a:bodyPr/>
          <a:lstStyle/>
          <a:p>
            <a:endParaRPr lang="en-GB"/>
          </a:p>
        </p:txBody>
      </p:sp>
    </p:spTree>
    <p:extLst>
      <p:ext uri="{BB962C8B-B14F-4D97-AF65-F5344CB8AC3E}">
        <p14:creationId xmlns:p14="http://schemas.microsoft.com/office/powerpoint/2010/main" val="346707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1 Introduc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5DFB420-38D4-D2C0-20D5-381F78BB0A83}"/>
              </a:ext>
            </a:extLst>
          </p:cNvPr>
          <p:cNvSpPr/>
          <p:nvPr userDrawn="1"/>
        </p:nvSpPr>
        <p:spPr>
          <a:xfrm>
            <a:off x="3917576" y="681037"/>
            <a:ext cx="8274424" cy="61769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4194198" y="3216114"/>
            <a:ext cx="7825525" cy="332778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20" name="TextBox 19">
            <a:extLst>
              <a:ext uri="{FF2B5EF4-FFF2-40B4-BE49-F238E27FC236}">
                <a16:creationId xmlns:a16="http://schemas.microsoft.com/office/drawing/2014/main" id="{0182DB51-A959-F2BA-B39D-3F854ABEF219}"/>
              </a:ext>
            </a:extLst>
          </p:cNvPr>
          <p:cNvSpPr txBox="1"/>
          <p:nvPr userDrawn="1"/>
        </p:nvSpPr>
        <p:spPr>
          <a:xfrm>
            <a:off x="9286535" y="799608"/>
            <a:ext cx="2949269" cy="307777"/>
          </a:xfrm>
          <a:prstGeom prst="rect">
            <a:avLst/>
          </a:prstGeom>
          <a:noFill/>
        </p:spPr>
        <p:txBody>
          <a:bodyPr wrap="none" rtlCol="0" anchor="ctr">
            <a:spAutoFit/>
          </a:bodyPr>
          <a:lstStyle/>
          <a:p>
            <a:r>
              <a:rPr lang="en-US" sz="1400" b="1">
                <a:solidFill>
                  <a:schemeClr val="bg1"/>
                </a:solidFill>
                <a:latin typeface="Segoe UI" panose="020B0502040204020203" pitchFamily="34" charset="0"/>
                <a:cs typeface="Segoe UI" panose="020B0502040204020203" pitchFamily="34" charset="0"/>
              </a:rPr>
              <a:t>STUDY COURSE(S) (if applicable)</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4104084" y="778874"/>
            <a:ext cx="2230098" cy="307777"/>
          </a:xfrm>
          <a:prstGeom prst="rect">
            <a:avLst/>
          </a:prstGeom>
          <a:noFill/>
        </p:spPr>
        <p:txBody>
          <a:bodyPr wrap="none" rtlCol="0" anchor="ctr">
            <a:spAutoFit/>
          </a:bodyPr>
          <a:lstStyle/>
          <a:p>
            <a:r>
              <a:rPr lang="en-US" sz="1400" b="1">
                <a:solidFill>
                  <a:schemeClr val="bg1"/>
                </a:solidFill>
                <a:latin typeface="Segoe UI" panose="020B0502040204020203" pitchFamily="34" charset="0"/>
                <a:cs typeface="Segoe UI" panose="020B0502040204020203" pitchFamily="34" charset="0"/>
              </a:rPr>
              <a:t>LINKEDIN (if applicable)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4199883" y="1100036"/>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90730" y="4867063"/>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3972370"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1. TEAM INTRODUCTION</a:t>
            </a:r>
          </a:p>
        </p:txBody>
      </p:sp>
      <p:cxnSp>
        <p:nvCxnSpPr>
          <p:cNvPr id="7" name="Straight Connector 6">
            <a:extLst>
              <a:ext uri="{FF2B5EF4-FFF2-40B4-BE49-F238E27FC236}">
                <a16:creationId xmlns:a16="http://schemas.microsoft.com/office/drawing/2014/main" id="{A5F06630-003E-1C3B-0DBA-726362887851}"/>
              </a:ext>
            </a:extLst>
          </p:cNvPr>
          <p:cNvCxnSpPr>
            <a:cxnSpLocks/>
          </p:cNvCxnSpPr>
          <p:nvPr userDrawn="1"/>
        </p:nvCxnSpPr>
        <p:spPr>
          <a:xfrm>
            <a:off x="314762" y="3047984"/>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2FC1E6B-1686-9789-3C2B-F987A474243F}"/>
              </a:ext>
            </a:extLst>
          </p:cNvPr>
          <p:cNvSpPr txBox="1"/>
          <p:nvPr userDrawn="1"/>
        </p:nvSpPr>
        <p:spPr>
          <a:xfrm>
            <a:off x="6640374" y="813992"/>
            <a:ext cx="2499787" cy="307777"/>
          </a:xfrm>
          <a:prstGeom prst="rect">
            <a:avLst/>
          </a:prstGeom>
          <a:noFill/>
        </p:spPr>
        <p:txBody>
          <a:bodyPr wrap="none" rtlCol="0" anchor="ctr">
            <a:spAutoFit/>
          </a:bodyPr>
          <a:lstStyle/>
          <a:p>
            <a:r>
              <a:rPr lang="en-US" sz="1400" b="1">
                <a:solidFill>
                  <a:schemeClr val="bg1"/>
                </a:solidFill>
                <a:latin typeface="Segoe UI" panose="020B0502040204020203" pitchFamily="34" charset="0"/>
                <a:cs typeface="Segoe UI" panose="020B0502040204020203" pitchFamily="34" charset="0"/>
              </a:rPr>
              <a:t>UNIVERSITY (if applicable)</a:t>
            </a:r>
          </a:p>
        </p:txBody>
      </p:sp>
      <p:sp>
        <p:nvSpPr>
          <p:cNvPr id="37" name="Picture Placeholder 2">
            <a:extLst>
              <a:ext uri="{FF2B5EF4-FFF2-40B4-BE49-F238E27FC236}">
                <a16:creationId xmlns:a16="http://schemas.microsoft.com/office/drawing/2014/main" id="{09B6D762-D0FD-44E1-840D-96D8D0C2D7F5}"/>
              </a:ext>
            </a:extLst>
          </p:cNvPr>
          <p:cNvSpPr>
            <a:spLocks noGrp="1"/>
          </p:cNvSpPr>
          <p:nvPr>
            <p:ph type="pic" idx="25" hasCustomPrompt="1"/>
          </p:nvPr>
        </p:nvSpPr>
        <p:spPr>
          <a:xfrm>
            <a:off x="331607" y="3216114"/>
            <a:ext cx="3252154" cy="1533619"/>
          </a:xfrm>
        </p:spPr>
        <p:txBody>
          <a:bodyPr>
            <a:normAutofit/>
          </a:bodyPr>
          <a:lstStyle>
            <a:lvl1pPr marL="0" indent="0">
              <a:buNone/>
              <a:defRPr sz="1400">
                <a:solidFill>
                  <a:srgbClr val="4A4A4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err="1"/>
              <a:t>TeamPhoto</a:t>
            </a:r>
            <a:r>
              <a:rPr lang="en-US"/>
              <a:t> (voluntary)</a:t>
            </a:r>
          </a:p>
        </p:txBody>
      </p:sp>
      <p:sp>
        <p:nvSpPr>
          <p:cNvPr id="28" name="Text Placeholder 2">
            <a:extLst>
              <a:ext uri="{FF2B5EF4-FFF2-40B4-BE49-F238E27FC236}">
                <a16:creationId xmlns:a16="http://schemas.microsoft.com/office/drawing/2014/main" id="{07B69F82-996F-FDAC-4C14-B8EBC477FCB8}"/>
              </a:ext>
            </a:extLst>
          </p:cNvPr>
          <p:cNvSpPr>
            <a:spLocks noGrp="1"/>
          </p:cNvSpPr>
          <p:nvPr>
            <p:ph type="body" idx="26" hasCustomPrompt="1"/>
          </p:nvPr>
        </p:nvSpPr>
        <p:spPr>
          <a:xfrm>
            <a:off x="4199883" y="1478082"/>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36" name="Text Placeholder 2">
            <a:extLst>
              <a:ext uri="{FF2B5EF4-FFF2-40B4-BE49-F238E27FC236}">
                <a16:creationId xmlns:a16="http://schemas.microsoft.com/office/drawing/2014/main" id="{D221B3D5-97AC-C7AB-9718-BE4C067649F5}"/>
              </a:ext>
            </a:extLst>
          </p:cNvPr>
          <p:cNvSpPr>
            <a:spLocks noGrp="1"/>
          </p:cNvSpPr>
          <p:nvPr>
            <p:ph type="body" idx="27" hasCustomPrompt="1"/>
          </p:nvPr>
        </p:nvSpPr>
        <p:spPr>
          <a:xfrm>
            <a:off x="4199883" y="1857438"/>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40" name="Text Placeholder 2">
            <a:extLst>
              <a:ext uri="{FF2B5EF4-FFF2-40B4-BE49-F238E27FC236}">
                <a16:creationId xmlns:a16="http://schemas.microsoft.com/office/drawing/2014/main" id="{2DC088B0-8FE9-F217-12C0-E6C16ACCF071}"/>
              </a:ext>
            </a:extLst>
          </p:cNvPr>
          <p:cNvSpPr>
            <a:spLocks noGrp="1"/>
          </p:cNvSpPr>
          <p:nvPr>
            <p:ph type="body" idx="28" hasCustomPrompt="1"/>
          </p:nvPr>
        </p:nvSpPr>
        <p:spPr>
          <a:xfrm>
            <a:off x="4205911" y="2230320"/>
            <a:ext cx="2202944"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41" name="Text Placeholder 2">
            <a:extLst>
              <a:ext uri="{FF2B5EF4-FFF2-40B4-BE49-F238E27FC236}">
                <a16:creationId xmlns:a16="http://schemas.microsoft.com/office/drawing/2014/main" id="{0C7A7DC8-87BB-78AF-9AAF-849D9E8E161E}"/>
              </a:ext>
            </a:extLst>
          </p:cNvPr>
          <p:cNvSpPr>
            <a:spLocks noGrp="1"/>
          </p:cNvSpPr>
          <p:nvPr>
            <p:ph type="body" idx="29" hasCustomPrompt="1"/>
          </p:nvPr>
        </p:nvSpPr>
        <p:spPr>
          <a:xfrm>
            <a:off x="4199883" y="2592868"/>
            <a:ext cx="2202944"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76" name="Bildplatzhalter 75">
            <a:extLst>
              <a:ext uri="{FF2B5EF4-FFF2-40B4-BE49-F238E27FC236}">
                <a16:creationId xmlns:a16="http://schemas.microsoft.com/office/drawing/2014/main" id="{311D705E-CA50-F837-1B93-BCEBCE115BB4}"/>
              </a:ext>
            </a:extLst>
          </p:cNvPr>
          <p:cNvSpPr>
            <a:spLocks noGrp="1"/>
          </p:cNvSpPr>
          <p:nvPr>
            <p:ph type="pic" sz="quarter" idx="30" hasCustomPrompt="1"/>
          </p:nvPr>
        </p:nvSpPr>
        <p:spPr>
          <a:xfrm>
            <a:off x="314762" y="4980228"/>
            <a:ext cx="3252155" cy="1533621"/>
          </a:xfrm>
        </p:spPr>
        <p:txBody>
          <a:bodyPr>
            <a:normAutofit/>
          </a:bodyPr>
          <a:lstStyle>
            <a:lvl1pPr marL="0" indent="0">
              <a:buNone/>
              <a:defRPr sz="1400">
                <a:solidFill>
                  <a:srgbClr val="4A4A4A"/>
                </a:solidFill>
              </a:defRPr>
            </a:lvl1pPr>
          </a:lstStyle>
          <a:p>
            <a:r>
              <a:rPr lang="de-DE"/>
              <a:t>Logo </a:t>
            </a:r>
            <a:r>
              <a:rPr lang="de-DE" err="1"/>
              <a:t>if</a:t>
            </a:r>
            <a:r>
              <a:rPr lang="de-DE"/>
              <a:t> </a:t>
            </a:r>
            <a:r>
              <a:rPr lang="de-DE" err="1"/>
              <a:t>applicable</a:t>
            </a:r>
            <a:endParaRPr lang="de-DE"/>
          </a:p>
        </p:txBody>
      </p:sp>
      <p:sp>
        <p:nvSpPr>
          <p:cNvPr id="77" name="Text Placeholder 2">
            <a:extLst>
              <a:ext uri="{FF2B5EF4-FFF2-40B4-BE49-F238E27FC236}">
                <a16:creationId xmlns:a16="http://schemas.microsoft.com/office/drawing/2014/main" id="{0DCDBA3C-D350-90A7-B0D2-04077CFE1B47}"/>
              </a:ext>
            </a:extLst>
          </p:cNvPr>
          <p:cNvSpPr>
            <a:spLocks noGrp="1"/>
          </p:cNvSpPr>
          <p:nvPr>
            <p:ph type="body" idx="31" hasCustomPrompt="1"/>
          </p:nvPr>
        </p:nvSpPr>
        <p:spPr>
          <a:xfrm>
            <a:off x="4208745" y="271835"/>
            <a:ext cx="7807207" cy="382487"/>
          </a:xfrm>
        </p:spPr>
        <p:txBody>
          <a:bodyPr anchor="ctr">
            <a:normAutofit/>
          </a:bodyPr>
          <a:lstStyle>
            <a:lvl1pPr marL="0" indent="0">
              <a:buNone/>
              <a:defRPr sz="18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 name="Text Placeholder 2">
            <a:extLst>
              <a:ext uri="{FF2B5EF4-FFF2-40B4-BE49-F238E27FC236}">
                <a16:creationId xmlns:a16="http://schemas.microsoft.com/office/drawing/2014/main" id="{262FEDB4-8304-2B5C-5375-A2434415F54C}"/>
              </a:ext>
            </a:extLst>
          </p:cNvPr>
          <p:cNvSpPr>
            <a:spLocks noGrp="1"/>
          </p:cNvSpPr>
          <p:nvPr>
            <p:ph type="body" idx="32" hasCustomPrompt="1"/>
          </p:nvPr>
        </p:nvSpPr>
        <p:spPr>
          <a:xfrm>
            <a:off x="6761368" y="1114420"/>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5" name="Text Placeholder 2">
            <a:extLst>
              <a:ext uri="{FF2B5EF4-FFF2-40B4-BE49-F238E27FC236}">
                <a16:creationId xmlns:a16="http://schemas.microsoft.com/office/drawing/2014/main" id="{EC6CAEEE-9D67-D6DD-0FE8-6B30717B5FE7}"/>
              </a:ext>
            </a:extLst>
          </p:cNvPr>
          <p:cNvSpPr>
            <a:spLocks noGrp="1"/>
          </p:cNvSpPr>
          <p:nvPr>
            <p:ph type="body" idx="33" hasCustomPrompt="1"/>
          </p:nvPr>
        </p:nvSpPr>
        <p:spPr>
          <a:xfrm>
            <a:off x="6755761" y="1489931"/>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6" name="Text Placeholder 2">
            <a:extLst>
              <a:ext uri="{FF2B5EF4-FFF2-40B4-BE49-F238E27FC236}">
                <a16:creationId xmlns:a16="http://schemas.microsoft.com/office/drawing/2014/main" id="{E329D748-C926-A230-42C1-E56F352D8338}"/>
              </a:ext>
            </a:extLst>
          </p:cNvPr>
          <p:cNvSpPr>
            <a:spLocks noGrp="1"/>
          </p:cNvSpPr>
          <p:nvPr>
            <p:ph type="body" idx="34" hasCustomPrompt="1"/>
          </p:nvPr>
        </p:nvSpPr>
        <p:spPr>
          <a:xfrm>
            <a:off x="6755761" y="1865443"/>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10" name="Text Placeholder 2">
            <a:extLst>
              <a:ext uri="{FF2B5EF4-FFF2-40B4-BE49-F238E27FC236}">
                <a16:creationId xmlns:a16="http://schemas.microsoft.com/office/drawing/2014/main" id="{37C36D89-03C3-3169-86D3-4F9928FBE14A}"/>
              </a:ext>
            </a:extLst>
          </p:cNvPr>
          <p:cNvSpPr>
            <a:spLocks noGrp="1"/>
          </p:cNvSpPr>
          <p:nvPr>
            <p:ph type="body" idx="35" hasCustomPrompt="1"/>
          </p:nvPr>
        </p:nvSpPr>
        <p:spPr>
          <a:xfrm>
            <a:off x="6755761" y="2244704"/>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11" name="Text Placeholder 2">
            <a:extLst>
              <a:ext uri="{FF2B5EF4-FFF2-40B4-BE49-F238E27FC236}">
                <a16:creationId xmlns:a16="http://schemas.microsoft.com/office/drawing/2014/main" id="{749A76B2-105A-300E-9031-EB425EA3D87B}"/>
              </a:ext>
            </a:extLst>
          </p:cNvPr>
          <p:cNvSpPr>
            <a:spLocks noGrp="1"/>
          </p:cNvSpPr>
          <p:nvPr>
            <p:ph type="body" idx="36" hasCustomPrompt="1"/>
          </p:nvPr>
        </p:nvSpPr>
        <p:spPr>
          <a:xfrm>
            <a:off x="6753486" y="2607252"/>
            <a:ext cx="2211247"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14" name="Text Placeholder 2">
            <a:extLst>
              <a:ext uri="{FF2B5EF4-FFF2-40B4-BE49-F238E27FC236}">
                <a16:creationId xmlns:a16="http://schemas.microsoft.com/office/drawing/2014/main" id="{78D6B5DE-E657-A8D4-D7A7-0EE4B98035D4}"/>
              </a:ext>
            </a:extLst>
          </p:cNvPr>
          <p:cNvSpPr>
            <a:spLocks noGrp="1"/>
          </p:cNvSpPr>
          <p:nvPr>
            <p:ph type="body" idx="37" hasCustomPrompt="1"/>
          </p:nvPr>
        </p:nvSpPr>
        <p:spPr>
          <a:xfrm>
            <a:off x="9371680" y="1107385"/>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17" name="Text Placeholder 2">
            <a:extLst>
              <a:ext uri="{FF2B5EF4-FFF2-40B4-BE49-F238E27FC236}">
                <a16:creationId xmlns:a16="http://schemas.microsoft.com/office/drawing/2014/main" id="{FBFEFA34-0D08-DED7-1704-24CE436482AF}"/>
              </a:ext>
            </a:extLst>
          </p:cNvPr>
          <p:cNvSpPr>
            <a:spLocks noGrp="1"/>
          </p:cNvSpPr>
          <p:nvPr>
            <p:ph type="body" idx="38" hasCustomPrompt="1"/>
          </p:nvPr>
        </p:nvSpPr>
        <p:spPr>
          <a:xfrm>
            <a:off x="9371680" y="1482896"/>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18" name="Text Placeholder 2">
            <a:extLst>
              <a:ext uri="{FF2B5EF4-FFF2-40B4-BE49-F238E27FC236}">
                <a16:creationId xmlns:a16="http://schemas.microsoft.com/office/drawing/2014/main" id="{19696418-4893-6C05-740D-6F3B24BFA58D}"/>
              </a:ext>
            </a:extLst>
          </p:cNvPr>
          <p:cNvSpPr>
            <a:spLocks noGrp="1"/>
          </p:cNvSpPr>
          <p:nvPr>
            <p:ph type="body" idx="39" hasCustomPrompt="1"/>
          </p:nvPr>
        </p:nvSpPr>
        <p:spPr>
          <a:xfrm>
            <a:off x="9371680" y="1858407"/>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19" name="Text Placeholder 2">
            <a:extLst>
              <a:ext uri="{FF2B5EF4-FFF2-40B4-BE49-F238E27FC236}">
                <a16:creationId xmlns:a16="http://schemas.microsoft.com/office/drawing/2014/main" id="{F12E1287-1494-5000-C397-786F4B0A98B9}"/>
              </a:ext>
            </a:extLst>
          </p:cNvPr>
          <p:cNvSpPr>
            <a:spLocks noGrp="1"/>
          </p:cNvSpPr>
          <p:nvPr>
            <p:ph type="body" idx="40" hasCustomPrompt="1"/>
          </p:nvPr>
        </p:nvSpPr>
        <p:spPr>
          <a:xfrm>
            <a:off x="9366162" y="2239564"/>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5" name="Text Placeholder 2">
            <a:extLst>
              <a:ext uri="{FF2B5EF4-FFF2-40B4-BE49-F238E27FC236}">
                <a16:creationId xmlns:a16="http://schemas.microsoft.com/office/drawing/2014/main" id="{C3D2E49A-1915-C09E-A2F3-68BB74DD64A1}"/>
              </a:ext>
            </a:extLst>
          </p:cNvPr>
          <p:cNvSpPr>
            <a:spLocks noGrp="1"/>
          </p:cNvSpPr>
          <p:nvPr>
            <p:ph type="body" idx="41" hasCustomPrompt="1"/>
          </p:nvPr>
        </p:nvSpPr>
        <p:spPr>
          <a:xfrm>
            <a:off x="9366162" y="2600217"/>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4" name="TextBox 3">
            <a:extLst>
              <a:ext uri="{FF2B5EF4-FFF2-40B4-BE49-F238E27FC236}">
                <a16:creationId xmlns:a16="http://schemas.microsoft.com/office/drawing/2014/main" id="{54B3F3AF-C907-E877-2C93-84D8411E9E49}"/>
              </a:ext>
            </a:extLst>
          </p:cNvPr>
          <p:cNvSpPr txBox="1"/>
          <p:nvPr userDrawn="1"/>
        </p:nvSpPr>
        <p:spPr>
          <a:xfrm>
            <a:off x="268745" y="775428"/>
            <a:ext cx="2291974" cy="307777"/>
          </a:xfrm>
          <a:prstGeom prst="rect">
            <a:avLst/>
          </a:prstGeom>
          <a:noFill/>
        </p:spPr>
        <p:txBody>
          <a:bodyPr wrap="none" rtlCol="0" anchor="ctr">
            <a:spAutoFit/>
          </a:bodyPr>
          <a:lstStyle/>
          <a:p>
            <a:r>
              <a:rPr lang="en-US" sz="1400" b="1">
                <a:solidFill>
                  <a:schemeClr val="tx1"/>
                </a:solidFill>
                <a:latin typeface="Segoe UI" panose="020B0502040204020203" pitchFamily="34" charset="0"/>
                <a:cs typeface="Segoe UI" panose="020B0502040204020203" pitchFamily="34" charset="0"/>
              </a:rPr>
              <a:t>NAMES TEAM MEMBERS</a:t>
            </a:r>
          </a:p>
        </p:txBody>
      </p:sp>
      <p:sp>
        <p:nvSpPr>
          <p:cNvPr id="8" name="Text Placeholder 2">
            <a:extLst>
              <a:ext uri="{FF2B5EF4-FFF2-40B4-BE49-F238E27FC236}">
                <a16:creationId xmlns:a16="http://schemas.microsoft.com/office/drawing/2014/main" id="{DC4AFB89-5145-6DC1-4575-D121FD573892}"/>
              </a:ext>
            </a:extLst>
          </p:cNvPr>
          <p:cNvSpPr>
            <a:spLocks noGrp="1"/>
          </p:cNvSpPr>
          <p:nvPr>
            <p:ph type="body" idx="42" hasCustomPrompt="1"/>
          </p:nvPr>
        </p:nvSpPr>
        <p:spPr>
          <a:xfrm>
            <a:off x="326951" y="2614661"/>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NAME</a:t>
            </a:r>
          </a:p>
        </p:txBody>
      </p:sp>
      <p:sp>
        <p:nvSpPr>
          <p:cNvPr id="16" name="Text Placeholder 2">
            <a:extLst>
              <a:ext uri="{FF2B5EF4-FFF2-40B4-BE49-F238E27FC236}">
                <a16:creationId xmlns:a16="http://schemas.microsoft.com/office/drawing/2014/main" id="{34D64C18-8FCD-3E04-D778-8A0B4FA5D6FD}"/>
              </a:ext>
            </a:extLst>
          </p:cNvPr>
          <p:cNvSpPr>
            <a:spLocks noGrp="1"/>
          </p:cNvSpPr>
          <p:nvPr>
            <p:ph type="body" idx="43" hasCustomPrompt="1"/>
          </p:nvPr>
        </p:nvSpPr>
        <p:spPr>
          <a:xfrm>
            <a:off x="326951" y="2227910"/>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NAME</a:t>
            </a:r>
          </a:p>
        </p:txBody>
      </p:sp>
      <p:sp>
        <p:nvSpPr>
          <p:cNvPr id="22" name="Text Placeholder 2">
            <a:extLst>
              <a:ext uri="{FF2B5EF4-FFF2-40B4-BE49-F238E27FC236}">
                <a16:creationId xmlns:a16="http://schemas.microsoft.com/office/drawing/2014/main" id="{4C000310-CF7C-77CD-792D-4068EC616CA9}"/>
              </a:ext>
            </a:extLst>
          </p:cNvPr>
          <p:cNvSpPr>
            <a:spLocks noGrp="1"/>
          </p:cNvSpPr>
          <p:nvPr>
            <p:ph type="body" idx="44" hasCustomPrompt="1"/>
          </p:nvPr>
        </p:nvSpPr>
        <p:spPr>
          <a:xfrm>
            <a:off x="326951" y="1842799"/>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NAME</a:t>
            </a:r>
          </a:p>
        </p:txBody>
      </p:sp>
      <p:sp>
        <p:nvSpPr>
          <p:cNvPr id="23" name="Text Placeholder 2">
            <a:extLst>
              <a:ext uri="{FF2B5EF4-FFF2-40B4-BE49-F238E27FC236}">
                <a16:creationId xmlns:a16="http://schemas.microsoft.com/office/drawing/2014/main" id="{1769CCD0-9F19-0F1F-1196-DCD2673893D3}"/>
              </a:ext>
            </a:extLst>
          </p:cNvPr>
          <p:cNvSpPr>
            <a:spLocks noGrp="1"/>
          </p:cNvSpPr>
          <p:nvPr>
            <p:ph type="body" idx="45" hasCustomPrompt="1"/>
          </p:nvPr>
        </p:nvSpPr>
        <p:spPr>
          <a:xfrm>
            <a:off x="326951" y="1456048"/>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NAME</a:t>
            </a:r>
          </a:p>
        </p:txBody>
      </p:sp>
      <p:sp>
        <p:nvSpPr>
          <p:cNvPr id="27" name="Text Placeholder 2">
            <a:extLst>
              <a:ext uri="{FF2B5EF4-FFF2-40B4-BE49-F238E27FC236}">
                <a16:creationId xmlns:a16="http://schemas.microsoft.com/office/drawing/2014/main" id="{0B2C1D80-160B-8A8E-073A-083278E7E982}"/>
              </a:ext>
            </a:extLst>
          </p:cNvPr>
          <p:cNvSpPr>
            <a:spLocks noGrp="1"/>
          </p:cNvSpPr>
          <p:nvPr>
            <p:ph type="body" idx="46" hasCustomPrompt="1"/>
          </p:nvPr>
        </p:nvSpPr>
        <p:spPr>
          <a:xfrm>
            <a:off x="326951" y="1079457"/>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NAME</a:t>
            </a:r>
          </a:p>
        </p:txBody>
      </p:sp>
    </p:spTree>
    <p:extLst>
      <p:ext uri="{BB962C8B-B14F-4D97-AF65-F5344CB8AC3E}">
        <p14:creationId xmlns:p14="http://schemas.microsoft.com/office/powerpoint/2010/main" val="1356081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asic 2 Bilder links">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4">
            <a:extLst>
              <a:ext uri="{FF2B5EF4-FFF2-40B4-BE49-F238E27FC236}">
                <a16:creationId xmlns:a16="http://schemas.microsoft.com/office/drawing/2014/main" id="{72F28182-1A37-8776-3D4C-4A2EE64B314D}"/>
              </a:ext>
            </a:extLst>
          </p:cNvPr>
          <p:cNvSpPr>
            <a:spLocks noGrp="1"/>
          </p:cNvSpPr>
          <p:nvPr>
            <p:ph type="pic" sz="quarter" idx="10"/>
          </p:nvPr>
        </p:nvSpPr>
        <p:spPr>
          <a:xfrm>
            <a:off x="0" y="1765300"/>
            <a:ext cx="3525600" cy="2570901"/>
          </a:xfrm>
          <a:prstGeom prst="rect">
            <a:avLst/>
          </a:prstGeom>
        </p:spPr>
        <p:txBody>
          <a:bodyPr/>
          <a:lstStyle/>
          <a:p>
            <a:endParaRPr lang="en-GB"/>
          </a:p>
        </p:txBody>
      </p:sp>
      <p:sp>
        <p:nvSpPr>
          <p:cNvPr id="8" name="Bildplatzhalter 4">
            <a:extLst>
              <a:ext uri="{FF2B5EF4-FFF2-40B4-BE49-F238E27FC236}">
                <a16:creationId xmlns:a16="http://schemas.microsoft.com/office/drawing/2014/main" id="{434A05CE-1C70-F0E9-38B6-E9C01B27782B}"/>
              </a:ext>
            </a:extLst>
          </p:cNvPr>
          <p:cNvSpPr>
            <a:spLocks noGrp="1"/>
          </p:cNvSpPr>
          <p:nvPr>
            <p:ph type="pic" sz="quarter" idx="11"/>
          </p:nvPr>
        </p:nvSpPr>
        <p:spPr>
          <a:xfrm>
            <a:off x="3753852" y="1765300"/>
            <a:ext cx="3525600" cy="2570901"/>
          </a:xfrm>
          <a:prstGeom prst="rect">
            <a:avLst/>
          </a:prstGeom>
        </p:spPr>
        <p:txBody>
          <a:bodyPr/>
          <a:lstStyle/>
          <a:p>
            <a:endParaRPr lang="en-GB"/>
          </a:p>
        </p:txBody>
      </p:sp>
    </p:spTree>
    <p:extLst>
      <p:ext uri="{BB962C8B-B14F-4D97-AF65-F5344CB8AC3E}">
        <p14:creationId xmlns:p14="http://schemas.microsoft.com/office/powerpoint/2010/main" val="3818898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asic 3 Zitat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2" name="Bildplatzhalter 6">
            <a:extLst>
              <a:ext uri="{FF2B5EF4-FFF2-40B4-BE49-F238E27FC236}">
                <a16:creationId xmlns:a16="http://schemas.microsoft.com/office/drawing/2014/main" id="{C7A9A2CB-1B8B-8FE6-4F5A-C990BFCCE2BD}"/>
              </a:ext>
            </a:extLst>
          </p:cNvPr>
          <p:cNvSpPr>
            <a:spLocks noGrp="1"/>
          </p:cNvSpPr>
          <p:nvPr>
            <p:ph type="pic" sz="quarter" idx="10"/>
          </p:nvPr>
        </p:nvSpPr>
        <p:spPr>
          <a:xfrm>
            <a:off x="344488" y="1558925"/>
            <a:ext cx="2844800" cy="2844800"/>
          </a:xfrm>
          <a:prstGeom prst="rect">
            <a:avLst/>
          </a:prstGeom>
        </p:spPr>
        <p:txBody>
          <a:bodyPr/>
          <a:lstStyle/>
          <a:p>
            <a:endParaRPr lang="en-GB"/>
          </a:p>
        </p:txBody>
      </p:sp>
      <p:sp>
        <p:nvSpPr>
          <p:cNvPr id="13" name="Bildplatzhalter 8">
            <a:extLst>
              <a:ext uri="{FF2B5EF4-FFF2-40B4-BE49-F238E27FC236}">
                <a16:creationId xmlns:a16="http://schemas.microsoft.com/office/drawing/2014/main" id="{DCF585F9-B1BC-EBFC-3814-68088530D0DF}"/>
              </a:ext>
            </a:extLst>
          </p:cNvPr>
          <p:cNvSpPr>
            <a:spLocks noGrp="1"/>
          </p:cNvSpPr>
          <p:nvPr>
            <p:ph type="pic" sz="quarter" idx="11"/>
          </p:nvPr>
        </p:nvSpPr>
        <p:spPr>
          <a:xfrm>
            <a:off x="4485882" y="1574800"/>
            <a:ext cx="2844000" cy="2844800"/>
          </a:xfrm>
          <a:prstGeom prst="rect">
            <a:avLst/>
          </a:prstGeom>
        </p:spPr>
        <p:txBody>
          <a:bodyPr/>
          <a:lstStyle/>
          <a:p>
            <a:endParaRPr lang="en-GB"/>
          </a:p>
        </p:txBody>
      </p:sp>
      <p:sp>
        <p:nvSpPr>
          <p:cNvPr id="14" name="Bildplatzhalter 10">
            <a:extLst>
              <a:ext uri="{FF2B5EF4-FFF2-40B4-BE49-F238E27FC236}">
                <a16:creationId xmlns:a16="http://schemas.microsoft.com/office/drawing/2014/main" id="{A0B0E00E-7F33-F8BC-AF5E-7C800DDA5F84}"/>
              </a:ext>
            </a:extLst>
          </p:cNvPr>
          <p:cNvSpPr>
            <a:spLocks noGrp="1"/>
          </p:cNvSpPr>
          <p:nvPr>
            <p:ph type="pic" sz="quarter" idx="12"/>
          </p:nvPr>
        </p:nvSpPr>
        <p:spPr>
          <a:xfrm>
            <a:off x="8626475" y="1574800"/>
            <a:ext cx="2844000" cy="2844800"/>
          </a:xfrm>
          <a:prstGeom prst="rect">
            <a:avLst/>
          </a:prstGeom>
        </p:spPr>
        <p:txBody>
          <a:bodyPr/>
          <a:lstStyle/>
          <a:p>
            <a:endParaRPr lang="en-GB"/>
          </a:p>
        </p:txBody>
      </p:sp>
    </p:spTree>
    <p:extLst>
      <p:ext uri="{BB962C8B-B14F-4D97-AF65-F5344CB8AC3E}">
        <p14:creationId xmlns:p14="http://schemas.microsoft.com/office/powerpoint/2010/main" val="958798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asic 3 kl. Bilder">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2" name="Bildplatzhalter 6">
            <a:extLst>
              <a:ext uri="{FF2B5EF4-FFF2-40B4-BE49-F238E27FC236}">
                <a16:creationId xmlns:a16="http://schemas.microsoft.com/office/drawing/2014/main" id="{FB44308B-7F67-A54E-E0F6-61B65B6275D6}"/>
              </a:ext>
            </a:extLst>
          </p:cNvPr>
          <p:cNvSpPr>
            <a:spLocks noGrp="1"/>
          </p:cNvSpPr>
          <p:nvPr>
            <p:ph type="pic" sz="quarter" idx="10"/>
          </p:nvPr>
        </p:nvSpPr>
        <p:spPr>
          <a:xfrm>
            <a:off x="342900" y="1765300"/>
            <a:ext cx="2879725" cy="2536825"/>
          </a:xfrm>
          <a:prstGeom prst="rect">
            <a:avLst/>
          </a:prstGeom>
        </p:spPr>
        <p:txBody>
          <a:bodyPr/>
          <a:lstStyle/>
          <a:p>
            <a:endParaRPr lang="en-GB"/>
          </a:p>
        </p:txBody>
      </p:sp>
      <p:sp>
        <p:nvSpPr>
          <p:cNvPr id="13" name="Bildplatzhalter 8">
            <a:extLst>
              <a:ext uri="{FF2B5EF4-FFF2-40B4-BE49-F238E27FC236}">
                <a16:creationId xmlns:a16="http://schemas.microsoft.com/office/drawing/2014/main" id="{A840DFE9-F588-7471-1004-0CE835F6D620}"/>
              </a:ext>
            </a:extLst>
          </p:cNvPr>
          <p:cNvSpPr>
            <a:spLocks noGrp="1"/>
          </p:cNvSpPr>
          <p:nvPr>
            <p:ph type="pic" sz="quarter" idx="11"/>
          </p:nvPr>
        </p:nvSpPr>
        <p:spPr>
          <a:xfrm>
            <a:off x="3482975" y="1765300"/>
            <a:ext cx="2879725" cy="2536825"/>
          </a:xfrm>
          <a:prstGeom prst="rect">
            <a:avLst/>
          </a:prstGeom>
        </p:spPr>
        <p:txBody>
          <a:bodyPr/>
          <a:lstStyle/>
          <a:p>
            <a:endParaRPr lang="en-GB"/>
          </a:p>
        </p:txBody>
      </p:sp>
      <p:sp>
        <p:nvSpPr>
          <p:cNvPr id="14" name="Bildplatzhalter 10">
            <a:extLst>
              <a:ext uri="{FF2B5EF4-FFF2-40B4-BE49-F238E27FC236}">
                <a16:creationId xmlns:a16="http://schemas.microsoft.com/office/drawing/2014/main" id="{E099EE25-D9E4-1C81-BCF9-6FA32E426FD6}"/>
              </a:ext>
            </a:extLst>
          </p:cNvPr>
          <p:cNvSpPr>
            <a:spLocks noGrp="1"/>
          </p:cNvSpPr>
          <p:nvPr>
            <p:ph type="pic" sz="quarter" idx="12"/>
          </p:nvPr>
        </p:nvSpPr>
        <p:spPr>
          <a:xfrm>
            <a:off x="6621463" y="1765300"/>
            <a:ext cx="5227637" cy="2536825"/>
          </a:xfrm>
          <a:prstGeom prst="rect">
            <a:avLst/>
          </a:prstGeom>
        </p:spPr>
        <p:txBody>
          <a:bodyPr/>
          <a:lstStyle/>
          <a:p>
            <a:endParaRPr lang="en-GB"/>
          </a:p>
        </p:txBody>
      </p:sp>
    </p:spTree>
    <p:extLst>
      <p:ext uri="{BB962C8B-B14F-4D97-AF65-F5344CB8AC3E}">
        <p14:creationId xmlns:p14="http://schemas.microsoft.com/office/powerpoint/2010/main" val="101186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asic Format">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1296000"/>
          </a:xfrm>
          <a:prstGeom prst="rect">
            <a:avLst/>
          </a:prstGeom>
          <a:noFill/>
        </p:spPr>
        <p:txBody>
          <a:bodyPr lIns="0" t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3591231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ild in Bild">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1296000"/>
          </a:xfrm>
          <a:prstGeom prst="rect">
            <a:avLst/>
          </a:prstGeom>
          <a:noFill/>
        </p:spPr>
        <p:txBody>
          <a:bodyPr lIns="0" t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10" name="Bildplatzhalter 8">
            <a:extLst>
              <a:ext uri="{FF2B5EF4-FFF2-40B4-BE49-F238E27FC236}">
                <a16:creationId xmlns:a16="http://schemas.microsoft.com/office/drawing/2014/main" id="{E4BA7A34-0DDB-74D1-BCEA-48DAC26CA2FD}"/>
              </a:ext>
            </a:extLst>
          </p:cNvPr>
          <p:cNvSpPr>
            <a:spLocks noGrp="1"/>
          </p:cNvSpPr>
          <p:nvPr>
            <p:ph type="pic" sz="quarter" idx="39"/>
          </p:nvPr>
        </p:nvSpPr>
        <p:spPr>
          <a:xfrm>
            <a:off x="5889625" y="0"/>
            <a:ext cx="6302375" cy="4398963"/>
          </a:xfrm>
          <a:prstGeom prst="rect">
            <a:avLst/>
          </a:prstGeom>
        </p:spPr>
        <p:txBody>
          <a:bodyPr/>
          <a:lstStyle/>
          <a:p>
            <a:endParaRPr lang="en-GB"/>
          </a:p>
        </p:txBody>
      </p:sp>
      <p:sp>
        <p:nvSpPr>
          <p:cNvPr id="11" name="Bildplatzhalter 5">
            <a:extLst>
              <a:ext uri="{FF2B5EF4-FFF2-40B4-BE49-F238E27FC236}">
                <a16:creationId xmlns:a16="http://schemas.microsoft.com/office/drawing/2014/main" id="{0BFB45DE-2602-A6F3-6975-28427CEAA509}"/>
              </a:ext>
            </a:extLst>
          </p:cNvPr>
          <p:cNvSpPr>
            <a:spLocks noGrp="1"/>
          </p:cNvSpPr>
          <p:nvPr>
            <p:ph type="pic" sz="quarter" idx="38"/>
          </p:nvPr>
        </p:nvSpPr>
        <p:spPr>
          <a:xfrm>
            <a:off x="4673600" y="3216275"/>
            <a:ext cx="6546850" cy="3641725"/>
          </a:xfrm>
          <a:prstGeom prst="rect">
            <a:avLst/>
          </a:prstGeom>
        </p:spPr>
        <p:txBody>
          <a:bodyPr/>
          <a:lstStyle/>
          <a:p>
            <a:endParaRPr lang="en-GB"/>
          </a:p>
        </p:txBody>
      </p:sp>
    </p:spTree>
    <p:extLst>
      <p:ext uri="{BB962C8B-B14F-4D97-AF65-F5344CB8AC3E}">
        <p14:creationId xmlns:p14="http://schemas.microsoft.com/office/powerpoint/2010/main" val="1469376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asic großes Bild">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3216265"/>
          </a:xfrm>
          <a:prstGeom prst="rect">
            <a:avLst/>
          </a:prstGeom>
          <a:noFill/>
        </p:spPr>
        <p:txBody>
          <a:bodyPr lIns="0" tIns="0">
            <a:spAutoFit/>
          </a:bodyPr>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4" name="Bildplatzhalter 3">
            <a:extLst>
              <a:ext uri="{FF2B5EF4-FFF2-40B4-BE49-F238E27FC236}">
                <a16:creationId xmlns:a16="http://schemas.microsoft.com/office/drawing/2014/main" id="{FEE1625C-3D9E-21BE-EFC1-C2023FBEA3C5}"/>
              </a:ext>
            </a:extLst>
          </p:cNvPr>
          <p:cNvSpPr>
            <a:spLocks noGrp="1"/>
          </p:cNvSpPr>
          <p:nvPr>
            <p:ph type="pic" sz="quarter" idx="38"/>
          </p:nvPr>
        </p:nvSpPr>
        <p:spPr>
          <a:xfrm>
            <a:off x="5340001" y="0"/>
            <a:ext cx="6852000" cy="6858000"/>
          </a:xfrm>
          <a:prstGeom prst="rect">
            <a:avLst/>
          </a:prstGeom>
        </p:spPr>
        <p:txBody>
          <a:bodyPr/>
          <a:lstStyle/>
          <a:p>
            <a:endParaRPr lang="en-GB"/>
          </a:p>
        </p:txBody>
      </p:sp>
    </p:spTree>
    <p:extLst>
      <p:ext uri="{BB962C8B-B14F-4D97-AF65-F5344CB8AC3E}">
        <p14:creationId xmlns:p14="http://schemas.microsoft.com/office/powerpoint/2010/main" val="3599799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Format with Tabl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4" name="Table Placeholder 2">
            <a:extLst>
              <a:ext uri="{FF2B5EF4-FFF2-40B4-BE49-F238E27FC236}">
                <a16:creationId xmlns:a16="http://schemas.microsoft.com/office/drawing/2014/main" id="{0534D857-2784-A448-999D-D20E1C0E21B7}"/>
              </a:ext>
            </a:extLst>
          </p:cNvPr>
          <p:cNvSpPr>
            <a:spLocks noGrp="1"/>
          </p:cNvSpPr>
          <p:nvPr>
            <p:ph type="tbl" sz="quarter" idx="48" hasCustomPrompt="1"/>
          </p:nvPr>
        </p:nvSpPr>
        <p:spPr bwMode="gray">
          <a:xfrm>
            <a:off x="344489" y="2343150"/>
            <a:ext cx="11504611" cy="3883025"/>
          </a:xfrm>
          <a:prstGeom prst="rect">
            <a:avLst/>
          </a:prstGeom>
          <a:solidFill>
            <a:schemeClr val="bg1">
              <a:lumMod val="95000"/>
            </a:schemeClr>
          </a:solidFill>
        </p:spPr>
        <p:txBody>
          <a:bodyPr/>
          <a:lstStyle>
            <a:lvl1pPr>
              <a:defRPr/>
            </a:lvl1pPr>
          </a:lstStyle>
          <a:p>
            <a:r>
              <a:rPr kumimoji="1" lang="en-US" altLang="ja-JP"/>
              <a:t>Insert Table</a:t>
            </a:r>
            <a:endParaRPr kumimoji="1" lang="ja-JP" altLang="en-US"/>
          </a:p>
        </p:txBody>
      </p:sp>
      <p:sp>
        <p:nvSpPr>
          <p:cNvPr id="6" name="Text Placeholder 61">
            <a:extLst>
              <a:ext uri="{FF2B5EF4-FFF2-40B4-BE49-F238E27FC236}">
                <a16:creationId xmlns:a16="http://schemas.microsoft.com/office/drawing/2014/main" id="{EED11DBD-A8D2-4C51-9B45-B3A1499C4DA4}"/>
              </a:ext>
            </a:extLst>
          </p:cNvPr>
          <p:cNvSpPr>
            <a:spLocks noGrp="1"/>
          </p:cNvSpPr>
          <p:nvPr>
            <p:ph type="body" sz="quarter" idx="37" hasCustomPrompt="1"/>
          </p:nvPr>
        </p:nvSpPr>
        <p:spPr bwMode="gray">
          <a:xfrm>
            <a:off x="344488" y="1023153"/>
            <a:ext cx="11504612" cy="1296000"/>
          </a:xfrm>
          <a:prstGeom prst="rect">
            <a:avLst/>
          </a:prstGeom>
          <a:solidFill>
            <a:srgbClr val="FFFFFF"/>
          </a:solidFill>
        </p:spPr>
        <p:txBody>
          <a:bodyPr l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3413296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Format with Columns (3)">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6" name="Text Placeholder 61">
            <a:extLst>
              <a:ext uri="{FF2B5EF4-FFF2-40B4-BE49-F238E27FC236}">
                <a16:creationId xmlns:a16="http://schemas.microsoft.com/office/drawing/2014/main" id="{7DEA34F8-20AA-4681-BA33-1A72628EAF16}"/>
              </a:ext>
            </a:extLst>
          </p:cNvPr>
          <p:cNvSpPr>
            <a:spLocks noGrp="1"/>
          </p:cNvSpPr>
          <p:nvPr>
            <p:ph type="body" sz="quarter" idx="37" hasCustomPrompt="1"/>
          </p:nvPr>
        </p:nvSpPr>
        <p:spPr bwMode="gray">
          <a:xfrm>
            <a:off x="344488" y="1023153"/>
            <a:ext cx="11504612" cy="1296000"/>
          </a:xfrm>
          <a:prstGeom prst="rect">
            <a:avLst/>
          </a:prstGeom>
          <a:solidFill>
            <a:srgbClr val="FFFFFF"/>
          </a:solidFill>
        </p:spPr>
        <p:txBody>
          <a:bodyPr l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17" name="직사각형 15">
            <a:extLst>
              <a:ext uri="{FF2B5EF4-FFF2-40B4-BE49-F238E27FC236}">
                <a16:creationId xmlns:a16="http://schemas.microsoft.com/office/drawing/2014/main" id="{D3B00A29-482B-4F19-BAB3-10C9BC3C7E30}"/>
              </a:ext>
            </a:extLst>
          </p:cNvPr>
          <p:cNvSpPr/>
          <p:nvPr userDrawn="1"/>
        </p:nvSpPr>
        <p:spPr bwMode="gray">
          <a:xfrm>
            <a:off x="342899" y="2469595"/>
            <a:ext cx="3600000" cy="504056"/>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3" name="직사각형 16">
            <a:extLst>
              <a:ext uri="{FF2B5EF4-FFF2-40B4-BE49-F238E27FC236}">
                <a16:creationId xmlns:a16="http://schemas.microsoft.com/office/drawing/2014/main" id="{12E8A377-5723-49CC-84AC-851A094C36EE}"/>
              </a:ext>
            </a:extLst>
          </p:cNvPr>
          <p:cNvSpPr/>
          <p:nvPr userDrawn="1"/>
        </p:nvSpPr>
        <p:spPr bwMode="gray">
          <a:xfrm>
            <a:off x="342898" y="2469595"/>
            <a:ext cx="3600000" cy="3420000"/>
          </a:xfrm>
          <a:prstGeom prst="rect">
            <a:avLst/>
          </a:prstGeom>
          <a:noFill/>
          <a:ln w="9525" cap="flat" cmpd="sng" algn="ctr">
            <a:solidFill>
              <a:schemeClr val="tx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4" name="Text Placeholder 61">
            <a:extLst>
              <a:ext uri="{FF2B5EF4-FFF2-40B4-BE49-F238E27FC236}">
                <a16:creationId xmlns:a16="http://schemas.microsoft.com/office/drawing/2014/main" id="{3CD7FCF6-575C-40F2-BA03-EF7BF5169CCC}"/>
              </a:ext>
            </a:extLst>
          </p:cNvPr>
          <p:cNvSpPr>
            <a:spLocks noGrp="1"/>
          </p:cNvSpPr>
          <p:nvPr>
            <p:ph type="body" sz="quarter" idx="40" hasCustomPrompt="1"/>
          </p:nvPr>
        </p:nvSpPr>
        <p:spPr bwMode="gray">
          <a:xfrm>
            <a:off x="342898" y="3081595"/>
            <a:ext cx="3600000" cy="2808000"/>
          </a:xfrm>
          <a:prstGeom prst="rect">
            <a:avLst/>
          </a:prstGeom>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25" name="Text Placeholder 61">
            <a:extLst>
              <a:ext uri="{FF2B5EF4-FFF2-40B4-BE49-F238E27FC236}">
                <a16:creationId xmlns:a16="http://schemas.microsoft.com/office/drawing/2014/main" id="{3431FC8E-97CA-4B5E-B98D-3BF2F5639144}"/>
              </a:ext>
            </a:extLst>
          </p:cNvPr>
          <p:cNvSpPr>
            <a:spLocks noGrp="1"/>
          </p:cNvSpPr>
          <p:nvPr>
            <p:ph type="body" sz="quarter" idx="44" hasCustomPrompt="1"/>
          </p:nvPr>
        </p:nvSpPr>
        <p:spPr bwMode="gray">
          <a:xfrm>
            <a:off x="342897"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6" name="직사각형 15">
            <a:extLst>
              <a:ext uri="{FF2B5EF4-FFF2-40B4-BE49-F238E27FC236}">
                <a16:creationId xmlns:a16="http://schemas.microsoft.com/office/drawing/2014/main" id="{90890A6F-83B2-43BD-8770-A96E9AE1244D}"/>
              </a:ext>
            </a:extLst>
          </p:cNvPr>
          <p:cNvSpPr/>
          <p:nvPr userDrawn="1"/>
        </p:nvSpPr>
        <p:spPr bwMode="gray">
          <a:xfrm>
            <a:off x="4295998" y="2469595"/>
            <a:ext cx="3600000" cy="504056"/>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8" name="직사각형 16">
            <a:extLst>
              <a:ext uri="{FF2B5EF4-FFF2-40B4-BE49-F238E27FC236}">
                <a16:creationId xmlns:a16="http://schemas.microsoft.com/office/drawing/2014/main" id="{D4877F57-C7B0-4109-BCBB-E224D71E6AD2}"/>
              </a:ext>
            </a:extLst>
          </p:cNvPr>
          <p:cNvSpPr/>
          <p:nvPr userDrawn="1"/>
        </p:nvSpPr>
        <p:spPr bwMode="gray">
          <a:xfrm>
            <a:off x="4295998" y="2469595"/>
            <a:ext cx="3600000" cy="3420000"/>
          </a:xfrm>
          <a:prstGeom prst="rect">
            <a:avLst/>
          </a:prstGeom>
          <a:noFill/>
          <a:ln w="9525" cap="flat" cmpd="sng" algn="ctr">
            <a:solidFill>
              <a:schemeClr val="accent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9" name="Text Placeholder 61">
            <a:extLst>
              <a:ext uri="{FF2B5EF4-FFF2-40B4-BE49-F238E27FC236}">
                <a16:creationId xmlns:a16="http://schemas.microsoft.com/office/drawing/2014/main" id="{14622D4D-16CA-4072-9F53-58F6CBB70219}"/>
              </a:ext>
            </a:extLst>
          </p:cNvPr>
          <p:cNvSpPr>
            <a:spLocks noGrp="1"/>
          </p:cNvSpPr>
          <p:nvPr>
            <p:ph type="body" sz="quarter" idx="45" hasCustomPrompt="1"/>
          </p:nvPr>
        </p:nvSpPr>
        <p:spPr bwMode="gray">
          <a:xfrm>
            <a:off x="4295998" y="3081595"/>
            <a:ext cx="3600000" cy="2808000"/>
          </a:xfrm>
          <a:prstGeom prst="rect">
            <a:avLst/>
          </a:prstGeom>
          <a:ln>
            <a:noFill/>
          </a:ln>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30" name="Text Placeholder 61">
            <a:extLst>
              <a:ext uri="{FF2B5EF4-FFF2-40B4-BE49-F238E27FC236}">
                <a16:creationId xmlns:a16="http://schemas.microsoft.com/office/drawing/2014/main" id="{E2E2CC02-079B-428A-B936-A5D5BF9491D1}"/>
              </a:ext>
            </a:extLst>
          </p:cNvPr>
          <p:cNvSpPr>
            <a:spLocks noGrp="1"/>
          </p:cNvSpPr>
          <p:nvPr>
            <p:ph type="body" sz="quarter" idx="46" hasCustomPrompt="1"/>
          </p:nvPr>
        </p:nvSpPr>
        <p:spPr bwMode="gray">
          <a:xfrm>
            <a:off x="4295998"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31" name="직사각형 15">
            <a:extLst>
              <a:ext uri="{FF2B5EF4-FFF2-40B4-BE49-F238E27FC236}">
                <a16:creationId xmlns:a16="http://schemas.microsoft.com/office/drawing/2014/main" id="{0662995E-FF4C-47E1-B699-A1C594FEBAE0}"/>
              </a:ext>
            </a:extLst>
          </p:cNvPr>
          <p:cNvSpPr/>
          <p:nvPr userDrawn="1"/>
        </p:nvSpPr>
        <p:spPr bwMode="gray">
          <a:xfrm>
            <a:off x="8249100" y="2469595"/>
            <a:ext cx="3600000" cy="504056"/>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32" name="직사각형 16">
            <a:extLst>
              <a:ext uri="{FF2B5EF4-FFF2-40B4-BE49-F238E27FC236}">
                <a16:creationId xmlns:a16="http://schemas.microsoft.com/office/drawing/2014/main" id="{144D930D-CABF-48A3-AA5F-49A1DA71A361}"/>
              </a:ext>
            </a:extLst>
          </p:cNvPr>
          <p:cNvSpPr/>
          <p:nvPr userDrawn="1"/>
        </p:nvSpPr>
        <p:spPr bwMode="gray">
          <a:xfrm>
            <a:off x="8249099" y="2469595"/>
            <a:ext cx="3600000" cy="3420000"/>
          </a:xfrm>
          <a:prstGeom prst="rect">
            <a:avLst/>
          </a:prstGeom>
          <a:noFill/>
          <a:ln w="9525" cap="flat" cmpd="sng" algn="ctr">
            <a:solidFill>
              <a:schemeClr val="accent3"/>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33" name="Text Placeholder 61">
            <a:extLst>
              <a:ext uri="{FF2B5EF4-FFF2-40B4-BE49-F238E27FC236}">
                <a16:creationId xmlns:a16="http://schemas.microsoft.com/office/drawing/2014/main" id="{3D3C9B3B-8AE1-4DC2-934A-23CDF01A965B}"/>
              </a:ext>
            </a:extLst>
          </p:cNvPr>
          <p:cNvSpPr>
            <a:spLocks noGrp="1"/>
          </p:cNvSpPr>
          <p:nvPr>
            <p:ph type="body" sz="quarter" idx="47" hasCustomPrompt="1"/>
          </p:nvPr>
        </p:nvSpPr>
        <p:spPr bwMode="gray">
          <a:xfrm>
            <a:off x="8249099" y="3081595"/>
            <a:ext cx="3600000" cy="2808000"/>
          </a:xfrm>
          <a:prstGeom prst="rect">
            <a:avLst/>
          </a:prstGeom>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34" name="Text Placeholder 61">
            <a:extLst>
              <a:ext uri="{FF2B5EF4-FFF2-40B4-BE49-F238E27FC236}">
                <a16:creationId xmlns:a16="http://schemas.microsoft.com/office/drawing/2014/main" id="{239C4E63-3F35-4C5F-9D6B-E28D38F98FAD}"/>
              </a:ext>
            </a:extLst>
          </p:cNvPr>
          <p:cNvSpPr>
            <a:spLocks noGrp="1"/>
          </p:cNvSpPr>
          <p:nvPr>
            <p:ph type="body" sz="quarter" idx="48" hasCustomPrompt="1"/>
          </p:nvPr>
        </p:nvSpPr>
        <p:spPr bwMode="gray">
          <a:xfrm>
            <a:off x="8249098"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Tree>
    <p:extLst>
      <p:ext uri="{BB962C8B-B14F-4D97-AF65-F5344CB8AC3E}">
        <p14:creationId xmlns:p14="http://schemas.microsoft.com/office/powerpoint/2010/main" val="2200084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s (3)">
    <p:spTree>
      <p:nvGrpSpPr>
        <p:cNvPr id="1" name=""/>
        <p:cNvGrpSpPr/>
        <p:nvPr/>
      </p:nvGrpSpPr>
      <p:grpSpPr>
        <a:xfrm>
          <a:off x="0" y="0"/>
          <a:ext cx="0" cy="0"/>
          <a:chOff x="0" y="0"/>
          <a:chExt cx="0" cy="0"/>
        </a:xfrm>
      </p:grpSpPr>
      <p:sp>
        <p:nvSpPr>
          <p:cNvPr id="10"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8" name="Chart Placeholder 2">
            <a:extLst>
              <a:ext uri="{FF2B5EF4-FFF2-40B4-BE49-F238E27FC236}">
                <a16:creationId xmlns:a16="http://schemas.microsoft.com/office/drawing/2014/main" id="{7DFD8CF4-017F-004D-8F74-EF9777BE5F0B}"/>
              </a:ext>
            </a:extLst>
          </p:cNvPr>
          <p:cNvSpPr>
            <a:spLocks noGrp="1"/>
          </p:cNvSpPr>
          <p:nvPr>
            <p:ph type="chart" sz="quarter" idx="50" hasCustomPrompt="1"/>
          </p:nvPr>
        </p:nvSpPr>
        <p:spPr bwMode="gray">
          <a:xfrm>
            <a:off x="346867"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a:t>Insert Chart</a:t>
            </a:r>
            <a:endParaRPr kumimoji="1" lang="ja-JP" altLang="en-US"/>
          </a:p>
        </p:txBody>
      </p:sp>
      <p:sp>
        <p:nvSpPr>
          <p:cNvPr id="21" name="Text Placeholder 61">
            <a:extLst>
              <a:ext uri="{FF2B5EF4-FFF2-40B4-BE49-F238E27FC236}">
                <a16:creationId xmlns:a16="http://schemas.microsoft.com/office/drawing/2014/main" id="{16DF9694-7B31-4CAD-9354-BA8FCEDA92DE}"/>
              </a:ext>
            </a:extLst>
          </p:cNvPr>
          <p:cNvSpPr>
            <a:spLocks noGrp="1"/>
          </p:cNvSpPr>
          <p:nvPr>
            <p:ph type="body" sz="quarter" idx="52" hasCustomPrompt="1"/>
          </p:nvPr>
        </p:nvSpPr>
        <p:spPr bwMode="gray">
          <a:xfrm>
            <a:off x="346867"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2" name="Text Placeholder 61">
            <a:extLst>
              <a:ext uri="{FF2B5EF4-FFF2-40B4-BE49-F238E27FC236}">
                <a16:creationId xmlns:a16="http://schemas.microsoft.com/office/drawing/2014/main" id="{A7EA547F-8794-44B7-827B-36B2983E9A7C}"/>
              </a:ext>
            </a:extLst>
          </p:cNvPr>
          <p:cNvSpPr>
            <a:spLocks noGrp="1"/>
          </p:cNvSpPr>
          <p:nvPr>
            <p:ph type="body" sz="quarter" idx="37" hasCustomPrompt="1"/>
          </p:nvPr>
        </p:nvSpPr>
        <p:spPr bwMode="gray">
          <a:xfrm>
            <a:off x="346867"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24" name="Chart Placeholder 2">
            <a:extLst>
              <a:ext uri="{FF2B5EF4-FFF2-40B4-BE49-F238E27FC236}">
                <a16:creationId xmlns:a16="http://schemas.microsoft.com/office/drawing/2014/main" id="{1D4F58E3-8A0F-4639-BE47-9CCA379F5742}"/>
              </a:ext>
            </a:extLst>
          </p:cNvPr>
          <p:cNvSpPr>
            <a:spLocks noGrp="1"/>
          </p:cNvSpPr>
          <p:nvPr>
            <p:ph type="chart" sz="quarter" idx="53" hasCustomPrompt="1"/>
          </p:nvPr>
        </p:nvSpPr>
        <p:spPr bwMode="gray">
          <a:xfrm>
            <a:off x="4225923"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a:t>Insert Chart</a:t>
            </a:r>
            <a:endParaRPr kumimoji="1" lang="ja-JP" altLang="en-US"/>
          </a:p>
        </p:txBody>
      </p:sp>
      <p:sp>
        <p:nvSpPr>
          <p:cNvPr id="25" name="Text Placeholder 61">
            <a:extLst>
              <a:ext uri="{FF2B5EF4-FFF2-40B4-BE49-F238E27FC236}">
                <a16:creationId xmlns:a16="http://schemas.microsoft.com/office/drawing/2014/main" id="{6057BEDE-0437-49D2-B1E2-4499F09E2864}"/>
              </a:ext>
            </a:extLst>
          </p:cNvPr>
          <p:cNvSpPr>
            <a:spLocks noGrp="1"/>
          </p:cNvSpPr>
          <p:nvPr>
            <p:ph type="body" sz="quarter" idx="54" hasCustomPrompt="1"/>
          </p:nvPr>
        </p:nvSpPr>
        <p:spPr bwMode="gray">
          <a:xfrm>
            <a:off x="4225923"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6" name="Text Placeholder 61">
            <a:extLst>
              <a:ext uri="{FF2B5EF4-FFF2-40B4-BE49-F238E27FC236}">
                <a16:creationId xmlns:a16="http://schemas.microsoft.com/office/drawing/2014/main" id="{C3ACB537-7A97-4506-992F-316AB1A66326}"/>
              </a:ext>
            </a:extLst>
          </p:cNvPr>
          <p:cNvSpPr>
            <a:spLocks noGrp="1"/>
          </p:cNvSpPr>
          <p:nvPr>
            <p:ph type="body" sz="quarter" idx="55" hasCustomPrompt="1"/>
          </p:nvPr>
        </p:nvSpPr>
        <p:spPr bwMode="gray">
          <a:xfrm>
            <a:off x="4225923"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27" name="Chart Placeholder 2">
            <a:extLst>
              <a:ext uri="{FF2B5EF4-FFF2-40B4-BE49-F238E27FC236}">
                <a16:creationId xmlns:a16="http://schemas.microsoft.com/office/drawing/2014/main" id="{7B137420-1FD9-4449-A2A4-A28CE451B34E}"/>
              </a:ext>
            </a:extLst>
          </p:cNvPr>
          <p:cNvSpPr>
            <a:spLocks noGrp="1"/>
          </p:cNvSpPr>
          <p:nvPr>
            <p:ph type="chart" sz="quarter" idx="56" hasCustomPrompt="1"/>
          </p:nvPr>
        </p:nvSpPr>
        <p:spPr bwMode="gray">
          <a:xfrm>
            <a:off x="8104980"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a:t>Insert Chart</a:t>
            </a:r>
            <a:endParaRPr kumimoji="1" lang="ja-JP" altLang="en-US"/>
          </a:p>
        </p:txBody>
      </p:sp>
      <p:sp>
        <p:nvSpPr>
          <p:cNvPr id="28" name="Text Placeholder 61">
            <a:extLst>
              <a:ext uri="{FF2B5EF4-FFF2-40B4-BE49-F238E27FC236}">
                <a16:creationId xmlns:a16="http://schemas.microsoft.com/office/drawing/2014/main" id="{CFD55DB3-146A-448F-83C7-FEB7F51E4794}"/>
              </a:ext>
            </a:extLst>
          </p:cNvPr>
          <p:cNvSpPr>
            <a:spLocks noGrp="1"/>
          </p:cNvSpPr>
          <p:nvPr>
            <p:ph type="body" sz="quarter" idx="57" hasCustomPrompt="1"/>
          </p:nvPr>
        </p:nvSpPr>
        <p:spPr bwMode="gray">
          <a:xfrm>
            <a:off x="8104980"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9" name="Text Placeholder 61">
            <a:extLst>
              <a:ext uri="{FF2B5EF4-FFF2-40B4-BE49-F238E27FC236}">
                <a16:creationId xmlns:a16="http://schemas.microsoft.com/office/drawing/2014/main" id="{E3D6FD35-1166-45C7-9D7E-430645F34827}"/>
              </a:ext>
            </a:extLst>
          </p:cNvPr>
          <p:cNvSpPr>
            <a:spLocks noGrp="1"/>
          </p:cNvSpPr>
          <p:nvPr>
            <p:ph type="body" sz="quarter" idx="58" hasCustomPrompt="1"/>
          </p:nvPr>
        </p:nvSpPr>
        <p:spPr bwMode="gray">
          <a:xfrm>
            <a:off x="8104980"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2091381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Forma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4AACF09-3938-D949-91CB-4C7D0A1171BC}"/>
              </a:ext>
            </a:extLst>
          </p:cNvPr>
          <p:cNvSpPr/>
          <p:nvPr userDrawn="1"/>
        </p:nvSpPr>
        <p:spPr bwMode="gray">
          <a:xfrm>
            <a:off x="6164263" y="0"/>
            <a:ext cx="602773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Chart Placeholder 10">
            <a:extLst>
              <a:ext uri="{FF2B5EF4-FFF2-40B4-BE49-F238E27FC236}">
                <a16:creationId xmlns:a16="http://schemas.microsoft.com/office/drawing/2014/main" id="{B0883976-5CDB-D244-B407-B6CFE5B82969}"/>
              </a:ext>
            </a:extLst>
          </p:cNvPr>
          <p:cNvSpPr>
            <a:spLocks noGrp="1"/>
          </p:cNvSpPr>
          <p:nvPr>
            <p:ph type="chart" sz="quarter" idx="43" hasCustomPrompt="1"/>
          </p:nvPr>
        </p:nvSpPr>
        <p:spPr bwMode="gray">
          <a:xfrm>
            <a:off x="6305100" y="1402175"/>
            <a:ext cx="5544000" cy="4824000"/>
          </a:xfrm>
          <a:prstGeom prst="rect">
            <a:avLst/>
          </a:prstGeom>
        </p:spPr>
        <p:txBody>
          <a:bodyPr/>
          <a:lstStyle>
            <a:lvl1pPr>
              <a:defRPr sz="1200"/>
            </a:lvl1pPr>
          </a:lstStyle>
          <a:p>
            <a:r>
              <a:rPr kumimoji="1" lang="en-US" altLang="ja-JP"/>
              <a:t>Insert Chart</a:t>
            </a:r>
            <a:endParaRPr kumimoji="1" lang="ja-JP" altLang="en-US"/>
          </a:p>
        </p:txBody>
      </p:sp>
      <p:sp>
        <p:nvSpPr>
          <p:cNvPr id="9" name="Holder 3"/>
          <p:cNvSpPr>
            <a:spLocks noGrp="1"/>
          </p:cNvSpPr>
          <p:nvPr>
            <p:ph type="body" idx="1" hasCustomPrompt="1"/>
          </p:nvPr>
        </p:nvSpPr>
        <p:spPr bwMode="gray">
          <a:xfrm>
            <a:off x="344486" y="280901"/>
            <a:ext cx="5688000"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0" name="object 3">
            <a:extLst>
              <a:ext uri="{FF2B5EF4-FFF2-40B4-BE49-F238E27FC236}">
                <a16:creationId xmlns:a16="http://schemas.microsoft.com/office/drawing/2014/main" id="{B0065FBC-51B6-7442-9908-E3B4B85D1025}"/>
              </a:ext>
            </a:extLst>
          </p:cNvPr>
          <p:cNvSpPr txBox="1"/>
          <p:nvPr userDrawn="1"/>
        </p:nvSpPr>
        <p:spPr bwMode="gray">
          <a:xfrm>
            <a:off x="9671173" y="6568258"/>
            <a:ext cx="2183174" cy="163506"/>
          </a:xfrm>
          <a:prstGeom prst="rect">
            <a:avLst/>
          </a:prstGeom>
        </p:spPr>
        <p:txBody>
          <a:bodyPr vert="horz" wrap="square" lIns="0" tIns="9525" rIns="0" bIns="0" rtlCol="0">
            <a:spAutoFit/>
          </a:bodyPr>
          <a:lstStyle/>
          <a:p>
            <a:pPr marL="9525">
              <a:spcBef>
                <a:spcPts val="75"/>
              </a:spcBef>
            </a:pPr>
            <a:r>
              <a:rPr sz="1000">
                <a:latin typeface="Samsung Sharp Sans Medium" pitchFamily="2" charset="0"/>
                <a:ea typeface="Samsung Sharp Sans Medium" pitchFamily="2" charset="0"/>
                <a:cs typeface="Samsung Sharp Sans Medium" pitchFamily="2" charset="0"/>
              </a:rPr>
              <a:t>Proprietary and</a:t>
            </a:r>
            <a:r>
              <a:rPr sz="1000" spc="38">
                <a:latin typeface="Samsung Sharp Sans Medium" pitchFamily="2" charset="0"/>
                <a:ea typeface="Samsung Sharp Sans Medium" pitchFamily="2" charset="0"/>
                <a:cs typeface="Samsung Sharp Sans Medium" pitchFamily="2" charset="0"/>
              </a:rPr>
              <a:t> </a:t>
            </a:r>
            <a:r>
              <a:rPr sz="1000">
                <a:latin typeface="Samsung Sharp Sans Medium" pitchFamily="2" charset="0"/>
                <a:ea typeface="Samsung Sharp Sans Medium" pitchFamily="2" charset="0"/>
                <a:cs typeface="Samsung Sharp Sans Medium" pitchFamily="2" charset="0"/>
              </a:rPr>
              <a:t>confidential</a:t>
            </a:r>
          </a:p>
        </p:txBody>
      </p:sp>
      <p:sp>
        <p:nvSpPr>
          <p:cNvPr id="11"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a:t>
            </a:fld>
            <a:endParaRPr lang="en-US" sz="1200" b="0">
              <a:solidFill>
                <a:schemeClr val="tx1"/>
              </a:solidFill>
              <a:latin typeface="+mj-lt"/>
              <a:ea typeface="SamsungOne-400" panose="020B0503030303020204" pitchFamily="34" charset="0"/>
              <a:cs typeface="Samsung Sharp Sans Bold" pitchFamily="2" charset="0"/>
            </a:endParaRPr>
          </a:p>
        </p:txBody>
      </p:sp>
      <p:sp>
        <p:nvSpPr>
          <p:cNvPr id="12" name="Text Placeholder 61">
            <a:extLst>
              <a:ext uri="{FF2B5EF4-FFF2-40B4-BE49-F238E27FC236}">
                <a16:creationId xmlns:a16="http://schemas.microsoft.com/office/drawing/2014/main" id="{701099D2-D060-49F1-9331-B61949FF6C2A}"/>
              </a:ext>
            </a:extLst>
          </p:cNvPr>
          <p:cNvSpPr>
            <a:spLocks noGrp="1"/>
          </p:cNvSpPr>
          <p:nvPr>
            <p:ph type="body" sz="quarter" idx="38" hasCustomPrompt="1"/>
          </p:nvPr>
        </p:nvSpPr>
        <p:spPr bwMode="gray">
          <a:xfrm>
            <a:off x="347945" y="2034474"/>
            <a:ext cx="5688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13" name="Text Placeholder 61">
            <a:extLst>
              <a:ext uri="{FF2B5EF4-FFF2-40B4-BE49-F238E27FC236}">
                <a16:creationId xmlns:a16="http://schemas.microsoft.com/office/drawing/2014/main" id="{FB11F9AD-7D37-44CF-8770-31DDFB71AA41}"/>
              </a:ext>
            </a:extLst>
          </p:cNvPr>
          <p:cNvSpPr>
            <a:spLocks noGrp="1"/>
          </p:cNvSpPr>
          <p:nvPr>
            <p:ph type="body" sz="quarter" idx="40" hasCustomPrompt="1"/>
          </p:nvPr>
        </p:nvSpPr>
        <p:spPr bwMode="gray">
          <a:xfrm>
            <a:off x="346867" y="2641950"/>
            <a:ext cx="5688000" cy="3240000"/>
          </a:xfrm>
          <a:prstGeom prst="rect">
            <a:avLst/>
          </a:prstGeom>
        </p:spPr>
        <p:txBody>
          <a:bodyPr lIns="0"/>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Tree>
    <p:extLst>
      <p:ext uri="{BB962C8B-B14F-4D97-AF65-F5344CB8AC3E}">
        <p14:creationId xmlns:p14="http://schemas.microsoft.com/office/powerpoint/2010/main" val="257036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 Introduction">
    <p:spTree>
      <p:nvGrpSpPr>
        <p:cNvPr id="1" name=""/>
        <p:cNvGrpSpPr/>
        <p:nvPr/>
      </p:nvGrpSpPr>
      <p:grpSpPr>
        <a:xfrm>
          <a:off x="0" y="0"/>
          <a:ext cx="0" cy="0"/>
          <a:chOff x="0" y="0"/>
          <a:chExt cx="0" cy="0"/>
        </a:xfrm>
      </p:grpSpPr>
      <p:sp>
        <p:nvSpPr>
          <p:cNvPr id="40" name="Rechteck 39">
            <a:extLst>
              <a:ext uri="{FF2B5EF4-FFF2-40B4-BE49-F238E27FC236}">
                <a16:creationId xmlns:a16="http://schemas.microsoft.com/office/drawing/2014/main" id="{B60C50FE-EAF0-EE57-47FB-B6F7F07DEAF4}"/>
              </a:ext>
            </a:extLst>
          </p:cNvPr>
          <p:cNvSpPr/>
          <p:nvPr userDrawn="1"/>
        </p:nvSpPr>
        <p:spPr>
          <a:xfrm>
            <a:off x="246535" y="695088"/>
            <a:ext cx="11945465" cy="6162912"/>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540993" y="2228855"/>
            <a:ext cx="6612282" cy="4141162"/>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into your idea.</a:t>
            </a:r>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3815275"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2. IDEA INTRODUCTION</a:t>
            </a:r>
          </a:p>
        </p:txBody>
      </p:sp>
      <p:sp>
        <p:nvSpPr>
          <p:cNvPr id="35" name="Text Placeholder 2">
            <a:extLst>
              <a:ext uri="{FF2B5EF4-FFF2-40B4-BE49-F238E27FC236}">
                <a16:creationId xmlns:a16="http://schemas.microsoft.com/office/drawing/2014/main" id="{6432F760-F5F0-D74C-F44A-680E2AFA4293}"/>
              </a:ext>
            </a:extLst>
          </p:cNvPr>
          <p:cNvSpPr>
            <a:spLocks noGrp="1"/>
          </p:cNvSpPr>
          <p:nvPr>
            <p:ph type="body" idx="24" hasCustomPrompt="1"/>
          </p:nvPr>
        </p:nvSpPr>
        <p:spPr>
          <a:xfrm>
            <a:off x="564396" y="1151849"/>
            <a:ext cx="3201217" cy="306605"/>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IDEA NAME</a:t>
            </a:r>
          </a:p>
        </p:txBody>
      </p:sp>
      <p:sp>
        <p:nvSpPr>
          <p:cNvPr id="19" name="Bildplatzhalter 18">
            <a:extLst>
              <a:ext uri="{FF2B5EF4-FFF2-40B4-BE49-F238E27FC236}">
                <a16:creationId xmlns:a16="http://schemas.microsoft.com/office/drawing/2014/main" id="{F0BD3FEB-3C77-3F40-5DAB-02568DB25FA7}"/>
              </a:ext>
            </a:extLst>
          </p:cNvPr>
          <p:cNvSpPr>
            <a:spLocks noGrp="1"/>
          </p:cNvSpPr>
          <p:nvPr>
            <p:ph type="pic" sz="quarter" idx="25" hasCustomPrompt="1"/>
          </p:nvPr>
        </p:nvSpPr>
        <p:spPr>
          <a:xfrm>
            <a:off x="7284692" y="828675"/>
            <a:ext cx="4218677" cy="3519805"/>
          </a:xfrm>
        </p:spPr>
        <p:txBody>
          <a:bodyPr>
            <a:normAutofit/>
          </a:bodyPr>
          <a:lstStyle>
            <a:lvl1pPr marL="0" indent="0">
              <a:buNone/>
              <a:defRPr sz="1400"/>
            </a:lvl1pPr>
          </a:lstStyle>
          <a:p>
            <a:r>
              <a:rPr lang="de-DE"/>
              <a:t>(AI-</a:t>
            </a:r>
            <a:r>
              <a:rPr lang="de-DE" err="1"/>
              <a:t>generated</a:t>
            </a:r>
            <a:r>
              <a:rPr lang="de-DE"/>
              <a:t>) </a:t>
            </a:r>
            <a:r>
              <a:rPr lang="de-DE" err="1"/>
              <a:t>picture</a:t>
            </a:r>
            <a:r>
              <a:rPr lang="de-DE"/>
              <a:t> </a:t>
            </a:r>
            <a:r>
              <a:rPr lang="de-DE" err="1"/>
              <a:t>of</a:t>
            </a:r>
            <a:r>
              <a:rPr lang="de-DE"/>
              <a:t> </a:t>
            </a:r>
            <a:r>
              <a:rPr lang="de-DE" err="1"/>
              <a:t>idea</a:t>
            </a:r>
            <a:endParaRPr lang="de-DE"/>
          </a:p>
        </p:txBody>
      </p:sp>
      <p:sp>
        <p:nvSpPr>
          <p:cNvPr id="36" name="Text Placeholder 2">
            <a:extLst>
              <a:ext uri="{FF2B5EF4-FFF2-40B4-BE49-F238E27FC236}">
                <a16:creationId xmlns:a16="http://schemas.microsoft.com/office/drawing/2014/main" id="{BD0682F5-6651-959E-B4BB-9EBA2A8B3FD4}"/>
              </a:ext>
            </a:extLst>
          </p:cNvPr>
          <p:cNvSpPr>
            <a:spLocks noGrp="1"/>
          </p:cNvSpPr>
          <p:nvPr>
            <p:ph type="body" idx="26" hasCustomPrompt="1"/>
          </p:nvPr>
        </p:nvSpPr>
        <p:spPr>
          <a:xfrm>
            <a:off x="540993" y="1862374"/>
            <a:ext cx="6612282" cy="306605"/>
          </a:xfrm>
        </p:spPr>
        <p:txBody>
          <a:bodyPr anchor="t">
            <a:normAutofit/>
          </a:bodyPr>
          <a:lstStyle>
            <a:lvl1pPr marL="0" indent="0">
              <a:buNone/>
              <a:defRPr sz="1400" b="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(i.e., first idea, testing, pre-foundation, foundation/start-up, etc.)</a:t>
            </a:r>
            <a:endParaRPr lang="en-GB"/>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7" y="6356350"/>
            <a:ext cx="375104" cy="375104"/>
          </a:xfrm>
          <a:prstGeom prst="rect">
            <a:avLst/>
          </a:prstGeom>
        </p:spPr>
      </p:pic>
      <p:sp>
        <p:nvSpPr>
          <p:cNvPr id="42" name="Text Placeholder 2">
            <a:extLst>
              <a:ext uri="{FF2B5EF4-FFF2-40B4-BE49-F238E27FC236}">
                <a16:creationId xmlns:a16="http://schemas.microsoft.com/office/drawing/2014/main" id="{6427AF51-6715-5108-6DA1-B5C1D3AC3789}"/>
              </a:ext>
            </a:extLst>
          </p:cNvPr>
          <p:cNvSpPr>
            <a:spLocks noGrp="1"/>
          </p:cNvSpPr>
          <p:nvPr>
            <p:ph type="body" idx="27" hasCustomPrompt="1"/>
          </p:nvPr>
        </p:nvSpPr>
        <p:spPr>
          <a:xfrm>
            <a:off x="3924544" y="1148051"/>
            <a:ext cx="3201217" cy="307777"/>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(i.e., sustainability, health, etc.)</a:t>
            </a:r>
          </a:p>
        </p:txBody>
      </p:sp>
      <p:sp>
        <p:nvSpPr>
          <p:cNvPr id="2" name="TextBox 1">
            <a:extLst>
              <a:ext uri="{FF2B5EF4-FFF2-40B4-BE49-F238E27FC236}">
                <a16:creationId xmlns:a16="http://schemas.microsoft.com/office/drawing/2014/main" id="{5D9B3847-B5EB-B164-81A8-5024E7E0CFE8}"/>
              </a:ext>
            </a:extLst>
          </p:cNvPr>
          <p:cNvSpPr txBox="1"/>
          <p:nvPr userDrawn="1"/>
        </p:nvSpPr>
        <p:spPr>
          <a:xfrm>
            <a:off x="540993" y="800209"/>
            <a:ext cx="1184299" cy="307777"/>
          </a:xfrm>
          <a:prstGeom prst="rect">
            <a:avLst/>
          </a:prstGeom>
          <a:noFill/>
        </p:spPr>
        <p:txBody>
          <a:bodyPr wrap="none" rtlCol="0" anchor="ctr">
            <a:spAutoFit/>
          </a:bodyPr>
          <a:lstStyle/>
          <a:p>
            <a:r>
              <a:rPr lang="en-US" sz="1400" b="1">
                <a:solidFill>
                  <a:schemeClr val="tx1"/>
                </a:solidFill>
                <a:latin typeface="Segoe UI" panose="020B0502040204020203" pitchFamily="34" charset="0"/>
                <a:cs typeface="Segoe UI" panose="020B0502040204020203" pitchFamily="34" charset="0"/>
              </a:rPr>
              <a:t>IDEA NAME</a:t>
            </a:r>
          </a:p>
        </p:txBody>
      </p:sp>
      <p:sp>
        <p:nvSpPr>
          <p:cNvPr id="3" name="TextBox 2">
            <a:extLst>
              <a:ext uri="{FF2B5EF4-FFF2-40B4-BE49-F238E27FC236}">
                <a16:creationId xmlns:a16="http://schemas.microsoft.com/office/drawing/2014/main" id="{41D02CE3-0D21-68B7-2124-7B4C6C314C97}"/>
              </a:ext>
            </a:extLst>
          </p:cNvPr>
          <p:cNvSpPr txBox="1"/>
          <p:nvPr userDrawn="1"/>
        </p:nvSpPr>
        <p:spPr>
          <a:xfrm>
            <a:off x="3908094" y="824196"/>
            <a:ext cx="1534907" cy="307777"/>
          </a:xfrm>
          <a:prstGeom prst="rect">
            <a:avLst/>
          </a:prstGeom>
          <a:noFill/>
        </p:spPr>
        <p:txBody>
          <a:bodyPr wrap="none" rtlCol="0" anchor="ctr">
            <a:spAutoFit/>
          </a:bodyPr>
          <a:lstStyle/>
          <a:p>
            <a:r>
              <a:rPr lang="en-US" sz="1400" b="1">
                <a:solidFill>
                  <a:schemeClr val="tx1"/>
                </a:solidFill>
                <a:latin typeface="Segoe UI" panose="020B0502040204020203" pitchFamily="34" charset="0"/>
                <a:cs typeface="Segoe UI" panose="020B0502040204020203" pitchFamily="34" charset="0"/>
              </a:rPr>
              <a:t>CHOSEN TRACK</a:t>
            </a:r>
          </a:p>
        </p:txBody>
      </p:sp>
      <p:sp>
        <p:nvSpPr>
          <p:cNvPr id="4" name="TextBox 3">
            <a:extLst>
              <a:ext uri="{FF2B5EF4-FFF2-40B4-BE49-F238E27FC236}">
                <a16:creationId xmlns:a16="http://schemas.microsoft.com/office/drawing/2014/main" id="{EC2EC825-8415-BB24-7778-1779772E3BCD}"/>
              </a:ext>
            </a:extLst>
          </p:cNvPr>
          <p:cNvSpPr txBox="1"/>
          <p:nvPr userDrawn="1"/>
        </p:nvSpPr>
        <p:spPr>
          <a:xfrm>
            <a:off x="540993" y="1514532"/>
            <a:ext cx="2386487" cy="307777"/>
          </a:xfrm>
          <a:prstGeom prst="rect">
            <a:avLst/>
          </a:prstGeom>
          <a:noFill/>
        </p:spPr>
        <p:txBody>
          <a:bodyPr wrap="none" rtlCol="0" anchor="ctr">
            <a:spAutoFit/>
          </a:bodyPr>
          <a:lstStyle/>
          <a:p>
            <a:r>
              <a:rPr lang="en-US" sz="1400" b="1">
                <a:solidFill>
                  <a:schemeClr val="tx1"/>
                </a:solidFill>
                <a:latin typeface="Segoe UI" panose="020B0502040204020203" pitchFamily="34" charset="0"/>
                <a:cs typeface="Segoe UI" panose="020B0502040204020203" pitchFamily="34" charset="0"/>
              </a:rPr>
              <a:t>MATURITY LEVEL OF IDEA</a:t>
            </a:r>
          </a:p>
        </p:txBody>
      </p:sp>
      <p:sp>
        <p:nvSpPr>
          <p:cNvPr id="5" name="Bildplatzhalter 18">
            <a:extLst>
              <a:ext uri="{FF2B5EF4-FFF2-40B4-BE49-F238E27FC236}">
                <a16:creationId xmlns:a16="http://schemas.microsoft.com/office/drawing/2014/main" id="{D6000565-C66D-05CD-021C-A57F350F08C6}"/>
              </a:ext>
            </a:extLst>
          </p:cNvPr>
          <p:cNvSpPr>
            <a:spLocks noGrp="1"/>
          </p:cNvSpPr>
          <p:nvPr>
            <p:ph type="pic" sz="quarter" idx="28" hasCustomPrompt="1"/>
          </p:nvPr>
        </p:nvSpPr>
        <p:spPr>
          <a:xfrm>
            <a:off x="7300912" y="4493408"/>
            <a:ext cx="4202457" cy="1876609"/>
          </a:xfrm>
        </p:spPr>
        <p:txBody>
          <a:bodyPr>
            <a:normAutofit/>
          </a:bodyPr>
          <a:lstStyle>
            <a:lvl1pPr marL="0" indent="0">
              <a:buNone/>
              <a:defRPr sz="1400"/>
            </a:lvl1pPr>
          </a:lstStyle>
          <a:p>
            <a:r>
              <a:rPr lang="de-DE"/>
              <a:t>(AI-</a:t>
            </a:r>
            <a:r>
              <a:rPr lang="de-DE" err="1"/>
              <a:t>generated</a:t>
            </a:r>
            <a:r>
              <a:rPr lang="de-DE"/>
              <a:t>) </a:t>
            </a:r>
            <a:r>
              <a:rPr lang="de-DE" err="1"/>
              <a:t>picture</a:t>
            </a:r>
            <a:r>
              <a:rPr lang="de-DE"/>
              <a:t> </a:t>
            </a:r>
            <a:r>
              <a:rPr lang="de-DE" err="1"/>
              <a:t>of</a:t>
            </a:r>
            <a:r>
              <a:rPr lang="de-DE"/>
              <a:t> </a:t>
            </a:r>
            <a:r>
              <a:rPr lang="de-DE" err="1"/>
              <a:t>idea</a:t>
            </a:r>
            <a:endParaRPr lang="de-DE"/>
          </a:p>
        </p:txBody>
      </p:sp>
    </p:spTree>
    <p:extLst>
      <p:ext uri="{BB962C8B-B14F-4D97-AF65-F5344CB8AC3E}">
        <p14:creationId xmlns:p14="http://schemas.microsoft.com/office/powerpoint/2010/main" val="775874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Forma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4AACF09-3938-D949-91CB-4C7D0A1171BC}"/>
              </a:ext>
            </a:extLst>
          </p:cNvPr>
          <p:cNvSpPr/>
          <p:nvPr userDrawn="1"/>
        </p:nvSpPr>
        <p:spPr bwMode="gray">
          <a:xfrm>
            <a:off x="6164263" y="0"/>
            <a:ext cx="602773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Holder 3"/>
          <p:cNvSpPr>
            <a:spLocks noGrp="1"/>
          </p:cNvSpPr>
          <p:nvPr>
            <p:ph type="body" idx="1" hasCustomPrompt="1"/>
          </p:nvPr>
        </p:nvSpPr>
        <p:spPr bwMode="gray">
          <a:xfrm>
            <a:off x="344486" y="280901"/>
            <a:ext cx="5688000"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1"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a:t>
            </a:fld>
            <a:endParaRPr lang="en-US" sz="1200" b="0">
              <a:solidFill>
                <a:schemeClr val="tx1"/>
              </a:solidFill>
              <a:latin typeface="+mj-lt"/>
              <a:ea typeface="SamsungOne-400" panose="020B0503030303020204" pitchFamily="34" charset="0"/>
              <a:cs typeface="Samsung Sharp Sans Bold" pitchFamily="2" charset="0"/>
            </a:endParaRPr>
          </a:p>
        </p:txBody>
      </p:sp>
      <p:sp>
        <p:nvSpPr>
          <p:cNvPr id="12" name="Picture Placeholder 4">
            <a:extLst>
              <a:ext uri="{FF2B5EF4-FFF2-40B4-BE49-F238E27FC236}">
                <a16:creationId xmlns:a16="http://schemas.microsoft.com/office/drawing/2014/main" id="{35566161-2645-8C4B-80A2-55645D14DE6A}"/>
              </a:ext>
            </a:extLst>
          </p:cNvPr>
          <p:cNvSpPr>
            <a:spLocks noGrp="1"/>
          </p:cNvSpPr>
          <p:nvPr>
            <p:ph type="pic" sz="quarter" idx="10" hasCustomPrompt="1"/>
          </p:nvPr>
        </p:nvSpPr>
        <p:spPr bwMode="gray">
          <a:xfrm>
            <a:off x="6305100" y="1402175"/>
            <a:ext cx="5544000" cy="4824000"/>
          </a:xfrm>
          <a:prstGeom prst="rect">
            <a:avLst/>
          </a:prstGeom>
          <a:solidFill>
            <a:schemeClr val="bg1">
              <a:lumMod val="95000"/>
            </a:schemeClr>
          </a:solidFill>
        </p:spPr>
        <p:txBody>
          <a:bodyPr/>
          <a:lstStyle>
            <a:lvl1pPr>
              <a:defRPr sz="1200" baseline="0"/>
            </a:lvl1pPr>
          </a:lstStyle>
          <a:p>
            <a:r>
              <a:rPr kumimoji="1" lang="en-US" altLang="ja-JP"/>
              <a:t>Insert Image</a:t>
            </a:r>
            <a:endParaRPr kumimoji="1" lang="ja-JP" altLang="en-US"/>
          </a:p>
        </p:txBody>
      </p:sp>
      <p:sp>
        <p:nvSpPr>
          <p:cNvPr id="13" name="Text Placeholder 61">
            <a:extLst>
              <a:ext uri="{FF2B5EF4-FFF2-40B4-BE49-F238E27FC236}">
                <a16:creationId xmlns:a16="http://schemas.microsoft.com/office/drawing/2014/main" id="{04561A1D-47D6-4319-A738-E5D4C72BEB95}"/>
              </a:ext>
            </a:extLst>
          </p:cNvPr>
          <p:cNvSpPr>
            <a:spLocks noGrp="1"/>
          </p:cNvSpPr>
          <p:nvPr>
            <p:ph type="body" sz="quarter" idx="38" hasCustomPrompt="1"/>
          </p:nvPr>
        </p:nvSpPr>
        <p:spPr bwMode="gray">
          <a:xfrm>
            <a:off x="347945" y="2034474"/>
            <a:ext cx="5688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14" name="Text Placeholder 61">
            <a:extLst>
              <a:ext uri="{FF2B5EF4-FFF2-40B4-BE49-F238E27FC236}">
                <a16:creationId xmlns:a16="http://schemas.microsoft.com/office/drawing/2014/main" id="{B5ABB5DD-FDAA-4A03-9A6C-76F8AB45124F}"/>
              </a:ext>
            </a:extLst>
          </p:cNvPr>
          <p:cNvSpPr>
            <a:spLocks noGrp="1"/>
          </p:cNvSpPr>
          <p:nvPr>
            <p:ph type="body" sz="quarter" idx="40" hasCustomPrompt="1"/>
          </p:nvPr>
        </p:nvSpPr>
        <p:spPr bwMode="gray">
          <a:xfrm>
            <a:off x="346867" y="2641950"/>
            <a:ext cx="5688000" cy="3240000"/>
          </a:xfrm>
          <a:prstGeom prst="rect">
            <a:avLst/>
          </a:prstGeom>
        </p:spPr>
        <p:txBody>
          <a:bodyPr lIns="0"/>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Tree>
    <p:extLst>
      <p:ext uri="{BB962C8B-B14F-4D97-AF65-F5344CB8AC3E}">
        <p14:creationId xmlns:p14="http://schemas.microsoft.com/office/powerpoint/2010/main" val="45234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 Researcher">
    <p:spTree>
      <p:nvGrpSpPr>
        <p:cNvPr id="1" name=""/>
        <p:cNvGrpSpPr/>
        <p:nvPr/>
      </p:nvGrpSpPr>
      <p:grpSpPr>
        <a:xfrm>
          <a:off x="0" y="0"/>
          <a:ext cx="0" cy="0"/>
          <a:chOff x="0" y="0"/>
          <a:chExt cx="0" cy="0"/>
        </a:xfrm>
      </p:grpSpPr>
      <p:sp>
        <p:nvSpPr>
          <p:cNvPr id="25" name="Round Single Corner of Rectangle 24">
            <a:extLst>
              <a:ext uri="{FF2B5EF4-FFF2-40B4-BE49-F238E27FC236}">
                <a16:creationId xmlns:a16="http://schemas.microsoft.com/office/drawing/2014/main" id="{3F01A773-91AB-760F-A2B8-F9299A3CEC97}"/>
              </a:ext>
            </a:extLst>
          </p:cNvPr>
          <p:cNvSpPr/>
          <p:nvPr userDrawn="1"/>
        </p:nvSpPr>
        <p:spPr>
          <a:xfrm flipH="1">
            <a:off x="3866322" y="681038"/>
            <a:ext cx="4255602" cy="6176962"/>
          </a:xfrm>
          <a:prstGeom prst="round1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DE485B-6D1B-C7EC-A809-45580755D314}"/>
              </a:ext>
            </a:extLst>
          </p:cNvPr>
          <p:cNvSpPr/>
          <p:nvPr userDrawn="1"/>
        </p:nvSpPr>
        <p:spPr>
          <a:xfrm>
            <a:off x="8116956" y="681036"/>
            <a:ext cx="4075044" cy="61769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61F84FE9-64D9-453B-EF53-72391ABDEFE0}"/>
              </a:ext>
            </a:extLst>
          </p:cNvPr>
          <p:cNvSpPr>
            <a:spLocks noGrp="1"/>
          </p:cNvSpPr>
          <p:nvPr>
            <p:ph type="body" idx="1" hasCustomPrompt="1"/>
          </p:nvPr>
        </p:nvSpPr>
        <p:spPr>
          <a:xfrm>
            <a:off x="246535" y="1426029"/>
            <a:ext cx="3323930" cy="365125"/>
          </a:xfrm>
        </p:spPr>
        <p:txBody>
          <a:bodyPr anchor="ctr">
            <a:normAutofit/>
          </a:bodyPr>
          <a:lstStyle>
            <a:lvl1pPr marL="0" indent="0">
              <a:buNone/>
              <a:defRPr sz="1600" b="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10" name="TextBox 9">
            <a:extLst>
              <a:ext uri="{FF2B5EF4-FFF2-40B4-BE49-F238E27FC236}">
                <a16:creationId xmlns:a16="http://schemas.microsoft.com/office/drawing/2014/main" id="{7D2845AB-3F9A-3E95-2BD1-585513C57630}"/>
              </a:ext>
            </a:extLst>
          </p:cNvPr>
          <p:cNvSpPr txBox="1"/>
          <p:nvPr userDrawn="1"/>
        </p:nvSpPr>
        <p:spPr>
          <a:xfrm>
            <a:off x="4156112" y="830612"/>
            <a:ext cx="2061846"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SOLUTION PITCH</a:t>
            </a:r>
          </a:p>
        </p:txBody>
      </p:sp>
      <p:sp>
        <p:nvSpPr>
          <p:cNvPr id="11" name="TextBox 10">
            <a:extLst>
              <a:ext uri="{FF2B5EF4-FFF2-40B4-BE49-F238E27FC236}">
                <a16:creationId xmlns:a16="http://schemas.microsoft.com/office/drawing/2014/main" id="{9CAD92EB-890D-F54D-04D2-C7B611BA4891}"/>
              </a:ext>
            </a:extLst>
          </p:cNvPr>
          <p:cNvSpPr txBox="1"/>
          <p:nvPr userDrawn="1"/>
        </p:nvSpPr>
        <p:spPr>
          <a:xfrm>
            <a:off x="8389099" y="830612"/>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29906" y="817964"/>
            <a:ext cx="3612464"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BACKGROUND INFORMATION</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8389099" y="1415277"/>
            <a:ext cx="3630623" cy="4840173"/>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18" name="TextBox 17">
            <a:extLst>
              <a:ext uri="{FF2B5EF4-FFF2-40B4-BE49-F238E27FC236}">
                <a16:creationId xmlns:a16="http://schemas.microsoft.com/office/drawing/2014/main" id="{B8005569-C2AD-CC05-8D64-B474FCA4E742}"/>
              </a:ext>
            </a:extLst>
          </p:cNvPr>
          <p:cNvSpPr txBox="1"/>
          <p:nvPr userDrawn="1"/>
        </p:nvSpPr>
        <p:spPr>
          <a:xfrm>
            <a:off x="246535" y="2419257"/>
            <a:ext cx="1031949"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COUNTRY</a:t>
            </a:r>
          </a:p>
        </p:txBody>
      </p:sp>
      <p:sp>
        <p:nvSpPr>
          <p:cNvPr id="19" name="TextBox 18">
            <a:extLst>
              <a:ext uri="{FF2B5EF4-FFF2-40B4-BE49-F238E27FC236}">
                <a16:creationId xmlns:a16="http://schemas.microsoft.com/office/drawing/2014/main" id="{17EC6120-CB82-5B1C-D2F0-49389036E349}"/>
              </a:ext>
            </a:extLst>
          </p:cNvPr>
          <p:cNvSpPr txBox="1"/>
          <p:nvPr userDrawn="1"/>
        </p:nvSpPr>
        <p:spPr>
          <a:xfrm>
            <a:off x="246535" y="3455434"/>
            <a:ext cx="2857834"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FOUNDING YEAR (if applicable)</a:t>
            </a:r>
          </a:p>
        </p:txBody>
      </p:sp>
      <p:sp>
        <p:nvSpPr>
          <p:cNvPr id="20" name="TextBox 19">
            <a:extLst>
              <a:ext uri="{FF2B5EF4-FFF2-40B4-BE49-F238E27FC236}">
                <a16:creationId xmlns:a16="http://schemas.microsoft.com/office/drawing/2014/main" id="{0182DB51-A959-F2BA-B39D-3F854ABEF219}"/>
              </a:ext>
            </a:extLst>
          </p:cNvPr>
          <p:cNvSpPr txBox="1"/>
          <p:nvPr userDrawn="1"/>
        </p:nvSpPr>
        <p:spPr>
          <a:xfrm>
            <a:off x="246535" y="4491611"/>
            <a:ext cx="3213252"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ASSOCIATED STARTUP/UNIVERSITY</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46535" y="5527788"/>
            <a:ext cx="1016625"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LINKEDIN</a:t>
            </a:r>
          </a:p>
        </p:txBody>
      </p:sp>
      <p:sp>
        <p:nvSpPr>
          <p:cNvPr id="4" name="Text Placeholder 2">
            <a:extLst>
              <a:ext uri="{FF2B5EF4-FFF2-40B4-BE49-F238E27FC236}">
                <a16:creationId xmlns:a16="http://schemas.microsoft.com/office/drawing/2014/main" id="{0676AEC4-C477-8D4E-400B-BA76F2A8B655}"/>
              </a:ext>
            </a:extLst>
          </p:cNvPr>
          <p:cNvSpPr>
            <a:spLocks noGrp="1"/>
          </p:cNvSpPr>
          <p:nvPr>
            <p:ph type="body" idx="15" hasCustomPrompt="1"/>
          </p:nvPr>
        </p:nvSpPr>
        <p:spPr>
          <a:xfrm>
            <a:off x="246535" y="2769130"/>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5" name="Text Placeholder 2">
            <a:extLst>
              <a:ext uri="{FF2B5EF4-FFF2-40B4-BE49-F238E27FC236}">
                <a16:creationId xmlns:a16="http://schemas.microsoft.com/office/drawing/2014/main" id="{42E496AD-F7F7-A63E-8603-C755108DB0A7}"/>
              </a:ext>
            </a:extLst>
          </p:cNvPr>
          <p:cNvSpPr>
            <a:spLocks noGrp="1"/>
          </p:cNvSpPr>
          <p:nvPr>
            <p:ph type="body" idx="16" hasCustomPrompt="1"/>
          </p:nvPr>
        </p:nvSpPr>
        <p:spPr>
          <a:xfrm>
            <a:off x="246535" y="1871435"/>
            <a:ext cx="3323930" cy="365125"/>
          </a:xfrm>
        </p:spPr>
        <p:txBody>
          <a:bodyPr anchor="ctr">
            <a:normAutofit/>
          </a:bodyPr>
          <a:lstStyle>
            <a:lvl1pPr marL="0" indent="0">
              <a:buNone/>
              <a:defRPr sz="1600" b="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172278" y="2386599"/>
            <a:ext cx="33981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4D073AF7-821F-F27E-678D-22B8D310E5C5}"/>
              </a:ext>
            </a:extLst>
          </p:cNvPr>
          <p:cNvSpPr>
            <a:spLocks noGrp="1"/>
          </p:cNvSpPr>
          <p:nvPr>
            <p:ph type="body" idx="17" hasCustomPrompt="1"/>
          </p:nvPr>
        </p:nvSpPr>
        <p:spPr>
          <a:xfrm>
            <a:off x="246535" y="3780435"/>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246535" y="4867073"/>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246535" y="5848949"/>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28" name="Straight Connector 27">
            <a:extLst>
              <a:ext uri="{FF2B5EF4-FFF2-40B4-BE49-F238E27FC236}">
                <a16:creationId xmlns:a16="http://schemas.microsoft.com/office/drawing/2014/main" id="{143585A6-2070-3ABF-647B-C40986C3B3B3}"/>
              </a:ext>
            </a:extLst>
          </p:cNvPr>
          <p:cNvCxnSpPr>
            <a:cxnSpLocks/>
          </p:cNvCxnSpPr>
          <p:nvPr userDrawn="1"/>
        </p:nvCxnSpPr>
        <p:spPr>
          <a:xfrm>
            <a:off x="218535" y="342900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18535" y="444806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229906" y="5486401"/>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4165030" y="1415277"/>
            <a:ext cx="3779647" cy="484017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into your solution.</a:t>
            </a:r>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5318957"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1. INTRODUCTION – RESEARCHER</a:t>
            </a:r>
          </a:p>
        </p:txBody>
      </p:sp>
    </p:spTree>
    <p:extLst>
      <p:ext uri="{BB962C8B-B14F-4D97-AF65-F5344CB8AC3E}">
        <p14:creationId xmlns:p14="http://schemas.microsoft.com/office/powerpoint/2010/main" val="150114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 Students">
    <p:spTree>
      <p:nvGrpSpPr>
        <p:cNvPr id="1" name=""/>
        <p:cNvGrpSpPr/>
        <p:nvPr/>
      </p:nvGrpSpPr>
      <p:grpSpPr>
        <a:xfrm>
          <a:off x="0" y="0"/>
          <a:ext cx="0" cy="0"/>
          <a:chOff x="0" y="0"/>
          <a:chExt cx="0" cy="0"/>
        </a:xfrm>
      </p:grpSpPr>
      <p:sp>
        <p:nvSpPr>
          <p:cNvPr id="25" name="Round Single Corner of Rectangle 24">
            <a:extLst>
              <a:ext uri="{FF2B5EF4-FFF2-40B4-BE49-F238E27FC236}">
                <a16:creationId xmlns:a16="http://schemas.microsoft.com/office/drawing/2014/main" id="{3F01A773-91AB-760F-A2B8-F9299A3CEC97}"/>
              </a:ext>
            </a:extLst>
          </p:cNvPr>
          <p:cNvSpPr/>
          <p:nvPr userDrawn="1"/>
        </p:nvSpPr>
        <p:spPr>
          <a:xfrm flipH="1">
            <a:off x="3866322" y="681038"/>
            <a:ext cx="4255602" cy="6176962"/>
          </a:xfrm>
          <a:prstGeom prst="round1Rect">
            <a:avLst>
              <a:gd name="adj" fmla="val 33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DE485B-6D1B-C7EC-A809-45580755D314}"/>
              </a:ext>
            </a:extLst>
          </p:cNvPr>
          <p:cNvSpPr/>
          <p:nvPr userDrawn="1"/>
        </p:nvSpPr>
        <p:spPr>
          <a:xfrm>
            <a:off x="8116956" y="681036"/>
            <a:ext cx="4075044" cy="61769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61F84FE9-64D9-453B-EF53-72391ABDEFE0}"/>
              </a:ext>
            </a:extLst>
          </p:cNvPr>
          <p:cNvSpPr>
            <a:spLocks noGrp="1"/>
          </p:cNvSpPr>
          <p:nvPr>
            <p:ph type="body" idx="1" hasCustomPrompt="1"/>
          </p:nvPr>
        </p:nvSpPr>
        <p:spPr>
          <a:xfrm>
            <a:off x="246535" y="1426029"/>
            <a:ext cx="3323930" cy="365125"/>
          </a:xfrm>
        </p:spPr>
        <p:txBody>
          <a:bodyPr anchor="ctr">
            <a:normAutofit/>
          </a:bodyPr>
          <a:lstStyle>
            <a:lvl1pPr marL="0" indent="0">
              <a:buNone/>
              <a:defRPr sz="1600" b="1">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10" name="TextBox 9">
            <a:extLst>
              <a:ext uri="{FF2B5EF4-FFF2-40B4-BE49-F238E27FC236}">
                <a16:creationId xmlns:a16="http://schemas.microsoft.com/office/drawing/2014/main" id="{7D2845AB-3F9A-3E95-2BD1-585513C57630}"/>
              </a:ext>
            </a:extLst>
          </p:cNvPr>
          <p:cNvSpPr txBox="1"/>
          <p:nvPr userDrawn="1"/>
        </p:nvSpPr>
        <p:spPr>
          <a:xfrm>
            <a:off x="4156112" y="830612"/>
            <a:ext cx="2061846"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SOLUTION PITCH</a:t>
            </a:r>
          </a:p>
        </p:txBody>
      </p:sp>
      <p:sp>
        <p:nvSpPr>
          <p:cNvPr id="11" name="TextBox 10">
            <a:extLst>
              <a:ext uri="{FF2B5EF4-FFF2-40B4-BE49-F238E27FC236}">
                <a16:creationId xmlns:a16="http://schemas.microsoft.com/office/drawing/2014/main" id="{9CAD92EB-890D-F54D-04D2-C7B611BA4891}"/>
              </a:ext>
            </a:extLst>
          </p:cNvPr>
          <p:cNvSpPr txBox="1"/>
          <p:nvPr userDrawn="1"/>
        </p:nvSpPr>
        <p:spPr>
          <a:xfrm>
            <a:off x="8389099" y="830612"/>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29906" y="817964"/>
            <a:ext cx="3612464"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BACKGROUND INFORMATION</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8389099" y="1415277"/>
            <a:ext cx="3630623" cy="4840173"/>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18" name="TextBox 17">
            <a:extLst>
              <a:ext uri="{FF2B5EF4-FFF2-40B4-BE49-F238E27FC236}">
                <a16:creationId xmlns:a16="http://schemas.microsoft.com/office/drawing/2014/main" id="{B8005569-C2AD-CC05-8D64-B474FCA4E742}"/>
              </a:ext>
            </a:extLst>
          </p:cNvPr>
          <p:cNvSpPr txBox="1"/>
          <p:nvPr userDrawn="1"/>
        </p:nvSpPr>
        <p:spPr>
          <a:xfrm>
            <a:off x="246535" y="2419257"/>
            <a:ext cx="1031949"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COUNTRY</a:t>
            </a:r>
          </a:p>
        </p:txBody>
      </p:sp>
      <p:sp>
        <p:nvSpPr>
          <p:cNvPr id="19" name="TextBox 18">
            <a:extLst>
              <a:ext uri="{FF2B5EF4-FFF2-40B4-BE49-F238E27FC236}">
                <a16:creationId xmlns:a16="http://schemas.microsoft.com/office/drawing/2014/main" id="{17EC6120-CB82-5B1C-D2F0-49389036E349}"/>
              </a:ext>
            </a:extLst>
          </p:cNvPr>
          <p:cNvSpPr txBox="1"/>
          <p:nvPr userDrawn="1"/>
        </p:nvSpPr>
        <p:spPr>
          <a:xfrm>
            <a:off x="246535" y="3455434"/>
            <a:ext cx="1503360"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STUDY COURSE</a:t>
            </a:r>
          </a:p>
        </p:txBody>
      </p:sp>
      <p:sp>
        <p:nvSpPr>
          <p:cNvPr id="20" name="TextBox 19">
            <a:extLst>
              <a:ext uri="{FF2B5EF4-FFF2-40B4-BE49-F238E27FC236}">
                <a16:creationId xmlns:a16="http://schemas.microsoft.com/office/drawing/2014/main" id="{0182DB51-A959-F2BA-B39D-3F854ABEF219}"/>
              </a:ext>
            </a:extLst>
          </p:cNvPr>
          <p:cNvSpPr txBox="1"/>
          <p:nvPr userDrawn="1"/>
        </p:nvSpPr>
        <p:spPr>
          <a:xfrm>
            <a:off x="246535" y="4491611"/>
            <a:ext cx="1220591"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UNIVERSITY</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46535" y="5527788"/>
            <a:ext cx="1016625"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LINKEDIN</a:t>
            </a:r>
          </a:p>
        </p:txBody>
      </p:sp>
      <p:sp>
        <p:nvSpPr>
          <p:cNvPr id="4" name="Text Placeholder 2">
            <a:extLst>
              <a:ext uri="{FF2B5EF4-FFF2-40B4-BE49-F238E27FC236}">
                <a16:creationId xmlns:a16="http://schemas.microsoft.com/office/drawing/2014/main" id="{0676AEC4-C477-8D4E-400B-BA76F2A8B655}"/>
              </a:ext>
            </a:extLst>
          </p:cNvPr>
          <p:cNvSpPr>
            <a:spLocks noGrp="1"/>
          </p:cNvSpPr>
          <p:nvPr>
            <p:ph type="body" idx="15" hasCustomPrompt="1"/>
          </p:nvPr>
        </p:nvSpPr>
        <p:spPr>
          <a:xfrm>
            <a:off x="246535" y="2769130"/>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5" name="Text Placeholder 2">
            <a:extLst>
              <a:ext uri="{FF2B5EF4-FFF2-40B4-BE49-F238E27FC236}">
                <a16:creationId xmlns:a16="http://schemas.microsoft.com/office/drawing/2014/main" id="{42E496AD-F7F7-A63E-8603-C755108DB0A7}"/>
              </a:ext>
            </a:extLst>
          </p:cNvPr>
          <p:cNvSpPr>
            <a:spLocks noGrp="1"/>
          </p:cNvSpPr>
          <p:nvPr>
            <p:ph type="body" idx="16" hasCustomPrompt="1"/>
          </p:nvPr>
        </p:nvSpPr>
        <p:spPr>
          <a:xfrm>
            <a:off x="246535" y="1871435"/>
            <a:ext cx="3323930" cy="365125"/>
          </a:xfrm>
        </p:spPr>
        <p:txBody>
          <a:bodyPr anchor="ctr">
            <a:normAutofit/>
          </a:bodyPr>
          <a:lstStyle>
            <a:lvl1pPr marL="0" indent="0">
              <a:buNone/>
              <a:defRPr sz="1600" b="1">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172278" y="2386599"/>
            <a:ext cx="33981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4D073AF7-821F-F27E-678D-22B8D310E5C5}"/>
              </a:ext>
            </a:extLst>
          </p:cNvPr>
          <p:cNvSpPr>
            <a:spLocks noGrp="1"/>
          </p:cNvSpPr>
          <p:nvPr>
            <p:ph type="body" idx="17" hasCustomPrompt="1"/>
          </p:nvPr>
        </p:nvSpPr>
        <p:spPr>
          <a:xfrm>
            <a:off x="246535" y="3780435"/>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246535" y="4867073"/>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246535" y="5848949"/>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28" name="Straight Connector 27">
            <a:extLst>
              <a:ext uri="{FF2B5EF4-FFF2-40B4-BE49-F238E27FC236}">
                <a16:creationId xmlns:a16="http://schemas.microsoft.com/office/drawing/2014/main" id="{143585A6-2070-3ABF-647B-C40986C3B3B3}"/>
              </a:ext>
            </a:extLst>
          </p:cNvPr>
          <p:cNvCxnSpPr>
            <a:cxnSpLocks/>
          </p:cNvCxnSpPr>
          <p:nvPr userDrawn="1"/>
        </p:nvCxnSpPr>
        <p:spPr>
          <a:xfrm>
            <a:off x="218535" y="342900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18535" y="444806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229906" y="5486401"/>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4165030" y="1415277"/>
            <a:ext cx="3779647" cy="484017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into your solution.</a:t>
            </a:r>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4772525"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1. INTRODUCTION – STUDENT</a:t>
            </a:r>
          </a:p>
        </p:txBody>
      </p:sp>
    </p:spTree>
    <p:extLst>
      <p:ext uri="{BB962C8B-B14F-4D97-AF65-F5344CB8AC3E}">
        <p14:creationId xmlns:p14="http://schemas.microsoft.com/office/powerpoint/2010/main" val="2088388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olu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EEB8501-0E8E-06AB-0245-B79EE278D376}"/>
              </a:ext>
            </a:extLst>
          </p:cNvPr>
          <p:cNvSpPr/>
          <p:nvPr userDrawn="1"/>
        </p:nvSpPr>
        <p:spPr>
          <a:xfrm>
            <a:off x="0" y="695088"/>
            <a:ext cx="4078735" cy="61629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3676FF84-31E1-C937-463E-EA12653DED04}"/>
              </a:ext>
            </a:extLst>
          </p:cNvPr>
          <p:cNvSpPr txBox="1"/>
          <p:nvPr userDrawn="1"/>
        </p:nvSpPr>
        <p:spPr>
          <a:xfrm>
            <a:off x="229906" y="817964"/>
            <a:ext cx="3294556" cy="369332"/>
          </a:xfrm>
          <a:prstGeom prst="rect">
            <a:avLst/>
          </a:prstGeom>
          <a:noFill/>
        </p:spPr>
        <p:txBody>
          <a:bodyPr wrap="none" rtlCol="0">
            <a:spAutoFit/>
          </a:bodyPr>
          <a:lstStyle/>
          <a:p>
            <a:r>
              <a:rPr lang="en-US" b="1">
                <a:solidFill>
                  <a:schemeClr val="bg1"/>
                </a:solidFill>
                <a:latin typeface="Segoe UI" panose="020B0502040204020203" pitchFamily="34" charset="0"/>
                <a:cs typeface="Segoe UI" panose="020B0502040204020203" pitchFamily="34" charset="0"/>
              </a:rPr>
              <a:t>PROBLEM &amp; TARGET GROUP</a:t>
            </a:r>
          </a:p>
        </p:txBody>
      </p:sp>
      <p:sp>
        <p:nvSpPr>
          <p:cNvPr id="10" name="TextBox 9">
            <a:extLst>
              <a:ext uri="{FF2B5EF4-FFF2-40B4-BE49-F238E27FC236}">
                <a16:creationId xmlns:a16="http://schemas.microsoft.com/office/drawing/2014/main" id="{17612AC8-FC47-EEFB-DFAA-6A99D4950EC0}"/>
              </a:ext>
            </a:extLst>
          </p:cNvPr>
          <p:cNvSpPr txBox="1"/>
          <p:nvPr userDrawn="1"/>
        </p:nvSpPr>
        <p:spPr>
          <a:xfrm>
            <a:off x="4209151" y="817964"/>
            <a:ext cx="2461508"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DETAILED SOLUTION</a:t>
            </a:r>
          </a:p>
        </p:txBody>
      </p:sp>
      <p:sp>
        <p:nvSpPr>
          <p:cNvPr id="11" name="Text Placeholder 2">
            <a:extLst>
              <a:ext uri="{FF2B5EF4-FFF2-40B4-BE49-F238E27FC236}">
                <a16:creationId xmlns:a16="http://schemas.microsoft.com/office/drawing/2014/main" id="{366E3751-4A42-3B8D-5208-B03E95659924}"/>
              </a:ext>
            </a:extLst>
          </p:cNvPr>
          <p:cNvSpPr>
            <a:spLocks noGrp="1"/>
          </p:cNvSpPr>
          <p:nvPr>
            <p:ph type="body" idx="14" hasCustomPrompt="1"/>
          </p:nvPr>
        </p:nvSpPr>
        <p:spPr>
          <a:xfrm>
            <a:off x="248478" y="1245733"/>
            <a:ext cx="3594179" cy="5018319"/>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Introduce the problem and target group you based your solution on.</a:t>
            </a:r>
          </a:p>
        </p:txBody>
      </p:sp>
      <p:sp>
        <p:nvSpPr>
          <p:cNvPr id="12" name="TextBox 11">
            <a:extLst>
              <a:ext uri="{FF2B5EF4-FFF2-40B4-BE49-F238E27FC236}">
                <a16:creationId xmlns:a16="http://schemas.microsoft.com/office/drawing/2014/main" id="{D857812C-F707-CEB5-F849-562C7BA4920F}"/>
              </a:ext>
            </a:extLst>
          </p:cNvPr>
          <p:cNvSpPr txBox="1"/>
          <p:nvPr userDrawn="1"/>
        </p:nvSpPr>
        <p:spPr>
          <a:xfrm>
            <a:off x="246535" y="218034"/>
            <a:ext cx="2141933"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2. SOLUTION</a:t>
            </a:r>
          </a:p>
        </p:txBody>
      </p:sp>
      <p:sp>
        <p:nvSpPr>
          <p:cNvPr id="13" name="TextBox 12">
            <a:extLst>
              <a:ext uri="{FF2B5EF4-FFF2-40B4-BE49-F238E27FC236}">
                <a16:creationId xmlns:a16="http://schemas.microsoft.com/office/drawing/2014/main" id="{F9973926-07C2-A3ED-0121-13CB71E603FD}"/>
              </a:ext>
            </a:extLst>
          </p:cNvPr>
          <p:cNvSpPr txBox="1"/>
          <p:nvPr userDrawn="1"/>
        </p:nvSpPr>
        <p:spPr>
          <a:xfrm>
            <a:off x="172278" y="6502015"/>
            <a:ext cx="1558440" cy="246221"/>
          </a:xfrm>
          <a:prstGeom prst="rect">
            <a:avLst/>
          </a:prstGeom>
          <a:noFill/>
        </p:spPr>
        <p:txBody>
          <a:bodyPr wrap="none" rtlCol="0" anchor="ctr">
            <a:spAutoFit/>
          </a:bodyPr>
          <a:lstStyle/>
          <a:p>
            <a:r>
              <a:rPr lang="en-US" sz="1000">
                <a:solidFill>
                  <a:schemeClr val="bg1"/>
                </a:solidFill>
                <a:latin typeface="Segoe UI" panose="020B0502040204020203" pitchFamily="34" charset="0"/>
                <a:cs typeface="Segoe UI" panose="020B0502040204020203" pitchFamily="34" charset="0"/>
              </a:rPr>
              <a:t>SUBMISSION TEMPLATE</a:t>
            </a:r>
          </a:p>
        </p:txBody>
      </p:sp>
      <p:sp>
        <p:nvSpPr>
          <p:cNvPr id="3" name="Content Placeholder 9">
            <a:extLst>
              <a:ext uri="{FF2B5EF4-FFF2-40B4-BE49-F238E27FC236}">
                <a16:creationId xmlns:a16="http://schemas.microsoft.com/office/drawing/2014/main" id="{06031EA5-7094-3853-E246-0C190AB56E9C}"/>
              </a:ext>
            </a:extLst>
          </p:cNvPr>
          <p:cNvSpPr>
            <a:spLocks noGrp="1"/>
          </p:cNvSpPr>
          <p:nvPr>
            <p:ph sz="quarter" idx="18" hasCustomPrompt="1"/>
          </p:nvPr>
        </p:nvSpPr>
        <p:spPr>
          <a:xfrm>
            <a:off x="4314813" y="4413506"/>
            <a:ext cx="3793436" cy="1885383"/>
          </a:xfrm>
        </p:spPr>
        <p:txBody>
          <a:bodyPr>
            <a:normAutofit/>
          </a:bodyPr>
          <a:lstStyle>
            <a:lvl1pPr marL="0" indent="0">
              <a:buNone/>
              <a:defRPr sz="1400"/>
            </a:lvl1pPr>
            <a:lvl5pPr marL="1828800" indent="0" algn="l">
              <a:buNone/>
              <a:defRPr sz="1400"/>
            </a:lvl5pPr>
          </a:lstStyle>
          <a:p>
            <a:pPr lvl="0"/>
            <a:r>
              <a:rPr lang="en-US"/>
              <a:t>Picture/graph</a:t>
            </a:r>
          </a:p>
        </p:txBody>
      </p:sp>
      <p:sp>
        <p:nvSpPr>
          <p:cNvPr id="6" name="Content Placeholder 9">
            <a:extLst>
              <a:ext uri="{FF2B5EF4-FFF2-40B4-BE49-F238E27FC236}">
                <a16:creationId xmlns:a16="http://schemas.microsoft.com/office/drawing/2014/main" id="{6A70E5BD-CA51-09C4-A0D0-817208BC2628}"/>
              </a:ext>
            </a:extLst>
          </p:cNvPr>
          <p:cNvSpPr>
            <a:spLocks noGrp="1"/>
          </p:cNvSpPr>
          <p:nvPr>
            <p:ph sz="quarter" idx="19" hasCustomPrompt="1"/>
          </p:nvPr>
        </p:nvSpPr>
        <p:spPr>
          <a:xfrm>
            <a:off x="8226857" y="4416098"/>
            <a:ext cx="3716666" cy="1885383"/>
          </a:xfrm>
        </p:spPr>
        <p:txBody>
          <a:bodyPr>
            <a:normAutofit/>
          </a:bodyPr>
          <a:lstStyle>
            <a:lvl1pPr marL="0" indent="0">
              <a:buNone/>
              <a:defRPr sz="1400"/>
            </a:lvl1pPr>
            <a:lvl5pPr marL="1828800" indent="0" algn="l">
              <a:buNone/>
              <a:defRPr sz="1400"/>
            </a:lvl5pPr>
          </a:lstStyle>
          <a:p>
            <a:pPr lvl="0"/>
            <a:r>
              <a:rPr lang="en-US"/>
              <a:t>Picture/graph</a:t>
            </a:r>
          </a:p>
        </p:txBody>
      </p:sp>
      <p:sp>
        <p:nvSpPr>
          <p:cNvPr id="14" name="Text Placeholder 2">
            <a:extLst>
              <a:ext uri="{FF2B5EF4-FFF2-40B4-BE49-F238E27FC236}">
                <a16:creationId xmlns:a16="http://schemas.microsoft.com/office/drawing/2014/main" id="{76F030FD-CF8C-493C-44C2-2ADB5AE0E234}"/>
              </a:ext>
            </a:extLst>
          </p:cNvPr>
          <p:cNvSpPr>
            <a:spLocks noGrp="1"/>
          </p:cNvSpPr>
          <p:nvPr>
            <p:ph type="body" idx="20" hasCustomPrompt="1"/>
          </p:nvPr>
        </p:nvSpPr>
        <p:spPr>
          <a:xfrm>
            <a:off x="4314813" y="1280570"/>
            <a:ext cx="7628709" cy="3038881"/>
          </a:xfrm>
        </p:spPr>
        <p:txBody>
          <a:bodyPr>
            <a:normAutofit/>
          </a:bodyPr>
          <a:lstStyle>
            <a:lvl1pPr marL="285750" indent="-285750">
              <a:buFont typeface="Arial" panose="020B0604020202020204" pitchFamily="34" charset="0"/>
              <a:buChar char="•"/>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Introduce your solution, if you need more space feel free to check the slide in the end. To support your introduction feel free visualize the solution or concept by adding pictures of prototypes, products, graphics, etc.</a:t>
            </a:r>
          </a:p>
          <a:p>
            <a:pPr lvl="0"/>
            <a:endParaRPr lang="en-GB"/>
          </a:p>
        </p:txBody>
      </p:sp>
    </p:spTree>
    <p:extLst>
      <p:ext uri="{BB962C8B-B14F-4D97-AF65-F5344CB8AC3E}">
        <p14:creationId xmlns:p14="http://schemas.microsoft.com/office/powerpoint/2010/main" val="348504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labor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28CF8F8-315D-6AFD-8819-C14A63E41142}"/>
              </a:ext>
            </a:extLst>
          </p:cNvPr>
          <p:cNvSpPr/>
          <p:nvPr userDrawn="1"/>
        </p:nvSpPr>
        <p:spPr>
          <a:xfrm>
            <a:off x="0" y="695088"/>
            <a:ext cx="4078735" cy="61629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3676FF84-31E1-C937-463E-EA12653DED04}"/>
              </a:ext>
            </a:extLst>
          </p:cNvPr>
          <p:cNvSpPr txBox="1"/>
          <p:nvPr userDrawn="1"/>
        </p:nvSpPr>
        <p:spPr>
          <a:xfrm>
            <a:off x="229906" y="817964"/>
            <a:ext cx="2893869" cy="369332"/>
          </a:xfrm>
          <a:prstGeom prst="rect">
            <a:avLst/>
          </a:prstGeom>
          <a:noFill/>
        </p:spPr>
        <p:txBody>
          <a:bodyPr wrap="none" rtlCol="0">
            <a:spAutoFit/>
          </a:bodyPr>
          <a:lstStyle/>
          <a:p>
            <a:r>
              <a:rPr lang="en-US" b="1">
                <a:solidFill>
                  <a:schemeClr val="bg1"/>
                </a:solidFill>
                <a:latin typeface="Segoe UI" panose="020B0502040204020203" pitchFamily="34" charset="0"/>
                <a:cs typeface="Segoe UI" panose="020B0502040204020203" pitchFamily="34" charset="0"/>
              </a:rPr>
              <a:t>IMPLEMENTATION PLAN</a:t>
            </a:r>
          </a:p>
        </p:txBody>
      </p:sp>
      <p:sp>
        <p:nvSpPr>
          <p:cNvPr id="10" name="TextBox 9">
            <a:extLst>
              <a:ext uri="{FF2B5EF4-FFF2-40B4-BE49-F238E27FC236}">
                <a16:creationId xmlns:a16="http://schemas.microsoft.com/office/drawing/2014/main" id="{17612AC8-FC47-EEFB-DFAA-6A99D4950EC0}"/>
              </a:ext>
            </a:extLst>
          </p:cNvPr>
          <p:cNvSpPr txBox="1"/>
          <p:nvPr userDrawn="1"/>
        </p:nvSpPr>
        <p:spPr>
          <a:xfrm>
            <a:off x="4209151" y="817964"/>
            <a:ext cx="1572482"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NEXT STEPS </a:t>
            </a:r>
          </a:p>
        </p:txBody>
      </p:sp>
      <p:sp>
        <p:nvSpPr>
          <p:cNvPr id="11" name="Text Placeholder 2">
            <a:extLst>
              <a:ext uri="{FF2B5EF4-FFF2-40B4-BE49-F238E27FC236}">
                <a16:creationId xmlns:a16="http://schemas.microsoft.com/office/drawing/2014/main" id="{366E3751-4A42-3B8D-5208-B03E95659924}"/>
              </a:ext>
            </a:extLst>
          </p:cNvPr>
          <p:cNvSpPr>
            <a:spLocks noGrp="1"/>
          </p:cNvSpPr>
          <p:nvPr>
            <p:ph type="body" idx="14" hasCustomPrompt="1"/>
          </p:nvPr>
        </p:nvSpPr>
        <p:spPr>
          <a:xfrm>
            <a:off x="248478" y="1245733"/>
            <a:ext cx="3594179" cy="4931229"/>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What could an implementation of your idea look like? </a:t>
            </a:r>
          </a:p>
        </p:txBody>
      </p:sp>
      <p:sp>
        <p:nvSpPr>
          <p:cNvPr id="12" name="TextBox 11">
            <a:extLst>
              <a:ext uri="{FF2B5EF4-FFF2-40B4-BE49-F238E27FC236}">
                <a16:creationId xmlns:a16="http://schemas.microsoft.com/office/drawing/2014/main" id="{D857812C-F707-CEB5-F849-562C7BA4920F}"/>
              </a:ext>
            </a:extLst>
          </p:cNvPr>
          <p:cNvSpPr txBox="1"/>
          <p:nvPr userDrawn="1"/>
        </p:nvSpPr>
        <p:spPr>
          <a:xfrm>
            <a:off x="246535" y="218034"/>
            <a:ext cx="2758191"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3. ELABORATION</a:t>
            </a:r>
          </a:p>
        </p:txBody>
      </p:sp>
      <p:sp>
        <p:nvSpPr>
          <p:cNvPr id="13" name="TextBox 12">
            <a:extLst>
              <a:ext uri="{FF2B5EF4-FFF2-40B4-BE49-F238E27FC236}">
                <a16:creationId xmlns:a16="http://schemas.microsoft.com/office/drawing/2014/main" id="{F9973926-07C2-A3ED-0121-13CB71E603FD}"/>
              </a:ext>
            </a:extLst>
          </p:cNvPr>
          <p:cNvSpPr txBox="1"/>
          <p:nvPr userDrawn="1"/>
        </p:nvSpPr>
        <p:spPr>
          <a:xfrm>
            <a:off x="172278" y="6502015"/>
            <a:ext cx="1558440" cy="246221"/>
          </a:xfrm>
          <a:prstGeom prst="rect">
            <a:avLst/>
          </a:prstGeom>
          <a:noFill/>
        </p:spPr>
        <p:txBody>
          <a:bodyPr wrap="none" rtlCol="0" anchor="ctr">
            <a:spAutoFit/>
          </a:bodyPr>
          <a:lstStyle/>
          <a:p>
            <a:r>
              <a:rPr lang="en-US" sz="1000">
                <a:solidFill>
                  <a:schemeClr val="bg1"/>
                </a:solidFill>
                <a:latin typeface="Segoe UI" panose="020B0502040204020203" pitchFamily="34" charset="0"/>
                <a:cs typeface="Segoe UI" panose="020B0502040204020203" pitchFamily="34" charset="0"/>
              </a:rPr>
              <a:t>SUBMISSION TEMPLATE</a:t>
            </a:r>
          </a:p>
        </p:txBody>
      </p:sp>
      <p:sp>
        <p:nvSpPr>
          <p:cNvPr id="6" name="TextBox 5">
            <a:extLst>
              <a:ext uri="{FF2B5EF4-FFF2-40B4-BE49-F238E27FC236}">
                <a16:creationId xmlns:a16="http://schemas.microsoft.com/office/drawing/2014/main" id="{3BF7658C-9DAC-AECA-6642-220AA6A467F4}"/>
              </a:ext>
            </a:extLst>
          </p:cNvPr>
          <p:cNvSpPr txBox="1"/>
          <p:nvPr userDrawn="1"/>
        </p:nvSpPr>
        <p:spPr>
          <a:xfrm>
            <a:off x="4201596" y="3584853"/>
            <a:ext cx="1633396"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MOTIVATION</a:t>
            </a:r>
          </a:p>
        </p:txBody>
      </p:sp>
      <p:sp>
        <p:nvSpPr>
          <p:cNvPr id="5" name="Text Placeholder 4">
            <a:extLst>
              <a:ext uri="{FF2B5EF4-FFF2-40B4-BE49-F238E27FC236}">
                <a16:creationId xmlns:a16="http://schemas.microsoft.com/office/drawing/2014/main" id="{0A96F4E7-0BC6-6E08-9BA6-D3347C795D03}"/>
              </a:ext>
            </a:extLst>
          </p:cNvPr>
          <p:cNvSpPr>
            <a:spLocks noGrp="1"/>
          </p:cNvSpPr>
          <p:nvPr>
            <p:ph type="body" sz="quarter" idx="16" hasCustomPrompt="1"/>
          </p:nvPr>
        </p:nvSpPr>
        <p:spPr>
          <a:xfrm>
            <a:off x="4297673" y="1210676"/>
            <a:ext cx="7523923" cy="2218323"/>
          </a:xfrm>
        </p:spPr>
        <p:txBody>
          <a:bodyPr>
            <a:normAutofit/>
          </a:bodyPr>
          <a:lstStyle>
            <a:lvl1pPr marL="285750" indent="-285750">
              <a:buFont typeface="Arial" panose="020B0604020202020204" pitchFamily="34" charset="0"/>
              <a:buChar char="•"/>
              <a:defRPr sz="1400"/>
            </a:lvl1pPr>
          </a:lstStyle>
          <a:p>
            <a:pPr lvl="0"/>
            <a:r>
              <a:rPr lang="en-GB"/>
              <a:t>What would you like to work on during the second phase of the program? What are your next steps you would need help with? </a:t>
            </a:r>
          </a:p>
        </p:txBody>
      </p:sp>
      <p:sp>
        <p:nvSpPr>
          <p:cNvPr id="14" name="Text Placeholder 4">
            <a:extLst>
              <a:ext uri="{FF2B5EF4-FFF2-40B4-BE49-F238E27FC236}">
                <a16:creationId xmlns:a16="http://schemas.microsoft.com/office/drawing/2014/main" id="{BED520A0-5A91-65BD-5356-54F489A6981F}"/>
              </a:ext>
            </a:extLst>
          </p:cNvPr>
          <p:cNvSpPr>
            <a:spLocks noGrp="1"/>
          </p:cNvSpPr>
          <p:nvPr>
            <p:ph type="body" sz="quarter" idx="17" hasCustomPrompt="1"/>
          </p:nvPr>
        </p:nvSpPr>
        <p:spPr>
          <a:xfrm>
            <a:off x="4323522" y="3958639"/>
            <a:ext cx="7523923" cy="2218323"/>
          </a:xfrm>
        </p:spPr>
        <p:txBody>
          <a:bodyPr>
            <a:normAutofit/>
          </a:bodyPr>
          <a:lstStyle>
            <a:lvl1pPr marL="285750" indent="-285750">
              <a:buFont typeface="Arial" panose="020B0604020202020204" pitchFamily="34" charset="0"/>
              <a:buChar char="•"/>
              <a:defRPr sz="1400"/>
            </a:lvl1pPr>
          </a:lstStyle>
          <a:p>
            <a:pPr lvl="0"/>
            <a:r>
              <a:rPr lang="en-GB"/>
              <a:t>What is your motivation in taking part? / Why would you like to join the program? / What would you like to learn?</a:t>
            </a:r>
          </a:p>
        </p:txBody>
      </p:sp>
    </p:spTree>
    <p:extLst>
      <p:ext uri="{BB962C8B-B14F-4D97-AF65-F5344CB8AC3E}">
        <p14:creationId xmlns:p14="http://schemas.microsoft.com/office/powerpoint/2010/main" val="385985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ditional Slid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EAA810C-5895-765B-2980-E8404D960CDF}"/>
              </a:ext>
            </a:extLst>
          </p:cNvPr>
          <p:cNvSpPr/>
          <p:nvPr userDrawn="1"/>
        </p:nvSpPr>
        <p:spPr>
          <a:xfrm>
            <a:off x="7936398" y="674914"/>
            <a:ext cx="4255602" cy="618308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4. VISUALIZATION</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868703"/>
            <a:ext cx="3866321" cy="1885383"/>
          </a:xfrm>
        </p:spPr>
        <p:txBody>
          <a:bodyPr>
            <a:normAutofit/>
          </a:bodyPr>
          <a:lstStyle>
            <a:lvl1pPr marL="0" indent="0">
              <a:buNone/>
              <a:defRPr sz="1400">
                <a:solidFill>
                  <a:schemeClr val="tx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tx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178305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64277-E0E5-D727-2401-6164BDD65FD2}"/>
              </a:ext>
            </a:extLst>
          </p:cNvPr>
          <p:cNvSpPr>
            <a:spLocks noGrp="1"/>
          </p:cNvSpPr>
          <p:nvPr>
            <p:ph type="title"/>
          </p:nvPr>
        </p:nvSpPr>
        <p:spPr>
          <a:xfrm>
            <a:off x="248478" y="245856"/>
            <a:ext cx="11105322" cy="435182"/>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720176-D5A4-F43E-CC15-A937DE60F942}"/>
              </a:ext>
            </a:extLst>
          </p:cNvPr>
          <p:cNvSpPr>
            <a:spLocks noGrp="1"/>
          </p:cNvSpPr>
          <p:nvPr>
            <p:ph type="body" idx="1"/>
          </p:nvPr>
        </p:nvSpPr>
        <p:spPr>
          <a:xfrm>
            <a:off x="248478" y="1013791"/>
            <a:ext cx="11105322" cy="51631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descr="A black letter on a gray background&#10;&#10;Description automatically generated">
            <a:extLst>
              <a:ext uri="{FF2B5EF4-FFF2-40B4-BE49-F238E27FC236}">
                <a16:creationId xmlns:a16="http://schemas.microsoft.com/office/drawing/2014/main" id="{ABE4AD23-C75A-D533-5420-82B5A84A6103}"/>
              </a:ext>
            </a:extLst>
          </p:cNvPr>
          <p:cNvPicPr>
            <a:picLocks noChangeAspect="1"/>
          </p:cNvPicPr>
          <p:nvPr userDrawn="1"/>
        </p:nvPicPr>
        <p:blipFill>
          <a:blip r:embed="rId12"/>
          <a:stretch>
            <a:fillRect/>
          </a:stretch>
        </p:blipFill>
        <p:spPr>
          <a:xfrm>
            <a:off x="11654597" y="6361339"/>
            <a:ext cx="365125" cy="365125"/>
          </a:xfrm>
          <a:prstGeom prst="rect">
            <a:avLst/>
          </a:prstGeom>
        </p:spPr>
      </p:pic>
      <p:sp>
        <p:nvSpPr>
          <p:cNvPr id="6" name="TextBox 5">
            <a:extLst>
              <a:ext uri="{FF2B5EF4-FFF2-40B4-BE49-F238E27FC236}">
                <a16:creationId xmlns:a16="http://schemas.microsoft.com/office/drawing/2014/main" id="{38BD7C19-7E3E-9B33-5EA3-F7E339554FD5}"/>
              </a:ext>
            </a:extLst>
          </p:cNvPr>
          <p:cNvSpPr txBox="1"/>
          <p:nvPr userDrawn="1"/>
        </p:nvSpPr>
        <p:spPr>
          <a:xfrm>
            <a:off x="172278" y="6502015"/>
            <a:ext cx="1558440" cy="246221"/>
          </a:xfrm>
          <a:prstGeom prst="rect">
            <a:avLst/>
          </a:prstGeom>
          <a:noFill/>
        </p:spPr>
        <p:txBody>
          <a:bodyPr wrap="none" rtlCol="0" anchor="ctr">
            <a:spAutoFit/>
          </a:bodyPr>
          <a:lstStyle/>
          <a:p>
            <a:r>
              <a:rPr lang="en-US" sz="1000">
                <a:latin typeface="Segoe UI" panose="020B0502040204020203" pitchFamily="34" charset="0"/>
                <a:cs typeface="Segoe UI" panose="020B0502040204020203" pitchFamily="34" charset="0"/>
              </a:rPr>
              <a:t>SUBMISSION TEMPLATE</a:t>
            </a:r>
          </a:p>
        </p:txBody>
      </p:sp>
      <p:sp>
        <p:nvSpPr>
          <p:cNvPr id="4" name="Round Single Corner of Rectangle 3">
            <a:extLst>
              <a:ext uri="{FF2B5EF4-FFF2-40B4-BE49-F238E27FC236}">
                <a16:creationId xmlns:a16="http://schemas.microsoft.com/office/drawing/2014/main" id="{78387789-1378-B5AC-875F-31CCEE489FD5}"/>
              </a:ext>
            </a:extLst>
          </p:cNvPr>
          <p:cNvSpPr/>
          <p:nvPr userDrawn="1"/>
        </p:nvSpPr>
        <p:spPr>
          <a:xfrm rot="5400000">
            <a:off x="4515" y="475693"/>
            <a:ext cx="116072" cy="122476"/>
          </a:xfrm>
          <a:prstGeom prst="round1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4624944-52CC-8A5A-405D-FFE19F701707}"/>
              </a:ext>
            </a:extLst>
          </p:cNvPr>
          <p:cNvSpPr/>
          <p:nvPr userDrawn="1"/>
        </p:nvSpPr>
        <p:spPr>
          <a:xfrm>
            <a:off x="-203" y="333550"/>
            <a:ext cx="123471" cy="11607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396925"/>
      </p:ext>
    </p:extLst>
  </p:cSld>
  <p:clrMap bg1="lt1" tx1="dk1" bg2="lt2" tx2="dk2" accent1="accent1" accent2="accent2" accent3="accent3" accent4="accent4" accent5="accent5" accent6="accent6" hlink="hlink" folHlink="folHlink"/>
  <p:sldLayoutIdLst>
    <p:sldLayoutId id="2147483686" r:id="rId1"/>
    <p:sldLayoutId id="2147483679" r:id="rId2"/>
    <p:sldLayoutId id="2147483720" r:id="rId3"/>
    <p:sldLayoutId id="2147483719" r:id="rId4"/>
    <p:sldLayoutId id="2147483680" r:id="rId5"/>
    <p:sldLayoutId id="2147483681" r:id="rId6"/>
    <p:sldLayoutId id="2147483678" r:id="rId7"/>
    <p:sldLayoutId id="2147483683" r:id="rId8"/>
    <p:sldLayoutId id="2147483674" r:id="rId9"/>
    <p:sldLayoutId id="2147483687" r:id="rId10"/>
  </p:sldLayoutIdLst>
  <p:txStyles>
    <p:titleStyle>
      <a:lvl1pPr algn="l" defTabSz="914400" rtl="0" eaLnBrk="1" latinLnBrk="0" hangingPunct="1">
        <a:lnSpc>
          <a:spcPct val="90000"/>
        </a:lnSpc>
        <a:spcBef>
          <a:spcPct val="0"/>
        </a:spcBef>
        <a:buNone/>
        <a:defRPr sz="25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9" name="object 3">
            <a:extLst>
              <a:ext uri="{FF2B5EF4-FFF2-40B4-BE49-F238E27FC236}">
                <a16:creationId xmlns:a16="http://schemas.microsoft.com/office/drawing/2014/main" id="{B0065FBC-51B6-7442-9908-E3B4B85D1025}"/>
              </a:ext>
            </a:extLst>
          </p:cNvPr>
          <p:cNvSpPr txBox="1"/>
          <p:nvPr userDrawn="1"/>
        </p:nvSpPr>
        <p:spPr bwMode="gray">
          <a:xfrm>
            <a:off x="9671173" y="6583880"/>
            <a:ext cx="2183174" cy="163506"/>
          </a:xfrm>
          <a:prstGeom prst="rect">
            <a:avLst/>
          </a:prstGeom>
        </p:spPr>
        <p:txBody>
          <a:bodyPr vert="horz" wrap="square" lIns="0" tIns="9525" rIns="0" bIns="0" rtlCol="0">
            <a:spAutoFit/>
          </a:bodyPr>
          <a:lstStyle/>
          <a:p>
            <a:pPr marL="9525">
              <a:spcBef>
                <a:spcPts val="75"/>
              </a:spcBef>
            </a:pPr>
            <a:r>
              <a:rPr sz="1000">
                <a:latin typeface="Samsung Sharp Sans Medium" pitchFamily="2" charset="0"/>
                <a:ea typeface="Samsung Sharp Sans Medium" pitchFamily="2" charset="0"/>
                <a:cs typeface="Samsung Sharp Sans Medium" pitchFamily="2" charset="0"/>
              </a:rPr>
              <a:t>Proprietary and</a:t>
            </a:r>
            <a:r>
              <a:rPr sz="1000" spc="38">
                <a:latin typeface="Samsung Sharp Sans Medium" pitchFamily="2" charset="0"/>
                <a:ea typeface="Samsung Sharp Sans Medium" pitchFamily="2" charset="0"/>
                <a:cs typeface="Samsung Sharp Sans Medium" pitchFamily="2" charset="0"/>
              </a:rPr>
              <a:t> </a:t>
            </a:r>
            <a:r>
              <a:rPr sz="1000">
                <a:latin typeface="Samsung Sharp Sans Medium" pitchFamily="2" charset="0"/>
                <a:ea typeface="Samsung Sharp Sans Medium" pitchFamily="2" charset="0"/>
                <a:cs typeface="Samsung Sharp Sans Medium" pitchFamily="2" charset="0"/>
              </a:rPr>
              <a:t>confidential</a:t>
            </a:r>
          </a:p>
        </p:txBody>
      </p:sp>
      <p:sp>
        <p:nvSpPr>
          <p:cNvPr id="76"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a:t>
            </a:fld>
            <a:endParaRPr lang="en-US" sz="1200" b="0">
              <a:solidFill>
                <a:schemeClr val="tx1"/>
              </a:solidFill>
              <a:latin typeface="+mj-lt"/>
              <a:ea typeface="SamsungOne-400" panose="020B0503030303020204" pitchFamily="34" charset="0"/>
              <a:cs typeface="Samsung Sharp Sans Bold" pitchFamily="2" charset="0"/>
            </a:endParaRPr>
          </a:p>
        </p:txBody>
      </p:sp>
    </p:spTree>
    <p:extLst>
      <p:ext uri="{BB962C8B-B14F-4D97-AF65-F5344CB8AC3E}">
        <p14:creationId xmlns:p14="http://schemas.microsoft.com/office/powerpoint/2010/main" val="286253590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Lst>
  <p:hf sldNum="0" hdr="0" dt="0"/>
  <p:txStyles>
    <p:titleStyle>
      <a:lvl1pPr>
        <a:defRPr sz="750">
          <a:latin typeface="SamsungOne-700" panose="020B0803030303020204" pitchFamily="34" charset="0"/>
          <a:ea typeface="+mj-ea"/>
          <a:cs typeface="+mj-cs"/>
        </a:defRPr>
      </a:lvl1pPr>
    </p:titleStyle>
    <p:bodyStyle>
      <a:lvl1pPr marL="0">
        <a:defRPr>
          <a:latin typeface="+mn-lt"/>
          <a:ea typeface="+mn-ea"/>
          <a:cs typeface="+mn-cs"/>
        </a:defRPr>
      </a:lvl1pPr>
      <a:lvl2pPr marL="277262">
        <a:defRPr>
          <a:latin typeface="+mn-lt"/>
          <a:ea typeface="+mn-ea"/>
          <a:cs typeface="+mn-cs"/>
        </a:defRPr>
      </a:lvl2pPr>
      <a:lvl3pPr marL="554524">
        <a:defRPr>
          <a:latin typeface="+mn-lt"/>
          <a:ea typeface="+mn-ea"/>
          <a:cs typeface="+mn-cs"/>
        </a:defRPr>
      </a:lvl3pPr>
      <a:lvl4pPr marL="831786">
        <a:defRPr>
          <a:latin typeface="+mn-lt"/>
          <a:ea typeface="+mn-ea"/>
          <a:cs typeface="+mn-cs"/>
        </a:defRPr>
      </a:lvl4pPr>
      <a:lvl5pPr marL="1109048">
        <a:defRPr>
          <a:latin typeface="+mn-lt"/>
          <a:ea typeface="+mn-ea"/>
          <a:cs typeface="+mn-cs"/>
        </a:defRPr>
      </a:lvl5pPr>
      <a:lvl6pPr marL="1386310">
        <a:defRPr>
          <a:latin typeface="+mn-lt"/>
          <a:ea typeface="+mn-ea"/>
          <a:cs typeface="+mn-cs"/>
        </a:defRPr>
      </a:lvl6pPr>
      <a:lvl7pPr marL="1663570">
        <a:defRPr>
          <a:latin typeface="+mn-lt"/>
          <a:ea typeface="+mn-ea"/>
          <a:cs typeface="+mn-cs"/>
        </a:defRPr>
      </a:lvl7pPr>
      <a:lvl8pPr marL="1940834">
        <a:defRPr>
          <a:latin typeface="+mn-lt"/>
          <a:ea typeface="+mn-ea"/>
          <a:cs typeface="+mn-cs"/>
        </a:defRPr>
      </a:lvl8pPr>
      <a:lvl9pPr marL="2218095">
        <a:defRPr>
          <a:latin typeface="+mn-lt"/>
          <a:ea typeface="+mn-ea"/>
          <a:cs typeface="+mn-cs"/>
        </a:defRPr>
      </a:lvl9pPr>
    </p:bodyStyle>
    <p:otherStyle>
      <a:lvl1pPr marL="0">
        <a:defRPr>
          <a:latin typeface="+mn-lt"/>
          <a:ea typeface="+mn-ea"/>
          <a:cs typeface="+mn-cs"/>
        </a:defRPr>
      </a:lvl1pPr>
      <a:lvl2pPr marL="277262">
        <a:defRPr>
          <a:latin typeface="+mn-lt"/>
          <a:ea typeface="+mn-ea"/>
          <a:cs typeface="+mn-cs"/>
        </a:defRPr>
      </a:lvl2pPr>
      <a:lvl3pPr marL="554524">
        <a:defRPr>
          <a:latin typeface="+mn-lt"/>
          <a:ea typeface="+mn-ea"/>
          <a:cs typeface="+mn-cs"/>
        </a:defRPr>
      </a:lvl3pPr>
      <a:lvl4pPr marL="831786">
        <a:defRPr>
          <a:latin typeface="+mn-lt"/>
          <a:ea typeface="+mn-ea"/>
          <a:cs typeface="+mn-cs"/>
        </a:defRPr>
      </a:lvl4pPr>
      <a:lvl5pPr marL="1109048">
        <a:defRPr>
          <a:latin typeface="+mn-lt"/>
          <a:ea typeface="+mn-ea"/>
          <a:cs typeface="+mn-cs"/>
        </a:defRPr>
      </a:lvl5pPr>
      <a:lvl6pPr marL="1386310">
        <a:defRPr>
          <a:latin typeface="+mn-lt"/>
          <a:ea typeface="+mn-ea"/>
          <a:cs typeface="+mn-cs"/>
        </a:defRPr>
      </a:lvl6pPr>
      <a:lvl7pPr marL="1663570">
        <a:defRPr>
          <a:latin typeface="+mn-lt"/>
          <a:ea typeface="+mn-ea"/>
          <a:cs typeface="+mn-cs"/>
        </a:defRPr>
      </a:lvl7pPr>
      <a:lvl8pPr marL="1940834">
        <a:defRPr>
          <a:latin typeface="+mn-lt"/>
          <a:ea typeface="+mn-ea"/>
          <a:cs typeface="+mn-cs"/>
        </a:defRPr>
      </a:lvl8pPr>
      <a:lvl9pPr marL="2218095">
        <a:defRPr>
          <a:latin typeface="+mn-lt"/>
          <a:ea typeface="+mn-ea"/>
          <a:cs typeface="+mn-cs"/>
        </a:defRPr>
      </a:lvl9pPr>
    </p:otherStyle>
  </p:txStyles>
  <p:extLst>
    <p:ext uri="{27BBF7A9-308A-43DC-89C8-2F10F3537804}">
      <p15:sldGuideLst xmlns:p15="http://schemas.microsoft.com/office/powerpoint/2012/main">
        <p15:guide id="3" pos="217">
          <p15:clr>
            <a:srgbClr val="F26B43"/>
          </p15:clr>
        </p15:guide>
        <p15:guide id="4" pos="7464">
          <p15:clr>
            <a:srgbClr val="F26B43"/>
          </p15:clr>
        </p15:guide>
        <p15:guide id="21" orient="horz" pos="3922">
          <p15:clr>
            <a:srgbClr val="F26B43"/>
          </p15:clr>
        </p15:guide>
        <p15:guide id="22" orient="horz" pos="169">
          <p15:clr>
            <a:srgbClr val="F26B43"/>
          </p15:clr>
        </p15:guide>
        <p15:guide id="23" orient="horz" pos="731">
          <p15:clr>
            <a:srgbClr val="F26B43"/>
          </p15:clr>
        </p15:guide>
        <p15:guide id="24" orient="horz" pos="11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21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85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59C73-8261-9673-92B6-58086F1E5C4B}"/>
              </a:ext>
            </a:extLst>
          </p:cNvPr>
          <p:cNvSpPr>
            <a:spLocks noGrp="1"/>
          </p:cNvSpPr>
          <p:nvPr>
            <p:ph type="body" idx="13"/>
          </p:nvPr>
        </p:nvSpPr>
        <p:spPr/>
        <p:txBody>
          <a:bodyPr/>
          <a:lstStyle/>
          <a:p>
            <a:endParaRPr lang="en-US"/>
          </a:p>
        </p:txBody>
      </p:sp>
      <p:sp>
        <p:nvSpPr>
          <p:cNvPr id="3" name="Text Placeholder 2">
            <a:extLst>
              <a:ext uri="{FF2B5EF4-FFF2-40B4-BE49-F238E27FC236}">
                <a16:creationId xmlns:a16="http://schemas.microsoft.com/office/drawing/2014/main" id="{F5D2FA0F-B336-18B0-6C73-B37C6BA8CD15}"/>
              </a:ext>
            </a:extLst>
          </p:cNvPr>
          <p:cNvSpPr>
            <a:spLocks noGrp="1"/>
          </p:cNvSpPr>
          <p:nvPr>
            <p:ph type="body" idx="19"/>
          </p:nvPr>
        </p:nvSpPr>
        <p:spPr/>
        <p:txBody>
          <a:bodyPr/>
          <a:lstStyle/>
          <a:p>
            <a:endParaRPr lang="en-US"/>
          </a:p>
        </p:txBody>
      </p:sp>
      <p:sp>
        <p:nvSpPr>
          <p:cNvPr id="4" name="Picture Placeholder 3">
            <a:extLst>
              <a:ext uri="{FF2B5EF4-FFF2-40B4-BE49-F238E27FC236}">
                <a16:creationId xmlns:a16="http://schemas.microsoft.com/office/drawing/2014/main" id="{6E764B9E-E5C2-6D95-7B98-278C7C60704D}"/>
              </a:ext>
            </a:extLst>
          </p:cNvPr>
          <p:cNvSpPr>
            <a:spLocks noGrp="1"/>
          </p:cNvSpPr>
          <p:nvPr>
            <p:ph type="pic" idx="25"/>
          </p:nvPr>
        </p:nvSpPr>
        <p:spPr/>
        <p:txBody>
          <a:bodyPr/>
          <a:lstStyle/>
          <a:p>
            <a:endParaRPr lang="en-US"/>
          </a:p>
        </p:txBody>
      </p:sp>
      <p:sp>
        <p:nvSpPr>
          <p:cNvPr id="5" name="Text Placeholder 4">
            <a:extLst>
              <a:ext uri="{FF2B5EF4-FFF2-40B4-BE49-F238E27FC236}">
                <a16:creationId xmlns:a16="http://schemas.microsoft.com/office/drawing/2014/main" id="{E07D289A-2C81-B081-D287-D740F5073E29}"/>
              </a:ext>
            </a:extLst>
          </p:cNvPr>
          <p:cNvSpPr>
            <a:spLocks noGrp="1"/>
          </p:cNvSpPr>
          <p:nvPr>
            <p:ph type="body" idx="26"/>
          </p:nvPr>
        </p:nvSpPr>
        <p:spPr/>
        <p:txBody>
          <a:bodyPr/>
          <a:lstStyle/>
          <a:p>
            <a:endParaRPr lang="en-US"/>
          </a:p>
        </p:txBody>
      </p:sp>
      <p:sp>
        <p:nvSpPr>
          <p:cNvPr id="6" name="Text Placeholder 5">
            <a:extLst>
              <a:ext uri="{FF2B5EF4-FFF2-40B4-BE49-F238E27FC236}">
                <a16:creationId xmlns:a16="http://schemas.microsoft.com/office/drawing/2014/main" id="{34D2140C-8475-D058-8CEA-DCE89BD59482}"/>
              </a:ext>
            </a:extLst>
          </p:cNvPr>
          <p:cNvSpPr>
            <a:spLocks noGrp="1"/>
          </p:cNvSpPr>
          <p:nvPr>
            <p:ph type="body" idx="27"/>
          </p:nvPr>
        </p:nvSpPr>
        <p:spPr/>
        <p:txBody>
          <a:bodyPr/>
          <a:lstStyle/>
          <a:p>
            <a:endParaRPr lang="en-US"/>
          </a:p>
        </p:txBody>
      </p:sp>
      <p:sp>
        <p:nvSpPr>
          <p:cNvPr id="7" name="Text Placeholder 6">
            <a:extLst>
              <a:ext uri="{FF2B5EF4-FFF2-40B4-BE49-F238E27FC236}">
                <a16:creationId xmlns:a16="http://schemas.microsoft.com/office/drawing/2014/main" id="{9AB97CCC-F95F-A0BE-E8F4-9D0BF7846438}"/>
              </a:ext>
            </a:extLst>
          </p:cNvPr>
          <p:cNvSpPr>
            <a:spLocks noGrp="1"/>
          </p:cNvSpPr>
          <p:nvPr>
            <p:ph type="body" idx="28"/>
          </p:nvPr>
        </p:nvSpPr>
        <p:spPr/>
        <p:txBody>
          <a:bodyPr/>
          <a:lstStyle/>
          <a:p>
            <a:endParaRPr lang="en-US"/>
          </a:p>
        </p:txBody>
      </p:sp>
      <p:sp>
        <p:nvSpPr>
          <p:cNvPr id="8" name="Text Placeholder 7">
            <a:extLst>
              <a:ext uri="{FF2B5EF4-FFF2-40B4-BE49-F238E27FC236}">
                <a16:creationId xmlns:a16="http://schemas.microsoft.com/office/drawing/2014/main" id="{DC31FA15-A55D-D333-6377-18DDC213F161}"/>
              </a:ext>
            </a:extLst>
          </p:cNvPr>
          <p:cNvSpPr>
            <a:spLocks noGrp="1"/>
          </p:cNvSpPr>
          <p:nvPr>
            <p:ph type="body" idx="29"/>
          </p:nvPr>
        </p:nvSpPr>
        <p:spPr/>
        <p:txBody>
          <a:bodyPr/>
          <a:lstStyle/>
          <a:p>
            <a:endParaRPr lang="en-US"/>
          </a:p>
        </p:txBody>
      </p:sp>
      <p:sp>
        <p:nvSpPr>
          <p:cNvPr id="9" name="Picture Placeholder 8">
            <a:extLst>
              <a:ext uri="{FF2B5EF4-FFF2-40B4-BE49-F238E27FC236}">
                <a16:creationId xmlns:a16="http://schemas.microsoft.com/office/drawing/2014/main" id="{CAE122A6-5BE9-8051-8239-6FA24B2186D9}"/>
              </a:ext>
            </a:extLst>
          </p:cNvPr>
          <p:cNvSpPr>
            <a:spLocks noGrp="1"/>
          </p:cNvSpPr>
          <p:nvPr>
            <p:ph type="pic" sz="quarter" idx="30"/>
          </p:nvPr>
        </p:nvSpPr>
        <p:spPr/>
        <p:txBody>
          <a:bodyPr/>
          <a:lstStyle/>
          <a:p>
            <a:endParaRPr lang="en-US"/>
          </a:p>
        </p:txBody>
      </p:sp>
      <p:sp>
        <p:nvSpPr>
          <p:cNvPr id="10" name="Text Placeholder 9">
            <a:extLst>
              <a:ext uri="{FF2B5EF4-FFF2-40B4-BE49-F238E27FC236}">
                <a16:creationId xmlns:a16="http://schemas.microsoft.com/office/drawing/2014/main" id="{0F9C90BC-08FC-FB30-33CF-A4BEFEA51C07}"/>
              </a:ext>
            </a:extLst>
          </p:cNvPr>
          <p:cNvSpPr>
            <a:spLocks noGrp="1"/>
          </p:cNvSpPr>
          <p:nvPr>
            <p:ph type="body" idx="31"/>
          </p:nvPr>
        </p:nvSpPr>
        <p:spPr/>
        <p:txBody>
          <a:bodyPr/>
          <a:lstStyle/>
          <a:p>
            <a:endParaRPr lang="en-US"/>
          </a:p>
        </p:txBody>
      </p:sp>
      <p:sp>
        <p:nvSpPr>
          <p:cNvPr id="11" name="Text Placeholder 10">
            <a:extLst>
              <a:ext uri="{FF2B5EF4-FFF2-40B4-BE49-F238E27FC236}">
                <a16:creationId xmlns:a16="http://schemas.microsoft.com/office/drawing/2014/main" id="{3E3EDBC8-EDFE-87CC-F28F-00B4272CFEE5}"/>
              </a:ext>
            </a:extLst>
          </p:cNvPr>
          <p:cNvSpPr>
            <a:spLocks noGrp="1"/>
          </p:cNvSpPr>
          <p:nvPr>
            <p:ph type="body" idx="32"/>
          </p:nvPr>
        </p:nvSpPr>
        <p:spPr/>
        <p:txBody>
          <a:bodyPr/>
          <a:lstStyle/>
          <a:p>
            <a:endParaRPr lang="en-US"/>
          </a:p>
        </p:txBody>
      </p:sp>
      <p:sp>
        <p:nvSpPr>
          <p:cNvPr id="12" name="Text Placeholder 11">
            <a:extLst>
              <a:ext uri="{FF2B5EF4-FFF2-40B4-BE49-F238E27FC236}">
                <a16:creationId xmlns:a16="http://schemas.microsoft.com/office/drawing/2014/main" id="{081C31A9-2F82-F072-6479-A2859A9DD467}"/>
              </a:ext>
            </a:extLst>
          </p:cNvPr>
          <p:cNvSpPr>
            <a:spLocks noGrp="1"/>
          </p:cNvSpPr>
          <p:nvPr>
            <p:ph type="body" idx="33"/>
          </p:nvPr>
        </p:nvSpPr>
        <p:spPr/>
        <p:txBody>
          <a:bodyPr/>
          <a:lstStyle/>
          <a:p>
            <a:endParaRPr lang="en-US"/>
          </a:p>
        </p:txBody>
      </p:sp>
      <p:sp>
        <p:nvSpPr>
          <p:cNvPr id="13" name="Text Placeholder 12">
            <a:extLst>
              <a:ext uri="{FF2B5EF4-FFF2-40B4-BE49-F238E27FC236}">
                <a16:creationId xmlns:a16="http://schemas.microsoft.com/office/drawing/2014/main" id="{F3C7C149-3431-D8E0-8660-034010D1412F}"/>
              </a:ext>
            </a:extLst>
          </p:cNvPr>
          <p:cNvSpPr>
            <a:spLocks noGrp="1"/>
          </p:cNvSpPr>
          <p:nvPr>
            <p:ph type="body" idx="34"/>
          </p:nvPr>
        </p:nvSpPr>
        <p:spPr/>
        <p:txBody>
          <a:bodyPr/>
          <a:lstStyle/>
          <a:p>
            <a:endParaRPr lang="en-US"/>
          </a:p>
        </p:txBody>
      </p:sp>
      <p:sp>
        <p:nvSpPr>
          <p:cNvPr id="14" name="Text Placeholder 13">
            <a:extLst>
              <a:ext uri="{FF2B5EF4-FFF2-40B4-BE49-F238E27FC236}">
                <a16:creationId xmlns:a16="http://schemas.microsoft.com/office/drawing/2014/main" id="{91DCECEE-A1E0-6524-4CA3-D5A783EBE8C3}"/>
              </a:ext>
            </a:extLst>
          </p:cNvPr>
          <p:cNvSpPr>
            <a:spLocks noGrp="1"/>
          </p:cNvSpPr>
          <p:nvPr>
            <p:ph type="body" idx="35"/>
          </p:nvPr>
        </p:nvSpPr>
        <p:spPr/>
        <p:txBody>
          <a:bodyPr/>
          <a:lstStyle/>
          <a:p>
            <a:endParaRPr lang="en-US"/>
          </a:p>
        </p:txBody>
      </p:sp>
      <p:sp>
        <p:nvSpPr>
          <p:cNvPr id="15" name="Text Placeholder 14">
            <a:extLst>
              <a:ext uri="{FF2B5EF4-FFF2-40B4-BE49-F238E27FC236}">
                <a16:creationId xmlns:a16="http://schemas.microsoft.com/office/drawing/2014/main" id="{38A3FD4E-F183-0482-22A1-B3D6819A2C25}"/>
              </a:ext>
            </a:extLst>
          </p:cNvPr>
          <p:cNvSpPr>
            <a:spLocks noGrp="1"/>
          </p:cNvSpPr>
          <p:nvPr>
            <p:ph type="body" idx="36"/>
          </p:nvPr>
        </p:nvSpPr>
        <p:spPr/>
        <p:txBody>
          <a:bodyPr/>
          <a:lstStyle/>
          <a:p>
            <a:endParaRPr lang="en-US"/>
          </a:p>
        </p:txBody>
      </p:sp>
      <p:sp>
        <p:nvSpPr>
          <p:cNvPr id="16" name="Text Placeholder 15">
            <a:extLst>
              <a:ext uri="{FF2B5EF4-FFF2-40B4-BE49-F238E27FC236}">
                <a16:creationId xmlns:a16="http://schemas.microsoft.com/office/drawing/2014/main" id="{749E071C-BEAE-A61E-FBE4-2884319FB3E7}"/>
              </a:ext>
            </a:extLst>
          </p:cNvPr>
          <p:cNvSpPr>
            <a:spLocks noGrp="1"/>
          </p:cNvSpPr>
          <p:nvPr>
            <p:ph type="body" idx="37"/>
          </p:nvPr>
        </p:nvSpPr>
        <p:spPr/>
        <p:txBody>
          <a:bodyPr/>
          <a:lstStyle/>
          <a:p>
            <a:endParaRPr lang="en-US"/>
          </a:p>
        </p:txBody>
      </p:sp>
      <p:sp>
        <p:nvSpPr>
          <p:cNvPr id="17" name="Text Placeholder 16">
            <a:extLst>
              <a:ext uri="{FF2B5EF4-FFF2-40B4-BE49-F238E27FC236}">
                <a16:creationId xmlns:a16="http://schemas.microsoft.com/office/drawing/2014/main" id="{8ECDB5DD-C70B-73BC-9085-98858FA44573}"/>
              </a:ext>
            </a:extLst>
          </p:cNvPr>
          <p:cNvSpPr>
            <a:spLocks noGrp="1"/>
          </p:cNvSpPr>
          <p:nvPr>
            <p:ph type="body" idx="38"/>
          </p:nvPr>
        </p:nvSpPr>
        <p:spPr/>
        <p:txBody>
          <a:bodyPr/>
          <a:lstStyle/>
          <a:p>
            <a:endParaRPr lang="en-US"/>
          </a:p>
        </p:txBody>
      </p:sp>
      <p:sp>
        <p:nvSpPr>
          <p:cNvPr id="18" name="Text Placeholder 17">
            <a:extLst>
              <a:ext uri="{FF2B5EF4-FFF2-40B4-BE49-F238E27FC236}">
                <a16:creationId xmlns:a16="http://schemas.microsoft.com/office/drawing/2014/main" id="{DDA46A96-73B6-6CB0-97DC-FB9016EA906C}"/>
              </a:ext>
            </a:extLst>
          </p:cNvPr>
          <p:cNvSpPr>
            <a:spLocks noGrp="1"/>
          </p:cNvSpPr>
          <p:nvPr>
            <p:ph type="body" idx="39"/>
          </p:nvPr>
        </p:nvSpPr>
        <p:spPr/>
        <p:txBody>
          <a:bodyPr/>
          <a:lstStyle/>
          <a:p>
            <a:endParaRPr lang="en-US"/>
          </a:p>
        </p:txBody>
      </p:sp>
      <p:sp>
        <p:nvSpPr>
          <p:cNvPr id="19" name="Text Placeholder 18">
            <a:extLst>
              <a:ext uri="{FF2B5EF4-FFF2-40B4-BE49-F238E27FC236}">
                <a16:creationId xmlns:a16="http://schemas.microsoft.com/office/drawing/2014/main" id="{6514DE1F-2B23-693E-ECF4-E8782958A6FC}"/>
              </a:ext>
            </a:extLst>
          </p:cNvPr>
          <p:cNvSpPr>
            <a:spLocks noGrp="1"/>
          </p:cNvSpPr>
          <p:nvPr>
            <p:ph type="body" idx="40"/>
          </p:nvPr>
        </p:nvSpPr>
        <p:spPr/>
        <p:txBody>
          <a:bodyPr/>
          <a:lstStyle/>
          <a:p>
            <a:endParaRPr lang="en-US"/>
          </a:p>
        </p:txBody>
      </p:sp>
      <p:sp>
        <p:nvSpPr>
          <p:cNvPr id="20" name="Text Placeholder 19">
            <a:extLst>
              <a:ext uri="{FF2B5EF4-FFF2-40B4-BE49-F238E27FC236}">
                <a16:creationId xmlns:a16="http://schemas.microsoft.com/office/drawing/2014/main" id="{1E0851FF-E87C-8093-47E1-E5118DBEC24D}"/>
              </a:ext>
            </a:extLst>
          </p:cNvPr>
          <p:cNvSpPr>
            <a:spLocks noGrp="1"/>
          </p:cNvSpPr>
          <p:nvPr>
            <p:ph type="body" idx="41"/>
          </p:nvPr>
        </p:nvSpPr>
        <p:spPr/>
        <p:txBody>
          <a:bodyPr/>
          <a:lstStyle/>
          <a:p>
            <a:endParaRPr lang="en-US"/>
          </a:p>
        </p:txBody>
      </p:sp>
      <p:sp>
        <p:nvSpPr>
          <p:cNvPr id="21" name="Text Placeholder 20">
            <a:extLst>
              <a:ext uri="{FF2B5EF4-FFF2-40B4-BE49-F238E27FC236}">
                <a16:creationId xmlns:a16="http://schemas.microsoft.com/office/drawing/2014/main" id="{77CA8131-A8B2-85EA-B22F-498E71DE34C8}"/>
              </a:ext>
            </a:extLst>
          </p:cNvPr>
          <p:cNvSpPr>
            <a:spLocks noGrp="1"/>
          </p:cNvSpPr>
          <p:nvPr>
            <p:ph type="body" idx="42"/>
          </p:nvPr>
        </p:nvSpPr>
        <p:spPr/>
        <p:txBody>
          <a:bodyPr/>
          <a:lstStyle/>
          <a:p>
            <a:endParaRPr lang="en-US"/>
          </a:p>
        </p:txBody>
      </p:sp>
      <p:sp>
        <p:nvSpPr>
          <p:cNvPr id="22" name="Text Placeholder 21">
            <a:extLst>
              <a:ext uri="{FF2B5EF4-FFF2-40B4-BE49-F238E27FC236}">
                <a16:creationId xmlns:a16="http://schemas.microsoft.com/office/drawing/2014/main" id="{26367975-3FE2-16FE-BEE1-17B70C84C946}"/>
              </a:ext>
            </a:extLst>
          </p:cNvPr>
          <p:cNvSpPr>
            <a:spLocks noGrp="1"/>
          </p:cNvSpPr>
          <p:nvPr>
            <p:ph type="body" idx="43"/>
          </p:nvPr>
        </p:nvSpPr>
        <p:spPr/>
        <p:txBody>
          <a:bodyPr/>
          <a:lstStyle/>
          <a:p>
            <a:endParaRPr lang="en-US"/>
          </a:p>
        </p:txBody>
      </p:sp>
      <p:sp>
        <p:nvSpPr>
          <p:cNvPr id="23" name="Text Placeholder 22">
            <a:extLst>
              <a:ext uri="{FF2B5EF4-FFF2-40B4-BE49-F238E27FC236}">
                <a16:creationId xmlns:a16="http://schemas.microsoft.com/office/drawing/2014/main" id="{DCBD7B46-5DE3-3664-760C-2EED57F0A250}"/>
              </a:ext>
            </a:extLst>
          </p:cNvPr>
          <p:cNvSpPr>
            <a:spLocks noGrp="1"/>
          </p:cNvSpPr>
          <p:nvPr>
            <p:ph type="body" idx="44"/>
          </p:nvPr>
        </p:nvSpPr>
        <p:spPr/>
        <p:txBody>
          <a:bodyPr/>
          <a:lstStyle/>
          <a:p>
            <a:endParaRPr lang="en-US"/>
          </a:p>
        </p:txBody>
      </p:sp>
      <p:sp>
        <p:nvSpPr>
          <p:cNvPr id="24" name="Text Placeholder 23">
            <a:extLst>
              <a:ext uri="{FF2B5EF4-FFF2-40B4-BE49-F238E27FC236}">
                <a16:creationId xmlns:a16="http://schemas.microsoft.com/office/drawing/2014/main" id="{B0519BC7-22A1-30EA-7D74-9C5F306069F7}"/>
              </a:ext>
            </a:extLst>
          </p:cNvPr>
          <p:cNvSpPr>
            <a:spLocks noGrp="1"/>
          </p:cNvSpPr>
          <p:nvPr>
            <p:ph type="body" idx="45"/>
          </p:nvPr>
        </p:nvSpPr>
        <p:spPr/>
        <p:txBody>
          <a:bodyPr/>
          <a:lstStyle/>
          <a:p>
            <a:endParaRPr lang="en-US"/>
          </a:p>
        </p:txBody>
      </p:sp>
      <p:sp>
        <p:nvSpPr>
          <p:cNvPr id="25" name="Text Placeholder 24">
            <a:extLst>
              <a:ext uri="{FF2B5EF4-FFF2-40B4-BE49-F238E27FC236}">
                <a16:creationId xmlns:a16="http://schemas.microsoft.com/office/drawing/2014/main" id="{3242772F-84E1-D7A6-BFBE-2C7796908CDA}"/>
              </a:ext>
            </a:extLst>
          </p:cNvPr>
          <p:cNvSpPr>
            <a:spLocks noGrp="1"/>
          </p:cNvSpPr>
          <p:nvPr>
            <p:ph type="body" idx="46"/>
          </p:nvPr>
        </p:nvSpPr>
        <p:spPr/>
        <p:txBody>
          <a:bodyPr/>
          <a:lstStyle/>
          <a:p>
            <a:endParaRPr lang="en-US"/>
          </a:p>
        </p:txBody>
      </p:sp>
    </p:spTree>
    <p:extLst>
      <p:ext uri="{BB962C8B-B14F-4D97-AF65-F5344CB8AC3E}">
        <p14:creationId xmlns:p14="http://schemas.microsoft.com/office/powerpoint/2010/main" val="379301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550F2-5331-8592-363C-C52927E0414E}"/>
              </a:ext>
            </a:extLst>
          </p:cNvPr>
          <p:cNvSpPr>
            <a:spLocks noGrp="1"/>
          </p:cNvSpPr>
          <p:nvPr>
            <p:ph type="body" idx="20"/>
          </p:nvPr>
        </p:nvSpPr>
        <p:spPr/>
        <p:txBody>
          <a:bodyPr/>
          <a:lstStyle/>
          <a:p>
            <a:endParaRPr lang="en-US"/>
          </a:p>
        </p:txBody>
      </p:sp>
      <p:sp>
        <p:nvSpPr>
          <p:cNvPr id="3" name="Text Placeholder 2">
            <a:extLst>
              <a:ext uri="{FF2B5EF4-FFF2-40B4-BE49-F238E27FC236}">
                <a16:creationId xmlns:a16="http://schemas.microsoft.com/office/drawing/2014/main" id="{AD7A3006-B5D9-9C6F-0460-69F044450318}"/>
              </a:ext>
            </a:extLst>
          </p:cNvPr>
          <p:cNvSpPr>
            <a:spLocks noGrp="1"/>
          </p:cNvSpPr>
          <p:nvPr>
            <p:ph type="body" idx="24"/>
          </p:nvPr>
        </p:nvSpPr>
        <p:spPr/>
        <p:txBody>
          <a:bodyPr/>
          <a:lstStyle/>
          <a:p>
            <a:endParaRPr lang="en-US"/>
          </a:p>
        </p:txBody>
      </p:sp>
      <p:sp>
        <p:nvSpPr>
          <p:cNvPr id="4" name="Picture Placeholder 3">
            <a:extLst>
              <a:ext uri="{FF2B5EF4-FFF2-40B4-BE49-F238E27FC236}">
                <a16:creationId xmlns:a16="http://schemas.microsoft.com/office/drawing/2014/main" id="{B9F4C711-8E0D-3258-84B6-C1A59BE1A76E}"/>
              </a:ext>
            </a:extLst>
          </p:cNvPr>
          <p:cNvSpPr>
            <a:spLocks noGrp="1"/>
          </p:cNvSpPr>
          <p:nvPr>
            <p:ph type="pic" sz="quarter" idx="25"/>
          </p:nvPr>
        </p:nvSpPr>
        <p:spPr/>
        <p:txBody>
          <a:bodyPr/>
          <a:lstStyle/>
          <a:p>
            <a:endParaRPr lang="en-US"/>
          </a:p>
        </p:txBody>
      </p:sp>
      <p:sp>
        <p:nvSpPr>
          <p:cNvPr id="5" name="Text Placeholder 4">
            <a:extLst>
              <a:ext uri="{FF2B5EF4-FFF2-40B4-BE49-F238E27FC236}">
                <a16:creationId xmlns:a16="http://schemas.microsoft.com/office/drawing/2014/main" id="{7B5C8626-F69A-27F6-4B87-7FF33B9A2DD9}"/>
              </a:ext>
            </a:extLst>
          </p:cNvPr>
          <p:cNvSpPr>
            <a:spLocks noGrp="1"/>
          </p:cNvSpPr>
          <p:nvPr>
            <p:ph type="body" idx="26"/>
          </p:nvPr>
        </p:nvSpPr>
        <p:spPr>
          <a:xfrm>
            <a:off x="540993" y="1852214"/>
            <a:ext cx="6612282" cy="306605"/>
          </a:xfrm>
        </p:spPr>
        <p:txBody>
          <a:bodyPr/>
          <a:lstStyle/>
          <a:p>
            <a:endParaRPr lang="en-US"/>
          </a:p>
        </p:txBody>
      </p:sp>
      <p:sp>
        <p:nvSpPr>
          <p:cNvPr id="6" name="Text Placeholder 5">
            <a:extLst>
              <a:ext uri="{FF2B5EF4-FFF2-40B4-BE49-F238E27FC236}">
                <a16:creationId xmlns:a16="http://schemas.microsoft.com/office/drawing/2014/main" id="{B16D46B1-5944-A425-D295-8454AD3CF5B1}"/>
              </a:ext>
            </a:extLst>
          </p:cNvPr>
          <p:cNvSpPr>
            <a:spLocks noGrp="1"/>
          </p:cNvSpPr>
          <p:nvPr>
            <p:ph type="body" idx="27"/>
          </p:nvPr>
        </p:nvSpPr>
        <p:spPr/>
        <p:txBody>
          <a:bodyPr/>
          <a:lstStyle/>
          <a:p>
            <a:endParaRPr lang="en-US"/>
          </a:p>
        </p:txBody>
      </p:sp>
      <p:sp>
        <p:nvSpPr>
          <p:cNvPr id="7" name="Picture Placeholder 6">
            <a:extLst>
              <a:ext uri="{FF2B5EF4-FFF2-40B4-BE49-F238E27FC236}">
                <a16:creationId xmlns:a16="http://schemas.microsoft.com/office/drawing/2014/main" id="{F884346C-AF88-2DE0-F793-C36E30EE16B9}"/>
              </a:ext>
            </a:extLst>
          </p:cNvPr>
          <p:cNvSpPr>
            <a:spLocks noGrp="1"/>
          </p:cNvSpPr>
          <p:nvPr>
            <p:ph type="pic" sz="quarter" idx="28"/>
          </p:nvPr>
        </p:nvSpPr>
        <p:spPr/>
        <p:txBody>
          <a:bodyPr/>
          <a:lstStyle/>
          <a:p>
            <a:endParaRPr lang="en-US"/>
          </a:p>
        </p:txBody>
      </p:sp>
    </p:spTree>
    <p:extLst>
      <p:ext uri="{BB962C8B-B14F-4D97-AF65-F5344CB8AC3E}">
        <p14:creationId xmlns:p14="http://schemas.microsoft.com/office/powerpoint/2010/main" val="132244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9EDAE-5882-69EA-1873-1E9182381AC3}"/>
              </a:ext>
            </a:extLst>
          </p:cNvPr>
          <p:cNvSpPr>
            <a:spLocks noGrp="1"/>
          </p:cNvSpPr>
          <p:nvPr>
            <p:ph type="body" idx="14"/>
          </p:nvPr>
        </p:nvSpPr>
        <p:spPr/>
        <p:txBody>
          <a:bodyPr/>
          <a:lstStyle/>
          <a:p>
            <a:endParaRPr lang="en-US"/>
          </a:p>
        </p:txBody>
      </p:sp>
      <p:sp>
        <p:nvSpPr>
          <p:cNvPr id="3" name="Content Placeholder 2">
            <a:extLst>
              <a:ext uri="{FF2B5EF4-FFF2-40B4-BE49-F238E27FC236}">
                <a16:creationId xmlns:a16="http://schemas.microsoft.com/office/drawing/2014/main" id="{647D1BAA-F92E-5208-ABA6-1893DD0CFF84}"/>
              </a:ext>
            </a:extLst>
          </p:cNvPr>
          <p:cNvSpPr>
            <a:spLocks noGrp="1"/>
          </p:cNvSpPr>
          <p:nvPr>
            <p:ph sz="quarter" idx="18"/>
          </p:nvPr>
        </p:nvSpPr>
        <p:spPr>
          <a:xfrm>
            <a:off x="4314813" y="4413506"/>
            <a:ext cx="3594179" cy="1885383"/>
          </a:xfrm>
        </p:spPr>
        <p:txBody>
          <a:bodyPr/>
          <a:lstStyle/>
          <a:p>
            <a:endParaRPr lang="en-US"/>
          </a:p>
        </p:txBody>
      </p:sp>
      <p:sp>
        <p:nvSpPr>
          <p:cNvPr id="4" name="Content Placeholder 3">
            <a:extLst>
              <a:ext uri="{FF2B5EF4-FFF2-40B4-BE49-F238E27FC236}">
                <a16:creationId xmlns:a16="http://schemas.microsoft.com/office/drawing/2014/main" id="{B184335D-3BE9-2E56-9E77-D0F2BD550E91}"/>
              </a:ext>
            </a:extLst>
          </p:cNvPr>
          <p:cNvSpPr>
            <a:spLocks noGrp="1"/>
          </p:cNvSpPr>
          <p:nvPr>
            <p:ph sz="quarter" idx="19"/>
          </p:nvPr>
        </p:nvSpPr>
        <p:spPr/>
        <p:txBody>
          <a:bodyPr/>
          <a:lstStyle/>
          <a:p>
            <a:endParaRPr lang="en-US"/>
          </a:p>
        </p:txBody>
      </p:sp>
      <p:sp>
        <p:nvSpPr>
          <p:cNvPr id="5" name="Text Placeholder 4">
            <a:extLst>
              <a:ext uri="{FF2B5EF4-FFF2-40B4-BE49-F238E27FC236}">
                <a16:creationId xmlns:a16="http://schemas.microsoft.com/office/drawing/2014/main" id="{AA4EBF9F-C0C7-D9FC-97EE-8FDC2B4A4718}"/>
              </a:ext>
            </a:extLst>
          </p:cNvPr>
          <p:cNvSpPr>
            <a:spLocks noGrp="1"/>
          </p:cNvSpPr>
          <p:nvPr>
            <p:ph type="body" idx="20"/>
          </p:nvPr>
        </p:nvSpPr>
        <p:spPr>
          <a:xfrm>
            <a:off x="4314813" y="1280570"/>
            <a:ext cx="7628709" cy="2799940"/>
          </a:xfrm>
        </p:spPr>
        <p:txBody>
          <a:bodyPr/>
          <a:lstStyle/>
          <a:p>
            <a:endParaRPr lang="en-US"/>
          </a:p>
        </p:txBody>
      </p:sp>
    </p:spTree>
    <p:extLst>
      <p:ext uri="{BB962C8B-B14F-4D97-AF65-F5344CB8AC3E}">
        <p14:creationId xmlns:p14="http://schemas.microsoft.com/office/powerpoint/2010/main" val="88672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C2A4A-188C-4BF3-69F5-242E834B2750}"/>
              </a:ext>
            </a:extLst>
          </p:cNvPr>
          <p:cNvSpPr>
            <a:spLocks noGrp="1"/>
          </p:cNvSpPr>
          <p:nvPr>
            <p:ph type="body" idx="14"/>
          </p:nvPr>
        </p:nvSpPr>
        <p:spPr/>
        <p:txBody>
          <a:bodyPr/>
          <a:lstStyle/>
          <a:p>
            <a:endParaRPr lang="en-US"/>
          </a:p>
        </p:txBody>
      </p:sp>
      <p:sp>
        <p:nvSpPr>
          <p:cNvPr id="3" name="Text Placeholder 2">
            <a:extLst>
              <a:ext uri="{FF2B5EF4-FFF2-40B4-BE49-F238E27FC236}">
                <a16:creationId xmlns:a16="http://schemas.microsoft.com/office/drawing/2014/main" id="{5DD77C83-AADF-A77C-8FCE-71DA799D7713}"/>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AE51A6A4-11B3-8157-A08E-B591330D1A74}"/>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83214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Submission Template">
  <a:themeElements>
    <a:clrScheme name="Samsung SFT4 CC">
      <a:dk1>
        <a:srgbClr val="000000"/>
      </a:dk1>
      <a:lt1>
        <a:srgbClr val="FFFFFF"/>
      </a:lt1>
      <a:dk2>
        <a:srgbClr val="7DA4C9"/>
      </a:dk2>
      <a:lt2>
        <a:srgbClr val="FFFFFF"/>
      </a:lt2>
      <a:accent1>
        <a:srgbClr val="1D77C8"/>
      </a:accent1>
      <a:accent2>
        <a:srgbClr val="36B3E2"/>
      </a:accent2>
      <a:accent3>
        <a:srgbClr val="3FC3B1"/>
      </a:accent3>
      <a:accent4>
        <a:srgbClr val="8193DC"/>
      </a:accent4>
      <a:accent5>
        <a:srgbClr val="F9B446"/>
      </a:accent5>
      <a:accent6>
        <a:srgbClr val="70AD47"/>
      </a:accent6>
      <a:hlink>
        <a:srgbClr val="F54238"/>
      </a:hlink>
      <a:folHlink>
        <a:srgbClr val="13289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amsung Master">
  <a:themeElements>
    <a:clrScheme name="Samsung">
      <a:dk1>
        <a:srgbClr val="000000"/>
      </a:dk1>
      <a:lt1>
        <a:srgbClr val="FFFFFF"/>
      </a:lt1>
      <a:dk2>
        <a:srgbClr val="1428A0"/>
      </a:dk2>
      <a:lt2>
        <a:srgbClr val="6E6969"/>
      </a:lt2>
      <a:accent1>
        <a:srgbClr val="FFB545"/>
      </a:accent1>
      <a:accent2>
        <a:srgbClr val="00B2E2"/>
      </a:accent2>
      <a:accent3>
        <a:srgbClr val="00C3B2"/>
      </a:accent3>
      <a:accent4>
        <a:srgbClr val="B07BB5"/>
      </a:accent4>
      <a:accent5>
        <a:srgbClr val="96D653"/>
      </a:accent5>
      <a:accent6>
        <a:srgbClr val="0077C8"/>
      </a:accent6>
      <a:hlink>
        <a:srgbClr val="1428A0"/>
      </a:hlink>
      <a:folHlink>
        <a:srgbClr val="6E6969"/>
      </a:folHlink>
    </a:clrScheme>
    <a:fontScheme name="Samsung">
      <a:majorFont>
        <a:latin typeface="Samsung Sharp Sans Bold"/>
        <a:ea typeface="Samsung Sharp Sans Bold"/>
        <a:cs typeface=""/>
      </a:majorFont>
      <a:minorFont>
        <a:latin typeface="Samsung Sharp Sans Medium"/>
        <a:ea typeface="Samsung Sharp Sans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0" tIns="0" rIns="0" bIns="0" numCol="1" spcCol="0" rtlCol="0" anchor="t" anchorCtr="0" compatLnSpc="1">
        <a:prstTxWarp prst="textNoShape">
          <a:avLst/>
        </a:prstTxWarp>
        <a:spAutoFit/>
      </a:bodyPr>
      <a:lstStyle>
        <a:defPPr algn="l">
          <a:defRPr sz="1400" dirty="0">
            <a:latin typeface="Samsung Sharp Sans Regular"/>
          </a:defRPr>
        </a:defPPr>
      </a:lstStyle>
    </a:spDef>
    <a:lnDef>
      <a:spPr>
        <a:ln w="952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60000" indent="-360000" algn="l">
          <a:buFont typeface="Wingdings" panose="05000000000000000000" pitchFamily="2" charset="2"/>
          <a:buChar char="l"/>
          <a:defRPr sz="2000" dirty="0" err="1" smtClean="0">
            <a:latin typeface="+mj-lt"/>
          </a:defRPr>
        </a:defPPr>
      </a:lstStyle>
    </a:txDef>
  </a:objectDefaults>
  <a:extraClrSchemeLst/>
  <a:custClrLst>
    <a:custClr name="R 255">
      <a:srgbClr val="FF4337"/>
    </a:custClr>
    <a:custClr name="R 255">
      <a:srgbClr val="FFB545"/>
    </a:custClr>
    <a:custClr name="R 150">
      <a:srgbClr val="96D653"/>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B669D26C8494CA7785679D8B2A5ED" ma:contentTypeVersion="19" ma:contentTypeDescription="Create a new document." ma:contentTypeScope="" ma:versionID="27e4bc694ad510971271580c8333b98d">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2b986f70628b38be3c0e1dad2ccab77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LUB xmlns="be24c730-79ca-4eb5-9fee-26c6c4fc7260">Choice 1</BLUB>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06F1E3-2DCD-4304-AD6E-6FA8CC2371B4}">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C780FB9-D7D9-486C-9B2C-792577BFD90B}">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4613504-31F2-4C58-B133-1871F62370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Words>
  <Application>Microsoft Office PowerPoint</Application>
  <PresentationFormat>Widescreen</PresentationFormat>
  <Paragraphs>1</Paragraphs>
  <Slides>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Aptos</vt:lpstr>
      <vt:lpstr>Arial</vt:lpstr>
      <vt:lpstr>Samsung Sharp Sans Bold</vt:lpstr>
      <vt:lpstr>Samsung Sharp Sans Medium</vt:lpstr>
      <vt:lpstr>SamsungOne-700</vt:lpstr>
      <vt:lpstr>Segoe UI</vt:lpstr>
      <vt:lpstr>System Font Regular</vt:lpstr>
      <vt:lpstr>Wingdings</vt:lpstr>
      <vt:lpstr>Submission Template</vt:lpstr>
      <vt:lpstr>Samsung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Josephine Hoffheinz</dc:creator>
  <cp:lastModifiedBy>Bianca McManus</cp:lastModifiedBy>
  <cp:revision>1</cp:revision>
  <dcterms:created xsi:type="dcterms:W3CDTF">2024-03-10T13:25:42Z</dcterms:created>
  <dcterms:modified xsi:type="dcterms:W3CDTF">2024-04-25T11:11:31Z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