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1"/>
  </p:notesMasterIdLst>
  <p:sldIdLst>
    <p:sldId id="279" r:id="rId5"/>
    <p:sldId id="266" r:id="rId6"/>
    <p:sldId id="280" r:id="rId7"/>
    <p:sldId id="273" r:id="rId8"/>
    <p:sldId id="271" r:id="rId9"/>
    <p:sldId id="270" r:id="rId10"/>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79"/>
          </p14:sldIdLst>
        </p14:section>
        <p14:section name="Introduce yourself" id="{6F032485-F42F-4645-AF5B-CE298C1CA406}">
          <p14:sldIdLst>
            <p14:sldId id="266"/>
          </p14:sldIdLst>
        </p14:section>
        <p14:section name="Mandatory Slides" id="{08251AE7-0E36-B446-A6D5-DA50A1678257}">
          <p14:sldIdLst>
            <p14:sldId id="280"/>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A5DE26-044D-47C2-92B2-885117E5348A}" v="259" dt="2024-04-24T13:06:28.1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92"/>
    <p:restoredTop sz="96348"/>
  </p:normalViewPr>
  <p:slideViewPr>
    <p:cSldViewPr snapToGrid="0">
      <p:cViewPr varScale="1">
        <p:scale>
          <a:sx n="111" d="100"/>
          <a:sy n="111" d="100"/>
        </p:scale>
        <p:origin x="69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 Sedovnik" userId="c899cdf4-4dd3-48e4-9d05-d9a3bf84ba8f" providerId="ADAL" clId="{F4A5DE26-044D-47C2-92B2-885117E5348A}"/>
    <pc:docChg chg="undo redo custSel modMainMaster">
      <pc:chgData name="Nico Sedovnik" userId="c899cdf4-4dd3-48e4-9d05-d9a3bf84ba8f" providerId="ADAL" clId="{F4A5DE26-044D-47C2-92B2-885117E5348A}" dt="2024-04-24T13:08:15.575" v="1293" actId="113"/>
      <pc:docMkLst>
        <pc:docMk/>
      </pc:docMkLst>
      <pc:sldMasterChg chg="modSldLayout">
        <pc:chgData name="Nico Sedovnik" userId="c899cdf4-4dd3-48e4-9d05-d9a3bf84ba8f" providerId="ADAL" clId="{F4A5DE26-044D-47C2-92B2-885117E5348A}" dt="2024-04-24T13:08:15.575" v="1293" actId="113"/>
        <pc:sldMasterMkLst>
          <pc:docMk/>
          <pc:sldMasterMk cId="2394396925" sldId="2147483661"/>
        </pc:sldMasterMkLst>
        <pc:sldLayoutChg chg="modSp mod">
          <pc:chgData name="Nico Sedovnik" userId="c899cdf4-4dd3-48e4-9d05-d9a3bf84ba8f" providerId="ADAL" clId="{F4A5DE26-044D-47C2-92B2-885117E5348A}" dt="2024-04-24T13:07:16.456" v="1291" actId="20577"/>
          <pc:sldLayoutMkLst>
            <pc:docMk/>
            <pc:sldMasterMk cId="2394396925" sldId="2147483661"/>
            <pc:sldLayoutMk cId="1783054580" sldId="2147483674"/>
          </pc:sldLayoutMkLst>
          <pc:spChg chg="mod">
            <ac:chgData name="Nico Sedovnik" userId="c899cdf4-4dd3-48e4-9d05-d9a3bf84ba8f" providerId="ADAL" clId="{F4A5DE26-044D-47C2-92B2-885117E5348A}" dt="2024-04-24T13:04:36.847" v="1258" actId="20577"/>
            <ac:spMkLst>
              <pc:docMk/>
              <pc:sldMasterMk cId="2394396925" sldId="2147483661"/>
              <pc:sldLayoutMk cId="1783054580" sldId="2147483674"/>
              <ac:spMk id="2" creationId="{9A09CF22-0C7B-B8E0-EEF8-7EA4D09EAF28}"/>
            </ac:spMkLst>
          </pc:spChg>
          <pc:spChg chg="mod">
            <ac:chgData name="Nico Sedovnik" userId="c899cdf4-4dd3-48e4-9d05-d9a3bf84ba8f" providerId="ADAL" clId="{F4A5DE26-044D-47C2-92B2-885117E5348A}" dt="2024-04-24T13:05:14.516" v="1266" actId="20577"/>
            <ac:spMkLst>
              <pc:docMk/>
              <pc:sldMasterMk cId="2394396925" sldId="2147483661"/>
              <pc:sldLayoutMk cId="1783054580" sldId="2147483674"/>
              <ac:spMk id="3" creationId="{5402531D-663E-4F48-BA71-AC207EEA93D3}"/>
            </ac:spMkLst>
          </pc:spChg>
          <pc:spChg chg="mod">
            <ac:chgData name="Nico Sedovnik" userId="c899cdf4-4dd3-48e4-9d05-d9a3bf84ba8f" providerId="ADAL" clId="{F4A5DE26-044D-47C2-92B2-885117E5348A}" dt="2024-04-24T13:05:19.676" v="1272" actId="20577"/>
            <ac:spMkLst>
              <pc:docMk/>
              <pc:sldMasterMk cId="2394396925" sldId="2147483661"/>
              <pc:sldLayoutMk cId="1783054580" sldId="2147483674"/>
              <ac:spMk id="4" creationId="{7489963A-FF12-C3B1-57CE-95D2F958E518}"/>
            </ac:spMkLst>
          </pc:spChg>
          <pc:spChg chg="mod">
            <ac:chgData name="Nico Sedovnik" userId="c899cdf4-4dd3-48e4-9d05-d9a3bf84ba8f" providerId="ADAL" clId="{F4A5DE26-044D-47C2-92B2-885117E5348A}" dt="2024-04-24T13:07:16.456" v="1291" actId="20577"/>
            <ac:spMkLst>
              <pc:docMk/>
              <pc:sldMasterMk cId="2394396925" sldId="2147483661"/>
              <pc:sldLayoutMk cId="1783054580" sldId="2147483674"/>
              <ac:spMk id="6" creationId="{8814DEDD-7C5C-9062-14A1-B8310D3491F0}"/>
            </ac:spMkLst>
          </pc:spChg>
        </pc:sldLayoutChg>
        <pc:sldLayoutChg chg="modSp mod">
          <pc:chgData name="Nico Sedovnik" userId="c899cdf4-4dd3-48e4-9d05-d9a3bf84ba8f" providerId="ADAL" clId="{F4A5DE26-044D-47C2-92B2-885117E5348A}" dt="2024-04-24T13:08:15.575" v="1293" actId="113"/>
          <pc:sldLayoutMkLst>
            <pc:docMk/>
            <pc:sldMasterMk cId="2394396925" sldId="2147483661"/>
            <pc:sldLayoutMk cId="3485044174" sldId="2147483678"/>
          </pc:sldLayoutMkLst>
          <pc:spChg chg="mod">
            <ac:chgData name="Nico Sedovnik" userId="c899cdf4-4dd3-48e4-9d05-d9a3bf84ba8f" providerId="ADAL" clId="{F4A5DE26-044D-47C2-92B2-885117E5348A}" dt="2024-04-24T13:08:15.575" v="1293" actId="113"/>
            <ac:spMkLst>
              <pc:docMk/>
              <pc:sldMasterMk cId="2394396925" sldId="2147483661"/>
              <pc:sldLayoutMk cId="3485044174" sldId="2147483678"/>
              <ac:spMk id="2" creationId="{78001DD8-C197-AC47-98FF-7309D4903512}"/>
            </ac:spMkLst>
          </pc:spChg>
          <pc:spChg chg="mod">
            <ac:chgData name="Nico Sedovnik" userId="c899cdf4-4dd3-48e4-9d05-d9a3bf84ba8f" providerId="ADAL" clId="{F4A5DE26-044D-47C2-92B2-885117E5348A}" dt="2024-04-24T12:29:10.325" v="170" actId="20577"/>
            <ac:spMkLst>
              <pc:docMk/>
              <pc:sldMasterMk cId="2394396925" sldId="2147483661"/>
              <pc:sldLayoutMk cId="3485044174" sldId="2147483678"/>
              <ac:spMk id="3" creationId="{06031EA5-7094-3853-E246-0C190AB56E9C}"/>
            </ac:spMkLst>
          </pc:spChg>
          <pc:spChg chg="mod">
            <ac:chgData name="Nico Sedovnik" userId="c899cdf4-4dd3-48e4-9d05-d9a3bf84ba8f" providerId="ADAL" clId="{F4A5DE26-044D-47C2-92B2-885117E5348A}" dt="2024-04-24T12:29:15.670" v="180" actId="20577"/>
            <ac:spMkLst>
              <pc:docMk/>
              <pc:sldMasterMk cId="2394396925" sldId="2147483661"/>
              <pc:sldLayoutMk cId="3485044174" sldId="2147483678"/>
              <ac:spMk id="6" creationId="{6A70E5BD-CA51-09C4-A0D0-817208BC2628}"/>
            </ac:spMkLst>
          </pc:spChg>
          <pc:spChg chg="mod">
            <ac:chgData name="Nico Sedovnik" userId="c899cdf4-4dd3-48e4-9d05-d9a3bf84ba8f" providerId="ADAL" clId="{F4A5DE26-044D-47C2-92B2-885117E5348A}" dt="2024-04-24T12:23:56.986" v="129" actId="20577"/>
            <ac:spMkLst>
              <pc:docMk/>
              <pc:sldMasterMk cId="2394396925" sldId="2147483661"/>
              <pc:sldLayoutMk cId="3485044174" sldId="2147483678"/>
              <ac:spMk id="9" creationId="{3676FF84-31E1-C937-463E-EA12653DED04}"/>
            </ac:spMkLst>
          </pc:spChg>
          <pc:spChg chg="mod">
            <ac:chgData name="Nico Sedovnik" userId="c899cdf4-4dd3-48e4-9d05-d9a3bf84ba8f" providerId="ADAL" clId="{F4A5DE26-044D-47C2-92B2-885117E5348A}" dt="2024-04-24T12:26:25.005" v="151" actId="20577"/>
            <ac:spMkLst>
              <pc:docMk/>
              <pc:sldMasterMk cId="2394396925" sldId="2147483661"/>
              <pc:sldLayoutMk cId="3485044174" sldId="2147483678"/>
              <ac:spMk id="10" creationId="{17612AC8-FC47-EEFB-DFAA-6A99D4950EC0}"/>
            </ac:spMkLst>
          </pc:spChg>
          <pc:spChg chg="mod">
            <ac:chgData name="Nico Sedovnik" userId="c899cdf4-4dd3-48e4-9d05-d9a3bf84ba8f" providerId="ADAL" clId="{F4A5DE26-044D-47C2-92B2-885117E5348A}" dt="2024-04-24T12:29:42.995" v="242" actId="20577"/>
            <ac:spMkLst>
              <pc:docMk/>
              <pc:sldMasterMk cId="2394396925" sldId="2147483661"/>
              <pc:sldLayoutMk cId="3485044174" sldId="2147483678"/>
              <ac:spMk id="12" creationId="{D857812C-F707-CEB5-F849-562C7BA4920F}"/>
            </ac:spMkLst>
          </pc:spChg>
          <pc:spChg chg="mod">
            <ac:chgData name="Nico Sedovnik" userId="c899cdf4-4dd3-48e4-9d05-d9a3bf84ba8f" providerId="ADAL" clId="{F4A5DE26-044D-47C2-92B2-885117E5348A}" dt="2024-04-24T12:28:54.857" v="158" actId="20577"/>
            <ac:spMkLst>
              <pc:docMk/>
              <pc:sldMasterMk cId="2394396925" sldId="2147483661"/>
              <pc:sldLayoutMk cId="3485044174" sldId="2147483678"/>
              <ac:spMk id="14" creationId="{76F030FD-CF8C-493C-44C2-2ADB5AE0E234}"/>
            </ac:spMkLst>
          </pc:spChg>
        </pc:sldLayoutChg>
        <pc:sldLayoutChg chg="modSp mod">
          <pc:chgData name="Nico Sedovnik" userId="c899cdf4-4dd3-48e4-9d05-d9a3bf84ba8f" providerId="ADAL" clId="{F4A5DE26-044D-47C2-92B2-885117E5348A}" dt="2024-04-24T12:57:59.463" v="1118" actId="790"/>
          <pc:sldLayoutMkLst>
            <pc:docMk/>
            <pc:sldMasterMk cId="2394396925" sldId="2147483661"/>
            <pc:sldLayoutMk cId="496303994" sldId="2147483679"/>
          </pc:sldLayoutMkLst>
          <pc:spChg chg="mod">
            <ac:chgData name="Nico Sedovnik" userId="c899cdf4-4dd3-48e4-9d05-d9a3bf84ba8f" providerId="ADAL" clId="{F4A5DE26-044D-47C2-92B2-885117E5348A}" dt="2024-04-24T12:54:59.947" v="980" actId="790"/>
            <ac:spMkLst>
              <pc:docMk/>
              <pc:sldMasterMk cId="2394396925" sldId="2147483661"/>
              <pc:sldLayoutMk cId="496303994" sldId="2147483679"/>
              <ac:spMk id="2" creationId="{7E5FA1BE-7633-F019-9769-1B38AF726BC0}"/>
            </ac:spMkLst>
          </pc:spChg>
          <pc:spChg chg="mod">
            <ac:chgData name="Nico Sedovnik" userId="c899cdf4-4dd3-48e4-9d05-d9a3bf84ba8f" providerId="ADAL" clId="{F4A5DE26-044D-47C2-92B2-885117E5348A}" dt="2024-04-24T12:57:59.463" v="1118" actId="790"/>
            <ac:spMkLst>
              <pc:docMk/>
              <pc:sldMasterMk cId="2394396925" sldId="2147483661"/>
              <pc:sldLayoutMk cId="496303994" sldId="2147483679"/>
              <ac:spMk id="3" creationId="{CAF8F316-5A1E-7E46-5A95-F83876EE2C2E}"/>
            </ac:spMkLst>
          </pc:spChg>
          <pc:spChg chg="mod">
            <ac:chgData name="Nico Sedovnik" userId="c899cdf4-4dd3-48e4-9d05-d9a3bf84ba8f" providerId="ADAL" clId="{F4A5DE26-044D-47C2-92B2-885117E5348A}" dt="2024-04-24T12:57:59.463" v="1118" actId="790"/>
            <ac:spMkLst>
              <pc:docMk/>
              <pc:sldMasterMk cId="2394396925" sldId="2147483661"/>
              <pc:sldLayoutMk cId="496303994" sldId="2147483679"/>
              <ac:spMk id="4" creationId="{0676AEC4-C477-8D4E-400B-BA76F2A8B655}"/>
            </ac:spMkLst>
          </pc:spChg>
          <pc:spChg chg="mod">
            <ac:chgData name="Nico Sedovnik" userId="c899cdf4-4dd3-48e4-9d05-d9a3bf84ba8f" providerId="ADAL" clId="{F4A5DE26-044D-47C2-92B2-885117E5348A}" dt="2024-04-24T12:55:54.835" v="984" actId="20577"/>
            <ac:spMkLst>
              <pc:docMk/>
              <pc:sldMasterMk cId="2394396925" sldId="2147483661"/>
              <pc:sldLayoutMk cId="496303994" sldId="2147483679"/>
              <ac:spMk id="5" creationId="{42E496AD-F7F7-A63E-8603-C755108DB0A7}"/>
            </ac:spMkLst>
          </pc:spChg>
          <pc:spChg chg="mod">
            <ac:chgData name="Nico Sedovnik" userId="c899cdf4-4dd3-48e4-9d05-d9a3bf84ba8f" providerId="ADAL" clId="{F4A5DE26-044D-47C2-92B2-885117E5348A}" dt="2024-04-24T12:54:27.815" v="928" actId="20577"/>
            <ac:spMkLst>
              <pc:docMk/>
              <pc:sldMasterMk cId="2394396925" sldId="2147483661"/>
              <pc:sldLayoutMk cId="496303994" sldId="2147483679"/>
              <ac:spMk id="10" creationId="{7D2845AB-3F9A-3E95-2BD1-585513C57630}"/>
            </ac:spMkLst>
          </pc:spChg>
          <pc:spChg chg="mod">
            <ac:chgData name="Nico Sedovnik" userId="c899cdf4-4dd3-48e4-9d05-d9a3bf84ba8f" providerId="ADAL" clId="{F4A5DE26-044D-47C2-92B2-885117E5348A}" dt="2024-04-24T12:50:43.311" v="721" actId="20577"/>
            <ac:spMkLst>
              <pc:docMk/>
              <pc:sldMasterMk cId="2394396925" sldId="2147483661"/>
              <pc:sldLayoutMk cId="496303994" sldId="2147483679"/>
              <ac:spMk id="12" creationId="{B1E017E9-3A1B-F2EC-5507-0221370E1A90}"/>
            </ac:spMkLst>
          </pc:spChg>
          <pc:spChg chg="mod">
            <ac:chgData name="Nico Sedovnik" userId="c899cdf4-4dd3-48e4-9d05-d9a3bf84ba8f" providerId="ADAL" clId="{F4A5DE26-044D-47C2-92B2-885117E5348A}" dt="2024-04-24T12:56:55.765" v="1045" actId="790"/>
            <ac:spMkLst>
              <pc:docMk/>
              <pc:sldMasterMk cId="2394396925" sldId="2147483661"/>
              <pc:sldLayoutMk cId="496303994" sldId="2147483679"/>
              <ac:spMk id="13" creationId="{C6C5D7BB-F081-AE0C-6BAA-5C53E9968F72}"/>
            </ac:spMkLst>
          </pc:spChg>
          <pc:spChg chg="mod">
            <ac:chgData name="Nico Sedovnik" userId="c899cdf4-4dd3-48e4-9d05-d9a3bf84ba8f" providerId="ADAL" clId="{F4A5DE26-044D-47C2-92B2-885117E5348A}" dt="2024-04-24T12:50:46.255" v="725" actId="20577"/>
            <ac:spMkLst>
              <pc:docMk/>
              <pc:sldMasterMk cId="2394396925" sldId="2147483661"/>
              <pc:sldLayoutMk cId="496303994" sldId="2147483679"/>
              <ac:spMk id="18" creationId="{B8005569-C2AD-CC05-8D64-B474FCA4E742}"/>
            </ac:spMkLst>
          </pc:spChg>
          <pc:spChg chg="mod">
            <ac:chgData name="Nico Sedovnik" userId="c899cdf4-4dd3-48e4-9d05-d9a3bf84ba8f" providerId="ADAL" clId="{F4A5DE26-044D-47C2-92B2-885117E5348A}" dt="2024-04-24T12:55:05.795" v="981" actId="790"/>
            <ac:spMkLst>
              <pc:docMk/>
              <pc:sldMasterMk cId="2394396925" sldId="2147483661"/>
              <pc:sldLayoutMk cId="496303994" sldId="2147483679"/>
              <ac:spMk id="20" creationId="{0182DB51-A959-F2BA-B39D-3F854ABEF219}"/>
            </ac:spMkLst>
          </pc:spChg>
          <pc:spChg chg="mod">
            <ac:chgData name="Nico Sedovnik" userId="c899cdf4-4dd3-48e4-9d05-d9a3bf84ba8f" providerId="ADAL" clId="{F4A5DE26-044D-47C2-92B2-885117E5348A}" dt="2024-04-24T12:55:05.795" v="981" actId="790"/>
            <ac:spMkLst>
              <pc:docMk/>
              <pc:sldMasterMk cId="2394396925" sldId="2147483661"/>
              <pc:sldLayoutMk cId="496303994" sldId="2147483679"/>
              <ac:spMk id="21" creationId="{15C017A4-20BC-EBB8-F12E-3F64FAC018C4}"/>
            </ac:spMkLst>
          </pc:spChg>
          <pc:spChg chg="mod">
            <ac:chgData name="Nico Sedovnik" userId="c899cdf4-4dd3-48e4-9d05-d9a3bf84ba8f" providerId="ADAL" clId="{F4A5DE26-044D-47C2-92B2-885117E5348A}" dt="2024-04-24T12:57:59.463" v="1118" actId="790"/>
            <ac:spMkLst>
              <pc:docMk/>
              <pc:sldMasterMk cId="2394396925" sldId="2147483661"/>
              <pc:sldLayoutMk cId="496303994" sldId="2147483679"/>
              <ac:spMk id="23" creationId="{00CC4EDA-E8DB-BB7D-DA1C-0B05A1262887}"/>
            </ac:spMkLst>
          </pc:spChg>
          <pc:spChg chg="mod">
            <ac:chgData name="Nico Sedovnik" userId="c899cdf4-4dd3-48e4-9d05-d9a3bf84ba8f" providerId="ADAL" clId="{F4A5DE26-044D-47C2-92B2-885117E5348A}" dt="2024-04-24T12:55:05.795" v="981" actId="790"/>
            <ac:spMkLst>
              <pc:docMk/>
              <pc:sldMasterMk cId="2394396925" sldId="2147483661"/>
              <pc:sldLayoutMk cId="496303994" sldId="2147483679"/>
              <ac:spMk id="24" creationId="{72FC1E6B-1686-9789-3C2B-F987A474243F}"/>
            </ac:spMkLst>
          </pc:spChg>
          <pc:spChg chg="mod">
            <ac:chgData name="Nico Sedovnik" userId="c899cdf4-4dd3-48e4-9d05-d9a3bf84ba8f" providerId="ADAL" clId="{F4A5DE26-044D-47C2-92B2-885117E5348A}" dt="2024-04-24T12:54:55.110" v="979" actId="790"/>
            <ac:spMkLst>
              <pc:docMk/>
              <pc:sldMasterMk cId="2394396925" sldId="2147483661"/>
              <pc:sldLayoutMk cId="496303994" sldId="2147483679"/>
              <ac:spMk id="25" creationId="{3F01A773-91AB-760F-A2B8-F9299A3CEC97}"/>
            </ac:spMkLst>
          </pc:spChg>
          <pc:spChg chg="mod">
            <ac:chgData name="Nico Sedovnik" userId="c899cdf4-4dd3-48e4-9d05-d9a3bf84ba8f" providerId="ADAL" clId="{F4A5DE26-044D-47C2-92B2-885117E5348A}" dt="2024-04-24T12:57:53.655" v="1117" actId="790"/>
            <ac:spMkLst>
              <pc:docMk/>
              <pc:sldMasterMk cId="2394396925" sldId="2147483661"/>
              <pc:sldLayoutMk cId="496303994" sldId="2147483679"/>
              <ac:spMk id="26" creationId="{70F8BD5C-BB07-D70C-7B7E-D48D664F2941}"/>
            </ac:spMkLst>
          </pc:spChg>
          <pc:spChg chg="mod">
            <ac:chgData name="Nico Sedovnik" userId="c899cdf4-4dd3-48e4-9d05-d9a3bf84ba8f" providerId="ADAL" clId="{F4A5DE26-044D-47C2-92B2-885117E5348A}" dt="2024-04-24T12:57:59.463" v="1118" actId="790"/>
            <ac:spMkLst>
              <pc:docMk/>
              <pc:sldMasterMk cId="2394396925" sldId="2147483661"/>
              <pc:sldLayoutMk cId="496303994" sldId="2147483679"/>
              <ac:spMk id="27" creationId="{55963887-F3F0-94CC-EF89-0A2E74271239}"/>
            </ac:spMkLst>
          </pc:spChg>
          <pc:spChg chg="mod">
            <ac:chgData name="Nico Sedovnik" userId="c899cdf4-4dd3-48e4-9d05-d9a3bf84ba8f" providerId="ADAL" clId="{F4A5DE26-044D-47C2-92B2-885117E5348A}" dt="2024-04-24T12:54:50.507" v="978" actId="790"/>
            <ac:spMkLst>
              <pc:docMk/>
              <pc:sldMasterMk cId="2394396925" sldId="2147483661"/>
              <pc:sldLayoutMk cId="496303994" sldId="2147483679"/>
              <ac:spMk id="32" creationId="{3D97CCEF-8B32-DA8D-8220-433DBAC8C95B}"/>
            </ac:spMkLst>
          </pc:spChg>
          <pc:spChg chg="mod">
            <ac:chgData name="Nico Sedovnik" userId="c899cdf4-4dd3-48e4-9d05-d9a3bf84ba8f" providerId="ADAL" clId="{F4A5DE26-044D-47C2-92B2-885117E5348A}" dt="2024-04-24T12:52:50.685" v="916" actId="14100"/>
            <ac:spMkLst>
              <pc:docMk/>
              <pc:sldMasterMk cId="2394396925" sldId="2147483661"/>
              <pc:sldLayoutMk cId="496303994" sldId="2147483679"/>
              <ac:spMk id="33" creationId="{0669D30F-026D-396E-3EE2-06DF84238CBA}"/>
            </ac:spMkLst>
          </pc:spChg>
          <pc:spChg chg="mod">
            <ac:chgData name="Nico Sedovnik" userId="c899cdf4-4dd3-48e4-9d05-d9a3bf84ba8f" providerId="ADAL" clId="{F4A5DE26-044D-47C2-92B2-885117E5348A}" dt="2024-04-24T12:50:38.998" v="720" actId="20577"/>
            <ac:spMkLst>
              <pc:docMk/>
              <pc:sldMasterMk cId="2394396925" sldId="2147483661"/>
              <pc:sldLayoutMk cId="496303994" sldId="2147483679"/>
              <ac:spMk id="34" creationId="{F1EB04FC-D739-B00E-D3F9-1608A9A2126C}"/>
            </ac:spMkLst>
          </pc:spChg>
          <pc:spChg chg="mod">
            <ac:chgData name="Nico Sedovnik" userId="c899cdf4-4dd3-48e4-9d05-d9a3bf84ba8f" providerId="ADAL" clId="{F4A5DE26-044D-47C2-92B2-885117E5348A}" dt="2024-04-24T12:54:32.215" v="943" actId="20577"/>
            <ac:spMkLst>
              <pc:docMk/>
              <pc:sldMasterMk cId="2394396925" sldId="2147483661"/>
              <pc:sldLayoutMk cId="496303994" sldId="2147483679"/>
              <ac:spMk id="35" creationId="{6432F760-F5F0-D74C-F44A-680E2AFA4293}"/>
            </ac:spMkLst>
          </pc:spChg>
          <pc:spChg chg="mod">
            <ac:chgData name="Nico Sedovnik" userId="c899cdf4-4dd3-48e4-9d05-d9a3bf84ba8f" providerId="ADAL" clId="{F4A5DE26-044D-47C2-92B2-885117E5348A}" dt="2024-04-24T12:56:59.725" v="1046" actId="790"/>
            <ac:spMkLst>
              <pc:docMk/>
              <pc:sldMasterMk cId="2394396925" sldId="2147483661"/>
              <pc:sldLayoutMk cId="496303994" sldId="2147483679"/>
              <ac:spMk id="37" creationId="{09B6D762-D0FD-44E1-840D-96D8D0C2D7F5}"/>
            </ac:spMkLst>
          </pc:spChg>
          <pc:spChg chg="mod">
            <ac:chgData name="Nico Sedovnik" userId="c899cdf4-4dd3-48e4-9d05-d9a3bf84ba8f" providerId="ADAL" clId="{F4A5DE26-044D-47C2-92B2-885117E5348A}" dt="2024-04-24T12:55:14.377" v="983" actId="790"/>
            <ac:spMkLst>
              <pc:docMk/>
              <pc:sldMasterMk cId="2394396925" sldId="2147483661"/>
              <pc:sldLayoutMk cId="496303994" sldId="2147483679"/>
              <ac:spMk id="38" creationId="{0F8E101D-C083-405A-992A-AF27C4A4DD8F}"/>
            </ac:spMkLst>
          </pc:spChg>
        </pc:sldLayoutChg>
        <pc:sldLayoutChg chg="modSp mod">
          <pc:chgData name="Nico Sedovnik" userId="c899cdf4-4dd3-48e4-9d05-d9a3bf84ba8f" providerId="ADAL" clId="{F4A5DE26-044D-47C2-92B2-885117E5348A}" dt="2024-04-24T12:58:25.935" v="1122" actId="790"/>
          <pc:sldLayoutMkLst>
            <pc:docMk/>
            <pc:sldMasterMk cId="2394396925" sldId="2147483661"/>
            <pc:sldLayoutMk cId="2894851312" sldId="2147483682"/>
          </pc:sldLayoutMkLst>
          <pc:spChg chg="mod">
            <ac:chgData name="Nico Sedovnik" userId="c899cdf4-4dd3-48e4-9d05-d9a3bf84ba8f" providerId="ADAL" clId="{F4A5DE26-044D-47C2-92B2-885117E5348A}" dt="2024-04-24T12:34:56.379" v="643" actId="20577"/>
            <ac:spMkLst>
              <pc:docMk/>
              <pc:sldMasterMk cId="2394396925" sldId="2147483661"/>
              <pc:sldLayoutMk cId="2894851312" sldId="2147483682"/>
              <ac:spMk id="7" creationId="{0494FF37-27BE-EE49-0479-E8702FF092CE}"/>
            </ac:spMkLst>
          </pc:spChg>
          <pc:spChg chg="mod">
            <ac:chgData name="Nico Sedovnik" userId="c899cdf4-4dd3-48e4-9d05-d9a3bf84ba8f" providerId="ADAL" clId="{F4A5DE26-044D-47C2-92B2-885117E5348A}" dt="2024-04-24T12:30:44.785" v="270" actId="20577"/>
            <ac:spMkLst>
              <pc:docMk/>
              <pc:sldMasterMk cId="2394396925" sldId="2147483661"/>
              <pc:sldLayoutMk cId="2894851312" sldId="2147483682"/>
              <ac:spMk id="10" creationId="{D3AA3513-45CA-D0CB-063F-3DEF8E3B6FCD}"/>
            </ac:spMkLst>
          </pc:spChg>
          <pc:spChg chg="mod">
            <ac:chgData name="Nico Sedovnik" userId="c899cdf4-4dd3-48e4-9d05-d9a3bf84ba8f" providerId="ADAL" clId="{F4A5DE26-044D-47C2-92B2-885117E5348A}" dt="2024-04-24T12:30:49.985" v="276" actId="20577"/>
            <ac:spMkLst>
              <pc:docMk/>
              <pc:sldMasterMk cId="2394396925" sldId="2147483661"/>
              <pc:sldLayoutMk cId="2894851312" sldId="2147483682"/>
              <ac:spMk id="13" creationId="{188A2A38-B7EA-270F-7F75-FA6D97CEE343}"/>
            </ac:spMkLst>
          </pc:spChg>
          <pc:spChg chg="mod">
            <ac:chgData name="Nico Sedovnik" userId="c899cdf4-4dd3-48e4-9d05-d9a3bf84ba8f" providerId="ADAL" clId="{F4A5DE26-044D-47C2-92B2-885117E5348A}" dt="2024-04-24T12:58:14.189" v="1120" actId="790"/>
            <ac:spMkLst>
              <pc:docMk/>
              <pc:sldMasterMk cId="2394396925" sldId="2147483661"/>
              <pc:sldLayoutMk cId="2894851312" sldId="2147483682"/>
              <ac:spMk id="15" creationId="{F22F74EA-A9F5-4FA6-A5EA-2B83C2AA9CFD}"/>
            </ac:spMkLst>
          </pc:spChg>
          <pc:spChg chg="mod">
            <ac:chgData name="Nico Sedovnik" userId="c899cdf4-4dd3-48e4-9d05-d9a3bf84ba8f" providerId="ADAL" clId="{F4A5DE26-044D-47C2-92B2-885117E5348A}" dt="2024-04-24T12:31:07.386" v="297" actId="20577"/>
            <ac:spMkLst>
              <pc:docMk/>
              <pc:sldMasterMk cId="2394396925" sldId="2147483661"/>
              <pc:sldLayoutMk cId="2894851312" sldId="2147483682"/>
              <ac:spMk id="16" creationId="{5F8397AA-E398-929E-0C83-31AB9C22E568}"/>
            </ac:spMkLst>
          </pc:spChg>
          <pc:spChg chg="mod">
            <ac:chgData name="Nico Sedovnik" userId="c899cdf4-4dd3-48e4-9d05-d9a3bf84ba8f" providerId="ADAL" clId="{F4A5DE26-044D-47C2-92B2-885117E5348A}" dt="2024-04-24T12:50:15.675" v="708" actId="20577"/>
            <ac:spMkLst>
              <pc:docMk/>
              <pc:sldMasterMk cId="2394396925" sldId="2147483661"/>
              <pc:sldLayoutMk cId="2894851312" sldId="2147483682"/>
              <ac:spMk id="17" creationId="{678FD7C5-F4DE-5444-BABD-7E12F3D92A85}"/>
            </ac:spMkLst>
          </pc:spChg>
          <pc:spChg chg="mod">
            <ac:chgData name="Nico Sedovnik" userId="c899cdf4-4dd3-48e4-9d05-d9a3bf84ba8f" providerId="ADAL" clId="{F4A5DE26-044D-47C2-92B2-885117E5348A}" dt="2024-04-24T12:58:25.935" v="1122" actId="790"/>
            <ac:spMkLst>
              <pc:docMk/>
              <pc:sldMasterMk cId="2394396925" sldId="2147483661"/>
              <pc:sldLayoutMk cId="2894851312" sldId="2147483682"/>
              <ac:spMk id="21" creationId="{CDBAEE20-CA31-9243-1DD0-C47009AFE407}"/>
            </ac:spMkLst>
          </pc:spChg>
          <pc:spChg chg="mod">
            <ac:chgData name="Nico Sedovnik" userId="c899cdf4-4dd3-48e4-9d05-d9a3bf84ba8f" providerId="ADAL" clId="{F4A5DE26-044D-47C2-92B2-885117E5348A}" dt="2024-04-24T12:35:35.625" v="695" actId="20577"/>
            <ac:spMkLst>
              <pc:docMk/>
              <pc:sldMasterMk cId="2394396925" sldId="2147483661"/>
              <pc:sldLayoutMk cId="2894851312" sldId="2147483682"/>
              <ac:spMk id="22" creationId="{B311AF44-DF51-FC94-93A0-C181D1C35BC0}"/>
            </ac:spMkLst>
          </pc:spChg>
          <pc:spChg chg="mod">
            <ac:chgData name="Nico Sedovnik" userId="c899cdf4-4dd3-48e4-9d05-d9a3bf84ba8f" providerId="ADAL" clId="{F4A5DE26-044D-47C2-92B2-885117E5348A}" dt="2024-04-24T12:58:25.935" v="1122" actId="790"/>
            <ac:spMkLst>
              <pc:docMk/>
              <pc:sldMasterMk cId="2394396925" sldId="2147483661"/>
              <pc:sldLayoutMk cId="2894851312" sldId="2147483682"/>
              <ac:spMk id="23" creationId="{04F0DDF1-7B75-C982-6D94-3C5A0466BC8C}"/>
            </ac:spMkLst>
          </pc:spChg>
          <pc:spChg chg="mod">
            <ac:chgData name="Nico Sedovnik" userId="c899cdf4-4dd3-48e4-9d05-d9a3bf84ba8f" providerId="ADAL" clId="{F4A5DE26-044D-47C2-92B2-885117E5348A}" dt="2024-04-24T12:58:19.221" v="1121" actId="790"/>
            <ac:spMkLst>
              <pc:docMk/>
              <pc:sldMasterMk cId="2394396925" sldId="2147483661"/>
              <pc:sldLayoutMk cId="2894851312" sldId="2147483682"/>
              <ac:spMk id="24" creationId="{9622445D-9918-9C65-8767-924DC6B97A08}"/>
            </ac:spMkLst>
          </pc:spChg>
          <pc:spChg chg="mod">
            <ac:chgData name="Nico Sedovnik" userId="c899cdf4-4dd3-48e4-9d05-d9a3bf84ba8f" providerId="ADAL" clId="{F4A5DE26-044D-47C2-92B2-885117E5348A}" dt="2024-04-24T12:58:25.935" v="1122" actId="790"/>
            <ac:spMkLst>
              <pc:docMk/>
              <pc:sldMasterMk cId="2394396925" sldId="2147483661"/>
              <pc:sldLayoutMk cId="2894851312" sldId="2147483682"/>
              <ac:spMk id="25" creationId="{3477CF9B-C309-C815-836C-51175B5EFDD2}"/>
            </ac:spMkLst>
          </pc:spChg>
          <pc:spChg chg="mod">
            <ac:chgData name="Nico Sedovnik" userId="c899cdf4-4dd3-48e4-9d05-d9a3bf84ba8f" providerId="ADAL" clId="{F4A5DE26-044D-47C2-92B2-885117E5348A}" dt="2024-04-24T12:35:39.887" v="699" actId="20577"/>
            <ac:spMkLst>
              <pc:docMk/>
              <pc:sldMasterMk cId="2394396925" sldId="2147483661"/>
              <pc:sldLayoutMk cId="2894851312" sldId="2147483682"/>
              <ac:spMk id="26" creationId="{0B986676-D0E3-5EBC-F737-5298798F0A18}"/>
            </ac:spMkLst>
          </pc:spChg>
          <pc:spChg chg="mod">
            <ac:chgData name="Nico Sedovnik" userId="c899cdf4-4dd3-48e4-9d05-d9a3bf84ba8f" providerId="ADAL" clId="{F4A5DE26-044D-47C2-92B2-885117E5348A}" dt="2024-04-24T12:35:07.565" v="649" actId="20577"/>
            <ac:spMkLst>
              <pc:docMk/>
              <pc:sldMasterMk cId="2394396925" sldId="2147483661"/>
              <pc:sldLayoutMk cId="2894851312" sldId="2147483682"/>
              <ac:spMk id="27" creationId="{1DDD256D-BF5C-C2CA-5FB3-29AA6AE01EA0}"/>
            </ac:spMkLst>
          </pc:spChg>
          <pc:spChg chg="mod">
            <ac:chgData name="Nico Sedovnik" userId="c899cdf4-4dd3-48e4-9d05-d9a3bf84ba8f" providerId="ADAL" clId="{F4A5DE26-044D-47C2-92B2-885117E5348A}" dt="2024-04-24T12:35:45.449" v="702" actId="20577"/>
            <ac:spMkLst>
              <pc:docMk/>
              <pc:sldMasterMk cId="2394396925" sldId="2147483661"/>
              <pc:sldLayoutMk cId="2894851312" sldId="2147483682"/>
              <ac:spMk id="28" creationId="{CF3B79AB-9D46-4AA8-F250-E281CD03508B}"/>
            </ac:spMkLst>
          </pc:spChg>
          <pc:spChg chg="mod">
            <ac:chgData name="Nico Sedovnik" userId="c899cdf4-4dd3-48e4-9d05-d9a3bf84ba8f" providerId="ADAL" clId="{F4A5DE26-044D-47C2-92B2-885117E5348A}" dt="2024-04-24T12:58:25.935" v="1122" actId="790"/>
            <ac:spMkLst>
              <pc:docMk/>
              <pc:sldMasterMk cId="2394396925" sldId="2147483661"/>
              <pc:sldLayoutMk cId="2894851312" sldId="2147483682"/>
              <ac:spMk id="29" creationId="{5A7B4F7D-3050-8FCE-1586-8A81B7AEFD3E}"/>
            </ac:spMkLst>
          </pc:spChg>
          <pc:spChg chg="mod">
            <ac:chgData name="Nico Sedovnik" userId="c899cdf4-4dd3-48e4-9d05-d9a3bf84ba8f" providerId="ADAL" clId="{F4A5DE26-044D-47C2-92B2-885117E5348A}" dt="2024-04-24T12:58:25.935" v="1122" actId="790"/>
            <ac:spMkLst>
              <pc:docMk/>
              <pc:sldMasterMk cId="2394396925" sldId="2147483661"/>
              <pc:sldLayoutMk cId="2894851312" sldId="2147483682"/>
              <ac:spMk id="30" creationId="{6AE24D0F-FF23-6BF1-8CF2-DD98FC24D061}"/>
            </ac:spMkLst>
          </pc:spChg>
          <pc:spChg chg="mod">
            <ac:chgData name="Nico Sedovnik" userId="c899cdf4-4dd3-48e4-9d05-d9a3bf84ba8f" providerId="ADAL" clId="{F4A5DE26-044D-47C2-92B2-885117E5348A}" dt="2024-04-24T12:50:33.749" v="709" actId="20577"/>
            <ac:spMkLst>
              <pc:docMk/>
              <pc:sldMasterMk cId="2394396925" sldId="2147483661"/>
              <pc:sldLayoutMk cId="2894851312" sldId="2147483682"/>
              <ac:spMk id="31" creationId="{ADE4A8DD-38A9-592B-CA32-2430C8D5F85D}"/>
            </ac:spMkLst>
          </pc:spChg>
        </pc:sldLayoutChg>
        <pc:sldLayoutChg chg="modSp mod">
          <pc:chgData name="Nico Sedovnik" userId="c899cdf4-4dd3-48e4-9d05-d9a3bf84ba8f" providerId="ADAL" clId="{F4A5DE26-044D-47C2-92B2-885117E5348A}" dt="2024-04-24T13:03:52.233" v="1232"/>
          <pc:sldLayoutMkLst>
            <pc:docMk/>
            <pc:sldMasterMk cId="2394396925" sldId="2147483661"/>
            <pc:sldLayoutMk cId="3859855295" sldId="2147483683"/>
          </pc:sldLayoutMkLst>
          <pc:spChg chg="mod">
            <ac:chgData name="Nico Sedovnik" userId="c899cdf4-4dd3-48e4-9d05-d9a3bf84ba8f" providerId="ADAL" clId="{F4A5DE26-044D-47C2-92B2-885117E5348A}" dt="2024-04-24T13:02:51.540" v="1217" actId="20577"/>
            <ac:spMkLst>
              <pc:docMk/>
              <pc:sldMasterMk cId="2394396925" sldId="2147483661"/>
              <pc:sldLayoutMk cId="3859855295" sldId="2147483683"/>
              <ac:spMk id="5" creationId="{0A96F4E7-0BC6-6E08-9BA6-D3347C795D03}"/>
            </ac:spMkLst>
          </pc:spChg>
          <pc:spChg chg="mod">
            <ac:chgData name="Nico Sedovnik" userId="c899cdf4-4dd3-48e4-9d05-d9a3bf84ba8f" providerId="ADAL" clId="{F4A5DE26-044D-47C2-92B2-885117E5348A}" dt="2024-04-24T13:03:05.596" v="1231" actId="20577"/>
            <ac:spMkLst>
              <pc:docMk/>
              <pc:sldMasterMk cId="2394396925" sldId="2147483661"/>
              <pc:sldLayoutMk cId="3859855295" sldId="2147483683"/>
              <ac:spMk id="6" creationId="{3BF7658C-9DAC-AECA-6642-220AA6A467F4}"/>
            </ac:spMkLst>
          </pc:spChg>
          <pc:spChg chg="mod">
            <ac:chgData name="Nico Sedovnik" userId="c899cdf4-4dd3-48e4-9d05-d9a3bf84ba8f" providerId="ADAL" clId="{F4A5DE26-044D-47C2-92B2-885117E5348A}" dt="2024-04-24T13:01:29.636" v="1155" actId="20577"/>
            <ac:spMkLst>
              <pc:docMk/>
              <pc:sldMasterMk cId="2394396925" sldId="2147483661"/>
              <pc:sldLayoutMk cId="3859855295" sldId="2147483683"/>
              <ac:spMk id="9" creationId="{3676FF84-31E1-C937-463E-EA12653DED04}"/>
            </ac:spMkLst>
          </pc:spChg>
          <pc:spChg chg="mod">
            <ac:chgData name="Nico Sedovnik" userId="c899cdf4-4dd3-48e4-9d05-d9a3bf84ba8f" providerId="ADAL" clId="{F4A5DE26-044D-47C2-92B2-885117E5348A}" dt="2024-04-24T13:02:19.305" v="1207" actId="20577"/>
            <ac:spMkLst>
              <pc:docMk/>
              <pc:sldMasterMk cId="2394396925" sldId="2147483661"/>
              <pc:sldLayoutMk cId="3859855295" sldId="2147483683"/>
              <ac:spMk id="10" creationId="{17612AC8-FC47-EEFB-DFAA-6A99D4950EC0}"/>
            </ac:spMkLst>
          </pc:spChg>
          <pc:spChg chg="mod">
            <ac:chgData name="Nico Sedovnik" userId="c899cdf4-4dd3-48e4-9d05-d9a3bf84ba8f" providerId="ADAL" clId="{F4A5DE26-044D-47C2-92B2-885117E5348A}" dt="2024-04-24T13:01:19.116" v="1142"/>
            <ac:spMkLst>
              <pc:docMk/>
              <pc:sldMasterMk cId="2394396925" sldId="2147483661"/>
              <pc:sldLayoutMk cId="3859855295" sldId="2147483683"/>
              <ac:spMk id="11" creationId="{366E3751-4A42-3B8D-5208-B03E95659924}"/>
            </ac:spMkLst>
          </pc:spChg>
          <pc:spChg chg="mod">
            <ac:chgData name="Nico Sedovnik" userId="c899cdf4-4dd3-48e4-9d05-d9a3bf84ba8f" providerId="ADAL" clId="{F4A5DE26-044D-47C2-92B2-885117E5348A}" dt="2024-04-24T13:00:29.116" v="1139" actId="790"/>
            <ac:spMkLst>
              <pc:docMk/>
              <pc:sldMasterMk cId="2394396925" sldId="2147483661"/>
              <pc:sldLayoutMk cId="3859855295" sldId="2147483683"/>
              <ac:spMk id="12" creationId="{D857812C-F707-CEB5-F849-562C7BA4920F}"/>
            </ac:spMkLst>
          </pc:spChg>
          <pc:spChg chg="mod">
            <ac:chgData name="Nico Sedovnik" userId="c899cdf4-4dd3-48e4-9d05-d9a3bf84ba8f" providerId="ADAL" clId="{F4A5DE26-044D-47C2-92B2-885117E5348A}" dt="2024-04-24T13:03:52.233" v="1232"/>
            <ac:spMkLst>
              <pc:docMk/>
              <pc:sldMasterMk cId="2394396925" sldId="2147483661"/>
              <pc:sldLayoutMk cId="3859855295" sldId="2147483683"/>
              <ac:spMk id="14" creationId="{BED520A0-5A91-65BD-5356-54F489A6981F}"/>
            </ac:spMkLst>
          </pc:spChg>
        </pc:sldLayoutChg>
        <pc:sldLayoutChg chg="modSp mod">
          <pc:chgData name="Nico Sedovnik" userId="c899cdf4-4dd3-48e4-9d05-d9a3bf84ba8f" providerId="ADAL" clId="{F4A5DE26-044D-47C2-92B2-885117E5348A}" dt="2024-04-24T13:07:27.836" v="1292"/>
          <pc:sldLayoutMkLst>
            <pc:docMk/>
            <pc:sldMasterMk cId="2394396925" sldId="2147483661"/>
            <pc:sldLayoutMk cId="3783021167" sldId="2147483687"/>
          </pc:sldLayoutMkLst>
          <pc:spChg chg="mod">
            <ac:chgData name="Nico Sedovnik" userId="c899cdf4-4dd3-48e4-9d05-d9a3bf84ba8f" providerId="ADAL" clId="{F4A5DE26-044D-47C2-92B2-885117E5348A}" dt="2024-04-24T13:05:25.695" v="1273"/>
            <ac:spMkLst>
              <pc:docMk/>
              <pc:sldMasterMk cId="2394396925" sldId="2147483661"/>
              <pc:sldLayoutMk cId="3783021167" sldId="2147483687"/>
              <ac:spMk id="2" creationId="{9A09CF22-0C7B-B8E0-EEF8-7EA4D09EAF28}"/>
            </ac:spMkLst>
          </pc:spChg>
          <pc:spChg chg="mod">
            <ac:chgData name="Nico Sedovnik" userId="c899cdf4-4dd3-48e4-9d05-d9a3bf84ba8f" providerId="ADAL" clId="{F4A5DE26-044D-47C2-92B2-885117E5348A}" dt="2024-04-24T13:07:27.836" v="1292"/>
            <ac:spMkLst>
              <pc:docMk/>
              <pc:sldMasterMk cId="2394396925" sldId="2147483661"/>
              <pc:sldLayoutMk cId="3783021167" sldId="2147483687"/>
              <ac:spMk id="6" creationId="{8814DEDD-7C5C-9062-14A1-B8310D3491F0}"/>
            </ac:spMkLst>
          </pc:spChg>
          <pc:spChg chg="mod">
            <ac:chgData name="Nico Sedovnik" userId="c899cdf4-4dd3-48e4-9d05-d9a3bf84ba8f" providerId="ADAL" clId="{F4A5DE26-044D-47C2-92B2-885117E5348A}" dt="2024-04-24T13:05:32.325" v="1281" actId="20577"/>
            <ac:spMkLst>
              <pc:docMk/>
              <pc:sldMasterMk cId="2394396925" sldId="2147483661"/>
              <pc:sldLayoutMk cId="3783021167" sldId="2147483687"/>
              <ac:spMk id="10" creationId="{722BF1BE-3664-A41F-E15A-BC5F0841D893}"/>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4/24/2024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dirty="0"/>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app.ekipa.de/challenges/finance-bayernlb/submission"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LASS UNS WISSEN, WIE DU VON UNS ERFAHREN HAST</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de-DE" sz="1400" b="0" dirty="0">
                <a:latin typeface="Segoe UI" panose="020B0502040204020203" pitchFamily="34" charset="0"/>
                <a:cs typeface="Segoe UI" panose="020B0502040204020203" pitchFamily="34" charset="0"/>
              </a:rPr>
              <a:t>Dies ist die offizielle Einreichungsvorlage für die Teilnahme an den Ekipa-Challenges.</a:t>
            </a:r>
            <a:endParaRPr lang="en-US" sz="1400" b="0" dirty="0">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340110"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INHALT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323439"/>
          </a:xfrm>
          <a:prstGeom prst="rect">
            <a:avLst/>
          </a:prstGeom>
          <a:noFill/>
        </p:spPr>
        <p:txBody>
          <a:bodyPr wrap="square" rtlCol="0">
            <a:spAutoFit/>
          </a:bodyPr>
          <a:lstStyle/>
          <a:p>
            <a:pPr marL="285750" indent="-285750">
              <a:buFont typeface="System Font Regular"/>
              <a:buChar char="✔️"/>
            </a:pPr>
            <a:r>
              <a:rPr lang="de-DE" sz="1600" noProof="0" dirty="0">
                <a:latin typeface="Segoe UI" panose="020B0502040204020203" pitchFamily="34" charset="0"/>
                <a:cs typeface="Segoe UI" panose="020B0502040204020203" pitchFamily="34" charset="0"/>
              </a:rPr>
              <a:t>Fülle das Submission Template aus</a:t>
            </a:r>
          </a:p>
          <a:p>
            <a:pPr marL="285750" indent="-285750">
              <a:buFont typeface="System Font Regular"/>
              <a:buChar char="✔️"/>
            </a:pPr>
            <a:r>
              <a:rPr lang="de-DE" sz="1600" b="0" i="0" dirty="0">
                <a:solidFill>
                  <a:srgbClr val="0D0D0D"/>
                </a:solidFill>
                <a:effectLst/>
                <a:highlight>
                  <a:srgbClr val="FFFFFF"/>
                </a:highlight>
                <a:latin typeface="Segoe UI" panose="020B0502040204020203" pitchFamily="34" charset="0"/>
                <a:cs typeface="Segoe UI" panose="020B0502040204020203" pitchFamily="34" charset="0"/>
              </a:rPr>
              <a:t>Möchtest du zusätzliches Material hochladen, wie z.B. ein Video, eine Unternehmenspräsentation, usw.?</a:t>
            </a:r>
            <a:endParaRPr lang="en-US" sz="1600" dirty="0">
              <a:latin typeface="Segoe UI" panose="020B0502040204020203" pitchFamily="34" charset="0"/>
              <a:cs typeface="Segoe UI" panose="020B0502040204020203" pitchFamily="34" charset="0"/>
            </a:endParaRPr>
          </a:p>
          <a:p>
            <a:pPr marL="285750" indent="-285750" algn="l">
              <a:buFont typeface="System Font Regular"/>
              <a:buChar char="✔️"/>
            </a:pPr>
            <a:r>
              <a:rPr lang="de-DE" sz="1600" noProof="0" dirty="0">
                <a:latin typeface="Segoe UI" panose="020B0502040204020203" pitchFamily="34" charset="0"/>
                <a:cs typeface="Segoe UI" panose="020B0502040204020203" pitchFamily="34" charset="0"/>
              </a:rPr>
              <a:t>Lade deine Dokumente auf unserer </a:t>
            </a:r>
            <a:r>
              <a:rPr lang="de-DE" sz="1600" noProof="0" dirty="0">
                <a:latin typeface="Segoe UI" panose="020B0502040204020203" pitchFamily="34" charset="0"/>
                <a:cs typeface="Segoe UI" panose="020B0502040204020203" pitchFamily="34" charset="0"/>
                <a:hlinkClick r:id="rId3"/>
              </a:rPr>
              <a:t>Plattform</a:t>
            </a:r>
            <a:r>
              <a:rPr lang="de-DE" sz="1600" noProof="0" dirty="0">
                <a:latin typeface="Segoe UI" panose="020B0502040204020203" pitchFamily="34" charset="0"/>
                <a:cs typeface="Segoe UI" panose="020B0502040204020203" pitchFamily="34" charset="0"/>
              </a:rPr>
              <a:t>, zur angegebenen Deadline, hoch</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VORSTELLUNG</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LÖSUNG</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KOLLABORATION</a:t>
            </a:r>
          </a:p>
          <a:p>
            <a:pPr marL="0" indent="0">
              <a:lnSpc>
                <a:spcPct val="250000"/>
              </a:lnSpc>
              <a:buFont typeface="+mj-lt"/>
              <a:buNone/>
            </a:pPr>
            <a:endParaRPr lang="en-US" sz="2000"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endParaRPr lang="en-US" sz="2000"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CHECKLISTE FÜR DEINE TEILNAHME</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36504" cy="1513922"/>
            <a:chOff x="355409" y="4018473"/>
            <a:chExt cx="533650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77832" cy="338554"/>
            </a:xfrm>
            <a:prstGeom prst="rect">
              <a:avLst/>
            </a:prstGeom>
            <a:noFill/>
          </p:spPr>
          <p:txBody>
            <a:bodyPr wrap="none" rtlCol="0">
              <a:spAutoFit/>
            </a:bodyPr>
            <a:lstStyle/>
            <a:p>
              <a:r>
                <a:rPr lang="de-DE" sz="1600" noProof="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27946"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856470" cy="338554"/>
            </a:xfrm>
            <a:prstGeom prst="rect">
              <a:avLst/>
            </a:prstGeom>
            <a:noFill/>
          </p:spPr>
          <p:txBody>
            <a:bodyPr wrap="none" rtlCol="0">
              <a:spAutoFit/>
            </a:bodyPr>
            <a:lstStyle/>
            <a:p>
              <a:r>
                <a:rPr lang="de-DE" sz="1600" noProof="0" dirty="0"/>
                <a:t>LinkedIn Nachricht</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542666" cy="338554"/>
            </a:xfrm>
            <a:prstGeom prst="rect">
              <a:avLst/>
            </a:prstGeom>
            <a:noFill/>
          </p:spPr>
          <p:txBody>
            <a:bodyPr wrap="none" rtlCol="0">
              <a:spAutoFit/>
            </a:bodyPr>
            <a:lstStyle/>
            <a:p>
              <a:r>
                <a:rPr lang="de-DE" sz="1600" noProof="0" dirty="0"/>
                <a:t>Ekipa Webseite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48345" cy="338554"/>
            </a:xfrm>
            <a:prstGeom prst="rect">
              <a:avLst/>
            </a:prstGeom>
            <a:noFill/>
          </p:spPr>
          <p:txBody>
            <a:bodyPr wrap="none" rtlCol="0">
              <a:spAutoFit/>
            </a:bodyPr>
            <a:lstStyle/>
            <a:p>
              <a:r>
                <a:rPr lang="de-DE" sz="1600" noProof="0" dirty="0"/>
                <a:t>Google-Suche</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48299"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139864" cy="338554"/>
            </a:xfrm>
            <a:prstGeom prst="rect">
              <a:avLst/>
            </a:prstGeom>
            <a:noFill/>
          </p:spPr>
          <p:txBody>
            <a:bodyPr wrap="none" rtlCol="0">
              <a:spAutoFit/>
            </a:bodyPr>
            <a:lstStyle/>
            <a:p>
              <a:r>
                <a:rPr lang="en-US" sz="1600" dirty="0"/>
                <a:t>Universität</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558166" cy="338554"/>
            </a:xfrm>
            <a:prstGeom prst="rect">
              <a:avLst/>
            </a:prstGeom>
            <a:noFill/>
          </p:spPr>
          <p:txBody>
            <a:bodyPr wrap="none" rtlCol="0">
              <a:spAutoFit/>
            </a:bodyPr>
            <a:lstStyle/>
            <a:p>
              <a:r>
                <a:rPr lang="en-US" sz="1600" dirty="0"/>
                <a:t>Mail</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44132" cy="338554"/>
            </a:xfrm>
            <a:prstGeom prst="rect">
              <a:avLst/>
            </a:prstGeom>
            <a:noFill/>
          </p:spPr>
          <p:txBody>
            <a:bodyPr wrap="none" rtlCol="0">
              <a:spAutoFit/>
            </a:bodyPr>
            <a:lstStyle/>
            <a:p>
              <a:r>
                <a:rPr lang="de-DE" sz="1600" noProof="0" dirty="0"/>
                <a:t>Freunde/Kollegen</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815031" cy="338554"/>
            </a:xfrm>
            <a:prstGeom prst="rect">
              <a:avLst/>
            </a:prstGeom>
            <a:noFill/>
          </p:spPr>
          <p:txBody>
            <a:bodyPr wrap="none" rtlCol="0">
              <a:spAutoFit/>
            </a:bodyPr>
            <a:lstStyle/>
            <a:p>
              <a:r>
                <a:rPr lang="de-DE" sz="1600" noProof="0" dirty="0"/>
                <a:t>Andere</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58391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dirty="0"/>
              <a:t>Schreibe hier auf, wie du von uns oder dieser Herausforderung erfahren hast.</a:t>
            </a:r>
            <a:endParaRPr lang="en-GB" dirty="0"/>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noProof="0"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09461"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LÖSUNGANSATZ</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2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noProof="0"/>
              <a:t>Bitte stelle dich und/oder dein Team kurz vor</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68076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LAND</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628733" cy="307777"/>
          </a:xfrm>
          <a:prstGeom prst="rect">
            <a:avLst/>
          </a:prstGeom>
          <a:noFill/>
        </p:spPr>
        <p:txBody>
          <a:bodyPr wrap="none" rtlCol="0" anchor="ctr">
            <a:spAutoFit/>
          </a:bodyPr>
          <a:lstStyle/>
          <a:p>
            <a:r>
              <a:rPr lang="de-DE" sz="1400" b="1" noProof="0" dirty="0">
                <a:solidFill>
                  <a:schemeClr val="bg2"/>
                </a:solidFill>
                <a:latin typeface="Segoe UI" panose="020B0502040204020203" pitchFamily="34" charset="0"/>
                <a:cs typeface="Segoe UI" panose="020B0502040204020203" pitchFamily="34" charset="0"/>
              </a:rPr>
              <a:t>WEBSEITE (wenn vorhanden)</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612703" cy="307777"/>
          </a:xfrm>
          <a:prstGeom prst="rect">
            <a:avLst/>
          </a:prstGeom>
          <a:noFill/>
        </p:spPr>
        <p:txBody>
          <a:bodyPr wrap="none" rtlCol="0" anchor="ctr">
            <a:spAutoFit/>
          </a:bodyPr>
          <a:lstStyle/>
          <a:p>
            <a:r>
              <a:rPr lang="de-DE" sz="1400" b="1" noProof="0" dirty="0">
                <a:solidFill>
                  <a:schemeClr val="bg2"/>
                </a:solidFill>
                <a:latin typeface="Segoe UI" panose="020B0502040204020203" pitchFamily="34" charset="0"/>
                <a:cs typeface="Segoe UI" panose="020B0502040204020203" pitchFamily="34" charset="0"/>
              </a:rPr>
              <a:t>LINKEDIN (wenn vorhanden)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noProof="0" dirty="0"/>
              <a:t>Hier ausfüllen</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noProof="0" dirty="0"/>
              <a:t>Hier ausfüllen</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noProof="0"/>
              <a:t>Hier ausfüllen</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noProof="0"/>
              <a:t>Bitte stelle deine Lösung kurz vor</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278088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VORSTELLUNG</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3172472"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UNIVERSITÄT (falls </a:t>
            </a:r>
            <a:r>
              <a:rPr lang="de-DE" sz="1400" b="1" noProof="0" dirty="0">
                <a:solidFill>
                  <a:schemeClr val="bg2"/>
                </a:solidFill>
                <a:latin typeface="Segoe UI" panose="020B0502040204020203" pitchFamily="34" charset="0"/>
                <a:cs typeface="Segoe UI" panose="020B0502040204020203" pitchFamily="34" charset="0"/>
              </a:rPr>
              <a:t>eingeschrieben</a:t>
            </a:r>
            <a:r>
              <a:rPr lang="en-US" sz="1400" b="1" dirty="0">
                <a:solidFill>
                  <a:schemeClr val="bg2"/>
                </a:solidFill>
                <a:latin typeface="Segoe UI" panose="020B0502040204020203" pitchFamily="34" charset="0"/>
                <a:cs typeface="Segoe UI" panose="020B0502040204020203" pitchFamily="34" charset="0"/>
              </a:rPr>
              <a:t>)</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noProof="0" dirty="0"/>
              <a:t>Hier ausfüllen</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3386440" cy="307777"/>
          </a:xfrm>
          <a:prstGeom prst="rect">
            <a:avLst/>
          </a:prstGeom>
          <a:noFill/>
        </p:spPr>
        <p:txBody>
          <a:bodyPr wrap="none" rtlCol="0" anchor="ctr">
            <a:spAutoFit/>
          </a:bodyPr>
          <a:lstStyle/>
          <a:p>
            <a:r>
              <a:rPr lang="de-DE" sz="1400" b="1" noProof="0" dirty="0">
                <a:solidFill>
                  <a:schemeClr val="bg2"/>
                </a:solidFill>
                <a:latin typeface="Segoe UI" panose="020B0502040204020203" pitchFamily="34" charset="0"/>
                <a:cs typeface="Segoe UI" panose="020B0502040204020203" pitchFamily="34" charset="0"/>
              </a:rPr>
              <a:t>GRÜNDUNGSJAHR (wenn vorhanden)</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noProof="0" dirty="0"/>
              <a:t>Hier ausfüllen</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977586" y="5405796"/>
            <a:ext cx="1616542" cy="950525"/>
          </a:xfrm>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30" y="1252198"/>
            <a:ext cx="3630622" cy="77288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NAME DER LÖSUNG</a:t>
            </a:r>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noProof="0" dirty="0"/>
              <a:t>Teamfoto (freiwillig)</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731051" cy="523220"/>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dirty="0">
                <a:solidFill>
                  <a:schemeClr val="bg2"/>
                </a:solidFill>
                <a:latin typeface="Segoe UI" panose="020B0502040204020203" pitchFamily="34" charset="0"/>
                <a:cs typeface="Segoe UI" panose="020B0502040204020203" pitchFamily="34" charset="0"/>
              </a:rPr>
            </a:br>
            <a:r>
              <a:rPr lang="en-US" sz="1400" b="1" dirty="0">
                <a:solidFill>
                  <a:schemeClr val="bg2"/>
                </a:solidFill>
                <a:latin typeface="Segoe UI" panose="020B0502040204020203" pitchFamily="34" charset="0"/>
                <a:cs typeface="Segoe UI" panose="020B0502040204020203" pitchFamily="34" charset="0"/>
              </a:rPr>
              <a:t>(</a:t>
            </a:r>
            <a:r>
              <a:rPr lang="de-DE" sz="1400" b="1" noProof="0" dirty="0">
                <a:solidFill>
                  <a:schemeClr val="bg2"/>
                </a:solidFill>
                <a:latin typeface="Segoe UI" panose="020B0502040204020203" pitchFamily="34" charset="0"/>
                <a:cs typeface="Segoe UI" panose="020B0502040204020203" pitchFamily="34" charset="0"/>
              </a:rPr>
              <a:t>wenn</a:t>
            </a:r>
            <a:r>
              <a:rPr lang="en-US" sz="1400" b="1" dirty="0">
                <a:solidFill>
                  <a:schemeClr val="bg2"/>
                </a:solidFill>
                <a:latin typeface="Segoe UI" panose="020B0502040204020203" pitchFamily="34" charset="0"/>
                <a:cs typeface="Segoe UI" panose="020B0502040204020203" pitchFamily="34" charset="0"/>
              </a:rPr>
              <a:t> </a:t>
            </a:r>
            <a:r>
              <a:rPr lang="de-DE" sz="1400" b="1" noProof="0" dirty="0">
                <a:solidFill>
                  <a:schemeClr val="bg2"/>
                </a:solidFill>
                <a:latin typeface="Segoe UI" panose="020B0502040204020203" pitchFamily="34" charset="0"/>
                <a:cs typeface="Segoe UI" panose="020B0502040204020203" pitchFamily="34" charset="0"/>
              </a:rPr>
              <a:t>vorhanden</a:t>
            </a:r>
            <a:r>
              <a:rPr lang="en-US" sz="1400" b="1" dirty="0">
                <a:solidFill>
                  <a:schemeClr val="bg2"/>
                </a:solidFill>
                <a:latin typeface="Segoe UI" panose="020B0502040204020203" pitchFamily="34" charset="0"/>
                <a:cs typeface="Segoe UI" panose="020B0502040204020203" pitchFamily="34" charset="0"/>
              </a:rPr>
              <a:t>)</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30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172278" y="900150"/>
            <a:ext cx="1986441"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GUIDELINES</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667333"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DETAILLIERTE LÖSUNG</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183575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LÖSUNG</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200"/>
            </a:lvl1pPr>
            <a:lvl5pPr marL="1828800" indent="0" algn="l">
              <a:buNone/>
              <a:defRPr sz="1400"/>
            </a:lvl5pPr>
          </a:lstStyle>
          <a:p>
            <a:pPr lvl="0"/>
            <a:r>
              <a:rPr lang="en-US" dirty="0"/>
              <a:t>Bild/Graph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200"/>
            </a:lvl1pPr>
            <a:lvl5pPr marL="1828800" indent="0" algn="l">
              <a:buNone/>
              <a:defRPr sz="1400"/>
            </a:lvl5pPr>
          </a:lstStyle>
          <a:p>
            <a:pPr lvl="0"/>
            <a:r>
              <a:rPr lang="en-US" dirty="0"/>
              <a:t>Bild/Graph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dirty="0"/>
              <a:t>Stelle dein Konzept oder deinen Prototypen vor. Wenn du mehr Platz benötigst, schau dir gerne die Folie am Ende an. Um deine Lösung zu unterstützen, kannst du das Konzept oder den Prototyp visualisieren, indem du Bilder von Prototypen, Produkten, Grafiken usw. hinzufügst.</a:t>
            </a:r>
            <a:endParaRPr lang="en-GB" dirty="0"/>
          </a:p>
        </p:txBody>
      </p:sp>
      <p:sp>
        <p:nvSpPr>
          <p:cNvPr id="2" name="Textfeld 1">
            <a:extLst>
              <a:ext uri="{FF2B5EF4-FFF2-40B4-BE49-F238E27FC236}">
                <a16:creationId xmlns:a16="http://schemas.microsoft.com/office/drawing/2014/main" id="{78001DD8-C197-AC47-98FF-7309D4903512}"/>
              </a:ext>
            </a:extLst>
          </p:cNvPr>
          <p:cNvSpPr txBox="1"/>
          <p:nvPr userDrawn="1"/>
        </p:nvSpPr>
        <p:spPr>
          <a:xfrm>
            <a:off x="172278" y="1545077"/>
            <a:ext cx="3697758" cy="4893647"/>
          </a:xfrm>
          <a:prstGeom prst="rect">
            <a:avLst/>
          </a:prstGeom>
          <a:noFill/>
        </p:spPr>
        <p:txBody>
          <a:bodyPr wrap="square" rtlCol="0">
            <a:spAutoFit/>
          </a:bodyPr>
          <a:lstStyle/>
          <a:p>
            <a:r>
              <a:rPr lang="de-DE" sz="1200" kern="1200" dirty="0">
                <a:solidFill>
                  <a:schemeClr val="bg1"/>
                </a:solidFill>
                <a:latin typeface="Segoe UI" panose="020B0502040204020203" pitchFamily="34" charset="0"/>
                <a:ea typeface="+mn-ea"/>
                <a:cs typeface="Segoe UI" panose="020B0502040204020203" pitchFamily="34" charset="0"/>
              </a:rPr>
              <a:t>Bei der Entwicklung eures Ansatzes solltet ihr aber die folgenden Kriterien beachten:</a:t>
            </a:r>
          </a:p>
          <a:p>
            <a:r>
              <a:rPr lang="de-DE" sz="1200" kern="1200" dirty="0">
                <a:solidFill>
                  <a:schemeClr val="bg1"/>
                </a:solidFill>
                <a:latin typeface="Segoe UI" panose="020B0502040204020203" pitchFamily="34" charset="0"/>
                <a:ea typeface="+mn-ea"/>
                <a:cs typeface="Segoe UI" panose="020B0502040204020203" pitchFamily="34" charset="0"/>
              </a:rPr>
              <a:t> </a:t>
            </a:r>
          </a:p>
          <a:p>
            <a:pPr marL="342900" lvl="0" indent="-342900">
              <a:buFont typeface="+mj-lt"/>
              <a:buAutoNum type="arabicPeriod"/>
            </a:pPr>
            <a:r>
              <a:rPr lang="de-DE" sz="1200" b="1" kern="1200" dirty="0">
                <a:solidFill>
                  <a:schemeClr val="bg1"/>
                </a:solidFill>
                <a:latin typeface="Segoe UI" panose="020B0502040204020203" pitchFamily="34" charset="0"/>
                <a:ea typeface="+mn-ea"/>
                <a:cs typeface="Segoe UI" panose="020B0502040204020203" pitchFamily="34" charset="0"/>
              </a:rPr>
              <a:t>Digital &amp; skalierbar: </a:t>
            </a:r>
            <a:r>
              <a:rPr lang="de-DE" sz="1200" kern="1200" dirty="0">
                <a:solidFill>
                  <a:schemeClr val="bg1"/>
                </a:solidFill>
                <a:latin typeface="Segoe UI" panose="020B0502040204020203" pitchFamily="34" charset="0"/>
                <a:ea typeface="+mn-ea"/>
                <a:cs typeface="Segoe UI" panose="020B0502040204020203" pitchFamily="34" charset="0"/>
              </a:rPr>
              <a:t>Euer Konzept sollte digital gestaltet sein, um eine breite Reichweite zu erzielen.</a:t>
            </a:r>
          </a:p>
          <a:p>
            <a:pPr marL="342900" lvl="0" indent="-342900">
              <a:buFont typeface="+mj-lt"/>
              <a:buAutoNum type="arabicPeriod"/>
            </a:pPr>
            <a:r>
              <a:rPr lang="de-DE" sz="1200" b="1" kern="1200" dirty="0">
                <a:solidFill>
                  <a:schemeClr val="bg1"/>
                </a:solidFill>
                <a:latin typeface="Segoe UI" panose="020B0502040204020203" pitchFamily="34" charset="0"/>
                <a:ea typeface="+mn-ea"/>
                <a:cs typeface="Segoe UI" panose="020B0502040204020203" pitchFamily="34" charset="0"/>
              </a:rPr>
              <a:t>Zielgruppe: 8 – 18 Jahre: </a:t>
            </a:r>
            <a:r>
              <a:rPr lang="de-DE" sz="1200" kern="1200" dirty="0">
                <a:solidFill>
                  <a:schemeClr val="bg1"/>
                </a:solidFill>
                <a:latin typeface="Segoe UI" panose="020B0502040204020203" pitchFamily="34" charset="0"/>
                <a:ea typeface="+mn-ea"/>
                <a:cs typeface="Segoe UI" panose="020B0502040204020203" pitchFamily="34" charset="0"/>
              </a:rPr>
              <a:t>Optimiert eure Lösungen für diese Altersgruppe, wobei ihr die Freiheit habt, euch auf spezifische Untergruppen zu konzentrieren.</a:t>
            </a:r>
          </a:p>
          <a:p>
            <a:pPr marL="342900" lvl="0" indent="-342900">
              <a:buFont typeface="+mj-lt"/>
              <a:buAutoNum type="arabicPeriod"/>
            </a:pPr>
            <a:r>
              <a:rPr lang="de-DE" sz="1200" b="1" kern="1200" dirty="0">
                <a:solidFill>
                  <a:schemeClr val="bg1"/>
                </a:solidFill>
                <a:latin typeface="Segoe UI" panose="020B0502040204020203" pitchFamily="34" charset="0"/>
                <a:ea typeface="+mn-ea"/>
                <a:cs typeface="Segoe UI" panose="020B0502040204020203" pitchFamily="34" charset="0"/>
              </a:rPr>
              <a:t>Gemeinsam. Familien-zentriert: </a:t>
            </a:r>
            <a:r>
              <a:rPr lang="de-DE" sz="1200" kern="1200" dirty="0">
                <a:solidFill>
                  <a:schemeClr val="bg1"/>
                </a:solidFill>
                <a:latin typeface="Segoe UI" panose="020B0502040204020203" pitchFamily="34" charset="0"/>
                <a:ea typeface="+mn-ea"/>
                <a:cs typeface="Segoe UI" panose="020B0502040204020203" pitchFamily="34" charset="0"/>
              </a:rPr>
              <a:t>Eure Ansätze sollten immer das Umfeld des Kindes mitdenken.</a:t>
            </a:r>
          </a:p>
          <a:p>
            <a:pPr marL="342900" lvl="0" indent="-342900">
              <a:buFont typeface="+mj-lt"/>
              <a:buAutoNum type="arabicPeriod"/>
            </a:pPr>
            <a:r>
              <a:rPr lang="de-DE" sz="1200" b="1" kern="1200" dirty="0">
                <a:solidFill>
                  <a:schemeClr val="bg1"/>
                </a:solidFill>
                <a:latin typeface="Segoe UI" panose="020B0502040204020203" pitchFamily="34" charset="0"/>
                <a:ea typeface="+mn-ea"/>
                <a:cs typeface="Segoe UI" panose="020B0502040204020203" pitchFamily="34" charset="0"/>
              </a:rPr>
              <a:t>Kindergerecht. Mit Spaß: </a:t>
            </a:r>
            <a:r>
              <a:rPr lang="de-DE" sz="1200" kern="1200" dirty="0">
                <a:solidFill>
                  <a:schemeClr val="bg1"/>
                </a:solidFill>
                <a:latin typeface="Segoe UI" panose="020B0502040204020203" pitchFamily="34" charset="0"/>
                <a:ea typeface="+mn-ea"/>
                <a:cs typeface="Segoe UI" panose="020B0502040204020203" pitchFamily="34" charset="0"/>
              </a:rPr>
              <a:t>Eure Ansätze sollten den Faktor „Spaß“ mitdenken und kindergerecht/ intuitiv aufgesetzt sein.</a:t>
            </a:r>
          </a:p>
          <a:p>
            <a:pPr marL="342900" lvl="0" indent="-342900">
              <a:buFont typeface="+mj-lt"/>
              <a:buAutoNum type="arabicPeriod"/>
            </a:pPr>
            <a:r>
              <a:rPr lang="de-DE" sz="1200" b="1" kern="1200" dirty="0">
                <a:solidFill>
                  <a:schemeClr val="bg1"/>
                </a:solidFill>
                <a:latin typeface="Segoe UI" panose="020B0502040204020203" pitchFamily="34" charset="0"/>
                <a:ea typeface="+mn-ea"/>
                <a:cs typeface="Segoe UI" panose="020B0502040204020203" pitchFamily="34" charset="0"/>
              </a:rPr>
              <a:t>Kontinuierliche Begleitung: </a:t>
            </a:r>
            <a:r>
              <a:rPr lang="de-DE" sz="1200" kern="1200" dirty="0">
                <a:solidFill>
                  <a:schemeClr val="bg1"/>
                </a:solidFill>
                <a:latin typeface="Segoe UI" panose="020B0502040204020203" pitchFamily="34" charset="0"/>
                <a:ea typeface="+mn-ea"/>
                <a:cs typeface="Segoe UI" panose="020B0502040204020203" pitchFamily="34" charset="0"/>
              </a:rPr>
              <a:t>Euer Ansatz sollte präventiv und fortlaufend unterstützen.</a:t>
            </a:r>
          </a:p>
          <a:p>
            <a:pPr marL="342900" lvl="0" indent="-342900">
              <a:buFont typeface="+mj-lt"/>
              <a:buAutoNum type="arabicPeriod"/>
            </a:pPr>
            <a:r>
              <a:rPr lang="de-DE" sz="1200" b="1" kern="1200" dirty="0">
                <a:solidFill>
                  <a:schemeClr val="bg1"/>
                </a:solidFill>
                <a:latin typeface="Segoe UI" panose="020B0502040204020203" pitchFamily="34" charset="0"/>
                <a:ea typeface="+mn-ea"/>
                <a:cs typeface="Segoe UI" panose="020B0502040204020203" pitchFamily="34" charset="0"/>
              </a:rPr>
              <a:t>Kein </a:t>
            </a:r>
            <a:r>
              <a:rPr lang="de-DE" sz="1200" b="1" kern="1200" dirty="0" err="1">
                <a:solidFill>
                  <a:schemeClr val="bg1"/>
                </a:solidFill>
                <a:latin typeface="Segoe UI" panose="020B0502040204020203" pitchFamily="34" charset="0"/>
                <a:ea typeface="+mn-ea"/>
                <a:cs typeface="Segoe UI" panose="020B0502040204020203" pitchFamily="34" charset="0"/>
              </a:rPr>
              <a:t>DiGA</a:t>
            </a:r>
            <a:r>
              <a:rPr lang="de-DE" sz="1200" b="1" kern="1200" dirty="0">
                <a:solidFill>
                  <a:schemeClr val="bg1"/>
                </a:solidFill>
                <a:latin typeface="Segoe UI" panose="020B0502040204020203" pitchFamily="34" charset="0"/>
                <a:ea typeface="+mn-ea"/>
                <a:cs typeface="Segoe UI" panose="020B0502040204020203" pitchFamily="34" charset="0"/>
              </a:rPr>
              <a:t>:</a:t>
            </a:r>
            <a:r>
              <a:rPr lang="de-DE" sz="1200" kern="1200" dirty="0">
                <a:solidFill>
                  <a:schemeClr val="bg1"/>
                </a:solidFill>
                <a:latin typeface="Segoe UI" panose="020B0502040204020203" pitchFamily="34" charset="0"/>
                <a:ea typeface="+mn-ea"/>
                <a:cs typeface="Segoe UI" panose="020B0502040204020203" pitchFamily="34" charset="0"/>
              </a:rPr>
              <a:t> Das neue Angebot soll unterstützend zu bestehenden medizinischen Interventionen greifen.</a:t>
            </a:r>
            <a:endParaRPr lang="en-GB" sz="1200" dirty="0">
              <a:solidFill>
                <a:schemeClr val="bg1"/>
              </a:solidFill>
              <a:latin typeface="Segoe UI" panose="020B0502040204020203" pitchFamily="34" charset="0"/>
              <a:cs typeface="Segoe UI" panose="020B0502040204020203" pitchFamily="34" charset="0"/>
            </a:endParaRPr>
          </a:p>
          <a:p>
            <a:pPr lvl="0"/>
            <a:endParaRPr lang="en-GB" sz="1200" dirty="0">
              <a:solidFill>
                <a:schemeClr val="bg1"/>
              </a:solidFill>
              <a:latin typeface="Segoe UI" panose="020B0502040204020203" pitchFamily="34" charset="0"/>
              <a:cs typeface="Segoe UI" panose="020B0502040204020203" pitchFamily="34" charset="0"/>
            </a:endParaRPr>
          </a:p>
          <a:p>
            <a:pPr lvl="0"/>
            <a:r>
              <a:rPr lang="de-DE" sz="1200" noProof="0" dirty="0">
                <a:solidFill>
                  <a:schemeClr val="bg1"/>
                </a:solidFill>
                <a:latin typeface="Segoe UI" panose="020B0502040204020203" pitchFamily="34" charset="0"/>
                <a:cs typeface="Segoe UI" panose="020B0502040204020203" pitchFamily="34" charset="0"/>
              </a:rPr>
              <a:t>Nähere Informationen zu den Guidelines findest du hier: </a:t>
            </a:r>
            <a:r>
              <a:rPr lang="de-DE" sz="1200" noProof="0" dirty="0">
                <a:solidFill>
                  <a:schemeClr val="bg1"/>
                </a:solidFill>
                <a:latin typeface="Segoe UI" panose="020B0502040204020203" pitchFamily="34" charset="0"/>
                <a:cs typeface="Segoe UI" panose="020B0502040204020203" pitchFamily="34" charset="0"/>
                <a:hlinkClick r:id="rId2"/>
              </a:rPr>
              <a:t>https://app.ekipa.de/challenges/health-IK Innovationskasse/</a:t>
            </a:r>
            <a:r>
              <a:rPr lang="de-DE" sz="1200" noProof="0" dirty="0" err="1">
                <a:solidFill>
                  <a:schemeClr val="bg1"/>
                </a:solidFill>
                <a:latin typeface="Segoe UI" panose="020B0502040204020203" pitchFamily="34" charset="0"/>
                <a:cs typeface="Segoe UI" panose="020B0502040204020203" pitchFamily="34" charset="0"/>
                <a:hlinkClick r:id="rId2"/>
              </a:rPr>
              <a:t>submission</a:t>
            </a:r>
            <a:r>
              <a:rPr lang="de-DE" sz="1200" noProof="0" dirty="0">
                <a:solidFill>
                  <a:schemeClr val="bg1"/>
                </a:solidFill>
                <a:latin typeface="Segoe UI" panose="020B0502040204020203" pitchFamily="34" charset="0"/>
                <a:cs typeface="Segoe UI" panose="020B0502040204020203" pitchFamily="34" charset="0"/>
                <a:hlinkClick r:id="rId2"/>
              </a:rPr>
              <a:t>  </a:t>
            </a:r>
            <a:endParaRPr lang="de-DE" sz="1200" noProof="0" dirty="0">
              <a:solidFill>
                <a:schemeClr val="bg1"/>
              </a:solidFill>
              <a:latin typeface="Segoe UI" panose="020B0502040204020203" pitchFamily="34" charset="0"/>
              <a:cs typeface="Segoe UI" panose="020B0502040204020203" pitchFamily="34" charset="0"/>
            </a:endParaRPr>
          </a:p>
          <a:p>
            <a:endParaRPr lang="de-DE" sz="1200" dirty="0">
              <a:solidFill>
                <a:schemeClr val="bg1"/>
              </a:solidFill>
            </a:endParaRPr>
          </a:p>
        </p:txBody>
      </p:sp>
    </p:spTree>
    <p:extLst>
      <p:ext uri="{BB962C8B-B14F-4D97-AF65-F5344CB8AC3E}">
        <p14:creationId xmlns:p14="http://schemas.microsoft.com/office/powerpoint/2010/main" val="348504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124830"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IMPLEMENTIERUNGSPLAN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78172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GEWÜNSCHTES ENDERGEBNIS/ KOLLABORATIONSMODELLE</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2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dirty="0"/>
              <a:t>Stelle dem Challenge-Provider deine nächsten Schritte oder deinen Implementierungsplan vor. Wie möchtest du die zweite Phase mit dem Challenge-Provider strukturieren?</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4592" cy="477054"/>
          </a:xfrm>
          <a:prstGeom prst="rect">
            <a:avLst/>
          </a:prstGeom>
          <a:noFill/>
        </p:spPr>
        <p:txBody>
          <a:bodyPr wrap="none" rtlCol="0" anchor="ctr">
            <a:spAutoFit/>
          </a:bodyPr>
          <a:lstStyle/>
          <a:p>
            <a:r>
              <a:rPr lang="de-DE" sz="2500" b="1" noProof="0">
                <a:solidFill>
                  <a:schemeClr val="tx2">
                    <a:lumMod val="10000"/>
                  </a:schemeClr>
                </a:solidFill>
                <a:latin typeface="Segoe UI" panose="020B0502040204020203" pitchFamily="34" charset="0"/>
                <a:cs typeface="Segoe UI" panose="020B0502040204020203" pitchFamily="34" charset="0"/>
              </a:rPr>
              <a:t>3. </a:t>
            </a:r>
            <a:r>
              <a:rPr lang="de-DE" sz="2500" b="1" noProof="0" dirty="0">
                <a:solidFill>
                  <a:schemeClr val="tx2">
                    <a:lumMod val="10000"/>
                  </a:schemeClr>
                </a:solidFill>
                <a:latin typeface="Segoe UI" panose="020B0502040204020203" pitchFamily="34" charset="0"/>
                <a:cs typeface="Segoe UI" panose="020B0502040204020203" pitchFamily="34" charset="0"/>
              </a:rPr>
              <a:t>KOLLABORATION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087705"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REFERENZEN (FREIWILLIG)</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200"/>
            </a:lvl1pPr>
          </a:lstStyle>
          <a:p>
            <a:pPr lvl="0"/>
            <a:r>
              <a:rPr lang="de-DE" dirty="0"/>
              <a:t>Was ist deine Motivation, an der Challenge teilzunehmen? / Welche potenziellen zukünftigen Kollaborationsmodelle sind für dich interessant? / Welche Arten von Ergebnissen sind erwünscht?</a:t>
            </a:r>
            <a:endParaRPr lang="en-GB" dirty="0"/>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200"/>
            </a:lvl1pPr>
          </a:lstStyle>
          <a:p>
            <a:pPr lvl="0"/>
            <a:r>
              <a:rPr lang="de-DE" dirty="0"/>
              <a:t>Wenn zutreffend, informiere uns über vergangene Projekte, Referenzen, Qualifikationen, interessante Partnerschaften usw.</a:t>
            </a:r>
            <a:endParaRPr lang="en-GB" dirty="0"/>
          </a:p>
        </p:txBody>
      </p:sp>
    </p:spTree>
    <p:extLst>
      <p:ext uri="{BB962C8B-B14F-4D97-AF65-F5344CB8AC3E}">
        <p14:creationId xmlns:p14="http://schemas.microsoft.com/office/powerpoint/2010/main" val="385985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de-DE" dirty="0"/>
              <a:t>NOCH ETWAS HINZUZUFÜGEN?</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latin typeface="Segoe UI" panose="020B0502040204020203" pitchFamily="34" charset="0"/>
                <a:cs typeface="Segoe UI" panose="020B0502040204020203" pitchFamily="34"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dirty="0"/>
              <a:t>Kein Problem - kopiere und füge diese Folie ein, wenn du weitere Informationen hinzufügen möchtest</a:t>
            </a:r>
            <a:endParaRPr lang="en-GB" dirty="0"/>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Bild/Graph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Bild/Graph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de-DE" dirty="0"/>
              <a:t>NOCH ETWAS HINZUZUFÜGEN?</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dirty="0"/>
              <a:t>Kein Problem - kopiere und füge diese Folie ein, wenn du weitere Informationen hinzufügen möchtest</a:t>
            </a:r>
            <a:endParaRPr lang="en-GB" dirty="0"/>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Bild/Graph</a:t>
            </a:r>
          </a:p>
        </p:txBody>
      </p:sp>
    </p:spTree>
    <p:extLst>
      <p:ext uri="{BB962C8B-B14F-4D97-AF65-F5344CB8AC3E}">
        <p14:creationId xmlns:p14="http://schemas.microsoft.com/office/powerpoint/2010/main" val="3783021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8"/>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79" r:id="rId2"/>
    <p:sldLayoutId id="2147483678" r:id="rId3"/>
    <p:sldLayoutId id="2147483683" r:id="rId4"/>
    <p:sldLayoutId id="2147483674" r:id="rId5"/>
    <p:sldLayoutId id="2147483687" r:id="rId6"/>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EF556BF-8970-2EA7-3775-9B9F04235540}"/>
              </a:ext>
            </a:extLst>
          </p:cNvPr>
          <p:cNvSpPr>
            <a:spLocks noGrp="1"/>
          </p:cNvSpPr>
          <p:nvPr>
            <p:ph type="body" idx="17"/>
          </p:nvPr>
        </p:nvSpPr>
        <p:spPr/>
        <p:txBody>
          <a:bodyPr/>
          <a:lstStyle/>
          <a:p>
            <a:endParaRPr lang="de-DE" dirty="0"/>
          </a:p>
        </p:txBody>
      </p:sp>
    </p:spTree>
    <p:extLst>
      <p:ext uri="{BB962C8B-B14F-4D97-AF65-F5344CB8AC3E}">
        <p14:creationId xmlns:p14="http://schemas.microsoft.com/office/powerpoint/2010/main" val="373295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dirty="0"/>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dirty="0"/>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dirty="0"/>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dirty="0"/>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dirty="0"/>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dirty="0"/>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dirty="0"/>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dirty="0"/>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dirty="0"/>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dirty="0"/>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dirty="0"/>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a:extLst>
              <a:ext uri="{FF2B5EF4-FFF2-40B4-BE49-F238E27FC236}">
                <a16:creationId xmlns:a16="http://schemas.microsoft.com/office/drawing/2014/main" id="{B4863CC0-294E-9EC3-7445-16B327EBE7DD}"/>
              </a:ext>
            </a:extLst>
          </p:cNvPr>
          <p:cNvSpPr>
            <a:spLocks noGrp="1"/>
          </p:cNvSpPr>
          <p:nvPr>
            <p:ph sz="quarter" idx="18"/>
          </p:nvPr>
        </p:nvSpPr>
        <p:spPr/>
        <p:txBody>
          <a:bodyPr/>
          <a:lstStyle/>
          <a:p>
            <a:endParaRPr lang="de-DE" dirty="0"/>
          </a:p>
        </p:txBody>
      </p:sp>
      <p:sp>
        <p:nvSpPr>
          <p:cNvPr id="8" name="Inhaltsplatzhalter 7">
            <a:extLst>
              <a:ext uri="{FF2B5EF4-FFF2-40B4-BE49-F238E27FC236}">
                <a16:creationId xmlns:a16="http://schemas.microsoft.com/office/drawing/2014/main" id="{C975651E-ABCE-A7BB-B6E8-1314AD8DD69B}"/>
              </a:ext>
            </a:extLst>
          </p:cNvPr>
          <p:cNvSpPr>
            <a:spLocks noGrp="1"/>
          </p:cNvSpPr>
          <p:nvPr>
            <p:ph sz="quarter" idx="19"/>
          </p:nvPr>
        </p:nvSpPr>
        <p:spPr/>
        <p:txBody>
          <a:bodyPr/>
          <a:lstStyle/>
          <a:p>
            <a:endParaRPr lang="de-DE" dirty="0"/>
          </a:p>
        </p:txBody>
      </p:sp>
      <p:sp>
        <p:nvSpPr>
          <p:cNvPr id="9" name="Textplatzhalter 8">
            <a:extLst>
              <a:ext uri="{FF2B5EF4-FFF2-40B4-BE49-F238E27FC236}">
                <a16:creationId xmlns:a16="http://schemas.microsoft.com/office/drawing/2014/main" id="{065B79BA-B9CB-D416-8D2C-114AF9E0B9AA}"/>
              </a:ext>
            </a:extLst>
          </p:cNvPr>
          <p:cNvSpPr>
            <a:spLocks noGrp="1"/>
          </p:cNvSpPr>
          <p:nvPr>
            <p:ph type="body" idx="20"/>
          </p:nvPr>
        </p:nvSpPr>
        <p:spPr/>
        <p:txBody>
          <a:bodyPr/>
          <a:lstStyle/>
          <a:p>
            <a:endParaRPr lang="de-DE" dirty="0"/>
          </a:p>
        </p:txBody>
      </p:sp>
    </p:spTree>
    <p:extLst>
      <p:ext uri="{BB962C8B-B14F-4D97-AF65-F5344CB8AC3E}">
        <p14:creationId xmlns:p14="http://schemas.microsoft.com/office/powerpoint/2010/main" val="171117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dirty="0"/>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dirty="0"/>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dirty="0"/>
          </a:p>
        </p:txBody>
      </p:sp>
    </p:spTree>
    <p:extLst>
      <p:ext uri="{BB962C8B-B14F-4D97-AF65-F5344CB8AC3E}">
        <p14:creationId xmlns:p14="http://schemas.microsoft.com/office/powerpoint/2010/main" val="550875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dirty="0"/>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613504-31F2-4C58-B133-1871F6237054}">
  <ds:schemaRefs>
    <ds:schemaRef ds:uri="http://schemas.microsoft.com/sharepoint/v3/contenttype/forms"/>
  </ds:schemaRefs>
</ds:datastoreItem>
</file>

<file path=customXml/itemProps2.xml><?xml version="1.0" encoding="utf-8"?>
<ds:datastoreItem xmlns:ds="http://schemas.openxmlformats.org/officeDocument/2006/customXml" ds:itemID="{6C780FB9-D7D9-486C-9B2C-792577BFD90B}">
  <ds:schemaRefs>
    <ds:schemaRef ds:uri="a13041a0-5882-43a7-a09d-61ebda83141c"/>
    <ds:schemaRef ds:uri="http://purl.org/dc/elements/1.1/"/>
    <ds:schemaRef ds:uri="http://www.w3.org/XML/1998/namespace"/>
    <ds:schemaRef ds:uri="http://purl.org/dc/terms/"/>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be24c730-79ca-4eb5-9fee-26c6c4fc7260"/>
    <ds:schemaRef ds:uri="http://schemas.microsoft.com/office/2006/metadata/properties"/>
  </ds:schemaRefs>
</ds:datastoreItem>
</file>

<file path=customXml/itemProps3.xml><?xml version="1.0" encoding="utf-8"?>
<ds:datastoreItem xmlns:ds="http://schemas.openxmlformats.org/officeDocument/2006/customXml" ds:itemID="{323EA105-5C0D-4095-AFC4-3E17F0D51B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Words>
  <Application>Microsoft Office PowerPoint</Application>
  <PresentationFormat>Breitbild</PresentationFormat>
  <Paragraphs>1</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Nico Sedovnik</cp:lastModifiedBy>
  <cp:revision>2</cp:revision>
  <dcterms:created xsi:type="dcterms:W3CDTF">2024-03-10T13:25:42Z</dcterms:created>
  <dcterms:modified xsi:type="dcterms:W3CDTF">2024-04-24T13:08:26Z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