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1"/>
  </p:notesMasterIdLst>
  <p:sldIdLst>
    <p:sldId id="279" r:id="rId5"/>
    <p:sldId id="266" r:id="rId6"/>
    <p:sldId id="280" r:id="rId7"/>
    <p:sldId id="273" r:id="rId8"/>
    <p:sldId id="271" r:id="rId9"/>
    <p:sldId id="270" r:id="rId10"/>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Submission Template" id="{053C3EF4-24B6-F64F-BFDF-521D93BA9934}">
          <p14:sldIdLst>
            <p14:sldId id="279"/>
          </p14:sldIdLst>
        </p14:section>
        <p14:section name="Introduce yourself" id="{6F032485-F42F-4645-AF5B-CE298C1CA406}">
          <p14:sldIdLst>
            <p14:sldId id="266"/>
          </p14:sldIdLst>
        </p14:section>
        <p14:section name="Mandatory Slides" id="{08251AE7-0E36-B446-A6D5-DA50A1678257}">
          <p14:sldIdLst>
            <p14:sldId id="280"/>
            <p14:sldId id="273"/>
          </p14:sldIdLst>
        </p14:section>
        <p14:section name="Additional copy&amp;paste slides" id="{F8F64F9D-5CD3-624B-9EAE-366DC1DD177F}">
          <p14:sldIdLst>
            <p14:sldId id="271"/>
            <p14:sldId id="27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BDC83C-BE9E-DE3B-DCE7-4AC3D8FA3B54}" name="Josephine Hoffheinz" initials="JH" userId="S::josephine.hoffheinz@ekipa.de::e0f5c9e3-43ea-4b53-8ebb-53a75749d87d" providerId="AD"/>
  <p188:author id="{044A4280-E3AE-A440-0DB4-F0B21F1EE427}" name="Nico Heby" initials="NH" userId="S::nico@ekipa.de::c88c6920-9e16-4a7e-acac-31863610828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A5DE26-044D-47C2-92B2-885117E5348A}" v="259" dt="2024-04-24T13:06:28.1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92"/>
    <p:restoredTop sz="96348"/>
  </p:normalViewPr>
  <p:slideViewPr>
    <p:cSldViewPr snapToGrid="0">
      <p:cViewPr varScale="1">
        <p:scale>
          <a:sx n="111" d="100"/>
          <a:sy n="111" d="100"/>
        </p:scale>
        <p:origin x="69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 Sedovnik" userId="c899cdf4-4dd3-48e4-9d05-d9a3bf84ba8f" providerId="ADAL" clId="{F4A5DE26-044D-47C2-92B2-885117E5348A}"/>
    <pc:docChg chg="undo redo custSel modMainMaster">
      <pc:chgData name="Nico Sedovnik" userId="c899cdf4-4dd3-48e4-9d05-d9a3bf84ba8f" providerId="ADAL" clId="{F4A5DE26-044D-47C2-92B2-885117E5348A}" dt="2024-04-24T13:08:15.575" v="1293" actId="113"/>
      <pc:docMkLst>
        <pc:docMk/>
      </pc:docMkLst>
      <pc:sldMasterChg chg="modSldLayout">
        <pc:chgData name="Nico Sedovnik" userId="c899cdf4-4dd3-48e4-9d05-d9a3bf84ba8f" providerId="ADAL" clId="{F4A5DE26-044D-47C2-92B2-885117E5348A}" dt="2024-04-24T13:08:15.575" v="1293" actId="113"/>
        <pc:sldMasterMkLst>
          <pc:docMk/>
          <pc:sldMasterMk cId="2394396925" sldId="2147483661"/>
        </pc:sldMasterMkLst>
        <pc:sldLayoutChg chg="modSp mod">
          <pc:chgData name="Nico Sedovnik" userId="c899cdf4-4dd3-48e4-9d05-d9a3bf84ba8f" providerId="ADAL" clId="{F4A5DE26-044D-47C2-92B2-885117E5348A}" dt="2024-04-24T13:07:16.456" v="1291" actId="20577"/>
          <pc:sldLayoutMkLst>
            <pc:docMk/>
            <pc:sldMasterMk cId="2394396925" sldId="2147483661"/>
            <pc:sldLayoutMk cId="1783054580" sldId="2147483674"/>
          </pc:sldLayoutMkLst>
          <pc:spChg chg="mod">
            <ac:chgData name="Nico Sedovnik" userId="c899cdf4-4dd3-48e4-9d05-d9a3bf84ba8f" providerId="ADAL" clId="{F4A5DE26-044D-47C2-92B2-885117E5348A}" dt="2024-04-24T13:04:36.847" v="1258" actId="20577"/>
            <ac:spMkLst>
              <pc:docMk/>
              <pc:sldMasterMk cId="2394396925" sldId="2147483661"/>
              <pc:sldLayoutMk cId="1783054580" sldId="2147483674"/>
              <ac:spMk id="2" creationId="{9A09CF22-0C7B-B8E0-EEF8-7EA4D09EAF28}"/>
            </ac:spMkLst>
          </pc:spChg>
          <pc:spChg chg="mod">
            <ac:chgData name="Nico Sedovnik" userId="c899cdf4-4dd3-48e4-9d05-d9a3bf84ba8f" providerId="ADAL" clId="{F4A5DE26-044D-47C2-92B2-885117E5348A}" dt="2024-04-24T13:05:14.516" v="1266" actId="20577"/>
            <ac:spMkLst>
              <pc:docMk/>
              <pc:sldMasterMk cId="2394396925" sldId="2147483661"/>
              <pc:sldLayoutMk cId="1783054580" sldId="2147483674"/>
              <ac:spMk id="3" creationId="{5402531D-663E-4F48-BA71-AC207EEA93D3}"/>
            </ac:spMkLst>
          </pc:spChg>
          <pc:spChg chg="mod">
            <ac:chgData name="Nico Sedovnik" userId="c899cdf4-4dd3-48e4-9d05-d9a3bf84ba8f" providerId="ADAL" clId="{F4A5DE26-044D-47C2-92B2-885117E5348A}" dt="2024-04-24T13:05:19.676" v="1272" actId="20577"/>
            <ac:spMkLst>
              <pc:docMk/>
              <pc:sldMasterMk cId="2394396925" sldId="2147483661"/>
              <pc:sldLayoutMk cId="1783054580" sldId="2147483674"/>
              <ac:spMk id="4" creationId="{7489963A-FF12-C3B1-57CE-95D2F958E518}"/>
            </ac:spMkLst>
          </pc:spChg>
          <pc:spChg chg="mod">
            <ac:chgData name="Nico Sedovnik" userId="c899cdf4-4dd3-48e4-9d05-d9a3bf84ba8f" providerId="ADAL" clId="{F4A5DE26-044D-47C2-92B2-885117E5348A}" dt="2024-04-24T13:07:16.456" v="1291" actId="20577"/>
            <ac:spMkLst>
              <pc:docMk/>
              <pc:sldMasterMk cId="2394396925" sldId="2147483661"/>
              <pc:sldLayoutMk cId="1783054580" sldId="2147483674"/>
              <ac:spMk id="6" creationId="{8814DEDD-7C5C-9062-14A1-B8310D3491F0}"/>
            </ac:spMkLst>
          </pc:spChg>
        </pc:sldLayoutChg>
        <pc:sldLayoutChg chg="modSp mod">
          <pc:chgData name="Nico Sedovnik" userId="c899cdf4-4dd3-48e4-9d05-d9a3bf84ba8f" providerId="ADAL" clId="{F4A5DE26-044D-47C2-92B2-885117E5348A}" dt="2024-04-24T13:08:15.575" v="1293" actId="113"/>
          <pc:sldLayoutMkLst>
            <pc:docMk/>
            <pc:sldMasterMk cId="2394396925" sldId="2147483661"/>
            <pc:sldLayoutMk cId="3485044174" sldId="2147483678"/>
          </pc:sldLayoutMkLst>
          <pc:spChg chg="mod">
            <ac:chgData name="Nico Sedovnik" userId="c899cdf4-4dd3-48e4-9d05-d9a3bf84ba8f" providerId="ADAL" clId="{F4A5DE26-044D-47C2-92B2-885117E5348A}" dt="2024-04-24T13:08:15.575" v="1293" actId="113"/>
            <ac:spMkLst>
              <pc:docMk/>
              <pc:sldMasterMk cId="2394396925" sldId="2147483661"/>
              <pc:sldLayoutMk cId="3485044174" sldId="2147483678"/>
              <ac:spMk id="2" creationId="{78001DD8-C197-AC47-98FF-7309D4903512}"/>
            </ac:spMkLst>
          </pc:spChg>
          <pc:spChg chg="mod">
            <ac:chgData name="Nico Sedovnik" userId="c899cdf4-4dd3-48e4-9d05-d9a3bf84ba8f" providerId="ADAL" clId="{F4A5DE26-044D-47C2-92B2-885117E5348A}" dt="2024-04-24T12:29:10.325" v="170" actId="20577"/>
            <ac:spMkLst>
              <pc:docMk/>
              <pc:sldMasterMk cId="2394396925" sldId="2147483661"/>
              <pc:sldLayoutMk cId="3485044174" sldId="2147483678"/>
              <ac:spMk id="3" creationId="{06031EA5-7094-3853-E246-0C190AB56E9C}"/>
            </ac:spMkLst>
          </pc:spChg>
          <pc:spChg chg="mod">
            <ac:chgData name="Nico Sedovnik" userId="c899cdf4-4dd3-48e4-9d05-d9a3bf84ba8f" providerId="ADAL" clId="{F4A5DE26-044D-47C2-92B2-885117E5348A}" dt="2024-04-24T12:29:15.670" v="180" actId="20577"/>
            <ac:spMkLst>
              <pc:docMk/>
              <pc:sldMasterMk cId="2394396925" sldId="2147483661"/>
              <pc:sldLayoutMk cId="3485044174" sldId="2147483678"/>
              <ac:spMk id="6" creationId="{6A70E5BD-CA51-09C4-A0D0-817208BC2628}"/>
            </ac:spMkLst>
          </pc:spChg>
          <pc:spChg chg="mod">
            <ac:chgData name="Nico Sedovnik" userId="c899cdf4-4dd3-48e4-9d05-d9a3bf84ba8f" providerId="ADAL" clId="{F4A5DE26-044D-47C2-92B2-885117E5348A}" dt="2024-04-24T12:23:56.986" v="129" actId="20577"/>
            <ac:spMkLst>
              <pc:docMk/>
              <pc:sldMasterMk cId="2394396925" sldId="2147483661"/>
              <pc:sldLayoutMk cId="3485044174" sldId="2147483678"/>
              <ac:spMk id="9" creationId="{3676FF84-31E1-C937-463E-EA12653DED04}"/>
            </ac:spMkLst>
          </pc:spChg>
          <pc:spChg chg="mod">
            <ac:chgData name="Nico Sedovnik" userId="c899cdf4-4dd3-48e4-9d05-d9a3bf84ba8f" providerId="ADAL" clId="{F4A5DE26-044D-47C2-92B2-885117E5348A}" dt="2024-04-24T12:26:25.005" v="151" actId="20577"/>
            <ac:spMkLst>
              <pc:docMk/>
              <pc:sldMasterMk cId="2394396925" sldId="2147483661"/>
              <pc:sldLayoutMk cId="3485044174" sldId="2147483678"/>
              <ac:spMk id="10" creationId="{17612AC8-FC47-EEFB-DFAA-6A99D4950EC0}"/>
            </ac:spMkLst>
          </pc:spChg>
          <pc:spChg chg="mod">
            <ac:chgData name="Nico Sedovnik" userId="c899cdf4-4dd3-48e4-9d05-d9a3bf84ba8f" providerId="ADAL" clId="{F4A5DE26-044D-47C2-92B2-885117E5348A}" dt="2024-04-24T12:29:42.995" v="242" actId="20577"/>
            <ac:spMkLst>
              <pc:docMk/>
              <pc:sldMasterMk cId="2394396925" sldId="2147483661"/>
              <pc:sldLayoutMk cId="3485044174" sldId="2147483678"/>
              <ac:spMk id="12" creationId="{D857812C-F707-CEB5-F849-562C7BA4920F}"/>
            </ac:spMkLst>
          </pc:spChg>
          <pc:spChg chg="mod">
            <ac:chgData name="Nico Sedovnik" userId="c899cdf4-4dd3-48e4-9d05-d9a3bf84ba8f" providerId="ADAL" clId="{F4A5DE26-044D-47C2-92B2-885117E5348A}" dt="2024-04-24T12:28:54.857" v="158" actId="20577"/>
            <ac:spMkLst>
              <pc:docMk/>
              <pc:sldMasterMk cId="2394396925" sldId="2147483661"/>
              <pc:sldLayoutMk cId="3485044174" sldId="2147483678"/>
              <ac:spMk id="14" creationId="{76F030FD-CF8C-493C-44C2-2ADB5AE0E234}"/>
            </ac:spMkLst>
          </pc:spChg>
        </pc:sldLayoutChg>
        <pc:sldLayoutChg chg="modSp mod">
          <pc:chgData name="Nico Sedovnik" userId="c899cdf4-4dd3-48e4-9d05-d9a3bf84ba8f" providerId="ADAL" clId="{F4A5DE26-044D-47C2-92B2-885117E5348A}" dt="2024-04-24T12:57:59.463" v="1118" actId="790"/>
          <pc:sldLayoutMkLst>
            <pc:docMk/>
            <pc:sldMasterMk cId="2394396925" sldId="2147483661"/>
            <pc:sldLayoutMk cId="496303994" sldId="2147483679"/>
          </pc:sldLayoutMkLst>
          <pc:spChg chg="mod">
            <ac:chgData name="Nico Sedovnik" userId="c899cdf4-4dd3-48e4-9d05-d9a3bf84ba8f" providerId="ADAL" clId="{F4A5DE26-044D-47C2-92B2-885117E5348A}" dt="2024-04-24T12:54:59.947" v="980" actId="790"/>
            <ac:spMkLst>
              <pc:docMk/>
              <pc:sldMasterMk cId="2394396925" sldId="2147483661"/>
              <pc:sldLayoutMk cId="496303994" sldId="2147483679"/>
              <ac:spMk id="2" creationId="{7E5FA1BE-7633-F019-9769-1B38AF726BC0}"/>
            </ac:spMkLst>
          </pc:spChg>
          <pc:spChg chg="mod">
            <ac:chgData name="Nico Sedovnik" userId="c899cdf4-4dd3-48e4-9d05-d9a3bf84ba8f" providerId="ADAL" clId="{F4A5DE26-044D-47C2-92B2-885117E5348A}" dt="2024-04-24T12:57:59.463" v="1118" actId="790"/>
            <ac:spMkLst>
              <pc:docMk/>
              <pc:sldMasterMk cId="2394396925" sldId="2147483661"/>
              <pc:sldLayoutMk cId="496303994" sldId="2147483679"/>
              <ac:spMk id="3" creationId="{CAF8F316-5A1E-7E46-5A95-F83876EE2C2E}"/>
            </ac:spMkLst>
          </pc:spChg>
          <pc:spChg chg="mod">
            <ac:chgData name="Nico Sedovnik" userId="c899cdf4-4dd3-48e4-9d05-d9a3bf84ba8f" providerId="ADAL" clId="{F4A5DE26-044D-47C2-92B2-885117E5348A}" dt="2024-04-24T12:57:59.463" v="1118" actId="790"/>
            <ac:spMkLst>
              <pc:docMk/>
              <pc:sldMasterMk cId="2394396925" sldId="2147483661"/>
              <pc:sldLayoutMk cId="496303994" sldId="2147483679"/>
              <ac:spMk id="4" creationId="{0676AEC4-C477-8D4E-400B-BA76F2A8B655}"/>
            </ac:spMkLst>
          </pc:spChg>
          <pc:spChg chg="mod">
            <ac:chgData name="Nico Sedovnik" userId="c899cdf4-4dd3-48e4-9d05-d9a3bf84ba8f" providerId="ADAL" clId="{F4A5DE26-044D-47C2-92B2-885117E5348A}" dt="2024-04-24T12:55:54.835" v="984" actId="20577"/>
            <ac:spMkLst>
              <pc:docMk/>
              <pc:sldMasterMk cId="2394396925" sldId="2147483661"/>
              <pc:sldLayoutMk cId="496303994" sldId="2147483679"/>
              <ac:spMk id="5" creationId="{42E496AD-F7F7-A63E-8603-C755108DB0A7}"/>
            </ac:spMkLst>
          </pc:spChg>
          <pc:spChg chg="mod">
            <ac:chgData name="Nico Sedovnik" userId="c899cdf4-4dd3-48e4-9d05-d9a3bf84ba8f" providerId="ADAL" clId="{F4A5DE26-044D-47C2-92B2-885117E5348A}" dt="2024-04-24T12:54:27.815" v="928" actId="20577"/>
            <ac:spMkLst>
              <pc:docMk/>
              <pc:sldMasterMk cId="2394396925" sldId="2147483661"/>
              <pc:sldLayoutMk cId="496303994" sldId="2147483679"/>
              <ac:spMk id="10" creationId="{7D2845AB-3F9A-3E95-2BD1-585513C57630}"/>
            </ac:spMkLst>
          </pc:spChg>
          <pc:spChg chg="mod">
            <ac:chgData name="Nico Sedovnik" userId="c899cdf4-4dd3-48e4-9d05-d9a3bf84ba8f" providerId="ADAL" clId="{F4A5DE26-044D-47C2-92B2-885117E5348A}" dt="2024-04-24T12:50:43.311" v="721" actId="20577"/>
            <ac:spMkLst>
              <pc:docMk/>
              <pc:sldMasterMk cId="2394396925" sldId="2147483661"/>
              <pc:sldLayoutMk cId="496303994" sldId="2147483679"/>
              <ac:spMk id="12" creationId="{B1E017E9-3A1B-F2EC-5507-0221370E1A90}"/>
            </ac:spMkLst>
          </pc:spChg>
          <pc:spChg chg="mod">
            <ac:chgData name="Nico Sedovnik" userId="c899cdf4-4dd3-48e4-9d05-d9a3bf84ba8f" providerId="ADAL" clId="{F4A5DE26-044D-47C2-92B2-885117E5348A}" dt="2024-04-24T12:56:55.765" v="1045" actId="790"/>
            <ac:spMkLst>
              <pc:docMk/>
              <pc:sldMasterMk cId="2394396925" sldId="2147483661"/>
              <pc:sldLayoutMk cId="496303994" sldId="2147483679"/>
              <ac:spMk id="13" creationId="{C6C5D7BB-F081-AE0C-6BAA-5C53E9968F72}"/>
            </ac:spMkLst>
          </pc:spChg>
          <pc:spChg chg="mod">
            <ac:chgData name="Nico Sedovnik" userId="c899cdf4-4dd3-48e4-9d05-d9a3bf84ba8f" providerId="ADAL" clId="{F4A5DE26-044D-47C2-92B2-885117E5348A}" dt="2024-04-24T12:50:46.255" v="725" actId="20577"/>
            <ac:spMkLst>
              <pc:docMk/>
              <pc:sldMasterMk cId="2394396925" sldId="2147483661"/>
              <pc:sldLayoutMk cId="496303994" sldId="2147483679"/>
              <ac:spMk id="18" creationId="{B8005569-C2AD-CC05-8D64-B474FCA4E742}"/>
            </ac:spMkLst>
          </pc:spChg>
          <pc:spChg chg="mod">
            <ac:chgData name="Nico Sedovnik" userId="c899cdf4-4dd3-48e4-9d05-d9a3bf84ba8f" providerId="ADAL" clId="{F4A5DE26-044D-47C2-92B2-885117E5348A}" dt="2024-04-24T12:55:05.795" v="981" actId="790"/>
            <ac:spMkLst>
              <pc:docMk/>
              <pc:sldMasterMk cId="2394396925" sldId="2147483661"/>
              <pc:sldLayoutMk cId="496303994" sldId="2147483679"/>
              <ac:spMk id="20" creationId="{0182DB51-A959-F2BA-B39D-3F854ABEF219}"/>
            </ac:spMkLst>
          </pc:spChg>
          <pc:spChg chg="mod">
            <ac:chgData name="Nico Sedovnik" userId="c899cdf4-4dd3-48e4-9d05-d9a3bf84ba8f" providerId="ADAL" clId="{F4A5DE26-044D-47C2-92B2-885117E5348A}" dt="2024-04-24T12:55:05.795" v="981" actId="790"/>
            <ac:spMkLst>
              <pc:docMk/>
              <pc:sldMasterMk cId="2394396925" sldId="2147483661"/>
              <pc:sldLayoutMk cId="496303994" sldId="2147483679"/>
              <ac:spMk id="21" creationId="{15C017A4-20BC-EBB8-F12E-3F64FAC018C4}"/>
            </ac:spMkLst>
          </pc:spChg>
          <pc:spChg chg="mod">
            <ac:chgData name="Nico Sedovnik" userId="c899cdf4-4dd3-48e4-9d05-d9a3bf84ba8f" providerId="ADAL" clId="{F4A5DE26-044D-47C2-92B2-885117E5348A}" dt="2024-04-24T12:57:59.463" v="1118" actId="790"/>
            <ac:spMkLst>
              <pc:docMk/>
              <pc:sldMasterMk cId="2394396925" sldId="2147483661"/>
              <pc:sldLayoutMk cId="496303994" sldId="2147483679"/>
              <ac:spMk id="23" creationId="{00CC4EDA-E8DB-BB7D-DA1C-0B05A1262887}"/>
            </ac:spMkLst>
          </pc:spChg>
          <pc:spChg chg="mod">
            <ac:chgData name="Nico Sedovnik" userId="c899cdf4-4dd3-48e4-9d05-d9a3bf84ba8f" providerId="ADAL" clId="{F4A5DE26-044D-47C2-92B2-885117E5348A}" dt="2024-04-24T12:55:05.795" v="981" actId="790"/>
            <ac:spMkLst>
              <pc:docMk/>
              <pc:sldMasterMk cId="2394396925" sldId="2147483661"/>
              <pc:sldLayoutMk cId="496303994" sldId="2147483679"/>
              <ac:spMk id="24" creationId="{72FC1E6B-1686-9789-3C2B-F987A474243F}"/>
            </ac:spMkLst>
          </pc:spChg>
          <pc:spChg chg="mod">
            <ac:chgData name="Nico Sedovnik" userId="c899cdf4-4dd3-48e4-9d05-d9a3bf84ba8f" providerId="ADAL" clId="{F4A5DE26-044D-47C2-92B2-885117E5348A}" dt="2024-04-24T12:54:55.110" v="979" actId="790"/>
            <ac:spMkLst>
              <pc:docMk/>
              <pc:sldMasterMk cId="2394396925" sldId="2147483661"/>
              <pc:sldLayoutMk cId="496303994" sldId="2147483679"/>
              <ac:spMk id="25" creationId="{3F01A773-91AB-760F-A2B8-F9299A3CEC97}"/>
            </ac:spMkLst>
          </pc:spChg>
          <pc:spChg chg="mod">
            <ac:chgData name="Nico Sedovnik" userId="c899cdf4-4dd3-48e4-9d05-d9a3bf84ba8f" providerId="ADAL" clId="{F4A5DE26-044D-47C2-92B2-885117E5348A}" dt="2024-04-24T12:57:53.655" v="1117" actId="790"/>
            <ac:spMkLst>
              <pc:docMk/>
              <pc:sldMasterMk cId="2394396925" sldId="2147483661"/>
              <pc:sldLayoutMk cId="496303994" sldId="2147483679"/>
              <ac:spMk id="26" creationId="{70F8BD5C-BB07-D70C-7B7E-D48D664F2941}"/>
            </ac:spMkLst>
          </pc:spChg>
          <pc:spChg chg="mod">
            <ac:chgData name="Nico Sedovnik" userId="c899cdf4-4dd3-48e4-9d05-d9a3bf84ba8f" providerId="ADAL" clId="{F4A5DE26-044D-47C2-92B2-885117E5348A}" dt="2024-04-24T12:57:59.463" v="1118" actId="790"/>
            <ac:spMkLst>
              <pc:docMk/>
              <pc:sldMasterMk cId="2394396925" sldId="2147483661"/>
              <pc:sldLayoutMk cId="496303994" sldId="2147483679"/>
              <ac:spMk id="27" creationId="{55963887-F3F0-94CC-EF89-0A2E74271239}"/>
            </ac:spMkLst>
          </pc:spChg>
          <pc:spChg chg="mod">
            <ac:chgData name="Nico Sedovnik" userId="c899cdf4-4dd3-48e4-9d05-d9a3bf84ba8f" providerId="ADAL" clId="{F4A5DE26-044D-47C2-92B2-885117E5348A}" dt="2024-04-24T12:54:50.507" v="978" actId="790"/>
            <ac:spMkLst>
              <pc:docMk/>
              <pc:sldMasterMk cId="2394396925" sldId="2147483661"/>
              <pc:sldLayoutMk cId="496303994" sldId="2147483679"/>
              <ac:spMk id="32" creationId="{3D97CCEF-8B32-DA8D-8220-433DBAC8C95B}"/>
            </ac:spMkLst>
          </pc:spChg>
          <pc:spChg chg="mod">
            <ac:chgData name="Nico Sedovnik" userId="c899cdf4-4dd3-48e4-9d05-d9a3bf84ba8f" providerId="ADAL" clId="{F4A5DE26-044D-47C2-92B2-885117E5348A}" dt="2024-04-24T12:52:50.685" v="916" actId="14100"/>
            <ac:spMkLst>
              <pc:docMk/>
              <pc:sldMasterMk cId="2394396925" sldId="2147483661"/>
              <pc:sldLayoutMk cId="496303994" sldId="2147483679"/>
              <ac:spMk id="33" creationId="{0669D30F-026D-396E-3EE2-06DF84238CBA}"/>
            </ac:spMkLst>
          </pc:spChg>
          <pc:spChg chg="mod">
            <ac:chgData name="Nico Sedovnik" userId="c899cdf4-4dd3-48e4-9d05-d9a3bf84ba8f" providerId="ADAL" clId="{F4A5DE26-044D-47C2-92B2-885117E5348A}" dt="2024-04-24T12:50:38.998" v="720" actId="20577"/>
            <ac:spMkLst>
              <pc:docMk/>
              <pc:sldMasterMk cId="2394396925" sldId="2147483661"/>
              <pc:sldLayoutMk cId="496303994" sldId="2147483679"/>
              <ac:spMk id="34" creationId="{F1EB04FC-D739-B00E-D3F9-1608A9A2126C}"/>
            </ac:spMkLst>
          </pc:spChg>
          <pc:spChg chg="mod">
            <ac:chgData name="Nico Sedovnik" userId="c899cdf4-4dd3-48e4-9d05-d9a3bf84ba8f" providerId="ADAL" clId="{F4A5DE26-044D-47C2-92B2-885117E5348A}" dt="2024-04-24T12:54:32.215" v="943" actId="20577"/>
            <ac:spMkLst>
              <pc:docMk/>
              <pc:sldMasterMk cId="2394396925" sldId="2147483661"/>
              <pc:sldLayoutMk cId="496303994" sldId="2147483679"/>
              <ac:spMk id="35" creationId="{6432F760-F5F0-D74C-F44A-680E2AFA4293}"/>
            </ac:spMkLst>
          </pc:spChg>
          <pc:spChg chg="mod">
            <ac:chgData name="Nico Sedovnik" userId="c899cdf4-4dd3-48e4-9d05-d9a3bf84ba8f" providerId="ADAL" clId="{F4A5DE26-044D-47C2-92B2-885117E5348A}" dt="2024-04-24T12:56:59.725" v="1046" actId="790"/>
            <ac:spMkLst>
              <pc:docMk/>
              <pc:sldMasterMk cId="2394396925" sldId="2147483661"/>
              <pc:sldLayoutMk cId="496303994" sldId="2147483679"/>
              <ac:spMk id="37" creationId="{09B6D762-D0FD-44E1-840D-96D8D0C2D7F5}"/>
            </ac:spMkLst>
          </pc:spChg>
          <pc:spChg chg="mod">
            <ac:chgData name="Nico Sedovnik" userId="c899cdf4-4dd3-48e4-9d05-d9a3bf84ba8f" providerId="ADAL" clId="{F4A5DE26-044D-47C2-92B2-885117E5348A}" dt="2024-04-24T12:55:14.377" v="983" actId="790"/>
            <ac:spMkLst>
              <pc:docMk/>
              <pc:sldMasterMk cId="2394396925" sldId="2147483661"/>
              <pc:sldLayoutMk cId="496303994" sldId="2147483679"/>
              <ac:spMk id="38" creationId="{0F8E101D-C083-405A-992A-AF27C4A4DD8F}"/>
            </ac:spMkLst>
          </pc:spChg>
        </pc:sldLayoutChg>
        <pc:sldLayoutChg chg="modSp mod">
          <pc:chgData name="Nico Sedovnik" userId="c899cdf4-4dd3-48e4-9d05-d9a3bf84ba8f" providerId="ADAL" clId="{F4A5DE26-044D-47C2-92B2-885117E5348A}" dt="2024-04-24T12:58:25.935" v="1122" actId="790"/>
          <pc:sldLayoutMkLst>
            <pc:docMk/>
            <pc:sldMasterMk cId="2394396925" sldId="2147483661"/>
            <pc:sldLayoutMk cId="2894851312" sldId="2147483682"/>
          </pc:sldLayoutMkLst>
          <pc:spChg chg="mod">
            <ac:chgData name="Nico Sedovnik" userId="c899cdf4-4dd3-48e4-9d05-d9a3bf84ba8f" providerId="ADAL" clId="{F4A5DE26-044D-47C2-92B2-885117E5348A}" dt="2024-04-24T12:34:56.379" v="643" actId="20577"/>
            <ac:spMkLst>
              <pc:docMk/>
              <pc:sldMasterMk cId="2394396925" sldId="2147483661"/>
              <pc:sldLayoutMk cId="2894851312" sldId="2147483682"/>
              <ac:spMk id="7" creationId="{0494FF37-27BE-EE49-0479-E8702FF092CE}"/>
            </ac:spMkLst>
          </pc:spChg>
          <pc:spChg chg="mod">
            <ac:chgData name="Nico Sedovnik" userId="c899cdf4-4dd3-48e4-9d05-d9a3bf84ba8f" providerId="ADAL" clId="{F4A5DE26-044D-47C2-92B2-885117E5348A}" dt="2024-04-24T12:30:44.785" v="270" actId="20577"/>
            <ac:spMkLst>
              <pc:docMk/>
              <pc:sldMasterMk cId="2394396925" sldId="2147483661"/>
              <pc:sldLayoutMk cId="2894851312" sldId="2147483682"/>
              <ac:spMk id="10" creationId="{D3AA3513-45CA-D0CB-063F-3DEF8E3B6FCD}"/>
            </ac:spMkLst>
          </pc:spChg>
          <pc:spChg chg="mod">
            <ac:chgData name="Nico Sedovnik" userId="c899cdf4-4dd3-48e4-9d05-d9a3bf84ba8f" providerId="ADAL" clId="{F4A5DE26-044D-47C2-92B2-885117E5348A}" dt="2024-04-24T12:30:49.985" v="276" actId="20577"/>
            <ac:spMkLst>
              <pc:docMk/>
              <pc:sldMasterMk cId="2394396925" sldId="2147483661"/>
              <pc:sldLayoutMk cId="2894851312" sldId="2147483682"/>
              <ac:spMk id="13" creationId="{188A2A38-B7EA-270F-7F75-FA6D97CEE343}"/>
            </ac:spMkLst>
          </pc:spChg>
          <pc:spChg chg="mod">
            <ac:chgData name="Nico Sedovnik" userId="c899cdf4-4dd3-48e4-9d05-d9a3bf84ba8f" providerId="ADAL" clId="{F4A5DE26-044D-47C2-92B2-885117E5348A}" dt="2024-04-24T12:58:14.189" v="1120" actId="790"/>
            <ac:spMkLst>
              <pc:docMk/>
              <pc:sldMasterMk cId="2394396925" sldId="2147483661"/>
              <pc:sldLayoutMk cId="2894851312" sldId="2147483682"/>
              <ac:spMk id="15" creationId="{F22F74EA-A9F5-4FA6-A5EA-2B83C2AA9CFD}"/>
            </ac:spMkLst>
          </pc:spChg>
          <pc:spChg chg="mod">
            <ac:chgData name="Nico Sedovnik" userId="c899cdf4-4dd3-48e4-9d05-d9a3bf84ba8f" providerId="ADAL" clId="{F4A5DE26-044D-47C2-92B2-885117E5348A}" dt="2024-04-24T12:31:07.386" v="297" actId="20577"/>
            <ac:spMkLst>
              <pc:docMk/>
              <pc:sldMasterMk cId="2394396925" sldId="2147483661"/>
              <pc:sldLayoutMk cId="2894851312" sldId="2147483682"/>
              <ac:spMk id="16" creationId="{5F8397AA-E398-929E-0C83-31AB9C22E568}"/>
            </ac:spMkLst>
          </pc:spChg>
          <pc:spChg chg="mod">
            <ac:chgData name="Nico Sedovnik" userId="c899cdf4-4dd3-48e4-9d05-d9a3bf84ba8f" providerId="ADAL" clId="{F4A5DE26-044D-47C2-92B2-885117E5348A}" dt="2024-04-24T12:50:15.675" v="708" actId="20577"/>
            <ac:spMkLst>
              <pc:docMk/>
              <pc:sldMasterMk cId="2394396925" sldId="2147483661"/>
              <pc:sldLayoutMk cId="2894851312" sldId="2147483682"/>
              <ac:spMk id="17" creationId="{678FD7C5-F4DE-5444-BABD-7E12F3D92A85}"/>
            </ac:spMkLst>
          </pc:spChg>
          <pc:spChg chg="mod">
            <ac:chgData name="Nico Sedovnik" userId="c899cdf4-4dd3-48e4-9d05-d9a3bf84ba8f" providerId="ADAL" clId="{F4A5DE26-044D-47C2-92B2-885117E5348A}" dt="2024-04-24T12:58:25.935" v="1122" actId="790"/>
            <ac:spMkLst>
              <pc:docMk/>
              <pc:sldMasterMk cId="2394396925" sldId="2147483661"/>
              <pc:sldLayoutMk cId="2894851312" sldId="2147483682"/>
              <ac:spMk id="21" creationId="{CDBAEE20-CA31-9243-1DD0-C47009AFE407}"/>
            </ac:spMkLst>
          </pc:spChg>
          <pc:spChg chg="mod">
            <ac:chgData name="Nico Sedovnik" userId="c899cdf4-4dd3-48e4-9d05-d9a3bf84ba8f" providerId="ADAL" clId="{F4A5DE26-044D-47C2-92B2-885117E5348A}" dt="2024-04-24T12:35:35.625" v="695" actId="20577"/>
            <ac:spMkLst>
              <pc:docMk/>
              <pc:sldMasterMk cId="2394396925" sldId="2147483661"/>
              <pc:sldLayoutMk cId="2894851312" sldId="2147483682"/>
              <ac:spMk id="22" creationId="{B311AF44-DF51-FC94-93A0-C181D1C35BC0}"/>
            </ac:spMkLst>
          </pc:spChg>
          <pc:spChg chg="mod">
            <ac:chgData name="Nico Sedovnik" userId="c899cdf4-4dd3-48e4-9d05-d9a3bf84ba8f" providerId="ADAL" clId="{F4A5DE26-044D-47C2-92B2-885117E5348A}" dt="2024-04-24T12:58:25.935" v="1122" actId="790"/>
            <ac:spMkLst>
              <pc:docMk/>
              <pc:sldMasterMk cId="2394396925" sldId="2147483661"/>
              <pc:sldLayoutMk cId="2894851312" sldId="2147483682"/>
              <ac:spMk id="23" creationId="{04F0DDF1-7B75-C982-6D94-3C5A0466BC8C}"/>
            </ac:spMkLst>
          </pc:spChg>
          <pc:spChg chg="mod">
            <ac:chgData name="Nico Sedovnik" userId="c899cdf4-4dd3-48e4-9d05-d9a3bf84ba8f" providerId="ADAL" clId="{F4A5DE26-044D-47C2-92B2-885117E5348A}" dt="2024-04-24T12:58:19.221" v="1121" actId="790"/>
            <ac:spMkLst>
              <pc:docMk/>
              <pc:sldMasterMk cId="2394396925" sldId="2147483661"/>
              <pc:sldLayoutMk cId="2894851312" sldId="2147483682"/>
              <ac:spMk id="24" creationId="{9622445D-9918-9C65-8767-924DC6B97A08}"/>
            </ac:spMkLst>
          </pc:spChg>
          <pc:spChg chg="mod">
            <ac:chgData name="Nico Sedovnik" userId="c899cdf4-4dd3-48e4-9d05-d9a3bf84ba8f" providerId="ADAL" clId="{F4A5DE26-044D-47C2-92B2-885117E5348A}" dt="2024-04-24T12:58:25.935" v="1122" actId="790"/>
            <ac:spMkLst>
              <pc:docMk/>
              <pc:sldMasterMk cId="2394396925" sldId="2147483661"/>
              <pc:sldLayoutMk cId="2894851312" sldId="2147483682"/>
              <ac:spMk id="25" creationId="{3477CF9B-C309-C815-836C-51175B5EFDD2}"/>
            </ac:spMkLst>
          </pc:spChg>
          <pc:spChg chg="mod">
            <ac:chgData name="Nico Sedovnik" userId="c899cdf4-4dd3-48e4-9d05-d9a3bf84ba8f" providerId="ADAL" clId="{F4A5DE26-044D-47C2-92B2-885117E5348A}" dt="2024-04-24T12:35:39.887" v="699" actId="20577"/>
            <ac:spMkLst>
              <pc:docMk/>
              <pc:sldMasterMk cId="2394396925" sldId="2147483661"/>
              <pc:sldLayoutMk cId="2894851312" sldId="2147483682"/>
              <ac:spMk id="26" creationId="{0B986676-D0E3-5EBC-F737-5298798F0A18}"/>
            </ac:spMkLst>
          </pc:spChg>
          <pc:spChg chg="mod">
            <ac:chgData name="Nico Sedovnik" userId="c899cdf4-4dd3-48e4-9d05-d9a3bf84ba8f" providerId="ADAL" clId="{F4A5DE26-044D-47C2-92B2-885117E5348A}" dt="2024-04-24T12:35:07.565" v="649" actId="20577"/>
            <ac:spMkLst>
              <pc:docMk/>
              <pc:sldMasterMk cId="2394396925" sldId="2147483661"/>
              <pc:sldLayoutMk cId="2894851312" sldId="2147483682"/>
              <ac:spMk id="27" creationId="{1DDD256D-BF5C-C2CA-5FB3-29AA6AE01EA0}"/>
            </ac:spMkLst>
          </pc:spChg>
          <pc:spChg chg="mod">
            <ac:chgData name="Nico Sedovnik" userId="c899cdf4-4dd3-48e4-9d05-d9a3bf84ba8f" providerId="ADAL" clId="{F4A5DE26-044D-47C2-92B2-885117E5348A}" dt="2024-04-24T12:35:45.449" v="702" actId="20577"/>
            <ac:spMkLst>
              <pc:docMk/>
              <pc:sldMasterMk cId="2394396925" sldId="2147483661"/>
              <pc:sldLayoutMk cId="2894851312" sldId="2147483682"/>
              <ac:spMk id="28" creationId="{CF3B79AB-9D46-4AA8-F250-E281CD03508B}"/>
            </ac:spMkLst>
          </pc:spChg>
          <pc:spChg chg="mod">
            <ac:chgData name="Nico Sedovnik" userId="c899cdf4-4dd3-48e4-9d05-d9a3bf84ba8f" providerId="ADAL" clId="{F4A5DE26-044D-47C2-92B2-885117E5348A}" dt="2024-04-24T12:58:25.935" v="1122" actId="790"/>
            <ac:spMkLst>
              <pc:docMk/>
              <pc:sldMasterMk cId="2394396925" sldId="2147483661"/>
              <pc:sldLayoutMk cId="2894851312" sldId="2147483682"/>
              <ac:spMk id="29" creationId="{5A7B4F7D-3050-8FCE-1586-8A81B7AEFD3E}"/>
            </ac:spMkLst>
          </pc:spChg>
          <pc:spChg chg="mod">
            <ac:chgData name="Nico Sedovnik" userId="c899cdf4-4dd3-48e4-9d05-d9a3bf84ba8f" providerId="ADAL" clId="{F4A5DE26-044D-47C2-92B2-885117E5348A}" dt="2024-04-24T12:58:25.935" v="1122" actId="790"/>
            <ac:spMkLst>
              <pc:docMk/>
              <pc:sldMasterMk cId="2394396925" sldId="2147483661"/>
              <pc:sldLayoutMk cId="2894851312" sldId="2147483682"/>
              <ac:spMk id="30" creationId="{6AE24D0F-FF23-6BF1-8CF2-DD98FC24D061}"/>
            </ac:spMkLst>
          </pc:spChg>
          <pc:spChg chg="mod">
            <ac:chgData name="Nico Sedovnik" userId="c899cdf4-4dd3-48e4-9d05-d9a3bf84ba8f" providerId="ADAL" clId="{F4A5DE26-044D-47C2-92B2-885117E5348A}" dt="2024-04-24T12:50:33.749" v="709" actId="20577"/>
            <ac:spMkLst>
              <pc:docMk/>
              <pc:sldMasterMk cId="2394396925" sldId="2147483661"/>
              <pc:sldLayoutMk cId="2894851312" sldId="2147483682"/>
              <ac:spMk id="31" creationId="{ADE4A8DD-38A9-592B-CA32-2430C8D5F85D}"/>
            </ac:spMkLst>
          </pc:spChg>
        </pc:sldLayoutChg>
        <pc:sldLayoutChg chg="modSp mod">
          <pc:chgData name="Nico Sedovnik" userId="c899cdf4-4dd3-48e4-9d05-d9a3bf84ba8f" providerId="ADAL" clId="{F4A5DE26-044D-47C2-92B2-885117E5348A}" dt="2024-04-24T13:03:52.233" v="1232"/>
          <pc:sldLayoutMkLst>
            <pc:docMk/>
            <pc:sldMasterMk cId="2394396925" sldId="2147483661"/>
            <pc:sldLayoutMk cId="3859855295" sldId="2147483683"/>
          </pc:sldLayoutMkLst>
          <pc:spChg chg="mod">
            <ac:chgData name="Nico Sedovnik" userId="c899cdf4-4dd3-48e4-9d05-d9a3bf84ba8f" providerId="ADAL" clId="{F4A5DE26-044D-47C2-92B2-885117E5348A}" dt="2024-04-24T13:02:51.540" v="1217" actId="20577"/>
            <ac:spMkLst>
              <pc:docMk/>
              <pc:sldMasterMk cId="2394396925" sldId="2147483661"/>
              <pc:sldLayoutMk cId="3859855295" sldId="2147483683"/>
              <ac:spMk id="5" creationId="{0A96F4E7-0BC6-6E08-9BA6-D3347C795D03}"/>
            </ac:spMkLst>
          </pc:spChg>
          <pc:spChg chg="mod">
            <ac:chgData name="Nico Sedovnik" userId="c899cdf4-4dd3-48e4-9d05-d9a3bf84ba8f" providerId="ADAL" clId="{F4A5DE26-044D-47C2-92B2-885117E5348A}" dt="2024-04-24T13:03:05.596" v="1231" actId="20577"/>
            <ac:spMkLst>
              <pc:docMk/>
              <pc:sldMasterMk cId="2394396925" sldId="2147483661"/>
              <pc:sldLayoutMk cId="3859855295" sldId="2147483683"/>
              <ac:spMk id="6" creationId="{3BF7658C-9DAC-AECA-6642-220AA6A467F4}"/>
            </ac:spMkLst>
          </pc:spChg>
          <pc:spChg chg="mod">
            <ac:chgData name="Nico Sedovnik" userId="c899cdf4-4dd3-48e4-9d05-d9a3bf84ba8f" providerId="ADAL" clId="{F4A5DE26-044D-47C2-92B2-885117E5348A}" dt="2024-04-24T13:01:29.636" v="1155" actId="20577"/>
            <ac:spMkLst>
              <pc:docMk/>
              <pc:sldMasterMk cId="2394396925" sldId="2147483661"/>
              <pc:sldLayoutMk cId="3859855295" sldId="2147483683"/>
              <ac:spMk id="9" creationId="{3676FF84-31E1-C937-463E-EA12653DED04}"/>
            </ac:spMkLst>
          </pc:spChg>
          <pc:spChg chg="mod">
            <ac:chgData name="Nico Sedovnik" userId="c899cdf4-4dd3-48e4-9d05-d9a3bf84ba8f" providerId="ADAL" clId="{F4A5DE26-044D-47C2-92B2-885117E5348A}" dt="2024-04-24T13:02:19.305" v="1207" actId="20577"/>
            <ac:spMkLst>
              <pc:docMk/>
              <pc:sldMasterMk cId="2394396925" sldId="2147483661"/>
              <pc:sldLayoutMk cId="3859855295" sldId="2147483683"/>
              <ac:spMk id="10" creationId="{17612AC8-FC47-EEFB-DFAA-6A99D4950EC0}"/>
            </ac:spMkLst>
          </pc:spChg>
          <pc:spChg chg="mod">
            <ac:chgData name="Nico Sedovnik" userId="c899cdf4-4dd3-48e4-9d05-d9a3bf84ba8f" providerId="ADAL" clId="{F4A5DE26-044D-47C2-92B2-885117E5348A}" dt="2024-04-24T13:01:19.116" v="1142"/>
            <ac:spMkLst>
              <pc:docMk/>
              <pc:sldMasterMk cId="2394396925" sldId="2147483661"/>
              <pc:sldLayoutMk cId="3859855295" sldId="2147483683"/>
              <ac:spMk id="11" creationId="{366E3751-4A42-3B8D-5208-B03E95659924}"/>
            </ac:spMkLst>
          </pc:spChg>
          <pc:spChg chg="mod">
            <ac:chgData name="Nico Sedovnik" userId="c899cdf4-4dd3-48e4-9d05-d9a3bf84ba8f" providerId="ADAL" clId="{F4A5DE26-044D-47C2-92B2-885117E5348A}" dt="2024-04-24T13:00:29.116" v="1139" actId="790"/>
            <ac:spMkLst>
              <pc:docMk/>
              <pc:sldMasterMk cId="2394396925" sldId="2147483661"/>
              <pc:sldLayoutMk cId="3859855295" sldId="2147483683"/>
              <ac:spMk id="12" creationId="{D857812C-F707-CEB5-F849-562C7BA4920F}"/>
            </ac:spMkLst>
          </pc:spChg>
          <pc:spChg chg="mod">
            <ac:chgData name="Nico Sedovnik" userId="c899cdf4-4dd3-48e4-9d05-d9a3bf84ba8f" providerId="ADAL" clId="{F4A5DE26-044D-47C2-92B2-885117E5348A}" dt="2024-04-24T13:03:52.233" v="1232"/>
            <ac:spMkLst>
              <pc:docMk/>
              <pc:sldMasterMk cId="2394396925" sldId="2147483661"/>
              <pc:sldLayoutMk cId="3859855295" sldId="2147483683"/>
              <ac:spMk id="14" creationId="{BED520A0-5A91-65BD-5356-54F489A6981F}"/>
            </ac:spMkLst>
          </pc:spChg>
        </pc:sldLayoutChg>
        <pc:sldLayoutChg chg="modSp mod">
          <pc:chgData name="Nico Sedovnik" userId="c899cdf4-4dd3-48e4-9d05-d9a3bf84ba8f" providerId="ADAL" clId="{F4A5DE26-044D-47C2-92B2-885117E5348A}" dt="2024-04-24T13:07:27.836" v="1292"/>
          <pc:sldLayoutMkLst>
            <pc:docMk/>
            <pc:sldMasterMk cId="2394396925" sldId="2147483661"/>
            <pc:sldLayoutMk cId="3783021167" sldId="2147483687"/>
          </pc:sldLayoutMkLst>
          <pc:spChg chg="mod">
            <ac:chgData name="Nico Sedovnik" userId="c899cdf4-4dd3-48e4-9d05-d9a3bf84ba8f" providerId="ADAL" clId="{F4A5DE26-044D-47C2-92B2-885117E5348A}" dt="2024-04-24T13:05:25.695" v="1273"/>
            <ac:spMkLst>
              <pc:docMk/>
              <pc:sldMasterMk cId="2394396925" sldId="2147483661"/>
              <pc:sldLayoutMk cId="3783021167" sldId="2147483687"/>
              <ac:spMk id="2" creationId="{9A09CF22-0C7B-B8E0-EEF8-7EA4D09EAF28}"/>
            </ac:spMkLst>
          </pc:spChg>
          <pc:spChg chg="mod">
            <ac:chgData name="Nico Sedovnik" userId="c899cdf4-4dd3-48e4-9d05-d9a3bf84ba8f" providerId="ADAL" clId="{F4A5DE26-044D-47C2-92B2-885117E5348A}" dt="2024-04-24T13:07:27.836" v="1292"/>
            <ac:spMkLst>
              <pc:docMk/>
              <pc:sldMasterMk cId="2394396925" sldId="2147483661"/>
              <pc:sldLayoutMk cId="3783021167" sldId="2147483687"/>
              <ac:spMk id="6" creationId="{8814DEDD-7C5C-9062-14A1-B8310D3491F0}"/>
            </ac:spMkLst>
          </pc:spChg>
          <pc:spChg chg="mod">
            <ac:chgData name="Nico Sedovnik" userId="c899cdf4-4dd3-48e4-9d05-d9a3bf84ba8f" providerId="ADAL" clId="{F4A5DE26-044D-47C2-92B2-885117E5348A}" dt="2024-04-24T13:05:32.325" v="1281" actId="20577"/>
            <ac:spMkLst>
              <pc:docMk/>
              <pc:sldMasterMk cId="2394396925" sldId="2147483661"/>
              <pc:sldLayoutMk cId="3783021167" sldId="2147483687"/>
              <ac:spMk id="10" creationId="{722BF1BE-3664-A41F-E15A-BC5F0841D893}"/>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02FD4-CFA1-594D-9BA9-A3FD9D9A2503}" type="datetimeFigureOut">
              <a:rPr lang="en-US" smtClean="0"/>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CD64-0B54-1947-B93C-DF5322DA077D}" type="slidenum">
              <a:rPr lang="en-US" smtClean="0"/>
              <a:t>‹Nr.›</a:t>
            </a:fld>
            <a:endParaRPr lang="en-US"/>
          </a:p>
        </p:txBody>
      </p:sp>
    </p:spTree>
    <p:extLst>
      <p:ext uri="{BB962C8B-B14F-4D97-AF65-F5344CB8AC3E}">
        <p14:creationId xmlns:p14="http://schemas.microsoft.com/office/powerpoint/2010/main" val="201059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2</a:t>
            </a:fld>
            <a:endParaRPr lang="en-US" dirty="0"/>
          </a:p>
        </p:txBody>
      </p:sp>
    </p:spTree>
    <p:extLst>
      <p:ext uri="{BB962C8B-B14F-4D97-AF65-F5344CB8AC3E}">
        <p14:creationId xmlns:p14="http://schemas.microsoft.com/office/powerpoint/2010/main" val="2125643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app.ekipa.de/challenges/finance-bayernlb/submission"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48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7" name="TextBox 6">
            <a:extLst>
              <a:ext uri="{FF2B5EF4-FFF2-40B4-BE49-F238E27FC236}">
                <a16:creationId xmlns:a16="http://schemas.microsoft.com/office/drawing/2014/main" id="{0494FF37-27BE-EE49-0479-E8702FF092CE}"/>
              </a:ext>
            </a:extLst>
          </p:cNvPr>
          <p:cNvSpPr txBox="1"/>
          <p:nvPr userDrawn="1"/>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LASS UNS WISSEN, WIE DU VON UNS ERFAHREN HAST</a:t>
            </a:r>
          </a:p>
          <a:p>
            <a:endParaRPr lang="en-US" b="1" dirty="0">
              <a:solidFill>
                <a:schemeClr val="accent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de-DE" sz="1400" b="0" dirty="0">
                <a:latin typeface="Segoe UI" panose="020B0502040204020203" pitchFamily="34" charset="0"/>
                <a:cs typeface="Segoe UI" panose="020B0502040204020203" pitchFamily="34" charset="0"/>
              </a:rPr>
              <a:t>Dies ist die offizielle Einreichungsvorlage für die Teilnahme an den Ekipa-Challenges.</a:t>
            </a:r>
            <a:endParaRPr lang="en-US" sz="1400" b="0" dirty="0">
              <a:latin typeface="Segoe UI" panose="020B0502040204020203" pitchFamily="34" charset="0"/>
              <a:cs typeface="Segoe UI" panose="020B0502040204020203" pitchFamily="34" charset="0"/>
            </a:endParaRP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340110"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INHALT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323439"/>
          </a:xfrm>
          <a:prstGeom prst="rect">
            <a:avLst/>
          </a:prstGeom>
          <a:noFill/>
        </p:spPr>
        <p:txBody>
          <a:bodyPr wrap="square" rtlCol="0">
            <a:spAutoFit/>
          </a:bodyPr>
          <a:lstStyle/>
          <a:p>
            <a:pPr marL="285750" indent="-285750">
              <a:buFont typeface="System Font Regular"/>
              <a:buChar char="✔️"/>
            </a:pPr>
            <a:r>
              <a:rPr lang="de-DE" sz="1600" noProof="0" dirty="0">
                <a:latin typeface="Segoe UI" panose="020B0502040204020203" pitchFamily="34" charset="0"/>
                <a:cs typeface="Segoe UI" panose="020B0502040204020203" pitchFamily="34" charset="0"/>
              </a:rPr>
              <a:t>Fülle das Submission Template aus</a:t>
            </a:r>
          </a:p>
          <a:p>
            <a:pPr marL="285750" indent="-285750">
              <a:buFont typeface="System Font Regular"/>
              <a:buChar char="✔️"/>
            </a:pPr>
            <a:r>
              <a:rPr lang="de-DE" sz="1600" b="0" i="0" dirty="0">
                <a:solidFill>
                  <a:srgbClr val="0D0D0D"/>
                </a:solidFill>
                <a:effectLst/>
                <a:highlight>
                  <a:srgbClr val="FFFFFF"/>
                </a:highlight>
                <a:latin typeface="Segoe UI" panose="020B0502040204020203" pitchFamily="34" charset="0"/>
                <a:cs typeface="Segoe UI" panose="020B0502040204020203" pitchFamily="34" charset="0"/>
              </a:rPr>
              <a:t>Möchtest du zusätzliches Material hochladen, wie z.B. ein Video, eine Unternehmenspräsentation, usw.?</a:t>
            </a:r>
            <a:endParaRPr lang="en-US" sz="1600" dirty="0">
              <a:latin typeface="Segoe UI" panose="020B0502040204020203" pitchFamily="34" charset="0"/>
              <a:cs typeface="Segoe UI" panose="020B0502040204020203" pitchFamily="34" charset="0"/>
            </a:endParaRPr>
          </a:p>
          <a:p>
            <a:pPr marL="285750" indent="-285750" algn="l">
              <a:buFont typeface="System Font Regular"/>
              <a:buChar char="✔️"/>
            </a:pPr>
            <a:r>
              <a:rPr lang="de-DE" sz="1600" noProof="0" dirty="0">
                <a:latin typeface="Segoe UI" panose="020B0502040204020203" pitchFamily="34" charset="0"/>
                <a:cs typeface="Segoe UI" panose="020B0502040204020203" pitchFamily="34" charset="0"/>
              </a:rPr>
              <a:t>Lade deine Dokumente auf unserer </a:t>
            </a:r>
            <a:r>
              <a:rPr lang="de-DE" sz="1600" noProof="0" dirty="0">
                <a:latin typeface="Segoe UI" panose="020B0502040204020203" pitchFamily="34" charset="0"/>
                <a:cs typeface="Segoe UI" panose="020B0502040204020203" pitchFamily="34" charset="0"/>
                <a:hlinkClick r:id="rId3"/>
              </a:rPr>
              <a:t>Plattform</a:t>
            </a:r>
            <a:r>
              <a:rPr lang="de-DE" sz="1600" noProof="0" dirty="0">
                <a:latin typeface="Segoe UI" panose="020B0502040204020203" pitchFamily="34" charset="0"/>
                <a:cs typeface="Segoe UI" panose="020B0502040204020203" pitchFamily="34" charset="0"/>
              </a:rPr>
              <a:t>, zur angegebenen Deadline, hoch</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VORSTELLUNG</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LÖSUNG</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KOLLABORATION</a:t>
            </a:r>
          </a:p>
          <a:p>
            <a:pPr marL="0" indent="0">
              <a:lnSpc>
                <a:spcPct val="250000"/>
              </a:lnSpc>
              <a:buFont typeface="+mj-lt"/>
              <a:buNone/>
            </a:pPr>
            <a:endParaRPr lang="en-US" sz="2000" dirty="0">
              <a:solidFill>
                <a:schemeClr val="bg1"/>
              </a:solidFill>
              <a:latin typeface="Segoe UI" panose="020B0502040204020203" pitchFamily="34" charset="0"/>
              <a:cs typeface="Segoe UI" panose="020B0502040204020203" pitchFamily="34" charset="0"/>
            </a:endParaRPr>
          </a:p>
          <a:p>
            <a:pPr marL="342900" indent="-342900">
              <a:lnSpc>
                <a:spcPct val="250000"/>
              </a:lnSpc>
              <a:buFont typeface="+mj-lt"/>
              <a:buAutoNum type="arabicPeriod"/>
            </a:pPr>
            <a:endParaRPr lang="en-US" sz="2000"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CHECKLISTE FÜR DEINE TEILNAHME</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80321"/>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DAC0DA56-B901-47FB-E13E-265681DE69EB}"/>
              </a:ext>
            </a:extLst>
          </p:cNvPr>
          <p:cNvGrpSpPr/>
          <p:nvPr userDrawn="1"/>
        </p:nvGrpSpPr>
        <p:grpSpPr>
          <a:xfrm>
            <a:off x="624890" y="4026255"/>
            <a:ext cx="5336504" cy="1513922"/>
            <a:chOff x="355409" y="4018473"/>
            <a:chExt cx="5336504" cy="1513922"/>
          </a:xfrm>
        </p:grpSpPr>
        <p:sp>
          <p:nvSpPr>
            <p:cNvPr id="21" name="TextBox 20">
              <a:extLst>
                <a:ext uri="{FF2B5EF4-FFF2-40B4-BE49-F238E27FC236}">
                  <a16:creationId xmlns:a16="http://schemas.microsoft.com/office/drawing/2014/main" id="{CDBAEE20-CA31-9243-1DD0-C47009AFE407}"/>
                </a:ext>
              </a:extLst>
            </p:cNvPr>
            <p:cNvSpPr txBox="1"/>
            <p:nvPr userDrawn="1"/>
          </p:nvSpPr>
          <p:spPr>
            <a:xfrm>
              <a:off x="355409" y="4036815"/>
              <a:ext cx="1677832" cy="338554"/>
            </a:xfrm>
            <a:prstGeom prst="rect">
              <a:avLst/>
            </a:prstGeom>
            <a:noFill/>
          </p:spPr>
          <p:txBody>
            <a:bodyPr wrap="none" rtlCol="0">
              <a:spAutoFit/>
            </a:bodyPr>
            <a:lstStyle/>
            <a:p>
              <a:r>
                <a:rPr lang="de-DE" sz="1600" noProof="0" dirty="0"/>
                <a:t>Ekipa Newsletter</a:t>
              </a:r>
            </a:p>
          </p:txBody>
        </p:sp>
        <p:sp>
          <p:nvSpPr>
            <p:cNvPr id="22" name="TextBox 21">
              <a:extLst>
                <a:ext uri="{FF2B5EF4-FFF2-40B4-BE49-F238E27FC236}">
                  <a16:creationId xmlns:a16="http://schemas.microsoft.com/office/drawing/2014/main" id="{B311AF44-DF51-FC94-93A0-C181D1C35BC0}"/>
                </a:ext>
              </a:extLst>
            </p:cNvPr>
            <p:cNvSpPr txBox="1"/>
            <p:nvPr userDrawn="1"/>
          </p:nvSpPr>
          <p:spPr>
            <a:xfrm>
              <a:off x="355409" y="4423951"/>
              <a:ext cx="1627946" cy="338554"/>
            </a:xfrm>
            <a:prstGeom prst="rect">
              <a:avLst/>
            </a:prstGeom>
            <a:noFill/>
          </p:spPr>
          <p:txBody>
            <a:bodyPr wrap="none" rtlCol="0">
              <a:spAutoFit/>
            </a:bodyPr>
            <a:lstStyle/>
            <a:p>
              <a:r>
                <a:rPr lang="en-US" sz="1600" dirty="0"/>
                <a:t>LinkedIn Posting</a:t>
              </a:r>
            </a:p>
          </p:txBody>
        </p:sp>
        <p:sp>
          <p:nvSpPr>
            <p:cNvPr id="23" name="TextBox 22">
              <a:extLst>
                <a:ext uri="{FF2B5EF4-FFF2-40B4-BE49-F238E27FC236}">
                  <a16:creationId xmlns:a16="http://schemas.microsoft.com/office/drawing/2014/main" id="{04F0DDF1-7B75-C982-6D94-3C5A0466BC8C}"/>
                </a:ext>
              </a:extLst>
            </p:cNvPr>
            <p:cNvSpPr txBox="1"/>
            <p:nvPr userDrawn="1"/>
          </p:nvSpPr>
          <p:spPr>
            <a:xfrm>
              <a:off x="355409" y="4811056"/>
              <a:ext cx="1856470" cy="338554"/>
            </a:xfrm>
            <a:prstGeom prst="rect">
              <a:avLst/>
            </a:prstGeom>
            <a:noFill/>
          </p:spPr>
          <p:txBody>
            <a:bodyPr wrap="none" rtlCol="0">
              <a:spAutoFit/>
            </a:bodyPr>
            <a:lstStyle/>
            <a:p>
              <a:r>
                <a:rPr lang="de-DE" sz="1600" noProof="0" dirty="0"/>
                <a:t>LinkedIn Nachricht</a:t>
              </a:r>
            </a:p>
          </p:txBody>
        </p:sp>
        <p:sp>
          <p:nvSpPr>
            <p:cNvPr id="24" name="TextBox 23">
              <a:extLst>
                <a:ext uri="{FF2B5EF4-FFF2-40B4-BE49-F238E27FC236}">
                  <a16:creationId xmlns:a16="http://schemas.microsoft.com/office/drawing/2014/main" id="{9622445D-9918-9C65-8767-924DC6B97A08}"/>
                </a:ext>
              </a:extLst>
            </p:cNvPr>
            <p:cNvSpPr txBox="1"/>
            <p:nvPr userDrawn="1"/>
          </p:nvSpPr>
          <p:spPr>
            <a:xfrm>
              <a:off x="2271628" y="4029359"/>
              <a:ext cx="1542666" cy="338554"/>
            </a:xfrm>
            <a:prstGeom prst="rect">
              <a:avLst/>
            </a:prstGeom>
            <a:noFill/>
          </p:spPr>
          <p:txBody>
            <a:bodyPr wrap="none" rtlCol="0">
              <a:spAutoFit/>
            </a:bodyPr>
            <a:lstStyle/>
            <a:p>
              <a:r>
                <a:rPr lang="de-DE" sz="1600" noProof="0" dirty="0"/>
                <a:t>Ekipa Webseite</a:t>
              </a:r>
            </a:p>
          </p:txBody>
        </p:sp>
        <p:sp>
          <p:nvSpPr>
            <p:cNvPr id="25" name="TextBox 24">
              <a:extLst>
                <a:ext uri="{FF2B5EF4-FFF2-40B4-BE49-F238E27FC236}">
                  <a16:creationId xmlns:a16="http://schemas.microsoft.com/office/drawing/2014/main" id="{3477CF9B-C309-C815-836C-51175B5EFDD2}"/>
                </a:ext>
              </a:extLst>
            </p:cNvPr>
            <p:cNvSpPr txBox="1"/>
            <p:nvPr userDrawn="1"/>
          </p:nvSpPr>
          <p:spPr>
            <a:xfrm>
              <a:off x="2271628" y="4795496"/>
              <a:ext cx="1448345" cy="338554"/>
            </a:xfrm>
            <a:prstGeom prst="rect">
              <a:avLst/>
            </a:prstGeom>
            <a:noFill/>
          </p:spPr>
          <p:txBody>
            <a:bodyPr wrap="none" rtlCol="0">
              <a:spAutoFit/>
            </a:bodyPr>
            <a:lstStyle/>
            <a:p>
              <a:r>
                <a:rPr lang="de-DE" sz="1600" noProof="0" dirty="0"/>
                <a:t>Google-Suche</a:t>
              </a:r>
            </a:p>
          </p:txBody>
        </p:sp>
        <p:sp>
          <p:nvSpPr>
            <p:cNvPr id="26" name="TextBox 25">
              <a:extLst>
                <a:ext uri="{FF2B5EF4-FFF2-40B4-BE49-F238E27FC236}">
                  <a16:creationId xmlns:a16="http://schemas.microsoft.com/office/drawing/2014/main" id="{0B986676-D0E3-5EBC-F737-5298798F0A18}"/>
                </a:ext>
              </a:extLst>
            </p:cNvPr>
            <p:cNvSpPr txBox="1"/>
            <p:nvPr userDrawn="1"/>
          </p:nvSpPr>
          <p:spPr>
            <a:xfrm>
              <a:off x="3943614" y="4382847"/>
              <a:ext cx="1748299" cy="338554"/>
            </a:xfrm>
            <a:prstGeom prst="rect">
              <a:avLst/>
            </a:prstGeom>
            <a:noFill/>
          </p:spPr>
          <p:txBody>
            <a:bodyPr wrap="none" rtlCol="0">
              <a:spAutoFit/>
            </a:bodyPr>
            <a:lstStyle/>
            <a:p>
              <a:r>
                <a:rPr lang="en-US" sz="1600" dirty="0"/>
                <a:t>Social Media Post</a:t>
              </a:r>
            </a:p>
          </p:txBody>
        </p:sp>
        <p:sp>
          <p:nvSpPr>
            <p:cNvPr id="27" name="TextBox 26">
              <a:extLst>
                <a:ext uri="{FF2B5EF4-FFF2-40B4-BE49-F238E27FC236}">
                  <a16:creationId xmlns:a16="http://schemas.microsoft.com/office/drawing/2014/main" id="{1DDD256D-BF5C-C2CA-5FB3-29AA6AE01EA0}"/>
                </a:ext>
              </a:extLst>
            </p:cNvPr>
            <p:cNvSpPr txBox="1"/>
            <p:nvPr userDrawn="1"/>
          </p:nvSpPr>
          <p:spPr>
            <a:xfrm>
              <a:off x="2271628" y="4400133"/>
              <a:ext cx="1139864" cy="338554"/>
            </a:xfrm>
            <a:prstGeom prst="rect">
              <a:avLst/>
            </a:prstGeom>
            <a:noFill/>
          </p:spPr>
          <p:txBody>
            <a:bodyPr wrap="none" rtlCol="0">
              <a:spAutoFit/>
            </a:bodyPr>
            <a:lstStyle/>
            <a:p>
              <a:r>
                <a:rPr lang="en-US" sz="1600" dirty="0"/>
                <a:t>Universität</a:t>
              </a:r>
            </a:p>
          </p:txBody>
        </p:sp>
        <p:sp>
          <p:nvSpPr>
            <p:cNvPr id="28" name="TextBox 27">
              <a:extLst>
                <a:ext uri="{FF2B5EF4-FFF2-40B4-BE49-F238E27FC236}">
                  <a16:creationId xmlns:a16="http://schemas.microsoft.com/office/drawing/2014/main" id="{CF3B79AB-9D46-4AA8-F250-E281CD03508B}"/>
                </a:ext>
              </a:extLst>
            </p:cNvPr>
            <p:cNvSpPr txBox="1"/>
            <p:nvPr userDrawn="1"/>
          </p:nvSpPr>
          <p:spPr>
            <a:xfrm>
              <a:off x="3943614" y="4018473"/>
              <a:ext cx="558166" cy="338554"/>
            </a:xfrm>
            <a:prstGeom prst="rect">
              <a:avLst/>
            </a:prstGeom>
            <a:noFill/>
          </p:spPr>
          <p:txBody>
            <a:bodyPr wrap="none" rtlCol="0">
              <a:spAutoFit/>
            </a:bodyPr>
            <a:lstStyle/>
            <a:p>
              <a:r>
                <a:rPr lang="en-US" sz="1600" dirty="0"/>
                <a:t>Mail</a:t>
              </a:r>
            </a:p>
          </p:txBody>
        </p:sp>
        <p:sp>
          <p:nvSpPr>
            <p:cNvPr id="29" name="TextBox 28">
              <a:extLst>
                <a:ext uri="{FF2B5EF4-FFF2-40B4-BE49-F238E27FC236}">
                  <a16:creationId xmlns:a16="http://schemas.microsoft.com/office/drawing/2014/main" id="{5A7B4F7D-3050-8FCE-1586-8A81B7AEFD3E}"/>
                </a:ext>
              </a:extLst>
            </p:cNvPr>
            <p:cNvSpPr txBox="1"/>
            <p:nvPr userDrawn="1"/>
          </p:nvSpPr>
          <p:spPr>
            <a:xfrm>
              <a:off x="3943614" y="4791306"/>
              <a:ext cx="1744132" cy="338554"/>
            </a:xfrm>
            <a:prstGeom prst="rect">
              <a:avLst/>
            </a:prstGeom>
            <a:noFill/>
          </p:spPr>
          <p:txBody>
            <a:bodyPr wrap="none" rtlCol="0">
              <a:spAutoFit/>
            </a:bodyPr>
            <a:lstStyle/>
            <a:p>
              <a:r>
                <a:rPr lang="de-DE" sz="1600" noProof="0" dirty="0"/>
                <a:t>Freunde/Kollegen</a:t>
              </a:r>
            </a:p>
          </p:txBody>
        </p:sp>
        <p:sp>
          <p:nvSpPr>
            <p:cNvPr id="30" name="TextBox 29">
              <a:extLst>
                <a:ext uri="{FF2B5EF4-FFF2-40B4-BE49-F238E27FC236}">
                  <a16:creationId xmlns:a16="http://schemas.microsoft.com/office/drawing/2014/main" id="{6AE24D0F-FF23-6BF1-8CF2-DD98FC24D061}"/>
                </a:ext>
              </a:extLst>
            </p:cNvPr>
            <p:cNvSpPr txBox="1"/>
            <p:nvPr userDrawn="1"/>
          </p:nvSpPr>
          <p:spPr>
            <a:xfrm>
              <a:off x="355409" y="5193841"/>
              <a:ext cx="815031" cy="338554"/>
            </a:xfrm>
            <a:prstGeom prst="rect">
              <a:avLst/>
            </a:prstGeom>
            <a:noFill/>
          </p:spPr>
          <p:txBody>
            <a:bodyPr wrap="none" rtlCol="0">
              <a:spAutoFit/>
            </a:bodyPr>
            <a:lstStyle/>
            <a:p>
              <a:r>
                <a:rPr lang="de-DE" sz="1600" noProof="0" dirty="0"/>
                <a:t>Andere</a:t>
              </a:r>
            </a:p>
          </p:txBody>
        </p:sp>
      </p:grpSp>
      <p:sp>
        <p:nvSpPr>
          <p:cNvPr id="31" name="Text Placeholder 2">
            <a:extLst>
              <a:ext uri="{FF2B5EF4-FFF2-40B4-BE49-F238E27FC236}">
                <a16:creationId xmlns:a16="http://schemas.microsoft.com/office/drawing/2014/main" id="{ADE4A8DD-38A9-592B-CA32-2430C8D5F85D}"/>
              </a:ext>
            </a:extLst>
          </p:cNvPr>
          <p:cNvSpPr>
            <a:spLocks noGrp="1"/>
          </p:cNvSpPr>
          <p:nvPr>
            <p:ph type="body" idx="17" hasCustomPrompt="1"/>
          </p:nvPr>
        </p:nvSpPr>
        <p:spPr>
          <a:xfrm>
            <a:off x="399410" y="5670238"/>
            <a:ext cx="6828704" cy="58391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dirty="0"/>
              <a:t>Schreibe hier auf, wie du von uns oder dieser Herausforderung erfahren hast.</a:t>
            </a:r>
            <a:endParaRPr lang="en-GB" dirty="0"/>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485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ntroduction">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928"/>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noProof="0"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09461"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LÖSUNGANSATZ</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252825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TEAMINFORMATION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2215187"/>
            <a:ext cx="3630623" cy="4141162"/>
          </a:xfrm>
        </p:spPr>
        <p:txBody>
          <a:bodyPr>
            <a:normAutofit/>
          </a:bodyPr>
          <a:lstStyle>
            <a:lvl1pPr marL="0" indent="0">
              <a:buNone/>
              <a:defRPr sz="12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noProof="0"/>
              <a:t>Bitte stelle dich und/oder dein Team kurz vor</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1256882"/>
            <a:ext cx="68076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LAND</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3661470"/>
            <a:ext cx="2628733" cy="307777"/>
          </a:xfrm>
          <a:prstGeom prst="rect">
            <a:avLst/>
          </a:prstGeom>
          <a:noFill/>
        </p:spPr>
        <p:txBody>
          <a:bodyPr wrap="none" rtlCol="0" anchor="ctr">
            <a:spAutoFit/>
          </a:bodyPr>
          <a:lstStyle/>
          <a:p>
            <a:r>
              <a:rPr lang="de-DE" sz="1400" b="1" noProof="0" dirty="0">
                <a:solidFill>
                  <a:schemeClr val="bg2"/>
                </a:solidFill>
                <a:latin typeface="Segoe UI" panose="020B0502040204020203" pitchFamily="34" charset="0"/>
                <a:cs typeface="Segoe UI" panose="020B0502040204020203" pitchFamily="34" charset="0"/>
              </a:rPr>
              <a:t>WEBSEITE (wenn vorhanden)</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4490257"/>
            <a:ext cx="2612703" cy="307777"/>
          </a:xfrm>
          <a:prstGeom prst="rect">
            <a:avLst/>
          </a:prstGeom>
          <a:noFill/>
        </p:spPr>
        <p:txBody>
          <a:bodyPr wrap="none" rtlCol="0" anchor="ctr">
            <a:spAutoFit/>
          </a:bodyPr>
          <a:lstStyle/>
          <a:p>
            <a:r>
              <a:rPr lang="de-DE" sz="1400" b="1" noProof="0" dirty="0">
                <a:solidFill>
                  <a:schemeClr val="bg2"/>
                </a:solidFill>
                <a:latin typeface="Segoe UI" panose="020B0502040204020203" pitchFamily="34" charset="0"/>
                <a:cs typeface="Segoe UI" panose="020B0502040204020203" pitchFamily="34" charset="0"/>
              </a:rPr>
              <a:t>LINKEDIN (wenn vorhanden)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329036" y="1565816"/>
            <a:ext cx="3263995"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noProof="0" dirty="0"/>
              <a:t>Hier ausfüllen</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8389099" y="1252198"/>
            <a:ext cx="1787151" cy="780292"/>
          </a:xfrm>
        </p:spPr>
        <p:txBody>
          <a:bodyPr anchor="t">
            <a:normAutofit/>
          </a:bodyPr>
          <a:lstStyle>
            <a:lvl1pPr marL="0" indent="0">
              <a:buNone/>
              <a:defRPr sz="1400" b="1">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329036" y="1195942"/>
            <a:ext cx="3331721" cy="4002"/>
          </a:xfrm>
          <a:prstGeom prst="line">
            <a:avLst/>
          </a:prstGeom>
          <a:ln>
            <a:solidFill>
              <a:schemeClr val="tx2">
                <a:lumMod val="10000"/>
              </a:schemeClr>
            </a:solidFill>
          </a:ln>
        </p:spPr>
        <p:style>
          <a:lnRef idx="2">
            <a:schemeClr val="accent1"/>
          </a:lnRef>
          <a:fillRef idx="0">
            <a:schemeClr val="accent1"/>
          </a:fillRef>
          <a:effectRef idx="1">
            <a:schemeClr val="accent1"/>
          </a:effectRef>
          <a:fontRef idx="minor">
            <a:schemeClr val="tx1"/>
          </a:fontRef>
        </p:style>
      </p:cxn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342334" y="3999225"/>
            <a:ext cx="3272216"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noProof="0" dirty="0"/>
              <a:t>Hier ausfüllen</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342334" y="4811419"/>
            <a:ext cx="3272216"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noProof="0"/>
              <a:t>Hier ausfüllen</a:t>
            </a:r>
          </a:p>
        </p:txBody>
      </p: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329036" y="361792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329036" y="4448870"/>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2215187"/>
            <a:ext cx="3779647" cy="4141162"/>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noProof="0"/>
              <a:t>Bitte stelle deine Lösung kurz vor</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2780889"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VORSTELLUNG</a:t>
            </a:r>
          </a:p>
        </p:txBody>
      </p:sp>
      <p:sp>
        <p:nvSpPr>
          <p:cNvPr id="2" name="TextBox 1">
            <a:extLst>
              <a:ext uri="{FF2B5EF4-FFF2-40B4-BE49-F238E27FC236}">
                <a16:creationId xmlns:a16="http://schemas.microsoft.com/office/drawing/2014/main" id="{7E5FA1BE-7633-F019-9769-1B38AF726BC0}"/>
              </a:ext>
            </a:extLst>
          </p:cNvPr>
          <p:cNvSpPr txBox="1"/>
          <p:nvPr userDrawn="1"/>
        </p:nvSpPr>
        <p:spPr>
          <a:xfrm>
            <a:off x="246535" y="2041290"/>
            <a:ext cx="3172472"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UNIVERSITÄT (falls </a:t>
            </a:r>
            <a:r>
              <a:rPr lang="de-DE" sz="1400" b="1" noProof="0" dirty="0">
                <a:solidFill>
                  <a:schemeClr val="bg2"/>
                </a:solidFill>
                <a:latin typeface="Segoe UI" panose="020B0502040204020203" pitchFamily="34" charset="0"/>
                <a:cs typeface="Segoe UI" panose="020B0502040204020203" pitchFamily="34" charset="0"/>
              </a:rPr>
              <a:t>eingeschrieben</a:t>
            </a:r>
            <a:r>
              <a:rPr lang="en-US" sz="1400" b="1" dirty="0">
                <a:solidFill>
                  <a:schemeClr val="bg2"/>
                </a:solidFill>
                <a:latin typeface="Segoe UI" panose="020B0502040204020203" pitchFamily="34" charset="0"/>
                <a:cs typeface="Segoe UI" panose="020B0502040204020203" pitchFamily="34" charset="0"/>
              </a:rPr>
              <a:t>)</a:t>
            </a:r>
          </a:p>
        </p:txBody>
      </p:sp>
      <p:sp>
        <p:nvSpPr>
          <p:cNvPr id="3" name="Text Placeholder 2">
            <a:extLst>
              <a:ext uri="{FF2B5EF4-FFF2-40B4-BE49-F238E27FC236}">
                <a16:creationId xmlns:a16="http://schemas.microsoft.com/office/drawing/2014/main" id="{CAF8F316-5A1E-7E46-5A95-F83876EE2C2E}"/>
              </a:ext>
            </a:extLst>
          </p:cNvPr>
          <p:cNvSpPr>
            <a:spLocks noGrp="1"/>
          </p:cNvSpPr>
          <p:nvPr>
            <p:ph type="body" idx="21" hasCustomPrompt="1"/>
          </p:nvPr>
        </p:nvSpPr>
        <p:spPr>
          <a:xfrm>
            <a:off x="342334" y="2367464"/>
            <a:ext cx="3272216"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noProof="0" dirty="0"/>
              <a:t>Hier ausfüllen</a:t>
            </a:r>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29036" y="199774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246535" y="2844986"/>
            <a:ext cx="3386440" cy="307777"/>
          </a:xfrm>
          <a:prstGeom prst="rect">
            <a:avLst/>
          </a:prstGeom>
          <a:noFill/>
        </p:spPr>
        <p:txBody>
          <a:bodyPr wrap="none" rtlCol="0" anchor="ctr">
            <a:spAutoFit/>
          </a:bodyPr>
          <a:lstStyle/>
          <a:p>
            <a:r>
              <a:rPr lang="de-DE" sz="1400" b="1" noProof="0" dirty="0">
                <a:solidFill>
                  <a:schemeClr val="bg2"/>
                </a:solidFill>
                <a:latin typeface="Segoe UI" panose="020B0502040204020203" pitchFamily="34" charset="0"/>
                <a:cs typeface="Segoe UI" panose="020B0502040204020203" pitchFamily="34" charset="0"/>
              </a:rPr>
              <a:t>GRÜNDUNGSJAHR (wenn vorhanden)</a:t>
            </a:r>
          </a:p>
        </p:txBody>
      </p:sp>
      <p:sp>
        <p:nvSpPr>
          <p:cNvPr id="27" name="Text Placeholder 2">
            <a:extLst>
              <a:ext uri="{FF2B5EF4-FFF2-40B4-BE49-F238E27FC236}">
                <a16:creationId xmlns:a16="http://schemas.microsoft.com/office/drawing/2014/main" id="{55963887-F3F0-94CC-EF89-0A2E74271239}"/>
              </a:ext>
            </a:extLst>
          </p:cNvPr>
          <p:cNvSpPr>
            <a:spLocks noGrp="1"/>
          </p:cNvSpPr>
          <p:nvPr>
            <p:ph type="body" idx="22" hasCustomPrompt="1"/>
          </p:nvPr>
        </p:nvSpPr>
        <p:spPr>
          <a:xfrm>
            <a:off x="342334" y="3171160"/>
            <a:ext cx="3272216" cy="307778"/>
          </a:xfrm>
        </p:spPr>
        <p:txBody>
          <a:bodyPr>
            <a:normAutofit/>
          </a:bodyPr>
          <a:lstStyle>
            <a:lvl1pPr marL="0" indent="0">
              <a:buNone/>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noProof="0" dirty="0"/>
              <a:t>Hier ausfüllen</a:t>
            </a:r>
          </a:p>
        </p:txBody>
      </p:sp>
      <p:cxnSp>
        <p:nvCxnSpPr>
          <p:cNvPr id="29" name="Straight Connector 28">
            <a:extLst>
              <a:ext uri="{FF2B5EF4-FFF2-40B4-BE49-F238E27FC236}">
                <a16:creationId xmlns:a16="http://schemas.microsoft.com/office/drawing/2014/main" id="{6F5B5A21-824A-BB74-2B15-2A788DA33724}"/>
              </a:ext>
            </a:extLst>
          </p:cNvPr>
          <p:cNvCxnSpPr>
            <a:cxnSpLocks/>
          </p:cNvCxnSpPr>
          <p:nvPr userDrawn="1"/>
        </p:nvCxnSpPr>
        <p:spPr>
          <a:xfrm>
            <a:off x="329036" y="2801442"/>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3" name="Picture Placeholder 2">
            <a:extLst>
              <a:ext uri="{FF2B5EF4-FFF2-40B4-BE49-F238E27FC236}">
                <a16:creationId xmlns:a16="http://schemas.microsoft.com/office/drawing/2014/main" id="{0669D30F-026D-396E-3EE2-06DF84238CBA}"/>
              </a:ext>
            </a:extLst>
          </p:cNvPr>
          <p:cNvSpPr>
            <a:spLocks noGrp="1"/>
          </p:cNvSpPr>
          <p:nvPr>
            <p:ph type="pic" idx="23" hasCustomPrompt="1"/>
          </p:nvPr>
        </p:nvSpPr>
        <p:spPr>
          <a:xfrm>
            <a:off x="1977586" y="5405796"/>
            <a:ext cx="1616542" cy="950525"/>
          </a:xfrm>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Logo</a:t>
            </a:r>
          </a:p>
        </p:txBody>
      </p:sp>
      <p:sp>
        <p:nvSpPr>
          <p:cNvPr id="35" name="Text Placeholder 2">
            <a:extLst>
              <a:ext uri="{FF2B5EF4-FFF2-40B4-BE49-F238E27FC236}">
                <a16:creationId xmlns:a16="http://schemas.microsoft.com/office/drawing/2014/main" id="{6432F760-F5F0-D74C-F44A-680E2AFA4293}"/>
              </a:ext>
            </a:extLst>
          </p:cNvPr>
          <p:cNvSpPr>
            <a:spLocks noGrp="1"/>
          </p:cNvSpPr>
          <p:nvPr>
            <p:ph type="body" idx="24" hasCustomPrompt="1"/>
          </p:nvPr>
        </p:nvSpPr>
        <p:spPr>
          <a:xfrm>
            <a:off x="4165030" y="1252198"/>
            <a:ext cx="3630622" cy="772882"/>
          </a:xfrm>
        </p:spPr>
        <p:txBody>
          <a:bodyPr anchor="t">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NAME DER LÖSUNG</a:t>
            </a:r>
          </a:p>
        </p:txBody>
      </p: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10232571" y="896983"/>
            <a:ext cx="1787151" cy="1142580"/>
          </a:xfrm>
        </p:spPr>
        <p:txBody>
          <a:bodyPr>
            <a:normAutofit/>
          </a:bodyPr>
          <a:lstStyle>
            <a:lvl1pPr marL="0" indent="0">
              <a:buNone/>
              <a:defRPr sz="1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dirty="0"/>
              <a:t>Teamfoto (freiwillig)</a:t>
            </a:r>
          </a:p>
        </p:txBody>
      </p:sp>
      <p:sp>
        <p:nvSpPr>
          <p:cNvPr id="38" name="TextBox 37">
            <a:extLst>
              <a:ext uri="{FF2B5EF4-FFF2-40B4-BE49-F238E27FC236}">
                <a16:creationId xmlns:a16="http://schemas.microsoft.com/office/drawing/2014/main" id="{0F8E101D-C083-405A-992A-AF27C4A4DD8F}"/>
              </a:ext>
            </a:extLst>
          </p:cNvPr>
          <p:cNvSpPr txBox="1"/>
          <p:nvPr userDrawn="1"/>
        </p:nvSpPr>
        <p:spPr>
          <a:xfrm>
            <a:off x="246535" y="5343896"/>
            <a:ext cx="1731051" cy="523220"/>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LOGO</a:t>
            </a:r>
            <a:br>
              <a:rPr lang="en-US" sz="1400" b="1" dirty="0">
                <a:solidFill>
                  <a:schemeClr val="bg2"/>
                </a:solidFill>
                <a:latin typeface="Segoe UI" panose="020B0502040204020203" pitchFamily="34" charset="0"/>
                <a:cs typeface="Segoe UI" panose="020B0502040204020203" pitchFamily="34" charset="0"/>
              </a:rPr>
            </a:br>
            <a:r>
              <a:rPr lang="en-US" sz="1400" b="1" dirty="0">
                <a:solidFill>
                  <a:schemeClr val="bg2"/>
                </a:solidFill>
                <a:latin typeface="Segoe UI" panose="020B0502040204020203" pitchFamily="34" charset="0"/>
                <a:cs typeface="Segoe UI" panose="020B0502040204020203" pitchFamily="34" charset="0"/>
              </a:rPr>
              <a:t>(</a:t>
            </a:r>
            <a:r>
              <a:rPr lang="de-DE" sz="1400" b="1" noProof="0" dirty="0">
                <a:solidFill>
                  <a:schemeClr val="bg2"/>
                </a:solidFill>
                <a:latin typeface="Segoe UI" panose="020B0502040204020203" pitchFamily="34" charset="0"/>
                <a:cs typeface="Segoe UI" panose="020B0502040204020203" pitchFamily="34" charset="0"/>
              </a:rPr>
              <a:t>wenn</a:t>
            </a:r>
            <a:r>
              <a:rPr lang="en-US" sz="1400" b="1" dirty="0">
                <a:solidFill>
                  <a:schemeClr val="bg2"/>
                </a:solidFill>
                <a:latin typeface="Segoe UI" panose="020B0502040204020203" pitchFamily="34" charset="0"/>
                <a:cs typeface="Segoe UI" panose="020B0502040204020203" pitchFamily="34" charset="0"/>
              </a:rPr>
              <a:t> </a:t>
            </a:r>
            <a:r>
              <a:rPr lang="de-DE" sz="1400" b="1" noProof="0" dirty="0">
                <a:solidFill>
                  <a:schemeClr val="bg2"/>
                </a:solidFill>
                <a:latin typeface="Segoe UI" panose="020B0502040204020203" pitchFamily="34" charset="0"/>
                <a:cs typeface="Segoe UI" panose="020B0502040204020203" pitchFamily="34" charset="0"/>
              </a:rPr>
              <a:t>vorhanden</a:t>
            </a:r>
            <a:r>
              <a:rPr lang="en-US" sz="1400" b="1" dirty="0">
                <a:solidFill>
                  <a:schemeClr val="bg2"/>
                </a:solidFill>
                <a:latin typeface="Segoe UI" panose="020B0502040204020203" pitchFamily="34" charset="0"/>
                <a:cs typeface="Segoe UI" panose="020B0502040204020203" pitchFamily="34" charset="0"/>
              </a:rPr>
              <a:t>)</a:t>
            </a:r>
          </a:p>
        </p:txBody>
      </p:sp>
      <p:cxnSp>
        <p:nvCxnSpPr>
          <p:cNvPr id="39" name="Straight Connector 38">
            <a:extLst>
              <a:ext uri="{FF2B5EF4-FFF2-40B4-BE49-F238E27FC236}">
                <a16:creationId xmlns:a16="http://schemas.microsoft.com/office/drawing/2014/main" id="{C91D51F2-7903-CEE1-8A5A-FB946334D454}"/>
              </a:ext>
            </a:extLst>
          </p:cNvPr>
          <p:cNvCxnSpPr>
            <a:cxnSpLocks/>
          </p:cNvCxnSpPr>
          <p:nvPr userDrawn="1"/>
        </p:nvCxnSpPr>
        <p:spPr>
          <a:xfrm>
            <a:off x="329036" y="5254411"/>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630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Solu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3898"/>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172278" y="900150"/>
            <a:ext cx="1986441"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KEY GUIDELINES</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667333"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DETAILLIERTE LÖSUNG</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1835759"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2. LÖSUNG</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3" name="Content Placeholder 9">
            <a:extLst>
              <a:ext uri="{FF2B5EF4-FFF2-40B4-BE49-F238E27FC236}">
                <a16:creationId xmlns:a16="http://schemas.microsoft.com/office/drawing/2014/main" id="{06031EA5-7094-3853-E246-0C190AB56E9C}"/>
              </a:ext>
            </a:extLst>
          </p:cNvPr>
          <p:cNvSpPr>
            <a:spLocks noGrp="1"/>
          </p:cNvSpPr>
          <p:nvPr>
            <p:ph sz="quarter" idx="18" hasCustomPrompt="1"/>
          </p:nvPr>
        </p:nvSpPr>
        <p:spPr>
          <a:xfrm>
            <a:off x="4314813" y="4413506"/>
            <a:ext cx="3793436" cy="1885383"/>
          </a:xfrm>
        </p:spPr>
        <p:txBody>
          <a:bodyPr>
            <a:normAutofit/>
          </a:bodyPr>
          <a:lstStyle>
            <a:lvl1pPr marL="0" indent="0">
              <a:buNone/>
              <a:defRPr sz="1200"/>
            </a:lvl1pPr>
            <a:lvl5pPr marL="1828800" indent="0" algn="l">
              <a:buNone/>
              <a:defRPr sz="1400"/>
            </a:lvl5pPr>
          </a:lstStyle>
          <a:p>
            <a:pPr lvl="0"/>
            <a:r>
              <a:rPr lang="en-US" dirty="0"/>
              <a:t>Bild/Graph</a:t>
            </a:r>
          </a:p>
        </p:txBody>
      </p:sp>
      <p:sp>
        <p:nvSpPr>
          <p:cNvPr id="6" name="Content Placeholder 9">
            <a:extLst>
              <a:ext uri="{FF2B5EF4-FFF2-40B4-BE49-F238E27FC236}">
                <a16:creationId xmlns:a16="http://schemas.microsoft.com/office/drawing/2014/main" id="{6A70E5BD-CA51-09C4-A0D0-817208BC2628}"/>
              </a:ext>
            </a:extLst>
          </p:cNvPr>
          <p:cNvSpPr>
            <a:spLocks noGrp="1"/>
          </p:cNvSpPr>
          <p:nvPr>
            <p:ph sz="quarter" idx="19" hasCustomPrompt="1"/>
          </p:nvPr>
        </p:nvSpPr>
        <p:spPr>
          <a:xfrm>
            <a:off x="8226857" y="4416098"/>
            <a:ext cx="3716666" cy="1885383"/>
          </a:xfrm>
        </p:spPr>
        <p:txBody>
          <a:bodyPr>
            <a:normAutofit/>
          </a:bodyPr>
          <a:lstStyle>
            <a:lvl1pPr marL="0" indent="0">
              <a:buNone/>
              <a:defRPr sz="1200"/>
            </a:lvl1pPr>
            <a:lvl5pPr marL="1828800" indent="0" algn="l">
              <a:buNone/>
              <a:defRPr sz="1400"/>
            </a:lvl5pPr>
          </a:lstStyle>
          <a:p>
            <a:pPr lvl="0"/>
            <a:r>
              <a:rPr lang="en-US" dirty="0"/>
              <a:t>Bild/Graph</a:t>
            </a:r>
          </a:p>
        </p:txBody>
      </p:sp>
      <p:sp>
        <p:nvSpPr>
          <p:cNvPr id="14" name="Text Placeholder 2">
            <a:extLst>
              <a:ext uri="{FF2B5EF4-FFF2-40B4-BE49-F238E27FC236}">
                <a16:creationId xmlns:a16="http://schemas.microsoft.com/office/drawing/2014/main" id="{76F030FD-CF8C-493C-44C2-2ADB5AE0E234}"/>
              </a:ext>
            </a:extLst>
          </p:cNvPr>
          <p:cNvSpPr>
            <a:spLocks noGrp="1"/>
          </p:cNvSpPr>
          <p:nvPr>
            <p:ph type="body" idx="20" hasCustomPrompt="1"/>
          </p:nvPr>
        </p:nvSpPr>
        <p:spPr>
          <a:xfrm>
            <a:off x="4314813" y="1280570"/>
            <a:ext cx="7628709" cy="3038881"/>
          </a:xfrm>
        </p:spPr>
        <p:txBody>
          <a:bodyPr>
            <a:normAutofit/>
          </a:bodyPr>
          <a:lstStyle>
            <a:lvl1pPr marL="285750" indent="-285750">
              <a:buFont typeface="Arial" panose="020B0604020202020204" pitchFamily="34" charset="0"/>
              <a:buChar char="•"/>
              <a:defRPr sz="1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dirty="0"/>
              <a:t>Stelle dein Konzept oder deinen Prototypen vor. Wenn du mehr Platz benötigst, schau dir gerne die Folie am Ende an. Um deine Lösung zu unterstützen, kannst du das Konzept oder den Prototyp visualisieren, indem du Bilder von Prototypen, Produkten, Grafiken usw. hinzufügst.</a:t>
            </a:r>
            <a:endParaRPr lang="en-GB" dirty="0"/>
          </a:p>
        </p:txBody>
      </p:sp>
      <p:sp>
        <p:nvSpPr>
          <p:cNvPr id="2" name="Textfeld 1">
            <a:extLst>
              <a:ext uri="{FF2B5EF4-FFF2-40B4-BE49-F238E27FC236}">
                <a16:creationId xmlns:a16="http://schemas.microsoft.com/office/drawing/2014/main" id="{78001DD8-C197-AC47-98FF-7309D4903512}"/>
              </a:ext>
            </a:extLst>
          </p:cNvPr>
          <p:cNvSpPr txBox="1"/>
          <p:nvPr userDrawn="1"/>
        </p:nvSpPr>
        <p:spPr>
          <a:xfrm>
            <a:off x="172278" y="1545077"/>
            <a:ext cx="3697758" cy="4893647"/>
          </a:xfrm>
          <a:prstGeom prst="rect">
            <a:avLst/>
          </a:prstGeom>
          <a:noFill/>
        </p:spPr>
        <p:txBody>
          <a:bodyPr wrap="square" rtlCol="0">
            <a:spAutoFit/>
          </a:bodyPr>
          <a:lstStyle/>
          <a:p>
            <a:r>
              <a:rPr lang="de-DE" sz="1200" kern="1200" dirty="0">
                <a:solidFill>
                  <a:schemeClr val="bg1"/>
                </a:solidFill>
                <a:latin typeface="Segoe UI" panose="020B0502040204020203" pitchFamily="34" charset="0"/>
                <a:ea typeface="+mn-ea"/>
                <a:cs typeface="Segoe UI" panose="020B0502040204020203" pitchFamily="34" charset="0"/>
              </a:rPr>
              <a:t>Bei der Entwicklung eures Ansatzes solltet ihr aber die folgenden Kriterien beachten:</a:t>
            </a:r>
          </a:p>
          <a:p>
            <a:r>
              <a:rPr lang="de-DE" sz="1200" kern="1200" dirty="0">
                <a:solidFill>
                  <a:schemeClr val="bg1"/>
                </a:solidFill>
                <a:latin typeface="Segoe UI" panose="020B0502040204020203" pitchFamily="34" charset="0"/>
                <a:ea typeface="+mn-ea"/>
                <a:cs typeface="Segoe UI" panose="020B0502040204020203" pitchFamily="34" charset="0"/>
              </a:rPr>
              <a:t> </a:t>
            </a:r>
          </a:p>
          <a:p>
            <a:pPr marL="342900" lvl="0" indent="-342900">
              <a:buFont typeface="+mj-lt"/>
              <a:buAutoNum type="arabicPeriod"/>
            </a:pPr>
            <a:r>
              <a:rPr lang="de-DE" sz="1200" b="1" kern="1200" dirty="0">
                <a:solidFill>
                  <a:schemeClr val="bg1"/>
                </a:solidFill>
                <a:latin typeface="Segoe UI" panose="020B0502040204020203" pitchFamily="34" charset="0"/>
                <a:ea typeface="+mn-ea"/>
                <a:cs typeface="Segoe UI" panose="020B0502040204020203" pitchFamily="34" charset="0"/>
              </a:rPr>
              <a:t>Digital &amp; skalierbar: </a:t>
            </a:r>
            <a:r>
              <a:rPr lang="de-DE" sz="1200" kern="1200" dirty="0">
                <a:solidFill>
                  <a:schemeClr val="bg1"/>
                </a:solidFill>
                <a:latin typeface="Segoe UI" panose="020B0502040204020203" pitchFamily="34" charset="0"/>
                <a:ea typeface="+mn-ea"/>
                <a:cs typeface="Segoe UI" panose="020B0502040204020203" pitchFamily="34" charset="0"/>
              </a:rPr>
              <a:t>Euer Konzept sollte digital gestaltet sein, um eine breite Reichweite zu erzielen.</a:t>
            </a:r>
          </a:p>
          <a:p>
            <a:pPr marL="342900" lvl="0" indent="-342900">
              <a:buFont typeface="+mj-lt"/>
              <a:buAutoNum type="arabicPeriod"/>
            </a:pPr>
            <a:r>
              <a:rPr lang="de-DE" sz="1200" b="1" kern="1200" dirty="0">
                <a:solidFill>
                  <a:schemeClr val="bg1"/>
                </a:solidFill>
                <a:latin typeface="Segoe UI" panose="020B0502040204020203" pitchFamily="34" charset="0"/>
                <a:ea typeface="+mn-ea"/>
                <a:cs typeface="Segoe UI" panose="020B0502040204020203" pitchFamily="34" charset="0"/>
              </a:rPr>
              <a:t>Zielgruppe: 8 – 18 Jahre: </a:t>
            </a:r>
            <a:r>
              <a:rPr lang="de-DE" sz="1200" kern="1200" dirty="0">
                <a:solidFill>
                  <a:schemeClr val="bg1"/>
                </a:solidFill>
                <a:latin typeface="Segoe UI" panose="020B0502040204020203" pitchFamily="34" charset="0"/>
                <a:ea typeface="+mn-ea"/>
                <a:cs typeface="Segoe UI" panose="020B0502040204020203" pitchFamily="34" charset="0"/>
              </a:rPr>
              <a:t>Optimiert eure Lösungen für diese Altersgruppe, wobei ihr die Freiheit habt, euch auf spezifische Untergruppen zu konzentrieren.</a:t>
            </a:r>
          </a:p>
          <a:p>
            <a:pPr marL="342900" lvl="0" indent="-342900">
              <a:buFont typeface="+mj-lt"/>
              <a:buAutoNum type="arabicPeriod"/>
            </a:pPr>
            <a:r>
              <a:rPr lang="de-DE" sz="1200" b="1" kern="1200" dirty="0">
                <a:solidFill>
                  <a:schemeClr val="bg1"/>
                </a:solidFill>
                <a:latin typeface="Segoe UI" panose="020B0502040204020203" pitchFamily="34" charset="0"/>
                <a:ea typeface="+mn-ea"/>
                <a:cs typeface="Segoe UI" panose="020B0502040204020203" pitchFamily="34" charset="0"/>
              </a:rPr>
              <a:t>Gemeinsam. Familien-zentriert: </a:t>
            </a:r>
            <a:r>
              <a:rPr lang="de-DE" sz="1200" kern="1200" dirty="0">
                <a:solidFill>
                  <a:schemeClr val="bg1"/>
                </a:solidFill>
                <a:latin typeface="Segoe UI" panose="020B0502040204020203" pitchFamily="34" charset="0"/>
                <a:ea typeface="+mn-ea"/>
                <a:cs typeface="Segoe UI" panose="020B0502040204020203" pitchFamily="34" charset="0"/>
              </a:rPr>
              <a:t>Eure Ansätze sollten immer das Umfeld des Kindes mitdenken.</a:t>
            </a:r>
          </a:p>
          <a:p>
            <a:pPr marL="342900" lvl="0" indent="-342900">
              <a:buFont typeface="+mj-lt"/>
              <a:buAutoNum type="arabicPeriod"/>
            </a:pPr>
            <a:r>
              <a:rPr lang="de-DE" sz="1200" b="1" kern="1200" dirty="0">
                <a:solidFill>
                  <a:schemeClr val="bg1"/>
                </a:solidFill>
                <a:latin typeface="Segoe UI" panose="020B0502040204020203" pitchFamily="34" charset="0"/>
                <a:ea typeface="+mn-ea"/>
                <a:cs typeface="Segoe UI" panose="020B0502040204020203" pitchFamily="34" charset="0"/>
              </a:rPr>
              <a:t>Kindergerecht. Mit Spaß: </a:t>
            </a:r>
            <a:r>
              <a:rPr lang="de-DE" sz="1200" kern="1200" dirty="0">
                <a:solidFill>
                  <a:schemeClr val="bg1"/>
                </a:solidFill>
                <a:latin typeface="Segoe UI" panose="020B0502040204020203" pitchFamily="34" charset="0"/>
                <a:ea typeface="+mn-ea"/>
                <a:cs typeface="Segoe UI" panose="020B0502040204020203" pitchFamily="34" charset="0"/>
              </a:rPr>
              <a:t>Eure Ansätze sollten den Faktor „Spaß“ mitdenken und kindergerecht/ intuitiv aufgesetzt sein.</a:t>
            </a:r>
          </a:p>
          <a:p>
            <a:pPr marL="342900" lvl="0" indent="-342900">
              <a:buFont typeface="+mj-lt"/>
              <a:buAutoNum type="arabicPeriod"/>
            </a:pPr>
            <a:r>
              <a:rPr lang="de-DE" sz="1200" b="1" kern="1200" dirty="0">
                <a:solidFill>
                  <a:schemeClr val="bg1"/>
                </a:solidFill>
                <a:latin typeface="Segoe UI" panose="020B0502040204020203" pitchFamily="34" charset="0"/>
                <a:ea typeface="+mn-ea"/>
                <a:cs typeface="Segoe UI" panose="020B0502040204020203" pitchFamily="34" charset="0"/>
              </a:rPr>
              <a:t>Kontinuierliche Begleitung: </a:t>
            </a:r>
            <a:r>
              <a:rPr lang="de-DE" sz="1200" kern="1200" dirty="0">
                <a:solidFill>
                  <a:schemeClr val="bg1"/>
                </a:solidFill>
                <a:latin typeface="Segoe UI" panose="020B0502040204020203" pitchFamily="34" charset="0"/>
                <a:ea typeface="+mn-ea"/>
                <a:cs typeface="Segoe UI" panose="020B0502040204020203" pitchFamily="34" charset="0"/>
              </a:rPr>
              <a:t>Euer Ansatz sollte präventiv und fortlaufend unterstützen.</a:t>
            </a:r>
          </a:p>
          <a:p>
            <a:pPr marL="342900" lvl="0" indent="-342900">
              <a:buFont typeface="+mj-lt"/>
              <a:buAutoNum type="arabicPeriod"/>
            </a:pPr>
            <a:r>
              <a:rPr lang="de-DE" sz="1200" b="1" kern="1200" dirty="0">
                <a:solidFill>
                  <a:schemeClr val="bg1"/>
                </a:solidFill>
                <a:latin typeface="Segoe UI" panose="020B0502040204020203" pitchFamily="34" charset="0"/>
                <a:ea typeface="+mn-ea"/>
                <a:cs typeface="Segoe UI" panose="020B0502040204020203" pitchFamily="34" charset="0"/>
              </a:rPr>
              <a:t>Kein </a:t>
            </a:r>
            <a:r>
              <a:rPr lang="de-DE" sz="1200" b="1" kern="1200" dirty="0" err="1">
                <a:solidFill>
                  <a:schemeClr val="bg1"/>
                </a:solidFill>
                <a:latin typeface="Segoe UI" panose="020B0502040204020203" pitchFamily="34" charset="0"/>
                <a:ea typeface="+mn-ea"/>
                <a:cs typeface="Segoe UI" panose="020B0502040204020203" pitchFamily="34" charset="0"/>
              </a:rPr>
              <a:t>DiGA</a:t>
            </a:r>
            <a:r>
              <a:rPr lang="de-DE" sz="1200" b="1" kern="1200" dirty="0">
                <a:solidFill>
                  <a:schemeClr val="bg1"/>
                </a:solidFill>
                <a:latin typeface="Segoe UI" panose="020B0502040204020203" pitchFamily="34" charset="0"/>
                <a:ea typeface="+mn-ea"/>
                <a:cs typeface="Segoe UI" panose="020B0502040204020203" pitchFamily="34" charset="0"/>
              </a:rPr>
              <a:t>:</a:t>
            </a:r>
            <a:r>
              <a:rPr lang="de-DE" sz="1200" kern="1200" dirty="0">
                <a:solidFill>
                  <a:schemeClr val="bg1"/>
                </a:solidFill>
                <a:latin typeface="Segoe UI" panose="020B0502040204020203" pitchFamily="34" charset="0"/>
                <a:ea typeface="+mn-ea"/>
                <a:cs typeface="Segoe UI" panose="020B0502040204020203" pitchFamily="34" charset="0"/>
              </a:rPr>
              <a:t> Das neue Angebot soll unterstützend zu bestehenden medizinischen Interventionen greifen.</a:t>
            </a:r>
            <a:endParaRPr lang="en-GB" sz="1200" dirty="0">
              <a:solidFill>
                <a:schemeClr val="bg1"/>
              </a:solidFill>
              <a:latin typeface="Segoe UI" panose="020B0502040204020203" pitchFamily="34" charset="0"/>
              <a:cs typeface="Segoe UI" panose="020B0502040204020203" pitchFamily="34" charset="0"/>
            </a:endParaRPr>
          </a:p>
          <a:p>
            <a:pPr lvl="0"/>
            <a:endParaRPr lang="en-GB" sz="1200" dirty="0">
              <a:solidFill>
                <a:schemeClr val="bg1"/>
              </a:solidFill>
              <a:latin typeface="Segoe UI" panose="020B0502040204020203" pitchFamily="34" charset="0"/>
              <a:cs typeface="Segoe UI" panose="020B0502040204020203" pitchFamily="34" charset="0"/>
            </a:endParaRPr>
          </a:p>
          <a:p>
            <a:pPr lvl="0"/>
            <a:r>
              <a:rPr lang="de-DE" sz="1200" noProof="0" dirty="0">
                <a:solidFill>
                  <a:schemeClr val="bg1"/>
                </a:solidFill>
                <a:latin typeface="Segoe UI" panose="020B0502040204020203" pitchFamily="34" charset="0"/>
                <a:cs typeface="Segoe UI" panose="020B0502040204020203" pitchFamily="34" charset="0"/>
              </a:rPr>
              <a:t>Nähere Informationen zu den Guidelines findest du hier: </a:t>
            </a:r>
            <a:r>
              <a:rPr lang="de-DE" sz="1200" noProof="0" dirty="0">
                <a:solidFill>
                  <a:schemeClr val="bg1"/>
                </a:solidFill>
                <a:latin typeface="Segoe UI" panose="020B0502040204020203" pitchFamily="34" charset="0"/>
                <a:cs typeface="Segoe UI" panose="020B0502040204020203" pitchFamily="34" charset="0"/>
                <a:hlinkClick r:id="rId2"/>
              </a:rPr>
              <a:t>https://app.ekipa.de/challenges/health-IK Innovationskasse/</a:t>
            </a:r>
            <a:r>
              <a:rPr lang="de-DE" sz="1200" noProof="0" dirty="0" err="1">
                <a:solidFill>
                  <a:schemeClr val="bg1"/>
                </a:solidFill>
                <a:latin typeface="Segoe UI" panose="020B0502040204020203" pitchFamily="34" charset="0"/>
                <a:cs typeface="Segoe UI" panose="020B0502040204020203" pitchFamily="34" charset="0"/>
                <a:hlinkClick r:id="rId2"/>
              </a:rPr>
              <a:t>submission</a:t>
            </a:r>
            <a:r>
              <a:rPr lang="de-DE" sz="1200" noProof="0" dirty="0">
                <a:solidFill>
                  <a:schemeClr val="bg1"/>
                </a:solidFill>
                <a:latin typeface="Segoe UI" panose="020B0502040204020203" pitchFamily="34" charset="0"/>
                <a:cs typeface="Segoe UI" panose="020B0502040204020203" pitchFamily="34" charset="0"/>
                <a:hlinkClick r:id="rId2"/>
              </a:rPr>
              <a:t>  </a:t>
            </a:r>
            <a:endParaRPr lang="de-DE" sz="1200" noProof="0" dirty="0">
              <a:solidFill>
                <a:schemeClr val="bg1"/>
              </a:solidFill>
              <a:latin typeface="Segoe UI" panose="020B0502040204020203" pitchFamily="34" charset="0"/>
              <a:cs typeface="Segoe UI" panose="020B0502040204020203" pitchFamily="34" charset="0"/>
            </a:endParaRPr>
          </a:p>
          <a:p>
            <a:endParaRPr lang="de-DE" sz="1200" dirty="0">
              <a:solidFill>
                <a:schemeClr val="bg1"/>
              </a:solidFill>
            </a:endParaRPr>
          </a:p>
        </p:txBody>
      </p:sp>
    </p:spTree>
    <p:extLst>
      <p:ext uri="{BB962C8B-B14F-4D97-AF65-F5344CB8AC3E}">
        <p14:creationId xmlns:p14="http://schemas.microsoft.com/office/powerpoint/2010/main" val="348504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Collabora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4112"/>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3124830"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IMPLEMENTIERUNGSPLAN</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6781728"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GEWÜNSCHTES ENDERGEBNIS/ KOLLABORATIONSMODELLE</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4931229"/>
          </a:xfrm>
        </p:spPr>
        <p:txBody>
          <a:bodyPr>
            <a:normAutofit/>
          </a:bodyPr>
          <a:lstStyle>
            <a:lvl1pPr marL="285750" indent="-285750">
              <a:buFont typeface="Arial" panose="020B0604020202020204" pitchFamily="34" charset="0"/>
              <a:buChar char="•"/>
              <a:defRPr sz="12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dirty="0"/>
              <a:t>Stelle dem Challenge-Provider deine nächsten Schritte oder deinen Implementierungsplan vor. Wie möchtest du die zweite Phase mit dem Challenge-Provider strukturieren?</a:t>
            </a:r>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3194592" cy="477054"/>
          </a:xfrm>
          <a:prstGeom prst="rect">
            <a:avLst/>
          </a:prstGeom>
          <a:noFill/>
        </p:spPr>
        <p:txBody>
          <a:bodyPr wrap="none" rtlCol="0" anchor="ctr">
            <a:spAutoFit/>
          </a:bodyPr>
          <a:lstStyle/>
          <a:p>
            <a:r>
              <a:rPr lang="de-DE" sz="2500" b="1" noProof="0">
                <a:solidFill>
                  <a:schemeClr val="tx2">
                    <a:lumMod val="10000"/>
                  </a:schemeClr>
                </a:solidFill>
                <a:latin typeface="Segoe UI" panose="020B0502040204020203" pitchFamily="34" charset="0"/>
                <a:cs typeface="Segoe UI" panose="020B0502040204020203" pitchFamily="34" charset="0"/>
              </a:rPr>
              <a:t>3. </a:t>
            </a:r>
            <a:r>
              <a:rPr lang="de-DE" sz="2500" b="1" noProof="0" dirty="0">
                <a:solidFill>
                  <a:schemeClr val="tx2">
                    <a:lumMod val="10000"/>
                  </a:schemeClr>
                </a:solidFill>
                <a:latin typeface="Segoe UI" panose="020B0502040204020203" pitchFamily="34" charset="0"/>
                <a:cs typeface="Segoe UI" panose="020B0502040204020203" pitchFamily="34" charset="0"/>
              </a:rPr>
              <a:t>KOLLABORATION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6" name="TextBox 5">
            <a:extLst>
              <a:ext uri="{FF2B5EF4-FFF2-40B4-BE49-F238E27FC236}">
                <a16:creationId xmlns:a16="http://schemas.microsoft.com/office/drawing/2014/main" id="{3BF7658C-9DAC-AECA-6642-220AA6A467F4}"/>
              </a:ext>
            </a:extLst>
          </p:cNvPr>
          <p:cNvSpPr txBox="1"/>
          <p:nvPr userDrawn="1"/>
        </p:nvSpPr>
        <p:spPr>
          <a:xfrm>
            <a:off x="4201596" y="3584853"/>
            <a:ext cx="3087705"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REFERENZEN (FREIWILLIG)</a:t>
            </a:r>
          </a:p>
        </p:txBody>
      </p:sp>
      <p:sp>
        <p:nvSpPr>
          <p:cNvPr id="5" name="Text Placeholder 4">
            <a:extLst>
              <a:ext uri="{FF2B5EF4-FFF2-40B4-BE49-F238E27FC236}">
                <a16:creationId xmlns:a16="http://schemas.microsoft.com/office/drawing/2014/main" id="{0A96F4E7-0BC6-6E08-9BA6-D3347C795D03}"/>
              </a:ext>
            </a:extLst>
          </p:cNvPr>
          <p:cNvSpPr>
            <a:spLocks noGrp="1"/>
          </p:cNvSpPr>
          <p:nvPr>
            <p:ph type="body" sz="quarter" idx="16" hasCustomPrompt="1"/>
          </p:nvPr>
        </p:nvSpPr>
        <p:spPr>
          <a:xfrm>
            <a:off x="4297673" y="1210676"/>
            <a:ext cx="7523923" cy="2218323"/>
          </a:xfrm>
        </p:spPr>
        <p:txBody>
          <a:bodyPr>
            <a:normAutofit/>
          </a:bodyPr>
          <a:lstStyle>
            <a:lvl1pPr marL="285750" indent="-285750">
              <a:buFont typeface="Arial" panose="020B0604020202020204" pitchFamily="34" charset="0"/>
              <a:buChar char="•"/>
              <a:defRPr sz="1200"/>
            </a:lvl1pPr>
          </a:lstStyle>
          <a:p>
            <a:pPr lvl="0"/>
            <a:r>
              <a:rPr lang="de-DE" dirty="0"/>
              <a:t>Was ist deine Motivation, an der Challenge teilzunehmen? / Welche potenziellen zukünftigen Kollaborationsmodelle sind für dich interessant? / Welche Arten von Ergebnissen sind erwünscht?</a:t>
            </a:r>
            <a:endParaRPr lang="en-GB" dirty="0"/>
          </a:p>
        </p:txBody>
      </p:sp>
      <p:sp>
        <p:nvSpPr>
          <p:cNvPr id="14" name="Text Placeholder 4">
            <a:extLst>
              <a:ext uri="{FF2B5EF4-FFF2-40B4-BE49-F238E27FC236}">
                <a16:creationId xmlns:a16="http://schemas.microsoft.com/office/drawing/2014/main" id="{BED520A0-5A91-65BD-5356-54F489A6981F}"/>
              </a:ext>
            </a:extLst>
          </p:cNvPr>
          <p:cNvSpPr>
            <a:spLocks noGrp="1"/>
          </p:cNvSpPr>
          <p:nvPr>
            <p:ph type="body" sz="quarter" idx="17" hasCustomPrompt="1"/>
          </p:nvPr>
        </p:nvSpPr>
        <p:spPr>
          <a:xfrm>
            <a:off x="4323522" y="3958639"/>
            <a:ext cx="7523923" cy="2218323"/>
          </a:xfrm>
        </p:spPr>
        <p:txBody>
          <a:bodyPr>
            <a:normAutofit/>
          </a:bodyPr>
          <a:lstStyle>
            <a:lvl1pPr marL="285750" indent="-285750">
              <a:buFont typeface="Arial" panose="020B0604020202020204" pitchFamily="34" charset="0"/>
              <a:buChar char="•"/>
              <a:defRPr sz="1200"/>
            </a:lvl1pPr>
          </a:lstStyle>
          <a:p>
            <a:pPr lvl="0"/>
            <a:r>
              <a:rPr lang="de-DE" dirty="0"/>
              <a:t>Wenn zutreffend, informiere uns über vergangene Projekte, Referenzen, Qualifikationen, interessante Partnerschaften usw.</a:t>
            </a:r>
            <a:endParaRPr lang="en-GB" dirty="0"/>
          </a:p>
        </p:txBody>
      </p:sp>
    </p:spTree>
    <p:extLst>
      <p:ext uri="{BB962C8B-B14F-4D97-AF65-F5344CB8AC3E}">
        <p14:creationId xmlns:p14="http://schemas.microsoft.com/office/powerpoint/2010/main" val="385985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flipH="1">
            <a:off x="7936398" y="674914"/>
            <a:ext cx="4255602" cy="6176962"/>
          </a:xfrm>
          <a:prstGeom prst="round1Rect">
            <a:avLst>
              <a:gd name="adj" fmla="val 454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de-DE" dirty="0"/>
              <a:t>NOCH ETWAS HINZUZUFÜGEN?</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7480379" cy="5390583"/>
          </a:xfrm>
        </p:spPr>
        <p:txBody>
          <a:bodyPr>
            <a:normAutofit/>
          </a:bodyPr>
          <a:lstStyle>
            <a:lvl1pPr marL="0" indent="0">
              <a:buNone/>
              <a:defRPr sz="1400">
                <a:solidFill>
                  <a:schemeClr val="tx1"/>
                </a:solidFill>
                <a:latin typeface="Segoe UI" panose="020B0502040204020203" pitchFamily="34" charset="0"/>
                <a:cs typeface="Segoe UI" panose="020B0502040204020203" pitchFamily="34" charset="0"/>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dirty="0"/>
              <a:t>Kein Problem - kopiere und füge diese Folie ein, wenn du weitere Informationen hinzufügen möchtest</a:t>
            </a:r>
            <a:endParaRPr lang="en-GB" dirty="0"/>
          </a:p>
        </p:txBody>
      </p:sp>
      <p:sp>
        <p:nvSpPr>
          <p:cNvPr id="3" name="Content Placeholder 9">
            <a:extLst>
              <a:ext uri="{FF2B5EF4-FFF2-40B4-BE49-F238E27FC236}">
                <a16:creationId xmlns:a16="http://schemas.microsoft.com/office/drawing/2014/main" id="{5402531D-663E-4F48-BA71-AC207EEA93D3}"/>
              </a:ext>
            </a:extLst>
          </p:cNvPr>
          <p:cNvSpPr>
            <a:spLocks noGrp="1"/>
          </p:cNvSpPr>
          <p:nvPr>
            <p:ph sz="quarter" idx="13" hasCustomPrompt="1"/>
          </p:nvPr>
        </p:nvSpPr>
        <p:spPr>
          <a:xfrm>
            <a:off x="8153400" y="868703"/>
            <a:ext cx="3866321" cy="188538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Bild/Graph</a:t>
            </a:r>
          </a:p>
        </p:txBody>
      </p:sp>
      <p:sp>
        <p:nvSpPr>
          <p:cNvPr id="4" name="Content Placeholder 9">
            <a:extLst>
              <a:ext uri="{FF2B5EF4-FFF2-40B4-BE49-F238E27FC236}">
                <a16:creationId xmlns:a16="http://schemas.microsoft.com/office/drawing/2014/main" id="{7489963A-FF12-C3B1-57CE-95D2F958E518}"/>
              </a:ext>
            </a:extLst>
          </p:cNvPr>
          <p:cNvSpPr>
            <a:spLocks noGrp="1"/>
          </p:cNvSpPr>
          <p:nvPr>
            <p:ph sz="quarter" idx="14" hasCustomPrompt="1"/>
          </p:nvPr>
        </p:nvSpPr>
        <p:spPr>
          <a:xfrm>
            <a:off x="8153400" y="2893423"/>
            <a:ext cx="3866321" cy="336586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Bild/Graph</a:t>
            </a:r>
          </a:p>
        </p:txBody>
      </p:sp>
      <p:pic>
        <p:nvPicPr>
          <p:cNvPr id="5" name="Picture 4" descr="A black letter on a gray background&#10;&#10;Description automatically generated">
            <a:extLst>
              <a:ext uri="{FF2B5EF4-FFF2-40B4-BE49-F238E27FC236}">
                <a16:creationId xmlns:a16="http://schemas.microsoft.com/office/drawing/2014/main" id="{D9FE6DEA-5B41-0F88-E66B-01EF98ACE510}"/>
              </a:ext>
            </a:extLst>
          </p:cNvPr>
          <p:cNvPicPr>
            <a:picLocks noChangeAspect="1"/>
          </p:cNvPicPr>
          <p:nvPr userDrawn="1"/>
        </p:nvPicPr>
        <p:blipFill>
          <a:blip r:embed="rId2"/>
          <a:stretch>
            <a:fillRect/>
          </a:stretch>
        </p:blipFill>
        <p:spPr>
          <a:xfrm>
            <a:off x="11654597" y="6361339"/>
            <a:ext cx="365125" cy="365125"/>
          </a:xfrm>
          <a:prstGeom prst="rect">
            <a:avLst/>
          </a:prstGeom>
        </p:spPr>
      </p:pic>
    </p:spTree>
    <p:extLst>
      <p:ext uri="{BB962C8B-B14F-4D97-AF65-F5344CB8AC3E}">
        <p14:creationId xmlns:p14="http://schemas.microsoft.com/office/powerpoint/2010/main" val="178305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a:off x="0" y="681038"/>
            <a:ext cx="7936398" cy="6176962"/>
          </a:xfrm>
          <a:prstGeom prst="round1Rect">
            <a:avLst>
              <a:gd name="adj" fmla="val 318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de-DE" dirty="0"/>
              <a:t>NOCH ETWAS HINZUZUFÜGEN?</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8184876" y="949234"/>
            <a:ext cx="3824244" cy="531005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dirty="0"/>
              <a:t>Kein Problem - kopiere und füge diese Folie ein, wenn du weitere Informationen hinzufügen möchtest</a:t>
            </a:r>
            <a:endParaRPr lang="en-GB" dirty="0"/>
          </a:p>
        </p:txBody>
      </p:sp>
      <p:sp>
        <p:nvSpPr>
          <p:cNvPr id="10" name="Content Placeholder 9">
            <a:extLst>
              <a:ext uri="{FF2B5EF4-FFF2-40B4-BE49-F238E27FC236}">
                <a16:creationId xmlns:a16="http://schemas.microsoft.com/office/drawing/2014/main" id="{722BF1BE-3664-A41F-E15A-BC5F0841D893}"/>
              </a:ext>
            </a:extLst>
          </p:cNvPr>
          <p:cNvSpPr>
            <a:spLocks noGrp="1"/>
          </p:cNvSpPr>
          <p:nvPr>
            <p:ph sz="quarter" idx="13" hasCustomPrompt="1"/>
          </p:nvPr>
        </p:nvSpPr>
        <p:spPr>
          <a:xfrm>
            <a:off x="248478" y="949234"/>
            <a:ext cx="7432482" cy="5310052"/>
          </a:xfrm>
        </p:spPr>
        <p:txBody>
          <a:bodyPr>
            <a:normAutofit/>
          </a:bodyPr>
          <a:lstStyle>
            <a:lvl1pPr marL="0" indent="0">
              <a:buNone/>
              <a:defRPr sz="1400">
                <a:solidFill>
                  <a:schemeClr val="tx1"/>
                </a:solidFill>
              </a:defRPr>
            </a:lvl1pPr>
            <a:lvl5pPr marL="1828800" indent="0" algn="l">
              <a:buNone/>
              <a:defRPr sz="1400"/>
            </a:lvl5pPr>
          </a:lstStyle>
          <a:p>
            <a:pPr lvl="0"/>
            <a:r>
              <a:rPr lang="en-US" dirty="0"/>
              <a:t>Bild/Graph</a:t>
            </a:r>
          </a:p>
        </p:txBody>
      </p:sp>
    </p:spTree>
    <p:extLst>
      <p:ext uri="{BB962C8B-B14F-4D97-AF65-F5344CB8AC3E}">
        <p14:creationId xmlns:p14="http://schemas.microsoft.com/office/powerpoint/2010/main" val="3783021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464277-E0E5-D727-2401-6164BDD65FD2}"/>
              </a:ext>
            </a:extLst>
          </p:cNvPr>
          <p:cNvSpPr>
            <a:spLocks noGrp="1"/>
          </p:cNvSpPr>
          <p:nvPr>
            <p:ph type="title"/>
          </p:nvPr>
        </p:nvSpPr>
        <p:spPr>
          <a:xfrm>
            <a:off x="248478" y="245856"/>
            <a:ext cx="11105322" cy="435182"/>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B720176-D5A4-F43E-CC15-A937DE60F942}"/>
              </a:ext>
            </a:extLst>
          </p:cNvPr>
          <p:cNvSpPr>
            <a:spLocks noGrp="1"/>
          </p:cNvSpPr>
          <p:nvPr>
            <p:ph type="body" idx="1"/>
          </p:nvPr>
        </p:nvSpPr>
        <p:spPr>
          <a:xfrm>
            <a:off x="248478" y="1013791"/>
            <a:ext cx="11105322" cy="51631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letter on a gray background&#10;&#10;Description automatically generated">
            <a:extLst>
              <a:ext uri="{FF2B5EF4-FFF2-40B4-BE49-F238E27FC236}">
                <a16:creationId xmlns:a16="http://schemas.microsoft.com/office/drawing/2014/main" id="{ABE4AD23-C75A-D533-5420-82B5A84A6103}"/>
              </a:ext>
            </a:extLst>
          </p:cNvPr>
          <p:cNvPicPr>
            <a:picLocks noChangeAspect="1"/>
          </p:cNvPicPr>
          <p:nvPr userDrawn="1"/>
        </p:nvPicPr>
        <p:blipFill>
          <a:blip r:embed="rId8"/>
          <a:stretch>
            <a:fillRect/>
          </a:stretch>
        </p:blipFill>
        <p:spPr>
          <a:xfrm>
            <a:off x="11654597" y="6361339"/>
            <a:ext cx="365125" cy="365125"/>
          </a:xfrm>
          <a:prstGeom prst="rect">
            <a:avLst/>
          </a:prstGeom>
        </p:spPr>
      </p:pic>
      <p:sp>
        <p:nvSpPr>
          <p:cNvPr id="6" name="TextBox 5">
            <a:extLst>
              <a:ext uri="{FF2B5EF4-FFF2-40B4-BE49-F238E27FC236}">
                <a16:creationId xmlns:a16="http://schemas.microsoft.com/office/drawing/2014/main" id="{38BD7C19-7E3E-9B33-5EA3-F7E339554FD5}"/>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latin typeface="Segoe UI" panose="020B0502040204020203" pitchFamily="34" charset="0"/>
                <a:cs typeface="Segoe UI" panose="020B0502040204020203" pitchFamily="34" charset="0"/>
              </a:rPr>
              <a:t>SUBMISSION TEMPLATE</a:t>
            </a:r>
          </a:p>
        </p:txBody>
      </p:sp>
      <p:sp>
        <p:nvSpPr>
          <p:cNvPr id="4" name="Round Single Corner of Rectangle 3">
            <a:extLst>
              <a:ext uri="{FF2B5EF4-FFF2-40B4-BE49-F238E27FC236}">
                <a16:creationId xmlns:a16="http://schemas.microsoft.com/office/drawing/2014/main" id="{78387789-1378-B5AC-875F-31CCEE489FD5}"/>
              </a:ext>
            </a:extLst>
          </p:cNvPr>
          <p:cNvSpPr/>
          <p:nvPr userDrawn="1"/>
        </p:nvSpPr>
        <p:spPr>
          <a:xfrm rot="5400000">
            <a:off x="4515" y="475693"/>
            <a:ext cx="116072" cy="122476"/>
          </a:xfrm>
          <a:prstGeom prst="round1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E4624944-52CC-8A5A-405D-FFE19F701707}"/>
              </a:ext>
            </a:extLst>
          </p:cNvPr>
          <p:cNvSpPr/>
          <p:nvPr userDrawn="1"/>
        </p:nvSpPr>
        <p:spPr>
          <a:xfrm>
            <a:off x="-203" y="333550"/>
            <a:ext cx="123471" cy="11607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94396925"/>
      </p:ext>
    </p:extLst>
  </p:cSld>
  <p:clrMap bg1="lt1" tx1="dk1" bg2="lt2" tx2="dk2" accent1="accent1" accent2="accent2" accent3="accent3" accent4="accent4" accent5="accent5" accent6="accent6" hlink="hlink" folHlink="folHlink"/>
  <p:sldLayoutIdLst>
    <p:sldLayoutId id="2147483682" r:id="rId1"/>
    <p:sldLayoutId id="2147483679" r:id="rId2"/>
    <p:sldLayoutId id="2147483678" r:id="rId3"/>
    <p:sldLayoutId id="2147483683" r:id="rId4"/>
    <p:sldLayoutId id="2147483674" r:id="rId5"/>
    <p:sldLayoutId id="2147483687" r:id="rId6"/>
  </p:sldLayoutIdLst>
  <p:txStyles>
    <p:titleStyle>
      <a:lvl1pPr algn="l" defTabSz="914400" rtl="0" eaLnBrk="1" latinLnBrk="0" hangingPunct="1">
        <a:lnSpc>
          <a:spcPct val="90000"/>
        </a:lnSpc>
        <a:spcBef>
          <a:spcPct val="0"/>
        </a:spcBef>
        <a:buNone/>
        <a:defRPr sz="25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EF556BF-8970-2EA7-3775-9B9F04235540}"/>
              </a:ext>
            </a:extLst>
          </p:cNvPr>
          <p:cNvSpPr>
            <a:spLocks noGrp="1"/>
          </p:cNvSpPr>
          <p:nvPr>
            <p:ph type="body" idx="17"/>
          </p:nvPr>
        </p:nvSpPr>
        <p:spPr/>
        <p:txBody>
          <a:bodyPr/>
          <a:lstStyle/>
          <a:p>
            <a:endParaRPr lang="de-DE" dirty="0"/>
          </a:p>
        </p:txBody>
      </p:sp>
    </p:spTree>
    <p:extLst>
      <p:ext uri="{BB962C8B-B14F-4D97-AF65-F5344CB8AC3E}">
        <p14:creationId xmlns:p14="http://schemas.microsoft.com/office/powerpoint/2010/main" val="373295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17F1C3-E579-73F4-35AA-90844653EC1A}"/>
              </a:ext>
            </a:extLst>
          </p:cNvPr>
          <p:cNvSpPr>
            <a:spLocks noGrp="1"/>
          </p:cNvSpPr>
          <p:nvPr>
            <p:ph type="body" idx="13"/>
          </p:nvPr>
        </p:nvSpPr>
        <p:spPr/>
        <p:txBody>
          <a:bodyPr/>
          <a:lstStyle/>
          <a:p>
            <a:endParaRPr lang="en-US" dirty="0"/>
          </a:p>
        </p:txBody>
      </p:sp>
      <p:sp>
        <p:nvSpPr>
          <p:cNvPr id="3" name="Text Placeholder 2">
            <a:extLst>
              <a:ext uri="{FF2B5EF4-FFF2-40B4-BE49-F238E27FC236}">
                <a16:creationId xmlns:a16="http://schemas.microsoft.com/office/drawing/2014/main" id="{8DDA9A02-78FD-8A79-CA51-90229D60678B}"/>
              </a:ext>
            </a:extLst>
          </p:cNvPr>
          <p:cNvSpPr>
            <a:spLocks noGrp="1"/>
          </p:cNvSpPr>
          <p:nvPr>
            <p:ph type="body" idx="15"/>
          </p:nvPr>
        </p:nvSpPr>
        <p:spPr/>
        <p:txBody>
          <a:bodyPr/>
          <a:lstStyle/>
          <a:p>
            <a:endParaRPr lang="en-US" dirty="0"/>
          </a:p>
        </p:txBody>
      </p:sp>
      <p:sp>
        <p:nvSpPr>
          <p:cNvPr id="4" name="Text Placeholder 3">
            <a:extLst>
              <a:ext uri="{FF2B5EF4-FFF2-40B4-BE49-F238E27FC236}">
                <a16:creationId xmlns:a16="http://schemas.microsoft.com/office/drawing/2014/main" id="{63E5905D-3ECB-350A-54DD-7509B4F27436}"/>
              </a:ext>
            </a:extLst>
          </p:cNvPr>
          <p:cNvSpPr>
            <a:spLocks noGrp="1"/>
          </p:cNvSpPr>
          <p:nvPr>
            <p:ph type="body" idx="16"/>
          </p:nvPr>
        </p:nvSpPr>
        <p:spPr/>
        <p:txBody>
          <a:bodyPr/>
          <a:lstStyle/>
          <a:p>
            <a:endParaRPr lang="en-US" dirty="0"/>
          </a:p>
        </p:txBody>
      </p:sp>
      <p:sp>
        <p:nvSpPr>
          <p:cNvPr id="6" name="Text Placeholder 5">
            <a:extLst>
              <a:ext uri="{FF2B5EF4-FFF2-40B4-BE49-F238E27FC236}">
                <a16:creationId xmlns:a16="http://schemas.microsoft.com/office/drawing/2014/main" id="{0B83B598-F225-91A5-0E22-03841A636896}"/>
              </a:ext>
            </a:extLst>
          </p:cNvPr>
          <p:cNvSpPr>
            <a:spLocks noGrp="1"/>
          </p:cNvSpPr>
          <p:nvPr>
            <p:ph type="body" idx="18"/>
          </p:nvPr>
        </p:nvSpPr>
        <p:spPr/>
        <p:txBody>
          <a:bodyPr/>
          <a:lstStyle/>
          <a:p>
            <a:endParaRPr lang="en-US" dirty="0"/>
          </a:p>
        </p:txBody>
      </p:sp>
      <p:sp>
        <p:nvSpPr>
          <p:cNvPr id="7" name="Text Placeholder 6">
            <a:extLst>
              <a:ext uri="{FF2B5EF4-FFF2-40B4-BE49-F238E27FC236}">
                <a16:creationId xmlns:a16="http://schemas.microsoft.com/office/drawing/2014/main" id="{75B6182A-1E39-EE53-02A7-3C90950DFC50}"/>
              </a:ext>
            </a:extLst>
          </p:cNvPr>
          <p:cNvSpPr>
            <a:spLocks noGrp="1"/>
          </p:cNvSpPr>
          <p:nvPr>
            <p:ph type="body" idx="19"/>
          </p:nvPr>
        </p:nvSpPr>
        <p:spPr/>
        <p:txBody>
          <a:bodyPr/>
          <a:lstStyle/>
          <a:p>
            <a:endParaRPr lang="en-US" dirty="0"/>
          </a:p>
        </p:txBody>
      </p:sp>
      <p:sp>
        <p:nvSpPr>
          <p:cNvPr id="8" name="Text Placeholder 7">
            <a:extLst>
              <a:ext uri="{FF2B5EF4-FFF2-40B4-BE49-F238E27FC236}">
                <a16:creationId xmlns:a16="http://schemas.microsoft.com/office/drawing/2014/main" id="{1709F3E8-75CE-6CBA-106C-BA543687617B}"/>
              </a:ext>
            </a:extLst>
          </p:cNvPr>
          <p:cNvSpPr>
            <a:spLocks noGrp="1"/>
          </p:cNvSpPr>
          <p:nvPr>
            <p:ph type="body" idx="20"/>
          </p:nvPr>
        </p:nvSpPr>
        <p:spPr/>
        <p:txBody>
          <a:bodyPr/>
          <a:lstStyle/>
          <a:p>
            <a:endParaRPr lang="en-US" dirty="0"/>
          </a:p>
        </p:txBody>
      </p:sp>
      <p:sp>
        <p:nvSpPr>
          <p:cNvPr id="9" name="Text Placeholder 8">
            <a:extLst>
              <a:ext uri="{FF2B5EF4-FFF2-40B4-BE49-F238E27FC236}">
                <a16:creationId xmlns:a16="http://schemas.microsoft.com/office/drawing/2014/main" id="{865C8EC4-3154-79A9-41F5-32C387E285CF}"/>
              </a:ext>
            </a:extLst>
          </p:cNvPr>
          <p:cNvSpPr>
            <a:spLocks noGrp="1"/>
          </p:cNvSpPr>
          <p:nvPr>
            <p:ph type="body" idx="21"/>
          </p:nvPr>
        </p:nvSpPr>
        <p:spPr/>
        <p:txBody>
          <a:bodyPr/>
          <a:lstStyle/>
          <a:p>
            <a:endParaRPr lang="en-US" dirty="0"/>
          </a:p>
        </p:txBody>
      </p:sp>
      <p:sp>
        <p:nvSpPr>
          <p:cNvPr id="10" name="Text Placeholder 9">
            <a:extLst>
              <a:ext uri="{FF2B5EF4-FFF2-40B4-BE49-F238E27FC236}">
                <a16:creationId xmlns:a16="http://schemas.microsoft.com/office/drawing/2014/main" id="{AFA37973-B478-34F6-DBB5-B67EEA040E41}"/>
              </a:ext>
            </a:extLst>
          </p:cNvPr>
          <p:cNvSpPr>
            <a:spLocks noGrp="1"/>
          </p:cNvSpPr>
          <p:nvPr>
            <p:ph type="body" idx="22"/>
          </p:nvPr>
        </p:nvSpPr>
        <p:spPr/>
        <p:txBody>
          <a:bodyPr/>
          <a:lstStyle/>
          <a:p>
            <a:endParaRPr lang="en-US" dirty="0"/>
          </a:p>
        </p:txBody>
      </p:sp>
      <p:sp>
        <p:nvSpPr>
          <p:cNvPr id="11" name="Picture Placeholder 10">
            <a:extLst>
              <a:ext uri="{FF2B5EF4-FFF2-40B4-BE49-F238E27FC236}">
                <a16:creationId xmlns:a16="http://schemas.microsoft.com/office/drawing/2014/main" id="{DBE65465-CE35-3657-F2AA-3178C3182F37}"/>
              </a:ext>
            </a:extLst>
          </p:cNvPr>
          <p:cNvSpPr>
            <a:spLocks noGrp="1"/>
          </p:cNvSpPr>
          <p:nvPr>
            <p:ph type="pic" idx="23"/>
          </p:nvPr>
        </p:nvSpPr>
        <p:spPr/>
        <p:txBody>
          <a:bodyPr/>
          <a:lstStyle/>
          <a:p>
            <a:endParaRPr lang="en-US" dirty="0"/>
          </a:p>
        </p:txBody>
      </p:sp>
      <p:sp>
        <p:nvSpPr>
          <p:cNvPr id="12" name="Text Placeholder 11">
            <a:extLst>
              <a:ext uri="{FF2B5EF4-FFF2-40B4-BE49-F238E27FC236}">
                <a16:creationId xmlns:a16="http://schemas.microsoft.com/office/drawing/2014/main" id="{8B43C568-35B6-F971-8369-E1ADF6BEEA34}"/>
              </a:ext>
            </a:extLst>
          </p:cNvPr>
          <p:cNvSpPr>
            <a:spLocks noGrp="1"/>
          </p:cNvSpPr>
          <p:nvPr>
            <p:ph type="body" idx="24"/>
          </p:nvPr>
        </p:nvSpPr>
        <p:spPr/>
        <p:txBody>
          <a:bodyPr/>
          <a:lstStyle/>
          <a:p>
            <a:endParaRPr lang="en-US" dirty="0"/>
          </a:p>
        </p:txBody>
      </p:sp>
      <p:sp>
        <p:nvSpPr>
          <p:cNvPr id="13" name="Picture Placeholder 12">
            <a:extLst>
              <a:ext uri="{FF2B5EF4-FFF2-40B4-BE49-F238E27FC236}">
                <a16:creationId xmlns:a16="http://schemas.microsoft.com/office/drawing/2014/main" id="{265FFD02-C6F4-4A74-056A-E9AB8CD6AC5A}"/>
              </a:ext>
            </a:extLst>
          </p:cNvPr>
          <p:cNvSpPr>
            <a:spLocks noGrp="1"/>
          </p:cNvSpPr>
          <p:nvPr>
            <p:ph type="pic" idx="25"/>
          </p:nvPr>
        </p:nvSpPr>
        <p:spPr/>
        <p:txBody>
          <a:bodyPr/>
          <a:lstStyle/>
          <a:p>
            <a:endParaRPr lang="en-US" dirty="0"/>
          </a:p>
        </p:txBody>
      </p:sp>
    </p:spTree>
    <p:extLst>
      <p:ext uri="{BB962C8B-B14F-4D97-AF65-F5344CB8AC3E}">
        <p14:creationId xmlns:p14="http://schemas.microsoft.com/office/powerpoint/2010/main" val="64239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a:extLst>
              <a:ext uri="{FF2B5EF4-FFF2-40B4-BE49-F238E27FC236}">
                <a16:creationId xmlns:a16="http://schemas.microsoft.com/office/drawing/2014/main" id="{B4863CC0-294E-9EC3-7445-16B327EBE7DD}"/>
              </a:ext>
            </a:extLst>
          </p:cNvPr>
          <p:cNvSpPr>
            <a:spLocks noGrp="1"/>
          </p:cNvSpPr>
          <p:nvPr>
            <p:ph sz="quarter" idx="18"/>
          </p:nvPr>
        </p:nvSpPr>
        <p:spPr/>
        <p:txBody>
          <a:bodyPr/>
          <a:lstStyle/>
          <a:p>
            <a:endParaRPr lang="de-DE" dirty="0"/>
          </a:p>
        </p:txBody>
      </p:sp>
      <p:sp>
        <p:nvSpPr>
          <p:cNvPr id="8" name="Inhaltsplatzhalter 7">
            <a:extLst>
              <a:ext uri="{FF2B5EF4-FFF2-40B4-BE49-F238E27FC236}">
                <a16:creationId xmlns:a16="http://schemas.microsoft.com/office/drawing/2014/main" id="{C975651E-ABCE-A7BB-B6E8-1314AD8DD69B}"/>
              </a:ext>
            </a:extLst>
          </p:cNvPr>
          <p:cNvSpPr>
            <a:spLocks noGrp="1"/>
          </p:cNvSpPr>
          <p:nvPr>
            <p:ph sz="quarter" idx="19"/>
          </p:nvPr>
        </p:nvSpPr>
        <p:spPr/>
        <p:txBody>
          <a:bodyPr/>
          <a:lstStyle/>
          <a:p>
            <a:endParaRPr lang="de-DE" dirty="0"/>
          </a:p>
        </p:txBody>
      </p:sp>
      <p:sp>
        <p:nvSpPr>
          <p:cNvPr id="9" name="Textplatzhalter 8">
            <a:extLst>
              <a:ext uri="{FF2B5EF4-FFF2-40B4-BE49-F238E27FC236}">
                <a16:creationId xmlns:a16="http://schemas.microsoft.com/office/drawing/2014/main" id="{065B79BA-B9CB-D416-8D2C-114AF9E0B9AA}"/>
              </a:ext>
            </a:extLst>
          </p:cNvPr>
          <p:cNvSpPr>
            <a:spLocks noGrp="1"/>
          </p:cNvSpPr>
          <p:nvPr>
            <p:ph type="body" idx="20"/>
          </p:nvPr>
        </p:nvSpPr>
        <p:spPr/>
        <p:txBody>
          <a:bodyPr/>
          <a:lstStyle/>
          <a:p>
            <a:endParaRPr lang="de-DE" dirty="0"/>
          </a:p>
        </p:txBody>
      </p:sp>
    </p:spTree>
    <p:extLst>
      <p:ext uri="{BB962C8B-B14F-4D97-AF65-F5344CB8AC3E}">
        <p14:creationId xmlns:p14="http://schemas.microsoft.com/office/powerpoint/2010/main" val="171117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7C2A4A-188C-4BF3-69F5-242E834B2750}"/>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5DD77C83-AADF-A77C-8FCE-71DA799D7713}"/>
              </a:ext>
            </a:extLst>
          </p:cNvPr>
          <p:cNvSpPr>
            <a:spLocks noGrp="1"/>
          </p:cNvSpPr>
          <p:nvPr>
            <p:ph type="body" sz="quarter" idx="16"/>
          </p:nvPr>
        </p:nvSpPr>
        <p:spPr/>
        <p:txBody>
          <a:bodyPr/>
          <a:lstStyle/>
          <a:p>
            <a:endParaRPr lang="en-US" dirty="0"/>
          </a:p>
        </p:txBody>
      </p:sp>
      <p:sp>
        <p:nvSpPr>
          <p:cNvPr id="4" name="Text Placeholder 3">
            <a:extLst>
              <a:ext uri="{FF2B5EF4-FFF2-40B4-BE49-F238E27FC236}">
                <a16:creationId xmlns:a16="http://schemas.microsoft.com/office/drawing/2014/main" id="{AE51A6A4-11B3-8157-A08E-B591330D1A74}"/>
              </a:ext>
            </a:extLst>
          </p:cNvPr>
          <p:cNvSpPr>
            <a:spLocks noGrp="1"/>
          </p:cNvSpPr>
          <p:nvPr>
            <p:ph type="body" sz="quarter" idx="17"/>
          </p:nvPr>
        </p:nvSpPr>
        <p:spPr/>
        <p:txBody>
          <a:bodyPr/>
          <a:lstStyle/>
          <a:p>
            <a:endParaRPr lang="en-US" dirty="0"/>
          </a:p>
        </p:txBody>
      </p:sp>
    </p:spTree>
    <p:extLst>
      <p:ext uri="{BB962C8B-B14F-4D97-AF65-F5344CB8AC3E}">
        <p14:creationId xmlns:p14="http://schemas.microsoft.com/office/powerpoint/2010/main" val="1832142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F3D7-304A-0B8B-8BD8-358613E90348}"/>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98A12DEA-72AC-3A10-02A0-44615CF95C88}"/>
              </a:ext>
            </a:extLst>
          </p:cNvPr>
          <p:cNvSpPr>
            <a:spLocks noGrp="1"/>
          </p:cNvSpPr>
          <p:nvPr>
            <p:ph type="body" idx="1"/>
          </p:nvPr>
        </p:nvSpPr>
        <p:spPr/>
        <p:txBody>
          <a:bodyPr/>
          <a:lstStyle/>
          <a:p>
            <a:endParaRPr lang="en-US" dirty="0"/>
          </a:p>
        </p:txBody>
      </p:sp>
      <p:sp>
        <p:nvSpPr>
          <p:cNvPr id="4" name="Content Placeholder 3">
            <a:extLst>
              <a:ext uri="{FF2B5EF4-FFF2-40B4-BE49-F238E27FC236}">
                <a16:creationId xmlns:a16="http://schemas.microsoft.com/office/drawing/2014/main" id="{418DB68C-629E-E635-27BC-662803EC47A7}"/>
              </a:ext>
            </a:extLst>
          </p:cNvPr>
          <p:cNvSpPr>
            <a:spLocks noGrp="1"/>
          </p:cNvSpPr>
          <p:nvPr>
            <p:ph sz="quarter" idx="13"/>
          </p:nvPr>
        </p:nvSpPr>
        <p:spPr/>
        <p:txBody>
          <a:bodyPr/>
          <a:lstStyle/>
          <a:p>
            <a:endParaRPr lang="en-US" dirty="0"/>
          </a:p>
        </p:txBody>
      </p:sp>
      <p:sp>
        <p:nvSpPr>
          <p:cNvPr id="5" name="Content Placeholder 4">
            <a:extLst>
              <a:ext uri="{FF2B5EF4-FFF2-40B4-BE49-F238E27FC236}">
                <a16:creationId xmlns:a16="http://schemas.microsoft.com/office/drawing/2014/main" id="{E4FE6B41-A128-0F44-B4C4-B218E11AD0A0}"/>
              </a:ext>
            </a:extLst>
          </p:cNvPr>
          <p:cNvSpPr>
            <a:spLocks noGrp="1"/>
          </p:cNvSpPr>
          <p:nvPr>
            <p:ph sz="quarter" idx="14"/>
          </p:nvPr>
        </p:nvSpPr>
        <p:spPr/>
        <p:txBody>
          <a:bodyPr/>
          <a:lstStyle/>
          <a:p>
            <a:endParaRPr lang="en-US" dirty="0"/>
          </a:p>
        </p:txBody>
      </p:sp>
    </p:spTree>
    <p:extLst>
      <p:ext uri="{BB962C8B-B14F-4D97-AF65-F5344CB8AC3E}">
        <p14:creationId xmlns:p14="http://schemas.microsoft.com/office/powerpoint/2010/main" val="55087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CDFC-85DF-C645-4E43-C03F28866CFC}"/>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2EC4EDEF-C03E-101D-0041-C049D988FBBA}"/>
              </a:ext>
            </a:extLst>
          </p:cNvPr>
          <p:cNvSpPr>
            <a:spLocks noGrp="1"/>
          </p:cNvSpPr>
          <p:nvPr>
            <p:ph type="body" idx="1"/>
          </p:nvPr>
        </p:nvSpPr>
        <p:spPr/>
        <p:txBody>
          <a:bodyPr/>
          <a:lstStyle/>
          <a:p>
            <a:endParaRPr lang="en-US" dirty="0"/>
          </a:p>
        </p:txBody>
      </p:sp>
      <p:sp>
        <p:nvSpPr>
          <p:cNvPr id="4" name="Content Placeholder 3">
            <a:extLst>
              <a:ext uri="{FF2B5EF4-FFF2-40B4-BE49-F238E27FC236}">
                <a16:creationId xmlns:a16="http://schemas.microsoft.com/office/drawing/2014/main" id="{AB48D8CE-F06E-2CCC-3631-C1269158D317}"/>
              </a:ext>
            </a:extLst>
          </p:cNvPr>
          <p:cNvSpPr>
            <a:spLocks noGrp="1"/>
          </p:cNvSpPr>
          <p:nvPr>
            <p:ph sz="quarter" idx="13"/>
          </p:nvPr>
        </p:nvSpPr>
        <p:spPr/>
        <p:txBody>
          <a:bodyPr/>
          <a:lstStyle/>
          <a:p>
            <a:endParaRPr lang="en-US" dirty="0"/>
          </a:p>
        </p:txBody>
      </p:sp>
    </p:spTree>
    <p:extLst>
      <p:ext uri="{BB962C8B-B14F-4D97-AF65-F5344CB8AC3E}">
        <p14:creationId xmlns:p14="http://schemas.microsoft.com/office/powerpoint/2010/main" val="109023905"/>
      </p:ext>
    </p:extLst>
  </p:cSld>
  <p:clrMapOvr>
    <a:masterClrMapping/>
  </p:clrMapOvr>
</p:sld>
</file>

<file path=ppt/theme/theme1.xml><?xml version="1.0" encoding="utf-8"?>
<a:theme xmlns:a="http://schemas.openxmlformats.org/drawingml/2006/main" name="Submission Template">
  <a:themeElements>
    <a:clrScheme name="Custom 1">
      <a:dk1>
        <a:srgbClr val="4A4A4A"/>
      </a:dk1>
      <a:lt1>
        <a:srgbClr val="FFFFFF"/>
      </a:lt1>
      <a:dk2>
        <a:srgbClr val="F2F2F2"/>
      </a:dk2>
      <a:lt2>
        <a:srgbClr val="4A4A4A"/>
      </a:lt2>
      <a:accent1>
        <a:srgbClr val="E62F66"/>
      </a:accent1>
      <a:accent2>
        <a:srgbClr val="E74D4E"/>
      </a:accent2>
      <a:accent3>
        <a:srgbClr val="EC762E"/>
      </a:accent3>
      <a:accent4>
        <a:srgbClr val="F39719"/>
      </a:accent4>
      <a:accent5>
        <a:srgbClr val="FACD8E"/>
      </a:accent5>
      <a:accent6>
        <a:srgbClr val="163C68"/>
      </a:accent6>
      <a:hlink>
        <a:srgbClr val="EC752E"/>
      </a:hlink>
      <a:folHlink>
        <a:srgbClr val="EC752E"/>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BLUB xmlns="be24c730-79ca-4eb5-9fee-26c6c4fc7260">Choice 1</BLUB>
    <lcf76f155ced4ddcb4097134ff3c332f xmlns="be24c730-79ca-4eb5-9fee-26c6c4fc7260">
      <Terms xmlns="http://schemas.microsoft.com/office/infopath/2007/PartnerControls"/>
    </lcf76f155ced4ddcb4097134ff3c332f>
    <TaxCatchAll xmlns="a13041a0-5882-43a7-a09d-61ebda83141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19" ma:contentTypeDescription="Ein neues Dokument erstellen." ma:contentTypeScope="" ma:versionID="304ac694c385881d2353ce7d8828d5c8">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2e0b8d78c528447e5efeac74351c407f"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BLU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56bdf71-ead2-455e-8a3d-9a7b55f90f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BLUB" ma:index="25" nillable="true" ma:displayName="BLUB" ma:default="Choice 1" ma:format="Dropdown" ma:internalName="BLUB">
      <xsd:simpleType>
        <xsd:restriction base="dms:Choice">
          <xsd:enumeration value="Choice 1"/>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3b3b244-d6cb-45b8-9931-972cee7efd17}" ma:internalName="TaxCatchAll" ma:showField="CatchAllData" ma:web="a13041a0-5882-43a7-a09d-61ebda8314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613504-31F2-4C58-B133-1871F6237054}">
  <ds:schemaRefs>
    <ds:schemaRef ds:uri="http://schemas.microsoft.com/sharepoint/v3/contenttype/forms"/>
  </ds:schemaRefs>
</ds:datastoreItem>
</file>

<file path=customXml/itemProps2.xml><?xml version="1.0" encoding="utf-8"?>
<ds:datastoreItem xmlns:ds="http://schemas.openxmlformats.org/officeDocument/2006/customXml" ds:itemID="{6C780FB9-D7D9-486C-9B2C-792577BFD90B}">
  <ds:schemaRefs>
    <ds:schemaRef ds:uri="a13041a0-5882-43a7-a09d-61ebda83141c"/>
    <ds:schemaRef ds:uri="http://purl.org/dc/elements/1.1/"/>
    <ds:schemaRef ds:uri="http://www.w3.org/XML/1998/namespace"/>
    <ds:schemaRef ds:uri="http://purl.org/dc/terms/"/>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be24c730-79ca-4eb5-9fee-26c6c4fc7260"/>
    <ds:schemaRef ds:uri="http://schemas.microsoft.com/office/2006/metadata/properties"/>
  </ds:schemaRefs>
</ds:datastoreItem>
</file>

<file path=customXml/itemProps3.xml><?xml version="1.0" encoding="utf-8"?>
<ds:datastoreItem xmlns:ds="http://schemas.openxmlformats.org/officeDocument/2006/customXml" ds:itemID="{323EA105-5C0D-4095-AFC4-3E17F0D51B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24c730-79ca-4eb5-9fee-26c6c4fc7260"/>
    <ds:schemaRef ds:uri="a13041a0-5882-43a7-a09d-61ebda8314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Words>
  <Application>Microsoft Office PowerPoint</Application>
  <PresentationFormat>Breitbild</PresentationFormat>
  <Paragraphs>1</Paragraphs>
  <Slides>6</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Aptos</vt:lpstr>
      <vt:lpstr>Arial</vt:lpstr>
      <vt:lpstr>Segoe UI</vt:lpstr>
      <vt:lpstr>System Font Regular</vt:lpstr>
      <vt:lpstr>Submission Template</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Hoffheinz</dc:creator>
  <cp:lastModifiedBy>Nico Sedovnik</cp:lastModifiedBy>
  <cp:revision>2</cp:revision>
  <dcterms:created xsi:type="dcterms:W3CDTF">2024-03-10T13:25:42Z</dcterms:created>
  <dcterms:modified xsi:type="dcterms:W3CDTF">2024-04-24T13:08:26Z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y fmtid="{D5CDD505-2E9C-101B-9397-08002B2CF9AE}" pid="3" name="MediaServiceImageTags">
    <vt:lpwstr/>
  </property>
</Properties>
</file>