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3"/>
  </p:notesMasterIdLst>
  <p:sldIdLst>
    <p:sldId id="267" r:id="rId5"/>
    <p:sldId id="266" r:id="rId6"/>
    <p:sldId id="272" r:id="rId7"/>
    <p:sldId id="261" r:id="rId8"/>
    <p:sldId id="273" r:id="rId9"/>
    <p:sldId id="274" r:id="rId10"/>
    <p:sldId id="271" r:id="rId11"/>
    <p:sldId id="270" r:id="rId12"/>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Übericht Submission Template" id="{053C3EF4-24B6-F64F-BFDF-521D93BA9934}">
          <p14:sldIdLst>
            <p14:sldId id="267"/>
          </p14:sldIdLst>
        </p14:section>
        <p14:section name="Stelle dich vor" id="{6F032485-F42F-4645-AF5B-CE298C1CA406}">
          <p14:sldIdLst>
            <p14:sldId id="266"/>
          </p14:sldIdLst>
        </p14:section>
        <p14:section name="Verpflichtende Folien" id="{08251AE7-0E36-B446-A6D5-DA50A1678257}">
          <p14:sldIdLst>
            <p14:sldId id="272"/>
            <p14:sldId id="261"/>
            <p14:sldId id="273"/>
          </p14:sldIdLst>
        </p14:section>
        <p14:section name="Optionale Folien" id="{F4E7AFCC-AAEB-40AA-8E49-1E9E139B267A}">
          <p14:sldIdLst>
            <p14:sldId id="274"/>
          </p14:sldIdLst>
        </p14:section>
        <p14:section name="Zusätzliche Folien"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DE7B3C-33C9-4592-BD83-63D7A9204282}" v="3" dt="2024-04-23T08:14:05.4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94744" autoAdjust="0"/>
  </p:normalViewPr>
  <p:slideViewPr>
    <p:cSldViewPr snapToGrid="0">
      <p:cViewPr varScale="1">
        <p:scale>
          <a:sx n="78" d="100"/>
          <a:sy n="78" d="100"/>
        </p:scale>
        <p:origin x="1032" y="67"/>
      </p:cViewPr>
      <p:guideLst/>
    </p:cSldViewPr>
  </p:slideViewPr>
  <p:outlineViewPr>
    <p:cViewPr>
      <p:scale>
        <a:sx n="100" d="100"/>
        <a:sy n="100"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Werner" userId="6f96a161-cb2c-4bc7-a90d-3c38d78bf0fc" providerId="ADAL" clId="{0EDE7B3C-33C9-4592-BD83-63D7A9204282}"/>
    <pc:docChg chg="undo custSel addSld delSld modSld sldOrd modMainMaster addSection modSection">
      <pc:chgData name="Hannah Werner" userId="6f96a161-cb2c-4bc7-a90d-3c38d78bf0fc" providerId="ADAL" clId="{0EDE7B3C-33C9-4592-BD83-63D7A9204282}" dt="2024-04-23T08:18:20.683" v="617" actId="17846"/>
      <pc:docMkLst>
        <pc:docMk/>
      </pc:docMkLst>
      <pc:sldChg chg="add del">
        <pc:chgData name="Hannah Werner" userId="6f96a161-cb2c-4bc7-a90d-3c38d78bf0fc" providerId="ADAL" clId="{0EDE7B3C-33C9-4592-BD83-63D7A9204282}" dt="2024-04-23T08:17:05.059" v="612" actId="47"/>
        <pc:sldMkLst>
          <pc:docMk/>
          <pc:sldMk cId="3129796966" sldId="274"/>
        </pc:sldMkLst>
      </pc:sldChg>
      <pc:sldChg chg="new ord">
        <pc:chgData name="Hannah Werner" userId="6f96a161-cb2c-4bc7-a90d-3c38d78bf0fc" providerId="ADAL" clId="{0EDE7B3C-33C9-4592-BD83-63D7A9204282}" dt="2024-04-23T08:18:03.712" v="615"/>
        <pc:sldMkLst>
          <pc:docMk/>
          <pc:sldMk cId="4144060522" sldId="274"/>
        </pc:sldMkLst>
      </pc:sldChg>
      <pc:sldMasterChg chg="modSldLayout">
        <pc:chgData name="Hannah Werner" userId="6f96a161-cb2c-4bc7-a90d-3c38d78bf0fc" providerId="ADAL" clId="{0EDE7B3C-33C9-4592-BD83-63D7A9204282}" dt="2024-04-23T08:16:42.184" v="611" actId="20577"/>
        <pc:sldMasterMkLst>
          <pc:docMk/>
          <pc:sldMasterMk cId="2394396925" sldId="2147483661"/>
        </pc:sldMasterMkLst>
        <pc:sldLayoutChg chg="modSp mod">
          <pc:chgData name="Hannah Werner" userId="6f96a161-cb2c-4bc7-a90d-3c38d78bf0fc" providerId="ADAL" clId="{0EDE7B3C-33C9-4592-BD83-63D7A9204282}" dt="2024-04-23T08:05:55.606" v="69" actId="20577"/>
          <pc:sldLayoutMkLst>
            <pc:docMk/>
            <pc:sldMasterMk cId="2394396925" sldId="2147483661"/>
            <pc:sldLayoutMk cId="3371246564" sldId="2147483684"/>
          </pc:sldLayoutMkLst>
          <pc:spChg chg="mod">
            <ac:chgData name="Hannah Werner" userId="6f96a161-cb2c-4bc7-a90d-3c38d78bf0fc" providerId="ADAL" clId="{0EDE7B3C-33C9-4592-BD83-63D7A9204282}" dt="2024-04-23T08:05:55.606" v="69" actId="20577"/>
            <ac:spMkLst>
              <pc:docMk/>
              <pc:sldMasterMk cId="2394396925" sldId="2147483661"/>
              <pc:sldLayoutMk cId="3371246564" sldId="2147483684"/>
              <ac:spMk id="12" creationId="{D857812C-F707-CEB5-F849-562C7BA4920F}"/>
            </ac:spMkLst>
          </pc:spChg>
        </pc:sldLayoutChg>
        <pc:sldLayoutChg chg="addSp modSp mod">
          <pc:chgData name="Hannah Werner" userId="6f96a161-cb2c-4bc7-a90d-3c38d78bf0fc" providerId="ADAL" clId="{0EDE7B3C-33C9-4592-BD83-63D7A9204282}" dt="2024-04-23T08:16:42.184" v="611" actId="20577"/>
          <pc:sldLayoutMkLst>
            <pc:docMk/>
            <pc:sldMasterMk cId="2394396925" sldId="2147483661"/>
            <pc:sldLayoutMk cId="1265159661" sldId="2147483689"/>
          </pc:sldLayoutMkLst>
          <pc:spChg chg="mod">
            <ac:chgData name="Hannah Werner" userId="6f96a161-cb2c-4bc7-a90d-3c38d78bf0fc" providerId="ADAL" clId="{0EDE7B3C-33C9-4592-BD83-63D7A9204282}" dt="2024-04-23T08:12:55.411" v="392" actId="14100"/>
            <ac:spMkLst>
              <pc:docMk/>
              <pc:sldMasterMk cId="2394396925" sldId="2147483661"/>
              <pc:sldLayoutMk cId="1265159661" sldId="2147483689"/>
              <ac:spMk id="2" creationId="{CBD3EEC2-4DF2-77B7-01E6-705CB7AF445B}"/>
            </ac:spMkLst>
          </pc:spChg>
          <pc:spChg chg="add mod">
            <ac:chgData name="Hannah Werner" userId="6f96a161-cb2c-4bc7-a90d-3c38d78bf0fc" providerId="ADAL" clId="{0EDE7B3C-33C9-4592-BD83-63D7A9204282}" dt="2024-04-23T08:16:42.184" v="611" actId="20577"/>
            <ac:spMkLst>
              <pc:docMk/>
              <pc:sldMasterMk cId="2394396925" sldId="2147483661"/>
              <pc:sldLayoutMk cId="1265159661" sldId="2147483689"/>
              <ac:spMk id="3" creationId="{C0E3869F-9F3A-C847-526A-0C91BE15F039}"/>
            </ac:spMkLst>
          </pc:spChg>
          <pc:spChg chg="mod">
            <ac:chgData name="Hannah Werner" userId="6f96a161-cb2c-4bc7-a90d-3c38d78bf0fc" providerId="ADAL" clId="{0EDE7B3C-33C9-4592-BD83-63D7A9204282}" dt="2024-04-23T08:13:45.950" v="407" actId="1076"/>
            <ac:spMkLst>
              <pc:docMk/>
              <pc:sldMasterMk cId="2394396925" sldId="2147483661"/>
              <pc:sldLayoutMk cId="1265159661" sldId="2147483689"/>
              <ac:spMk id="4" creationId="{AAA8C579-D9FF-601A-436C-81F8FD82AE6D}"/>
            </ac:spMkLst>
          </pc:spChg>
          <pc:spChg chg="mod">
            <ac:chgData name="Hannah Werner" userId="6f96a161-cb2c-4bc7-a90d-3c38d78bf0fc" providerId="ADAL" clId="{0EDE7B3C-33C9-4592-BD83-63D7A9204282}" dt="2024-04-23T08:13:22.699" v="402" actId="1076"/>
            <ac:spMkLst>
              <pc:docMk/>
              <pc:sldMasterMk cId="2394396925" sldId="2147483661"/>
              <pc:sldLayoutMk cId="1265159661" sldId="2147483689"/>
              <ac:spMk id="6" creationId="{4C24A9EB-41FA-41D8-BA69-871ACB50E6EB}"/>
            </ac:spMkLst>
          </pc:spChg>
          <pc:spChg chg="mod">
            <ac:chgData name="Hannah Werner" userId="6f96a161-cb2c-4bc7-a90d-3c38d78bf0fc" providerId="ADAL" clId="{0EDE7B3C-33C9-4592-BD83-63D7A9204282}" dt="2024-04-23T08:12:24.128" v="388" actId="14100"/>
            <ac:spMkLst>
              <pc:docMk/>
              <pc:sldMasterMk cId="2394396925" sldId="2147483661"/>
              <pc:sldLayoutMk cId="1265159661" sldId="2147483689"/>
              <ac:spMk id="8" creationId="{E2AC6612-43B4-2567-D2E2-4094E4C240BD}"/>
            </ac:spMkLst>
          </pc:spChg>
          <pc:spChg chg="mod">
            <ac:chgData name="Hannah Werner" userId="6f96a161-cb2c-4bc7-a90d-3c38d78bf0fc" providerId="ADAL" clId="{0EDE7B3C-33C9-4592-BD83-63D7A9204282}" dt="2024-04-23T08:12:48.718" v="391" actId="1076"/>
            <ac:spMkLst>
              <pc:docMk/>
              <pc:sldMasterMk cId="2394396925" sldId="2147483661"/>
              <pc:sldLayoutMk cId="1265159661" sldId="2147483689"/>
              <ac:spMk id="9" creationId="{3676FF84-31E1-C937-463E-EA12653DED04}"/>
            </ac:spMkLst>
          </pc:spChg>
          <pc:spChg chg="mod">
            <ac:chgData name="Hannah Werner" userId="6f96a161-cb2c-4bc7-a90d-3c38d78bf0fc" providerId="ADAL" clId="{0EDE7B3C-33C9-4592-BD83-63D7A9204282}" dt="2024-04-23T08:12:34.266" v="389" actId="14100"/>
            <ac:spMkLst>
              <pc:docMk/>
              <pc:sldMasterMk cId="2394396925" sldId="2147483661"/>
              <pc:sldLayoutMk cId="1265159661" sldId="2147483689"/>
              <ac:spMk id="11" creationId="{366E3751-4A42-3B8D-5208-B03E95659924}"/>
            </ac:spMkLst>
          </pc:spChg>
          <pc:spChg chg="mod">
            <ac:chgData name="Hannah Werner" userId="6f96a161-cb2c-4bc7-a90d-3c38d78bf0fc" providerId="ADAL" clId="{0EDE7B3C-33C9-4592-BD83-63D7A9204282}" dt="2024-04-23T08:06:34.223" v="99" actId="20577"/>
            <ac:spMkLst>
              <pc:docMk/>
              <pc:sldMasterMk cId="2394396925" sldId="2147483661"/>
              <pc:sldLayoutMk cId="1265159661" sldId="2147483689"/>
              <ac:spMk id="12" creationId="{D857812C-F707-CEB5-F849-562C7BA4920F}"/>
            </ac:spMkLst>
          </pc:spChg>
          <pc:spChg chg="mod">
            <ac:chgData name="Hannah Werner" userId="6f96a161-cb2c-4bc7-a90d-3c38d78bf0fc" providerId="ADAL" clId="{0EDE7B3C-33C9-4592-BD83-63D7A9204282}" dt="2024-04-23T08:13:13.012" v="401" actId="1035"/>
            <ac:spMkLst>
              <pc:docMk/>
              <pc:sldMasterMk cId="2394396925" sldId="2147483661"/>
              <pc:sldLayoutMk cId="1265159661" sldId="2147483689"/>
              <ac:spMk id="14" creationId="{E856A02A-682F-0AB9-2B00-E8155AE64F0B}"/>
            </ac:spMkLst>
          </pc:spChg>
          <pc:spChg chg="mod">
            <ac:chgData name="Hannah Werner" userId="6f96a161-cb2c-4bc7-a90d-3c38d78bf0fc" providerId="ADAL" clId="{0EDE7B3C-33C9-4592-BD83-63D7A9204282}" dt="2024-04-23T08:13:57.985" v="408" actId="1076"/>
            <ac:spMkLst>
              <pc:docMk/>
              <pc:sldMasterMk cId="2394396925" sldId="2147483661"/>
              <pc:sldLayoutMk cId="1265159661" sldId="2147483689"/>
              <ac:spMk id="15" creationId="{197EFB13-7FAF-2B6D-413F-9CAFECE832BF}"/>
            </ac:spMkLst>
          </pc:spChg>
          <pc:spChg chg="mod">
            <ac:chgData name="Hannah Werner" userId="6f96a161-cb2c-4bc7-a90d-3c38d78bf0fc" providerId="ADAL" clId="{0EDE7B3C-33C9-4592-BD83-63D7A9204282}" dt="2024-04-23T08:13:41.929" v="406" actId="1076"/>
            <ac:spMkLst>
              <pc:docMk/>
              <pc:sldMasterMk cId="2394396925" sldId="2147483661"/>
              <pc:sldLayoutMk cId="1265159661" sldId="2147483689"/>
              <ac:spMk id="16" creationId="{C204FC51-3AA1-2470-229C-C3E81D8C292B}"/>
            </ac:spMkLst>
          </pc:spChg>
          <pc:spChg chg="mod">
            <ac:chgData name="Hannah Werner" userId="6f96a161-cb2c-4bc7-a90d-3c38d78bf0fc" providerId="ADAL" clId="{0EDE7B3C-33C9-4592-BD83-63D7A9204282}" dt="2024-04-23T08:13:03.586" v="393" actId="14100"/>
            <ac:spMkLst>
              <pc:docMk/>
              <pc:sldMasterMk cId="2394396925" sldId="2147483661"/>
              <pc:sldLayoutMk cId="1265159661" sldId="2147483689"/>
              <ac:spMk id="17" creationId="{4D4856FA-B0F4-D0C8-0330-C21FFD929E83}"/>
            </ac:spMkLst>
          </pc:spChg>
          <pc:spChg chg="mod">
            <ac:chgData name="Hannah Werner" userId="6f96a161-cb2c-4bc7-a90d-3c38d78bf0fc" providerId="ADAL" clId="{0EDE7B3C-33C9-4592-BD83-63D7A9204282}" dt="2024-04-23T08:13:35.050" v="405" actId="14100"/>
            <ac:spMkLst>
              <pc:docMk/>
              <pc:sldMasterMk cId="2394396925" sldId="2147483661"/>
              <pc:sldLayoutMk cId="1265159661" sldId="2147483689"/>
              <ac:spMk id="18" creationId="{66EE628D-9B92-AB0C-40F6-C70C231358E5}"/>
            </ac:spMkLst>
          </pc:spChg>
        </pc:sldLayoutChg>
      </pc:sldMasterChg>
    </pc:docChg>
  </pc:docChgLst>
  <pc:docChgLst>
    <pc:chgData name="Hannah Werner" userId="6f96a161-cb2c-4bc7-a90d-3c38d78bf0fc" providerId="ADAL" clId="{5B73E300-FE19-4F13-BD26-FE22388CBF1C}"/>
    <pc:docChg chg="undo custSel addSld delSld modSld modMainMaster modSection">
      <pc:chgData name="Hannah Werner" userId="6f96a161-cb2c-4bc7-a90d-3c38d78bf0fc" providerId="ADAL" clId="{5B73E300-FE19-4F13-BD26-FE22388CBF1C}" dt="2024-04-08T10:49:30.771" v="1429" actId="20577"/>
      <pc:docMkLst>
        <pc:docMk/>
      </pc:docMkLst>
      <pc:sldChg chg="modSp mod">
        <pc:chgData name="Hannah Werner" userId="6f96a161-cb2c-4bc7-a90d-3c38d78bf0fc" providerId="ADAL" clId="{5B73E300-FE19-4F13-BD26-FE22388CBF1C}" dt="2024-04-08T10:49:30.771" v="1429" actId="20577"/>
        <pc:sldMkLst>
          <pc:docMk/>
          <pc:sldMk cId="537293043" sldId="261"/>
        </pc:sldMkLst>
        <pc:spChg chg="mod">
          <ac:chgData name="Hannah Werner" userId="6f96a161-cb2c-4bc7-a90d-3c38d78bf0fc" providerId="ADAL" clId="{5B73E300-FE19-4F13-BD26-FE22388CBF1C}" dt="2024-04-08T10:49:30.771" v="1429" actId="20577"/>
          <ac:spMkLst>
            <pc:docMk/>
            <pc:sldMk cId="537293043" sldId="261"/>
            <ac:spMk id="2" creationId="{C6B4BBF1-31A7-1389-0F6D-DC59ACDF5273}"/>
          </ac:spMkLst>
        </pc:spChg>
      </pc:sldChg>
      <pc:sldChg chg="del">
        <pc:chgData name="Hannah Werner" userId="6f96a161-cb2c-4bc7-a90d-3c38d78bf0fc" providerId="ADAL" clId="{5B73E300-FE19-4F13-BD26-FE22388CBF1C}" dt="2024-04-08T07:32:17.486" v="1383" actId="47"/>
        <pc:sldMkLst>
          <pc:docMk/>
          <pc:sldMk cId="985856299" sldId="268"/>
        </pc:sldMkLst>
      </pc:sldChg>
      <pc:sldChg chg="new del">
        <pc:chgData name="Hannah Werner" userId="6f96a161-cb2c-4bc7-a90d-3c38d78bf0fc" providerId="ADAL" clId="{5B73E300-FE19-4F13-BD26-FE22388CBF1C}" dt="2024-04-08T08:27:55.998" v="1422" actId="47"/>
        <pc:sldMkLst>
          <pc:docMk/>
          <pc:sldMk cId="1902261591" sldId="274"/>
        </pc:sldMkLst>
      </pc:sldChg>
      <pc:sldChg chg="new del">
        <pc:chgData name="Hannah Werner" userId="6f96a161-cb2c-4bc7-a90d-3c38d78bf0fc" providerId="ADAL" clId="{5B73E300-FE19-4F13-BD26-FE22388CBF1C}" dt="2024-04-08T07:31:54.378" v="1381" actId="680"/>
        <pc:sldMkLst>
          <pc:docMk/>
          <pc:sldMk cId="4210396906" sldId="274"/>
        </pc:sldMkLst>
      </pc:sldChg>
      <pc:sldMasterChg chg="delSldLayout modSldLayout">
        <pc:chgData name="Hannah Werner" userId="6f96a161-cb2c-4bc7-a90d-3c38d78bf0fc" providerId="ADAL" clId="{5B73E300-FE19-4F13-BD26-FE22388CBF1C}" dt="2024-04-08T10:49:22.983" v="1427" actId="20577"/>
        <pc:sldMasterMkLst>
          <pc:docMk/>
          <pc:sldMasterMk cId="2394396925" sldId="2147483661"/>
        </pc:sldMasterMkLst>
        <pc:sldLayoutChg chg="modSp mod">
          <pc:chgData name="Hannah Werner" userId="6f96a161-cb2c-4bc7-a90d-3c38d78bf0fc" providerId="ADAL" clId="{5B73E300-FE19-4F13-BD26-FE22388CBF1C}" dt="2024-04-08T07:30:15.854" v="1360" actId="20577"/>
          <pc:sldLayoutMkLst>
            <pc:docMk/>
            <pc:sldMasterMk cId="2394396925" sldId="2147483661"/>
            <pc:sldLayoutMk cId="1783054580" sldId="2147483674"/>
          </pc:sldLayoutMkLst>
          <pc:spChg chg="mod">
            <ac:chgData name="Hannah Werner" userId="6f96a161-cb2c-4bc7-a90d-3c38d78bf0fc" providerId="ADAL" clId="{5B73E300-FE19-4F13-BD26-FE22388CBF1C}" dt="2024-04-08T07:17:33.066" v="966"/>
            <ac:spMkLst>
              <pc:docMk/>
              <pc:sldMasterMk cId="2394396925" sldId="2147483661"/>
              <pc:sldLayoutMk cId="1783054580" sldId="2147483674"/>
              <ac:spMk id="2" creationId="{9A09CF22-0C7B-B8E0-EEF8-7EA4D09EAF28}"/>
            </ac:spMkLst>
          </pc:spChg>
          <pc:spChg chg="mod">
            <ac:chgData name="Hannah Werner" userId="6f96a161-cb2c-4bc7-a90d-3c38d78bf0fc" providerId="ADAL" clId="{5B73E300-FE19-4F13-BD26-FE22388CBF1C}" dt="2024-04-08T07:30:13.165" v="1357" actId="20577"/>
            <ac:spMkLst>
              <pc:docMk/>
              <pc:sldMasterMk cId="2394396925" sldId="2147483661"/>
              <pc:sldLayoutMk cId="1783054580" sldId="2147483674"/>
              <ac:spMk id="3" creationId="{5402531D-663E-4F48-BA71-AC207EEA93D3}"/>
            </ac:spMkLst>
          </pc:spChg>
          <pc:spChg chg="mod">
            <ac:chgData name="Hannah Werner" userId="6f96a161-cb2c-4bc7-a90d-3c38d78bf0fc" providerId="ADAL" clId="{5B73E300-FE19-4F13-BD26-FE22388CBF1C}" dt="2024-04-08T07:30:15.854" v="1360" actId="20577"/>
            <ac:spMkLst>
              <pc:docMk/>
              <pc:sldMasterMk cId="2394396925" sldId="2147483661"/>
              <pc:sldLayoutMk cId="1783054580" sldId="2147483674"/>
              <ac:spMk id="4" creationId="{7489963A-FF12-C3B1-57CE-95D2F958E518}"/>
            </ac:spMkLst>
          </pc:spChg>
          <pc:spChg chg="mod">
            <ac:chgData name="Hannah Werner" userId="6f96a161-cb2c-4bc7-a90d-3c38d78bf0fc" providerId="ADAL" clId="{5B73E300-FE19-4F13-BD26-FE22388CBF1C}" dt="2024-04-08T07:18:05.718" v="986" actId="20577"/>
            <ac:spMkLst>
              <pc:docMk/>
              <pc:sldMasterMk cId="2394396925" sldId="2147483661"/>
              <pc:sldLayoutMk cId="1783054580" sldId="2147483674"/>
              <ac:spMk id="6" creationId="{8814DEDD-7C5C-9062-14A1-B8310D3491F0}"/>
            </ac:spMkLst>
          </pc:spChg>
        </pc:sldLayoutChg>
        <pc:sldLayoutChg chg="modSp mod">
          <pc:chgData name="Hannah Werner" userId="6f96a161-cb2c-4bc7-a90d-3c38d78bf0fc" providerId="ADAL" clId="{5B73E300-FE19-4F13-BD26-FE22388CBF1C}" dt="2024-04-08T07:30:07.519" v="1354" actId="20577"/>
          <pc:sldLayoutMkLst>
            <pc:docMk/>
            <pc:sldMasterMk cId="2394396925" sldId="2147483661"/>
            <pc:sldLayoutMk cId="3485044174" sldId="2147483678"/>
          </pc:sldLayoutMkLst>
          <pc:spChg chg="mod">
            <ac:chgData name="Hannah Werner" userId="6f96a161-cb2c-4bc7-a90d-3c38d78bf0fc" providerId="ADAL" clId="{5B73E300-FE19-4F13-BD26-FE22388CBF1C}" dt="2024-04-08T07:30:03.249" v="1351" actId="20577"/>
            <ac:spMkLst>
              <pc:docMk/>
              <pc:sldMasterMk cId="2394396925" sldId="2147483661"/>
              <pc:sldLayoutMk cId="3485044174" sldId="2147483678"/>
              <ac:spMk id="3" creationId="{06031EA5-7094-3853-E246-0C190AB56E9C}"/>
            </ac:spMkLst>
          </pc:spChg>
          <pc:spChg chg="mod">
            <ac:chgData name="Hannah Werner" userId="6f96a161-cb2c-4bc7-a90d-3c38d78bf0fc" providerId="ADAL" clId="{5B73E300-FE19-4F13-BD26-FE22388CBF1C}" dt="2024-04-08T07:30:07.519" v="1354" actId="20577"/>
            <ac:spMkLst>
              <pc:docMk/>
              <pc:sldMasterMk cId="2394396925" sldId="2147483661"/>
              <pc:sldLayoutMk cId="3485044174" sldId="2147483678"/>
              <ac:spMk id="6" creationId="{6A70E5BD-CA51-09C4-A0D0-817208BC2628}"/>
            </ac:spMkLst>
          </pc:spChg>
          <pc:spChg chg="mod">
            <ac:chgData name="Hannah Werner" userId="6f96a161-cb2c-4bc7-a90d-3c38d78bf0fc" providerId="ADAL" clId="{5B73E300-FE19-4F13-BD26-FE22388CBF1C}" dt="2024-04-08T07:12:05.845" v="637" actId="20577"/>
            <ac:spMkLst>
              <pc:docMk/>
              <pc:sldMasterMk cId="2394396925" sldId="2147483661"/>
              <pc:sldLayoutMk cId="3485044174" sldId="2147483678"/>
              <ac:spMk id="9" creationId="{3676FF84-31E1-C937-463E-EA12653DED04}"/>
            </ac:spMkLst>
          </pc:spChg>
          <pc:spChg chg="mod">
            <ac:chgData name="Hannah Werner" userId="6f96a161-cb2c-4bc7-a90d-3c38d78bf0fc" providerId="ADAL" clId="{5B73E300-FE19-4F13-BD26-FE22388CBF1C}" dt="2024-04-08T07:12:12.528" v="656" actId="20577"/>
            <ac:spMkLst>
              <pc:docMk/>
              <pc:sldMasterMk cId="2394396925" sldId="2147483661"/>
              <pc:sldLayoutMk cId="3485044174" sldId="2147483678"/>
              <ac:spMk id="10" creationId="{17612AC8-FC47-EEFB-DFAA-6A99D4950EC0}"/>
            </ac:spMkLst>
          </pc:spChg>
          <pc:spChg chg="mod">
            <ac:chgData name="Hannah Werner" userId="6f96a161-cb2c-4bc7-a90d-3c38d78bf0fc" providerId="ADAL" clId="{5B73E300-FE19-4F13-BD26-FE22388CBF1C}" dt="2024-04-08T07:12:41.496" v="683" actId="20577"/>
            <ac:spMkLst>
              <pc:docMk/>
              <pc:sldMasterMk cId="2394396925" sldId="2147483661"/>
              <pc:sldLayoutMk cId="3485044174" sldId="2147483678"/>
              <ac:spMk id="11" creationId="{366E3751-4A42-3B8D-5208-B03E95659924}"/>
            </ac:spMkLst>
          </pc:spChg>
          <pc:spChg chg="mod">
            <ac:chgData name="Hannah Werner" userId="6f96a161-cb2c-4bc7-a90d-3c38d78bf0fc" providerId="ADAL" clId="{5B73E300-FE19-4F13-BD26-FE22388CBF1C}" dt="2024-04-08T07:11:59.411" v="625" actId="20577"/>
            <ac:spMkLst>
              <pc:docMk/>
              <pc:sldMasterMk cId="2394396925" sldId="2147483661"/>
              <pc:sldLayoutMk cId="3485044174" sldId="2147483678"/>
              <ac:spMk id="12" creationId="{D857812C-F707-CEB5-F849-562C7BA4920F}"/>
            </ac:spMkLst>
          </pc:spChg>
          <pc:spChg chg="mod">
            <ac:chgData name="Hannah Werner" userId="6f96a161-cb2c-4bc7-a90d-3c38d78bf0fc" providerId="ADAL" clId="{5B73E300-FE19-4F13-BD26-FE22388CBF1C}" dt="2024-04-08T07:29:53.648" v="1348" actId="20577"/>
            <ac:spMkLst>
              <pc:docMk/>
              <pc:sldMasterMk cId="2394396925" sldId="2147483661"/>
              <pc:sldLayoutMk cId="3485044174" sldId="2147483678"/>
              <ac:spMk id="14" creationId="{76F030FD-CF8C-493C-44C2-2ADB5AE0E234}"/>
            </ac:spMkLst>
          </pc:spChg>
        </pc:sldLayoutChg>
        <pc:sldLayoutChg chg="modSp mod">
          <pc:chgData name="Hannah Werner" userId="6f96a161-cb2c-4bc7-a90d-3c38d78bf0fc" providerId="ADAL" clId="{5B73E300-FE19-4F13-BD26-FE22388CBF1C}" dt="2024-04-08T07:11:39.296" v="619"/>
          <pc:sldLayoutMkLst>
            <pc:docMk/>
            <pc:sldMasterMk cId="2394396925" sldId="2147483661"/>
            <pc:sldLayoutMk cId="496303994" sldId="2147483679"/>
          </pc:sldLayoutMkLst>
          <pc:spChg chg="mod">
            <ac:chgData name="Hannah Werner" userId="6f96a161-cb2c-4bc7-a90d-3c38d78bf0fc" providerId="ADAL" clId="{5B73E300-FE19-4F13-BD26-FE22388CBF1C}" dt="2024-04-08T07:05:10.245" v="292" actId="20577"/>
            <ac:spMkLst>
              <pc:docMk/>
              <pc:sldMasterMk cId="2394396925" sldId="2147483661"/>
              <pc:sldLayoutMk cId="496303994" sldId="2147483679"/>
              <ac:spMk id="2" creationId="{7E5FA1BE-7633-F019-9769-1B38AF726BC0}"/>
            </ac:spMkLst>
          </pc:spChg>
          <pc:spChg chg="mod">
            <ac:chgData name="Hannah Werner" userId="6f96a161-cb2c-4bc7-a90d-3c38d78bf0fc" providerId="ADAL" clId="{5B73E300-FE19-4F13-BD26-FE22388CBF1C}" dt="2024-04-08T07:11:32.099" v="616"/>
            <ac:spMkLst>
              <pc:docMk/>
              <pc:sldMasterMk cId="2394396925" sldId="2147483661"/>
              <pc:sldLayoutMk cId="496303994" sldId="2147483679"/>
              <ac:spMk id="3" creationId="{CAF8F316-5A1E-7E46-5A95-F83876EE2C2E}"/>
            </ac:spMkLst>
          </pc:spChg>
          <pc:spChg chg="mod">
            <ac:chgData name="Hannah Werner" userId="6f96a161-cb2c-4bc7-a90d-3c38d78bf0fc" providerId="ADAL" clId="{5B73E300-FE19-4F13-BD26-FE22388CBF1C}" dt="2024-04-08T07:11:30.005" v="615"/>
            <ac:spMkLst>
              <pc:docMk/>
              <pc:sldMasterMk cId="2394396925" sldId="2147483661"/>
              <pc:sldLayoutMk cId="496303994" sldId="2147483679"/>
              <ac:spMk id="4" creationId="{0676AEC4-C477-8D4E-400B-BA76F2A8B655}"/>
            </ac:spMkLst>
          </pc:spChg>
          <pc:spChg chg="mod">
            <ac:chgData name="Hannah Werner" userId="6f96a161-cb2c-4bc7-a90d-3c38d78bf0fc" providerId="ADAL" clId="{5B73E300-FE19-4F13-BD26-FE22388CBF1C}" dt="2024-04-08T07:08:01.962" v="486" actId="20577"/>
            <ac:spMkLst>
              <pc:docMk/>
              <pc:sldMasterMk cId="2394396925" sldId="2147483661"/>
              <pc:sldLayoutMk cId="496303994" sldId="2147483679"/>
              <ac:spMk id="10" creationId="{7D2845AB-3F9A-3E95-2BD1-585513C57630}"/>
            </ac:spMkLst>
          </pc:spChg>
          <pc:spChg chg="mod">
            <ac:chgData name="Hannah Werner" userId="6f96a161-cb2c-4bc7-a90d-3c38d78bf0fc" providerId="ADAL" clId="{5B73E300-FE19-4F13-BD26-FE22388CBF1C}" dt="2024-04-08T07:07:15.153" v="448" actId="20577"/>
            <ac:spMkLst>
              <pc:docMk/>
              <pc:sldMasterMk cId="2394396925" sldId="2147483661"/>
              <pc:sldLayoutMk cId="496303994" sldId="2147483679"/>
              <ac:spMk id="13" creationId="{C6C5D7BB-F081-AE0C-6BAA-5C53E9968F72}"/>
            </ac:spMkLst>
          </pc:spChg>
          <pc:spChg chg="mod">
            <ac:chgData name="Hannah Werner" userId="6f96a161-cb2c-4bc7-a90d-3c38d78bf0fc" providerId="ADAL" clId="{5B73E300-FE19-4F13-BD26-FE22388CBF1C}" dt="2024-04-08T07:04:55.764" v="258" actId="20577"/>
            <ac:spMkLst>
              <pc:docMk/>
              <pc:sldMasterMk cId="2394396925" sldId="2147483661"/>
              <pc:sldLayoutMk cId="496303994" sldId="2147483679"/>
              <ac:spMk id="18" creationId="{B8005569-C2AD-CC05-8D64-B474FCA4E742}"/>
            </ac:spMkLst>
          </pc:spChg>
          <pc:spChg chg="mod">
            <ac:chgData name="Hannah Werner" userId="6f96a161-cb2c-4bc7-a90d-3c38d78bf0fc" providerId="ADAL" clId="{5B73E300-FE19-4F13-BD26-FE22388CBF1C}" dt="2024-04-08T07:05:28.134" v="312"/>
            <ac:spMkLst>
              <pc:docMk/>
              <pc:sldMasterMk cId="2394396925" sldId="2147483661"/>
              <pc:sldLayoutMk cId="496303994" sldId="2147483679"/>
              <ac:spMk id="20" creationId="{0182DB51-A959-F2BA-B39D-3F854ABEF219}"/>
            </ac:spMkLst>
          </pc:spChg>
          <pc:spChg chg="mod">
            <ac:chgData name="Hannah Werner" userId="6f96a161-cb2c-4bc7-a90d-3c38d78bf0fc" providerId="ADAL" clId="{5B73E300-FE19-4F13-BD26-FE22388CBF1C}" dt="2024-04-08T07:05:30.755" v="313"/>
            <ac:spMkLst>
              <pc:docMk/>
              <pc:sldMasterMk cId="2394396925" sldId="2147483661"/>
              <pc:sldLayoutMk cId="496303994" sldId="2147483679"/>
              <ac:spMk id="21" creationId="{15C017A4-20BC-EBB8-F12E-3F64FAC018C4}"/>
            </ac:spMkLst>
          </pc:spChg>
          <pc:spChg chg="mod">
            <ac:chgData name="Hannah Werner" userId="6f96a161-cb2c-4bc7-a90d-3c38d78bf0fc" providerId="ADAL" clId="{5B73E300-FE19-4F13-BD26-FE22388CBF1C}" dt="2024-04-08T07:11:37.132" v="618"/>
            <ac:spMkLst>
              <pc:docMk/>
              <pc:sldMasterMk cId="2394396925" sldId="2147483661"/>
              <pc:sldLayoutMk cId="496303994" sldId="2147483679"/>
              <ac:spMk id="23" creationId="{00CC4EDA-E8DB-BB7D-DA1C-0B05A1262887}"/>
            </ac:spMkLst>
          </pc:spChg>
          <pc:spChg chg="mod">
            <ac:chgData name="Hannah Werner" userId="6f96a161-cb2c-4bc7-a90d-3c38d78bf0fc" providerId="ADAL" clId="{5B73E300-FE19-4F13-BD26-FE22388CBF1C}" dt="2024-04-08T07:05:24.917" v="311"/>
            <ac:spMkLst>
              <pc:docMk/>
              <pc:sldMasterMk cId="2394396925" sldId="2147483661"/>
              <pc:sldLayoutMk cId="496303994" sldId="2147483679"/>
              <ac:spMk id="24" creationId="{72FC1E6B-1686-9789-3C2B-F987A474243F}"/>
            </ac:spMkLst>
          </pc:spChg>
          <pc:spChg chg="mod">
            <ac:chgData name="Hannah Werner" userId="6f96a161-cb2c-4bc7-a90d-3c38d78bf0fc" providerId="ADAL" clId="{5B73E300-FE19-4F13-BD26-FE22388CBF1C}" dt="2024-04-08T07:11:39.296" v="619"/>
            <ac:spMkLst>
              <pc:docMk/>
              <pc:sldMasterMk cId="2394396925" sldId="2147483661"/>
              <pc:sldLayoutMk cId="496303994" sldId="2147483679"/>
              <ac:spMk id="26" creationId="{70F8BD5C-BB07-D70C-7B7E-D48D664F2941}"/>
            </ac:spMkLst>
          </pc:spChg>
          <pc:spChg chg="mod">
            <ac:chgData name="Hannah Werner" userId="6f96a161-cb2c-4bc7-a90d-3c38d78bf0fc" providerId="ADAL" clId="{5B73E300-FE19-4F13-BD26-FE22388CBF1C}" dt="2024-04-08T07:11:34.103" v="617"/>
            <ac:spMkLst>
              <pc:docMk/>
              <pc:sldMasterMk cId="2394396925" sldId="2147483661"/>
              <pc:sldLayoutMk cId="496303994" sldId="2147483679"/>
              <ac:spMk id="27" creationId="{55963887-F3F0-94CC-EF89-0A2E74271239}"/>
            </ac:spMkLst>
          </pc:spChg>
          <pc:spChg chg="mod">
            <ac:chgData name="Hannah Werner" userId="6f96a161-cb2c-4bc7-a90d-3c38d78bf0fc" providerId="ADAL" clId="{5B73E300-FE19-4F13-BD26-FE22388CBF1C}" dt="2024-04-08T07:06:45.732" v="420" actId="20577"/>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5B73E300-FE19-4F13-BD26-FE22388CBF1C}" dt="2024-04-08T07:04:49.538" v="254" actId="20577"/>
            <ac:spMkLst>
              <pc:docMk/>
              <pc:sldMasterMk cId="2394396925" sldId="2147483661"/>
              <pc:sldLayoutMk cId="496303994" sldId="2147483679"/>
              <ac:spMk id="34" creationId="{F1EB04FC-D739-B00E-D3F9-1608A9A2126C}"/>
            </ac:spMkLst>
          </pc:spChg>
          <pc:spChg chg="mod">
            <ac:chgData name="Hannah Werner" userId="6f96a161-cb2c-4bc7-a90d-3c38d78bf0fc" providerId="ADAL" clId="{5B73E300-FE19-4F13-BD26-FE22388CBF1C}" dt="2024-04-08T07:06:17.079" v="401" actId="6549"/>
            <ac:spMkLst>
              <pc:docMk/>
              <pc:sldMasterMk cId="2394396925" sldId="2147483661"/>
              <pc:sldLayoutMk cId="496303994" sldId="2147483679"/>
              <ac:spMk id="35" creationId="{6432F760-F5F0-D74C-F44A-680E2AFA4293}"/>
            </ac:spMkLst>
          </pc:spChg>
          <pc:spChg chg="mod">
            <ac:chgData name="Hannah Werner" userId="6f96a161-cb2c-4bc7-a90d-3c38d78bf0fc" providerId="ADAL" clId="{5B73E300-FE19-4F13-BD26-FE22388CBF1C}" dt="2024-04-08T07:07:19.859" v="458" actId="20577"/>
            <ac:spMkLst>
              <pc:docMk/>
              <pc:sldMasterMk cId="2394396925" sldId="2147483661"/>
              <pc:sldLayoutMk cId="496303994" sldId="2147483679"/>
              <ac:spMk id="37" creationId="{09B6D762-D0FD-44E1-840D-96D8D0C2D7F5}"/>
            </ac:spMkLst>
          </pc:spChg>
          <pc:spChg chg="mod">
            <ac:chgData name="Hannah Werner" userId="6f96a161-cb2c-4bc7-a90d-3c38d78bf0fc" providerId="ADAL" clId="{5B73E300-FE19-4F13-BD26-FE22388CBF1C}" dt="2024-04-08T07:05:52.638" v="380" actId="1035"/>
            <ac:spMkLst>
              <pc:docMk/>
              <pc:sldMasterMk cId="2394396925" sldId="2147483661"/>
              <pc:sldLayoutMk cId="496303994" sldId="2147483679"/>
              <ac:spMk id="38" creationId="{0F8E101D-C083-405A-992A-AF27C4A4DD8F}"/>
            </ac:spMkLst>
          </pc:spChg>
        </pc:sldLayoutChg>
        <pc:sldLayoutChg chg="modSp mod">
          <pc:chgData name="Hannah Werner" userId="6f96a161-cb2c-4bc7-a90d-3c38d78bf0fc" providerId="ADAL" clId="{5B73E300-FE19-4F13-BD26-FE22388CBF1C}" dt="2024-04-08T07:11:25.235" v="614"/>
          <pc:sldLayoutMkLst>
            <pc:docMk/>
            <pc:sldMasterMk cId="2394396925" sldId="2147483661"/>
            <pc:sldLayoutMk cId="1501148472" sldId="2147483680"/>
          </pc:sldLayoutMkLst>
          <pc:spChg chg="mod">
            <ac:chgData name="Hannah Werner" userId="6f96a161-cb2c-4bc7-a90d-3c38d78bf0fc" providerId="ADAL" clId="{5B73E300-FE19-4F13-BD26-FE22388CBF1C}" dt="2024-04-08T07:11:25.235" v="614"/>
            <ac:spMkLst>
              <pc:docMk/>
              <pc:sldMasterMk cId="2394396925" sldId="2147483661"/>
              <pc:sldLayoutMk cId="1501148472" sldId="2147483680"/>
              <ac:spMk id="4" creationId="{0676AEC4-C477-8D4E-400B-BA76F2A8B655}"/>
            </ac:spMkLst>
          </pc:spChg>
          <pc:spChg chg="mod">
            <ac:chgData name="Hannah Werner" userId="6f96a161-cb2c-4bc7-a90d-3c38d78bf0fc" providerId="ADAL" clId="{5B73E300-FE19-4F13-BD26-FE22388CBF1C}" dt="2024-04-08T07:08:57.766" v="503" actId="20577"/>
            <ac:spMkLst>
              <pc:docMk/>
              <pc:sldMasterMk cId="2394396925" sldId="2147483661"/>
              <pc:sldLayoutMk cId="1501148472" sldId="2147483680"/>
              <ac:spMk id="5" creationId="{42E496AD-F7F7-A63E-8603-C755108DB0A7}"/>
            </ac:spMkLst>
          </pc:spChg>
          <pc:spChg chg="mod">
            <ac:chgData name="Hannah Werner" userId="6f96a161-cb2c-4bc7-a90d-3c38d78bf0fc" providerId="ADAL" clId="{5B73E300-FE19-4F13-BD26-FE22388CBF1C}" dt="2024-04-08T07:09:41.269" v="544" actId="20577"/>
            <ac:spMkLst>
              <pc:docMk/>
              <pc:sldMasterMk cId="2394396925" sldId="2147483661"/>
              <pc:sldLayoutMk cId="1501148472" sldId="2147483680"/>
              <ac:spMk id="10" creationId="{7D2845AB-3F9A-3E95-2BD1-585513C57630}"/>
            </ac:spMkLst>
          </pc:spChg>
          <pc:spChg chg="mod">
            <ac:chgData name="Hannah Werner" userId="6f96a161-cb2c-4bc7-a90d-3c38d78bf0fc" providerId="ADAL" clId="{5B73E300-FE19-4F13-BD26-FE22388CBF1C}" dt="2024-04-08T07:07:29.747" v="471" actId="20577"/>
            <ac:spMkLst>
              <pc:docMk/>
              <pc:sldMasterMk cId="2394396925" sldId="2147483661"/>
              <pc:sldLayoutMk cId="1501148472" sldId="2147483680"/>
              <ac:spMk id="12" creationId="{B1E017E9-3A1B-F2EC-5507-0221370E1A90}"/>
            </ac:spMkLst>
          </pc:spChg>
          <pc:spChg chg="mod">
            <ac:chgData name="Hannah Werner" userId="6f96a161-cb2c-4bc7-a90d-3c38d78bf0fc" providerId="ADAL" clId="{5B73E300-FE19-4F13-BD26-FE22388CBF1C}" dt="2024-04-08T07:10:02.465" v="546"/>
            <ac:spMkLst>
              <pc:docMk/>
              <pc:sldMasterMk cId="2394396925" sldId="2147483661"/>
              <pc:sldLayoutMk cId="1501148472" sldId="2147483680"/>
              <ac:spMk id="13" creationId="{C6C5D7BB-F081-AE0C-6BAA-5C53E9968F72}"/>
            </ac:spMkLst>
          </pc:spChg>
          <pc:spChg chg="mod">
            <ac:chgData name="Hannah Werner" userId="6f96a161-cb2c-4bc7-a90d-3c38d78bf0fc" providerId="ADAL" clId="{5B73E300-FE19-4F13-BD26-FE22388CBF1C}" dt="2024-04-08T07:11:23.719" v="613"/>
            <ac:spMkLst>
              <pc:docMk/>
              <pc:sldMasterMk cId="2394396925" sldId="2147483661"/>
              <pc:sldLayoutMk cId="1501148472" sldId="2147483680"/>
              <ac:spMk id="17" creationId="{4D073AF7-821F-F27E-678D-22B8D310E5C5}"/>
            </ac:spMkLst>
          </pc:spChg>
          <pc:spChg chg="mod">
            <ac:chgData name="Hannah Werner" userId="6f96a161-cb2c-4bc7-a90d-3c38d78bf0fc" providerId="ADAL" clId="{5B73E300-FE19-4F13-BD26-FE22388CBF1C}" dt="2024-04-08T07:09:07.660" v="507" actId="20577"/>
            <ac:spMkLst>
              <pc:docMk/>
              <pc:sldMasterMk cId="2394396925" sldId="2147483661"/>
              <pc:sldLayoutMk cId="1501148472" sldId="2147483680"/>
              <ac:spMk id="18" creationId="{B8005569-C2AD-CC05-8D64-B474FCA4E742}"/>
            </ac:spMkLst>
          </pc:spChg>
          <pc:spChg chg="mod">
            <ac:chgData name="Hannah Werner" userId="6f96a161-cb2c-4bc7-a90d-3c38d78bf0fc" providerId="ADAL" clId="{5B73E300-FE19-4F13-BD26-FE22388CBF1C}" dt="2024-04-08T07:09:16.413" v="525" actId="20577"/>
            <ac:spMkLst>
              <pc:docMk/>
              <pc:sldMasterMk cId="2394396925" sldId="2147483661"/>
              <pc:sldLayoutMk cId="1501148472" sldId="2147483680"/>
              <ac:spMk id="19" creationId="{17EC6120-CB82-5B1C-D2F0-49389036E349}"/>
            </ac:spMkLst>
          </pc:spChg>
          <pc:spChg chg="mod">
            <ac:chgData name="Hannah Werner" userId="6f96a161-cb2c-4bc7-a90d-3c38d78bf0fc" providerId="ADAL" clId="{5B73E300-FE19-4F13-BD26-FE22388CBF1C}" dt="2024-04-08T07:09:29.853" v="543" actId="20577"/>
            <ac:spMkLst>
              <pc:docMk/>
              <pc:sldMasterMk cId="2394396925" sldId="2147483661"/>
              <pc:sldLayoutMk cId="1501148472" sldId="2147483680"/>
              <ac:spMk id="20" creationId="{0182DB51-A959-F2BA-B39D-3F854ABEF219}"/>
            </ac:spMkLst>
          </pc:spChg>
          <pc:spChg chg="mod">
            <ac:chgData name="Hannah Werner" userId="6f96a161-cb2c-4bc7-a90d-3c38d78bf0fc" providerId="ADAL" clId="{5B73E300-FE19-4F13-BD26-FE22388CBF1C}" dt="2024-04-08T07:11:22.032" v="612"/>
            <ac:spMkLst>
              <pc:docMk/>
              <pc:sldMasterMk cId="2394396925" sldId="2147483661"/>
              <pc:sldLayoutMk cId="1501148472" sldId="2147483680"/>
              <ac:spMk id="23" creationId="{00CC4EDA-E8DB-BB7D-DA1C-0B05A1262887}"/>
            </ac:spMkLst>
          </pc:spChg>
          <pc:spChg chg="mod">
            <ac:chgData name="Hannah Werner" userId="6f96a161-cb2c-4bc7-a90d-3c38d78bf0fc" providerId="ADAL" clId="{5B73E300-FE19-4F13-BD26-FE22388CBF1C}" dt="2024-04-08T07:11:20.365" v="611"/>
            <ac:spMkLst>
              <pc:docMk/>
              <pc:sldMasterMk cId="2394396925" sldId="2147483661"/>
              <pc:sldLayoutMk cId="1501148472" sldId="2147483680"/>
              <ac:spMk id="26" creationId="{70F8BD5C-BB07-D70C-7B7E-D48D664F2941}"/>
            </ac:spMkLst>
          </pc:spChg>
          <pc:spChg chg="mod">
            <ac:chgData name="Hannah Werner" userId="6f96a161-cb2c-4bc7-a90d-3c38d78bf0fc" providerId="ADAL" clId="{5B73E300-FE19-4F13-BD26-FE22388CBF1C}" dt="2024-04-08T07:09:52.223" v="545"/>
            <ac:spMkLst>
              <pc:docMk/>
              <pc:sldMasterMk cId="2394396925" sldId="2147483661"/>
              <pc:sldLayoutMk cId="1501148472" sldId="2147483680"/>
              <ac:spMk id="32" creationId="{3D97CCEF-8B32-DA8D-8220-433DBAC8C95B}"/>
            </ac:spMkLst>
          </pc:spChg>
        </pc:sldLayoutChg>
        <pc:sldLayoutChg chg="modSp mod">
          <pc:chgData name="Hannah Werner" userId="6f96a161-cb2c-4bc7-a90d-3c38d78bf0fc" providerId="ADAL" clId="{5B73E300-FE19-4F13-BD26-FE22388CBF1C}" dt="2024-04-08T07:11:15.770" v="610"/>
          <pc:sldLayoutMkLst>
            <pc:docMk/>
            <pc:sldMasterMk cId="2394396925" sldId="2147483661"/>
            <pc:sldLayoutMk cId="2088388667" sldId="2147483681"/>
          </pc:sldLayoutMkLst>
          <pc:spChg chg="mod">
            <ac:chgData name="Hannah Werner" userId="6f96a161-cb2c-4bc7-a90d-3c38d78bf0fc" providerId="ADAL" clId="{5B73E300-FE19-4F13-BD26-FE22388CBF1C}" dt="2024-04-08T07:11:02.533" v="605" actId="20577"/>
            <ac:spMkLst>
              <pc:docMk/>
              <pc:sldMasterMk cId="2394396925" sldId="2147483661"/>
              <pc:sldLayoutMk cId="2088388667" sldId="2147483681"/>
              <ac:spMk id="4" creationId="{0676AEC4-C477-8D4E-400B-BA76F2A8B655}"/>
            </ac:spMkLst>
          </pc:spChg>
          <pc:spChg chg="mod">
            <ac:chgData name="Hannah Werner" userId="6f96a161-cb2c-4bc7-a90d-3c38d78bf0fc" providerId="ADAL" clId="{5B73E300-FE19-4F13-BD26-FE22388CBF1C}" dt="2024-04-08T07:10:13.088" v="554" actId="6549"/>
            <ac:spMkLst>
              <pc:docMk/>
              <pc:sldMasterMk cId="2394396925" sldId="2147483661"/>
              <pc:sldLayoutMk cId="2088388667" sldId="2147483681"/>
              <ac:spMk id="5" creationId="{42E496AD-F7F7-A63E-8603-C755108DB0A7}"/>
            </ac:spMkLst>
          </pc:spChg>
          <pc:spChg chg="mod">
            <ac:chgData name="Hannah Werner" userId="6f96a161-cb2c-4bc7-a90d-3c38d78bf0fc" providerId="ADAL" clId="{5B73E300-FE19-4F13-BD26-FE22388CBF1C}" dt="2024-04-08T07:10:34.472" v="587" actId="20577"/>
            <ac:spMkLst>
              <pc:docMk/>
              <pc:sldMasterMk cId="2394396925" sldId="2147483661"/>
              <pc:sldLayoutMk cId="2088388667" sldId="2147483681"/>
              <ac:spMk id="10" creationId="{7D2845AB-3F9A-3E95-2BD1-585513C57630}"/>
            </ac:spMkLst>
          </pc:spChg>
          <pc:spChg chg="mod">
            <ac:chgData name="Hannah Werner" userId="6f96a161-cb2c-4bc7-a90d-3c38d78bf0fc" providerId="ADAL" clId="{5B73E300-FE19-4F13-BD26-FE22388CBF1C}" dt="2024-04-08T07:10:43.489" v="588"/>
            <ac:spMkLst>
              <pc:docMk/>
              <pc:sldMasterMk cId="2394396925" sldId="2147483661"/>
              <pc:sldLayoutMk cId="2088388667" sldId="2147483681"/>
              <ac:spMk id="13" creationId="{C6C5D7BB-F081-AE0C-6BAA-5C53E9968F72}"/>
            </ac:spMkLst>
          </pc:spChg>
          <pc:spChg chg="mod">
            <ac:chgData name="Hannah Werner" userId="6f96a161-cb2c-4bc7-a90d-3c38d78bf0fc" providerId="ADAL" clId="{5B73E300-FE19-4F13-BD26-FE22388CBF1C}" dt="2024-04-08T07:11:06.641" v="606"/>
            <ac:spMkLst>
              <pc:docMk/>
              <pc:sldMasterMk cId="2394396925" sldId="2147483661"/>
              <pc:sldLayoutMk cId="2088388667" sldId="2147483681"/>
              <ac:spMk id="17" creationId="{4D073AF7-821F-F27E-678D-22B8D310E5C5}"/>
            </ac:spMkLst>
          </pc:spChg>
          <pc:spChg chg="mod">
            <ac:chgData name="Hannah Werner" userId="6f96a161-cb2c-4bc7-a90d-3c38d78bf0fc" providerId="ADAL" clId="{5B73E300-FE19-4F13-BD26-FE22388CBF1C}" dt="2024-04-08T07:10:16.677" v="558" actId="20577"/>
            <ac:spMkLst>
              <pc:docMk/>
              <pc:sldMasterMk cId="2394396925" sldId="2147483661"/>
              <pc:sldLayoutMk cId="2088388667" sldId="2147483681"/>
              <ac:spMk id="18" creationId="{B8005569-C2AD-CC05-8D64-B474FCA4E742}"/>
            </ac:spMkLst>
          </pc:spChg>
          <pc:spChg chg="mod">
            <ac:chgData name="Hannah Werner" userId="6f96a161-cb2c-4bc7-a90d-3c38d78bf0fc" providerId="ADAL" clId="{5B73E300-FE19-4F13-BD26-FE22388CBF1C}" dt="2024-04-08T07:10:23.892" v="565" actId="20577"/>
            <ac:spMkLst>
              <pc:docMk/>
              <pc:sldMasterMk cId="2394396925" sldId="2147483661"/>
              <pc:sldLayoutMk cId="2088388667" sldId="2147483681"/>
              <ac:spMk id="19" creationId="{17EC6120-CB82-5B1C-D2F0-49389036E349}"/>
            </ac:spMkLst>
          </pc:spChg>
          <pc:spChg chg="mod">
            <ac:chgData name="Hannah Werner" userId="6f96a161-cb2c-4bc7-a90d-3c38d78bf0fc" providerId="ADAL" clId="{5B73E300-FE19-4F13-BD26-FE22388CBF1C}" dt="2024-04-08T07:10:27.943" v="576" actId="20577"/>
            <ac:spMkLst>
              <pc:docMk/>
              <pc:sldMasterMk cId="2394396925" sldId="2147483661"/>
              <pc:sldLayoutMk cId="2088388667" sldId="2147483681"/>
              <ac:spMk id="20" creationId="{0182DB51-A959-F2BA-B39D-3F854ABEF219}"/>
            </ac:spMkLst>
          </pc:spChg>
          <pc:spChg chg="mod">
            <ac:chgData name="Hannah Werner" userId="6f96a161-cb2c-4bc7-a90d-3c38d78bf0fc" providerId="ADAL" clId="{5B73E300-FE19-4F13-BD26-FE22388CBF1C}" dt="2024-04-08T07:11:13.906" v="609"/>
            <ac:spMkLst>
              <pc:docMk/>
              <pc:sldMasterMk cId="2394396925" sldId="2147483661"/>
              <pc:sldLayoutMk cId="2088388667" sldId="2147483681"/>
              <ac:spMk id="23" creationId="{00CC4EDA-E8DB-BB7D-DA1C-0B05A1262887}"/>
            </ac:spMkLst>
          </pc:spChg>
          <pc:spChg chg="mod">
            <ac:chgData name="Hannah Werner" userId="6f96a161-cb2c-4bc7-a90d-3c38d78bf0fc" providerId="ADAL" clId="{5B73E300-FE19-4F13-BD26-FE22388CBF1C}" dt="2024-04-08T07:11:15.770" v="610"/>
            <ac:spMkLst>
              <pc:docMk/>
              <pc:sldMasterMk cId="2394396925" sldId="2147483661"/>
              <pc:sldLayoutMk cId="2088388667" sldId="2147483681"/>
              <ac:spMk id="26" creationId="{70F8BD5C-BB07-D70C-7B7E-D48D664F2941}"/>
            </ac:spMkLst>
          </pc:spChg>
          <pc:spChg chg="mod">
            <ac:chgData name="Hannah Werner" userId="6f96a161-cb2c-4bc7-a90d-3c38d78bf0fc" providerId="ADAL" clId="{5B73E300-FE19-4F13-BD26-FE22388CBF1C}" dt="2024-04-08T07:10:53.864" v="591"/>
            <ac:spMkLst>
              <pc:docMk/>
              <pc:sldMasterMk cId="2394396925" sldId="2147483661"/>
              <pc:sldLayoutMk cId="2088388667" sldId="2147483681"/>
              <ac:spMk id="32" creationId="{3D97CCEF-8B32-DA8D-8220-433DBAC8C95B}"/>
            </ac:spMkLst>
          </pc:spChg>
        </pc:sldLayoutChg>
        <pc:sldLayoutChg chg="addSp modSp mod">
          <pc:chgData name="Hannah Werner" userId="6f96a161-cb2c-4bc7-a90d-3c38d78bf0fc" providerId="ADAL" clId="{5B73E300-FE19-4F13-BD26-FE22388CBF1C}" dt="2024-04-08T07:32:32.468" v="1384" actId="113"/>
          <pc:sldLayoutMkLst>
            <pc:docMk/>
            <pc:sldMasterMk cId="2394396925" sldId="2147483661"/>
            <pc:sldLayoutMk cId="2894851312" sldId="2147483682"/>
          </pc:sldLayoutMkLst>
          <pc:spChg chg="add mod">
            <ac:chgData name="Hannah Werner" userId="6f96a161-cb2c-4bc7-a90d-3c38d78bf0fc" providerId="ADAL" clId="{5B73E300-FE19-4F13-BD26-FE22388CBF1C}" dt="2024-04-08T07:28:02.671" v="1345"/>
            <ac:spMkLst>
              <pc:docMk/>
              <pc:sldMasterMk cId="2394396925" sldId="2147483661"/>
              <pc:sldLayoutMk cId="2894851312" sldId="2147483682"/>
              <ac:spMk id="3" creationId="{3E292858-487C-2B7F-ED22-B573C834ABF8}"/>
            </ac:spMkLst>
          </pc:spChg>
          <pc:spChg chg="mod">
            <ac:chgData name="Hannah Werner" userId="6f96a161-cb2c-4bc7-a90d-3c38d78bf0fc" providerId="ADAL" clId="{5B73E300-FE19-4F13-BD26-FE22388CBF1C}" dt="2024-04-08T07:03:21.329" v="170" actId="20577"/>
            <ac:spMkLst>
              <pc:docMk/>
              <pc:sldMasterMk cId="2394396925" sldId="2147483661"/>
              <pc:sldLayoutMk cId="2894851312" sldId="2147483682"/>
              <ac:spMk id="7" creationId="{0494FF37-27BE-EE49-0479-E8702FF092CE}"/>
            </ac:spMkLst>
          </pc:spChg>
          <pc:spChg chg="mod">
            <ac:chgData name="Hannah Werner" userId="6f96a161-cb2c-4bc7-a90d-3c38d78bf0fc" providerId="ADAL" clId="{5B73E300-FE19-4F13-BD26-FE22388CBF1C}" dt="2024-04-08T07:00:28.018" v="22" actId="20577"/>
            <ac:spMkLst>
              <pc:docMk/>
              <pc:sldMasterMk cId="2394396925" sldId="2147483661"/>
              <pc:sldLayoutMk cId="2894851312" sldId="2147483682"/>
              <ac:spMk id="10" creationId="{D3AA3513-45CA-D0CB-063F-3DEF8E3B6FCD}"/>
            </ac:spMkLst>
          </pc:spChg>
          <pc:spChg chg="mod">
            <ac:chgData name="Hannah Werner" userId="6f96a161-cb2c-4bc7-a90d-3c38d78bf0fc" providerId="ADAL" clId="{5B73E300-FE19-4F13-BD26-FE22388CBF1C}" dt="2024-04-08T07:31:27.284" v="1373" actId="20577"/>
            <ac:spMkLst>
              <pc:docMk/>
              <pc:sldMasterMk cId="2394396925" sldId="2147483661"/>
              <pc:sldLayoutMk cId="2894851312" sldId="2147483682"/>
              <ac:spMk id="13" creationId="{188A2A38-B7EA-270F-7F75-FA6D97CEE343}"/>
            </ac:spMkLst>
          </pc:spChg>
          <pc:spChg chg="mod">
            <ac:chgData name="Hannah Werner" userId="6f96a161-cb2c-4bc7-a90d-3c38d78bf0fc" providerId="ADAL" clId="{5B73E300-FE19-4F13-BD26-FE22388CBF1C}" dt="2024-04-08T07:02:35.016" v="66" actId="20577"/>
            <ac:spMkLst>
              <pc:docMk/>
              <pc:sldMasterMk cId="2394396925" sldId="2147483661"/>
              <pc:sldLayoutMk cId="2894851312" sldId="2147483682"/>
              <ac:spMk id="15" creationId="{F22F74EA-A9F5-4FA6-A5EA-2B83C2AA9CFD}"/>
            </ac:spMkLst>
          </pc:spChg>
          <pc:spChg chg="mod">
            <ac:chgData name="Hannah Werner" userId="6f96a161-cb2c-4bc7-a90d-3c38d78bf0fc" providerId="ADAL" clId="{5B73E300-FE19-4F13-BD26-FE22388CBF1C}" dt="2024-04-08T07:32:32.468" v="1384" actId="113"/>
            <ac:spMkLst>
              <pc:docMk/>
              <pc:sldMasterMk cId="2394396925" sldId="2147483661"/>
              <pc:sldLayoutMk cId="2894851312" sldId="2147483682"/>
              <ac:spMk id="16" creationId="{5F8397AA-E398-929E-0C83-31AB9C22E568}"/>
            </ac:spMkLst>
          </pc:spChg>
          <pc:spChg chg="mod">
            <ac:chgData name="Hannah Werner" userId="6f96a161-cb2c-4bc7-a90d-3c38d78bf0fc" providerId="ADAL" clId="{5B73E300-FE19-4F13-BD26-FE22388CBF1C}" dt="2024-04-08T07:00:46.843" v="36" actId="20577"/>
            <ac:spMkLst>
              <pc:docMk/>
              <pc:sldMasterMk cId="2394396925" sldId="2147483661"/>
              <pc:sldLayoutMk cId="2894851312" sldId="2147483682"/>
              <ac:spMk id="17" creationId="{678FD7C5-F4DE-5444-BABD-7E12F3D92A85}"/>
            </ac:spMkLst>
          </pc:spChg>
          <pc:spChg chg="mod">
            <ac:chgData name="Hannah Werner" userId="6f96a161-cb2c-4bc7-a90d-3c38d78bf0fc" providerId="ADAL" clId="{5B73E300-FE19-4F13-BD26-FE22388CBF1C}" dt="2024-04-08T07:02:54.655" v="104" actId="20577"/>
            <ac:spMkLst>
              <pc:docMk/>
              <pc:sldMasterMk cId="2394396925" sldId="2147483661"/>
              <pc:sldLayoutMk cId="2894851312" sldId="2147483682"/>
              <ac:spMk id="25" creationId="{3477CF9B-C309-C815-836C-51175B5EFDD2}"/>
            </ac:spMkLst>
          </pc:spChg>
          <pc:spChg chg="mod">
            <ac:chgData name="Hannah Werner" userId="6f96a161-cb2c-4bc7-a90d-3c38d78bf0fc" providerId="ADAL" clId="{5B73E300-FE19-4F13-BD26-FE22388CBF1C}" dt="2024-04-08T07:02:58.449" v="115" actId="20577"/>
            <ac:spMkLst>
              <pc:docMk/>
              <pc:sldMasterMk cId="2394396925" sldId="2147483661"/>
              <pc:sldLayoutMk cId="2894851312" sldId="2147483682"/>
              <ac:spMk id="27" creationId="{1DDD256D-BF5C-C2CA-5FB3-29AA6AE01EA0}"/>
            </ac:spMkLst>
          </pc:spChg>
          <pc:spChg chg="mod">
            <ac:chgData name="Hannah Werner" userId="6f96a161-cb2c-4bc7-a90d-3c38d78bf0fc" providerId="ADAL" clId="{5B73E300-FE19-4F13-BD26-FE22388CBF1C}" dt="2024-04-08T07:02:51.003" v="99" actId="20577"/>
            <ac:spMkLst>
              <pc:docMk/>
              <pc:sldMasterMk cId="2394396925" sldId="2147483661"/>
              <pc:sldLayoutMk cId="2894851312" sldId="2147483682"/>
              <ac:spMk id="29" creationId="{5A7B4F7D-3050-8FCE-1586-8A81B7AEFD3E}"/>
            </ac:spMkLst>
          </pc:spChg>
          <pc:spChg chg="mod">
            <ac:chgData name="Hannah Werner" userId="6f96a161-cb2c-4bc7-a90d-3c38d78bf0fc" providerId="ADAL" clId="{5B73E300-FE19-4F13-BD26-FE22388CBF1C}" dt="2024-04-08T07:03:04.667" v="121" actId="20577"/>
            <ac:spMkLst>
              <pc:docMk/>
              <pc:sldMasterMk cId="2394396925" sldId="2147483661"/>
              <pc:sldLayoutMk cId="2894851312" sldId="2147483682"/>
              <ac:spMk id="30" creationId="{6AE24D0F-FF23-6BF1-8CF2-DD98FC24D061}"/>
            </ac:spMkLst>
          </pc:spChg>
          <pc:spChg chg="mod">
            <ac:chgData name="Hannah Werner" userId="6f96a161-cb2c-4bc7-a90d-3c38d78bf0fc" providerId="ADAL" clId="{5B73E300-FE19-4F13-BD26-FE22388CBF1C}" dt="2024-04-08T07:03:57.265" v="191" actId="14100"/>
            <ac:spMkLst>
              <pc:docMk/>
              <pc:sldMasterMk cId="2394396925" sldId="2147483661"/>
              <pc:sldLayoutMk cId="2894851312" sldId="2147483682"/>
              <ac:spMk id="31" creationId="{ADE4A8DD-38A9-592B-CA32-2430C8D5F85D}"/>
            </ac:spMkLst>
          </pc:spChg>
        </pc:sldLayoutChg>
        <pc:sldLayoutChg chg="modSp mod">
          <pc:chgData name="Hannah Werner" userId="6f96a161-cb2c-4bc7-a90d-3c38d78bf0fc" providerId="ADAL" clId="{5B73E300-FE19-4F13-BD26-FE22388CBF1C}" dt="2024-04-08T07:17:12.938" v="965"/>
          <pc:sldLayoutMkLst>
            <pc:docMk/>
            <pc:sldMasterMk cId="2394396925" sldId="2147483661"/>
            <pc:sldLayoutMk cId="3859855295" sldId="2147483683"/>
          </pc:sldLayoutMkLst>
          <pc:spChg chg="mod">
            <ac:chgData name="Hannah Werner" userId="6f96a161-cb2c-4bc7-a90d-3c38d78bf0fc" providerId="ADAL" clId="{5B73E300-FE19-4F13-BD26-FE22388CBF1C}" dt="2024-04-08T07:16:40.061" v="950"/>
            <ac:spMkLst>
              <pc:docMk/>
              <pc:sldMasterMk cId="2394396925" sldId="2147483661"/>
              <pc:sldLayoutMk cId="3859855295" sldId="2147483683"/>
              <ac:spMk id="5" creationId="{0A96F4E7-0BC6-6E08-9BA6-D3347C795D03}"/>
            </ac:spMkLst>
          </pc:spChg>
          <pc:spChg chg="mod">
            <ac:chgData name="Hannah Werner" userId="6f96a161-cb2c-4bc7-a90d-3c38d78bf0fc" providerId="ADAL" clId="{5B73E300-FE19-4F13-BD26-FE22388CBF1C}" dt="2024-04-08T07:16:51.558" v="964" actId="20577"/>
            <ac:spMkLst>
              <pc:docMk/>
              <pc:sldMasterMk cId="2394396925" sldId="2147483661"/>
              <pc:sldLayoutMk cId="3859855295" sldId="2147483683"/>
              <ac:spMk id="6" creationId="{3BF7658C-9DAC-AECA-6642-220AA6A467F4}"/>
            </ac:spMkLst>
          </pc:spChg>
          <pc:spChg chg="mod">
            <ac:chgData name="Hannah Werner" userId="6f96a161-cb2c-4bc7-a90d-3c38d78bf0fc" providerId="ADAL" clId="{5B73E300-FE19-4F13-BD26-FE22388CBF1C}" dt="2024-04-08T07:15:27.631" v="873" actId="20577"/>
            <ac:spMkLst>
              <pc:docMk/>
              <pc:sldMasterMk cId="2394396925" sldId="2147483661"/>
              <pc:sldLayoutMk cId="3859855295" sldId="2147483683"/>
              <ac:spMk id="9" creationId="{3676FF84-31E1-C937-463E-EA12653DED04}"/>
            </ac:spMkLst>
          </pc:spChg>
          <pc:spChg chg="mod">
            <ac:chgData name="Hannah Werner" userId="6f96a161-cb2c-4bc7-a90d-3c38d78bf0fc" providerId="ADAL" clId="{5B73E300-FE19-4F13-BD26-FE22388CBF1C}" dt="2024-04-08T07:16:18.803" v="949" actId="6549"/>
            <ac:spMkLst>
              <pc:docMk/>
              <pc:sldMasterMk cId="2394396925" sldId="2147483661"/>
              <pc:sldLayoutMk cId="3859855295" sldId="2147483683"/>
              <ac:spMk id="10" creationId="{17612AC8-FC47-EEFB-DFAA-6A99D4950EC0}"/>
            </ac:spMkLst>
          </pc:spChg>
          <pc:spChg chg="mod">
            <ac:chgData name="Hannah Werner" userId="6f96a161-cb2c-4bc7-a90d-3c38d78bf0fc" providerId="ADAL" clId="{5B73E300-FE19-4F13-BD26-FE22388CBF1C}" dt="2024-04-08T07:15:56.046" v="874"/>
            <ac:spMkLst>
              <pc:docMk/>
              <pc:sldMasterMk cId="2394396925" sldId="2147483661"/>
              <pc:sldLayoutMk cId="3859855295" sldId="2147483683"/>
              <ac:spMk id="11" creationId="{366E3751-4A42-3B8D-5208-B03E95659924}"/>
            </ac:spMkLst>
          </pc:spChg>
          <pc:spChg chg="mod">
            <ac:chgData name="Hannah Werner" userId="6f96a161-cb2c-4bc7-a90d-3c38d78bf0fc" providerId="ADAL" clId="{5B73E300-FE19-4F13-BD26-FE22388CBF1C}" dt="2024-04-08T07:15:20.282" v="853" actId="20577"/>
            <ac:spMkLst>
              <pc:docMk/>
              <pc:sldMasterMk cId="2394396925" sldId="2147483661"/>
              <pc:sldLayoutMk cId="3859855295" sldId="2147483683"/>
              <ac:spMk id="12" creationId="{D857812C-F707-CEB5-F849-562C7BA4920F}"/>
            </ac:spMkLst>
          </pc:spChg>
          <pc:spChg chg="mod">
            <ac:chgData name="Hannah Werner" userId="6f96a161-cb2c-4bc7-a90d-3c38d78bf0fc" providerId="ADAL" clId="{5B73E300-FE19-4F13-BD26-FE22388CBF1C}" dt="2024-04-08T07:17:12.938" v="965"/>
            <ac:spMkLst>
              <pc:docMk/>
              <pc:sldMasterMk cId="2394396925" sldId="2147483661"/>
              <pc:sldLayoutMk cId="3859855295" sldId="2147483683"/>
              <ac:spMk id="14" creationId="{BED520A0-5A91-65BD-5356-54F489A6981F}"/>
            </ac:spMkLst>
          </pc:spChg>
        </pc:sldLayoutChg>
        <pc:sldLayoutChg chg="addSp delSp modSp mod">
          <pc:chgData name="Hannah Werner" userId="6f96a161-cb2c-4bc7-a90d-3c38d78bf0fc" providerId="ADAL" clId="{5B73E300-FE19-4F13-BD26-FE22388CBF1C}" dt="2024-04-08T10:49:22.983" v="1427" actId="20577"/>
          <pc:sldLayoutMkLst>
            <pc:docMk/>
            <pc:sldMasterMk cId="2394396925" sldId="2147483661"/>
            <pc:sldLayoutMk cId="3371246564" sldId="2147483684"/>
          </pc:sldLayoutMkLst>
          <pc:spChg chg="del mod">
            <ac:chgData name="Hannah Werner" userId="6f96a161-cb2c-4bc7-a90d-3c38d78bf0fc" providerId="ADAL" clId="{5B73E300-FE19-4F13-BD26-FE22388CBF1C}" dt="2024-04-08T07:20:32.448" v="1029" actId="478"/>
            <ac:spMkLst>
              <pc:docMk/>
              <pc:sldMasterMk cId="2394396925" sldId="2147483661"/>
              <pc:sldLayoutMk cId="3371246564" sldId="2147483684"/>
              <ac:spMk id="3" creationId="{4F11DD7E-C0C1-77E5-16C8-3A605512BA19}"/>
            </ac:spMkLst>
          </pc:spChg>
          <pc:spChg chg="add mod">
            <ac:chgData name="Hannah Werner" userId="6f96a161-cb2c-4bc7-a90d-3c38d78bf0fc" providerId="ADAL" clId="{5B73E300-FE19-4F13-BD26-FE22388CBF1C}" dt="2024-04-08T10:49:22.983" v="1427" actId="20577"/>
            <ac:spMkLst>
              <pc:docMk/>
              <pc:sldMasterMk cId="2394396925" sldId="2147483661"/>
              <pc:sldLayoutMk cId="3371246564" sldId="2147483684"/>
              <ac:spMk id="4" creationId="{AAA8C579-D9FF-601A-436C-81F8FD82AE6D}"/>
            </ac:spMkLst>
          </pc:spChg>
          <pc:spChg chg="mod">
            <ac:chgData name="Hannah Werner" userId="6f96a161-cb2c-4bc7-a90d-3c38d78bf0fc" providerId="ADAL" clId="{5B73E300-FE19-4F13-BD26-FE22388CBF1C}" dt="2024-04-08T07:14:58.128" v="831" actId="20577"/>
            <ac:spMkLst>
              <pc:docMk/>
              <pc:sldMasterMk cId="2394396925" sldId="2147483661"/>
              <pc:sldLayoutMk cId="3371246564" sldId="2147483684"/>
              <ac:spMk id="6" creationId="{4C24A9EB-41FA-41D8-BA69-871ACB50E6EB}"/>
            </ac:spMkLst>
          </pc:spChg>
          <pc:spChg chg="mod">
            <ac:chgData name="Hannah Werner" userId="6f96a161-cb2c-4bc7-a90d-3c38d78bf0fc" providerId="ADAL" clId="{5B73E300-FE19-4F13-BD26-FE22388CBF1C}" dt="2024-04-08T07:14:20.254" v="822" actId="20577"/>
            <ac:spMkLst>
              <pc:docMk/>
              <pc:sldMasterMk cId="2394396925" sldId="2147483661"/>
              <pc:sldLayoutMk cId="3371246564" sldId="2147483684"/>
              <ac:spMk id="9" creationId="{3676FF84-31E1-C937-463E-EA12653DED04}"/>
            </ac:spMkLst>
          </pc:spChg>
          <pc:spChg chg="mod">
            <ac:chgData name="Hannah Werner" userId="6f96a161-cb2c-4bc7-a90d-3c38d78bf0fc" providerId="ADAL" clId="{5B73E300-FE19-4F13-BD26-FE22388CBF1C}" dt="2024-04-08T07:15:09.760" v="849" actId="20577"/>
            <ac:spMkLst>
              <pc:docMk/>
              <pc:sldMasterMk cId="2394396925" sldId="2147483661"/>
              <pc:sldLayoutMk cId="3371246564" sldId="2147483684"/>
              <ac:spMk id="11" creationId="{366E3751-4A42-3B8D-5208-B03E95659924}"/>
            </ac:spMkLst>
          </pc:spChg>
          <pc:spChg chg="mod">
            <ac:chgData name="Hannah Werner" userId="6f96a161-cb2c-4bc7-a90d-3c38d78bf0fc" providerId="ADAL" clId="{5B73E300-FE19-4F13-BD26-FE22388CBF1C}" dt="2024-04-08T07:33:16.428" v="1421" actId="6549"/>
            <ac:spMkLst>
              <pc:docMk/>
              <pc:sldMasterMk cId="2394396925" sldId="2147483661"/>
              <pc:sldLayoutMk cId="3371246564" sldId="2147483684"/>
              <ac:spMk id="12" creationId="{D857812C-F707-CEB5-F849-562C7BA4920F}"/>
            </ac:spMkLst>
          </pc:spChg>
          <pc:spChg chg="mod">
            <ac:chgData name="Hannah Werner" userId="6f96a161-cb2c-4bc7-a90d-3c38d78bf0fc" providerId="ADAL" clId="{5B73E300-FE19-4F13-BD26-FE22388CBF1C}" dt="2024-04-08T07:21:20.146" v="1123" actId="103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5B73E300-FE19-4F13-BD26-FE22388CBF1C}" dt="2024-04-08T07:14:59.860" v="832" actId="20577"/>
            <ac:spMkLst>
              <pc:docMk/>
              <pc:sldMasterMk cId="2394396925" sldId="2147483661"/>
              <pc:sldLayoutMk cId="3371246564" sldId="2147483684"/>
              <ac:spMk id="15" creationId="{197EFB13-7FAF-2B6D-413F-9CAFECE832BF}"/>
            </ac:spMkLst>
          </pc:spChg>
          <pc:spChg chg="mod">
            <ac:chgData name="Hannah Werner" userId="6f96a161-cb2c-4bc7-a90d-3c38d78bf0fc" providerId="ADAL" clId="{5B73E300-FE19-4F13-BD26-FE22388CBF1C}" dt="2024-04-08T07:23:38.721" v="1280" actId="20577"/>
            <ac:spMkLst>
              <pc:docMk/>
              <pc:sldMasterMk cId="2394396925" sldId="2147483661"/>
              <pc:sldLayoutMk cId="3371246564" sldId="2147483684"/>
              <ac:spMk id="16" creationId="{C204FC51-3AA1-2470-229C-C3E81D8C292B}"/>
            </ac:spMkLst>
          </pc:spChg>
          <pc:spChg chg="mod">
            <ac:chgData name="Hannah Werner" userId="6f96a161-cb2c-4bc7-a90d-3c38d78bf0fc" providerId="ADAL" clId="{5B73E300-FE19-4F13-BD26-FE22388CBF1C}" dt="2024-04-08T07:15:14.052" v="850"/>
            <ac:spMkLst>
              <pc:docMk/>
              <pc:sldMasterMk cId="2394396925" sldId="2147483661"/>
              <pc:sldLayoutMk cId="3371246564" sldId="2147483684"/>
              <ac:spMk id="17" creationId="{4D4856FA-B0F4-D0C8-0330-C21FFD929E83}"/>
            </ac:spMkLst>
          </pc:spChg>
          <pc:spChg chg="mod">
            <ac:chgData name="Hannah Werner" userId="6f96a161-cb2c-4bc7-a90d-3c38d78bf0fc" providerId="ADAL" clId="{5B73E300-FE19-4F13-BD26-FE22388CBF1C}" dt="2024-04-08T07:15:15.606" v="851"/>
            <ac:spMkLst>
              <pc:docMk/>
              <pc:sldMasterMk cId="2394396925" sldId="2147483661"/>
              <pc:sldLayoutMk cId="3371246564" sldId="2147483684"/>
              <ac:spMk id="18" creationId="{66EE628D-9B92-AB0C-40F6-C70C231358E5}"/>
            </ac:spMkLst>
          </pc:spChg>
        </pc:sldLayoutChg>
        <pc:sldLayoutChg chg="addSp delSp modSp mod">
          <pc:chgData name="Hannah Werner" userId="6f96a161-cb2c-4bc7-a90d-3c38d78bf0fc" providerId="ADAL" clId="{5B73E300-FE19-4F13-BD26-FE22388CBF1C}" dt="2024-04-08T07:04:37.886" v="238"/>
          <pc:sldLayoutMkLst>
            <pc:docMk/>
            <pc:sldMasterMk cId="2394396925" sldId="2147483661"/>
            <pc:sldLayoutMk cId="2890018589" sldId="2147483686"/>
          </pc:sldLayoutMkLst>
          <pc:spChg chg="add mod">
            <ac:chgData name="Hannah Werner" userId="6f96a161-cb2c-4bc7-a90d-3c38d78bf0fc" providerId="ADAL" clId="{5B73E300-FE19-4F13-BD26-FE22388CBF1C}" dt="2024-04-08T07:04:37.886" v="238"/>
            <ac:spMkLst>
              <pc:docMk/>
              <pc:sldMasterMk cId="2394396925" sldId="2147483661"/>
              <pc:sldLayoutMk cId="2890018589" sldId="2147483686"/>
              <ac:spMk id="3" creationId="{2348078E-8AD8-1AC4-4501-37C3353CCC91}"/>
            </ac:spMkLst>
          </pc:spChg>
          <pc:spChg chg="del">
            <ac:chgData name="Hannah Werner" userId="6f96a161-cb2c-4bc7-a90d-3c38d78bf0fc" providerId="ADAL" clId="{5B73E300-FE19-4F13-BD26-FE22388CBF1C}" dt="2024-04-08T07:04:37.378" v="237" actId="478"/>
            <ac:spMkLst>
              <pc:docMk/>
              <pc:sldMasterMk cId="2394396925" sldId="2147483661"/>
              <pc:sldLayoutMk cId="2890018589" sldId="2147483686"/>
              <ac:spMk id="10" creationId="{D3AA3513-45CA-D0CB-063F-3DEF8E3B6FCD}"/>
            </ac:spMkLst>
          </pc:spChg>
        </pc:sldLayoutChg>
        <pc:sldLayoutChg chg="modSp mod">
          <pc:chgData name="Hannah Werner" userId="6f96a161-cb2c-4bc7-a90d-3c38d78bf0fc" providerId="ADAL" clId="{5B73E300-FE19-4F13-BD26-FE22388CBF1C}" dt="2024-04-08T07:30:21.400" v="1363" actId="20577"/>
          <pc:sldLayoutMkLst>
            <pc:docMk/>
            <pc:sldMasterMk cId="2394396925" sldId="2147483661"/>
            <pc:sldLayoutMk cId="3783021167" sldId="2147483687"/>
          </pc:sldLayoutMkLst>
          <pc:spChg chg="mod">
            <ac:chgData name="Hannah Werner" userId="6f96a161-cb2c-4bc7-a90d-3c38d78bf0fc" providerId="ADAL" clId="{5B73E300-FE19-4F13-BD26-FE22388CBF1C}" dt="2024-04-08T07:18:58.446" v="1024"/>
            <ac:spMkLst>
              <pc:docMk/>
              <pc:sldMasterMk cId="2394396925" sldId="2147483661"/>
              <pc:sldLayoutMk cId="3783021167" sldId="2147483687"/>
              <ac:spMk id="2" creationId="{9A09CF22-0C7B-B8E0-EEF8-7EA4D09EAF28}"/>
            </ac:spMkLst>
          </pc:spChg>
          <pc:spChg chg="mod">
            <ac:chgData name="Hannah Werner" userId="6f96a161-cb2c-4bc7-a90d-3c38d78bf0fc" providerId="ADAL" clId="{5B73E300-FE19-4F13-BD26-FE22388CBF1C}" dt="2024-04-08T07:19:06.858" v="1025"/>
            <ac:spMkLst>
              <pc:docMk/>
              <pc:sldMasterMk cId="2394396925" sldId="2147483661"/>
              <pc:sldLayoutMk cId="3783021167" sldId="2147483687"/>
              <ac:spMk id="6" creationId="{8814DEDD-7C5C-9062-14A1-B8310D3491F0}"/>
            </ac:spMkLst>
          </pc:spChg>
          <pc:spChg chg="mod">
            <ac:chgData name="Hannah Werner" userId="6f96a161-cb2c-4bc7-a90d-3c38d78bf0fc" providerId="ADAL" clId="{5B73E300-FE19-4F13-BD26-FE22388CBF1C}" dt="2024-04-08T07:30:21.400" v="1363" actId="20577"/>
            <ac:spMkLst>
              <pc:docMk/>
              <pc:sldMasterMk cId="2394396925" sldId="2147483661"/>
              <pc:sldLayoutMk cId="3783021167" sldId="2147483687"/>
              <ac:spMk id="10" creationId="{722BF1BE-3664-A41F-E15A-BC5F0841D893}"/>
            </ac:spMkLst>
          </pc:spChg>
        </pc:sldLayoutChg>
        <pc:sldLayoutChg chg="modSp del mod">
          <pc:chgData name="Hannah Werner" userId="6f96a161-cb2c-4bc7-a90d-3c38d78bf0fc" providerId="ADAL" clId="{5B73E300-FE19-4F13-BD26-FE22388CBF1C}" dt="2024-04-08T07:08:52.400" v="500" actId="2696"/>
          <pc:sldLayoutMkLst>
            <pc:docMk/>
            <pc:sldMasterMk cId="2394396925" sldId="2147483661"/>
            <pc:sldLayoutMk cId="705084257" sldId="2147483688"/>
          </pc:sldLayoutMkLst>
          <pc:spChg chg="mod">
            <ac:chgData name="Hannah Werner" userId="6f96a161-cb2c-4bc7-a90d-3c38d78bf0fc" providerId="ADAL" clId="{5B73E300-FE19-4F13-BD26-FE22388CBF1C}" dt="2024-04-08T07:08:15.433" v="488"/>
            <ac:spMkLst>
              <pc:docMk/>
              <pc:sldMasterMk cId="2394396925" sldId="2147483661"/>
              <pc:sldLayoutMk cId="705084257" sldId="2147483688"/>
              <ac:spMk id="34" creationId="{F1EB04FC-D739-B00E-D3F9-1608A9A2126C}"/>
            </ac:spMkLst>
          </pc:spChg>
        </pc:sldLayoutChg>
        <pc:sldLayoutChg chg="delSp modSp mod">
          <pc:chgData name="Hannah Werner" userId="6f96a161-cb2c-4bc7-a90d-3c38d78bf0fc" providerId="ADAL" clId="{5B73E300-FE19-4F13-BD26-FE22388CBF1C}" dt="2024-04-08T07:32:37.993" v="1385" actId="113"/>
          <pc:sldLayoutMkLst>
            <pc:docMk/>
            <pc:sldMasterMk cId="2394396925" sldId="2147483661"/>
            <pc:sldLayoutMk cId="2936756388" sldId="2147483688"/>
          </pc:sldLayoutMkLst>
          <pc:spChg chg="del">
            <ac:chgData name="Hannah Werner" userId="6f96a161-cb2c-4bc7-a90d-3c38d78bf0fc" providerId="ADAL" clId="{5B73E300-FE19-4F13-BD26-FE22388CBF1C}" dt="2024-04-08T07:28:10.963" v="1346" actId="478"/>
            <ac:spMkLst>
              <pc:docMk/>
              <pc:sldMasterMk cId="2394396925" sldId="2147483661"/>
              <pc:sldLayoutMk cId="2936756388" sldId="2147483688"/>
              <ac:spMk id="7" creationId="{0494FF37-27BE-EE49-0479-E8702FF092CE}"/>
            </ac:spMkLst>
          </pc:spChg>
          <pc:spChg chg="mod">
            <ac:chgData name="Hannah Werner" userId="6f96a161-cb2c-4bc7-a90d-3c38d78bf0fc" providerId="ADAL" clId="{5B73E300-FE19-4F13-BD26-FE22388CBF1C}" dt="2024-04-08T07:31:32.114" v="1379" actId="20577"/>
            <ac:spMkLst>
              <pc:docMk/>
              <pc:sldMasterMk cId="2394396925" sldId="2147483661"/>
              <pc:sldLayoutMk cId="2936756388" sldId="2147483688"/>
              <ac:spMk id="13" creationId="{188A2A38-B7EA-270F-7F75-FA6D97CEE343}"/>
            </ac:spMkLst>
          </pc:spChg>
          <pc:spChg chg="mod">
            <ac:chgData name="Hannah Werner" userId="6f96a161-cb2c-4bc7-a90d-3c38d78bf0fc" providerId="ADAL" clId="{5B73E300-FE19-4F13-BD26-FE22388CBF1C}" dt="2024-04-08T07:32:37.993" v="1385" actId="113"/>
            <ac:spMkLst>
              <pc:docMk/>
              <pc:sldMasterMk cId="2394396925" sldId="2147483661"/>
              <pc:sldLayoutMk cId="2936756388" sldId="2147483688"/>
              <ac:spMk id="16" creationId="{5F8397AA-E398-929E-0C83-31AB9C22E568}"/>
            </ac:spMkLst>
          </pc:spChg>
          <pc:spChg chg="del">
            <ac:chgData name="Hannah Werner" userId="6f96a161-cb2c-4bc7-a90d-3c38d78bf0fc" providerId="ADAL" clId="{5B73E300-FE19-4F13-BD26-FE22388CBF1C}" dt="2024-04-08T07:28:10.963" v="1346" actId="478"/>
            <ac:spMkLst>
              <pc:docMk/>
              <pc:sldMasterMk cId="2394396925" sldId="2147483661"/>
              <pc:sldLayoutMk cId="2936756388" sldId="2147483688"/>
              <ac:spMk id="31" creationId="{ADE4A8DD-38A9-592B-CA32-2430C8D5F85D}"/>
            </ac:spMkLst>
          </pc:spChg>
          <pc:grpChg chg="del">
            <ac:chgData name="Hannah Werner" userId="6f96a161-cb2c-4bc7-a90d-3c38d78bf0fc" providerId="ADAL" clId="{5B73E300-FE19-4F13-BD26-FE22388CBF1C}" dt="2024-04-08T07:28:10.963" v="1346" actId="478"/>
            <ac:grpSpMkLst>
              <pc:docMk/>
              <pc:sldMasterMk cId="2394396925" sldId="2147483661"/>
              <pc:sldLayoutMk cId="2936756388" sldId="2147483688"/>
              <ac:grpSpMk id="32" creationId="{DAC0DA56-B901-47FB-E13E-265681DE69EB}"/>
            </ac:grpSpMkLst>
          </pc:grpChg>
        </pc:sldLayoutChg>
        <pc:sldLayoutChg chg="modSp del mod">
          <pc:chgData name="Hannah Werner" userId="6f96a161-cb2c-4bc7-a90d-3c38d78bf0fc" providerId="ADAL" clId="{5B73E300-FE19-4F13-BD26-FE22388CBF1C}" dt="2024-04-08T07:08:54.320" v="501" actId="2696"/>
          <pc:sldLayoutMkLst>
            <pc:docMk/>
            <pc:sldMasterMk cId="2394396925" sldId="2147483661"/>
            <pc:sldLayoutMk cId="2211490536" sldId="2147483689"/>
          </pc:sldLayoutMkLst>
          <pc:spChg chg="mod">
            <ac:chgData name="Hannah Werner" userId="6f96a161-cb2c-4bc7-a90d-3c38d78bf0fc" providerId="ADAL" clId="{5B73E300-FE19-4F13-BD26-FE22388CBF1C}" dt="2024-04-08T07:08:25.390" v="499" actId="20577"/>
            <ac:spMkLst>
              <pc:docMk/>
              <pc:sldMasterMk cId="2394396925" sldId="2147483661"/>
              <pc:sldLayoutMk cId="2211490536" sldId="2147483689"/>
              <ac:spMk id="34" creationId="{F1EB04FC-D739-B00E-D3F9-1608A9A2126C}"/>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de40-rheinmetall/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de40-rheinmetall/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WIE HAST DU VON UNS ERFAHREN?</a:t>
            </a:r>
            <a:endParaRPr lang="en-US" b="1" dirty="0">
              <a:solidFill>
                <a:schemeClr val="accent1"/>
              </a:solidFill>
              <a:latin typeface="Segoe UI" panose="020B0502040204020203" pitchFamily="34" charset="0"/>
              <a:cs typeface="Segoe UI" panose="020B0502040204020203" pitchFamily="34" charset="0"/>
            </a:endParaRP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340110"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INHALT</a:t>
            </a:r>
            <a:endParaRPr lang="en-US" sz="2500" b="1" dirty="0">
              <a:solidFill>
                <a:schemeClr val="bg1"/>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de-DE" sz="1600">
                <a:latin typeface="Segoe UI" panose="020B0502040204020203" pitchFamily="34" charset="0"/>
                <a:cs typeface="Segoe UI" panose="020B0502040204020203" pitchFamily="34" charset="0"/>
              </a:rPr>
              <a:t>Fülle die Vorlage für die Einreichung aus</a:t>
            </a:r>
          </a:p>
          <a:p>
            <a:pPr marL="285750" indent="-285750">
              <a:buFont typeface="System Font Regular"/>
              <a:buChar char="✔️"/>
            </a:pPr>
            <a:r>
              <a:rPr lang="de-DE" sz="1600">
                <a:latin typeface="Segoe UI" panose="020B0502040204020203" pitchFamily="34" charset="0"/>
                <a:cs typeface="Segoe UI" panose="020B0502040204020203" pitchFamily="34" charset="0"/>
              </a:rPr>
              <a:t>Prüfe, ob du zusätzliches Material wie ein Video, eine Unternehmenspräsentation usw. hochladen möchtest.</a:t>
            </a:r>
          </a:p>
          <a:p>
            <a:pPr marL="285750" indent="-285750">
              <a:buFont typeface="System Font Regular"/>
              <a:buChar char="✔️"/>
            </a:pPr>
            <a:r>
              <a:rPr lang="de-DE" sz="1600">
                <a:latin typeface="Segoe UI" panose="020B0502040204020203" pitchFamily="34" charset="0"/>
                <a:cs typeface="Segoe UI" panose="020B0502040204020203" pitchFamily="34" charset="0"/>
              </a:rPr>
              <a:t>Lade deine Dokumente bis zur genannten Frist über unsere </a:t>
            </a:r>
            <a:r>
              <a:rPr lang="de-DE" sz="1600">
                <a:latin typeface="Segoe UI" panose="020B0502040204020203" pitchFamily="34" charset="0"/>
                <a:cs typeface="Segoe UI" panose="020B0502040204020203" pitchFamily="34" charset="0"/>
                <a:hlinkClick r:id="rId3"/>
              </a:rPr>
              <a:t>Plattform</a:t>
            </a:r>
            <a:r>
              <a:rPr lang="de-DE" sz="1600">
                <a:latin typeface="Segoe UI" panose="020B0502040204020203" pitchFamily="34" charset="0"/>
                <a:cs typeface="Segoe UI" panose="020B0502040204020203" pitchFamily="34" charset="0"/>
              </a:rPr>
              <a:t> hoch</a:t>
            </a:r>
            <a:endParaRPr lang="en-US" sz="1600" dirty="0">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EINLEITUNG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LÖSUNG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KERNFRAGEN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KOLLABORATION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CHECKLISTE FÜR DEINE TEILNAHME</a:t>
            </a:r>
            <a:endParaRPr lang="en-US" b="1" dirty="0">
              <a:solidFill>
                <a:schemeClr val="accent3"/>
              </a:solidFill>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430119" cy="1513922"/>
            <a:chOff x="355409" y="4018473"/>
            <a:chExt cx="5430119"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18978" cy="338554"/>
            </a:xfrm>
            <a:prstGeom prst="rect">
              <a:avLst/>
            </a:prstGeom>
            <a:noFill/>
          </p:spPr>
          <p:txBody>
            <a:bodyPr wrap="none" rtlCol="0">
              <a:spAutoFit/>
            </a:bodyPr>
            <a:lstStyle/>
            <a:p>
              <a:r>
                <a:rPr lang="en-US" sz="1600"/>
                <a:t>Google Suche</a:t>
              </a:r>
              <a:endParaRPr lang="en-US" sz="1600" dirty="0"/>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139864" cy="338554"/>
            </a:xfrm>
            <a:prstGeom prst="rect">
              <a:avLst/>
            </a:prstGeom>
            <a:noFill/>
          </p:spPr>
          <p:txBody>
            <a:bodyPr wrap="none" rtlCol="0">
              <a:spAutoFit/>
            </a:bodyPr>
            <a:lstStyle/>
            <a:p>
              <a:r>
                <a:rPr lang="en-US" sz="1600"/>
                <a:t>Universität</a:t>
              </a:r>
              <a:endParaRPr lang="en-US" sz="1600" dirty="0"/>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841914" cy="338554"/>
            </a:xfrm>
            <a:prstGeom prst="rect">
              <a:avLst/>
            </a:prstGeom>
            <a:noFill/>
          </p:spPr>
          <p:txBody>
            <a:bodyPr wrap="none" rtlCol="0">
              <a:spAutoFit/>
            </a:bodyPr>
            <a:lstStyle/>
            <a:p>
              <a:r>
                <a:rPr lang="en-US" sz="1600"/>
                <a:t>Ein Freund/Kollege</a:t>
              </a:r>
              <a:endParaRPr lang="en-US" sz="1600" dirty="0"/>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815031" cy="338554"/>
            </a:xfrm>
            <a:prstGeom prst="rect">
              <a:avLst/>
            </a:prstGeom>
            <a:noFill/>
          </p:spPr>
          <p:txBody>
            <a:bodyPr wrap="none" rtlCol="0">
              <a:spAutoFit/>
            </a:bodyPr>
            <a:lstStyle/>
            <a:p>
              <a:r>
                <a:rPr lang="en-US" sz="1600"/>
                <a:t>Andere</a:t>
              </a:r>
              <a:endParaRPr lang="en-US" sz="1600" dirty="0"/>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09" y="5670238"/>
            <a:ext cx="7358299"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Schreibe hier auf, wie du von uns oder dieser Challenge erfahren hast</a:t>
            </a:r>
            <a:endParaRPr lang="en-GB" dirty="0"/>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124830"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IMPLEMENTIERUNGSPLAN</a:t>
            </a:r>
            <a:endParaRPr lang="en-US" b="1" dirty="0">
              <a:solidFill>
                <a:schemeClr val="bg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7010958"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GEWÜNSCHTES ERGEBNIS ODER KOLLABORATIONSMODELL</a:t>
            </a:r>
            <a:endParaRPr lang="en-US" b="1" dirty="0">
              <a:latin typeface="Segoe UI" panose="020B0502040204020203" pitchFamily="34" charset="0"/>
              <a:cs typeface="Segoe UI" panose="020B0502040204020203" pitchFamily="34" charset="0"/>
            </a:endParaRP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dem Anbieter der Challenge deine nächsten Schritte oder deinen Umsetzungsplan vor / Wie möchtest du die zweite Phase mit dem Anbieter der Challenge gestalten</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4592"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a:t>
            </a:r>
            <a:r>
              <a:rPr lang="en-US" sz="2500" b="1">
                <a:solidFill>
                  <a:schemeClr val="tx2">
                    <a:lumMod val="10000"/>
                  </a:schemeClr>
                </a:solidFill>
                <a:latin typeface="Segoe UI" panose="020B0502040204020203" pitchFamily="34" charset="0"/>
                <a:cs typeface="Segoe UI" panose="020B0502040204020203" pitchFamily="34" charset="0"/>
              </a:rPr>
              <a:t>. KOLLABORATION</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087705"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REFERENZEN (FREIWILLIG)</a:t>
            </a:r>
            <a:endParaRPr lang="en-US" b="1" dirty="0">
              <a:latin typeface="Segoe UI" panose="020B0502040204020203" pitchFamily="34" charset="0"/>
              <a:cs typeface="Segoe UI" panose="020B0502040204020203" pitchFamily="34" charset="0"/>
            </a:endParaRP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de-DE"/>
              <a:t>Was ist deine Motivation für die Teilnahme an der Challenge? / Was sind mögliche zukünftige Kooperationsmodelle, die für dich interessant sind? / Was sind die gewünschten Ergebnisse?</a:t>
            </a:r>
            <a:endParaRPr lang="en-GB" dirty="0"/>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de-DE"/>
              <a:t>Informiere uns gegebenenfalls über frühere Projekte, Referenzen, Qualifikationen, interessante Partnerschaften usw.</a:t>
            </a:r>
            <a:endParaRPr lang="en-GB" dirty="0"/>
          </a:p>
        </p:txBody>
      </p:sp>
    </p:spTree>
    <p:extLst>
      <p:ext uri="{BB962C8B-B14F-4D97-AF65-F5344CB8AC3E}">
        <p14:creationId xmlns:p14="http://schemas.microsoft.com/office/powerpoint/2010/main" val="385985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Kein Problem - kopiere diese Folie und füge sie ein, wenn du weitere Informationen hinzufügen möchtest</a:t>
            </a:r>
            <a:endParaRPr lang="en-GB" dirty="0"/>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ETWAS HINZUZUFÜGEN?</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Kein Problem - kopiere diese Folie und füge sie ein, wenn du weitere Informationen hinzufügen möchtest</a:t>
            </a:r>
            <a:endParaRPr lang="en-GB" dirty="0"/>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a:t>Bild/Grafik</a:t>
            </a:r>
            <a:endParaRPr lang="en-US" dirty="0"/>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340110"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INHALT</a:t>
            </a:r>
            <a:endParaRPr lang="en-US" sz="2500" b="1" dirty="0">
              <a:solidFill>
                <a:schemeClr val="bg1"/>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de-DE" sz="1600">
                <a:latin typeface="Segoe UI" panose="020B0502040204020203" pitchFamily="34" charset="0"/>
                <a:cs typeface="Segoe UI" panose="020B0502040204020203" pitchFamily="34" charset="0"/>
              </a:rPr>
              <a:t>Fülle die Vorlage für die Einreichung aus</a:t>
            </a:r>
          </a:p>
          <a:p>
            <a:pPr marL="285750" indent="-285750">
              <a:buFont typeface="System Font Regular"/>
              <a:buChar char="✔️"/>
            </a:pPr>
            <a:r>
              <a:rPr lang="de-DE" sz="1600">
                <a:latin typeface="Segoe UI" panose="020B0502040204020203" pitchFamily="34" charset="0"/>
                <a:cs typeface="Segoe UI" panose="020B0502040204020203" pitchFamily="34" charset="0"/>
              </a:rPr>
              <a:t>Prüfe, ob du zusätzliches Material wie ein Video, eine Unternehmenspräsentation usw. hochladen möchtest.</a:t>
            </a:r>
          </a:p>
          <a:p>
            <a:pPr marL="285750" indent="-285750">
              <a:buFont typeface="System Font Regular"/>
              <a:buChar char="✔️"/>
            </a:pPr>
            <a:r>
              <a:rPr lang="de-DE" sz="1600">
                <a:latin typeface="Segoe UI" panose="020B0502040204020203" pitchFamily="34" charset="0"/>
                <a:cs typeface="Segoe UI" panose="020B0502040204020203" pitchFamily="34" charset="0"/>
              </a:rPr>
              <a:t>Lade deine Dokumente bis zur genannten Frist über unsere </a:t>
            </a:r>
            <a:r>
              <a:rPr lang="de-DE" sz="1600">
                <a:latin typeface="Segoe UI" panose="020B0502040204020203" pitchFamily="34" charset="0"/>
                <a:cs typeface="Segoe UI" panose="020B0502040204020203" pitchFamily="34" charset="0"/>
                <a:hlinkClick r:id="rId3"/>
              </a:rPr>
              <a:t>Plattform</a:t>
            </a:r>
            <a:r>
              <a:rPr lang="de-DE" sz="1600">
                <a:latin typeface="Segoe UI" panose="020B0502040204020203" pitchFamily="34" charset="0"/>
                <a:cs typeface="Segoe UI" panose="020B0502040204020203" pitchFamily="34" charset="0"/>
              </a:rPr>
              <a:t> hoch</a:t>
            </a:r>
            <a:endParaRPr lang="en-US" sz="1600" dirty="0">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EINLEITUNG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LÖSUNG</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KERNFRAGEN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KOLLABORATION</a:t>
            </a:r>
            <a:endParaRPr lang="en-US" sz="2000" b="1"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CHECKLISTE FÜR DEINE TEILNAHME</a:t>
            </a:r>
            <a:endParaRPr lang="en-US" b="1" dirty="0">
              <a:solidFill>
                <a:schemeClr val="accent3"/>
              </a:solidFill>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93675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9">
            <a:extLst>
              <a:ext uri="{FF2B5EF4-FFF2-40B4-BE49-F238E27FC236}">
                <a16:creationId xmlns:a16="http://schemas.microsoft.com/office/drawing/2014/main" id="{2348078E-8AD8-1AC4-4501-37C3353CCC91}"/>
              </a:ext>
            </a:extLst>
          </p:cNvPr>
          <p:cNvSpPr txBox="1"/>
          <p:nvPr userDrawn="1"/>
        </p:nvSpPr>
        <p:spPr>
          <a:xfrm>
            <a:off x="318437" y="694163"/>
            <a:ext cx="7600663" cy="307777"/>
          </a:xfrm>
          <a:prstGeom prst="rect">
            <a:avLst/>
          </a:prstGeom>
          <a:noFill/>
        </p:spPr>
        <p:txBody>
          <a:bodyPr wrap="square" rtlCol="0">
            <a:spAutoFit/>
          </a:bodyPr>
          <a:lstStyle/>
          <a:p>
            <a:r>
              <a:rPr lang="de-DE" sz="1400" b="0">
                <a:latin typeface="Segoe UI" panose="020B0502040204020203" pitchFamily="34" charset="0"/>
                <a:cs typeface="Segoe UI" panose="020B0502040204020203" pitchFamily="34" charset="0"/>
              </a:rPr>
              <a:t>Dies ist das offizielle Submission Template für die Teilnahme an den ekipa Challenges </a:t>
            </a:r>
            <a:endParaRPr lang="en-US" sz="1400" b="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90018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68076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LAND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404120"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WEBSITE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484270"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LINKEDIN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deiner Lösung.</a:t>
            </a:r>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2403222"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a:t>
            </a:r>
            <a:r>
              <a:rPr lang="en-US" sz="2500" b="1">
                <a:solidFill>
                  <a:schemeClr val="tx2">
                    <a:lumMod val="10000"/>
                  </a:schemeClr>
                </a:solidFill>
                <a:latin typeface="Segoe UI" panose="020B0502040204020203" pitchFamily="34" charset="0"/>
                <a:cs typeface="Segoe UI" panose="020B0502040204020203" pitchFamily="34" charset="0"/>
              </a:rPr>
              <a:t>. EINLEITUNG</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784737"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UNIVERSITÄT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325800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GRÜNDUNGSJAHR (falls zutreffend)</a:t>
            </a:r>
            <a:endParaRPr lang="en-US" sz="1400" b="1" dirty="0">
              <a:solidFill>
                <a:schemeClr val="bg2"/>
              </a:solidFill>
              <a:latin typeface="Segoe UI" panose="020B0502040204020203" pitchFamily="34" charset="0"/>
              <a:cs typeface="Segoe UI" panose="020B0502040204020203" pitchFamily="34" charset="0"/>
            </a:endParaRP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err="1"/>
              <a:t>TeamPhoto</a:t>
            </a:r>
            <a:r>
              <a:rPr lang="en-US"/>
              <a:t> (freiwillig)</a:t>
            </a:r>
            <a:endParaRPr lang="en-US" dirty="0"/>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422989"/>
            <a:ext cx="1348446" cy="738664"/>
          </a:xfrm>
          <a:prstGeom prst="rect">
            <a:avLst/>
          </a:prstGeom>
          <a:noFill/>
        </p:spPr>
        <p:txBody>
          <a:bodyPr wrap="squar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a:solidFill>
                  <a:schemeClr val="bg2"/>
                </a:solidFill>
                <a:latin typeface="Segoe UI" panose="020B0502040204020203" pitchFamily="34" charset="0"/>
                <a:cs typeface="Segoe UI" panose="020B0502040204020203" pitchFamily="34" charset="0"/>
              </a:rPr>
            </a:br>
            <a:r>
              <a:rPr lang="en-US" sz="1400" b="1">
                <a:solidFill>
                  <a:schemeClr val="bg2"/>
                </a:solidFill>
                <a:latin typeface="Segoe UI" panose="020B0502040204020203" pitchFamily="34" charset="0"/>
                <a:cs typeface="Segoe UI" panose="020B0502040204020203" pitchFamily="34" charset="0"/>
              </a:rPr>
              <a:t>(falls zutreffend)</a:t>
            </a:r>
            <a:endParaRPr lang="en-US" sz="1400" b="1" dirty="0">
              <a:solidFill>
                <a:schemeClr val="bg2"/>
              </a:solidFill>
              <a:latin typeface="Segoe UI" panose="020B0502040204020203" pitchFamily="34" charset="0"/>
              <a:cs typeface="Segoe UI" panose="020B0502040204020203" pitchFamily="34" charset="0"/>
            </a:endParaRP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550267"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HINTERGRUNG </a:t>
            </a:r>
            <a:r>
              <a:rPr lang="en-US" b="1" dirty="0">
                <a:latin typeface="Segoe UI" panose="020B0502040204020203" pitchFamily="34" charset="0"/>
                <a:cs typeface="Segoe UI" panose="020B0502040204020203" pitchFamily="34" charset="0"/>
              </a:rPr>
              <a:t>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68076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LAND</a:t>
            </a:r>
            <a:endParaRPr lang="en-US" sz="1400" b="1" dirty="0">
              <a:latin typeface="Segoe UI" panose="020B0502040204020203" pitchFamily="34" charset="0"/>
              <a:cs typeface="Segoe UI" panose="020B0502040204020203" pitchFamily="34" charset="0"/>
            </a:endParaRP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3003836"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GRÜNDUNGSJAHR (</a:t>
            </a:r>
            <a:r>
              <a:rPr lang="en-US" sz="1400" b="1" dirty="0">
                <a:latin typeface="Segoe UI" panose="020B0502040204020203" pitchFamily="34" charset="0"/>
                <a:cs typeface="Segoe UI" panose="020B0502040204020203" pitchFamily="34" charset="0"/>
              </a:rPr>
              <a:t>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2177776"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STARTUP/UNIVERSITÄT</a:t>
            </a:r>
            <a:endParaRPr lang="en-US" sz="1400" b="1" dirty="0">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deiner Lösung.</a:t>
            </a:r>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846578"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PITCH</a:t>
            </a:r>
            <a:endParaRPr lang="en-US" b="1"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Gib und eine kurze Einführung zu deinem Team für das Projekt.</a:t>
            </a:r>
            <a:endParaRPr lang="en-GB" dirty="0"/>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68076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LAND</a:t>
            </a:r>
            <a:endParaRPr lang="en-US" sz="1400" b="1" dirty="0">
              <a:latin typeface="Segoe UI" panose="020B0502040204020203" pitchFamily="34" charset="0"/>
              <a:cs typeface="Segoe UI" panose="020B0502040204020203" pitchFamily="34" charset="0"/>
            </a:endParaRP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01181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STUDIUM</a:t>
            </a:r>
            <a:endParaRPr lang="en-US" sz="1400" b="1" dirty="0">
              <a:latin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317092"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UNIVERSITÄT</a:t>
            </a:r>
            <a:endParaRPr lang="en-US" sz="1400" b="1" dirty="0">
              <a:latin typeface="Segoe UI" panose="020B0502040204020203" pitchFamily="34" charset="0"/>
              <a:cs typeface="Segoe UI" panose="020B0502040204020203" pitchFamily="34" charset="0"/>
            </a:endParaRP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LÖSUNGSNAME</a:t>
            </a:r>
            <a:endParaRPr lang="en-GB" dirty="0"/>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Hier eintragen</a:t>
            </a:r>
            <a:endParaRPr lang="en-GB" dirty="0"/>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a:t>Gib und eine kurze Einführung zu deiner Lösung.</a:t>
            </a:r>
            <a:endParaRPr lang="en-GB"/>
          </a:p>
          <a:p>
            <a:pPr lvl="0"/>
            <a:endParaRPr lang="en-GB" dirty="0"/>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91938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t>
            </a:r>
            <a:r>
              <a:rPr lang="en-US" b="1">
                <a:solidFill>
                  <a:schemeClr val="bg1"/>
                </a:solidFill>
                <a:latin typeface="Segoe UI" panose="020B0502040204020203" pitchFamily="34" charset="0"/>
                <a:cs typeface="Segoe UI" panose="020B0502040204020203" pitchFamily="34" charset="0"/>
              </a:rPr>
              <a:t>&amp; ZIELGRUPPE</a:t>
            </a:r>
            <a:endParaRPr lang="en-US" b="1" dirty="0">
              <a:solidFill>
                <a:schemeClr val="bg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66733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DETAILLIERTE LÖSUNG</a:t>
            </a:r>
            <a:endParaRPr lang="en-US" b="1" dirty="0">
              <a:latin typeface="Segoe UI" panose="020B0502040204020203" pitchFamily="34" charset="0"/>
              <a:cs typeface="Segoe UI" panose="020B0502040204020203" pitchFamily="34" charset="0"/>
            </a:endParaRP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das Problem und die Zielgruppe vor, auf die du deine Lösung ausgerichtet hast.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183575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a:t>
            </a:r>
            <a:r>
              <a:rPr lang="en-US" sz="2500" b="1">
                <a:solidFill>
                  <a:schemeClr val="tx2">
                    <a:lumMod val="10000"/>
                  </a:schemeClr>
                </a:solidFill>
                <a:latin typeface="Segoe UI" panose="020B0502040204020203" pitchFamily="34" charset="0"/>
                <a:cs typeface="Segoe UI" panose="020B0502040204020203" pitchFamily="34" charset="0"/>
              </a:rPr>
              <a:t>. LÖSUNG</a:t>
            </a:r>
            <a:endParaRPr lang="en-US" sz="2500" b="1" dirty="0">
              <a:solidFill>
                <a:schemeClr val="tx2">
                  <a:lumMod val="10000"/>
                </a:schemeClr>
              </a:solidFill>
              <a:latin typeface="Segoe UI" panose="020B0502040204020203" pitchFamily="34" charset="0"/>
              <a:cs typeface="Segoe UI" panose="020B0502040204020203" pitchFamily="34" charset="0"/>
            </a:endParaRP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a:t>Bild/Grafik</a:t>
            </a:r>
            <a:endParaRPr lang="en-US" dirty="0"/>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a:t>Bild/Grafik</a:t>
            </a:r>
            <a:endParaRPr lang="en-US" dirty="0"/>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Stelle deine Lösung vor. Wenn du mehr Platz benötigst, kannst du die Folie am Ende kopieren und einfügen. Zur Unterstützung deiner Vorstellung, kannst du die Lösung oder das Konzept durch Bilder von Prototypen, Produkten, Grafiken usw. visualisieren.</a:t>
            </a:r>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1705275"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KERNFRAGE </a:t>
            </a:r>
            <a:r>
              <a:rPr lang="en-US" b="1" dirty="0">
                <a:solidFill>
                  <a:schemeClr val="bg1"/>
                </a:solidFill>
                <a:latin typeface="Segoe UI" panose="020B0502040204020203" pitchFamily="34" charset="0"/>
                <a:cs typeface="Segoe UI" panose="020B0502040204020203" pitchFamily="34" charset="0"/>
              </a:rPr>
              <a:t>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444384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SPEZIFISCHE </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1705275" cy="369332"/>
          </a:xfrm>
          <a:prstGeom prst="rect">
            <a:avLst/>
          </a:prstGeom>
          <a:noFill/>
        </p:spPr>
        <p:txBody>
          <a:bodyPr wrap="none" rtlCol="0">
            <a:spAutoFit/>
          </a:bodyPr>
          <a:lstStyle/>
          <a:p>
            <a:r>
              <a:rPr lang="en-US" b="1">
                <a:solidFill>
                  <a:schemeClr val="tx1"/>
                </a:solidFill>
                <a:latin typeface="Segoe UI" panose="020B0502040204020203" pitchFamily="34" charset="0"/>
                <a:cs typeface="Segoe UI" panose="020B0502040204020203" pitchFamily="34" charset="0"/>
              </a:rPr>
              <a:t>KERNFRAGE </a:t>
            </a:r>
            <a:r>
              <a:rPr lang="en-US" b="1">
                <a:solidFill>
                  <a:schemeClr val="tx2">
                    <a:lumMod val="25000"/>
                  </a:schemeClr>
                </a:solidFill>
                <a:latin typeface="Segoe UI" panose="020B0502040204020203" pitchFamily="34" charset="0"/>
                <a:cs typeface="Segoe UI" panose="020B0502040204020203" pitchFamily="34" charset="0"/>
              </a:rPr>
              <a:t>2</a:t>
            </a:r>
            <a:endParaRPr lang="en-US" b="1" dirty="0">
              <a:solidFill>
                <a:schemeClr val="tx2">
                  <a:lumMod val="25000"/>
                </a:schemeClr>
              </a:solidFill>
              <a:latin typeface="Segoe UI" panose="020B0502040204020203" pitchFamily="34" charset="0"/>
              <a:cs typeface="Segoe UI" panose="020B0502040204020203" pitchFamily="34" charset="0"/>
            </a:endParaRP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154464"/>
            <a:ext cx="3701141" cy="584775"/>
          </a:xfrm>
          <a:prstGeom prst="rect">
            <a:avLst/>
          </a:prstGeom>
          <a:noFill/>
        </p:spPr>
        <p:txBody>
          <a:bodyPr wrap="none" rtlCol="0" anchor="ctr">
            <a:spAutoFit/>
          </a:bodyPr>
          <a:lstStyle/>
          <a:p>
            <a:r>
              <a:rPr lang="en-US" sz="1600" b="0">
                <a:solidFill>
                  <a:schemeClr val="tx2">
                    <a:lumMod val="25000"/>
                  </a:schemeClr>
                </a:solidFill>
                <a:latin typeface="Segoe UI" panose="020B0502040204020203" pitchFamily="34" charset="0"/>
                <a:cs typeface="Segoe UI" panose="020B0502040204020203" pitchFamily="34" charset="0"/>
              </a:rPr>
              <a:t>Wie kann das KI-Modell Empfehlungen</a:t>
            </a:r>
          </a:p>
          <a:p>
            <a:r>
              <a:rPr lang="en-US" sz="1600" b="0">
                <a:solidFill>
                  <a:schemeClr val="tx2">
                    <a:lumMod val="25000"/>
                  </a:schemeClr>
                </a:solidFill>
                <a:latin typeface="Segoe UI" panose="020B0502040204020203" pitchFamily="34" charset="0"/>
                <a:cs typeface="Segoe UI" panose="020B0502040204020203" pitchFamily="34" charset="0"/>
              </a:rPr>
              <a:t>für die Konstruktion bereitstellen?</a:t>
            </a:r>
            <a:endParaRPr lang="en-US" sz="1600" b="0" dirty="0">
              <a:solidFill>
                <a:schemeClr val="tx2">
                  <a:lumMod val="25000"/>
                </a:schemeClr>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1705275" cy="369332"/>
          </a:xfrm>
          <a:prstGeom prst="rect">
            <a:avLst/>
          </a:prstGeom>
          <a:noFill/>
        </p:spPr>
        <p:txBody>
          <a:bodyPr wrap="none" rtlCol="0">
            <a:spAutoFit/>
          </a:bodyPr>
          <a:lstStyle/>
          <a:p>
            <a:r>
              <a:rPr lang="en-US" b="1">
                <a:solidFill>
                  <a:schemeClr val="tx1"/>
                </a:solidFill>
                <a:latin typeface="Segoe UI" panose="020B0502040204020203" pitchFamily="34" charset="0"/>
                <a:cs typeface="Segoe UI" panose="020B0502040204020203" pitchFamily="34" charset="0"/>
              </a:rPr>
              <a:t>KERNFRAGE 3</a:t>
            </a:r>
            <a:endParaRPr lang="en-US" b="1" dirty="0">
              <a:solidFill>
                <a:schemeClr val="tx1"/>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154463"/>
            <a:ext cx="3731021" cy="584775"/>
          </a:xfrm>
          <a:prstGeom prst="rect">
            <a:avLst/>
          </a:prstGeom>
          <a:noFill/>
        </p:spPr>
        <p:txBody>
          <a:bodyPr wrap="none" rtlCol="0" anchor="ctr">
            <a:spAutoFit/>
          </a:bodyPr>
          <a:lstStyle/>
          <a:p>
            <a:r>
              <a:rPr lang="en-US" sz="1600" b="0">
                <a:solidFill>
                  <a:schemeClr val="tx2">
                    <a:lumMod val="25000"/>
                  </a:schemeClr>
                </a:solidFill>
                <a:latin typeface="Segoe UI" panose="020B0502040204020203" pitchFamily="34" charset="0"/>
                <a:cs typeface="Segoe UI" panose="020B0502040204020203" pitchFamily="34" charset="0"/>
              </a:rPr>
              <a:t>Wie kann der Entscheidungsprozess für</a:t>
            </a:r>
          </a:p>
          <a:p>
            <a:r>
              <a:rPr lang="en-US" sz="1600" b="0">
                <a:solidFill>
                  <a:schemeClr val="tx2">
                    <a:lumMod val="25000"/>
                  </a:schemeClr>
                </a:solidFill>
                <a:latin typeface="Segoe UI" panose="020B0502040204020203" pitchFamily="34" charset="0"/>
                <a:cs typeface="Segoe UI" panose="020B0502040204020203" pitchFamily="34" charset="0"/>
              </a:rPr>
              <a:t>Ingenieure nachvollziehbar sein?</a:t>
            </a:r>
            <a:endParaRPr lang="en-US" sz="1600" b="0" dirty="0">
              <a:solidFill>
                <a:schemeClr val="tx2">
                  <a:lumMod val="25000"/>
                </a:schemeClr>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4" name="TextBox 13">
            <a:extLst>
              <a:ext uri="{FF2B5EF4-FFF2-40B4-BE49-F238E27FC236}">
                <a16:creationId xmlns:a16="http://schemas.microsoft.com/office/drawing/2014/main" id="{AAA8C579-D9FF-601A-436C-81F8FD82AE6D}"/>
              </a:ext>
            </a:extLst>
          </p:cNvPr>
          <p:cNvSpPr txBox="1"/>
          <p:nvPr userDrawn="1"/>
        </p:nvSpPr>
        <p:spPr>
          <a:xfrm>
            <a:off x="178438" y="1187296"/>
            <a:ext cx="3230949" cy="584775"/>
          </a:xfrm>
          <a:prstGeom prst="rect">
            <a:avLst/>
          </a:prstGeom>
          <a:noFill/>
        </p:spPr>
        <p:txBody>
          <a:bodyPr wrap="none" rtlCol="0" anchor="ctr">
            <a:spAutoFit/>
          </a:bodyPr>
          <a:lstStyle/>
          <a:p>
            <a:r>
              <a:rPr lang="en-US" sz="1600" b="0">
                <a:solidFill>
                  <a:schemeClr val="bg1"/>
                </a:solidFill>
                <a:latin typeface="Segoe UI" panose="020B0502040204020203" pitchFamily="34" charset="0"/>
                <a:cs typeface="Segoe UI" panose="020B0502040204020203" pitchFamily="34" charset="0"/>
              </a:rPr>
              <a:t>Wie und mit welchen Daten kann </a:t>
            </a:r>
          </a:p>
          <a:p>
            <a:r>
              <a:rPr lang="en-US" sz="1600" b="0">
                <a:solidFill>
                  <a:schemeClr val="bg1"/>
                </a:solidFill>
                <a:latin typeface="Segoe UI" panose="020B0502040204020203" pitchFamily="34" charset="0"/>
                <a:cs typeface="Segoe UI" panose="020B0502040204020203" pitchFamily="34" charset="0"/>
              </a:rPr>
              <a:t>das KI-Modell trainiert werden?</a:t>
            </a:r>
            <a:endParaRPr lang="en-US" sz="1600" b="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71246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1310172"/>
            <a:ext cx="4075044" cy="5547829"/>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05386" y="1419632"/>
            <a:ext cx="2511585"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OPTIONALE FRAGE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2576945"/>
            <a:ext cx="3594179" cy="3600017"/>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Kurze</a:t>
            </a:r>
            <a:r>
              <a:rPr lang="en-GB" dirty="0"/>
              <a:t> </a:t>
            </a:r>
            <a:r>
              <a:rPr lang="en-GB" dirty="0" err="1"/>
              <a:t>Antwort</a:t>
            </a:r>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978974"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OPTIONALE ANGABEN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1310172"/>
            <a:ext cx="4075044" cy="555099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216740" y="1416086"/>
            <a:ext cx="2511585" cy="369332"/>
          </a:xfrm>
          <a:prstGeom prst="rect">
            <a:avLst/>
          </a:prstGeom>
          <a:noFill/>
        </p:spPr>
        <p:txBody>
          <a:bodyPr wrap="none" rtlCol="0">
            <a:spAutoFit/>
          </a:bodyPr>
          <a:lstStyle/>
          <a:p>
            <a:r>
              <a:rPr lang="en-US" b="1" dirty="0">
                <a:solidFill>
                  <a:schemeClr val="tx1"/>
                </a:solidFill>
                <a:latin typeface="Segoe UI" panose="020B0502040204020203" pitchFamily="34" charset="0"/>
                <a:cs typeface="Segoe UI" panose="020B0502040204020203" pitchFamily="34" charset="0"/>
              </a:rPr>
              <a:t>OPTIONALE FRAGE </a:t>
            </a:r>
            <a:r>
              <a:rPr lang="en-US" b="1" dirty="0">
                <a:solidFill>
                  <a:schemeClr val="tx2">
                    <a:lumMod val="25000"/>
                  </a:schemeClr>
                </a:solidFill>
                <a:latin typeface="Segoe UI" panose="020B0502040204020203" pitchFamily="34" charset="0"/>
                <a:cs typeface="Segoe UI" panose="020B0502040204020203" pitchFamily="34" charset="0"/>
              </a:rPr>
              <a:t>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225509" y="1908294"/>
            <a:ext cx="4167993" cy="584775"/>
          </a:xfrm>
          <a:prstGeom prst="rect">
            <a:avLst/>
          </a:prstGeom>
          <a:noFill/>
        </p:spPr>
        <p:txBody>
          <a:bodyPr wrap="squar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Wie </a:t>
            </a:r>
            <a:r>
              <a:rPr lang="en-US" sz="1600" b="0" dirty="0" err="1">
                <a:solidFill>
                  <a:schemeClr val="tx2">
                    <a:lumMod val="25000"/>
                  </a:schemeClr>
                </a:solidFill>
                <a:latin typeface="Segoe UI" panose="020B0502040204020203" pitchFamily="34" charset="0"/>
                <a:cs typeface="Segoe UI" panose="020B0502040204020203" pitchFamily="34" charset="0"/>
              </a:rPr>
              <a:t>kann</a:t>
            </a:r>
            <a:r>
              <a:rPr lang="en-US" sz="1600" b="0" dirty="0">
                <a:solidFill>
                  <a:schemeClr val="tx2">
                    <a:lumMod val="25000"/>
                  </a:schemeClr>
                </a:solidFill>
                <a:latin typeface="Segoe UI" panose="020B0502040204020203" pitchFamily="34" charset="0"/>
                <a:cs typeface="Segoe UI" panose="020B0502040204020203" pitchFamily="34" charset="0"/>
              </a:rPr>
              <a:t> das KI-Modell auf dem </a:t>
            </a:r>
            <a:r>
              <a:rPr lang="en-US" sz="1600" b="0" dirty="0" err="1">
                <a:solidFill>
                  <a:schemeClr val="tx2">
                    <a:lumMod val="25000"/>
                  </a:schemeClr>
                </a:solidFill>
                <a:latin typeface="Segoe UI" panose="020B0502040204020203" pitchFamily="34" charset="0"/>
                <a:cs typeface="Segoe UI" panose="020B0502040204020203" pitchFamily="34" charset="0"/>
              </a:rPr>
              <a:t>internen</a:t>
            </a:r>
            <a:r>
              <a:rPr lang="en-US" sz="1600" b="0" dirty="0">
                <a:solidFill>
                  <a:schemeClr val="tx2">
                    <a:lumMod val="25000"/>
                  </a:schemeClr>
                </a:solidFill>
                <a:latin typeface="Segoe UI" panose="020B0502040204020203" pitchFamily="34" charset="0"/>
                <a:cs typeface="Segoe UI" panose="020B0502040204020203" pitchFamily="34" charset="0"/>
              </a:rPr>
              <a:t> </a:t>
            </a:r>
          </a:p>
          <a:p>
            <a:r>
              <a:rPr lang="en-US" sz="1600" b="0" dirty="0">
                <a:solidFill>
                  <a:schemeClr val="tx2">
                    <a:lumMod val="25000"/>
                  </a:schemeClr>
                </a:solidFill>
                <a:latin typeface="Segoe UI" panose="020B0502040204020203" pitchFamily="34" charset="0"/>
                <a:cs typeface="Segoe UI" panose="020B0502040204020203" pitchFamily="34" charset="0"/>
              </a:rPr>
              <a:t>Server von Rheinmetall </a:t>
            </a:r>
            <a:r>
              <a:rPr lang="en-US" sz="1600" b="0" dirty="0" err="1">
                <a:solidFill>
                  <a:schemeClr val="tx2">
                    <a:lumMod val="25000"/>
                  </a:schemeClr>
                </a:solidFill>
                <a:latin typeface="Segoe UI" panose="020B0502040204020203" pitchFamily="34" charset="0"/>
                <a:cs typeface="Segoe UI" panose="020B0502040204020203" pitchFamily="34" charset="0"/>
              </a:rPr>
              <a:t>integriert</a:t>
            </a:r>
            <a:r>
              <a:rPr lang="en-US" sz="1600" b="0" dirty="0">
                <a:solidFill>
                  <a:schemeClr val="tx2">
                    <a:lumMod val="25000"/>
                  </a:schemeClr>
                </a:solidFill>
                <a:latin typeface="Segoe UI" panose="020B0502040204020203" pitchFamily="34" charset="0"/>
                <a:cs typeface="Segoe UI" panose="020B0502040204020203" pitchFamily="34" charset="0"/>
              </a:rPr>
              <a:t> </a:t>
            </a:r>
            <a:r>
              <a:rPr lang="en-US" sz="1600" b="0" dirty="0" err="1">
                <a:solidFill>
                  <a:schemeClr val="tx2">
                    <a:lumMod val="25000"/>
                  </a:schemeClr>
                </a:solidFill>
                <a:latin typeface="Segoe UI" panose="020B0502040204020203" pitchFamily="34" charset="0"/>
                <a:cs typeface="Segoe UI" panose="020B0502040204020203" pitchFamily="34" charset="0"/>
              </a:rPr>
              <a:t>werden</a:t>
            </a:r>
            <a:r>
              <a:rPr lang="en-US" sz="1600" b="0" dirty="0">
                <a:solidFill>
                  <a:schemeClr val="tx2">
                    <a:lumMod val="25000"/>
                  </a:schemeClr>
                </a:solidFill>
                <a:latin typeface="Segoe UI" panose="020B0502040204020203" pitchFamily="34" charset="0"/>
                <a:cs typeface="Segoe UI" panose="020B0502040204020203" pitchFamily="34" charset="0"/>
              </a:rPr>
              <a:t>?</a:t>
            </a: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1416086"/>
            <a:ext cx="2511585" cy="369332"/>
          </a:xfrm>
          <a:prstGeom prst="rect">
            <a:avLst/>
          </a:prstGeom>
          <a:noFill/>
        </p:spPr>
        <p:txBody>
          <a:bodyPr wrap="none" rtlCol="0">
            <a:spAutoFit/>
          </a:bodyPr>
          <a:lstStyle/>
          <a:p>
            <a:r>
              <a:rPr lang="en-US" b="1" dirty="0">
                <a:solidFill>
                  <a:schemeClr val="tx1"/>
                </a:solidFill>
                <a:latin typeface="Segoe UI" panose="020B0502040204020203" pitchFamily="34" charset="0"/>
                <a:cs typeface="Segoe UI" panose="020B0502040204020203" pitchFamily="34" charset="0"/>
              </a:rPr>
              <a:t>OPTIONALE FRAGE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9994" y="1902607"/>
            <a:ext cx="3529108" cy="584775"/>
          </a:xfrm>
          <a:prstGeom prst="rect">
            <a:avLst/>
          </a:prstGeom>
          <a:noFill/>
        </p:spPr>
        <p:txBody>
          <a:bodyPr wrap="non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Auf </a:t>
            </a:r>
            <a:r>
              <a:rPr lang="en-US" sz="1600" b="0" dirty="0" err="1">
                <a:solidFill>
                  <a:schemeClr val="tx2">
                    <a:lumMod val="25000"/>
                  </a:schemeClr>
                </a:solidFill>
                <a:latin typeface="Segoe UI" panose="020B0502040204020203" pitchFamily="34" charset="0"/>
                <a:cs typeface="Segoe UI" panose="020B0502040204020203" pitchFamily="34" charset="0"/>
              </a:rPr>
              <a:t>welchem</a:t>
            </a:r>
            <a:r>
              <a:rPr lang="en-US" sz="1600" b="0" dirty="0">
                <a:solidFill>
                  <a:schemeClr val="tx2">
                    <a:lumMod val="25000"/>
                  </a:schemeClr>
                </a:solidFill>
                <a:latin typeface="Segoe UI" panose="020B0502040204020203" pitchFamily="34" charset="0"/>
                <a:cs typeface="Segoe UI" panose="020B0502040204020203" pitchFamily="34" charset="0"/>
              </a:rPr>
              <a:t> Business Modell </a:t>
            </a:r>
            <a:r>
              <a:rPr lang="en-US" sz="1600" b="0" dirty="0" err="1">
                <a:solidFill>
                  <a:schemeClr val="tx2">
                    <a:lumMod val="25000"/>
                  </a:schemeClr>
                </a:solidFill>
                <a:latin typeface="Segoe UI" panose="020B0502040204020203" pitchFamily="34" charset="0"/>
                <a:cs typeface="Segoe UI" panose="020B0502040204020203" pitchFamily="34" charset="0"/>
              </a:rPr>
              <a:t>basiert</a:t>
            </a:r>
            <a:endParaRPr lang="en-US" sz="1600" b="0" dirty="0">
              <a:solidFill>
                <a:schemeClr val="tx2">
                  <a:lumMod val="25000"/>
                </a:schemeClr>
              </a:solidFill>
              <a:latin typeface="Segoe UI" panose="020B0502040204020203" pitchFamily="34" charset="0"/>
              <a:cs typeface="Segoe UI" panose="020B0502040204020203" pitchFamily="34" charset="0"/>
            </a:endParaRPr>
          </a:p>
          <a:p>
            <a:r>
              <a:rPr lang="en-US" sz="1600" b="0" dirty="0">
                <a:solidFill>
                  <a:schemeClr val="tx2">
                    <a:lumMod val="25000"/>
                  </a:schemeClr>
                </a:solidFill>
                <a:latin typeface="Segoe UI" panose="020B0502040204020203" pitchFamily="34" charset="0"/>
                <a:cs typeface="Segoe UI" panose="020B0502040204020203" pitchFamily="34" charset="0"/>
              </a:rPr>
              <a:t>die </a:t>
            </a:r>
            <a:r>
              <a:rPr lang="en-US" sz="1600" b="0" dirty="0" err="1">
                <a:solidFill>
                  <a:schemeClr val="tx2">
                    <a:lumMod val="25000"/>
                  </a:schemeClr>
                </a:solidFill>
                <a:latin typeface="Segoe UI" panose="020B0502040204020203" pitchFamily="34" charset="0"/>
                <a:cs typeface="Segoe UI" panose="020B0502040204020203" pitchFamily="34" charset="0"/>
              </a:rPr>
              <a:t>Lösung</a:t>
            </a:r>
            <a:r>
              <a:rPr lang="en-US" sz="1600" b="0" dirty="0">
                <a:solidFill>
                  <a:schemeClr val="tx2">
                    <a:lumMod val="25000"/>
                  </a:schemeClr>
                </a:solidFill>
                <a:latin typeface="Segoe UI" panose="020B0502040204020203" pitchFamily="34" charset="0"/>
                <a:cs typeface="Segoe UI" panose="020B0502040204020203" pitchFamily="34" charset="0"/>
              </a:rPr>
              <a:t>?</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2576945"/>
            <a:ext cx="3594179" cy="3600017"/>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Kurze Antwort</a:t>
            </a:r>
            <a:endParaRPr lang="en-GB" dirty="0"/>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2576945"/>
            <a:ext cx="3594179" cy="3600017"/>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Kurze</a:t>
            </a:r>
            <a:r>
              <a:rPr lang="en-GB" dirty="0"/>
              <a:t> </a:t>
            </a:r>
            <a:r>
              <a:rPr lang="en-GB" dirty="0" err="1"/>
              <a:t>Antwort</a:t>
            </a:r>
            <a:endParaRPr lang="en-GB" dirty="0"/>
          </a:p>
        </p:txBody>
      </p:sp>
      <p:sp>
        <p:nvSpPr>
          <p:cNvPr id="4" name="TextBox 13">
            <a:extLst>
              <a:ext uri="{FF2B5EF4-FFF2-40B4-BE49-F238E27FC236}">
                <a16:creationId xmlns:a16="http://schemas.microsoft.com/office/drawing/2014/main" id="{AAA8C579-D9FF-601A-436C-81F8FD82AE6D}"/>
              </a:ext>
            </a:extLst>
          </p:cNvPr>
          <p:cNvSpPr txBox="1"/>
          <p:nvPr userDrawn="1"/>
        </p:nvSpPr>
        <p:spPr>
          <a:xfrm>
            <a:off x="172278" y="1908294"/>
            <a:ext cx="3313728" cy="584775"/>
          </a:xfrm>
          <a:prstGeom prst="rect">
            <a:avLst/>
          </a:prstGeom>
          <a:noFill/>
        </p:spPr>
        <p:txBody>
          <a:bodyPr wrap="none" rtlCol="0" anchor="ctr">
            <a:spAutoFit/>
          </a:bodyPr>
          <a:lstStyle/>
          <a:p>
            <a:r>
              <a:rPr lang="en-US" sz="1600" b="0" dirty="0">
                <a:solidFill>
                  <a:schemeClr val="bg1"/>
                </a:solidFill>
                <a:latin typeface="Segoe UI" panose="020B0502040204020203" pitchFamily="34" charset="0"/>
                <a:cs typeface="Segoe UI" panose="020B0502040204020203" pitchFamily="34" charset="0"/>
              </a:rPr>
              <a:t>Wie </a:t>
            </a:r>
            <a:r>
              <a:rPr lang="en-US" sz="1600" b="0" dirty="0" err="1">
                <a:solidFill>
                  <a:schemeClr val="bg1"/>
                </a:solidFill>
                <a:latin typeface="Segoe UI" panose="020B0502040204020203" pitchFamily="34" charset="0"/>
                <a:cs typeface="Segoe UI" panose="020B0502040204020203" pitchFamily="34" charset="0"/>
              </a:rPr>
              <a:t>kann</a:t>
            </a:r>
            <a:r>
              <a:rPr lang="en-US" sz="1600" b="0" dirty="0">
                <a:solidFill>
                  <a:schemeClr val="bg1"/>
                </a:solidFill>
                <a:latin typeface="Segoe UI" panose="020B0502040204020203" pitchFamily="34" charset="0"/>
                <a:cs typeface="Segoe UI" panose="020B0502040204020203" pitchFamily="34" charset="0"/>
              </a:rPr>
              <a:t> die </a:t>
            </a:r>
            <a:r>
              <a:rPr lang="en-US" sz="1600" b="0" dirty="0" err="1">
                <a:solidFill>
                  <a:schemeClr val="bg1"/>
                </a:solidFill>
                <a:latin typeface="Segoe UI" panose="020B0502040204020203" pitchFamily="34" charset="0"/>
                <a:cs typeface="Segoe UI" panose="020B0502040204020203" pitchFamily="34" charset="0"/>
              </a:rPr>
              <a:t>Sicherheit</a:t>
            </a:r>
            <a:r>
              <a:rPr lang="en-US" sz="1600" b="0" dirty="0">
                <a:solidFill>
                  <a:schemeClr val="bg1"/>
                </a:solidFill>
                <a:latin typeface="Segoe UI" panose="020B0502040204020203" pitchFamily="34" charset="0"/>
                <a:cs typeface="Segoe UI" panose="020B0502040204020203" pitchFamily="34" charset="0"/>
              </a:rPr>
              <a:t> der </a:t>
            </a:r>
            <a:r>
              <a:rPr lang="en-US" sz="1600" b="0" dirty="0" err="1">
                <a:solidFill>
                  <a:schemeClr val="bg1"/>
                </a:solidFill>
                <a:latin typeface="Segoe UI" panose="020B0502040204020203" pitchFamily="34" charset="0"/>
                <a:cs typeface="Segoe UI" panose="020B0502040204020203" pitchFamily="34" charset="0"/>
              </a:rPr>
              <a:t>Daten</a:t>
            </a:r>
            <a:r>
              <a:rPr lang="en-US" sz="1600" b="0" dirty="0">
                <a:solidFill>
                  <a:schemeClr val="bg1"/>
                </a:solidFill>
                <a:latin typeface="Segoe UI" panose="020B0502040204020203" pitchFamily="34" charset="0"/>
                <a:cs typeface="Segoe UI" panose="020B0502040204020203" pitchFamily="34" charset="0"/>
              </a:rPr>
              <a:t> </a:t>
            </a:r>
          </a:p>
          <a:p>
            <a:r>
              <a:rPr lang="en-US" sz="1600" b="0" dirty="0" err="1">
                <a:solidFill>
                  <a:schemeClr val="bg1"/>
                </a:solidFill>
                <a:latin typeface="Segoe UI" panose="020B0502040204020203" pitchFamily="34" charset="0"/>
                <a:cs typeface="Segoe UI" panose="020B0502040204020203" pitchFamily="34" charset="0"/>
              </a:rPr>
              <a:t>gewährleistet</a:t>
            </a:r>
            <a:r>
              <a:rPr lang="en-US" sz="1600" b="0" dirty="0">
                <a:solidFill>
                  <a:schemeClr val="bg1"/>
                </a:solidFill>
                <a:latin typeface="Segoe UI" panose="020B0502040204020203" pitchFamily="34" charset="0"/>
                <a:cs typeface="Segoe UI" panose="020B0502040204020203" pitchFamily="34" charset="0"/>
              </a:rPr>
              <a:t> </a:t>
            </a:r>
            <a:r>
              <a:rPr lang="en-US" sz="1600" b="0" dirty="0" err="1">
                <a:solidFill>
                  <a:schemeClr val="bg1"/>
                </a:solidFill>
                <a:latin typeface="Segoe UI" panose="020B0502040204020203" pitchFamily="34" charset="0"/>
                <a:cs typeface="Segoe UI" panose="020B0502040204020203" pitchFamily="34" charset="0"/>
              </a:rPr>
              <a:t>werden</a:t>
            </a:r>
            <a:r>
              <a:rPr lang="en-US" sz="1600" b="0" dirty="0">
                <a:solidFill>
                  <a:schemeClr val="bg1"/>
                </a:solidFill>
                <a:latin typeface="Segoe UI" panose="020B0502040204020203" pitchFamily="34" charset="0"/>
                <a:cs typeface="Segoe UI" panose="020B0502040204020203" pitchFamily="34" charset="0"/>
              </a:rPr>
              <a:t>?</a:t>
            </a:r>
          </a:p>
        </p:txBody>
      </p:sp>
      <p:sp>
        <p:nvSpPr>
          <p:cNvPr id="3" name="TextBox 13">
            <a:extLst>
              <a:ext uri="{FF2B5EF4-FFF2-40B4-BE49-F238E27FC236}">
                <a16:creationId xmlns:a16="http://schemas.microsoft.com/office/drawing/2014/main" id="{C0E3869F-9F3A-C847-526A-0C91BE15F039}"/>
              </a:ext>
            </a:extLst>
          </p:cNvPr>
          <p:cNvSpPr txBox="1"/>
          <p:nvPr userDrawn="1"/>
        </p:nvSpPr>
        <p:spPr>
          <a:xfrm>
            <a:off x="246535" y="763000"/>
            <a:ext cx="3835891" cy="400110"/>
          </a:xfrm>
          <a:prstGeom prst="rect">
            <a:avLst/>
          </a:prstGeom>
          <a:noFill/>
        </p:spPr>
        <p:txBody>
          <a:bodyPr wrap="square" rtlCol="0" anchor="ctr">
            <a:spAutoFit/>
          </a:bodyPr>
          <a:lstStyle/>
          <a:p>
            <a:r>
              <a:rPr lang="en-US" sz="1000" b="0" dirty="0" err="1">
                <a:solidFill>
                  <a:schemeClr val="tx2">
                    <a:lumMod val="25000"/>
                  </a:schemeClr>
                </a:solidFill>
                <a:latin typeface="Segoe UI" panose="020B0502040204020203" pitchFamily="34" charset="0"/>
                <a:cs typeface="Segoe UI" panose="020B0502040204020203" pitchFamily="34" charset="0"/>
              </a:rPr>
              <a:t>Folgende</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Fragen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können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beantwortet</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werden</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sind</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allerdings</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nicht</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verpflichtend</a:t>
            </a:r>
            <a:r>
              <a:rPr lang="en-US" sz="1000" b="0" dirty="0">
                <a:solidFill>
                  <a:schemeClr val="tx2">
                    <a:lumMod val="25000"/>
                  </a:schemeClr>
                </a:solidFill>
                <a:latin typeface="Segoe UI" panose="020B0502040204020203" pitchFamily="34" charset="0"/>
                <a:cs typeface="Segoe UI" panose="020B0502040204020203" pitchFamily="34" charset="0"/>
              </a:rPr>
              <a:t> für die </a:t>
            </a:r>
            <a:r>
              <a:rPr lang="en-US" sz="1000" b="0" dirty="0" err="1">
                <a:solidFill>
                  <a:schemeClr val="tx2">
                    <a:lumMod val="25000"/>
                  </a:schemeClr>
                </a:solidFill>
                <a:latin typeface="Segoe UI" panose="020B0502040204020203" pitchFamily="34" charset="0"/>
                <a:cs typeface="Segoe UI" panose="020B0502040204020203" pitchFamily="34" charset="0"/>
              </a:rPr>
              <a:t>Teilnahme</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zu</a:t>
            </a:r>
            <a:r>
              <a:rPr lang="en-US" sz="1000" b="0" dirty="0">
                <a:solidFill>
                  <a:schemeClr val="tx2">
                    <a:lumMod val="25000"/>
                  </a:schemeClr>
                </a:solidFill>
                <a:latin typeface="Segoe UI" panose="020B0502040204020203" pitchFamily="34" charset="0"/>
                <a:cs typeface="Segoe UI" panose="020B0502040204020203" pitchFamily="34" charset="0"/>
              </a:rPr>
              <a:t> </a:t>
            </a:r>
            <a:r>
              <a:rPr lang="en-US" sz="1000" b="0" dirty="0" err="1">
                <a:solidFill>
                  <a:schemeClr val="tx2">
                    <a:lumMod val="25000"/>
                  </a:schemeClr>
                </a:solidFill>
                <a:latin typeface="Segoe UI" panose="020B0502040204020203" pitchFamily="34" charset="0"/>
                <a:cs typeface="Segoe UI" panose="020B0502040204020203" pitchFamily="34" charset="0"/>
              </a:rPr>
              <a:t>beantworten</a:t>
            </a:r>
            <a:r>
              <a:rPr lang="en-US" sz="1000" b="0" dirty="0">
                <a:solidFill>
                  <a:schemeClr val="tx2">
                    <a:lumMod val="25000"/>
                  </a:schemeClr>
                </a:solidFill>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126515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4"/>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8" r:id="rId2"/>
    <p:sldLayoutId id="2147483686" r:id="rId3"/>
    <p:sldLayoutId id="2147483679" r:id="rId4"/>
    <p:sldLayoutId id="2147483680" r:id="rId5"/>
    <p:sldLayoutId id="2147483681" r:id="rId6"/>
    <p:sldLayoutId id="2147483678" r:id="rId7"/>
    <p:sldLayoutId id="2147483684" r:id="rId8"/>
    <p:sldLayoutId id="2147483689" r:id="rId9"/>
    <p:sldLayoutId id="2147483683" r:id="rId10"/>
    <p:sldLayoutId id="2147483674" r:id="rId11"/>
    <p:sldLayoutId id="2147483687" r:id="rId12"/>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0911D3-6898-8045-B766-486F0B678DE5}"/>
              </a:ext>
            </a:extLst>
          </p:cNvPr>
          <p:cNvSpPr>
            <a:spLocks noGrp="1"/>
          </p:cNvSpPr>
          <p:nvPr>
            <p:ph type="body" idx="17"/>
          </p:nvPr>
        </p:nvSpPr>
        <p:spPr/>
        <p:txBody>
          <a:bodyPr/>
          <a:lstStyle/>
          <a:p>
            <a:endParaRPr lang="en-US"/>
          </a:p>
        </p:txBody>
      </p:sp>
    </p:spTree>
    <p:extLst>
      <p:ext uri="{BB962C8B-B14F-4D97-AF65-F5344CB8AC3E}">
        <p14:creationId xmlns:p14="http://schemas.microsoft.com/office/powerpoint/2010/main" val="423339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C44A247-5166-8978-2C38-1CA86C64F47D}"/>
              </a:ext>
            </a:extLst>
          </p:cNvPr>
          <p:cNvSpPr>
            <a:spLocks noGrp="1"/>
          </p:cNvSpPr>
          <p:nvPr>
            <p:ph type="body" idx="14"/>
          </p:nvPr>
        </p:nvSpPr>
        <p:spPr/>
        <p:txBody>
          <a:bodyPr/>
          <a:lstStyle/>
          <a:p>
            <a:endParaRPr lang="de-DE"/>
          </a:p>
        </p:txBody>
      </p:sp>
      <p:sp>
        <p:nvSpPr>
          <p:cNvPr id="3" name="Textplatzhalter 2">
            <a:extLst>
              <a:ext uri="{FF2B5EF4-FFF2-40B4-BE49-F238E27FC236}">
                <a16:creationId xmlns:a16="http://schemas.microsoft.com/office/drawing/2014/main" id="{578FCDB3-98EB-818D-5D74-BAB2C385F425}"/>
              </a:ext>
            </a:extLst>
          </p:cNvPr>
          <p:cNvSpPr>
            <a:spLocks noGrp="1"/>
          </p:cNvSpPr>
          <p:nvPr>
            <p:ph type="body" idx="15"/>
          </p:nvPr>
        </p:nvSpPr>
        <p:spPr/>
        <p:txBody>
          <a:bodyPr/>
          <a:lstStyle/>
          <a:p>
            <a:endParaRPr lang="de-DE"/>
          </a:p>
        </p:txBody>
      </p:sp>
      <p:sp>
        <p:nvSpPr>
          <p:cNvPr id="4" name="Textplatzhalter 3">
            <a:extLst>
              <a:ext uri="{FF2B5EF4-FFF2-40B4-BE49-F238E27FC236}">
                <a16:creationId xmlns:a16="http://schemas.microsoft.com/office/drawing/2014/main" id="{97FD9566-44EE-FED6-28A4-DDE1CC00B84F}"/>
              </a:ext>
            </a:extLst>
          </p:cNvPr>
          <p:cNvSpPr>
            <a:spLocks noGrp="1"/>
          </p:cNvSpPr>
          <p:nvPr>
            <p:ph type="body" idx="16"/>
          </p:nvPr>
        </p:nvSpPr>
        <p:spPr/>
        <p:txBody>
          <a:bodyPr/>
          <a:lstStyle/>
          <a:p>
            <a:endParaRPr lang="de-DE"/>
          </a:p>
        </p:txBody>
      </p:sp>
    </p:spTree>
    <p:extLst>
      <p:ext uri="{BB962C8B-B14F-4D97-AF65-F5344CB8AC3E}">
        <p14:creationId xmlns:p14="http://schemas.microsoft.com/office/powerpoint/2010/main" val="414406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780FB9-D7D9-486C-9B2C-792577BFD90B}">
  <ds:schemaRefs>
    <ds:schemaRef ds:uri="http://schemas.openxmlformats.org/package/2006/metadata/core-properties"/>
    <ds:schemaRef ds:uri="http://schemas.microsoft.com/office/2006/documentManagement/types"/>
    <ds:schemaRef ds:uri="http://purl.org/dc/elements/1.1/"/>
    <ds:schemaRef ds:uri="be24c730-79ca-4eb5-9fee-26c6c4fc7260"/>
    <ds:schemaRef ds:uri="http://purl.org/dc/dcmitype/"/>
    <ds:schemaRef ds:uri="http://purl.org/dc/terms/"/>
    <ds:schemaRef ds:uri="http://www.w3.org/XML/1998/namespace"/>
    <ds:schemaRef ds:uri="http://schemas.microsoft.com/office/infopath/2007/PartnerControls"/>
    <ds:schemaRef ds:uri="a13041a0-5882-43a7-a09d-61ebda83141c"/>
    <ds:schemaRef ds:uri="http://schemas.microsoft.com/office/2006/metadata/properties"/>
  </ds:schemaRefs>
</ds:datastoreItem>
</file>

<file path=customXml/itemProps2.xml><?xml version="1.0" encoding="utf-8"?>
<ds:datastoreItem xmlns:ds="http://schemas.openxmlformats.org/officeDocument/2006/customXml" ds:itemID="{B4613504-31F2-4C58-B133-1871F6237054}">
  <ds:schemaRefs>
    <ds:schemaRef ds:uri="http://schemas.microsoft.com/sharepoint/v3/contenttype/forms"/>
  </ds:schemaRefs>
</ds:datastoreItem>
</file>

<file path=customXml/itemProps3.xml><?xml version="1.0" encoding="utf-8"?>
<ds:datastoreItem xmlns:ds="http://schemas.openxmlformats.org/officeDocument/2006/customXml" ds:itemID="{0D191607-EB91-46CA-8045-2DFFBE8F5B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Words>
  <Application>Microsoft Office PowerPoint</Application>
  <PresentationFormat>Breitbild</PresentationFormat>
  <Paragraphs>1</Paragraphs>
  <Slides>8</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2</cp:revision>
  <dcterms:created xsi:type="dcterms:W3CDTF">2024-03-10T13:25:42Z</dcterms:created>
  <dcterms:modified xsi:type="dcterms:W3CDTF">2024-04-23T08:18:24Z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