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1"/>
  </p:notesMasterIdLst>
  <p:sldIdLst>
    <p:sldId id="279" r:id="rId5"/>
    <p:sldId id="266" r:id="rId6"/>
    <p:sldId id="280" r:id="rId7"/>
    <p:sldId id="273" r:id="rId8"/>
    <p:sldId id="271" r:id="rId9"/>
    <p:sldId id="270" r:id="rId10"/>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79"/>
          </p14:sldIdLst>
        </p14:section>
        <p14:section name="Introduce yourself" id="{6F032485-F42F-4645-AF5B-CE298C1CA406}">
          <p14:sldIdLst>
            <p14:sldId id="266"/>
          </p14:sldIdLst>
        </p14:section>
        <p14:section name="Mandatory Slides" id="{08251AE7-0E36-B446-A6D5-DA50A1678257}">
          <p14:sldIdLst>
            <p14:sldId id="280"/>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E4B1CA-407A-4C28-9818-AD78DB2008CF}" v="36" dt="2024-04-15T17:43:37.8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3292"/>
    <p:restoredTop sz="96348"/>
  </p:normalViewPr>
  <p:slideViewPr>
    <p:cSldViewPr snapToGrid="0">
      <p:cViewPr varScale="1">
        <p:scale>
          <a:sx n="83" d="100"/>
          <a:sy n="83" d="100"/>
        </p:scale>
        <p:origin x="76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dia Welldeabzghi" userId="6657851c-35d9-4326-b5bf-045b30d4ae05" providerId="ADAL" clId="{F8EA20D4-23E3-46A7-8F5A-B0F485C9EAE5}"/>
    <pc:docChg chg="undo redo custSel addSld delSld modSld modMainMaster modSection">
      <pc:chgData name="Lidia Welldeabzghi" userId="6657851c-35d9-4326-b5bf-045b30d4ae05" providerId="ADAL" clId="{F8EA20D4-23E3-46A7-8F5A-B0F485C9EAE5}" dt="2024-03-27T20:15:34.906" v="1590" actId="2696"/>
      <pc:docMkLst>
        <pc:docMk/>
      </pc:docMkLst>
      <pc:sldChg chg="delSp del mod">
        <pc:chgData name="Lidia Welldeabzghi" userId="6657851c-35d9-4326-b5bf-045b30d4ae05" providerId="ADAL" clId="{F8EA20D4-23E3-46A7-8F5A-B0F485C9EAE5}" dt="2024-03-27T19:57:29.416" v="1079" actId="47"/>
        <pc:sldMkLst>
          <pc:docMk/>
          <pc:sldMk cId="537293043" sldId="261"/>
        </pc:sldMkLst>
        <pc:spChg chg="del">
          <ac:chgData name="Lidia Welldeabzghi" userId="6657851c-35d9-4326-b5bf-045b30d4ae05" providerId="ADAL" clId="{F8EA20D4-23E3-46A7-8F5A-B0F485C9EAE5}" dt="2024-03-27T19:41:02.974" v="1070" actId="478"/>
          <ac:spMkLst>
            <pc:docMk/>
            <pc:sldMk cId="537293043" sldId="261"/>
            <ac:spMk id="2" creationId="{C6B4BBF1-31A7-1389-0F6D-DC59ACDF5273}"/>
          </ac:spMkLst>
        </pc:spChg>
        <pc:spChg chg="del">
          <ac:chgData name="Lidia Welldeabzghi" userId="6657851c-35d9-4326-b5bf-045b30d4ae05" providerId="ADAL" clId="{F8EA20D4-23E3-46A7-8F5A-B0F485C9EAE5}" dt="2024-03-27T19:41:04.459" v="1071" actId="478"/>
          <ac:spMkLst>
            <pc:docMk/>
            <pc:sldMk cId="537293043" sldId="261"/>
            <ac:spMk id="3" creationId="{49C4D240-B7EA-6283-08FD-BE5CA96CBAC8}"/>
          </ac:spMkLst>
        </pc:spChg>
        <pc:spChg chg="del">
          <ac:chgData name="Lidia Welldeabzghi" userId="6657851c-35d9-4326-b5bf-045b30d4ae05" providerId="ADAL" clId="{F8EA20D4-23E3-46A7-8F5A-B0F485C9EAE5}" dt="2024-03-27T19:41:06.114" v="1072" actId="478"/>
          <ac:spMkLst>
            <pc:docMk/>
            <pc:sldMk cId="537293043" sldId="261"/>
            <ac:spMk id="4" creationId="{C2FC37E9-BEEF-14F9-E981-CBD9B255C74E}"/>
          </ac:spMkLst>
        </pc:spChg>
      </pc:sldChg>
      <pc:sldChg chg="del">
        <pc:chgData name="Lidia Welldeabzghi" userId="6657851c-35d9-4326-b5bf-045b30d4ae05" providerId="ADAL" clId="{F8EA20D4-23E3-46A7-8F5A-B0F485C9EAE5}" dt="2024-03-27T19:38:12.341" v="1059" actId="2696"/>
        <pc:sldMkLst>
          <pc:docMk/>
          <pc:sldMk cId="4233395722" sldId="267"/>
        </pc:sldMkLst>
      </pc:sldChg>
      <pc:sldChg chg="del">
        <pc:chgData name="Lidia Welldeabzghi" userId="6657851c-35d9-4326-b5bf-045b30d4ae05" providerId="ADAL" clId="{F8EA20D4-23E3-46A7-8F5A-B0F485C9EAE5}" dt="2024-03-27T19:41:37.158" v="1075" actId="47"/>
        <pc:sldMkLst>
          <pc:docMk/>
          <pc:sldMk cId="985856299" sldId="268"/>
        </pc:sldMkLst>
      </pc:sldChg>
      <pc:sldChg chg="del">
        <pc:chgData name="Lidia Welldeabzghi" userId="6657851c-35d9-4326-b5bf-045b30d4ae05" providerId="ADAL" clId="{F8EA20D4-23E3-46A7-8F5A-B0F485C9EAE5}" dt="2024-03-27T19:38:31.067" v="1060" actId="47"/>
        <pc:sldMkLst>
          <pc:docMk/>
          <pc:sldMk cId="886721739" sldId="272"/>
        </pc:sldMkLst>
      </pc:sldChg>
      <pc:sldChg chg="addSp delSp modSp new del mod modClrScheme chgLayout">
        <pc:chgData name="Lidia Welldeabzghi" userId="6657851c-35d9-4326-b5bf-045b30d4ae05" providerId="ADAL" clId="{F8EA20D4-23E3-46A7-8F5A-B0F485C9EAE5}" dt="2024-03-27T19:57:26.721" v="1078" actId="47"/>
        <pc:sldMkLst>
          <pc:docMk/>
          <pc:sldMk cId="2464278474" sldId="274"/>
        </pc:sldMkLst>
        <pc:spChg chg="del mod ord">
          <ac:chgData name="Lidia Welldeabzghi" userId="6657851c-35d9-4326-b5bf-045b30d4ae05" providerId="ADAL" clId="{F8EA20D4-23E3-46A7-8F5A-B0F485C9EAE5}" dt="2024-03-27T19:37:42.053" v="1058" actId="700"/>
          <ac:spMkLst>
            <pc:docMk/>
            <pc:sldMk cId="2464278474" sldId="274"/>
            <ac:spMk id="2" creationId="{F2DF1B7E-4384-34F9-FA4A-E6BB1C040C1A}"/>
          </ac:spMkLst>
        </pc:spChg>
        <pc:spChg chg="del mod ord">
          <ac:chgData name="Lidia Welldeabzghi" userId="6657851c-35d9-4326-b5bf-045b30d4ae05" providerId="ADAL" clId="{F8EA20D4-23E3-46A7-8F5A-B0F485C9EAE5}" dt="2024-03-27T19:37:42.053" v="1058" actId="700"/>
          <ac:spMkLst>
            <pc:docMk/>
            <pc:sldMk cId="2464278474" sldId="274"/>
            <ac:spMk id="3" creationId="{665ECAE8-8EC5-92B6-D6AB-1D7108E4CEC4}"/>
          </ac:spMkLst>
        </pc:spChg>
        <pc:spChg chg="del mod ord">
          <ac:chgData name="Lidia Welldeabzghi" userId="6657851c-35d9-4326-b5bf-045b30d4ae05" providerId="ADAL" clId="{F8EA20D4-23E3-46A7-8F5A-B0F485C9EAE5}" dt="2024-03-27T19:37:42.053" v="1058" actId="700"/>
          <ac:spMkLst>
            <pc:docMk/>
            <pc:sldMk cId="2464278474" sldId="274"/>
            <ac:spMk id="4" creationId="{B4618EC7-D9FB-46D9-4747-C2B810BD9384}"/>
          </ac:spMkLst>
        </pc:spChg>
        <pc:spChg chg="del mod ord">
          <ac:chgData name="Lidia Welldeabzghi" userId="6657851c-35d9-4326-b5bf-045b30d4ae05" providerId="ADAL" clId="{F8EA20D4-23E3-46A7-8F5A-B0F485C9EAE5}" dt="2024-03-27T19:37:42.053" v="1058" actId="700"/>
          <ac:spMkLst>
            <pc:docMk/>
            <pc:sldMk cId="2464278474" sldId="274"/>
            <ac:spMk id="5" creationId="{A5C506CF-9DB5-C2A0-1FE8-5D868C13B31C}"/>
          </ac:spMkLst>
        </pc:spChg>
        <pc:spChg chg="add mod ord">
          <ac:chgData name="Lidia Welldeabzghi" userId="6657851c-35d9-4326-b5bf-045b30d4ae05" providerId="ADAL" clId="{F8EA20D4-23E3-46A7-8F5A-B0F485C9EAE5}" dt="2024-03-27T19:37:42.053" v="1058" actId="700"/>
          <ac:spMkLst>
            <pc:docMk/>
            <pc:sldMk cId="2464278474" sldId="274"/>
            <ac:spMk id="6" creationId="{7DAD4FAD-BBD6-8968-DB95-B0A8A3253A8C}"/>
          </ac:spMkLst>
        </pc:spChg>
        <pc:spChg chg="add mod ord">
          <ac:chgData name="Lidia Welldeabzghi" userId="6657851c-35d9-4326-b5bf-045b30d4ae05" providerId="ADAL" clId="{F8EA20D4-23E3-46A7-8F5A-B0F485C9EAE5}" dt="2024-03-27T19:37:42.053" v="1058" actId="700"/>
          <ac:spMkLst>
            <pc:docMk/>
            <pc:sldMk cId="2464278474" sldId="274"/>
            <ac:spMk id="7" creationId="{15EE4E2B-B1F2-6CAE-8467-E3E9CE191BB5}"/>
          </ac:spMkLst>
        </pc:spChg>
        <pc:spChg chg="add mod ord">
          <ac:chgData name="Lidia Welldeabzghi" userId="6657851c-35d9-4326-b5bf-045b30d4ae05" providerId="ADAL" clId="{F8EA20D4-23E3-46A7-8F5A-B0F485C9EAE5}" dt="2024-03-27T19:37:42.053" v="1058" actId="700"/>
          <ac:spMkLst>
            <pc:docMk/>
            <pc:sldMk cId="2464278474" sldId="274"/>
            <ac:spMk id="8" creationId="{DFE3D4ED-FC80-3D7F-154A-D574FBBFED3A}"/>
          </ac:spMkLst>
        </pc:spChg>
        <pc:spChg chg="add mod ord">
          <ac:chgData name="Lidia Welldeabzghi" userId="6657851c-35d9-4326-b5bf-045b30d4ae05" providerId="ADAL" clId="{F8EA20D4-23E3-46A7-8F5A-B0F485C9EAE5}" dt="2024-03-27T19:37:42.053" v="1058" actId="700"/>
          <ac:spMkLst>
            <pc:docMk/>
            <pc:sldMk cId="2464278474" sldId="274"/>
            <ac:spMk id="9" creationId="{D862558A-F52B-1E2B-6DF5-3ADA27E7BA6C}"/>
          </ac:spMkLst>
        </pc:spChg>
      </pc:sldChg>
      <pc:sldChg chg="new del mod modClrScheme chgLayout">
        <pc:chgData name="Lidia Welldeabzghi" userId="6657851c-35d9-4326-b5bf-045b30d4ae05" providerId="ADAL" clId="{F8EA20D4-23E3-46A7-8F5A-B0F485C9EAE5}" dt="2024-03-27T19:57:30.247" v="1080" actId="47"/>
        <pc:sldMkLst>
          <pc:docMk/>
          <pc:sldMk cId="2226210065" sldId="275"/>
        </pc:sldMkLst>
      </pc:sldChg>
      <pc:sldChg chg="new del mod modClrScheme chgLayout">
        <pc:chgData name="Lidia Welldeabzghi" userId="6657851c-35d9-4326-b5bf-045b30d4ae05" providerId="ADAL" clId="{F8EA20D4-23E3-46A7-8F5A-B0F485C9EAE5}" dt="2024-03-27T19:57:30.867" v="1081" actId="47"/>
        <pc:sldMkLst>
          <pc:docMk/>
          <pc:sldMk cId="2697858350" sldId="276"/>
        </pc:sldMkLst>
      </pc:sldChg>
      <pc:sldChg chg="addSp modSp new del mod modClrScheme chgLayout">
        <pc:chgData name="Lidia Welldeabzghi" userId="6657851c-35d9-4326-b5bf-045b30d4ae05" providerId="ADAL" clId="{F8EA20D4-23E3-46A7-8F5A-B0F485C9EAE5}" dt="2024-03-27T19:57:31.672" v="1082" actId="47"/>
        <pc:sldMkLst>
          <pc:docMk/>
          <pc:sldMk cId="1408947079" sldId="277"/>
        </pc:sldMkLst>
        <pc:spChg chg="add mod">
          <ac:chgData name="Lidia Welldeabzghi" userId="6657851c-35d9-4326-b5bf-045b30d4ae05" providerId="ADAL" clId="{F8EA20D4-23E3-46A7-8F5A-B0F485C9EAE5}" dt="2024-03-27T19:40:26.741" v="1067" actId="700"/>
          <ac:spMkLst>
            <pc:docMk/>
            <pc:sldMk cId="1408947079" sldId="277"/>
            <ac:spMk id="2" creationId="{7382396F-217C-678F-A320-78A28A7D05B3}"/>
          </ac:spMkLst>
        </pc:spChg>
      </pc:sldChg>
      <pc:sldChg chg="addSp delSp modSp new del mod modClrScheme chgLayout">
        <pc:chgData name="Lidia Welldeabzghi" userId="6657851c-35d9-4326-b5bf-045b30d4ae05" providerId="ADAL" clId="{F8EA20D4-23E3-46A7-8F5A-B0F485C9EAE5}" dt="2024-03-27T19:57:33.798" v="1083" actId="47"/>
        <pc:sldMkLst>
          <pc:docMk/>
          <pc:sldMk cId="284319035" sldId="278"/>
        </pc:sldMkLst>
        <pc:spChg chg="del mod ord">
          <ac:chgData name="Lidia Welldeabzghi" userId="6657851c-35d9-4326-b5bf-045b30d4ae05" providerId="ADAL" clId="{F8EA20D4-23E3-46A7-8F5A-B0F485C9EAE5}" dt="2024-03-27T19:40:34.422" v="1069" actId="700"/>
          <ac:spMkLst>
            <pc:docMk/>
            <pc:sldMk cId="284319035" sldId="278"/>
            <ac:spMk id="2" creationId="{F2123CBE-D7F9-AEDC-5E27-07508704A758}"/>
          </ac:spMkLst>
        </pc:spChg>
        <pc:spChg chg="add mod ord">
          <ac:chgData name="Lidia Welldeabzghi" userId="6657851c-35d9-4326-b5bf-045b30d4ae05" providerId="ADAL" clId="{F8EA20D4-23E3-46A7-8F5A-B0F485C9EAE5}" dt="2024-03-27T19:40:34.422" v="1069" actId="700"/>
          <ac:spMkLst>
            <pc:docMk/>
            <pc:sldMk cId="284319035" sldId="278"/>
            <ac:spMk id="3" creationId="{A0984205-327B-7238-506C-E96A315C5585}"/>
          </ac:spMkLst>
        </pc:spChg>
      </pc:sldChg>
      <pc:sldChg chg="addSp modSp new mod modClrScheme chgLayout">
        <pc:chgData name="Lidia Welldeabzghi" userId="6657851c-35d9-4326-b5bf-045b30d4ae05" providerId="ADAL" clId="{F8EA20D4-23E3-46A7-8F5A-B0F485C9EAE5}" dt="2024-03-27T19:41:32.672" v="1074" actId="700"/>
        <pc:sldMkLst>
          <pc:docMk/>
          <pc:sldMk cId="3732957153" sldId="279"/>
        </pc:sldMkLst>
        <pc:spChg chg="add mod">
          <ac:chgData name="Lidia Welldeabzghi" userId="6657851c-35d9-4326-b5bf-045b30d4ae05" providerId="ADAL" clId="{F8EA20D4-23E3-46A7-8F5A-B0F485C9EAE5}" dt="2024-03-27T19:41:32.672" v="1074" actId="700"/>
          <ac:spMkLst>
            <pc:docMk/>
            <pc:sldMk cId="3732957153" sldId="279"/>
            <ac:spMk id="2" creationId="{2EF556BF-8970-2EA7-3775-9B9F04235540}"/>
          </ac:spMkLst>
        </pc:spChg>
      </pc:sldChg>
      <pc:sldChg chg="addSp delSp modSp new mod modClrScheme chgLayout">
        <pc:chgData name="Lidia Welldeabzghi" userId="6657851c-35d9-4326-b5bf-045b30d4ae05" providerId="ADAL" clId="{F8EA20D4-23E3-46A7-8F5A-B0F485C9EAE5}" dt="2024-03-27T20:12:08.594" v="1580" actId="478"/>
        <pc:sldMkLst>
          <pc:docMk/>
          <pc:sldMk cId="1711171299" sldId="280"/>
        </pc:sldMkLst>
        <pc:spChg chg="del mod ord">
          <ac:chgData name="Lidia Welldeabzghi" userId="6657851c-35d9-4326-b5bf-045b30d4ae05" providerId="ADAL" clId="{F8EA20D4-23E3-46A7-8F5A-B0F485C9EAE5}" dt="2024-03-27T19:57:17.631" v="1077" actId="700"/>
          <ac:spMkLst>
            <pc:docMk/>
            <pc:sldMk cId="1711171299" sldId="280"/>
            <ac:spMk id="2" creationId="{619EBDFB-20A1-53AE-432D-5CAC98810113}"/>
          </ac:spMkLst>
        </pc:spChg>
        <pc:spChg chg="del mod ord">
          <ac:chgData name="Lidia Welldeabzghi" userId="6657851c-35d9-4326-b5bf-045b30d4ae05" providerId="ADAL" clId="{F8EA20D4-23E3-46A7-8F5A-B0F485C9EAE5}" dt="2024-03-27T19:57:17.631" v="1077" actId="700"/>
          <ac:spMkLst>
            <pc:docMk/>
            <pc:sldMk cId="1711171299" sldId="280"/>
            <ac:spMk id="3" creationId="{A85E3D30-A326-C593-4AD7-40C80DF511E7}"/>
          </ac:spMkLst>
        </pc:spChg>
        <pc:spChg chg="del mod ord">
          <ac:chgData name="Lidia Welldeabzghi" userId="6657851c-35d9-4326-b5bf-045b30d4ae05" providerId="ADAL" clId="{F8EA20D4-23E3-46A7-8F5A-B0F485C9EAE5}" dt="2024-03-27T19:57:17.631" v="1077" actId="700"/>
          <ac:spMkLst>
            <pc:docMk/>
            <pc:sldMk cId="1711171299" sldId="280"/>
            <ac:spMk id="4" creationId="{3E5C1FD5-A732-0423-13E8-9652946213FD}"/>
          </ac:spMkLst>
        </pc:spChg>
        <pc:spChg chg="del mod ord">
          <ac:chgData name="Lidia Welldeabzghi" userId="6657851c-35d9-4326-b5bf-045b30d4ae05" providerId="ADAL" clId="{F8EA20D4-23E3-46A7-8F5A-B0F485C9EAE5}" dt="2024-03-27T19:57:17.631" v="1077" actId="700"/>
          <ac:spMkLst>
            <pc:docMk/>
            <pc:sldMk cId="1711171299" sldId="280"/>
            <ac:spMk id="5" creationId="{8E2C8EA3-581C-D864-D28C-141D3BF7C9E6}"/>
          </ac:spMkLst>
        </pc:spChg>
        <pc:spChg chg="add del mod ord">
          <ac:chgData name="Lidia Welldeabzghi" userId="6657851c-35d9-4326-b5bf-045b30d4ae05" providerId="ADAL" clId="{F8EA20D4-23E3-46A7-8F5A-B0F485C9EAE5}" dt="2024-03-27T20:12:08.594" v="1580" actId="478"/>
          <ac:spMkLst>
            <pc:docMk/>
            <pc:sldMk cId="1711171299" sldId="280"/>
            <ac:spMk id="6" creationId="{3F8BE6C8-5AE5-62DB-0F71-A802C848F0EB}"/>
          </ac:spMkLst>
        </pc:spChg>
        <pc:spChg chg="add mod ord">
          <ac:chgData name="Lidia Welldeabzghi" userId="6657851c-35d9-4326-b5bf-045b30d4ae05" providerId="ADAL" clId="{F8EA20D4-23E3-46A7-8F5A-B0F485C9EAE5}" dt="2024-03-27T19:57:17.631" v="1077" actId="700"/>
          <ac:spMkLst>
            <pc:docMk/>
            <pc:sldMk cId="1711171299" sldId="280"/>
            <ac:spMk id="7" creationId="{B4863CC0-294E-9EC3-7445-16B327EBE7DD}"/>
          </ac:spMkLst>
        </pc:spChg>
        <pc:spChg chg="add mod ord">
          <ac:chgData name="Lidia Welldeabzghi" userId="6657851c-35d9-4326-b5bf-045b30d4ae05" providerId="ADAL" clId="{F8EA20D4-23E3-46A7-8F5A-B0F485C9EAE5}" dt="2024-03-27T19:57:17.631" v="1077" actId="700"/>
          <ac:spMkLst>
            <pc:docMk/>
            <pc:sldMk cId="1711171299" sldId="280"/>
            <ac:spMk id="8" creationId="{C975651E-ABCE-A7BB-B6E8-1314AD8DD69B}"/>
          </ac:spMkLst>
        </pc:spChg>
        <pc:spChg chg="add mod ord">
          <ac:chgData name="Lidia Welldeabzghi" userId="6657851c-35d9-4326-b5bf-045b30d4ae05" providerId="ADAL" clId="{F8EA20D4-23E3-46A7-8F5A-B0F485C9EAE5}" dt="2024-03-27T19:57:17.631" v="1077" actId="700"/>
          <ac:spMkLst>
            <pc:docMk/>
            <pc:sldMk cId="1711171299" sldId="280"/>
            <ac:spMk id="9" creationId="{065B79BA-B9CB-D416-8D2C-114AF9E0B9AA}"/>
          </ac:spMkLst>
        </pc:spChg>
      </pc:sldChg>
      <pc:sldMasterChg chg="delSldLayout modSldLayout">
        <pc:chgData name="Lidia Welldeabzghi" userId="6657851c-35d9-4326-b5bf-045b30d4ae05" providerId="ADAL" clId="{F8EA20D4-23E3-46A7-8F5A-B0F485C9EAE5}" dt="2024-03-27T20:15:34.906" v="1590" actId="2696"/>
        <pc:sldMasterMkLst>
          <pc:docMk/>
          <pc:sldMasterMk cId="2394396925" sldId="2147483661"/>
        </pc:sldMasterMkLst>
        <pc:sldLayoutChg chg="addSp delSp modSp mod">
          <pc:chgData name="Lidia Welldeabzghi" userId="6657851c-35d9-4326-b5bf-045b30d4ae05" providerId="ADAL" clId="{F8EA20D4-23E3-46A7-8F5A-B0F485C9EAE5}" dt="2024-03-27T20:11:55.401" v="1579" actId="1076"/>
          <pc:sldLayoutMkLst>
            <pc:docMk/>
            <pc:sldMasterMk cId="2394396925" sldId="2147483661"/>
            <pc:sldLayoutMk cId="3485044174" sldId="2147483678"/>
          </pc:sldLayoutMkLst>
          <pc:spChg chg="add mod">
            <ac:chgData name="Lidia Welldeabzghi" userId="6657851c-35d9-4326-b5bf-045b30d4ae05" providerId="ADAL" clId="{F8EA20D4-23E3-46A7-8F5A-B0F485C9EAE5}" dt="2024-03-27T20:11:39.474" v="1575" actId="1076"/>
            <ac:spMkLst>
              <pc:docMk/>
              <pc:sldMasterMk cId="2394396925" sldId="2147483661"/>
              <pc:sldLayoutMk cId="3485044174" sldId="2147483678"/>
              <ac:spMk id="2" creationId="{78001DD8-C197-AC47-98FF-7309D4903512}"/>
            </ac:spMkLst>
          </pc:spChg>
          <pc:spChg chg="mod">
            <ac:chgData name="Lidia Welldeabzghi" userId="6657851c-35d9-4326-b5bf-045b30d4ae05" providerId="ADAL" clId="{F8EA20D4-23E3-46A7-8F5A-B0F485C9EAE5}" dt="2024-03-27T19:02:25.576" v="401" actId="404"/>
            <ac:spMkLst>
              <pc:docMk/>
              <pc:sldMasterMk cId="2394396925" sldId="2147483661"/>
              <pc:sldLayoutMk cId="3485044174" sldId="2147483678"/>
              <ac:spMk id="3" creationId="{06031EA5-7094-3853-E246-0C190AB56E9C}"/>
            </ac:spMkLst>
          </pc:spChg>
          <pc:spChg chg="mod">
            <ac:chgData name="Lidia Welldeabzghi" userId="6657851c-35d9-4326-b5bf-045b30d4ae05" providerId="ADAL" clId="{F8EA20D4-23E3-46A7-8F5A-B0F485C9EAE5}" dt="2024-03-27T19:02:28.361" v="402" actId="404"/>
            <ac:spMkLst>
              <pc:docMk/>
              <pc:sldMasterMk cId="2394396925" sldId="2147483661"/>
              <pc:sldLayoutMk cId="3485044174" sldId="2147483678"/>
              <ac:spMk id="6" creationId="{6A70E5BD-CA51-09C4-A0D0-817208BC2628}"/>
            </ac:spMkLst>
          </pc:spChg>
          <pc:spChg chg="mod">
            <ac:chgData name="Lidia Welldeabzghi" userId="6657851c-35d9-4326-b5bf-045b30d4ae05" providerId="ADAL" clId="{F8EA20D4-23E3-46A7-8F5A-B0F485C9EAE5}" dt="2024-03-27T20:11:55.401" v="1579" actId="1076"/>
            <ac:spMkLst>
              <pc:docMk/>
              <pc:sldMasterMk cId="2394396925" sldId="2147483661"/>
              <pc:sldLayoutMk cId="3485044174" sldId="2147483678"/>
              <ac:spMk id="9" creationId="{3676FF84-31E1-C937-463E-EA12653DED04}"/>
            </ac:spMkLst>
          </pc:spChg>
          <pc:spChg chg="del mod">
            <ac:chgData name="Lidia Welldeabzghi" userId="6657851c-35d9-4326-b5bf-045b30d4ae05" providerId="ADAL" clId="{F8EA20D4-23E3-46A7-8F5A-B0F485C9EAE5}" dt="2024-03-27T20:10:10.178" v="1565" actId="478"/>
            <ac:spMkLst>
              <pc:docMk/>
              <pc:sldMasterMk cId="2394396925" sldId="2147483661"/>
              <pc:sldLayoutMk cId="3485044174" sldId="2147483678"/>
              <ac:spMk id="11" creationId="{366E3751-4A42-3B8D-5208-B03E95659924}"/>
            </ac:spMkLst>
          </pc:spChg>
          <pc:spChg chg="mod">
            <ac:chgData name="Lidia Welldeabzghi" userId="6657851c-35d9-4326-b5bf-045b30d4ae05" providerId="ADAL" clId="{F8EA20D4-23E3-46A7-8F5A-B0F485C9EAE5}" dt="2024-03-27T19:58:22.984" v="1101" actId="20577"/>
            <ac:spMkLst>
              <pc:docMk/>
              <pc:sldMasterMk cId="2394396925" sldId="2147483661"/>
              <pc:sldLayoutMk cId="3485044174" sldId="2147483678"/>
              <ac:spMk id="14" creationId="{76F030FD-CF8C-493C-44C2-2ADB5AE0E234}"/>
            </ac:spMkLst>
          </pc:spChg>
        </pc:sldLayoutChg>
        <pc:sldLayoutChg chg="modSp">
          <pc:chgData name="Lidia Welldeabzghi" userId="6657851c-35d9-4326-b5bf-045b30d4ae05" providerId="ADAL" clId="{F8EA20D4-23E3-46A7-8F5A-B0F485C9EAE5}" dt="2024-03-27T19:03:45" v="417" actId="404"/>
          <pc:sldLayoutMkLst>
            <pc:docMk/>
            <pc:sldMasterMk cId="2394396925" sldId="2147483661"/>
            <pc:sldLayoutMk cId="496303994" sldId="2147483679"/>
          </pc:sldLayoutMkLst>
          <pc:spChg chg="mod">
            <ac:chgData name="Lidia Welldeabzghi" userId="6657851c-35d9-4326-b5bf-045b30d4ae05" providerId="ADAL" clId="{F8EA20D4-23E3-46A7-8F5A-B0F485C9EAE5}" dt="2024-03-27T19:03:26.520" v="410" actId="404"/>
            <ac:spMkLst>
              <pc:docMk/>
              <pc:sldMasterMk cId="2394396925" sldId="2147483661"/>
              <pc:sldLayoutMk cId="496303994" sldId="2147483679"/>
              <ac:spMk id="3" creationId="{CAF8F316-5A1E-7E46-5A95-F83876EE2C2E}"/>
            </ac:spMkLst>
          </pc:spChg>
          <pc:spChg chg="mod">
            <ac:chgData name="Lidia Welldeabzghi" userId="6657851c-35d9-4326-b5bf-045b30d4ae05" providerId="ADAL" clId="{F8EA20D4-23E3-46A7-8F5A-B0F485C9EAE5}" dt="2024-03-27T19:03:23.945" v="409" actId="404"/>
            <ac:spMkLst>
              <pc:docMk/>
              <pc:sldMasterMk cId="2394396925" sldId="2147483661"/>
              <pc:sldLayoutMk cId="496303994" sldId="2147483679"/>
              <ac:spMk id="4" creationId="{0676AEC4-C477-8D4E-400B-BA76F2A8B655}"/>
            </ac:spMkLst>
          </pc:spChg>
          <pc:spChg chg="mod">
            <ac:chgData name="Lidia Welldeabzghi" userId="6657851c-35d9-4326-b5bf-045b30d4ae05" providerId="ADAL" clId="{F8EA20D4-23E3-46A7-8F5A-B0F485C9EAE5}" dt="2024-03-27T19:03:41.553" v="416" actId="404"/>
            <ac:spMkLst>
              <pc:docMk/>
              <pc:sldMasterMk cId="2394396925" sldId="2147483661"/>
              <pc:sldLayoutMk cId="496303994" sldId="2147483679"/>
              <ac:spMk id="13" creationId="{C6C5D7BB-F081-AE0C-6BAA-5C53E9968F72}"/>
            </ac:spMkLst>
          </pc:spChg>
          <pc:spChg chg="mod">
            <ac:chgData name="Lidia Welldeabzghi" userId="6657851c-35d9-4326-b5bf-045b30d4ae05" providerId="ADAL" clId="{F8EA20D4-23E3-46A7-8F5A-B0F485C9EAE5}" dt="2024-03-27T19:03:30.825" v="412" actId="404"/>
            <ac:spMkLst>
              <pc:docMk/>
              <pc:sldMasterMk cId="2394396925" sldId="2147483661"/>
              <pc:sldLayoutMk cId="496303994" sldId="2147483679"/>
              <ac:spMk id="23" creationId="{00CC4EDA-E8DB-BB7D-DA1C-0B05A1262887}"/>
            </ac:spMkLst>
          </pc:spChg>
          <pc:spChg chg="mod">
            <ac:chgData name="Lidia Welldeabzghi" userId="6657851c-35d9-4326-b5bf-045b30d4ae05" providerId="ADAL" clId="{F8EA20D4-23E3-46A7-8F5A-B0F485C9EAE5}" dt="2024-03-27T19:03:33.297" v="413" actId="404"/>
            <ac:spMkLst>
              <pc:docMk/>
              <pc:sldMasterMk cId="2394396925" sldId="2147483661"/>
              <pc:sldLayoutMk cId="496303994" sldId="2147483679"/>
              <ac:spMk id="26" creationId="{70F8BD5C-BB07-D70C-7B7E-D48D664F2941}"/>
            </ac:spMkLst>
          </pc:spChg>
          <pc:spChg chg="mod">
            <ac:chgData name="Lidia Welldeabzghi" userId="6657851c-35d9-4326-b5bf-045b30d4ae05" providerId="ADAL" clId="{F8EA20D4-23E3-46A7-8F5A-B0F485C9EAE5}" dt="2024-03-27T19:03:28.585" v="411" actId="404"/>
            <ac:spMkLst>
              <pc:docMk/>
              <pc:sldMasterMk cId="2394396925" sldId="2147483661"/>
              <pc:sldLayoutMk cId="496303994" sldId="2147483679"/>
              <ac:spMk id="27" creationId="{55963887-F3F0-94CC-EF89-0A2E74271239}"/>
            </ac:spMkLst>
          </pc:spChg>
          <pc:spChg chg="mod">
            <ac:chgData name="Lidia Welldeabzghi" userId="6657851c-35d9-4326-b5bf-045b30d4ae05" providerId="ADAL" clId="{F8EA20D4-23E3-46A7-8F5A-B0F485C9EAE5}" dt="2024-03-27T19:03:39.017" v="415" actId="404"/>
            <ac:spMkLst>
              <pc:docMk/>
              <pc:sldMasterMk cId="2394396925" sldId="2147483661"/>
              <pc:sldLayoutMk cId="496303994" sldId="2147483679"/>
              <ac:spMk id="32" creationId="{3D97CCEF-8B32-DA8D-8220-433DBAC8C95B}"/>
            </ac:spMkLst>
          </pc:spChg>
          <pc:spChg chg="mod">
            <ac:chgData name="Lidia Welldeabzghi" userId="6657851c-35d9-4326-b5bf-045b30d4ae05" providerId="ADAL" clId="{F8EA20D4-23E3-46A7-8F5A-B0F485C9EAE5}" dt="2024-03-27T19:03:35.601" v="414" actId="404"/>
            <ac:spMkLst>
              <pc:docMk/>
              <pc:sldMasterMk cId="2394396925" sldId="2147483661"/>
              <pc:sldLayoutMk cId="496303994" sldId="2147483679"/>
              <ac:spMk id="33" creationId="{0669D30F-026D-396E-3EE2-06DF84238CBA}"/>
            </ac:spMkLst>
          </pc:spChg>
          <pc:spChg chg="mod">
            <ac:chgData name="Lidia Welldeabzghi" userId="6657851c-35d9-4326-b5bf-045b30d4ae05" providerId="ADAL" clId="{F8EA20D4-23E3-46A7-8F5A-B0F485C9EAE5}" dt="2024-03-27T19:03:45" v="417" actId="404"/>
            <ac:spMkLst>
              <pc:docMk/>
              <pc:sldMasterMk cId="2394396925" sldId="2147483661"/>
              <pc:sldLayoutMk cId="496303994" sldId="2147483679"/>
              <ac:spMk id="37" creationId="{09B6D762-D0FD-44E1-840D-96D8D0C2D7F5}"/>
            </ac:spMkLst>
          </pc:spChg>
        </pc:sldLayoutChg>
        <pc:sldLayoutChg chg="del">
          <pc:chgData name="Lidia Welldeabzghi" userId="6657851c-35d9-4326-b5bf-045b30d4ae05" providerId="ADAL" clId="{F8EA20D4-23E3-46A7-8F5A-B0F485C9EAE5}" dt="2024-03-27T20:15:25.169" v="1584" actId="2696"/>
          <pc:sldLayoutMkLst>
            <pc:docMk/>
            <pc:sldMasterMk cId="2394396925" sldId="2147483661"/>
            <pc:sldLayoutMk cId="1501148472" sldId="2147483680"/>
          </pc:sldLayoutMkLst>
        </pc:sldLayoutChg>
        <pc:sldLayoutChg chg="modSp del">
          <pc:chgData name="Lidia Welldeabzghi" userId="6657851c-35d9-4326-b5bf-045b30d4ae05" providerId="ADAL" clId="{F8EA20D4-23E3-46A7-8F5A-B0F485C9EAE5}" dt="2024-03-27T20:15:26.462" v="1585" actId="2696"/>
          <pc:sldLayoutMkLst>
            <pc:docMk/>
            <pc:sldMasterMk cId="2394396925" sldId="2147483661"/>
            <pc:sldLayoutMk cId="2088388667" sldId="2147483681"/>
          </pc:sldLayoutMkLst>
          <pc:spChg chg="mod">
            <ac:chgData name="Lidia Welldeabzghi" userId="6657851c-35d9-4326-b5bf-045b30d4ae05" providerId="ADAL" clId="{F8EA20D4-23E3-46A7-8F5A-B0F485C9EAE5}" dt="2024-03-27T19:02:43.041" v="403" actId="404"/>
            <ac:spMkLst>
              <pc:docMk/>
              <pc:sldMasterMk cId="2394396925" sldId="2147483661"/>
              <pc:sldLayoutMk cId="2088388667" sldId="2147483681"/>
              <ac:spMk id="4" creationId="{0676AEC4-C477-8D4E-400B-BA76F2A8B655}"/>
            </ac:spMkLst>
          </pc:spChg>
          <pc:spChg chg="mod">
            <ac:chgData name="Lidia Welldeabzghi" userId="6657851c-35d9-4326-b5bf-045b30d4ae05" providerId="ADAL" clId="{F8EA20D4-23E3-46A7-8F5A-B0F485C9EAE5}" dt="2024-03-27T19:02:55.473" v="408" actId="404"/>
            <ac:spMkLst>
              <pc:docMk/>
              <pc:sldMasterMk cId="2394396925" sldId="2147483661"/>
              <pc:sldLayoutMk cId="2088388667" sldId="2147483681"/>
              <ac:spMk id="13" creationId="{C6C5D7BB-F081-AE0C-6BAA-5C53E9968F72}"/>
            </ac:spMkLst>
          </pc:spChg>
          <pc:spChg chg="mod">
            <ac:chgData name="Lidia Welldeabzghi" userId="6657851c-35d9-4326-b5bf-045b30d4ae05" providerId="ADAL" clId="{F8EA20D4-23E3-46A7-8F5A-B0F485C9EAE5}" dt="2024-03-27T19:02:45.041" v="404" actId="404"/>
            <ac:spMkLst>
              <pc:docMk/>
              <pc:sldMasterMk cId="2394396925" sldId="2147483661"/>
              <pc:sldLayoutMk cId="2088388667" sldId="2147483681"/>
              <ac:spMk id="17" creationId="{4D073AF7-821F-F27E-678D-22B8D310E5C5}"/>
            </ac:spMkLst>
          </pc:spChg>
          <pc:spChg chg="mod">
            <ac:chgData name="Lidia Welldeabzghi" userId="6657851c-35d9-4326-b5bf-045b30d4ae05" providerId="ADAL" clId="{F8EA20D4-23E3-46A7-8F5A-B0F485C9EAE5}" dt="2024-03-27T19:02:47.040" v="405" actId="404"/>
            <ac:spMkLst>
              <pc:docMk/>
              <pc:sldMasterMk cId="2394396925" sldId="2147483661"/>
              <pc:sldLayoutMk cId="2088388667" sldId="2147483681"/>
              <ac:spMk id="23" creationId="{00CC4EDA-E8DB-BB7D-DA1C-0B05A1262887}"/>
            </ac:spMkLst>
          </pc:spChg>
          <pc:spChg chg="mod">
            <ac:chgData name="Lidia Welldeabzghi" userId="6657851c-35d9-4326-b5bf-045b30d4ae05" providerId="ADAL" clId="{F8EA20D4-23E3-46A7-8F5A-B0F485C9EAE5}" dt="2024-03-27T19:02:49.281" v="406" actId="404"/>
            <ac:spMkLst>
              <pc:docMk/>
              <pc:sldMasterMk cId="2394396925" sldId="2147483661"/>
              <pc:sldLayoutMk cId="2088388667" sldId="2147483681"/>
              <ac:spMk id="26" creationId="{70F8BD5C-BB07-D70C-7B7E-D48D664F2941}"/>
            </ac:spMkLst>
          </pc:spChg>
          <pc:spChg chg="mod">
            <ac:chgData name="Lidia Welldeabzghi" userId="6657851c-35d9-4326-b5bf-045b30d4ae05" providerId="ADAL" clId="{F8EA20D4-23E3-46A7-8F5A-B0F485C9EAE5}" dt="2024-03-27T19:02:51.857" v="407" actId="404"/>
            <ac:spMkLst>
              <pc:docMk/>
              <pc:sldMasterMk cId="2394396925" sldId="2147483661"/>
              <pc:sldLayoutMk cId="2088388667" sldId="2147483681"/>
              <ac:spMk id="32" creationId="{3D97CCEF-8B32-DA8D-8220-433DBAC8C95B}"/>
            </ac:spMkLst>
          </pc:spChg>
        </pc:sldLayoutChg>
        <pc:sldLayoutChg chg="modSp mod">
          <pc:chgData name="Lidia Welldeabzghi" userId="6657851c-35d9-4326-b5bf-045b30d4ae05" providerId="ADAL" clId="{F8EA20D4-23E3-46A7-8F5A-B0F485C9EAE5}" dt="2024-03-27T19:59:07.154" v="1116" actId="5793"/>
          <pc:sldLayoutMkLst>
            <pc:docMk/>
            <pc:sldMasterMk cId="2394396925" sldId="2147483661"/>
            <pc:sldLayoutMk cId="2894851312" sldId="2147483682"/>
          </pc:sldLayoutMkLst>
          <pc:spChg chg="mod">
            <ac:chgData name="Lidia Welldeabzghi" userId="6657851c-35d9-4326-b5bf-045b30d4ae05" providerId="ADAL" clId="{F8EA20D4-23E3-46A7-8F5A-B0F485C9EAE5}" dt="2024-03-27T19:59:07.154" v="1116" actId="5793"/>
            <ac:spMkLst>
              <pc:docMk/>
              <pc:sldMasterMk cId="2394396925" sldId="2147483661"/>
              <pc:sldLayoutMk cId="2894851312" sldId="2147483682"/>
              <ac:spMk id="16" creationId="{5F8397AA-E398-929E-0C83-31AB9C22E568}"/>
            </ac:spMkLst>
          </pc:spChg>
        </pc:sldLayoutChg>
        <pc:sldLayoutChg chg="modSp mod">
          <pc:chgData name="Lidia Welldeabzghi" userId="6657851c-35d9-4326-b5bf-045b30d4ae05" providerId="ADAL" clId="{F8EA20D4-23E3-46A7-8F5A-B0F485C9EAE5}" dt="2024-03-27T20:12:30.124" v="1582" actId="20577"/>
          <pc:sldLayoutMkLst>
            <pc:docMk/>
            <pc:sldMasterMk cId="2394396925" sldId="2147483661"/>
            <pc:sldLayoutMk cId="3859855295" sldId="2147483683"/>
          </pc:sldLayoutMkLst>
          <pc:spChg chg="mod">
            <ac:chgData name="Lidia Welldeabzghi" userId="6657851c-35d9-4326-b5bf-045b30d4ae05" providerId="ADAL" clId="{F8EA20D4-23E3-46A7-8F5A-B0F485C9EAE5}" dt="2024-03-27T19:26:44.705" v="920" actId="404"/>
            <ac:spMkLst>
              <pc:docMk/>
              <pc:sldMasterMk cId="2394396925" sldId="2147483661"/>
              <pc:sldLayoutMk cId="3859855295" sldId="2147483683"/>
              <ac:spMk id="5" creationId="{0A96F4E7-0BC6-6E08-9BA6-D3347C795D03}"/>
            </ac:spMkLst>
          </pc:spChg>
          <pc:spChg chg="mod">
            <ac:chgData name="Lidia Welldeabzghi" userId="6657851c-35d9-4326-b5bf-045b30d4ae05" providerId="ADAL" clId="{F8EA20D4-23E3-46A7-8F5A-B0F485C9EAE5}" dt="2024-03-27T19:26:39.489" v="919" actId="404"/>
            <ac:spMkLst>
              <pc:docMk/>
              <pc:sldMasterMk cId="2394396925" sldId="2147483661"/>
              <pc:sldLayoutMk cId="3859855295" sldId="2147483683"/>
              <ac:spMk id="11" creationId="{366E3751-4A42-3B8D-5208-B03E95659924}"/>
            </ac:spMkLst>
          </pc:spChg>
          <pc:spChg chg="mod">
            <ac:chgData name="Lidia Welldeabzghi" userId="6657851c-35d9-4326-b5bf-045b30d4ae05" providerId="ADAL" clId="{F8EA20D4-23E3-46A7-8F5A-B0F485C9EAE5}" dt="2024-03-27T20:12:30.124" v="1582" actId="20577"/>
            <ac:spMkLst>
              <pc:docMk/>
              <pc:sldMasterMk cId="2394396925" sldId="2147483661"/>
              <pc:sldLayoutMk cId="3859855295" sldId="2147483683"/>
              <ac:spMk id="12" creationId="{D857812C-F707-CEB5-F849-562C7BA4920F}"/>
            </ac:spMkLst>
          </pc:spChg>
          <pc:spChg chg="mod">
            <ac:chgData name="Lidia Welldeabzghi" userId="6657851c-35d9-4326-b5bf-045b30d4ae05" providerId="ADAL" clId="{F8EA20D4-23E3-46A7-8F5A-B0F485C9EAE5}" dt="2024-03-27T19:26:52.422" v="922" actId="20577"/>
            <ac:spMkLst>
              <pc:docMk/>
              <pc:sldMasterMk cId="2394396925" sldId="2147483661"/>
              <pc:sldLayoutMk cId="3859855295" sldId="2147483683"/>
              <ac:spMk id="14" creationId="{BED520A0-5A91-65BD-5356-54F489A6981F}"/>
            </ac:spMkLst>
          </pc:spChg>
        </pc:sldLayoutChg>
        <pc:sldLayoutChg chg="addSp delSp modSp del mod">
          <pc:chgData name="Lidia Welldeabzghi" userId="6657851c-35d9-4326-b5bf-045b30d4ae05" providerId="ADAL" clId="{F8EA20D4-23E3-46A7-8F5A-B0F485C9EAE5}" dt="2024-03-27T20:15:31.305" v="1587" actId="2696"/>
          <pc:sldLayoutMkLst>
            <pc:docMk/>
            <pc:sldMasterMk cId="2394396925" sldId="2147483661"/>
            <pc:sldLayoutMk cId="3371246564" sldId="2147483684"/>
          </pc:sldLayoutMkLst>
          <pc:spChg chg="mod ord">
            <ac:chgData name="Lidia Welldeabzghi" userId="6657851c-35d9-4326-b5bf-045b30d4ae05" providerId="ADAL" clId="{F8EA20D4-23E3-46A7-8F5A-B0F485C9EAE5}" dt="2024-03-27T18:24:58.872" v="176" actId="14100"/>
            <ac:spMkLst>
              <pc:docMk/>
              <pc:sldMasterMk cId="2394396925" sldId="2147483661"/>
              <pc:sldLayoutMk cId="3371246564" sldId="2147483684"/>
              <ac:spMk id="2" creationId="{CBD3EEC2-4DF2-77B7-01E6-705CB7AF445B}"/>
            </ac:spMkLst>
          </pc:spChg>
          <pc:spChg chg="mod">
            <ac:chgData name="Lidia Welldeabzghi" userId="6657851c-35d9-4326-b5bf-045b30d4ae05" providerId="ADAL" clId="{F8EA20D4-23E3-46A7-8F5A-B0F485C9EAE5}" dt="2024-03-27T18:47:50.839" v="340" actId="1076"/>
            <ac:spMkLst>
              <pc:docMk/>
              <pc:sldMasterMk cId="2394396925" sldId="2147483661"/>
              <pc:sldLayoutMk cId="3371246564" sldId="2147483684"/>
              <ac:spMk id="3" creationId="{4F11DD7E-C0C1-77E5-16C8-3A605512BA19}"/>
            </ac:spMkLst>
          </pc:spChg>
          <pc:spChg chg="mod">
            <ac:chgData name="Lidia Welldeabzghi" userId="6657851c-35d9-4326-b5bf-045b30d4ae05" providerId="ADAL" clId="{F8EA20D4-23E3-46A7-8F5A-B0F485C9EAE5}" dt="2024-03-27T19:16:13.809" v="734" actId="1076"/>
            <ac:spMkLst>
              <pc:docMk/>
              <pc:sldMasterMk cId="2394396925" sldId="2147483661"/>
              <pc:sldLayoutMk cId="3371246564" sldId="2147483684"/>
              <ac:spMk id="6" creationId="{4C24A9EB-41FA-41D8-BA69-871ACB50E6EB}"/>
            </ac:spMkLst>
          </pc:spChg>
          <pc:spChg chg="mod">
            <ac:chgData name="Lidia Welldeabzghi" userId="6657851c-35d9-4326-b5bf-045b30d4ae05" providerId="ADAL" clId="{F8EA20D4-23E3-46A7-8F5A-B0F485C9EAE5}" dt="2024-03-27T18:24:19.368" v="170" actId="1076"/>
            <ac:spMkLst>
              <pc:docMk/>
              <pc:sldMasterMk cId="2394396925" sldId="2147483661"/>
              <pc:sldLayoutMk cId="3371246564" sldId="2147483684"/>
              <ac:spMk id="8" creationId="{E2AC6612-43B4-2567-D2E2-4094E4C240BD}"/>
            </ac:spMkLst>
          </pc:spChg>
          <pc:spChg chg="mod">
            <ac:chgData name="Lidia Welldeabzghi" userId="6657851c-35d9-4326-b5bf-045b30d4ae05" providerId="ADAL" clId="{F8EA20D4-23E3-46A7-8F5A-B0F485C9EAE5}" dt="2024-03-27T18:21:14.877" v="26" actId="20577"/>
            <ac:spMkLst>
              <pc:docMk/>
              <pc:sldMasterMk cId="2394396925" sldId="2147483661"/>
              <pc:sldLayoutMk cId="3371246564" sldId="2147483684"/>
              <ac:spMk id="9" creationId="{3676FF84-31E1-C937-463E-EA12653DED04}"/>
            </ac:spMkLst>
          </pc:spChg>
          <pc:spChg chg="del mod">
            <ac:chgData name="Lidia Welldeabzghi" userId="6657851c-35d9-4326-b5bf-045b30d4ae05" providerId="ADAL" clId="{F8EA20D4-23E3-46A7-8F5A-B0F485C9EAE5}" dt="2024-03-27T19:29:37.678" v="927" actId="478"/>
            <ac:spMkLst>
              <pc:docMk/>
              <pc:sldMasterMk cId="2394396925" sldId="2147483661"/>
              <pc:sldLayoutMk cId="3371246564" sldId="2147483684"/>
              <ac:spMk id="11" creationId="{366E3751-4A42-3B8D-5208-B03E95659924}"/>
            </ac:spMkLst>
          </pc:spChg>
          <pc:spChg chg="mod">
            <ac:chgData name="Lidia Welldeabzghi" userId="6657851c-35d9-4326-b5bf-045b30d4ae05" providerId="ADAL" clId="{F8EA20D4-23E3-46A7-8F5A-B0F485C9EAE5}" dt="2024-03-27T18:20:57.873" v="8" actId="20577"/>
            <ac:spMkLst>
              <pc:docMk/>
              <pc:sldMasterMk cId="2394396925" sldId="2147483661"/>
              <pc:sldLayoutMk cId="3371246564" sldId="2147483684"/>
              <ac:spMk id="12" creationId="{D857812C-F707-CEB5-F849-562C7BA4920F}"/>
            </ac:spMkLst>
          </pc:spChg>
          <pc:spChg chg="mod">
            <ac:chgData name="Lidia Welldeabzghi" userId="6657851c-35d9-4326-b5bf-045b30d4ae05" providerId="ADAL" clId="{F8EA20D4-23E3-46A7-8F5A-B0F485C9EAE5}" dt="2024-03-27T19:16:18.488" v="735" actId="1076"/>
            <ac:spMkLst>
              <pc:docMk/>
              <pc:sldMasterMk cId="2394396925" sldId="2147483661"/>
              <pc:sldLayoutMk cId="3371246564" sldId="2147483684"/>
              <ac:spMk id="14" creationId="{E856A02A-682F-0AB9-2B00-E8155AE64F0B}"/>
            </ac:spMkLst>
          </pc:spChg>
          <pc:spChg chg="del mod">
            <ac:chgData name="Lidia Welldeabzghi" userId="6657851c-35d9-4326-b5bf-045b30d4ae05" providerId="ADAL" clId="{F8EA20D4-23E3-46A7-8F5A-B0F485C9EAE5}" dt="2024-03-27T18:23:21.801" v="158" actId="478"/>
            <ac:spMkLst>
              <pc:docMk/>
              <pc:sldMasterMk cId="2394396925" sldId="2147483661"/>
              <pc:sldLayoutMk cId="3371246564" sldId="2147483684"/>
              <ac:spMk id="15" creationId="{197EFB13-7FAF-2B6D-413F-9CAFECE832BF}"/>
            </ac:spMkLst>
          </pc:spChg>
          <pc:spChg chg="del">
            <ac:chgData name="Lidia Welldeabzghi" userId="6657851c-35d9-4326-b5bf-045b30d4ae05" providerId="ADAL" clId="{F8EA20D4-23E3-46A7-8F5A-B0F485C9EAE5}" dt="2024-03-27T18:23:23.025" v="159" actId="478"/>
            <ac:spMkLst>
              <pc:docMk/>
              <pc:sldMasterMk cId="2394396925" sldId="2147483661"/>
              <pc:sldLayoutMk cId="3371246564" sldId="2147483684"/>
              <ac:spMk id="16" creationId="{C204FC51-3AA1-2470-229C-C3E81D8C292B}"/>
            </ac:spMkLst>
          </pc:spChg>
          <pc:spChg chg="del mod">
            <ac:chgData name="Lidia Welldeabzghi" userId="6657851c-35d9-4326-b5bf-045b30d4ae05" providerId="ADAL" clId="{F8EA20D4-23E3-46A7-8F5A-B0F485C9EAE5}" dt="2024-03-27T19:29:40.794" v="928" actId="478"/>
            <ac:spMkLst>
              <pc:docMk/>
              <pc:sldMasterMk cId="2394396925" sldId="2147483661"/>
              <pc:sldLayoutMk cId="3371246564" sldId="2147483684"/>
              <ac:spMk id="17" creationId="{4D4856FA-B0F4-D0C8-0330-C21FFD929E83}"/>
            </ac:spMkLst>
          </pc:spChg>
          <pc:spChg chg="del">
            <ac:chgData name="Lidia Welldeabzghi" userId="6657851c-35d9-4326-b5bf-045b30d4ae05" providerId="ADAL" clId="{F8EA20D4-23E3-46A7-8F5A-B0F485C9EAE5}" dt="2024-03-27T18:23:23.824" v="160" actId="478"/>
            <ac:spMkLst>
              <pc:docMk/>
              <pc:sldMasterMk cId="2394396925" sldId="2147483661"/>
              <pc:sldLayoutMk cId="3371246564" sldId="2147483684"/>
              <ac:spMk id="18" creationId="{66EE628D-9B92-AB0C-40F6-C70C231358E5}"/>
            </ac:spMkLst>
          </pc:spChg>
          <pc:picChg chg="add mod">
            <ac:chgData name="Lidia Welldeabzghi" userId="6657851c-35d9-4326-b5bf-045b30d4ae05" providerId="ADAL" clId="{F8EA20D4-23E3-46A7-8F5A-B0F485C9EAE5}" dt="2024-03-27T18:23:57.477" v="165"/>
            <ac:picMkLst>
              <pc:docMk/>
              <pc:sldMasterMk cId="2394396925" sldId="2147483661"/>
              <pc:sldLayoutMk cId="3371246564" sldId="2147483684"/>
              <ac:picMk id="4" creationId="{7C8ADAD3-AE82-DCCF-9618-CE50474A2443}"/>
            </ac:picMkLst>
          </pc:picChg>
        </pc:sldLayoutChg>
        <pc:sldLayoutChg chg="del">
          <pc:chgData name="Lidia Welldeabzghi" userId="6657851c-35d9-4326-b5bf-045b30d4ae05" providerId="ADAL" clId="{F8EA20D4-23E3-46A7-8F5A-B0F485C9EAE5}" dt="2024-03-27T20:15:21.891" v="1583" actId="2696"/>
          <pc:sldLayoutMkLst>
            <pc:docMk/>
            <pc:sldMasterMk cId="2394396925" sldId="2147483661"/>
            <pc:sldLayoutMk cId="2890018589" sldId="2147483686"/>
          </pc:sldLayoutMkLst>
        </pc:sldLayoutChg>
        <pc:sldLayoutChg chg="modSp del mod">
          <pc:chgData name="Lidia Welldeabzghi" userId="6657851c-35d9-4326-b5bf-045b30d4ae05" providerId="ADAL" clId="{F8EA20D4-23E3-46A7-8F5A-B0F485C9EAE5}" dt="2024-03-27T18:25:29.782" v="189" actId="2696"/>
          <pc:sldLayoutMkLst>
            <pc:docMk/>
            <pc:sldMasterMk cId="2394396925" sldId="2147483661"/>
            <pc:sldLayoutMk cId="3530006491" sldId="2147483688"/>
          </pc:sldLayoutMkLst>
          <pc:spChg chg="mod">
            <ac:chgData name="Lidia Welldeabzghi" userId="6657851c-35d9-4326-b5bf-045b30d4ae05" providerId="ADAL" clId="{F8EA20D4-23E3-46A7-8F5A-B0F485C9EAE5}" dt="2024-03-27T18:22:03.146" v="109" actId="20577"/>
            <ac:spMkLst>
              <pc:docMk/>
              <pc:sldMasterMk cId="2394396925" sldId="2147483661"/>
              <pc:sldLayoutMk cId="3530006491" sldId="2147483688"/>
              <ac:spMk id="6" creationId="{4C24A9EB-41FA-41D8-BA69-871ACB50E6EB}"/>
            </ac:spMkLst>
          </pc:spChg>
          <pc:spChg chg="mod">
            <ac:chgData name="Lidia Welldeabzghi" userId="6657851c-35d9-4326-b5bf-045b30d4ae05" providerId="ADAL" clId="{F8EA20D4-23E3-46A7-8F5A-B0F485C9EAE5}" dt="2024-03-27T18:21:57.479" v="100" actId="20577"/>
            <ac:spMkLst>
              <pc:docMk/>
              <pc:sldMasterMk cId="2394396925" sldId="2147483661"/>
              <pc:sldLayoutMk cId="3530006491" sldId="2147483688"/>
              <ac:spMk id="9" creationId="{3676FF84-31E1-C937-463E-EA12653DED04}"/>
            </ac:spMkLst>
          </pc:spChg>
          <pc:spChg chg="mod">
            <ac:chgData name="Lidia Welldeabzghi" userId="6657851c-35d9-4326-b5bf-045b30d4ae05" providerId="ADAL" clId="{F8EA20D4-23E3-46A7-8F5A-B0F485C9EAE5}" dt="2024-03-27T18:22:17.387" v="131" actId="20577"/>
            <ac:spMkLst>
              <pc:docMk/>
              <pc:sldMasterMk cId="2394396925" sldId="2147483661"/>
              <pc:sldLayoutMk cId="3530006491" sldId="2147483688"/>
              <ac:spMk id="15" creationId="{197EFB13-7FAF-2B6D-413F-9CAFECE832BF}"/>
            </ac:spMkLst>
          </pc:spChg>
        </pc:sldLayoutChg>
        <pc:sldLayoutChg chg="modSp del mod">
          <pc:chgData name="Lidia Welldeabzghi" userId="6657851c-35d9-4326-b5bf-045b30d4ae05" providerId="ADAL" clId="{F8EA20D4-23E3-46A7-8F5A-B0F485C9EAE5}" dt="2024-03-27T18:25:31.277" v="190" actId="2696"/>
          <pc:sldLayoutMkLst>
            <pc:docMk/>
            <pc:sldMasterMk cId="2394396925" sldId="2147483661"/>
            <pc:sldLayoutMk cId="1673557392" sldId="2147483689"/>
          </pc:sldLayoutMkLst>
          <pc:spChg chg="mod">
            <ac:chgData name="Lidia Welldeabzghi" userId="6657851c-35d9-4326-b5bf-045b30d4ae05" providerId="ADAL" clId="{F8EA20D4-23E3-46A7-8F5A-B0F485C9EAE5}" dt="2024-03-27T18:22:34.280" v="157" actId="20577"/>
            <ac:spMkLst>
              <pc:docMk/>
              <pc:sldMasterMk cId="2394396925" sldId="2147483661"/>
              <pc:sldLayoutMk cId="1673557392" sldId="2147483689"/>
              <ac:spMk id="9" creationId="{3676FF84-31E1-C937-463E-EA12653DED04}"/>
            </ac:spMkLst>
          </pc:spChg>
        </pc:sldLayoutChg>
        <pc:sldLayoutChg chg="del">
          <pc:chgData name="Lidia Welldeabzghi" userId="6657851c-35d9-4326-b5bf-045b30d4ae05" providerId="ADAL" clId="{F8EA20D4-23E3-46A7-8F5A-B0F485C9EAE5}" dt="2024-03-27T19:09:12.223" v="448" actId="2696"/>
          <pc:sldLayoutMkLst>
            <pc:docMk/>
            <pc:sldMasterMk cId="2394396925" sldId="2147483661"/>
            <pc:sldLayoutMk cId="2825875617" sldId="2147483690"/>
          </pc:sldLayoutMkLst>
        </pc:sldLayoutChg>
        <pc:sldLayoutChg chg="delSp modSp del mod">
          <pc:chgData name="Lidia Welldeabzghi" userId="6657851c-35d9-4326-b5bf-045b30d4ae05" providerId="ADAL" clId="{F8EA20D4-23E3-46A7-8F5A-B0F485C9EAE5}" dt="2024-03-27T20:15:32.032" v="1588" actId="2696"/>
          <pc:sldLayoutMkLst>
            <pc:docMk/>
            <pc:sldMasterMk cId="2394396925" sldId="2147483661"/>
            <pc:sldLayoutMk cId="2711453020" sldId="2147483691"/>
          </pc:sldLayoutMkLst>
          <pc:spChg chg="mod">
            <ac:chgData name="Lidia Welldeabzghi" userId="6657851c-35d9-4326-b5bf-045b30d4ae05" providerId="ADAL" clId="{F8EA20D4-23E3-46A7-8F5A-B0F485C9EAE5}" dt="2024-03-27T18:48:32.081" v="352" actId="404"/>
            <ac:spMkLst>
              <pc:docMk/>
              <pc:sldMasterMk cId="2394396925" sldId="2147483661"/>
              <pc:sldLayoutMk cId="2711453020" sldId="2147483691"/>
              <ac:spMk id="3" creationId="{4F11DD7E-C0C1-77E5-16C8-3A605512BA19}"/>
            </ac:spMkLst>
          </pc:spChg>
          <pc:spChg chg="mod">
            <ac:chgData name="Lidia Welldeabzghi" userId="6657851c-35d9-4326-b5bf-045b30d4ae05" providerId="ADAL" clId="{F8EA20D4-23E3-46A7-8F5A-B0F485C9EAE5}" dt="2024-03-27T19:15:55.905" v="730" actId="1076"/>
            <ac:spMkLst>
              <pc:docMk/>
              <pc:sldMasterMk cId="2394396925" sldId="2147483661"/>
              <pc:sldLayoutMk cId="2711453020" sldId="2147483691"/>
              <ac:spMk id="6" creationId="{4C24A9EB-41FA-41D8-BA69-871ACB50E6EB}"/>
            </ac:spMkLst>
          </pc:spChg>
          <pc:spChg chg="mod">
            <ac:chgData name="Lidia Welldeabzghi" userId="6657851c-35d9-4326-b5bf-045b30d4ae05" providerId="ADAL" clId="{F8EA20D4-23E3-46A7-8F5A-B0F485C9EAE5}" dt="2024-03-27T18:25:48.274" v="208" actId="20577"/>
            <ac:spMkLst>
              <pc:docMk/>
              <pc:sldMasterMk cId="2394396925" sldId="2147483661"/>
              <pc:sldLayoutMk cId="2711453020" sldId="2147483691"/>
              <ac:spMk id="9" creationId="{3676FF84-31E1-C937-463E-EA12653DED04}"/>
            </ac:spMkLst>
          </pc:spChg>
          <pc:spChg chg="del mod">
            <ac:chgData name="Lidia Welldeabzghi" userId="6657851c-35d9-4326-b5bf-045b30d4ae05" providerId="ADAL" clId="{F8EA20D4-23E3-46A7-8F5A-B0F485C9EAE5}" dt="2024-03-27T19:29:26.564" v="925" actId="478"/>
            <ac:spMkLst>
              <pc:docMk/>
              <pc:sldMasterMk cId="2394396925" sldId="2147483661"/>
              <pc:sldLayoutMk cId="2711453020" sldId="2147483691"/>
              <ac:spMk id="11" creationId="{366E3751-4A42-3B8D-5208-B03E95659924}"/>
            </ac:spMkLst>
          </pc:spChg>
          <pc:spChg chg="mod">
            <ac:chgData name="Lidia Welldeabzghi" userId="6657851c-35d9-4326-b5bf-045b30d4ae05" providerId="ADAL" clId="{F8EA20D4-23E3-46A7-8F5A-B0F485C9EAE5}" dt="2024-03-27T19:15:58.993" v="731" actId="1076"/>
            <ac:spMkLst>
              <pc:docMk/>
              <pc:sldMasterMk cId="2394396925" sldId="2147483661"/>
              <pc:sldLayoutMk cId="2711453020" sldId="2147483691"/>
              <ac:spMk id="14" creationId="{E856A02A-682F-0AB9-2B00-E8155AE64F0B}"/>
            </ac:spMkLst>
          </pc:spChg>
          <pc:spChg chg="del mod">
            <ac:chgData name="Lidia Welldeabzghi" userId="6657851c-35d9-4326-b5bf-045b30d4ae05" providerId="ADAL" clId="{F8EA20D4-23E3-46A7-8F5A-B0F485C9EAE5}" dt="2024-03-27T19:29:29.415" v="926" actId="478"/>
            <ac:spMkLst>
              <pc:docMk/>
              <pc:sldMasterMk cId="2394396925" sldId="2147483661"/>
              <pc:sldLayoutMk cId="2711453020" sldId="2147483691"/>
              <ac:spMk id="17" creationId="{4D4856FA-B0F4-D0C8-0330-C21FFD929E83}"/>
            </ac:spMkLst>
          </pc:spChg>
        </pc:sldLayoutChg>
        <pc:sldLayoutChg chg="delSp modSp del mod">
          <pc:chgData name="Lidia Welldeabzghi" userId="6657851c-35d9-4326-b5bf-045b30d4ae05" providerId="ADAL" clId="{F8EA20D4-23E3-46A7-8F5A-B0F485C9EAE5}" dt="2024-03-27T20:15:32.909" v="1589" actId="2696"/>
          <pc:sldLayoutMkLst>
            <pc:docMk/>
            <pc:sldMasterMk cId="2394396925" sldId="2147483661"/>
            <pc:sldLayoutMk cId="4110473304" sldId="2147483692"/>
          </pc:sldLayoutMkLst>
          <pc:spChg chg="mod">
            <ac:chgData name="Lidia Welldeabzghi" userId="6657851c-35d9-4326-b5bf-045b30d4ae05" providerId="ADAL" clId="{F8EA20D4-23E3-46A7-8F5A-B0F485C9EAE5}" dt="2024-03-27T18:49:22.712" v="368" actId="404"/>
            <ac:spMkLst>
              <pc:docMk/>
              <pc:sldMasterMk cId="2394396925" sldId="2147483661"/>
              <pc:sldLayoutMk cId="4110473304" sldId="2147483692"/>
              <ac:spMk id="3" creationId="{4F11DD7E-C0C1-77E5-16C8-3A605512BA19}"/>
            </ac:spMkLst>
          </pc:spChg>
          <pc:spChg chg="mod">
            <ac:chgData name="Lidia Welldeabzghi" userId="6657851c-35d9-4326-b5bf-045b30d4ae05" providerId="ADAL" clId="{F8EA20D4-23E3-46A7-8F5A-B0F485C9EAE5}" dt="2024-03-27T19:16:04.505" v="732" actId="1076"/>
            <ac:spMkLst>
              <pc:docMk/>
              <pc:sldMasterMk cId="2394396925" sldId="2147483661"/>
              <pc:sldLayoutMk cId="4110473304" sldId="2147483692"/>
              <ac:spMk id="6" creationId="{4C24A9EB-41FA-41D8-BA69-871ACB50E6EB}"/>
            </ac:spMkLst>
          </pc:spChg>
          <pc:spChg chg="mod">
            <ac:chgData name="Lidia Welldeabzghi" userId="6657851c-35d9-4326-b5bf-045b30d4ae05" providerId="ADAL" clId="{F8EA20D4-23E3-46A7-8F5A-B0F485C9EAE5}" dt="2024-03-27T18:27:34.088" v="256" actId="20577"/>
            <ac:spMkLst>
              <pc:docMk/>
              <pc:sldMasterMk cId="2394396925" sldId="2147483661"/>
              <pc:sldLayoutMk cId="4110473304" sldId="2147483692"/>
              <ac:spMk id="9" creationId="{3676FF84-31E1-C937-463E-EA12653DED04}"/>
            </ac:spMkLst>
          </pc:spChg>
          <pc:spChg chg="del mod">
            <ac:chgData name="Lidia Welldeabzghi" userId="6657851c-35d9-4326-b5bf-045b30d4ae05" providerId="ADAL" clId="{F8EA20D4-23E3-46A7-8F5A-B0F485C9EAE5}" dt="2024-03-27T19:29:20.536" v="923" actId="478"/>
            <ac:spMkLst>
              <pc:docMk/>
              <pc:sldMasterMk cId="2394396925" sldId="2147483661"/>
              <pc:sldLayoutMk cId="4110473304" sldId="2147483692"/>
              <ac:spMk id="11" creationId="{366E3751-4A42-3B8D-5208-B03E95659924}"/>
            </ac:spMkLst>
          </pc:spChg>
          <pc:spChg chg="mod">
            <ac:chgData name="Lidia Welldeabzghi" userId="6657851c-35d9-4326-b5bf-045b30d4ae05" providerId="ADAL" clId="{F8EA20D4-23E3-46A7-8F5A-B0F485C9EAE5}" dt="2024-03-27T19:16:06.881" v="733" actId="1076"/>
            <ac:spMkLst>
              <pc:docMk/>
              <pc:sldMasterMk cId="2394396925" sldId="2147483661"/>
              <pc:sldLayoutMk cId="4110473304" sldId="2147483692"/>
              <ac:spMk id="14" creationId="{E856A02A-682F-0AB9-2B00-E8155AE64F0B}"/>
            </ac:spMkLst>
          </pc:spChg>
          <pc:spChg chg="del mod">
            <ac:chgData name="Lidia Welldeabzghi" userId="6657851c-35d9-4326-b5bf-045b30d4ae05" providerId="ADAL" clId="{F8EA20D4-23E3-46A7-8F5A-B0F485C9EAE5}" dt="2024-03-27T19:29:22.990" v="924" actId="478"/>
            <ac:spMkLst>
              <pc:docMk/>
              <pc:sldMasterMk cId="2394396925" sldId="2147483661"/>
              <pc:sldLayoutMk cId="4110473304" sldId="2147483692"/>
              <ac:spMk id="17" creationId="{4D4856FA-B0F4-D0C8-0330-C21FFD929E83}"/>
            </ac:spMkLst>
          </pc:spChg>
        </pc:sldLayoutChg>
        <pc:sldLayoutChg chg="delSp modSp mod">
          <pc:chgData name="Lidia Welldeabzghi" userId="6657851c-35d9-4326-b5bf-045b30d4ae05" providerId="ADAL" clId="{F8EA20D4-23E3-46A7-8F5A-B0F485C9EAE5}" dt="2024-03-27T19:04:52.258" v="434" actId="404"/>
          <pc:sldLayoutMkLst>
            <pc:docMk/>
            <pc:sldMasterMk cId="2394396925" sldId="2147483661"/>
            <pc:sldLayoutMk cId="66937892" sldId="2147483693"/>
          </pc:sldLayoutMkLst>
          <pc:spChg chg="del">
            <ac:chgData name="Lidia Welldeabzghi" userId="6657851c-35d9-4326-b5bf-045b30d4ae05" providerId="ADAL" clId="{F8EA20D4-23E3-46A7-8F5A-B0F485C9EAE5}" dt="2024-03-27T18:27:53.046" v="283" actId="478"/>
            <ac:spMkLst>
              <pc:docMk/>
              <pc:sldMasterMk cId="2394396925" sldId="2147483661"/>
              <pc:sldLayoutMk cId="66937892" sldId="2147483693"/>
              <ac:spMk id="2" creationId="{CBD3EEC2-4DF2-77B7-01E6-705CB7AF445B}"/>
            </ac:spMkLst>
          </pc:spChg>
          <pc:spChg chg="mod">
            <ac:chgData name="Lidia Welldeabzghi" userId="6657851c-35d9-4326-b5bf-045b30d4ae05" providerId="ADAL" clId="{F8EA20D4-23E3-46A7-8F5A-B0F485C9EAE5}" dt="2024-03-27T19:04:52.258" v="434" actId="404"/>
            <ac:spMkLst>
              <pc:docMk/>
              <pc:sldMasterMk cId="2394396925" sldId="2147483661"/>
              <pc:sldLayoutMk cId="66937892" sldId="2147483693"/>
              <ac:spMk id="3" creationId="{4F11DD7E-C0C1-77E5-16C8-3A605512BA19}"/>
            </ac:spMkLst>
          </pc:spChg>
          <pc:spChg chg="del">
            <ac:chgData name="Lidia Welldeabzghi" userId="6657851c-35d9-4326-b5bf-045b30d4ae05" providerId="ADAL" clId="{F8EA20D4-23E3-46A7-8F5A-B0F485C9EAE5}" dt="2024-03-27T18:27:54.663" v="284" actId="478"/>
            <ac:spMkLst>
              <pc:docMk/>
              <pc:sldMasterMk cId="2394396925" sldId="2147483661"/>
              <pc:sldLayoutMk cId="66937892" sldId="2147483693"/>
              <ac:spMk id="6" creationId="{4C24A9EB-41FA-41D8-BA69-871ACB50E6EB}"/>
            </ac:spMkLst>
          </pc:spChg>
          <pc:spChg chg="mod">
            <ac:chgData name="Lidia Welldeabzghi" userId="6657851c-35d9-4326-b5bf-045b30d4ae05" providerId="ADAL" clId="{F8EA20D4-23E3-46A7-8F5A-B0F485C9EAE5}" dt="2024-03-27T18:28:01.409" v="287" actId="14100"/>
            <ac:spMkLst>
              <pc:docMk/>
              <pc:sldMasterMk cId="2394396925" sldId="2147483661"/>
              <pc:sldLayoutMk cId="66937892" sldId="2147483693"/>
              <ac:spMk id="8" creationId="{E2AC6612-43B4-2567-D2E2-4094E4C240BD}"/>
            </ac:spMkLst>
          </pc:spChg>
          <pc:spChg chg="mod">
            <ac:chgData name="Lidia Welldeabzghi" userId="6657851c-35d9-4326-b5bf-045b30d4ae05" providerId="ADAL" clId="{F8EA20D4-23E3-46A7-8F5A-B0F485C9EAE5}" dt="2024-03-27T18:38:38.236" v="315" actId="20577"/>
            <ac:spMkLst>
              <pc:docMk/>
              <pc:sldMasterMk cId="2394396925" sldId="2147483661"/>
              <pc:sldLayoutMk cId="66937892" sldId="2147483693"/>
              <ac:spMk id="9" creationId="{3676FF84-31E1-C937-463E-EA12653DED04}"/>
            </ac:spMkLst>
          </pc:spChg>
          <pc:spChg chg="mod">
            <ac:chgData name="Lidia Welldeabzghi" userId="6657851c-35d9-4326-b5bf-045b30d4ae05" providerId="ADAL" clId="{F8EA20D4-23E3-46A7-8F5A-B0F485C9EAE5}" dt="2024-03-27T19:04:48.674" v="433" actId="404"/>
            <ac:spMkLst>
              <pc:docMk/>
              <pc:sldMasterMk cId="2394396925" sldId="2147483661"/>
              <pc:sldLayoutMk cId="66937892" sldId="2147483693"/>
              <ac:spMk id="11" creationId="{366E3751-4A42-3B8D-5208-B03E95659924}"/>
            </ac:spMkLst>
          </pc:spChg>
          <pc:spChg chg="del">
            <ac:chgData name="Lidia Welldeabzghi" userId="6657851c-35d9-4326-b5bf-045b30d4ae05" providerId="ADAL" clId="{F8EA20D4-23E3-46A7-8F5A-B0F485C9EAE5}" dt="2024-03-27T18:27:55.792" v="285" actId="478"/>
            <ac:spMkLst>
              <pc:docMk/>
              <pc:sldMasterMk cId="2394396925" sldId="2147483661"/>
              <pc:sldLayoutMk cId="66937892" sldId="2147483693"/>
              <ac:spMk id="14" creationId="{E856A02A-682F-0AB9-2B00-E8155AE64F0B}"/>
            </ac:spMkLst>
          </pc:spChg>
          <pc:spChg chg="del">
            <ac:chgData name="Lidia Welldeabzghi" userId="6657851c-35d9-4326-b5bf-045b30d4ae05" providerId="ADAL" clId="{F8EA20D4-23E3-46A7-8F5A-B0F485C9EAE5}" dt="2024-03-27T18:27:56.510" v="286" actId="478"/>
            <ac:spMkLst>
              <pc:docMk/>
              <pc:sldMasterMk cId="2394396925" sldId="2147483661"/>
              <pc:sldLayoutMk cId="66937892" sldId="2147483693"/>
              <ac:spMk id="17" creationId="{4D4856FA-B0F4-D0C8-0330-C21FFD929E83}"/>
            </ac:spMkLst>
          </pc:spChg>
          <pc:picChg chg="mod">
            <ac:chgData name="Lidia Welldeabzghi" userId="6657851c-35d9-4326-b5bf-045b30d4ae05" providerId="ADAL" clId="{F8EA20D4-23E3-46A7-8F5A-B0F485C9EAE5}" dt="2024-03-27T18:29:33.621" v="288" actId="1367"/>
            <ac:picMkLst>
              <pc:docMk/>
              <pc:sldMasterMk cId="2394396925" sldId="2147483661"/>
              <pc:sldLayoutMk cId="66937892" sldId="2147483693"/>
              <ac:picMk id="4" creationId="{7C8ADAD3-AE82-DCCF-9618-CE50474A2443}"/>
            </ac:picMkLst>
          </pc:picChg>
        </pc:sldLayoutChg>
        <pc:sldLayoutChg chg="modSp del mod">
          <pc:chgData name="Lidia Welldeabzghi" userId="6657851c-35d9-4326-b5bf-045b30d4ae05" providerId="ADAL" clId="{F8EA20D4-23E3-46A7-8F5A-B0F485C9EAE5}" dt="2024-03-27T20:15:29.639" v="1586" actId="2696"/>
          <pc:sldLayoutMkLst>
            <pc:docMk/>
            <pc:sldMasterMk cId="2394396925" sldId="2147483661"/>
            <pc:sldLayoutMk cId="178000791" sldId="2147483694"/>
          </pc:sldLayoutMkLst>
          <pc:spChg chg="mod">
            <ac:chgData name="Lidia Welldeabzghi" userId="6657851c-35d9-4326-b5bf-045b30d4ae05" providerId="ADAL" clId="{F8EA20D4-23E3-46A7-8F5A-B0F485C9EAE5}" dt="2024-03-27T19:36:05.905" v="1056" actId="20577"/>
            <ac:spMkLst>
              <pc:docMk/>
              <pc:sldMasterMk cId="2394396925" sldId="2147483661"/>
              <pc:sldLayoutMk cId="178000791" sldId="2147483694"/>
              <ac:spMk id="10" creationId="{17612AC8-FC47-EEFB-DFAA-6A99D4950EC0}"/>
            </ac:spMkLst>
          </pc:spChg>
          <pc:spChg chg="mod">
            <ac:chgData name="Lidia Welldeabzghi" userId="6657851c-35d9-4326-b5bf-045b30d4ae05" providerId="ADAL" clId="{F8EA20D4-23E3-46A7-8F5A-B0F485C9EAE5}" dt="2024-03-27T19:35:40.482" v="1034" actId="20577"/>
            <ac:spMkLst>
              <pc:docMk/>
              <pc:sldMasterMk cId="2394396925" sldId="2147483661"/>
              <pc:sldLayoutMk cId="178000791" sldId="2147483694"/>
              <ac:spMk id="14" creationId="{76F030FD-CF8C-493C-44C2-2ADB5AE0E234}"/>
            </ac:spMkLst>
          </pc:spChg>
        </pc:sldLayoutChg>
        <pc:sldLayoutChg chg="addSp delSp modSp del mod">
          <pc:chgData name="Lidia Welldeabzghi" userId="6657851c-35d9-4326-b5bf-045b30d4ae05" providerId="ADAL" clId="{F8EA20D4-23E3-46A7-8F5A-B0F485C9EAE5}" dt="2024-03-27T20:15:34.906" v="1590" actId="2696"/>
          <pc:sldLayoutMkLst>
            <pc:docMk/>
            <pc:sldMasterMk cId="2394396925" sldId="2147483661"/>
            <pc:sldLayoutMk cId="61674711" sldId="2147483695"/>
          </pc:sldLayoutMkLst>
          <pc:spChg chg="add del mod">
            <ac:chgData name="Lidia Welldeabzghi" userId="6657851c-35d9-4326-b5bf-045b30d4ae05" providerId="ADAL" clId="{F8EA20D4-23E3-46A7-8F5A-B0F485C9EAE5}" dt="2024-03-27T19:18:13.594" v="739" actId="478"/>
            <ac:spMkLst>
              <pc:docMk/>
              <pc:sldMasterMk cId="2394396925" sldId="2147483661"/>
              <pc:sldLayoutMk cId="61674711" sldId="2147483695"/>
              <ac:spMk id="2" creationId="{476EB760-04E9-47AF-F7F2-B948DD161EE8}"/>
            </ac:spMkLst>
          </pc:spChg>
          <pc:spChg chg="mod">
            <ac:chgData name="Lidia Welldeabzghi" userId="6657851c-35d9-4326-b5bf-045b30d4ae05" providerId="ADAL" clId="{F8EA20D4-23E3-46A7-8F5A-B0F485C9EAE5}" dt="2024-03-27T19:25:14.766" v="917" actId="20577"/>
            <ac:spMkLst>
              <pc:docMk/>
              <pc:sldMasterMk cId="2394396925" sldId="2147483661"/>
              <pc:sldLayoutMk cId="61674711" sldId="2147483695"/>
              <ac:spMk id="3" creationId="{4F11DD7E-C0C1-77E5-16C8-3A605512BA19}"/>
            </ac:spMkLst>
          </pc:spChg>
          <pc:spChg chg="mod">
            <ac:chgData name="Lidia Welldeabzghi" userId="6657851c-35d9-4326-b5bf-045b30d4ae05" providerId="ADAL" clId="{F8EA20D4-23E3-46A7-8F5A-B0F485C9EAE5}" dt="2024-03-27T19:18:11.122" v="738" actId="207"/>
            <ac:spMkLst>
              <pc:docMk/>
              <pc:sldMasterMk cId="2394396925" sldId="2147483661"/>
              <pc:sldLayoutMk cId="61674711" sldId="2147483695"/>
              <ac:spMk id="8" creationId="{E2AC6612-43B4-2567-D2E2-4094E4C240BD}"/>
            </ac:spMkLst>
          </pc:spChg>
          <pc:spChg chg="mod">
            <ac:chgData name="Lidia Welldeabzghi" userId="6657851c-35d9-4326-b5bf-045b30d4ae05" providerId="ADAL" clId="{F8EA20D4-23E3-46A7-8F5A-B0F485C9EAE5}" dt="2024-03-27T19:19:00.093" v="762" actId="20577"/>
            <ac:spMkLst>
              <pc:docMk/>
              <pc:sldMasterMk cId="2394396925" sldId="2147483661"/>
              <pc:sldLayoutMk cId="61674711" sldId="2147483695"/>
              <ac:spMk id="9" creationId="{3676FF84-31E1-C937-463E-EA12653DED04}"/>
            </ac:spMkLst>
          </pc:spChg>
          <pc:spChg chg="mod">
            <ac:chgData name="Lidia Welldeabzghi" userId="6657851c-35d9-4326-b5bf-045b30d4ae05" providerId="ADAL" clId="{F8EA20D4-23E3-46A7-8F5A-B0F485C9EAE5}" dt="2024-03-27T19:22:26.473" v="856" actId="14100"/>
            <ac:spMkLst>
              <pc:docMk/>
              <pc:sldMasterMk cId="2394396925" sldId="2147483661"/>
              <pc:sldLayoutMk cId="61674711" sldId="2147483695"/>
              <ac:spMk id="11" creationId="{366E3751-4A42-3B8D-5208-B03E95659924}"/>
            </ac:spMkLst>
          </pc:spChg>
          <pc:spChg chg="mod">
            <ac:chgData name="Lidia Welldeabzghi" userId="6657851c-35d9-4326-b5bf-045b30d4ae05" providerId="ADAL" clId="{F8EA20D4-23E3-46A7-8F5A-B0F485C9EAE5}" dt="2024-03-27T19:18:56.368" v="754" actId="20577"/>
            <ac:spMkLst>
              <pc:docMk/>
              <pc:sldMasterMk cId="2394396925" sldId="2147483661"/>
              <pc:sldLayoutMk cId="61674711" sldId="2147483695"/>
              <ac:spMk id="12" creationId="{D857812C-F707-CEB5-F849-562C7BA4920F}"/>
            </ac:spMkLst>
          </pc:spChg>
          <pc:picChg chg="mod">
            <ac:chgData name="Lidia Welldeabzghi" userId="6657851c-35d9-4326-b5bf-045b30d4ae05" providerId="ADAL" clId="{F8EA20D4-23E3-46A7-8F5A-B0F485C9EAE5}" dt="2024-03-27T19:25:58.247" v="918"/>
            <ac:picMkLst>
              <pc:docMk/>
              <pc:sldMasterMk cId="2394396925" sldId="2147483661"/>
              <pc:sldLayoutMk cId="61674711" sldId="2147483695"/>
              <ac:picMk id="4" creationId="{7C8ADAD3-AE82-DCCF-9618-CE50474A2443}"/>
            </ac:picMkLst>
          </pc:picChg>
        </pc:sldLayoutChg>
        <pc:sldLayoutChg chg="del">
          <pc:chgData name="Lidia Welldeabzghi" userId="6657851c-35d9-4326-b5bf-045b30d4ae05" providerId="ADAL" clId="{F8EA20D4-23E3-46A7-8F5A-B0F485C9EAE5}" dt="2024-03-27T19:09:05.653" v="447" actId="2696"/>
          <pc:sldLayoutMkLst>
            <pc:docMk/>
            <pc:sldMasterMk cId="2394396925" sldId="2147483661"/>
            <pc:sldLayoutMk cId="3815612788" sldId="2147483695"/>
          </pc:sldLayoutMkLst>
        </pc:sldLayoutChg>
        <pc:sldLayoutChg chg="modSp del mod">
          <pc:chgData name="Lidia Welldeabzghi" userId="6657851c-35d9-4326-b5bf-045b30d4ae05" providerId="ADAL" clId="{F8EA20D4-23E3-46A7-8F5A-B0F485C9EAE5}" dt="2024-03-27T19:15:43.468" v="729" actId="2696"/>
          <pc:sldLayoutMkLst>
            <pc:docMk/>
            <pc:sldMasterMk cId="2394396925" sldId="2147483661"/>
            <pc:sldLayoutMk cId="1559128420" sldId="2147483696"/>
          </pc:sldLayoutMkLst>
          <pc:spChg chg="mod">
            <ac:chgData name="Lidia Welldeabzghi" userId="6657851c-35d9-4326-b5bf-045b30d4ae05" providerId="ADAL" clId="{F8EA20D4-23E3-46A7-8F5A-B0F485C9EAE5}" dt="2024-03-27T19:12:56.559" v="701"/>
            <ac:spMkLst>
              <pc:docMk/>
              <pc:sldMasterMk cId="2394396925" sldId="2147483661"/>
              <pc:sldLayoutMk cId="1559128420" sldId="2147483696"/>
              <ac:spMk id="3" creationId="{4F11DD7E-C0C1-77E5-16C8-3A605512BA19}"/>
            </ac:spMkLst>
          </pc:spChg>
          <pc:spChg chg="mod">
            <ac:chgData name="Lidia Welldeabzghi" userId="6657851c-35d9-4326-b5bf-045b30d4ae05" providerId="ADAL" clId="{F8EA20D4-23E3-46A7-8F5A-B0F485C9EAE5}" dt="2024-03-27T19:12:40.090" v="695" actId="404"/>
            <ac:spMkLst>
              <pc:docMk/>
              <pc:sldMasterMk cId="2394396925" sldId="2147483661"/>
              <pc:sldLayoutMk cId="1559128420" sldId="2147483696"/>
              <ac:spMk id="6" creationId="{4C24A9EB-41FA-41D8-BA69-871ACB50E6EB}"/>
            </ac:spMkLst>
          </pc:spChg>
          <pc:spChg chg="mod">
            <ac:chgData name="Lidia Welldeabzghi" userId="6657851c-35d9-4326-b5bf-045b30d4ae05" providerId="ADAL" clId="{F8EA20D4-23E3-46A7-8F5A-B0F485C9EAE5}" dt="2024-03-27T19:12:36.089" v="692" actId="404"/>
            <ac:spMkLst>
              <pc:docMk/>
              <pc:sldMasterMk cId="2394396925" sldId="2147483661"/>
              <pc:sldLayoutMk cId="1559128420" sldId="2147483696"/>
              <ac:spMk id="9" creationId="{3676FF84-31E1-C937-463E-EA12653DED04}"/>
            </ac:spMkLst>
          </pc:spChg>
          <pc:spChg chg="mod">
            <ac:chgData name="Lidia Welldeabzghi" userId="6657851c-35d9-4326-b5bf-045b30d4ae05" providerId="ADAL" clId="{F8EA20D4-23E3-46A7-8F5A-B0F485C9EAE5}" dt="2024-03-27T19:09:23.702" v="458" actId="20577"/>
            <ac:spMkLst>
              <pc:docMk/>
              <pc:sldMasterMk cId="2394396925" sldId="2147483661"/>
              <pc:sldLayoutMk cId="1559128420" sldId="2147483696"/>
              <ac:spMk id="11" creationId="{366E3751-4A42-3B8D-5208-B03E95659924}"/>
            </ac:spMkLst>
          </pc:spChg>
          <pc:spChg chg="mod">
            <ac:chgData name="Lidia Welldeabzghi" userId="6657851c-35d9-4326-b5bf-045b30d4ae05" providerId="ADAL" clId="{F8EA20D4-23E3-46A7-8F5A-B0F485C9EAE5}" dt="2024-03-27T19:08:43.952" v="445" actId="20577"/>
            <ac:spMkLst>
              <pc:docMk/>
              <pc:sldMasterMk cId="2394396925" sldId="2147483661"/>
              <pc:sldLayoutMk cId="1559128420" sldId="2147483696"/>
              <ac:spMk id="12" creationId="{D857812C-F707-CEB5-F849-562C7BA4920F}"/>
            </ac:spMkLst>
          </pc:spChg>
          <pc:spChg chg="mod">
            <ac:chgData name="Lidia Welldeabzghi" userId="6657851c-35d9-4326-b5bf-045b30d4ae05" providerId="ADAL" clId="{F8EA20D4-23E3-46A7-8F5A-B0F485C9EAE5}" dt="2024-03-27T19:14:35.194" v="718" actId="404"/>
            <ac:spMkLst>
              <pc:docMk/>
              <pc:sldMasterMk cId="2394396925" sldId="2147483661"/>
              <pc:sldLayoutMk cId="1559128420" sldId="2147483696"/>
              <ac:spMk id="14" creationId="{E856A02A-682F-0AB9-2B00-E8155AE64F0B}"/>
            </ac:spMkLst>
          </pc:spChg>
          <pc:spChg chg="mod">
            <ac:chgData name="Lidia Welldeabzghi" userId="6657851c-35d9-4326-b5bf-045b30d4ae05" providerId="ADAL" clId="{F8EA20D4-23E3-46A7-8F5A-B0F485C9EAE5}" dt="2024-03-27T19:12:44.545" v="698" actId="404"/>
            <ac:spMkLst>
              <pc:docMk/>
              <pc:sldMasterMk cId="2394396925" sldId="2147483661"/>
              <pc:sldLayoutMk cId="1559128420" sldId="2147483696"/>
              <ac:spMk id="15" creationId="{197EFB13-7FAF-2B6D-413F-9CAFECE832BF}"/>
            </ac:spMkLst>
          </pc:spChg>
          <pc:spChg chg="mod">
            <ac:chgData name="Lidia Welldeabzghi" userId="6657851c-35d9-4326-b5bf-045b30d4ae05" providerId="ADAL" clId="{F8EA20D4-23E3-46A7-8F5A-B0F485C9EAE5}" dt="2024-03-27T19:14:01.778" v="712" actId="14100"/>
            <ac:spMkLst>
              <pc:docMk/>
              <pc:sldMasterMk cId="2394396925" sldId="2147483661"/>
              <pc:sldLayoutMk cId="1559128420" sldId="2147483696"/>
              <ac:spMk id="16" creationId="{C204FC51-3AA1-2470-229C-C3E81D8C292B}"/>
            </ac:spMkLst>
          </pc:spChg>
          <pc:spChg chg="mod">
            <ac:chgData name="Lidia Welldeabzghi" userId="6657851c-35d9-4326-b5bf-045b30d4ae05" providerId="ADAL" clId="{F8EA20D4-23E3-46A7-8F5A-B0F485C9EAE5}" dt="2024-03-27T19:09:28.174" v="466" actId="20577"/>
            <ac:spMkLst>
              <pc:docMk/>
              <pc:sldMasterMk cId="2394396925" sldId="2147483661"/>
              <pc:sldLayoutMk cId="1559128420" sldId="2147483696"/>
              <ac:spMk id="17" creationId="{4D4856FA-B0F4-D0C8-0330-C21FFD929E83}"/>
            </ac:spMkLst>
          </pc:spChg>
          <pc:spChg chg="mod">
            <ac:chgData name="Lidia Welldeabzghi" userId="6657851c-35d9-4326-b5bf-045b30d4ae05" providerId="ADAL" clId="{F8EA20D4-23E3-46A7-8F5A-B0F485C9EAE5}" dt="2024-03-27T19:09:31.483" v="472" actId="20577"/>
            <ac:spMkLst>
              <pc:docMk/>
              <pc:sldMasterMk cId="2394396925" sldId="2147483661"/>
              <pc:sldLayoutMk cId="1559128420" sldId="2147483696"/>
              <ac:spMk id="18" creationId="{66EE628D-9B92-AB0C-40F6-C70C231358E5}"/>
            </ac:spMkLst>
          </pc:spChg>
        </pc:sldLayoutChg>
        <pc:sldLayoutChg chg="modSp del mod">
          <pc:chgData name="Lidia Welldeabzghi" userId="6657851c-35d9-4326-b5bf-045b30d4ae05" providerId="ADAL" clId="{F8EA20D4-23E3-46A7-8F5A-B0F485C9EAE5}" dt="2024-03-27T19:15:39.979" v="728" actId="2696"/>
          <pc:sldLayoutMkLst>
            <pc:docMk/>
            <pc:sldMasterMk cId="2394396925" sldId="2147483661"/>
            <pc:sldLayoutMk cId="1305781043" sldId="2147483697"/>
          </pc:sldLayoutMkLst>
          <pc:spChg chg="mod">
            <ac:chgData name="Lidia Welldeabzghi" userId="6657851c-35d9-4326-b5bf-045b30d4ae05" providerId="ADAL" clId="{F8EA20D4-23E3-46A7-8F5A-B0F485C9EAE5}" dt="2024-03-27T19:14:54.386" v="723" actId="14100"/>
            <ac:spMkLst>
              <pc:docMk/>
              <pc:sldMasterMk cId="2394396925" sldId="2147483661"/>
              <pc:sldLayoutMk cId="1305781043" sldId="2147483697"/>
              <ac:spMk id="3" creationId="{4F11DD7E-C0C1-77E5-16C8-3A605512BA19}"/>
            </ac:spMkLst>
          </pc:spChg>
          <pc:spChg chg="mod">
            <ac:chgData name="Lidia Welldeabzghi" userId="6657851c-35d9-4326-b5bf-045b30d4ae05" providerId="ADAL" clId="{F8EA20D4-23E3-46A7-8F5A-B0F485C9EAE5}" dt="2024-03-27T19:12:23.781" v="678" actId="20577"/>
            <ac:spMkLst>
              <pc:docMk/>
              <pc:sldMasterMk cId="2394396925" sldId="2147483661"/>
              <pc:sldLayoutMk cId="1305781043" sldId="2147483697"/>
              <ac:spMk id="6" creationId="{4C24A9EB-41FA-41D8-BA69-871ACB50E6EB}"/>
            </ac:spMkLst>
          </pc:spChg>
          <pc:spChg chg="mod">
            <ac:chgData name="Lidia Welldeabzghi" userId="6657851c-35d9-4326-b5bf-045b30d4ae05" providerId="ADAL" clId="{F8EA20D4-23E3-46A7-8F5A-B0F485C9EAE5}" dt="2024-03-27T19:11:53.243" v="634" actId="404"/>
            <ac:spMkLst>
              <pc:docMk/>
              <pc:sldMasterMk cId="2394396925" sldId="2147483661"/>
              <pc:sldLayoutMk cId="1305781043" sldId="2147483697"/>
              <ac:spMk id="9" creationId="{3676FF84-31E1-C937-463E-EA12653DED04}"/>
            </ac:spMkLst>
          </pc:spChg>
          <pc:spChg chg="mod">
            <ac:chgData name="Lidia Welldeabzghi" userId="6657851c-35d9-4326-b5bf-045b30d4ae05" providerId="ADAL" clId="{F8EA20D4-23E3-46A7-8F5A-B0F485C9EAE5}" dt="2024-03-27T19:15:04.931" v="727" actId="14100"/>
            <ac:spMkLst>
              <pc:docMk/>
              <pc:sldMasterMk cId="2394396925" sldId="2147483661"/>
              <pc:sldLayoutMk cId="1305781043" sldId="2147483697"/>
              <ac:spMk id="14" creationId="{E856A02A-682F-0AB9-2B00-E8155AE64F0B}"/>
            </ac:spMkLst>
          </pc:spChg>
          <pc:spChg chg="mod">
            <ac:chgData name="Lidia Welldeabzghi" userId="6657851c-35d9-4326-b5bf-045b30d4ae05" providerId="ADAL" clId="{F8EA20D4-23E3-46A7-8F5A-B0F485C9EAE5}" dt="2024-03-27T19:12:29.950" v="689" actId="20577"/>
            <ac:spMkLst>
              <pc:docMk/>
              <pc:sldMasterMk cId="2394396925" sldId="2147483661"/>
              <pc:sldLayoutMk cId="1305781043" sldId="2147483697"/>
              <ac:spMk id="15" creationId="{197EFB13-7FAF-2B6D-413F-9CAFECE832BF}"/>
            </ac:spMkLst>
          </pc:spChg>
        </pc:sldLayoutChg>
        <pc:sldLayoutChg chg="del">
          <pc:chgData name="Lidia Welldeabzghi" userId="6657851c-35d9-4326-b5bf-045b30d4ae05" providerId="ADAL" clId="{F8EA20D4-23E3-46A7-8F5A-B0F485C9EAE5}" dt="2024-03-27T19:09:04.078" v="446" actId="2696"/>
          <pc:sldLayoutMkLst>
            <pc:docMk/>
            <pc:sldMasterMk cId="2394396925" sldId="2147483661"/>
            <pc:sldLayoutMk cId="2331758221" sldId="2147483697"/>
          </pc:sldLayoutMkLst>
        </pc:sldLayoutChg>
      </pc:sldMasterChg>
    </pc:docChg>
  </pc:docChgLst>
  <pc:docChgLst>
    <pc:chgData name="Josephine Hoffheinz" userId="e0f5c9e3-43ea-4b53-8ebb-53a75749d87d" providerId="ADAL" clId="{208021B8-7477-774A-99A5-27129A94BF5E}"/>
    <pc:docChg chg="undo custSel addSld delSld modSld sldOrd modMainMaster modSection">
      <pc:chgData name="Josephine Hoffheinz" userId="e0f5c9e3-43ea-4b53-8ebb-53a75749d87d" providerId="ADAL" clId="{208021B8-7477-774A-99A5-27129A94BF5E}" dt="2024-03-13T09:49:43.364" v="2470" actId="20577"/>
      <pc:docMkLst>
        <pc:docMk/>
      </pc:docMkLst>
      <pc:sldChg chg="del modCm">
        <pc:chgData name="Josephine Hoffheinz" userId="e0f5c9e3-43ea-4b53-8ebb-53a75749d87d" providerId="ADAL" clId="{208021B8-7477-774A-99A5-27129A94BF5E}" dt="2024-03-12T14:18:17.269" v="422" actId="2696"/>
        <pc:sldMkLst>
          <pc:docMk/>
          <pc:sldMk cId="1713955980" sldId="257"/>
        </pc:sldMkLst>
        <pc:extLst>
          <p:ext xmlns:p="http://schemas.openxmlformats.org/presentationml/2006/main" uri="{D6D511B9-2390-475A-947B-AFAB55BFBCF1}">
            <pc226:cmChg xmlns:pc226="http://schemas.microsoft.com/office/powerpoint/2022/06/main/command" chg="mod modRxn">
              <pc226:chgData name="Josephine Hoffheinz" userId="e0f5c9e3-43ea-4b53-8ebb-53a75749d87d" providerId="ADAL" clId="{208021B8-7477-774A-99A5-27129A94BF5E}" dt="2024-03-12T14:09:37.284" v="106"/>
              <pc2:cmMkLst xmlns:pc2="http://schemas.microsoft.com/office/powerpoint/2019/9/main/command">
                <pc:docMk/>
                <pc:sldMk cId="1713955980" sldId="257"/>
                <pc2:cmMk id="{4C3AABE8-ECBD-49DD-B273-8C8248F841AA}"/>
              </pc2:cmMkLst>
            </pc226:cmChg>
          </p:ext>
        </pc:extLst>
      </pc:sldChg>
      <pc:sldChg chg="del">
        <pc:chgData name="Josephine Hoffheinz" userId="e0f5c9e3-43ea-4b53-8ebb-53a75749d87d" providerId="ADAL" clId="{208021B8-7477-774A-99A5-27129A94BF5E}" dt="2024-03-12T14:18:23.762" v="424" actId="2696"/>
        <pc:sldMkLst>
          <pc:docMk/>
          <pc:sldMk cId="394253921" sldId="258"/>
        </pc:sldMkLst>
      </pc:sldChg>
      <pc:sldChg chg="del">
        <pc:chgData name="Josephine Hoffheinz" userId="e0f5c9e3-43ea-4b53-8ebb-53a75749d87d" providerId="ADAL" clId="{208021B8-7477-774A-99A5-27129A94BF5E}" dt="2024-03-12T14:18:25.108" v="425" actId="2696"/>
        <pc:sldMkLst>
          <pc:docMk/>
          <pc:sldMk cId="3786779548" sldId="259"/>
        </pc:sldMkLst>
      </pc:sldChg>
      <pc:sldChg chg="del">
        <pc:chgData name="Josephine Hoffheinz" userId="e0f5c9e3-43ea-4b53-8ebb-53a75749d87d" providerId="ADAL" clId="{208021B8-7477-774A-99A5-27129A94BF5E}" dt="2024-03-12T14:31:15.322" v="692" actId="2696"/>
        <pc:sldMkLst>
          <pc:docMk/>
          <pc:sldMk cId="1148641694" sldId="260"/>
        </pc:sldMkLst>
      </pc:sldChg>
      <pc:sldChg chg="ord delCm">
        <pc:chgData name="Josephine Hoffheinz" userId="e0f5c9e3-43ea-4b53-8ebb-53a75749d87d" providerId="ADAL" clId="{208021B8-7477-774A-99A5-27129A94BF5E}" dt="2024-03-12T15:44:18.451" v="1808" actId="20578"/>
        <pc:sldMkLst>
          <pc:docMk/>
          <pc:sldMk cId="537293043" sldId="261"/>
        </pc:sldMkLst>
        <pc:extLst>
          <p:ext xmlns:p="http://schemas.openxmlformats.org/presentationml/2006/main" uri="{D6D511B9-2390-475A-947B-AFAB55BFBCF1}">
            <pc226:cmChg xmlns:pc226="http://schemas.microsoft.com/office/powerpoint/2022/06/main/command" chg="del">
              <pc226:chgData name="Josephine Hoffheinz" userId="e0f5c9e3-43ea-4b53-8ebb-53a75749d87d" providerId="ADAL" clId="{208021B8-7477-774A-99A5-27129A94BF5E}" dt="2024-03-12T14:46:04.108" v="793"/>
              <pc2:cmMkLst xmlns:pc2="http://schemas.microsoft.com/office/powerpoint/2019/9/main/command">
                <pc:docMk/>
                <pc:sldMk cId="537293043" sldId="261"/>
                <pc2:cmMk id="{1D3ADE79-0D31-424F-A52E-3B69429E1099}"/>
              </pc2:cmMkLst>
            </pc226:cmChg>
          </p:ext>
        </pc:extLst>
      </pc:sldChg>
      <pc:sldChg chg="add del">
        <pc:chgData name="Josephine Hoffheinz" userId="e0f5c9e3-43ea-4b53-8ebb-53a75749d87d" providerId="ADAL" clId="{208021B8-7477-774A-99A5-27129A94BF5E}" dt="2024-03-12T15:38:12.750" v="1784" actId="2696"/>
        <pc:sldMkLst>
          <pc:docMk/>
          <pc:sldMk cId="1864686527" sldId="262"/>
        </pc:sldMkLst>
      </pc:sldChg>
      <pc:sldChg chg="del">
        <pc:chgData name="Josephine Hoffheinz" userId="e0f5c9e3-43ea-4b53-8ebb-53a75749d87d" providerId="ADAL" clId="{208021B8-7477-774A-99A5-27129A94BF5E}" dt="2024-03-12T14:42:36.643" v="788" actId="2696"/>
        <pc:sldMkLst>
          <pc:docMk/>
          <pc:sldMk cId="87104356" sldId="263"/>
        </pc:sldMkLst>
      </pc:sldChg>
      <pc:sldChg chg="del">
        <pc:chgData name="Josephine Hoffheinz" userId="e0f5c9e3-43ea-4b53-8ebb-53a75749d87d" providerId="ADAL" clId="{208021B8-7477-774A-99A5-27129A94BF5E}" dt="2024-03-12T14:40:54.588" v="772" actId="2696"/>
        <pc:sldMkLst>
          <pc:docMk/>
          <pc:sldMk cId="2931011989" sldId="264"/>
        </pc:sldMkLst>
      </pc:sldChg>
      <pc:sldChg chg="new del">
        <pc:chgData name="Josephine Hoffheinz" userId="e0f5c9e3-43ea-4b53-8ebb-53a75749d87d" providerId="ADAL" clId="{208021B8-7477-774A-99A5-27129A94BF5E}" dt="2024-03-12T14:40:49.433" v="771" actId="2696"/>
        <pc:sldMkLst>
          <pc:docMk/>
          <pc:sldMk cId="4076867100" sldId="265"/>
        </pc:sldMkLst>
      </pc:sldChg>
      <pc:sldChg chg="addSp delSp modSp new mod ord">
        <pc:chgData name="Josephine Hoffheinz" userId="e0f5c9e3-43ea-4b53-8ebb-53a75749d87d" providerId="ADAL" clId="{208021B8-7477-774A-99A5-27129A94BF5E}" dt="2024-03-13T09:45:06.645" v="2351" actId="931"/>
        <pc:sldMkLst>
          <pc:docMk/>
          <pc:sldMk cId="642391188" sldId="266"/>
        </pc:sldMkLst>
        <pc:spChg chg="del mod">
          <ac:chgData name="Josephine Hoffheinz" userId="e0f5c9e3-43ea-4b53-8ebb-53a75749d87d" providerId="ADAL" clId="{208021B8-7477-774A-99A5-27129A94BF5E}" dt="2024-03-13T09:44:37.767" v="2346" actId="478"/>
          <ac:spMkLst>
            <pc:docMk/>
            <pc:sldMk cId="642391188" sldId="266"/>
            <ac:spMk id="5" creationId="{069171ED-C3E3-BABD-698F-29DDC4F95CE8}"/>
          </ac:spMkLst>
        </pc:spChg>
        <pc:spChg chg="add del">
          <ac:chgData name="Josephine Hoffheinz" userId="e0f5c9e3-43ea-4b53-8ebb-53a75749d87d" providerId="ADAL" clId="{208021B8-7477-774A-99A5-27129A94BF5E}" dt="2024-03-13T09:45:06.645" v="2351" actId="931"/>
          <ac:spMkLst>
            <pc:docMk/>
            <pc:sldMk cId="642391188" sldId="266"/>
            <ac:spMk id="13" creationId="{265FFD02-C6F4-4A74-056A-E9AB8CD6AC5A}"/>
          </ac:spMkLst>
        </pc:spChg>
        <pc:picChg chg="add mod">
          <ac:chgData name="Josephine Hoffheinz" userId="e0f5c9e3-43ea-4b53-8ebb-53a75749d87d" providerId="ADAL" clId="{208021B8-7477-774A-99A5-27129A94BF5E}" dt="2024-03-13T09:45:06.645" v="2351" actId="931"/>
          <ac:picMkLst>
            <pc:docMk/>
            <pc:sldMk cId="642391188" sldId="266"/>
            <ac:picMk id="15" creationId="{0F7682D6-EDD2-577D-6939-399ECD2EEE97}"/>
          </ac:picMkLst>
        </pc:picChg>
      </pc:sldChg>
      <pc:sldChg chg="modSp new del mod">
        <pc:chgData name="Josephine Hoffheinz" userId="e0f5c9e3-43ea-4b53-8ebb-53a75749d87d" providerId="ADAL" clId="{208021B8-7477-774A-99A5-27129A94BF5E}" dt="2024-03-12T14:31:22.898" v="693" actId="2696"/>
        <pc:sldMkLst>
          <pc:docMk/>
          <pc:sldMk cId="791503992" sldId="266"/>
        </pc:sldMkLst>
        <pc:spChg chg="mod">
          <ac:chgData name="Josephine Hoffheinz" userId="e0f5c9e3-43ea-4b53-8ebb-53a75749d87d" providerId="ADAL" clId="{208021B8-7477-774A-99A5-27129A94BF5E}" dt="2024-03-12T14:25:33.911" v="440" actId="27636"/>
          <ac:spMkLst>
            <pc:docMk/>
            <pc:sldMk cId="791503992" sldId="266"/>
            <ac:spMk id="2" creationId="{564D03BB-B40A-024B-E008-09C2B8DFE8D0}"/>
          </ac:spMkLst>
        </pc:spChg>
      </pc:sldChg>
      <pc:sldChg chg="new">
        <pc:chgData name="Josephine Hoffheinz" userId="e0f5c9e3-43ea-4b53-8ebb-53a75749d87d" providerId="ADAL" clId="{208021B8-7477-774A-99A5-27129A94BF5E}" dt="2024-03-12T14:42:48.817" v="791" actId="680"/>
        <pc:sldMkLst>
          <pc:docMk/>
          <pc:sldMk cId="4233395722" sldId="267"/>
        </pc:sldMkLst>
      </pc:sldChg>
      <pc:sldChg chg="new">
        <pc:chgData name="Josephine Hoffheinz" userId="e0f5c9e3-43ea-4b53-8ebb-53a75749d87d" providerId="ADAL" clId="{208021B8-7477-774A-99A5-27129A94BF5E}" dt="2024-03-12T14:42:51.779" v="792" actId="680"/>
        <pc:sldMkLst>
          <pc:docMk/>
          <pc:sldMk cId="985856299" sldId="268"/>
        </pc:sldMkLst>
      </pc:sldChg>
      <pc:sldChg chg="new del">
        <pc:chgData name="Josephine Hoffheinz" userId="e0f5c9e3-43ea-4b53-8ebb-53a75749d87d" providerId="ADAL" clId="{208021B8-7477-774A-99A5-27129A94BF5E}" dt="2024-03-12T15:38:49.137" v="1788" actId="2696"/>
        <pc:sldMkLst>
          <pc:docMk/>
          <pc:sldMk cId="838932935" sldId="269"/>
        </pc:sldMkLst>
      </pc:sldChg>
      <pc:sldChg chg="new">
        <pc:chgData name="Josephine Hoffheinz" userId="e0f5c9e3-43ea-4b53-8ebb-53a75749d87d" providerId="ADAL" clId="{208021B8-7477-774A-99A5-27129A94BF5E}" dt="2024-03-12T15:38:03.928" v="1783" actId="680"/>
        <pc:sldMkLst>
          <pc:docMk/>
          <pc:sldMk cId="109023905" sldId="270"/>
        </pc:sldMkLst>
      </pc:sldChg>
      <pc:sldChg chg="new del">
        <pc:chgData name="Josephine Hoffheinz" userId="e0f5c9e3-43ea-4b53-8ebb-53a75749d87d" providerId="ADAL" clId="{208021B8-7477-774A-99A5-27129A94BF5E}" dt="2024-03-12T15:36:20.232" v="1768" actId="2696"/>
        <pc:sldMkLst>
          <pc:docMk/>
          <pc:sldMk cId="2489164869" sldId="270"/>
        </pc:sldMkLst>
      </pc:sldChg>
      <pc:sldChg chg="new del">
        <pc:chgData name="Josephine Hoffheinz" userId="e0f5c9e3-43ea-4b53-8ebb-53a75749d87d" providerId="ADAL" clId="{208021B8-7477-774A-99A5-27129A94BF5E}" dt="2024-03-12T15:37:14.307" v="1776" actId="2696"/>
        <pc:sldMkLst>
          <pc:docMk/>
          <pc:sldMk cId="3290087206" sldId="270"/>
        </pc:sldMkLst>
      </pc:sldChg>
      <pc:sldChg chg="new del">
        <pc:chgData name="Josephine Hoffheinz" userId="e0f5c9e3-43ea-4b53-8ebb-53a75749d87d" providerId="ADAL" clId="{208021B8-7477-774A-99A5-27129A94BF5E}" dt="2024-03-12T15:36:00.284" v="1766" actId="2696"/>
        <pc:sldMkLst>
          <pc:docMk/>
          <pc:sldMk cId="3639646856" sldId="270"/>
        </pc:sldMkLst>
      </pc:sldChg>
      <pc:sldChg chg="delSp new del mod">
        <pc:chgData name="Josephine Hoffheinz" userId="e0f5c9e3-43ea-4b53-8ebb-53a75749d87d" providerId="ADAL" clId="{208021B8-7477-774A-99A5-27129A94BF5E}" dt="2024-03-12T15:34:27.600" v="1749" actId="2696"/>
        <pc:sldMkLst>
          <pc:docMk/>
          <pc:sldMk cId="3716331974" sldId="270"/>
        </pc:sldMkLst>
        <pc:spChg chg="del">
          <ac:chgData name="Josephine Hoffheinz" userId="e0f5c9e3-43ea-4b53-8ebb-53a75749d87d" providerId="ADAL" clId="{208021B8-7477-774A-99A5-27129A94BF5E}" dt="2024-03-12T15:34:21.710" v="1747" actId="478"/>
          <ac:spMkLst>
            <pc:docMk/>
            <pc:sldMk cId="3716331974" sldId="270"/>
            <ac:spMk id="2" creationId="{62CD4EBB-FA65-7789-76F0-8B7EE5D99451}"/>
          </ac:spMkLst>
        </pc:spChg>
        <pc:spChg chg="del">
          <ac:chgData name="Josephine Hoffheinz" userId="e0f5c9e3-43ea-4b53-8ebb-53a75749d87d" providerId="ADAL" clId="{208021B8-7477-774A-99A5-27129A94BF5E}" dt="2024-03-12T15:34:23.797" v="1748" actId="478"/>
          <ac:spMkLst>
            <pc:docMk/>
            <pc:sldMk cId="3716331974" sldId="270"/>
            <ac:spMk id="4" creationId="{7546FA83-C81D-8861-7062-6AED894CA0D1}"/>
          </ac:spMkLst>
        </pc:spChg>
      </pc:sldChg>
      <pc:sldChg chg="new del">
        <pc:chgData name="Josephine Hoffheinz" userId="e0f5c9e3-43ea-4b53-8ebb-53a75749d87d" providerId="ADAL" clId="{208021B8-7477-774A-99A5-27129A94BF5E}" dt="2024-03-12T15:37:47.634" v="1778" actId="2696"/>
        <pc:sldMkLst>
          <pc:docMk/>
          <pc:sldMk cId="3758893726" sldId="270"/>
        </pc:sldMkLst>
      </pc:sldChg>
      <pc:sldChg chg="new del">
        <pc:chgData name="Josephine Hoffheinz" userId="e0f5c9e3-43ea-4b53-8ebb-53a75749d87d" providerId="ADAL" clId="{208021B8-7477-774A-99A5-27129A94BF5E}" dt="2024-03-12T15:37:58.386" v="1782" actId="2696"/>
        <pc:sldMkLst>
          <pc:docMk/>
          <pc:sldMk cId="4002842992" sldId="270"/>
        </pc:sldMkLst>
      </pc:sldChg>
      <pc:sldChg chg="new del">
        <pc:chgData name="Josephine Hoffheinz" userId="e0f5c9e3-43ea-4b53-8ebb-53a75749d87d" providerId="ADAL" clId="{208021B8-7477-774A-99A5-27129A94BF5E}" dt="2024-03-12T15:37:01.013" v="1770" actId="2696"/>
        <pc:sldMkLst>
          <pc:docMk/>
          <pc:sldMk cId="4057921732" sldId="270"/>
        </pc:sldMkLst>
      </pc:sldChg>
      <pc:sldChg chg="new ord">
        <pc:chgData name="Josephine Hoffheinz" userId="e0f5c9e3-43ea-4b53-8ebb-53a75749d87d" providerId="ADAL" clId="{208021B8-7477-774A-99A5-27129A94BF5E}" dt="2024-03-12T15:38:22.532" v="1786" actId="20578"/>
        <pc:sldMkLst>
          <pc:docMk/>
          <pc:sldMk cId="550875588" sldId="271"/>
        </pc:sldMkLst>
      </pc:sldChg>
      <pc:sldChg chg="new del">
        <pc:chgData name="Josephine Hoffheinz" userId="e0f5c9e3-43ea-4b53-8ebb-53a75749d87d" providerId="ADAL" clId="{208021B8-7477-774A-99A5-27129A94BF5E}" dt="2024-03-12T15:37:56.875" v="1781" actId="2696"/>
        <pc:sldMkLst>
          <pc:docMk/>
          <pc:sldMk cId="1789789459" sldId="271"/>
        </pc:sldMkLst>
      </pc:sldChg>
      <pc:sldChg chg="new del">
        <pc:chgData name="Josephine Hoffheinz" userId="e0f5c9e3-43ea-4b53-8ebb-53a75749d87d" providerId="ADAL" clId="{208021B8-7477-774A-99A5-27129A94BF5E}" dt="2024-03-12T15:37:09.978" v="1773" actId="2696"/>
        <pc:sldMkLst>
          <pc:docMk/>
          <pc:sldMk cId="1906515552" sldId="271"/>
        </pc:sldMkLst>
      </pc:sldChg>
      <pc:sldChg chg="modSp new mod ord">
        <pc:chgData name="Josephine Hoffheinz" userId="e0f5c9e3-43ea-4b53-8ebb-53a75749d87d" providerId="ADAL" clId="{208021B8-7477-774A-99A5-27129A94BF5E}" dt="2024-03-13T09:46:07.091" v="2355" actId="14100"/>
        <pc:sldMkLst>
          <pc:docMk/>
          <pc:sldMk cId="886721739" sldId="272"/>
        </pc:sldMkLst>
        <pc:spChg chg="mod">
          <ac:chgData name="Josephine Hoffheinz" userId="e0f5c9e3-43ea-4b53-8ebb-53a75749d87d" providerId="ADAL" clId="{208021B8-7477-774A-99A5-27129A94BF5E}" dt="2024-03-13T09:46:05.279" v="2354" actId="14100"/>
          <ac:spMkLst>
            <pc:docMk/>
            <pc:sldMk cId="886721739" sldId="272"/>
            <ac:spMk id="3" creationId="{647D1BAA-F92E-5208-ABA6-1893DD0CFF84}"/>
          </ac:spMkLst>
        </pc:spChg>
        <pc:spChg chg="mod">
          <ac:chgData name="Josephine Hoffheinz" userId="e0f5c9e3-43ea-4b53-8ebb-53a75749d87d" providerId="ADAL" clId="{208021B8-7477-774A-99A5-27129A94BF5E}" dt="2024-03-13T09:46:07.091" v="2355" actId="14100"/>
          <ac:spMkLst>
            <pc:docMk/>
            <pc:sldMk cId="886721739" sldId="272"/>
            <ac:spMk id="5" creationId="{AA4EBF9F-C0C7-D9FC-97EE-8FDC2B4A4718}"/>
          </ac:spMkLst>
        </pc:spChg>
      </pc:sldChg>
      <pc:sldChg chg="new del ord">
        <pc:chgData name="Josephine Hoffheinz" userId="e0f5c9e3-43ea-4b53-8ebb-53a75749d87d" providerId="ADAL" clId="{208021B8-7477-774A-99A5-27129A94BF5E}" dt="2024-03-12T15:45:00.352" v="1815" actId="2696"/>
        <pc:sldMkLst>
          <pc:docMk/>
          <pc:sldMk cId="1194421723" sldId="272"/>
        </pc:sldMkLst>
      </pc:sldChg>
      <pc:sldChg chg="new del">
        <pc:chgData name="Josephine Hoffheinz" userId="e0f5c9e3-43ea-4b53-8ebb-53a75749d87d" providerId="ADAL" clId="{208021B8-7477-774A-99A5-27129A94BF5E}" dt="2024-03-12T15:49:46.996" v="1830" actId="2696"/>
        <pc:sldMkLst>
          <pc:docMk/>
          <pc:sldMk cId="2748919473" sldId="272"/>
        </pc:sldMkLst>
      </pc:sldChg>
      <pc:sldChg chg="new del">
        <pc:chgData name="Josephine Hoffheinz" userId="e0f5c9e3-43ea-4b53-8ebb-53a75749d87d" providerId="ADAL" clId="{208021B8-7477-774A-99A5-27129A94BF5E}" dt="2024-03-12T16:08:58.420" v="2259" actId="2696"/>
        <pc:sldMkLst>
          <pc:docMk/>
          <pc:sldMk cId="3050228618" sldId="272"/>
        </pc:sldMkLst>
      </pc:sldChg>
      <pc:sldChg chg="new del">
        <pc:chgData name="Josephine Hoffheinz" userId="e0f5c9e3-43ea-4b53-8ebb-53a75749d87d" providerId="ADAL" clId="{208021B8-7477-774A-99A5-27129A94BF5E}" dt="2024-03-12T15:40:10.669" v="1803" actId="2696"/>
        <pc:sldMkLst>
          <pc:docMk/>
          <pc:sldMk cId="3660785013" sldId="272"/>
        </pc:sldMkLst>
      </pc:sldChg>
      <pc:sldChg chg="new del">
        <pc:chgData name="Josephine Hoffheinz" userId="e0f5c9e3-43ea-4b53-8ebb-53a75749d87d" providerId="ADAL" clId="{208021B8-7477-774A-99A5-27129A94BF5E}" dt="2024-03-12T15:40:09.326" v="1802" actId="2696"/>
        <pc:sldMkLst>
          <pc:docMk/>
          <pc:sldMk cId="858878252" sldId="273"/>
        </pc:sldMkLst>
      </pc:sldChg>
      <pc:sldChg chg="new">
        <pc:chgData name="Josephine Hoffheinz" userId="e0f5c9e3-43ea-4b53-8ebb-53a75749d87d" providerId="ADAL" clId="{208021B8-7477-774A-99A5-27129A94BF5E}" dt="2024-03-12T16:09:14.269" v="2262" actId="680"/>
        <pc:sldMkLst>
          <pc:docMk/>
          <pc:sldMk cId="1832142309" sldId="273"/>
        </pc:sldMkLst>
      </pc:sldChg>
      <pc:sldChg chg="new del">
        <pc:chgData name="Josephine Hoffheinz" userId="e0f5c9e3-43ea-4b53-8ebb-53a75749d87d" providerId="ADAL" clId="{208021B8-7477-774A-99A5-27129A94BF5E}" dt="2024-03-12T15:39:50.594" v="1800" actId="2696"/>
        <pc:sldMkLst>
          <pc:docMk/>
          <pc:sldMk cId="1974143152" sldId="273"/>
        </pc:sldMkLst>
      </pc:sldChg>
      <pc:sldChg chg="new del ord">
        <pc:chgData name="Josephine Hoffheinz" userId="e0f5c9e3-43ea-4b53-8ebb-53a75749d87d" providerId="ADAL" clId="{208021B8-7477-774A-99A5-27129A94BF5E}" dt="2024-03-12T15:47:58.556" v="1819" actId="2696"/>
        <pc:sldMkLst>
          <pc:docMk/>
          <pc:sldMk cId="2299870331" sldId="273"/>
        </pc:sldMkLst>
      </pc:sldChg>
      <pc:sldChg chg="new del">
        <pc:chgData name="Josephine Hoffheinz" userId="e0f5c9e3-43ea-4b53-8ebb-53a75749d87d" providerId="ADAL" clId="{208021B8-7477-774A-99A5-27129A94BF5E}" dt="2024-03-12T15:49:46.035" v="1829" actId="2696"/>
        <pc:sldMkLst>
          <pc:docMk/>
          <pc:sldMk cId="3569395096" sldId="273"/>
        </pc:sldMkLst>
      </pc:sldChg>
      <pc:sldChg chg="modSp new del mod">
        <pc:chgData name="Josephine Hoffheinz" userId="e0f5c9e3-43ea-4b53-8ebb-53a75749d87d" providerId="ADAL" clId="{208021B8-7477-774A-99A5-27129A94BF5E}" dt="2024-03-12T15:47:59.425" v="1820" actId="2696"/>
        <pc:sldMkLst>
          <pc:docMk/>
          <pc:sldMk cId="3955670418" sldId="274"/>
        </pc:sldMkLst>
        <pc:spChg chg="mod">
          <ac:chgData name="Josephine Hoffheinz" userId="e0f5c9e3-43ea-4b53-8ebb-53a75749d87d" providerId="ADAL" clId="{208021B8-7477-774A-99A5-27129A94BF5E}" dt="2024-03-12T15:45:32.682" v="1817"/>
          <ac:spMkLst>
            <pc:docMk/>
            <pc:sldMk cId="3955670418" sldId="274"/>
            <ac:spMk id="3" creationId="{41B661D8-4D4B-5485-5A76-9175B56EC7A4}"/>
          </ac:spMkLst>
        </pc:spChg>
        <pc:spChg chg="mod">
          <ac:chgData name="Josephine Hoffheinz" userId="e0f5c9e3-43ea-4b53-8ebb-53a75749d87d" providerId="ADAL" clId="{208021B8-7477-774A-99A5-27129A94BF5E}" dt="2024-03-12T15:45:46.772" v="1818"/>
          <ac:spMkLst>
            <pc:docMk/>
            <pc:sldMk cId="3955670418" sldId="274"/>
            <ac:spMk id="4" creationId="{38D93012-EC7B-0B70-F990-D4B015806762}"/>
          </ac:spMkLst>
        </pc:spChg>
      </pc:sldChg>
      <pc:sldMasterChg chg="addSp modSp mod addSldLayout delSldLayout modSldLayout sldLayoutOrd">
        <pc:chgData name="Josephine Hoffheinz" userId="e0f5c9e3-43ea-4b53-8ebb-53a75749d87d" providerId="ADAL" clId="{208021B8-7477-774A-99A5-27129A94BF5E}" dt="2024-03-13T09:49:43.364" v="2470" actId="20577"/>
        <pc:sldMasterMkLst>
          <pc:docMk/>
          <pc:sldMasterMk cId="2394396925" sldId="2147483661"/>
        </pc:sldMasterMkLst>
        <pc:spChg chg="add mod">
          <ac:chgData name="Josephine Hoffheinz" userId="e0f5c9e3-43ea-4b53-8ebb-53a75749d87d" providerId="ADAL" clId="{208021B8-7477-774A-99A5-27129A94BF5E}" dt="2024-03-12T16:54:22.691" v="2300" actId="1037"/>
          <ac:spMkLst>
            <pc:docMk/>
            <pc:sldMasterMk cId="2394396925" sldId="2147483661"/>
            <ac:spMk id="4" creationId="{78387789-1378-B5AC-875F-31CCEE489FD5}"/>
          </ac:spMkLst>
        </pc:spChg>
        <pc:spChg chg="add mod">
          <ac:chgData name="Josephine Hoffheinz" userId="e0f5c9e3-43ea-4b53-8ebb-53a75749d87d" providerId="ADAL" clId="{208021B8-7477-774A-99A5-27129A94BF5E}" dt="2024-03-12T14:34:40.715" v="714"/>
          <ac:spMkLst>
            <pc:docMk/>
            <pc:sldMasterMk cId="2394396925" sldId="2147483661"/>
            <ac:spMk id="5" creationId="{E4624944-52CC-8A5A-405D-FFE19F701707}"/>
          </ac:spMkLst>
        </pc:spChg>
        <pc:sldLayoutChg chg="addSp delSp modSp mod">
          <pc:chgData name="Josephine Hoffheinz" userId="e0f5c9e3-43ea-4b53-8ebb-53a75749d87d" providerId="ADAL" clId="{208021B8-7477-774A-99A5-27129A94BF5E}" dt="2024-03-12T15:09:54.491" v="1324" actId="207"/>
          <pc:sldLayoutMkLst>
            <pc:docMk/>
            <pc:sldMasterMk cId="2394396925" sldId="2147483661"/>
            <pc:sldLayoutMk cId="1783054580" sldId="2147483674"/>
          </pc:sldLayoutMkLst>
          <pc:spChg chg="mod">
            <ac:chgData name="Josephine Hoffheinz" userId="e0f5c9e3-43ea-4b53-8ebb-53a75749d87d" providerId="ADAL" clId="{208021B8-7477-774A-99A5-27129A94BF5E}" dt="2024-03-12T15:08:32.483" v="1321" actId="207"/>
            <ac:spMkLst>
              <pc:docMk/>
              <pc:sldMasterMk cId="2394396925" sldId="2147483661"/>
              <pc:sldLayoutMk cId="1783054580" sldId="2147483674"/>
              <ac:spMk id="2" creationId="{9A09CF22-0C7B-B8E0-EEF8-7EA4D09EAF28}"/>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3" creationId="{5402531D-663E-4F48-BA71-AC207EEA93D3}"/>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4" creationId="{7489963A-FF12-C3B1-57CE-95D2F958E518}"/>
            </ac:spMkLst>
          </pc:spChg>
          <pc:spChg chg="mod">
            <ac:chgData name="Josephine Hoffheinz" userId="e0f5c9e3-43ea-4b53-8ebb-53a75749d87d" providerId="ADAL" clId="{208021B8-7477-774A-99A5-27129A94BF5E}" dt="2024-03-12T15:09:49.850" v="1323" actId="207"/>
            <ac:spMkLst>
              <pc:docMk/>
              <pc:sldMasterMk cId="2394396925" sldId="2147483661"/>
              <pc:sldLayoutMk cId="1783054580" sldId="2147483674"/>
              <ac:spMk id="6" creationId="{8814DEDD-7C5C-9062-14A1-B8310D3491F0}"/>
            </ac:spMkLst>
          </pc:spChg>
          <pc:spChg chg="del">
            <ac:chgData name="Josephine Hoffheinz" userId="e0f5c9e3-43ea-4b53-8ebb-53a75749d87d" providerId="ADAL" clId="{208021B8-7477-774A-99A5-27129A94BF5E}" dt="2024-03-12T15:00:37.102" v="1252" actId="478"/>
            <ac:spMkLst>
              <pc:docMk/>
              <pc:sldMasterMk cId="2394396925" sldId="2147483661"/>
              <pc:sldLayoutMk cId="1783054580" sldId="2147483674"/>
              <ac:spMk id="7" creationId="{A0F5CA34-148F-00DF-C14B-3104D6084168}"/>
            </ac:spMkLst>
          </pc:spChg>
          <pc:spChg chg="del">
            <ac:chgData name="Josephine Hoffheinz" userId="e0f5c9e3-43ea-4b53-8ebb-53a75749d87d" providerId="ADAL" clId="{208021B8-7477-774A-99A5-27129A94BF5E}" dt="2024-03-12T15:00:51.887" v="1257" actId="478"/>
            <ac:spMkLst>
              <pc:docMk/>
              <pc:sldMasterMk cId="2394396925" sldId="2147483661"/>
              <pc:sldLayoutMk cId="1783054580" sldId="2147483674"/>
              <ac:spMk id="8" creationId="{06D18A91-6473-0D8B-8E19-B946B408834B}"/>
            </ac:spMkLst>
          </pc:spChg>
          <pc:spChg chg="mod">
            <ac:chgData name="Josephine Hoffheinz" userId="e0f5c9e3-43ea-4b53-8ebb-53a75749d87d" providerId="ADAL" clId="{208021B8-7477-774A-99A5-27129A94BF5E}" dt="2024-03-12T15:07:15.994" v="1312" actId="207"/>
            <ac:spMkLst>
              <pc:docMk/>
              <pc:sldMasterMk cId="2394396925" sldId="2147483661"/>
              <pc:sldLayoutMk cId="1783054580" sldId="2147483674"/>
              <ac:spMk id="9" creationId="{925018C8-7245-5DBF-F3D5-BA23E16A4DB2}"/>
            </ac:spMkLst>
          </pc:spChg>
          <pc:picChg chg="add mod">
            <ac:chgData name="Josephine Hoffheinz" userId="e0f5c9e3-43ea-4b53-8ebb-53a75749d87d" providerId="ADAL" clId="{208021B8-7477-774A-99A5-27129A94BF5E}" dt="2024-03-12T15:01:40.111" v="1264"/>
            <ac:picMkLst>
              <pc:docMk/>
              <pc:sldMasterMk cId="2394396925" sldId="2147483661"/>
              <pc:sldLayoutMk cId="1783054580" sldId="2147483674"/>
              <ac:picMk id="5" creationId="{D9FE6DEA-5B41-0F88-E66B-01EF98ACE510}"/>
            </ac:picMkLst>
          </pc:picChg>
        </pc:sldLayoutChg>
        <pc:sldLayoutChg chg="addSp delSp modSp mod">
          <pc:chgData name="Josephine Hoffheinz" userId="e0f5c9e3-43ea-4b53-8ebb-53a75749d87d" providerId="ADAL" clId="{208021B8-7477-774A-99A5-27129A94BF5E}" dt="2024-03-12T16:09:57.731" v="2268" actId="6014"/>
          <pc:sldLayoutMkLst>
            <pc:docMk/>
            <pc:sldMasterMk cId="2394396925" sldId="2147483661"/>
            <pc:sldLayoutMk cId="3485044174" sldId="2147483678"/>
          </pc:sldLayoutMkLst>
          <pc:spChg chg="add del mod">
            <ac:chgData name="Josephine Hoffheinz" userId="e0f5c9e3-43ea-4b53-8ebb-53a75749d87d" providerId="ADAL" clId="{208021B8-7477-774A-99A5-27129A94BF5E}" dt="2024-03-12T15:04:22.054" v="1290" actId="478"/>
            <ac:spMkLst>
              <pc:docMk/>
              <pc:sldMasterMk cId="2394396925" sldId="2147483661"/>
              <pc:sldLayoutMk cId="3485044174" sldId="2147483678"/>
              <ac:spMk id="2" creationId="{D943DC4C-80BA-DC8E-FFC0-D48B4947298F}"/>
            </ac:spMkLst>
          </pc:spChg>
          <pc:spChg chg="add mod">
            <ac:chgData name="Josephine Hoffheinz" userId="e0f5c9e3-43ea-4b53-8ebb-53a75749d87d" providerId="ADAL" clId="{208021B8-7477-774A-99A5-27129A94BF5E}" dt="2024-03-12T15:29:17.239" v="1332" actId="1037"/>
            <ac:spMkLst>
              <pc:docMk/>
              <pc:sldMasterMk cId="2394396925" sldId="2147483661"/>
              <pc:sldLayoutMk cId="3485044174" sldId="2147483678"/>
              <ac:spMk id="3" creationId="{06031EA5-7094-3853-E246-0C190AB56E9C}"/>
            </ac:spMkLst>
          </pc:spChg>
          <pc:spChg chg="del mod">
            <ac:chgData name="Josephine Hoffheinz" userId="e0f5c9e3-43ea-4b53-8ebb-53a75749d87d" providerId="ADAL" clId="{208021B8-7477-774A-99A5-27129A94BF5E}" dt="2024-03-12T15:02:07.258" v="1267" actId="478"/>
            <ac:spMkLst>
              <pc:docMk/>
              <pc:sldMasterMk cId="2394396925" sldId="2147483661"/>
              <pc:sldLayoutMk cId="3485044174" sldId="2147483678"/>
              <ac:spMk id="4" creationId="{2F7D1721-BA05-EDE0-8CC1-6C89A2F5F441}"/>
            </ac:spMkLst>
          </pc:spChg>
          <pc:spChg chg="del mod">
            <ac:chgData name="Josephine Hoffheinz" userId="e0f5c9e3-43ea-4b53-8ebb-53a75749d87d" providerId="ADAL" clId="{208021B8-7477-774A-99A5-27129A94BF5E}" dt="2024-03-12T15:04:23.595" v="1291" actId="478"/>
            <ac:spMkLst>
              <pc:docMk/>
              <pc:sldMasterMk cId="2394396925" sldId="2147483661"/>
              <pc:sldLayoutMk cId="3485044174" sldId="2147483678"/>
              <ac:spMk id="5" creationId="{411FCACC-900D-9A7F-0361-3E6E9A5D2DEE}"/>
            </ac:spMkLst>
          </pc:spChg>
          <pc:spChg chg="add mod">
            <ac:chgData name="Josephine Hoffheinz" userId="e0f5c9e3-43ea-4b53-8ebb-53a75749d87d" providerId="ADAL" clId="{208021B8-7477-774A-99A5-27129A94BF5E}" dt="2024-03-12T15:04:48.296" v="1303" actId="14100"/>
            <ac:spMkLst>
              <pc:docMk/>
              <pc:sldMasterMk cId="2394396925" sldId="2147483661"/>
              <pc:sldLayoutMk cId="3485044174" sldId="2147483678"/>
              <ac:spMk id="6" creationId="{6A70E5BD-CA51-09C4-A0D0-817208BC2628}"/>
            </ac:spMkLst>
          </pc:spChg>
          <pc:spChg chg="del mod">
            <ac:chgData name="Josephine Hoffheinz" userId="e0f5c9e3-43ea-4b53-8ebb-53a75749d87d" providerId="ADAL" clId="{208021B8-7477-774A-99A5-27129A94BF5E}" dt="2024-03-12T15:39:14.142" v="1791" actId="478"/>
            <ac:spMkLst>
              <pc:docMk/>
              <pc:sldMasterMk cId="2394396925" sldId="2147483661"/>
              <pc:sldLayoutMk cId="3485044174" sldId="2147483678"/>
              <ac:spMk id="7" creationId="{11866554-52EE-32A8-165C-C91A9ED93B79}"/>
            </ac:spMkLst>
          </pc:spChg>
          <pc:spChg chg="mod">
            <ac:chgData name="Josephine Hoffheinz" userId="e0f5c9e3-43ea-4b53-8ebb-53a75749d87d" providerId="ADAL" clId="{208021B8-7477-774A-99A5-27129A94BF5E}" dt="2024-03-12T15:02:24.609" v="1278" actId="14100"/>
            <ac:spMkLst>
              <pc:docMk/>
              <pc:sldMasterMk cId="2394396925" sldId="2147483661"/>
              <pc:sldLayoutMk cId="3485044174" sldId="2147483678"/>
              <ac:spMk id="8" creationId="{E2AC6612-43B4-2567-D2E2-4094E4C240BD}"/>
            </ac:spMkLst>
          </pc:spChg>
          <pc:spChg chg="mod">
            <ac:chgData name="Josephine Hoffheinz" userId="e0f5c9e3-43ea-4b53-8ebb-53a75749d87d" providerId="ADAL" clId="{208021B8-7477-774A-99A5-27129A94BF5E}" dt="2024-03-12T14:50:45.172" v="1164" actId="20577"/>
            <ac:spMkLst>
              <pc:docMk/>
              <pc:sldMasterMk cId="2394396925" sldId="2147483661"/>
              <pc:sldLayoutMk cId="3485044174" sldId="2147483678"/>
              <ac:spMk id="9" creationId="{3676FF84-31E1-C937-463E-EA12653DED04}"/>
            </ac:spMkLst>
          </pc:spChg>
          <pc:spChg chg="mod">
            <ac:chgData name="Josephine Hoffheinz" userId="e0f5c9e3-43ea-4b53-8ebb-53a75749d87d" providerId="ADAL" clId="{208021B8-7477-774A-99A5-27129A94BF5E}" dt="2024-03-12T15:29:13.232" v="1331" actId="1037"/>
            <ac:spMkLst>
              <pc:docMk/>
              <pc:sldMasterMk cId="2394396925" sldId="2147483661"/>
              <pc:sldLayoutMk cId="3485044174" sldId="2147483678"/>
              <ac:spMk id="10" creationId="{17612AC8-FC47-EEFB-DFAA-6A99D4950EC0}"/>
            </ac:spMkLst>
          </pc:spChg>
          <pc:spChg chg="mod">
            <ac:chgData name="Josephine Hoffheinz" userId="e0f5c9e3-43ea-4b53-8ebb-53a75749d87d" providerId="ADAL" clId="{208021B8-7477-774A-99A5-27129A94BF5E}" dt="2024-03-12T14:55:21.536" v="1181" actId="255"/>
            <ac:spMkLst>
              <pc:docMk/>
              <pc:sldMasterMk cId="2394396925" sldId="2147483661"/>
              <pc:sldLayoutMk cId="3485044174" sldId="2147483678"/>
              <ac:spMk id="11" creationId="{366E3751-4A42-3B8D-5208-B03E95659924}"/>
            </ac:spMkLst>
          </pc:spChg>
          <pc:spChg chg="add mod">
            <ac:chgData name="Josephine Hoffheinz" userId="e0f5c9e3-43ea-4b53-8ebb-53a75749d87d" providerId="ADAL" clId="{208021B8-7477-774A-99A5-27129A94BF5E}" dt="2024-03-12T16:08:52.025" v="2258" actId="12"/>
            <ac:spMkLst>
              <pc:docMk/>
              <pc:sldMasterMk cId="2394396925" sldId="2147483661"/>
              <pc:sldLayoutMk cId="3485044174" sldId="2147483678"/>
              <ac:spMk id="14" creationId="{76F030FD-CF8C-493C-44C2-2ADB5AE0E234}"/>
            </ac:spMkLst>
          </pc:spChg>
          <pc:spChg chg="add del mod">
            <ac:chgData name="Josephine Hoffheinz" userId="e0f5c9e3-43ea-4b53-8ebb-53a75749d87d" providerId="ADAL" clId="{208021B8-7477-774A-99A5-27129A94BF5E}" dt="2024-03-12T15:39:46.808" v="1799"/>
            <ac:spMkLst>
              <pc:docMk/>
              <pc:sldMasterMk cId="2394396925" sldId="2147483661"/>
              <pc:sldLayoutMk cId="3485044174" sldId="2147483678"/>
              <ac:spMk id="15" creationId="{F9191571-0D75-BC4C-1147-DF4E22FEB167}"/>
            </ac:spMkLst>
          </pc:spChg>
        </pc:sldLayoutChg>
        <pc:sldLayoutChg chg="addSp delSp modSp mod">
          <pc:chgData name="Josephine Hoffheinz" userId="e0f5c9e3-43ea-4b53-8ebb-53a75749d87d" providerId="ADAL" clId="{208021B8-7477-774A-99A5-27129A94BF5E}" dt="2024-03-13T09:44:16.001" v="2345" actId="14100"/>
          <pc:sldLayoutMkLst>
            <pc:docMk/>
            <pc:sldMasterMk cId="2394396925" sldId="2147483661"/>
            <pc:sldLayoutMk cId="496303994" sldId="2147483679"/>
          </pc:sldLayoutMkLst>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 creationId="{7E5FA1BE-7633-F019-9769-1B38AF726BC0}"/>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 creationId="{CAF8F316-5A1E-7E46-5A95-F83876EE2C2E}"/>
            </ac:spMkLst>
          </pc:spChg>
          <pc:spChg chg="mod">
            <ac:chgData name="Josephine Hoffheinz" userId="e0f5c9e3-43ea-4b53-8ebb-53a75749d87d" providerId="ADAL" clId="{208021B8-7477-774A-99A5-27129A94BF5E}" dt="2024-03-13T09:44:03.680" v="2333" actId="1036"/>
            <ac:spMkLst>
              <pc:docMk/>
              <pc:sldMasterMk cId="2394396925" sldId="2147483661"/>
              <pc:sldLayoutMk cId="496303994" sldId="2147483679"/>
              <ac:spMk id="4" creationId="{0676AEC4-C477-8D4E-400B-BA76F2A8B655}"/>
            </ac:spMkLst>
          </pc:spChg>
          <pc:spChg chg="mod">
            <ac:chgData name="Josephine Hoffheinz" userId="e0f5c9e3-43ea-4b53-8ebb-53a75749d87d" providerId="ADAL" clId="{208021B8-7477-774A-99A5-27129A94BF5E}" dt="2024-03-12T14:41:47.180" v="783" actId="14100"/>
            <ac:spMkLst>
              <pc:docMk/>
              <pc:sldMasterMk cId="2394396925" sldId="2147483661"/>
              <pc:sldLayoutMk cId="496303994" sldId="2147483679"/>
              <ac:spMk id="5" creationId="{42E496AD-F7F7-A63E-8603-C755108DB0A7}"/>
            </ac:spMkLst>
          </pc:spChg>
          <pc:spChg chg="del mod">
            <ac:chgData name="Josephine Hoffheinz" userId="e0f5c9e3-43ea-4b53-8ebb-53a75749d87d" providerId="ADAL" clId="{208021B8-7477-774A-99A5-27129A94BF5E}" dt="2024-03-12T14:25:30.217" v="438" actId="478"/>
            <ac:spMkLst>
              <pc:docMk/>
              <pc:sldMasterMk cId="2394396925" sldId="2147483661"/>
              <pc:sldLayoutMk cId="496303994" sldId="2147483679"/>
              <ac:spMk id="6" creationId="{61F84FE9-64D9-453B-EF53-72391ABDEFE0}"/>
            </ac:spMkLst>
          </pc:spChg>
          <pc:spChg chg="mod">
            <ac:chgData name="Josephine Hoffheinz" userId="e0f5c9e3-43ea-4b53-8ebb-53a75749d87d" providerId="ADAL" clId="{208021B8-7477-774A-99A5-27129A94BF5E}" dt="2024-03-13T09:43:47.263" v="2324" actId="20577"/>
            <ac:spMkLst>
              <pc:docMk/>
              <pc:sldMasterMk cId="2394396925" sldId="2147483661"/>
              <pc:sldLayoutMk cId="496303994" sldId="2147483679"/>
              <ac:spMk id="12" creationId="{B1E017E9-3A1B-F2EC-5507-0221370E1A90}"/>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13" creationId="{C6C5D7BB-F081-AE0C-6BAA-5C53E9968F72}"/>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4" creationId="{90C9948C-2CD0-3EB8-7722-291FF385D79C}"/>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6" creationId="{F704597A-88BC-3D5D-8EF3-4392A2E85271}"/>
            </ac:spMkLst>
          </pc:spChg>
          <pc:spChg chg="del mod">
            <ac:chgData name="Josephine Hoffheinz" userId="e0f5c9e3-43ea-4b53-8ebb-53a75749d87d" providerId="ADAL" clId="{208021B8-7477-774A-99A5-27129A94BF5E}" dt="2024-03-13T09:43:57.073" v="2327" actId="478"/>
            <ac:spMkLst>
              <pc:docMk/>
              <pc:sldMasterMk cId="2394396925" sldId="2147483661"/>
              <pc:sldLayoutMk cId="496303994" sldId="2147483679"/>
              <ac:spMk id="17" creationId="{4D073AF7-821F-F27E-678D-22B8D310E5C5}"/>
            </ac:spMkLst>
          </pc:spChg>
          <pc:spChg chg="mod">
            <ac:chgData name="Josephine Hoffheinz" userId="e0f5c9e3-43ea-4b53-8ebb-53a75749d87d" providerId="ADAL" clId="{208021B8-7477-774A-99A5-27129A94BF5E}" dt="2024-03-12T14:30:10.870" v="645" actId="552"/>
            <ac:spMkLst>
              <pc:docMk/>
              <pc:sldMasterMk cId="2394396925" sldId="2147483661"/>
              <pc:sldLayoutMk cId="496303994" sldId="2147483679"/>
              <ac:spMk id="18" creationId="{B8005569-C2AD-CC05-8D64-B474FCA4E742}"/>
            </ac:spMkLst>
          </pc:spChg>
          <pc:spChg chg="del mod">
            <ac:chgData name="Josephine Hoffheinz" userId="e0f5c9e3-43ea-4b53-8ebb-53a75749d87d" providerId="ADAL" clId="{208021B8-7477-774A-99A5-27129A94BF5E}" dt="2024-03-13T09:43:54.647" v="2325" actId="478"/>
            <ac:spMkLst>
              <pc:docMk/>
              <pc:sldMasterMk cId="2394396925" sldId="2147483661"/>
              <pc:sldLayoutMk cId="496303994" sldId="2147483679"/>
              <ac:spMk id="19" creationId="{17EC6120-CB82-5B1C-D2F0-49389036E34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0" creationId="{0182DB51-A959-F2BA-B39D-3F854ABEF21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1" creationId="{15C017A4-20BC-EBB8-F12E-3F64FAC018C4}"/>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3" creationId="{00CC4EDA-E8DB-BB7D-DA1C-0B05A1262887}"/>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4" creationId="{72FC1E6B-1686-9789-3C2B-F987A474243F}"/>
            </ac:spMkLst>
          </pc:spChg>
          <pc:spChg chg="mod">
            <ac:chgData name="Josephine Hoffheinz" userId="e0f5c9e3-43ea-4b53-8ebb-53a75749d87d" providerId="ADAL" clId="{208021B8-7477-774A-99A5-27129A94BF5E}" dt="2024-03-12T15:06:55.768" v="1308" actId="207"/>
            <ac:spMkLst>
              <pc:docMk/>
              <pc:sldMasterMk cId="2394396925" sldId="2147483661"/>
              <pc:sldLayoutMk cId="496303994" sldId="2147483679"/>
              <ac:spMk id="25" creationId="{3F01A773-91AB-760F-A2B8-F9299A3CEC97}"/>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6" creationId="{70F8BD5C-BB07-D70C-7B7E-D48D664F2941}"/>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7" creationId="{55963887-F3F0-94CC-EF89-0A2E74271239}"/>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32" creationId="{3D97CCEF-8B32-DA8D-8220-433DBAC8C95B}"/>
            </ac:spMkLst>
          </pc:spChg>
          <pc:spChg chg="add mod">
            <ac:chgData name="Josephine Hoffheinz" userId="e0f5c9e3-43ea-4b53-8ebb-53a75749d87d" providerId="ADAL" clId="{208021B8-7477-774A-99A5-27129A94BF5E}" dt="2024-03-13T09:44:16.001" v="2345" actId="14100"/>
            <ac:spMkLst>
              <pc:docMk/>
              <pc:sldMasterMk cId="2394396925" sldId="2147483661"/>
              <pc:sldLayoutMk cId="496303994" sldId="2147483679"/>
              <ac:spMk id="33" creationId="{0669D30F-026D-396E-3EE2-06DF84238CBA}"/>
            </ac:spMkLst>
          </pc:spChg>
          <pc:spChg chg="mod">
            <ac:chgData name="Josephine Hoffheinz" userId="e0f5c9e3-43ea-4b53-8ebb-53a75749d87d" providerId="ADAL" clId="{208021B8-7477-774A-99A5-27129A94BF5E}" dt="2024-03-12T14:17:40.500" v="421" actId="20577"/>
            <ac:spMkLst>
              <pc:docMk/>
              <pc:sldMasterMk cId="2394396925" sldId="2147483661"/>
              <pc:sldLayoutMk cId="496303994" sldId="2147483679"/>
              <ac:spMk id="34" creationId="{F1EB04FC-D739-B00E-D3F9-1608A9A2126C}"/>
            </ac:spMkLst>
          </pc:spChg>
          <pc:spChg chg="add mod">
            <ac:chgData name="Josephine Hoffheinz" userId="e0f5c9e3-43ea-4b53-8ebb-53a75749d87d" providerId="ADAL" clId="{208021B8-7477-774A-99A5-27129A94BF5E}" dt="2024-03-12T14:28:48.683" v="606" actId="207"/>
            <ac:spMkLst>
              <pc:docMk/>
              <pc:sldMasterMk cId="2394396925" sldId="2147483661"/>
              <pc:sldLayoutMk cId="496303994" sldId="2147483679"/>
              <ac:spMk id="35" creationId="{6432F760-F5F0-D74C-F44A-680E2AFA4293}"/>
            </ac:spMkLst>
          </pc:spChg>
          <pc:spChg chg="add mod">
            <ac:chgData name="Josephine Hoffheinz" userId="e0f5c9e3-43ea-4b53-8ebb-53a75749d87d" providerId="ADAL" clId="{208021B8-7477-774A-99A5-27129A94BF5E}" dt="2024-03-12T14:42:09.649" v="787" actId="14100"/>
            <ac:spMkLst>
              <pc:docMk/>
              <pc:sldMasterMk cId="2394396925" sldId="2147483661"/>
              <pc:sldLayoutMk cId="496303994" sldId="2147483679"/>
              <ac:spMk id="37" creationId="{09B6D762-D0FD-44E1-840D-96D8D0C2D7F5}"/>
            </ac:spMkLst>
          </pc:spChg>
          <pc:spChg chg="add del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8" creationId="{0F8E101D-C083-405A-992A-AF27C4A4DD8F}"/>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0" creationId="{89187DE3-C9DC-1ADF-7306-03B9ECE37DC0}"/>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1" creationId="{308FD532-38E9-0971-1478-E55D72834322}"/>
            </ac:spMkLst>
          </pc:spChg>
          <pc:spChg chg="add del mod">
            <ac:chgData name="Josephine Hoffheinz" userId="e0f5c9e3-43ea-4b53-8ebb-53a75749d87d" providerId="ADAL" clId="{208021B8-7477-774A-99A5-27129A94BF5E}" dt="2024-03-12T14:33:48.630" v="705" actId="478"/>
            <ac:spMkLst>
              <pc:docMk/>
              <pc:sldMasterMk cId="2394396925" sldId="2147483661"/>
              <pc:sldLayoutMk cId="496303994" sldId="2147483679"/>
              <ac:spMk id="42" creationId="{CA361DE9-CD1F-45E0-62E9-FD84EE72313B}"/>
            </ac:spMkLst>
          </pc:sp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7" creationId="{A5F06630-003E-1C3B-0DBA-726362887851}"/>
            </ac:cxnSpMkLst>
          </pc:cxnChg>
          <pc:cxnChg chg="mod">
            <ac:chgData name="Josephine Hoffheinz" userId="e0f5c9e3-43ea-4b53-8ebb-53a75749d87d" providerId="ADAL" clId="{208021B8-7477-774A-99A5-27129A94BF5E}" dt="2024-03-12T14:29:49.076" v="644" actId="1038"/>
            <ac:cxnSpMkLst>
              <pc:docMk/>
              <pc:sldMasterMk cId="2394396925" sldId="2147483661"/>
              <pc:sldLayoutMk cId="496303994" sldId="2147483679"/>
              <ac:cxnSpMk id="9" creationId="{AB3D701B-E924-5F8D-A252-59609AD8BDE0}"/>
            </ac:cxnSpMkLst>
          </pc:cxnChg>
          <pc:cxnChg chg="add del mod">
            <ac:chgData name="Josephine Hoffheinz" userId="e0f5c9e3-43ea-4b53-8ebb-53a75749d87d" providerId="ADAL" clId="{208021B8-7477-774A-99A5-27129A94BF5E}" dt="2024-03-12T14:13:03.882" v="373" actId="478"/>
            <ac:cxnSpMkLst>
              <pc:docMk/>
              <pc:sldMasterMk cId="2394396925" sldId="2147483661"/>
              <pc:sldLayoutMk cId="496303994" sldId="2147483679"/>
              <ac:cxnSpMk id="22" creationId="{A9FD496C-A6C1-6724-2D3F-9ED5F38A7F4F}"/>
            </ac:cxnSpMkLst>
          </pc:cxnChg>
          <pc:cxnChg chg="del mod">
            <ac:chgData name="Josephine Hoffheinz" userId="e0f5c9e3-43ea-4b53-8ebb-53a75749d87d" providerId="ADAL" clId="{208021B8-7477-774A-99A5-27129A94BF5E}" dt="2024-03-13T09:43:55.727" v="2326" actId="478"/>
            <ac:cxnSpMkLst>
              <pc:docMk/>
              <pc:sldMasterMk cId="2394396925" sldId="2147483661"/>
              <pc:sldLayoutMk cId="496303994" sldId="2147483679"/>
              <ac:cxnSpMk id="28" creationId="{143585A6-2070-3ABF-647B-C40986C3B3B3}"/>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29" creationId="{6F5B5A21-824A-BB74-2B15-2A788DA33724}"/>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0" creationId="{2EE49448-F439-A633-EACC-57EB23D23359}"/>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1" creationId="{007006AC-0824-25E6-BEC6-E49B6575ED54}"/>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9" creationId="{C91D51F2-7903-CEE1-8A5A-FB946334D454}"/>
            </ac:cxnSpMkLst>
          </pc:cxnChg>
        </pc:sldLayoutChg>
        <pc:sldLayoutChg chg="modSp mod">
          <pc:chgData name="Josephine Hoffheinz" userId="e0f5c9e3-43ea-4b53-8ebb-53a75749d87d" providerId="ADAL" clId="{208021B8-7477-774A-99A5-27129A94BF5E}" dt="2024-03-12T15:07:03.022" v="1309" actId="207"/>
          <pc:sldLayoutMkLst>
            <pc:docMk/>
            <pc:sldMasterMk cId="2394396925" sldId="2147483661"/>
            <pc:sldLayoutMk cId="1501148472" sldId="2147483680"/>
          </pc:sldLayoutMkLst>
          <pc:spChg chg="mod">
            <ac:chgData name="Josephine Hoffheinz" userId="e0f5c9e3-43ea-4b53-8ebb-53a75749d87d" providerId="ADAL" clId="{208021B8-7477-774A-99A5-27129A94BF5E}" dt="2024-03-12T15:07:03.022" v="1309" actId="207"/>
            <ac:spMkLst>
              <pc:docMk/>
              <pc:sldMasterMk cId="2394396925" sldId="2147483661"/>
              <pc:sldLayoutMk cId="1501148472" sldId="2147483680"/>
              <ac:spMk id="25" creationId="{3F01A773-91AB-760F-A2B8-F9299A3CEC97}"/>
            </ac:spMkLst>
          </pc:spChg>
        </pc:sldLayoutChg>
        <pc:sldLayoutChg chg="modSp mod">
          <pc:chgData name="Josephine Hoffheinz" userId="e0f5c9e3-43ea-4b53-8ebb-53a75749d87d" providerId="ADAL" clId="{208021B8-7477-774A-99A5-27129A94BF5E}" dt="2024-03-12T15:07:06.432" v="1310" actId="207"/>
          <pc:sldLayoutMkLst>
            <pc:docMk/>
            <pc:sldMasterMk cId="2394396925" sldId="2147483661"/>
            <pc:sldLayoutMk cId="2088388667" sldId="2147483681"/>
          </pc:sldLayoutMkLst>
          <pc:spChg chg="mod">
            <ac:chgData name="Josephine Hoffheinz" userId="e0f5c9e3-43ea-4b53-8ebb-53a75749d87d" providerId="ADAL" clId="{208021B8-7477-774A-99A5-27129A94BF5E}" dt="2024-03-12T15:07:06.432" v="1310" actId="207"/>
            <ac:spMkLst>
              <pc:docMk/>
              <pc:sldMasterMk cId="2394396925" sldId="2147483661"/>
              <pc:sldLayoutMk cId="2088388667" sldId="2147483681"/>
              <ac:spMk id="25" creationId="{3F01A773-91AB-760F-A2B8-F9299A3CEC97}"/>
            </ac:spMkLst>
          </pc:spChg>
        </pc:sldLayoutChg>
        <pc:sldLayoutChg chg="addSp delSp modSp mod">
          <pc:chgData name="Josephine Hoffheinz" userId="e0f5c9e3-43ea-4b53-8ebb-53a75749d87d" providerId="ADAL" clId="{208021B8-7477-774A-99A5-27129A94BF5E}" dt="2024-03-12T15:02:53.179" v="1283" actId="14100"/>
          <pc:sldLayoutMkLst>
            <pc:docMk/>
            <pc:sldMasterMk cId="2394396925" sldId="2147483661"/>
            <pc:sldLayoutMk cId="2894851312" sldId="2147483682"/>
          </pc:sldLayoutMkLst>
          <pc:spChg chg="add 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2" creationId="{2E4CF50B-2F6F-B203-142B-B987EE6F7866}"/>
            </ac:spMkLst>
          </pc:spChg>
          <pc:spChg chg="del">
            <ac:chgData name="Josephine Hoffheinz" userId="e0f5c9e3-43ea-4b53-8ebb-53a75749d87d" providerId="ADAL" clId="{208021B8-7477-774A-99A5-27129A94BF5E}" dt="2024-03-12T14:36:56.539" v="741" actId="478"/>
            <ac:spMkLst>
              <pc:docMk/>
              <pc:sldMasterMk cId="2394396925" sldId="2147483661"/>
              <pc:sldLayoutMk cId="2894851312" sldId="2147483682"/>
              <ac:spMk id="6" creationId="{DF615ABF-0834-AA9B-66DD-C417B3002189}"/>
            </ac:spMkLst>
          </pc:spChg>
          <pc:spChg chg="mod">
            <ac:chgData name="Josephine Hoffheinz" userId="e0f5c9e3-43ea-4b53-8ebb-53a75749d87d" providerId="ADAL" clId="{208021B8-7477-774A-99A5-27129A94BF5E}" dt="2024-03-12T15:02:53.179" v="1283" actId="14100"/>
            <ac:spMkLst>
              <pc:docMk/>
              <pc:sldMasterMk cId="2394396925" sldId="2147483661"/>
              <pc:sldLayoutMk cId="2894851312" sldId="2147483682"/>
              <ac:spMk id="8" creationId="{2F5CACCB-1CEC-1DE2-BD19-E4D118F49614}"/>
            </ac:spMkLst>
          </pc:spChg>
          <pc:spChg chg="mod">
            <ac:chgData name="Josephine Hoffheinz" userId="e0f5c9e3-43ea-4b53-8ebb-53a75749d87d" providerId="ADAL" clId="{208021B8-7477-774A-99A5-27129A94BF5E}" dt="2024-03-12T14:38:37.195" v="764" actId="1035"/>
            <ac:spMkLst>
              <pc:docMk/>
              <pc:sldMasterMk cId="2394396925" sldId="2147483661"/>
              <pc:sldLayoutMk cId="2894851312" sldId="2147483682"/>
              <ac:spMk id="10" creationId="{D3AA3513-45CA-D0CB-063F-3DEF8E3B6FCD}"/>
            </ac:spMkLst>
          </pc:spChg>
          <pc:spChg chg="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13" creationId="{188A2A38-B7EA-270F-7F75-FA6D97CEE343}"/>
            </ac:spMkLst>
          </pc:spChg>
          <pc:spChg chg="mod">
            <ac:chgData name="Josephine Hoffheinz" userId="e0f5c9e3-43ea-4b53-8ebb-53a75749d87d" providerId="ADAL" clId="{208021B8-7477-774A-99A5-27129A94BF5E}" dt="2024-03-12T14:38:42.289" v="765" actId="14100"/>
            <ac:spMkLst>
              <pc:docMk/>
              <pc:sldMasterMk cId="2394396925" sldId="2147483661"/>
              <pc:sldLayoutMk cId="2894851312" sldId="2147483682"/>
              <ac:spMk id="20" creationId="{64AE0E53-D6C9-00D8-DF42-09F73A32927B}"/>
            </ac:spMkLst>
          </pc:spChg>
          <pc:picChg chg="mod">
            <ac:chgData name="Josephine Hoffheinz" userId="e0f5c9e3-43ea-4b53-8ebb-53a75749d87d" providerId="ADAL" clId="{208021B8-7477-774A-99A5-27129A94BF5E}" dt="2024-03-12T14:37:26.805" v="748" actId="14100"/>
            <ac:picMkLst>
              <pc:docMk/>
              <pc:sldMasterMk cId="2394396925" sldId="2147483661"/>
              <pc:sldLayoutMk cId="2894851312" sldId="2147483682"/>
              <ac:picMk id="14" creationId="{10BDD9B1-044D-13B3-DFAD-488BED19C15E}"/>
            </ac:picMkLst>
          </pc:picChg>
        </pc:sldLayoutChg>
        <pc:sldLayoutChg chg="addSp delSp modSp mod">
          <pc:chgData name="Josephine Hoffheinz" userId="e0f5c9e3-43ea-4b53-8ebb-53a75749d87d" providerId="ADAL" clId="{208021B8-7477-774A-99A5-27129A94BF5E}" dt="2024-03-13T09:49:43.364" v="2470" actId="20577"/>
          <pc:sldLayoutMkLst>
            <pc:docMk/>
            <pc:sldMasterMk cId="2394396925" sldId="2147483661"/>
            <pc:sldLayoutMk cId="3859855295" sldId="2147483683"/>
          </pc:sldLayoutMkLst>
          <pc:spChg chg="add del mod">
            <ac:chgData name="Josephine Hoffheinz" userId="e0f5c9e3-43ea-4b53-8ebb-53a75749d87d" providerId="ADAL" clId="{208021B8-7477-774A-99A5-27129A94BF5E}" dt="2024-03-12T15:29:35.331" v="1345" actId="478"/>
            <ac:spMkLst>
              <pc:docMk/>
              <pc:sldMasterMk cId="2394396925" sldId="2147483661"/>
              <pc:sldLayoutMk cId="3859855295" sldId="2147483683"/>
              <ac:spMk id="2" creationId="{E9977D3F-C472-1C2D-0FB9-8DB19DCF1C24}"/>
            </ac:spMkLst>
          </pc:spChg>
          <pc:spChg chg="del mod">
            <ac:chgData name="Josephine Hoffheinz" userId="e0f5c9e3-43ea-4b53-8ebb-53a75749d87d" providerId="ADAL" clId="{208021B8-7477-774A-99A5-27129A94BF5E}" dt="2024-03-12T15:35:37.198" v="1763" actId="478"/>
            <ac:spMkLst>
              <pc:docMk/>
              <pc:sldMasterMk cId="2394396925" sldId="2147483661"/>
              <pc:sldLayoutMk cId="3859855295" sldId="2147483683"/>
              <ac:spMk id="3" creationId="{DA0BDF5E-A383-237B-1A08-051CDC2F666F}"/>
            </ac:spMkLst>
          </pc:spChg>
          <pc:spChg chg="add del">
            <ac:chgData name="Josephine Hoffheinz" userId="e0f5c9e3-43ea-4b53-8ebb-53a75749d87d" providerId="ADAL" clId="{208021B8-7477-774A-99A5-27129A94BF5E}" dt="2024-03-12T15:34:54.217" v="1751" actId="11529"/>
            <ac:spMkLst>
              <pc:docMk/>
              <pc:sldMasterMk cId="2394396925" sldId="2147483661"/>
              <pc:sldLayoutMk cId="3859855295" sldId="2147483683"/>
              <ac:spMk id="4" creationId="{F5E544B8-308B-FE56-808F-C09777E0C4E6}"/>
            </ac:spMkLst>
          </pc:spChg>
          <pc:spChg chg="add mod">
            <ac:chgData name="Josephine Hoffheinz" userId="e0f5c9e3-43ea-4b53-8ebb-53a75749d87d" providerId="ADAL" clId="{208021B8-7477-774A-99A5-27129A94BF5E}" dt="2024-03-12T16:08:10.988" v="2173" actId="12"/>
            <ac:spMkLst>
              <pc:docMk/>
              <pc:sldMasterMk cId="2394396925" sldId="2147483661"/>
              <pc:sldLayoutMk cId="3859855295" sldId="2147483683"/>
              <ac:spMk id="5" creationId="{0A96F4E7-0BC6-6E08-9BA6-D3347C795D03}"/>
            </ac:spMkLst>
          </pc:spChg>
          <pc:spChg chg="mod">
            <ac:chgData name="Josephine Hoffheinz" userId="e0f5c9e3-43ea-4b53-8ebb-53a75749d87d" providerId="ADAL" clId="{208021B8-7477-774A-99A5-27129A94BF5E}" dt="2024-03-12T15:29:54.872" v="1383" actId="1037"/>
            <ac:spMkLst>
              <pc:docMk/>
              <pc:sldMasterMk cId="2394396925" sldId="2147483661"/>
              <pc:sldLayoutMk cId="3859855295" sldId="2147483683"/>
              <ac:spMk id="6" creationId="{3BF7658C-9DAC-AECA-6642-220AA6A467F4}"/>
            </ac:spMkLst>
          </pc:spChg>
          <pc:spChg chg="del mod">
            <ac:chgData name="Josephine Hoffheinz" userId="e0f5c9e3-43ea-4b53-8ebb-53a75749d87d" providerId="ADAL" clId="{208021B8-7477-774A-99A5-27129A94BF5E}" dt="2024-03-12T15:35:21.440" v="1758" actId="478"/>
            <ac:spMkLst>
              <pc:docMk/>
              <pc:sldMasterMk cId="2394396925" sldId="2147483661"/>
              <pc:sldLayoutMk cId="3859855295" sldId="2147483683"/>
              <ac:spMk id="7" creationId="{11866554-52EE-32A8-165C-C91A9ED93B79}"/>
            </ac:spMkLst>
          </pc:spChg>
          <pc:spChg chg="mod">
            <ac:chgData name="Josephine Hoffheinz" userId="e0f5c9e3-43ea-4b53-8ebb-53a75749d87d" providerId="ADAL" clId="{208021B8-7477-774A-99A5-27129A94BF5E}" dt="2024-03-12T15:03:38" v="1288" actId="14100"/>
            <ac:spMkLst>
              <pc:docMk/>
              <pc:sldMasterMk cId="2394396925" sldId="2147483661"/>
              <pc:sldLayoutMk cId="3859855295" sldId="2147483683"/>
              <ac:spMk id="8" creationId="{E2AC6612-43B4-2567-D2E2-4094E4C240BD}"/>
            </ac:spMkLst>
          </pc:spChg>
          <pc:spChg chg="mod">
            <ac:chgData name="Josephine Hoffheinz" userId="e0f5c9e3-43ea-4b53-8ebb-53a75749d87d" providerId="ADAL" clId="{208021B8-7477-774A-99A5-27129A94BF5E}" dt="2024-03-12T15:30:23.861" v="1402" actId="20577"/>
            <ac:spMkLst>
              <pc:docMk/>
              <pc:sldMasterMk cId="2394396925" sldId="2147483661"/>
              <pc:sldLayoutMk cId="3859855295" sldId="2147483683"/>
              <ac:spMk id="9" creationId="{3676FF84-31E1-C937-463E-EA12653DED04}"/>
            </ac:spMkLst>
          </pc:spChg>
          <pc:spChg chg="mod">
            <ac:chgData name="Josephine Hoffheinz" userId="e0f5c9e3-43ea-4b53-8ebb-53a75749d87d" providerId="ADAL" clId="{208021B8-7477-774A-99A5-27129A94BF5E}" dt="2024-03-12T15:29:30.500" v="1344" actId="1037"/>
            <ac:spMkLst>
              <pc:docMk/>
              <pc:sldMasterMk cId="2394396925" sldId="2147483661"/>
              <pc:sldLayoutMk cId="3859855295" sldId="2147483683"/>
              <ac:spMk id="10" creationId="{17612AC8-FC47-EEFB-DFAA-6A99D4950EC0}"/>
            </ac:spMkLst>
          </pc:spChg>
          <pc:spChg chg="mod">
            <ac:chgData name="Josephine Hoffheinz" userId="e0f5c9e3-43ea-4b53-8ebb-53a75749d87d" providerId="ADAL" clId="{208021B8-7477-774A-99A5-27129A94BF5E}" dt="2024-03-13T09:48:06.746" v="2448" actId="20577"/>
            <ac:spMkLst>
              <pc:docMk/>
              <pc:sldMasterMk cId="2394396925" sldId="2147483661"/>
              <pc:sldLayoutMk cId="3859855295" sldId="2147483683"/>
              <ac:spMk id="11" creationId="{366E3751-4A42-3B8D-5208-B03E95659924}"/>
            </ac:spMkLst>
          </pc:spChg>
          <pc:spChg chg="add mod">
            <ac:chgData name="Josephine Hoffheinz" userId="e0f5c9e3-43ea-4b53-8ebb-53a75749d87d" providerId="ADAL" clId="{208021B8-7477-774A-99A5-27129A94BF5E}" dt="2024-03-13T09:49:43.364" v="2470" actId="20577"/>
            <ac:spMkLst>
              <pc:docMk/>
              <pc:sldMasterMk cId="2394396925" sldId="2147483661"/>
              <pc:sldLayoutMk cId="3859855295" sldId="2147483683"/>
              <ac:spMk id="14" creationId="{BED520A0-5A91-65BD-5356-54F489A6981F}"/>
            </ac:spMkLst>
          </pc:spChg>
        </pc:sldLayoutChg>
        <pc:sldLayoutChg chg="modSp mod">
          <pc:chgData name="Josephine Hoffheinz" userId="e0f5c9e3-43ea-4b53-8ebb-53a75749d87d" providerId="ADAL" clId="{208021B8-7477-774A-99A5-27129A94BF5E}" dt="2024-03-12T16:09:50.623" v="2267" actId="6014"/>
          <pc:sldLayoutMkLst>
            <pc:docMk/>
            <pc:sldMasterMk cId="2394396925" sldId="2147483661"/>
            <pc:sldLayoutMk cId="3371246564" sldId="2147483684"/>
          </pc:sldLayoutMkLst>
          <pc:spChg chg="mod">
            <ac:chgData name="Josephine Hoffheinz" userId="e0f5c9e3-43ea-4b53-8ebb-53a75749d87d" providerId="ADAL" clId="{208021B8-7477-774A-99A5-27129A94BF5E}" dt="2024-03-12T15:07:31.638" v="1314" actId="208"/>
            <ac:spMkLst>
              <pc:docMk/>
              <pc:sldMasterMk cId="2394396925" sldId="2147483661"/>
              <pc:sldLayoutMk cId="3371246564" sldId="2147483684"/>
              <ac:spMk id="2" creationId="{CBD3EEC2-4DF2-77B7-01E6-705CB7AF445B}"/>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1" creationId="{366E3751-4A42-3B8D-5208-B03E95659924}"/>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7" creationId="{4D4856FA-B0F4-D0C8-0330-C21FFD929E83}"/>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8" creationId="{66EE628D-9B92-AB0C-40F6-C70C231358E5}"/>
            </ac:spMkLst>
          </pc:spChg>
        </pc:sldLayoutChg>
        <pc:sldLayoutChg chg="delSp modSp add del mod modTransition">
          <pc:chgData name="Josephine Hoffheinz" userId="e0f5c9e3-43ea-4b53-8ebb-53a75749d87d" providerId="ADAL" clId="{208021B8-7477-774A-99A5-27129A94BF5E}" dt="2024-03-12T15:07:43.188" v="1315" actId="2696"/>
          <pc:sldLayoutMkLst>
            <pc:docMk/>
            <pc:sldMasterMk cId="2394396925" sldId="2147483661"/>
            <pc:sldLayoutMk cId="2685444418" sldId="2147483685"/>
          </pc:sldLayoutMkLst>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7" creationId="{0494FF37-27BE-EE49-0479-E8702FF092CE}"/>
            </ac:spMkLst>
          </pc:spChg>
          <pc:spChg chg="mod">
            <ac:chgData name="Josephine Hoffheinz" userId="e0f5c9e3-43ea-4b53-8ebb-53a75749d87d" providerId="ADAL" clId="{208021B8-7477-774A-99A5-27129A94BF5E}" dt="2024-03-12T15:03:01.009" v="1285" actId="14100"/>
            <ac:spMkLst>
              <pc:docMk/>
              <pc:sldMasterMk cId="2394396925" sldId="2147483661"/>
              <pc:sldLayoutMk cId="2685444418" sldId="2147483685"/>
              <ac:spMk id="8" creationId="{2F5CACCB-1CEC-1DE2-BD19-E4D118F49614}"/>
            </ac:spMkLst>
          </pc:spChg>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31" creationId="{ADE4A8DD-38A9-592B-CA32-2430C8D5F85D}"/>
            </ac:spMkLst>
          </pc:spChg>
          <pc:grpChg chg="del">
            <ac:chgData name="Josephine Hoffheinz" userId="e0f5c9e3-43ea-4b53-8ebb-53a75749d87d" providerId="ADAL" clId="{208021B8-7477-774A-99A5-27129A94BF5E}" dt="2024-03-11T15:23:57.957" v="103" actId="478"/>
            <ac:grpSpMkLst>
              <pc:docMk/>
              <pc:sldMasterMk cId="2394396925" sldId="2147483661"/>
              <pc:sldLayoutMk cId="2685444418" sldId="2147483685"/>
              <ac:grpSpMk id="32" creationId="{DAC0DA56-B901-47FB-E13E-265681DE69EB}"/>
            </ac:grpSpMkLst>
          </pc:grpChg>
        </pc:sldLayoutChg>
        <pc:sldLayoutChg chg="delSp modSp add mod modTransition">
          <pc:chgData name="Josephine Hoffheinz" userId="e0f5c9e3-43ea-4b53-8ebb-53a75749d87d" providerId="ADAL" clId="{208021B8-7477-774A-99A5-27129A94BF5E}" dt="2024-03-12T16:55:29.161" v="2304" actId="1038"/>
          <pc:sldLayoutMkLst>
            <pc:docMk/>
            <pc:sldMasterMk cId="2394396925" sldId="2147483661"/>
            <pc:sldLayoutMk cId="2890018589" sldId="2147483686"/>
          </pc:sldLayoutMkLst>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7" creationId="{0494FF37-27BE-EE49-0479-E8702FF092CE}"/>
            </ac:spMkLst>
          </pc:spChg>
          <pc:spChg chg="mod">
            <ac:chgData name="Josephine Hoffheinz" userId="e0f5c9e3-43ea-4b53-8ebb-53a75749d87d" providerId="ADAL" clId="{208021B8-7477-774A-99A5-27129A94BF5E}" dt="2024-03-12T15:02:56.903" v="1284" actId="14100"/>
            <ac:spMkLst>
              <pc:docMk/>
              <pc:sldMasterMk cId="2394396925" sldId="2147483661"/>
              <pc:sldLayoutMk cId="2890018589" sldId="2147483686"/>
              <ac:spMk id="8" creationId="{2F5CACCB-1CEC-1DE2-BD19-E4D118F49614}"/>
            </ac:spMkLst>
          </pc:spChg>
          <pc:spChg chg="mod">
            <ac:chgData name="Josephine Hoffheinz" userId="e0f5c9e3-43ea-4b53-8ebb-53a75749d87d" providerId="ADAL" clId="{208021B8-7477-774A-99A5-27129A94BF5E}" dt="2024-03-12T16:47:41.310" v="2274" actId="255"/>
            <ac:spMkLst>
              <pc:docMk/>
              <pc:sldMasterMk cId="2394396925" sldId="2147483661"/>
              <pc:sldLayoutMk cId="2890018589" sldId="2147483686"/>
              <ac:spMk id="16" creationId="{5F8397AA-E398-929E-0C83-31AB9C22E568}"/>
            </ac:spMkLst>
          </pc:spChg>
          <pc:spChg chg="mod">
            <ac:chgData name="Josephine Hoffheinz" userId="e0f5c9e3-43ea-4b53-8ebb-53a75749d87d" providerId="ADAL" clId="{208021B8-7477-774A-99A5-27129A94BF5E}" dt="2024-03-12T16:55:29.161" v="2304" actId="1038"/>
            <ac:spMkLst>
              <pc:docMk/>
              <pc:sldMasterMk cId="2394396925" sldId="2147483661"/>
              <pc:sldLayoutMk cId="2890018589" sldId="2147483686"/>
              <ac:spMk id="20" creationId="{64AE0E53-D6C9-00D8-DF42-09F73A32927B}"/>
            </ac:spMkLst>
          </pc:spChg>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31" creationId="{ADE4A8DD-38A9-592B-CA32-2430C8D5F85D}"/>
            </ac:spMkLst>
          </pc:spChg>
          <pc:grpChg chg="del">
            <ac:chgData name="Josephine Hoffheinz" userId="e0f5c9e3-43ea-4b53-8ebb-53a75749d87d" providerId="ADAL" clId="{208021B8-7477-774A-99A5-27129A94BF5E}" dt="2024-03-12T14:39:53.492" v="767" actId="478"/>
            <ac:grpSpMkLst>
              <pc:docMk/>
              <pc:sldMasterMk cId="2394396925" sldId="2147483661"/>
              <pc:sldLayoutMk cId="2890018589" sldId="2147483686"/>
              <ac:grpSpMk id="32" creationId="{DAC0DA56-B901-47FB-E13E-265681DE69EB}"/>
            </ac:grpSpMkLst>
          </pc:grpChg>
        </pc:sldLayoutChg>
        <pc:sldLayoutChg chg="addSp delSp modSp add mod modTransition">
          <pc:chgData name="Josephine Hoffheinz" userId="e0f5c9e3-43ea-4b53-8ebb-53a75749d87d" providerId="ADAL" clId="{208021B8-7477-774A-99A5-27129A94BF5E}" dt="2024-03-12T15:12:03.563" v="1326" actId="207"/>
          <pc:sldLayoutMkLst>
            <pc:docMk/>
            <pc:sldMasterMk cId="2394396925" sldId="2147483661"/>
            <pc:sldLayoutMk cId="3783021167" sldId="2147483687"/>
          </pc:sldLayoutMkLst>
          <pc:spChg chg="mod">
            <ac:chgData name="Josephine Hoffheinz" userId="e0f5c9e3-43ea-4b53-8ebb-53a75749d87d" providerId="ADAL" clId="{208021B8-7477-774A-99A5-27129A94BF5E}" dt="2024-03-12T15:08:29.017" v="1320" actId="207"/>
            <ac:spMkLst>
              <pc:docMk/>
              <pc:sldMasterMk cId="2394396925" sldId="2147483661"/>
              <pc:sldLayoutMk cId="3783021167" sldId="2147483687"/>
              <ac:spMk id="2" creationId="{9A09CF22-0C7B-B8E0-EEF8-7EA4D09EAF28}"/>
            </ac:spMkLst>
          </pc:spChg>
          <pc:spChg chg="add del">
            <ac:chgData name="Josephine Hoffheinz" userId="e0f5c9e3-43ea-4b53-8ebb-53a75749d87d" providerId="ADAL" clId="{208021B8-7477-774A-99A5-27129A94BF5E}" dt="2024-03-12T14:56:57.806" v="1210" actId="11529"/>
            <ac:spMkLst>
              <pc:docMk/>
              <pc:sldMasterMk cId="2394396925" sldId="2147483661"/>
              <pc:sldLayoutMk cId="3783021167" sldId="2147483687"/>
              <ac:spMk id="3" creationId="{E89C90A4-95F7-AF17-F8AF-EE385CF58BCF}"/>
            </ac:spMkLst>
          </pc:spChg>
          <pc:spChg chg="add del mod">
            <ac:chgData name="Josephine Hoffheinz" userId="e0f5c9e3-43ea-4b53-8ebb-53a75749d87d" providerId="ADAL" clId="{208021B8-7477-774A-99A5-27129A94BF5E}" dt="2024-03-12T14:58:58.732" v="1234" actId="478"/>
            <ac:spMkLst>
              <pc:docMk/>
              <pc:sldMasterMk cId="2394396925" sldId="2147483661"/>
              <pc:sldLayoutMk cId="3783021167" sldId="2147483687"/>
              <ac:spMk id="4" creationId="{DA9011B8-D703-BB1C-8585-2C2D8947809A}"/>
            </ac:spMkLst>
          </pc:spChg>
          <pc:spChg chg="add del">
            <ac:chgData name="Josephine Hoffheinz" userId="e0f5c9e3-43ea-4b53-8ebb-53a75749d87d" providerId="ADAL" clId="{208021B8-7477-774A-99A5-27129A94BF5E}" dt="2024-03-12T14:58:07.836" v="1212" actId="11529"/>
            <ac:spMkLst>
              <pc:docMk/>
              <pc:sldMasterMk cId="2394396925" sldId="2147483661"/>
              <pc:sldLayoutMk cId="3783021167" sldId="2147483687"/>
              <ac:spMk id="5" creationId="{26E1B038-6B06-0FD3-D8E6-714B105610B5}"/>
            </ac:spMkLst>
          </pc:spChg>
          <pc:spChg chg="mod">
            <ac:chgData name="Josephine Hoffheinz" userId="e0f5c9e3-43ea-4b53-8ebb-53a75749d87d" providerId="ADAL" clId="{208021B8-7477-774A-99A5-27129A94BF5E}" dt="2024-03-12T15:12:01.001" v="1325" actId="207"/>
            <ac:spMkLst>
              <pc:docMk/>
              <pc:sldMasterMk cId="2394396925" sldId="2147483661"/>
              <pc:sldLayoutMk cId="3783021167" sldId="2147483687"/>
              <ac:spMk id="6" creationId="{8814DEDD-7C5C-9062-14A1-B8310D3491F0}"/>
            </ac:spMkLst>
          </pc:spChg>
          <pc:spChg chg="del">
            <ac:chgData name="Josephine Hoffheinz" userId="e0f5c9e3-43ea-4b53-8ebb-53a75749d87d" providerId="ADAL" clId="{208021B8-7477-774A-99A5-27129A94BF5E}" dt="2024-03-12T14:59:01.285" v="1235" actId="478"/>
            <ac:spMkLst>
              <pc:docMk/>
              <pc:sldMasterMk cId="2394396925" sldId="2147483661"/>
              <pc:sldLayoutMk cId="3783021167" sldId="2147483687"/>
              <ac:spMk id="7" creationId="{A0F5CA34-148F-00DF-C14B-3104D6084168}"/>
            </ac:spMkLst>
          </pc:spChg>
          <pc:spChg chg="del mod">
            <ac:chgData name="Josephine Hoffheinz" userId="e0f5c9e3-43ea-4b53-8ebb-53a75749d87d" providerId="ADAL" clId="{208021B8-7477-774A-99A5-27129A94BF5E}" dt="2024-03-12T14:58:55.155" v="1233" actId="478"/>
            <ac:spMkLst>
              <pc:docMk/>
              <pc:sldMasterMk cId="2394396925" sldId="2147483661"/>
              <pc:sldLayoutMk cId="3783021167" sldId="2147483687"/>
              <ac:spMk id="8" creationId="{06D18A91-6473-0D8B-8E19-B946B408834B}"/>
            </ac:spMkLst>
          </pc:spChg>
          <pc:spChg chg="mod">
            <ac:chgData name="Josephine Hoffheinz" userId="e0f5c9e3-43ea-4b53-8ebb-53a75749d87d" providerId="ADAL" clId="{208021B8-7477-774A-99A5-27129A94BF5E}" dt="2024-03-12T15:07:19.516" v="1313" actId="207"/>
            <ac:spMkLst>
              <pc:docMk/>
              <pc:sldMasterMk cId="2394396925" sldId="2147483661"/>
              <pc:sldLayoutMk cId="3783021167" sldId="2147483687"/>
              <ac:spMk id="9" creationId="{925018C8-7245-5DBF-F3D5-BA23E16A4DB2}"/>
            </ac:spMkLst>
          </pc:spChg>
          <pc:spChg chg="add mod">
            <ac:chgData name="Josephine Hoffheinz" userId="e0f5c9e3-43ea-4b53-8ebb-53a75749d87d" providerId="ADAL" clId="{208021B8-7477-774A-99A5-27129A94BF5E}" dt="2024-03-12T15:12:03.563" v="1326" actId="207"/>
            <ac:spMkLst>
              <pc:docMk/>
              <pc:sldMasterMk cId="2394396925" sldId="2147483661"/>
              <pc:sldLayoutMk cId="3783021167" sldId="2147483687"/>
              <ac:spMk id="10" creationId="{722BF1BE-3664-A41F-E15A-BC5F0841D893}"/>
            </ac:spMkLst>
          </pc:spChg>
          <pc:spChg chg="add del mod">
            <ac:chgData name="Josephine Hoffheinz" userId="e0f5c9e3-43ea-4b53-8ebb-53a75749d87d" providerId="ADAL" clId="{208021B8-7477-774A-99A5-27129A94BF5E}" dt="2024-03-12T15:08:10.879" v="1317" actId="478"/>
            <ac:spMkLst>
              <pc:docMk/>
              <pc:sldMasterMk cId="2394396925" sldId="2147483661"/>
              <pc:sldLayoutMk cId="3783021167" sldId="2147483687"/>
              <ac:spMk id="11" creationId="{827CE2E1-91BF-EB98-E1B0-963A1D80DCA2}"/>
            </ac:spMkLst>
          </pc:spChg>
          <pc:spChg chg="add del mod">
            <ac:chgData name="Josephine Hoffheinz" userId="e0f5c9e3-43ea-4b53-8ebb-53a75749d87d" providerId="ADAL" clId="{208021B8-7477-774A-99A5-27129A94BF5E}" dt="2024-03-12T15:08:22.276" v="1319" actId="478"/>
            <ac:spMkLst>
              <pc:docMk/>
              <pc:sldMasterMk cId="2394396925" sldId="2147483661"/>
              <pc:sldLayoutMk cId="3783021167" sldId="2147483687"/>
              <ac:spMk id="12" creationId="{9CD8E9E0-18BD-867D-6A82-013AD0BA58DD}"/>
            </ac:spMkLst>
          </pc:spChg>
        </pc:sldLayoutChg>
        <pc:sldLayoutChg chg="addSp delSp modSp del mod ord">
          <pc:chgData name="Josephine Hoffheinz" userId="e0f5c9e3-43ea-4b53-8ebb-53a75749d87d" providerId="ADAL" clId="{208021B8-7477-774A-99A5-27129A94BF5E}" dt="2024-03-12T16:09:26.295" v="2264" actId="2696"/>
          <pc:sldLayoutMkLst>
            <pc:docMk/>
            <pc:sldMasterMk cId="2394396925" sldId="2147483661"/>
            <pc:sldLayoutMk cId="2915941314" sldId="2147483688"/>
          </pc:sldLayoutMkLst>
          <pc:spChg chg="add del mod">
            <ac:chgData name="Josephine Hoffheinz" userId="e0f5c9e3-43ea-4b53-8ebb-53a75749d87d" providerId="ADAL" clId="{208021B8-7477-774A-99A5-27129A94BF5E}" dt="2024-03-12T15:50:00.118" v="1831" actId="478"/>
            <ac:spMkLst>
              <pc:docMk/>
              <pc:sldMasterMk cId="2394396925" sldId="2147483661"/>
              <pc:sldLayoutMk cId="2915941314" sldId="2147483688"/>
              <ac:spMk id="3" creationId="{75659DBE-D4E9-B288-F11A-987E28660791}"/>
            </ac:spMkLst>
          </pc:spChg>
          <pc:spChg chg="add del">
            <ac:chgData name="Josephine Hoffheinz" userId="e0f5c9e3-43ea-4b53-8ebb-53a75749d87d" providerId="ADAL" clId="{208021B8-7477-774A-99A5-27129A94BF5E}" dt="2024-03-12T15:50:05.899" v="1832" actId="11529"/>
            <ac:spMkLst>
              <pc:docMk/>
              <pc:sldMasterMk cId="2394396925" sldId="2147483661"/>
              <pc:sldLayoutMk cId="2915941314" sldId="2147483688"/>
              <ac:spMk id="4" creationId="{67C3CE49-E053-4DD2-531B-1D16EA5E01FF}"/>
            </ac:spMkLst>
          </pc:spChg>
          <pc:spChg chg="add mod">
            <ac:chgData name="Josephine Hoffheinz" userId="e0f5c9e3-43ea-4b53-8ebb-53a75749d87d" providerId="ADAL" clId="{208021B8-7477-774A-99A5-27129A94BF5E}" dt="2024-03-12T15:53:03.700" v="2142" actId="12"/>
            <ac:spMkLst>
              <pc:docMk/>
              <pc:sldMasterMk cId="2394396925" sldId="2147483661"/>
              <pc:sldLayoutMk cId="2915941314" sldId="2147483688"/>
              <ac:spMk id="5" creationId="{3D50F6D8-E05D-9399-0DF3-57802CA38387}"/>
            </ac:spMkLst>
          </pc:spChg>
          <pc:spChg chg="del">
            <ac:chgData name="Josephine Hoffheinz" userId="e0f5c9e3-43ea-4b53-8ebb-53a75749d87d" providerId="ADAL" clId="{208021B8-7477-774A-99A5-27129A94BF5E}" dt="2024-03-12T15:49:09.637" v="1824" actId="478"/>
            <ac:spMkLst>
              <pc:docMk/>
              <pc:sldMasterMk cId="2394396925" sldId="2147483661"/>
              <pc:sldLayoutMk cId="2915941314" sldId="2147483688"/>
              <ac:spMk id="6" creationId="{8814DEDD-7C5C-9062-14A1-B8310D3491F0}"/>
            </ac:spMkLst>
          </pc:spChg>
          <pc:spChg chg="add del mod">
            <ac:chgData name="Josephine Hoffheinz" userId="e0f5c9e3-43ea-4b53-8ebb-53a75749d87d" providerId="ADAL" clId="{208021B8-7477-774A-99A5-27129A94BF5E}" dt="2024-03-12T15:51:56.603" v="2132" actId="478"/>
            <ac:spMkLst>
              <pc:docMk/>
              <pc:sldMasterMk cId="2394396925" sldId="2147483661"/>
              <pc:sldLayoutMk cId="2915941314" sldId="2147483688"/>
              <ac:spMk id="7" creationId="{B3D150C4-4C08-B3B6-72F1-46B72E1F1AF2}"/>
            </ac:spMkLst>
          </pc:spChg>
          <pc:spChg chg="add del mod">
            <ac:chgData name="Josephine Hoffheinz" userId="e0f5c9e3-43ea-4b53-8ebb-53a75749d87d" providerId="ADAL" clId="{208021B8-7477-774A-99A5-27129A94BF5E}" dt="2024-03-12T15:56:13.835" v="2162" actId="478"/>
            <ac:spMkLst>
              <pc:docMk/>
              <pc:sldMasterMk cId="2394396925" sldId="2147483661"/>
              <pc:sldLayoutMk cId="2915941314" sldId="2147483688"/>
              <ac:spMk id="8" creationId="{15696094-8ACA-008C-9148-0BFE21261F51}"/>
            </ac:spMkLst>
          </pc:spChg>
          <pc:spChg chg="del">
            <ac:chgData name="Josephine Hoffheinz" userId="e0f5c9e3-43ea-4b53-8ebb-53a75749d87d" providerId="ADAL" clId="{208021B8-7477-774A-99A5-27129A94BF5E}" dt="2024-03-12T15:53:59.541" v="2143" actId="478"/>
            <ac:spMkLst>
              <pc:docMk/>
              <pc:sldMasterMk cId="2394396925" sldId="2147483661"/>
              <pc:sldLayoutMk cId="2915941314" sldId="2147483688"/>
              <ac:spMk id="9" creationId="{925018C8-7245-5DBF-F3D5-BA23E16A4DB2}"/>
            </ac:spMkLst>
          </pc:spChg>
          <pc:spChg chg="del">
            <ac:chgData name="Josephine Hoffheinz" userId="e0f5c9e3-43ea-4b53-8ebb-53a75749d87d" providerId="ADAL" clId="{208021B8-7477-774A-99A5-27129A94BF5E}" dt="2024-03-12T15:49:07.788" v="1823" actId="478"/>
            <ac:spMkLst>
              <pc:docMk/>
              <pc:sldMasterMk cId="2394396925" sldId="2147483661"/>
              <pc:sldLayoutMk cId="2915941314" sldId="2147483688"/>
              <ac:spMk id="10" creationId="{722BF1BE-3664-A41F-E15A-BC5F0841D893}"/>
            </ac:spMkLst>
          </pc:spChg>
          <pc:spChg chg="add mod">
            <ac:chgData name="Josephine Hoffheinz" userId="e0f5c9e3-43ea-4b53-8ebb-53a75749d87d" providerId="ADAL" clId="{208021B8-7477-774A-99A5-27129A94BF5E}" dt="2024-03-12T15:55:44.105" v="2157" actId="207"/>
            <ac:spMkLst>
              <pc:docMk/>
              <pc:sldMasterMk cId="2394396925" sldId="2147483661"/>
              <pc:sldLayoutMk cId="2915941314" sldId="2147483688"/>
              <ac:spMk id="11" creationId="{D0ED1B85-8D64-B0E0-A312-4C742E9498B5}"/>
            </ac:spMkLst>
          </pc:spChg>
          <pc:spChg chg="add mod">
            <ac:chgData name="Josephine Hoffheinz" userId="e0f5c9e3-43ea-4b53-8ebb-53a75749d87d" providerId="ADAL" clId="{208021B8-7477-774A-99A5-27129A94BF5E}" dt="2024-03-12T15:56:18.608" v="2164" actId="167"/>
            <ac:spMkLst>
              <pc:docMk/>
              <pc:sldMasterMk cId="2394396925" sldId="2147483661"/>
              <pc:sldLayoutMk cId="2915941314" sldId="2147483688"/>
              <ac:spMk id="12" creationId="{C96AD755-6960-DFF5-9AEB-EB418482E84B}"/>
            </ac:spMkLst>
          </pc:spChg>
        </pc:sldLayoutChg>
      </pc:sldMasterChg>
    </pc:docChg>
  </pc:docChgLst>
  <pc:docChgLst>
    <pc:chgData name="Nico Heby" userId="c88c6920-9e16-4a7e-acac-31863610828a" providerId="ADAL" clId="{D622D7F0-D8CD-4ED2-A0E4-C19904897FBF}"/>
    <pc:docChg chg="undo custSel modSld">
      <pc:chgData name="Nico Heby" userId="c88c6920-9e16-4a7e-acac-31863610828a" providerId="ADAL" clId="{D622D7F0-D8CD-4ED2-A0E4-C19904897FBF}" dt="2024-03-10T16:48:10.154" v="10"/>
      <pc:docMkLst>
        <pc:docMk/>
      </pc:docMkLst>
      <pc:sldChg chg="addCm">
        <pc:chgData name="Nico Heby" userId="c88c6920-9e16-4a7e-acac-31863610828a" providerId="ADAL" clId="{D622D7F0-D8CD-4ED2-A0E4-C19904897FBF}" dt="2024-03-10T16:48:10.154" v="10"/>
        <pc:sldMkLst>
          <pc:docMk/>
          <pc:sldMk cId="1713955980" sldId="257"/>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5:25.211" v="2"/>
              <pc2:cmMkLst xmlns:pc2="http://schemas.microsoft.com/office/powerpoint/2019/9/main/command">
                <pc:docMk/>
                <pc:sldMk cId="1713955980" sldId="257"/>
                <pc2:cmMk id="{C07BF723-4E32-4137-85A9-6D0600AD296F}"/>
              </pc2:cmMkLst>
            </pc226:cmChg>
            <pc226:cmChg xmlns:pc226="http://schemas.microsoft.com/office/powerpoint/2022/06/main/command" chg="add">
              <pc226:chgData name="Nico Heby" userId="c88c6920-9e16-4a7e-acac-31863610828a" providerId="ADAL" clId="{D622D7F0-D8CD-4ED2-A0E4-C19904897FBF}" dt="2024-03-10T16:48:10.154" v="10"/>
              <pc2:cmMkLst xmlns:pc2="http://schemas.microsoft.com/office/powerpoint/2019/9/main/command">
                <pc:docMk/>
                <pc:sldMk cId="1713955980" sldId="257"/>
                <pc2:cmMk id="{4C3AABE8-ECBD-49DD-B273-8C8248F841AA}"/>
              </pc2:cmMkLst>
            </pc226:cmChg>
          </p:ext>
        </pc:extLst>
      </pc:sldChg>
      <pc:sldChg chg="addSp delSp mod addCm delCm modCm">
        <pc:chgData name="Nico Heby" userId="c88c6920-9e16-4a7e-acac-31863610828a" providerId="ADAL" clId="{D622D7F0-D8CD-4ED2-A0E4-C19904897FBF}" dt="2024-03-10T16:46:37.610" v="8"/>
        <pc:sldMkLst>
          <pc:docMk/>
          <pc:sldMk cId="1148641694" sldId="260"/>
        </pc:sldMkLst>
        <pc:spChg chg="add del">
          <ac:chgData name="Nico Heby" userId="c88c6920-9e16-4a7e-acac-31863610828a" providerId="ADAL" clId="{D622D7F0-D8CD-4ED2-A0E4-C19904897FBF}" dt="2024-03-10T16:45:55.715" v="4" actId="478"/>
          <ac:spMkLst>
            <pc:docMk/>
            <pc:sldMk cId="1148641694" sldId="260"/>
            <ac:spMk id="4" creationId="{0320390C-260E-7105-B2C1-9ED0AC7F0819}"/>
          </ac:spMkLst>
        </pc:spChg>
        <pc:extLst>
          <p:ext xmlns:p="http://schemas.openxmlformats.org/presentationml/2006/main" uri="{D6D511B9-2390-475A-947B-AFAB55BFBCF1}">
            <pc226:cmChg xmlns:pc226="http://schemas.microsoft.com/office/powerpoint/2022/06/main/command" chg="add del mod">
              <pc226:chgData name="Nico Heby" userId="c88c6920-9e16-4a7e-acac-31863610828a" providerId="ADAL" clId="{D622D7F0-D8CD-4ED2-A0E4-C19904897FBF}" dt="2024-03-10T16:46:34.855" v="7"/>
              <pc2:cmMkLst xmlns:pc2="http://schemas.microsoft.com/office/powerpoint/2019/9/main/command">
                <pc:docMk/>
                <pc:sldMk cId="1148641694" sldId="260"/>
                <pc2:cmMk id="{1387A9E0-0D2B-4D6A-8A43-86DFE1E42C77}"/>
              </pc2:cmMkLst>
            </pc226:cmChg>
            <pc226:cmChg xmlns:pc226="http://schemas.microsoft.com/office/powerpoint/2022/06/main/command" chg="add">
              <pc226:chgData name="Nico Heby" userId="c88c6920-9e16-4a7e-acac-31863610828a" providerId="ADAL" clId="{D622D7F0-D8CD-4ED2-A0E4-C19904897FBF}" dt="2024-03-10T16:46:37.610" v="8"/>
              <pc2:cmMkLst xmlns:pc2="http://schemas.microsoft.com/office/powerpoint/2019/9/main/command">
                <pc:docMk/>
                <pc:sldMk cId="1148641694" sldId="260"/>
                <pc2:cmMk id="{759012F3-FCE0-4763-9CE8-C3C3B0FFDF1E}"/>
              </pc2:cmMkLst>
            </pc226:cmChg>
          </p:ext>
        </pc:extLst>
      </pc:sldChg>
      <pc:sldChg chg="addCm">
        <pc:chgData name="Nico Heby" userId="c88c6920-9e16-4a7e-acac-31863610828a" providerId="ADAL" clId="{D622D7F0-D8CD-4ED2-A0E4-C19904897FBF}" dt="2024-03-10T16:46:51.723" v="9"/>
        <pc:sldMkLst>
          <pc:docMk/>
          <pc:sldMk cId="537293043" sldId="261"/>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6:51.723" v="9"/>
              <pc2:cmMkLst xmlns:pc2="http://schemas.microsoft.com/office/powerpoint/2019/9/main/command">
                <pc:docMk/>
                <pc:sldMk cId="537293043" sldId="261"/>
                <pc2:cmMk id="{1D3ADE79-0D31-424F-A52E-3B69429E1099}"/>
              </pc2:cmMkLst>
            </pc226:cmChg>
          </p:ext>
        </pc:extLst>
      </pc:sldChg>
      <pc:sldChg chg="addCm modCm">
        <pc:chgData name="Nico Heby" userId="c88c6920-9e16-4a7e-acac-31863610828a" providerId="ADAL" clId="{D622D7F0-D8CD-4ED2-A0E4-C19904897FBF}" dt="2024-03-10T16:41:14.945" v="1" actId="2056"/>
        <pc:sldMkLst>
          <pc:docMk/>
          <pc:sldMk cId="87104356" sldId="263"/>
        </pc:sldMkLst>
        <pc:extLst>
          <p:ext xmlns:p="http://schemas.openxmlformats.org/presentationml/2006/main" uri="{D6D511B9-2390-475A-947B-AFAB55BFBCF1}">
            <pc226:cmChg xmlns:pc226="http://schemas.microsoft.com/office/powerpoint/2022/06/main/command" chg="add mod">
              <pc226:chgData name="Nico Heby" userId="c88c6920-9e16-4a7e-acac-31863610828a" providerId="ADAL" clId="{D622D7F0-D8CD-4ED2-A0E4-C19904897FBF}" dt="2024-03-10T16:41:14.945" v="1" actId="2056"/>
              <pc2:cmMkLst xmlns:pc2="http://schemas.microsoft.com/office/powerpoint/2019/9/main/command">
                <pc:docMk/>
                <pc:sldMk cId="87104356" sldId="263"/>
                <pc2:cmMk id="{9F4D0BD4-C490-46D9-9EDE-D51E5F839369}"/>
              </pc2:cmMkLst>
            </pc226:cmChg>
          </p:ext>
        </pc:extLst>
      </pc:sldChg>
    </pc:docChg>
  </pc:docChgLst>
  <pc:docChgLst>
    <pc:chgData name="Lidia Welldeabzghi" userId="6657851c-35d9-4326-b5bf-045b30d4ae05" providerId="ADAL" clId="{CEE4B1CA-407A-4C28-9818-AD78DB2008CF}"/>
    <pc:docChg chg="undo redo custSel modMainMaster">
      <pc:chgData name="Lidia Welldeabzghi" userId="6657851c-35d9-4326-b5bf-045b30d4ae05" providerId="ADAL" clId="{CEE4B1CA-407A-4C28-9818-AD78DB2008CF}" dt="2024-04-16T15:44:16.823" v="473" actId="1076"/>
      <pc:docMkLst>
        <pc:docMk/>
      </pc:docMkLst>
      <pc:sldMasterChg chg="delSldLayout modSldLayout">
        <pc:chgData name="Lidia Welldeabzghi" userId="6657851c-35d9-4326-b5bf-045b30d4ae05" providerId="ADAL" clId="{CEE4B1CA-407A-4C28-9818-AD78DB2008CF}" dt="2024-04-16T15:44:16.823" v="473" actId="1076"/>
        <pc:sldMasterMkLst>
          <pc:docMk/>
          <pc:sldMasterMk cId="2394396925" sldId="2147483661"/>
        </pc:sldMasterMkLst>
        <pc:sldLayoutChg chg="modSp mod">
          <pc:chgData name="Lidia Welldeabzghi" userId="6657851c-35d9-4326-b5bf-045b30d4ae05" providerId="ADAL" clId="{CEE4B1CA-407A-4C28-9818-AD78DB2008CF}" dt="2024-04-16T15:44:16.823" v="473" actId="1076"/>
          <pc:sldLayoutMkLst>
            <pc:docMk/>
            <pc:sldMasterMk cId="2394396925" sldId="2147483661"/>
            <pc:sldLayoutMk cId="3485044174" sldId="2147483678"/>
          </pc:sldLayoutMkLst>
          <pc:spChg chg="mod">
            <ac:chgData name="Lidia Welldeabzghi" userId="6657851c-35d9-4326-b5bf-045b30d4ae05" providerId="ADAL" clId="{CEE4B1CA-407A-4C28-9818-AD78DB2008CF}" dt="2024-04-16T15:44:13.016" v="472" actId="1076"/>
            <ac:spMkLst>
              <pc:docMk/>
              <pc:sldMasterMk cId="2394396925" sldId="2147483661"/>
              <pc:sldLayoutMk cId="3485044174" sldId="2147483678"/>
              <ac:spMk id="2" creationId="{78001DD8-C197-AC47-98FF-7309D4903512}"/>
            </ac:spMkLst>
          </pc:spChg>
          <pc:spChg chg="mod">
            <ac:chgData name="Lidia Welldeabzghi" userId="6657851c-35d9-4326-b5bf-045b30d4ae05" providerId="ADAL" clId="{CEE4B1CA-407A-4C28-9818-AD78DB2008CF}" dt="2024-04-16T15:44:16.823" v="473" actId="1076"/>
            <ac:spMkLst>
              <pc:docMk/>
              <pc:sldMasterMk cId="2394396925" sldId="2147483661"/>
              <pc:sldLayoutMk cId="3485044174" sldId="2147483678"/>
              <ac:spMk id="9" creationId="{3676FF84-31E1-C937-463E-EA12653DED04}"/>
            </ac:spMkLst>
          </pc:spChg>
          <pc:spChg chg="mod">
            <ac:chgData name="Lidia Welldeabzghi" userId="6657851c-35d9-4326-b5bf-045b30d4ae05" providerId="ADAL" clId="{CEE4B1CA-407A-4C28-9818-AD78DB2008CF}" dt="2024-04-15T17:43:39.104" v="285" actId="20577"/>
            <ac:spMkLst>
              <pc:docMk/>
              <pc:sldMasterMk cId="2394396925" sldId="2147483661"/>
              <pc:sldLayoutMk cId="3485044174" sldId="2147483678"/>
              <ac:spMk id="14" creationId="{76F030FD-CF8C-493C-44C2-2ADB5AE0E234}"/>
            </ac:spMkLst>
          </pc:spChg>
        </pc:sldLayoutChg>
        <pc:sldLayoutChg chg="modSp mod">
          <pc:chgData name="Lidia Welldeabzghi" userId="6657851c-35d9-4326-b5bf-045b30d4ae05" providerId="ADAL" clId="{CEE4B1CA-407A-4C28-9818-AD78DB2008CF}" dt="2024-04-15T17:33:15.091" v="59" actId="20577"/>
          <pc:sldLayoutMkLst>
            <pc:docMk/>
            <pc:sldMasterMk cId="2394396925" sldId="2147483661"/>
            <pc:sldLayoutMk cId="496303994" sldId="2147483679"/>
          </pc:sldLayoutMkLst>
          <pc:spChg chg="mod">
            <ac:chgData name="Lidia Welldeabzghi" userId="6657851c-35d9-4326-b5bf-045b30d4ae05" providerId="ADAL" clId="{CEE4B1CA-407A-4C28-9818-AD78DB2008CF}" dt="2024-04-15T17:33:15.091" v="59" actId="20577"/>
            <ac:spMkLst>
              <pc:docMk/>
              <pc:sldMasterMk cId="2394396925" sldId="2147483661"/>
              <pc:sldLayoutMk cId="496303994" sldId="2147483679"/>
              <ac:spMk id="13" creationId="{C6C5D7BB-F081-AE0C-6BAA-5C53E9968F72}"/>
            </ac:spMkLst>
          </pc:spChg>
        </pc:sldLayoutChg>
        <pc:sldLayoutChg chg="modSp mod">
          <pc:chgData name="Lidia Welldeabzghi" userId="6657851c-35d9-4326-b5bf-045b30d4ae05" providerId="ADAL" clId="{CEE4B1CA-407A-4C28-9818-AD78DB2008CF}" dt="2024-04-15T17:35:25.779" v="134" actId="20577"/>
          <pc:sldLayoutMkLst>
            <pc:docMk/>
            <pc:sldMasterMk cId="2394396925" sldId="2147483661"/>
            <pc:sldLayoutMk cId="3859855295" sldId="2147483683"/>
          </pc:sldLayoutMkLst>
          <pc:spChg chg="mod">
            <ac:chgData name="Lidia Welldeabzghi" userId="6657851c-35d9-4326-b5bf-045b30d4ae05" providerId="ADAL" clId="{CEE4B1CA-407A-4C28-9818-AD78DB2008CF}" dt="2024-04-15T17:35:25.779" v="134" actId="20577"/>
            <ac:spMkLst>
              <pc:docMk/>
              <pc:sldMasterMk cId="2394396925" sldId="2147483661"/>
              <pc:sldLayoutMk cId="3859855295" sldId="2147483683"/>
              <ac:spMk id="5" creationId="{0A96F4E7-0BC6-6E08-9BA6-D3347C795D03}"/>
            </ac:spMkLst>
          </pc:spChg>
          <pc:spChg chg="mod">
            <ac:chgData name="Lidia Welldeabzghi" userId="6657851c-35d9-4326-b5bf-045b30d4ae05" providerId="ADAL" clId="{CEE4B1CA-407A-4C28-9818-AD78DB2008CF}" dt="2024-04-15T17:31:40.894" v="35" actId="20577"/>
            <ac:spMkLst>
              <pc:docMk/>
              <pc:sldMasterMk cId="2394396925" sldId="2147483661"/>
              <pc:sldLayoutMk cId="3859855295" sldId="2147483683"/>
              <ac:spMk id="6" creationId="{3BF7658C-9DAC-AECA-6642-220AA6A467F4}"/>
            </ac:spMkLst>
          </pc:spChg>
          <pc:spChg chg="mod">
            <ac:chgData name="Lidia Welldeabzghi" userId="6657851c-35d9-4326-b5bf-045b30d4ae05" providerId="ADAL" clId="{CEE4B1CA-407A-4C28-9818-AD78DB2008CF}" dt="2024-04-15T17:34:15.959" v="87" actId="20577"/>
            <ac:spMkLst>
              <pc:docMk/>
              <pc:sldMasterMk cId="2394396925" sldId="2147483661"/>
              <pc:sldLayoutMk cId="3859855295" sldId="2147483683"/>
              <ac:spMk id="9" creationId="{3676FF84-31E1-C937-463E-EA12653DED04}"/>
            </ac:spMkLst>
          </pc:spChg>
          <pc:spChg chg="mod">
            <ac:chgData name="Lidia Welldeabzghi" userId="6657851c-35d9-4326-b5bf-045b30d4ae05" providerId="ADAL" clId="{CEE4B1CA-407A-4C28-9818-AD78DB2008CF}" dt="2024-04-15T17:35:02.241" v="124" actId="20577"/>
            <ac:spMkLst>
              <pc:docMk/>
              <pc:sldMasterMk cId="2394396925" sldId="2147483661"/>
              <pc:sldLayoutMk cId="3859855295" sldId="2147483683"/>
              <ac:spMk id="10" creationId="{17612AC8-FC47-EEFB-DFAA-6A99D4950EC0}"/>
            </ac:spMkLst>
          </pc:spChg>
          <pc:spChg chg="mod">
            <ac:chgData name="Lidia Welldeabzghi" userId="6657851c-35d9-4326-b5bf-045b30d4ae05" providerId="ADAL" clId="{CEE4B1CA-407A-4C28-9818-AD78DB2008CF}" dt="2024-04-15T17:34:29.767" v="90"/>
            <ac:spMkLst>
              <pc:docMk/>
              <pc:sldMasterMk cId="2394396925" sldId="2147483661"/>
              <pc:sldLayoutMk cId="3859855295" sldId="2147483683"/>
              <ac:spMk id="11" creationId="{366E3751-4A42-3B8D-5208-B03E95659924}"/>
            </ac:spMkLst>
          </pc:spChg>
          <pc:spChg chg="mod">
            <ac:chgData name="Lidia Welldeabzghi" userId="6657851c-35d9-4326-b5bf-045b30d4ae05" providerId="ADAL" clId="{CEE4B1CA-407A-4C28-9818-AD78DB2008CF}" dt="2024-04-15T17:32:07.967" v="47" actId="20577"/>
            <ac:spMkLst>
              <pc:docMk/>
              <pc:sldMasterMk cId="2394396925" sldId="2147483661"/>
              <pc:sldLayoutMk cId="3859855295" sldId="2147483683"/>
              <ac:spMk id="14" creationId="{BED520A0-5A91-65BD-5356-54F489A6981F}"/>
            </ac:spMkLst>
          </pc:spChg>
        </pc:sldLayoutChg>
        <pc:sldLayoutChg chg="del">
          <pc:chgData name="Lidia Welldeabzghi" userId="6657851c-35d9-4326-b5bf-045b30d4ae05" providerId="ADAL" clId="{CEE4B1CA-407A-4C28-9818-AD78DB2008CF}" dt="2024-04-15T17:50:39.341" v="314" actId="2696"/>
          <pc:sldLayoutMkLst>
            <pc:docMk/>
            <pc:sldMasterMk cId="2394396925" sldId="2147483661"/>
            <pc:sldLayoutMk cId="66937892" sldId="214748369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4/16/2024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app.ekipa.de/challenges/ai-stellantis/submission"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COLLABORATION</a:t>
            </a:r>
          </a:p>
          <a:p>
            <a:pPr marL="0" indent="0">
              <a:lnSpc>
                <a:spcPct val="250000"/>
              </a:lnSpc>
              <a:buFont typeface="+mj-lt"/>
              <a:buNone/>
            </a:pPr>
            <a:endParaRPr lang="en-US" sz="2000"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endParaRPr lang="en-US" sz="2000"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74784" cy="1513922"/>
            <a:chOff x="355409" y="4018473"/>
            <a:chExt cx="537478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62644" cy="338554"/>
            </a:xfrm>
            <a:prstGeom prst="rect">
              <a:avLst/>
            </a:prstGeom>
            <a:noFill/>
          </p:spPr>
          <p:txBody>
            <a:bodyPr wrap="none" rtlCol="0">
              <a:spAutoFit/>
            </a:bodyPr>
            <a:lstStyle/>
            <a:p>
              <a:r>
                <a:rPr lang="en-US" sz="1600" dirty="0"/>
                <a:t>Google search</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86579" cy="338554"/>
            </a:xfrm>
            <a:prstGeom prst="rect">
              <a:avLst/>
            </a:prstGeom>
            <a:noFill/>
          </p:spPr>
          <p:txBody>
            <a:bodyPr wrap="none" rtlCol="0">
              <a:spAutoFit/>
            </a:bodyPr>
            <a:lstStyle/>
            <a:p>
              <a:r>
                <a:rPr lang="en-US" sz="1600" dirty="0"/>
                <a:t>A friend/colleague</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Write down here, how you found out about us or this challenge</a:t>
            </a:r>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2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your expertise and experience.</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1031949"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COUNTRY</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14994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WEBSITE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23009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LINKEDIN (if applicable)</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215187"/>
            <a:ext cx="3779647" cy="4141162"/>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43406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UNIVERSITY (if applicable)</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285783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FOUNDING YEAR (if applicable)</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30" y="1252198"/>
            <a:ext cx="3630622" cy="772882"/>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(voluntary)</a:t>
            </a:r>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343896"/>
            <a:ext cx="1348446" cy="523220"/>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LOGO</a:t>
            </a:r>
            <a:br>
              <a:rPr lang="en-US" sz="1400" b="1" dirty="0">
                <a:solidFill>
                  <a:schemeClr val="bg2"/>
                </a:solidFill>
                <a:latin typeface="Segoe UI" panose="020B0502040204020203" pitchFamily="34" charset="0"/>
                <a:cs typeface="Segoe UI" panose="020B0502040204020203" pitchFamily="34" charset="0"/>
              </a:rPr>
            </a:br>
            <a:r>
              <a:rPr lang="en-US" sz="1400" b="1" dirty="0">
                <a:solidFill>
                  <a:schemeClr val="bg2"/>
                </a:solidFill>
                <a:latin typeface="Segoe UI" panose="020B0502040204020203" pitchFamily="34" charset="0"/>
                <a:cs typeface="Segoe UI" panose="020B0502040204020203" pitchFamily="34" charset="0"/>
              </a:rPr>
              <a:t>(if applicable)</a:t>
            </a: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630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170170" y="911238"/>
            <a:ext cx="1920719"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KEY GUIDELINE </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DETAILED SOLUTION</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200"/>
            </a:lvl1pPr>
            <a:lvl5pPr marL="1828800" indent="0" algn="l">
              <a:buNone/>
              <a:defRPr sz="1400"/>
            </a:lvl5pPr>
          </a:lstStyle>
          <a:p>
            <a:pPr lvl="0"/>
            <a:r>
              <a:rPr lang="en-US" dirty="0"/>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200"/>
            </a:lvl1pPr>
            <a:lvl5pPr marL="1828800" indent="0" algn="l">
              <a:buNone/>
              <a:defRPr sz="1400"/>
            </a:lvl5pPr>
          </a:lstStyle>
          <a:p>
            <a:pPr lvl="0"/>
            <a:r>
              <a:rPr lang="en-US" dirty="0"/>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concept or prototype, if you need more space feel free to check the slide in the end. To support your introduction feel free to visualize the prototype or concept by adding pictures of prototypes, products, graphics, etc.</a:t>
            </a:r>
          </a:p>
          <a:p>
            <a:pPr lvl="0"/>
            <a:endParaRPr lang="en-GB" dirty="0"/>
          </a:p>
        </p:txBody>
      </p:sp>
      <p:sp>
        <p:nvSpPr>
          <p:cNvPr id="2" name="Textfeld 1">
            <a:extLst>
              <a:ext uri="{FF2B5EF4-FFF2-40B4-BE49-F238E27FC236}">
                <a16:creationId xmlns:a16="http://schemas.microsoft.com/office/drawing/2014/main" id="{78001DD8-C197-AC47-98FF-7309D4903512}"/>
              </a:ext>
            </a:extLst>
          </p:cNvPr>
          <p:cNvSpPr txBox="1"/>
          <p:nvPr userDrawn="1"/>
        </p:nvSpPr>
        <p:spPr>
          <a:xfrm>
            <a:off x="170170" y="1642236"/>
            <a:ext cx="3734704" cy="4154984"/>
          </a:xfrm>
          <a:prstGeom prst="rect">
            <a:avLst/>
          </a:prstGeom>
          <a:noFill/>
        </p:spPr>
        <p:txBody>
          <a:bodyPr wrap="square" rtlCol="0">
            <a:spAutoFit/>
          </a:bodyPr>
          <a:lstStyle/>
          <a:p>
            <a:pPr lvl="0"/>
            <a:r>
              <a:rPr lang="en-US" sz="1200" b="1" dirty="0">
                <a:solidFill>
                  <a:schemeClr val="bg1"/>
                </a:solidFill>
                <a:latin typeface="Segoe UI" panose="020B0502040204020203" pitchFamily="34" charset="0"/>
                <a:cs typeface="Segoe UI" panose="020B0502040204020203" pitchFamily="34" charset="0"/>
              </a:rPr>
              <a:t>Develop an innovative concept or prototype to assess &amp; evaluate the performance of foundation models, optimizing their selection process for practical AI use cases.</a:t>
            </a:r>
          </a:p>
          <a:p>
            <a:pPr lvl="0"/>
            <a:endParaRPr lang="en-US" sz="1200" b="1" dirty="0">
              <a:solidFill>
                <a:schemeClr val="bg1"/>
              </a:solidFill>
              <a:latin typeface="Segoe UI" panose="020B0502040204020203" pitchFamily="34" charset="0"/>
              <a:cs typeface="Segoe UI" panose="020B0502040204020203" pitchFamily="34" charset="0"/>
            </a:endParaRPr>
          </a:p>
          <a:p>
            <a:pPr lvl="0"/>
            <a:endParaRPr lang="en-US" sz="1200" b="1" dirty="0">
              <a:solidFill>
                <a:schemeClr val="bg1"/>
              </a:solidFill>
              <a:latin typeface="Segoe UI" panose="020B0502040204020203" pitchFamily="34" charset="0"/>
              <a:cs typeface="Segoe UI" panose="020B0502040204020203" pitchFamily="34" charset="0"/>
            </a:endParaRPr>
          </a:p>
          <a:p>
            <a:pPr lvl="0"/>
            <a:r>
              <a:rPr lang="en-US" sz="1200" b="1" dirty="0">
                <a:solidFill>
                  <a:schemeClr val="bg1"/>
                </a:solidFill>
                <a:latin typeface="Segoe UI" panose="020B0502040204020203" pitchFamily="34" charset="0"/>
                <a:cs typeface="Segoe UI" panose="020B0502040204020203" pitchFamily="34" charset="0"/>
              </a:rPr>
              <a:t>Must-haves for the initial submission:</a:t>
            </a:r>
          </a:p>
          <a:p>
            <a:pPr lvl="0"/>
            <a:endParaRPr lang="en-US" sz="1200" dirty="0">
              <a:solidFill>
                <a:schemeClr val="bg1"/>
              </a:solidFill>
              <a:latin typeface="Segoe UI" panose="020B0502040204020203" pitchFamily="34" charset="0"/>
              <a:cs typeface="Segoe UI" panose="020B0502040204020203" pitchFamily="34" charset="0"/>
            </a:endParaRPr>
          </a:p>
          <a:p>
            <a:pPr marL="228600" lvl="0" indent="-228600">
              <a:buAutoNum type="arabicPeriod"/>
            </a:pPr>
            <a:r>
              <a:rPr lang="en-US" sz="1200" b="1" dirty="0">
                <a:solidFill>
                  <a:schemeClr val="bg1"/>
                </a:solidFill>
                <a:latin typeface="Segoe UI" panose="020B0502040204020203" pitchFamily="34" charset="0"/>
                <a:cs typeface="Segoe UI" panose="020B0502040204020203" pitchFamily="34" charset="0"/>
              </a:rPr>
              <a:t>Evaluation Metrics</a:t>
            </a:r>
            <a:r>
              <a:rPr lang="en-US" sz="1200" dirty="0">
                <a:solidFill>
                  <a:schemeClr val="bg1"/>
                </a:solidFill>
                <a:latin typeface="Segoe UI" panose="020B0502040204020203" pitchFamily="34" charset="0"/>
                <a:cs typeface="Segoe UI" panose="020B0502040204020203" pitchFamily="34" charset="0"/>
              </a:rPr>
              <a:t> </a:t>
            </a:r>
          </a:p>
          <a:p>
            <a:pPr marL="228600" lvl="0" indent="-228600">
              <a:buAutoNum type="arabicPeriod"/>
            </a:pPr>
            <a:r>
              <a:rPr lang="en-US" sz="1200" b="1" dirty="0">
                <a:solidFill>
                  <a:schemeClr val="bg1"/>
                </a:solidFill>
                <a:latin typeface="Segoe UI" panose="020B0502040204020203" pitchFamily="34" charset="0"/>
                <a:cs typeface="Segoe UI" panose="020B0502040204020203" pitchFamily="34" charset="0"/>
              </a:rPr>
              <a:t>Foundation Model Market</a:t>
            </a:r>
            <a:r>
              <a:rPr lang="en-US" sz="1200" dirty="0">
                <a:solidFill>
                  <a:schemeClr val="bg1"/>
                </a:solidFill>
                <a:latin typeface="Segoe UI" panose="020B0502040204020203" pitchFamily="34" charset="0"/>
                <a:cs typeface="Segoe UI" panose="020B0502040204020203" pitchFamily="34" charset="0"/>
              </a:rPr>
              <a:t> </a:t>
            </a:r>
          </a:p>
          <a:p>
            <a:pPr marL="228600" lvl="0" indent="-228600">
              <a:buAutoNum type="arabicPeriod"/>
            </a:pPr>
            <a:r>
              <a:rPr lang="en-US" sz="1200" b="1" dirty="0">
                <a:solidFill>
                  <a:schemeClr val="bg1"/>
                </a:solidFill>
                <a:latin typeface="Segoe UI" panose="020B0502040204020203" pitchFamily="34" charset="0"/>
                <a:cs typeface="Segoe UI" panose="020B0502040204020203" pitchFamily="34" charset="0"/>
              </a:rPr>
              <a:t>Scalability and Adaptability</a:t>
            </a:r>
            <a:endParaRPr lang="en-US" sz="1200" dirty="0">
              <a:solidFill>
                <a:schemeClr val="bg1"/>
              </a:solidFill>
              <a:latin typeface="Segoe UI" panose="020B0502040204020203" pitchFamily="34" charset="0"/>
              <a:cs typeface="Segoe UI" panose="020B0502040204020203" pitchFamily="34" charset="0"/>
            </a:endParaRPr>
          </a:p>
          <a:p>
            <a:pPr marL="228600" lvl="0" indent="-228600">
              <a:buAutoNum type="arabicPeriod"/>
            </a:pPr>
            <a:r>
              <a:rPr lang="en-US" sz="1200" b="1" dirty="0">
                <a:solidFill>
                  <a:schemeClr val="bg1"/>
                </a:solidFill>
                <a:latin typeface="Segoe UI" panose="020B0502040204020203" pitchFamily="34" charset="0"/>
                <a:cs typeface="Segoe UI" panose="020B0502040204020203" pitchFamily="34" charset="0"/>
              </a:rPr>
              <a:t>Concept/Prototype Development</a:t>
            </a:r>
          </a:p>
          <a:p>
            <a:pPr marL="228600" lvl="0" indent="-228600">
              <a:buAutoNum type="arabicPeriod"/>
            </a:pPr>
            <a:r>
              <a:rPr lang="en-US" sz="1200" b="1" dirty="0">
                <a:solidFill>
                  <a:schemeClr val="bg1"/>
                </a:solidFill>
                <a:latin typeface="Segoe UI" panose="020B0502040204020203" pitchFamily="34" charset="0"/>
                <a:cs typeface="Segoe UI" panose="020B0502040204020203" pitchFamily="34" charset="0"/>
              </a:rPr>
              <a:t>Transition to Automation</a:t>
            </a:r>
          </a:p>
          <a:p>
            <a:pPr marL="0" lvl="0" indent="0">
              <a:buNone/>
            </a:pPr>
            <a:endParaRPr lang="en-US" sz="1200" b="1" dirty="0">
              <a:solidFill>
                <a:schemeClr val="bg1"/>
              </a:solidFill>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solidFill>
                <a:latin typeface="Segoe UI" panose="020B0502040204020203" pitchFamily="34" charset="0"/>
                <a:cs typeface="Segoe UI" panose="020B0502040204020203" pitchFamily="34" charset="0"/>
              </a:rPr>
              <a:t>You will find more details on the mandatory criteria on the platform: </a:t>
            </a:r>
            <a:r>
              <a:rPr lang="en-GB" sz="1200" u="sng" dirty="0">
                <a:solidFill>
                  <a:schemeClr val="bg1"/>
                </a:solidFill>
                <a:latin typeface="Segoe UI" panose="020B0502040204020203" pitchFamily="34" charset="0"/>
                <a:cs typeface="Segoe UI" panose="020B0502040204020203" pitchFamily="34" charset="0"/>
                <a:hlinkClick r:id="rId2"/>
              </a:rPr>
              <a:t>https://app.ekipa.de/challenges/stellantis/submission  </a:t>
            </a:r>
            <a:endParaRPr lang="en-GB" sz="1200" u="sng" dirty="0">
              <a:solidFill>
                <a:schemeClr val="bg1"/>
              </a:solidFill>
              <a:latin typeface="Segoe UI" panose="020B0502040204020203" pitchFamily="34" charset="0"/>
              <a:cs typeface="Segoe UI" panose="020B0502040204020203" pitchFamily="34" charset="0"/>
            </a:endParaRPr>
          </a:p>
          <a:p>
            <a:pPr marL="0" lvl="0" indent="0">
              <a:buNone/>
            </a:pPr>
            <a:endParaRPr lang="en-US" sz="1200" b="0" dirty="0">
              <a:solidFill>
                <a:schemeClr val="bg1"/>
              </a:solidFill>
              <a:latin typeface="Segoe UI" panose="020B0502040204020203" pitchFamily="34" charset="0"/>
              <a:cs typeface="Segoe UI" panose="020B0502040204020203" pitchFamily="34" charset="0"/>
            </a:endParaRPr>
          </a:p>
          <a:p>
            <a:pPr lvl="0"/>
            <a:r>
              <a:rPr lang="en-US" sz="1200" dirty="0">
                <a:solidFill>
                  <a:schemeClr val="bg1"/>
                </a:solidFill>
                <a:latin typeface="Segoe UI" panose="020B0502040204020203" pitchFamily="34" charset="0"/>
                <a:cs typeface="Segoe UI" panose="020B0502040204020203" pitchFamily="34" charset="0"/>
              </a:rPr>
              <a:t>Here you will also find optional </a:t>
            </a:r>
            <a:r>
              <a:rPr lang="en-GB" sz="1200" dirty="0">
                <a:solidFill>
                  <a:schemeClr val="bg1"/>
                </a:solidFill>
                <a:latin typeface="Segoe UI" panose="020B0502040204020203" pitchFamily="34" charset="0"/>
                <a:cs typeface="Segoe UI" panose="020B0502040204020203" pitchFamily="34" charset="0"/>
              </a:rPr>
              <a:t>criteria which are not mandatory for the first application but should </a:t>
            </a:r>
            <a:r>
              <a:rPr lang="en-US" sz="1200" dirty="0">
                <a:solidFill>
                  <a:schemeClr val="bg1"/>
                </a:solidFill>
                <a:latin typeface="Segoe UI" panose="020B0502040204020203" pitchFamily="34" charset="0"/>
                <a:cs typeface="Segoe UI" panose="020B0502040204020203" pitchFamily="34" charset="0"/>
              </a:rPr>
              <a:t>be considered for the long-term development. </a:t>
            </a:r>
            <a:endParaRPr lang="de-DE" sz="1100" dirty="0">
              <a:solidFill>
                <a:schemeClr val="bg1"/>
              </a:solidFill>
            </a:endParaRPr>
          </a:p>
        </p:txBody>
      </p:sp>
    </p:spTree>
    <p:extLst>
      <p:ext uri="{BB962C8B-B14F-4D97-AF65-F5344CB8AC3E}">
        <p14:creationId xmlns:p14="http://schemas.microsoft.com/office/powerpoint/2010/main" val="348504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3792192"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PROJECTED TIMELINE &amp; BUDGET</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3859070"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PARTNERSHIP MODEL PROPOSAL</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2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Suggest an estimate of the timeline required for testing a first prototype within </a:t>
            </a:r>
            <a:r>
              <a:rPr lang="en-US" dirty="0" err="1"/>
              <a:t>Stellantis</a:t>
            </a:r>
            <a:r>
              <a:rPr lang="en-US" dirty="0"/>
              <a:t>. How can we build a functional POC in the 6-month following the initial deadline? </a:t>
            </a:r>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189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COLLABORATION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2736390"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PAST SUCCESS STORIES</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200"/>
            </a:lvl1pPr>
          </a:lstStyle>
          <a:p>
            <a:pPr lvl="0"/>
            <a:r>
              <a:rPr lang="en-US" dirty="0"/>
              <a:t>Give suggestions for a potential business or research partnership model with </a:t>
            </a:r>
            <a:r>
              <a:rPr lang="en-US" dirty="0" err="1"/>
              <a:t>Stellantis</a:t>
            </a:r>
            <a:r>
              <a:rPr lang="en-US" dirty="0"/>
              <a:t>, outlining mutual benefits and responsibilities. </a:t>
            </a:r>
            <a:endParaRPr lang="en-GB" dirty="0"/>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200"/>
            </a:lvl1pPr>
          </a:lstStyle>
          <a:p>
            <a:pPr lvl="0"/>
            <a:r>
              <a:rPr lang="en-US" dirty="0"/>
              <a:t>Give examples of previous successful initiatives in the AI space.</a:t>
            </a:r>
            <a:endParaRPr lang="en-GB" dirty="0"/>
          </a:p>
        </p:txBody>
      </p:sp>
    </p:spTree>
    <p:extLst>
      <p:ext uri="{BB962C8B-B14F-4D97-AF65-F5344CB8AC3E}">
        <p14:creationId xmlns:p14="http://schemas.microsoft.com/office/powerpoint/2010/main" val="385985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Tree>
    <p:extLst>
      <p:ext uri="{BB962C8B-B14F-4D97-AF65-F5344CB8AC3E}">
        <p14:creationId xmlns:p14="http://schemas.microsoft.com/office/powerpoint/2010/main" val="3783021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8"/>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79" r:id="rId2"/>
    <p:sldLayoutId id="2147483678" r:id="rId3"/>
    <p:sldLayoutId id="2147483683" r:id="rId4"/>
    <p:sldLayoutId id="2147483674" r:id="rId5"/>
    <p:sldLayoutId id="2147483687" r:id="rId6"/>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EF556BF-8970-2EA7-3775-9B9F04235540}"/>
              </a:ext>
            </a:extLst>
          </p:cNvPr>
          <p:cNvSpPr>
            <a:spLocks noGrp="1"/>
          </p:cNvSpPr>
          <p:nvPr>
            <p:ph type="body" idx="17"/>
          </p:nvPr>
        </p:nvSpPr>
        <p:spPr/>
        <p:txBody>
          <a:bodyPr/>
          <a:lstStyle/>
          <a:p>
            <a:endParaRPr lang="de-DE"/>
          </a:p>
        </p:txBody>
      </p:sp>
    </p:spTree>
    <p:extLst>
      <p:ext uri="{BB962C8B-B14F-4D97-AF65-F5344CB8AC3E}">
        <p14:creationId xmlns:p14="http://schemas.microsoft.com/office/powerpoint/2010/main" val="3732957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6">
            <a:extLst>
              <a:ext uri="{FF2B5EF4-FFF2-40B4-BE49-F238E27FC236}">
                <a16:creationId xmlns:a16="http://schemas.microsoft.com/office/drawing/2014/main" id="{B4863CC0-294E-9EC3-7445-16B327EBE7DD}"/>
              </a:ext>
            </a:extLst>
          </p:cNvPr>
          <p:cNvSpPr>
            <a:spLocks noGrp="1"/>
          </p:cNvSpPr>
          <p:nvPr>
            <p:ph sz="quarter" idx="18"/>
          </p:nvPr>
        </p:nvSpPr>
        <p:spPr/>
        <p:txBody>
          <a:bodyPr/>
          <a:lstStyle/>
          <a:p>
            <a:endParaRPr lang="de-DE"/>
          </a:p>
        </p:txBody>
      </p:sp>
      <p:sp>
        <p:nvSpPr>
          <p:cNvPr id="8" name="Inhaltsplatzhalter 7">
            <a:extLst>
              <a:ext uri="{FF2B5EF4-FFF2-40B4-BE49-F238E27FC236}">
                <a16:creationId xmlns:a16="http://schemas.microsoft.com/office/drawing/2014/main" id="{C975651E-ABCE-A7BB-B6E8-1314AD8DD69B}"/>
              </a:ext>
            </a:extLst>
          </p:cNvPr>
          <p:cNvSpPr>
            <a:spLocks noGrp="1"/>
          </p:cNvSpPr>
          <p:nvPr>
            <p:ph sz="quarter" idx="19"/>
          </p:nvPr>
        </p:nvSpPr>
        <p:spPr/>
        <p:txBody>
          <a:bodyPr/>
          <a:lstStyle/>
          <a:p>
            <a:endParaRPr lang="de-DE"/>
          </a:p>
        </p:txBody>
      </p:sp>
      <p:sp>
        <p:nvSpPr>
          <p:cNvPr id="9" name="Textplatzhalter 8">
            <a:extLst>
              <a:ext uri="{FF2B5EF4-FFF2-40B4-BE49-F238E27FC236}">
                <a16:creationId xmlns:a16="http://schemas.microsoft.com/office/drawing/2014/main" id="{065B79BA-B9CB-D416-8D2C-114AF9E0B9AA}"/>
              </a:ext>
            </a:extLst>
          </p:cNvPr>
          <p:cNvSpPr>
            <a:spLocks noGrp="1"/>
          </p:cNvSpPr>
          <p:nvPr>
            <p:ph type="body" idx="20"/>
          </p:nvPr>
        </p:nvSpPr>
        <p:spPr/>
        <p:txBody>
          <a:bodyPr/>
          <a:lstStyle/>
          <a:p>
            <a:endParaRPr lang="de-DE" dirty="0"/>
          </a:p>
        </p:txBody>
      </p:sp>
    </p:spTree>
    <p:extLst>
      <p:ext uri="{BB962C8B-B14F-4D97-AF65-F5344CB8AC3E}">
        <p14:creationId xmlns:p14="http://schemas.microsoft.com/office/powerpoint/2010/main" val="171117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Props1.xml><?xml version="1.0" encoding="utf-8"?>
<ds:datastoreItem xmlns:ds="http://schemas.openxmlformats.org/officeDocument/2006/customXml" ds:itemID="{323EA105-5C0D-4095-AFC4-3E17F0D51B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613504-31F2-4C58-B133-1871F6237054}">
  <ds:schemaRefs>
    <ds:schemaRef ds:uri="http://schemas.microsoft.com/sharepoint/v3/contenttype/forms"/>
  </ds:schemaRefs>
</ds:datastoreItem>
</file>

<file path=customXml/itemProps3.xml><?xml version="1.0" encoding="utf-8"?>
<ds:datastoreItem xmlns:ds="http://schemas.openxmlformats.org/officeDocument/2006/customXml" ds:itemID="{6C780FB9-D7D9-486C-9B2C-792577BFD90B}">
  <ds:schemaRefs>
    <ds:schemaRef ds:uri="a13041a0-5882-43a7-a09d-61ebda83141c"/>
    <ds:schemaRef ds:uri="http://purl.org/dc/elements/1.1/"/>
    <ds:schemaRef ds:uri="http://www.w3.org/XML/1998/namespace"/>
    <ds:schemaRef ds:uri="http://purl.org/dc/terms/"/>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be24c730-79ca-4eb5-9fee-26c6c4fc726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0</TotalTime>
  <Words>1</Words>
  <Application>Microsoft Office PowerPoint</Application>
  <PresentationFormat>Breitbild</PresentationFormat>
  <Paragraphs>1</Paragraphs>
  <Slides>6</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Lidia Welldeabzghi</cp:lastModifiedBy>
  <cp:revision>1</cp:revision>
  <dcterms:created xsi:type="dcterms:W3CDTF">2024-03-10T13:25:42Z</dcterms:created>
  <dcterms:modified xsi:type="dcterms:W3CDTF">2024-04-16T15:44:25Z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