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1"/>
  </p:notesMasterIdLst>
  <p:sldIdLst>
    <p:sldId id="279" r:id="rId5"/>
    <p:sldId id="266" r:id="rId6"/>
    <p:sldId id="280" r:id="rId7"/>
    <p:sldId id="273" r:id="rId8"/>
    <p:sldId id="271" r:id="rId9"/>
    <p:sldId id="270" r:id="rId10"/>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79"/>
          </p14:sldIdLst>
        </p14:section>
        <p14:section name="Introduce yourself" id="{6F032485-F42F-4645-AF5B-CE298C1CA406}">
          <p14:sldIdLst>
            <p14:sldId id="266"/>
          </p14:sldIdLst>
        </p14:section>
        <p14:section name="Mandatory Slides" id="{08251AE7-0E36-B446-A6D5-DA50A1678257}">
          <p14:sldIdLst>
            <p14:sldId id="280"/>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A89356-4A2B-4B88-8AE8-8A783A4D32B4}" v="15" dt="2024-04-15T18:32:23.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92"/>
    <p:restoredTop sz="96348"/>
  </p:normalViewPr>
  <p:slideViewPr>
    <p:cSldViewPr snapToGrid="0">
      <p:cViewPr>
        <p:scale>
          <a:sx n="90" d="100"/>
          <a:sy n="90" d="100"/>
        </p:scale>
        <p:origin x="58"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dia Welldeabzghi" userId="6657851c-35d9-4326-b5bf-045b30d4ae05" providerId="ADAL" clId="{F8EA20D4-23E3-46A7-8F5A-B0F485C9EAE5}"/>
    <pc:docChg chg="undo redo custSel addSld delSld modSld modMainMaster modSection">
      <pc:chgData name="Lidia Welldeabzghi" userId="6657851c-35d9-4326-b5bf-045b30d4ae05" providerId="ADAL" clId="{F8EA20D4-23E3-46A7-8F5A-B0F485C9EAE5}" dt="2024-03-27T20:15:34.906" v="1590" actId="2696"/>
      <pc:docMkLst>
        <pc:docMk/>
      </pc:docMkLst>
      <pc:sldChg chg="delSp del mod">
        <pc:chgData name="Lidia Welldeabzghi" userId="6657851c-35d9-4326-b5bf-045b30d4ae05" providerId="ADAL" clId="{F8EA20D4-23E3-46A7-8F5A-B0F485C9EAE5}" dt="2024-03-27T19:57:29.416" v="1079" actId="47"/>
        <pc:sldMkLst>
          <pc:docMk/>
          <pc:sldMk cId="537293043" sldId="261"/>
        </pc:sldMkLst>
        <pc:spChg chg="del">
          <ac:chgData name="Lidia Welldeabzghi" userId="6657851c-35d9-4326-b5bf-045b30d4ae05" providerId="ADAL" clId="{F8EA20D4-23E3-46A7-8F5A-B0F485C9EAE5}" dt="2024-03-27T19:41:02.974" v="1070" actId="478"/>
          <ac:spMkLst>
            <pc:docMk/>
            <pc:sldMk cId="537293043" sldId="261"/>
            <ac:spMk id="2" creationId="{C6B4BBF1-31A7-1389-0F6D-DC59ACDF5273}"/>
          </ac:spMkLst>
        </pc:spChg>
        <pc:spChg chg="del">
          <ac:chgData name="Lidia Welldeabzghi" userId="6657851c-35d9-4326-b5bf-045b30d4ae05" providerId="ADAL" clId="{F8EA20D4-23E3-46A7-8F5A-B0F485C9EAE5}" dt="2024-03-27T19:41:04.459" v="1071" actId="478"/>
          <ac:spMkLst>
            <pc:docMk/>
            <pc:sldMk cId="537293043" sldId="261"/>
            <ac:spMk id="3" creationId="{49C4D240-B7EA-6283-08FD-BE5CA96CBAC8}"/>
          </ac:spMkLst>
        </pc:spChg>
        <pc:spChg chg="del">
          <ac:chgData name="Lidia Welldeabzghi" userId="6657851c-35d9-4326-b5bf-045b30d4ae05" providerId="ADAL" clId="{F8EA20D4-23E3-46A7-8F5A-B0F485C9EAE5}" dt="2024-03-27T19:41:06.114" v="1072" actId="478"/>
          <ac:spMkLst>
            <pc:docMk/>
            <pc:sldMk cId="537293043" sldId="261"/>
            <ac:spMk id="4" creationId="{C2FC37E9-BEEF-14F9-E981-CBD9B255C74E}"/>
          </ac:spMkLst>
        </pc:spChg>
      </pc:sldChg>
      <pc:sldChg chg="del">
        <pc:chgData name="Lidia Welldeabzghi" userId="6657851c-35d9-4326-b5bf-045b30d4ae05" providerId="ADAL" clId="{F8EA20D4-23E3-46A7-8F5A-B0F485C9EAE5}" dt="2024-03-27T19:38:12.341" v="1059" actId="2696"/>
        <pc:sldMkLst>
          <pc:docMk/>
          <pc:sldMk cId="4233395722" sldId="267"/>
        </pc:sldMkLst>
      </pc:sldChg>
      <pc:sldChg chg="del">
        <pc:chgData name="Lidia Welldeabzghi" userId="6657851c-35d9-4326-b5bf-045b30d4ae05" providerId="ADAL" clId="{F8EA20D4-23E3-46A7-8F5A-B0F485C9EAE5}" dt="2024-03-27T19:41:37.158" v="1075" actId="47"/>
        <pc:sldMkLst>
          <pc:docMk/>
          <pc:sldMk cId="985856299" sldId="268"/>
        </pc:sldMkLst>
      </pc:sldChg>
      <pc:sldChg chg="del">
        <pc:chgData name="Lidia Welldeabzghi" userId="6657851c-35d9-4326-b5bf-045b30d4ae05" providerId="ADAL" clId="{F8EA20D4-23E3-46A7-8F5A-B0F485C9EAE5}" dt="2024-03-27T19:38:31.067" v="1060" actId="47"/>
        <pc:sldMkLst>
          <pc:docMk/>
          <pc:sldMk cId="886721739" sldId="272"/>
        </pc:sldMkLst>
      </pc:sldChg>
      <pc:sldChg chg="addSp delSp modSp new del mod modClrScheme chgLayout">
        <pc:chgData name="Lidia Welldeabzghi" userId="6657851c-35d9-4326-b5bf-045b30d4ae05" providerId="ADAL" clId="{F8EA20D4-23E3-46A7-8F5A-B0F485C9EAE5}" dt="2024-03-27T19:57:26.721" v="1078" actId="47"/>
        <pc:sldMkLst>
          <pc:docMk/>
          <pc:sldMk cId="2464278474" sldId="274"/>
        </pc:sldMkLst>
        <pc:spChg chg="del mod ord">
          <ac:chgData name="Lidia Welldeabzghi" userId="6657851c-35d9-4326-b5bf-045b30d4ae05" providerId="ADAL" clId="{F8EA20D4-23E3-46A7-8F5A-B0F485C9EAE5}" dt="2024-03-27T19:37:42.053" v="1058" actId="700"/>
          <ac:spMkLst>
            <pc:docMk/>
            <pc:sldMk cId="2464278474" sldId="274"/>
            <ac:spMk id="2" creationId="{F2DF1B7E-4384-34F9-FA4A-E6BB1C040C1A}"/>
          </ac:spMkLst>
        </pc:spChg>
        <pc:spChg chg="del mod ord">
          <ac:chgData name="Lidia Welldeabzghi" userId="6657851c-35d9-4326-b5bf-045b30d4ae05" providerId="ADAL" clId="{F8EA20D4-23E3-46A7-8F5A-B0F485C9EAE5}" dt="2024-03-27T19:37:42.053" v="1058" actId="700"/>
          <ac:spMkLst>
            <pc:docMk/>
            <pc:sldMk cId="2464278474" sldId="274"/>
            <ac:spMk id="3" creationId="{665ECAE8-8EC5-92B6-D6AB-1D7108E4CEC4}"/>
          </ac:spMkLst>
        </pc:spChg>
        <pc:spChg chg="del mod ord">
          <ac:chgData name="Lidia Welldeabzghi" userId="6657851c-35d9-4326-b5bf-045b30d4ae05" providerId="ADAL" clId="{F8EA20D4-23E3-46A7-8F5A-B0F485C9EAE5}" dt="2024-03-27T19:37:42.053" v="1058" actId="700"/>
          <ac:spMkLst>
            <pc:docMk/>
            <pc:sldMk cId="2464278474" sldId="274"/>
            <ac:spMk id="4" creationId="{B4618EC7-D9FB-46D9-4747-C2B810BD9384}"/>
          </ac:spMkLst>
        </pc:spChg>
        <pc:spChg chg="del mod ord">
          <ac:chgData name="Lidia Welldeabzghi" userId="6657851c-35d9-4326-b5bf-045b30d4ae05" providerId="ADAL" clId="{F8EA20D4-23E3-46A7-8F5A-B0F485C9EAE5}" dt="2024-03-27T19:37:42.053" v="1058" actId="700"/>
          <ac:spMkLst>
            <pc:docMk/>
            <pc:sldMk cId="2464278474" sldId="274"/>
            <ac:spMk id="5" creationId="{A5C506CF-9DB5-C2A0-1FE8-5D868C13B31C}"/>
          </ac:spMkLst>
        </pc:spChg>
        <pc:spChg chg="add mod ord">
          <ac:chgData name="Lidia Welldeabzghi" userId="6657851c-35d9-4326-b5bf-045b30d4ae05" providerId="ADAL" clId="{F8EA20D4-23E3-46A7-8F5A-B0F485C9EAE5}" dt="2024-03-27T19:37:42.053" v="1058" actId="700"/>
          <ac:spMkLst>
            <pc:docMk/>
            <pc:sldMk cId="2464278474" sldId="274"/>
            <ac:spMk id="6" creationId="{7DAD4FAD-BBD6-8968-DB95-B0A8A3253A8C}"/>
          </ac:spMkLst>
        </pc:spChg>
        <pc:spChg chg="add mod ord">
          <ac:chgData name="Lidia Welldeabzghi" userId="6657851c-35d9-4326-b5bf-045b30d4ae05" providerId="ADAL" clId="{F8EA20D4-23E3-46A7-8F5A-B0F485C9EAE5}" dt="2024-03-27T19:37:42.053" v="1058" actId="700"/>
          <ac:spMkLst>
            <pc:docMk/>
            <pc:sldMk cId="2464278474" sldId="274"/>
            <ac:spMk id="7" creationId="{15EE4E2B-B1F2-6CAE-8467-E3E9CE191BB5}"/>
          </ac:spMkLst>
        </pc:spChg>
        <pc:spChg chg="add mod ord">
          <ac:chgData name="Lidia Welldeabzghi" userId="6657851c-35d9-4326-b5bf-045b30d4ae05" providerId="ADAL" clId="{F8EA20D4-23E3-46A7-8F5A-B0F485C9EAE5}" dt="2024-03-27T19:37:42.053" v="1058" actId="700"/>
          <ac:spMkLst>
            <pc:docMk/>
            <pc:sldMk cId="2464278474" sldId="274"/>
            <ac:spMk id="8" creationId="{DFE3D4ED-FC80-3D7F-154A-D574FBBFED3A}"/>
          </ac:spMkLst>
        </pc:spChg>
        <pc:spChg chg="add mod ord">
          <ac:chgData name="Lidia Welldeabzghi" userId="6657851c-35d9-4326-b5bf-045b30d4ae05" providerId="ADAL" clId="{F8EA20D4-23E3-46A7-8F5A-B0F485C9EAE5}" dt="2024-03-27T19:37:42.053" v="1058" actId="700"/>
          <ac:spMkLst>
            <pc:docMk/>
            <pc:sldMk cId="2464278474" sldId="274"/>
            <ac:spMk id="9" creationId="{D862558A-F52B-1E2B-6DF5-3ADA27E7BA6C}"/>
          </ac:spMkLst>
        </pc:spChg>
      </pc:sldChg>
      <pc:sldChg chg="new del mod modClrScheme chgLayout">
        <pc:chgData name="Lidia Welldeabzghi" userId="6657851c-35d9-4326-b5bf-045b30d4ae05" providerId="ADAL" clId="{F8EA20D4-23E3-46A7-8F5A-B0F485C9EAE5}" dt="2024-03-27T19:57:30.247" v="1080" actId="47"/>
        <pc:sldMkLst>
          <pc:docMk/>
          <pc:sldMk cId="2226210065" sldId="275"/>
        </pc:sldMkLst>
      </pc:sldChg>
      <pc:sldChg chg="new del mod modClrScheme chgLayout">
        <pc:chgData name="Lidia Welldeabzghi" userId="6657851c-35d9-4326-b5bf-045b30d4ae05" providerId="ADAL" clId="{F8EA20D4-23E3-46A7-8F5A-B0F485C9EAE5}" dt="2024-03-27T19:57:30.867" v="1081" actId="47"/>
        <pc:sldMkLst>
          <pc:docMk/>
          <pc:sldMk cId="2697858350" sldId="276"/>
        </pc:sldMkLst>
      </pc:sldChg>
      <pc:sldChg chg="addSp modSp new del mod modClrScheme chgLayout">
        <pc:chgData name="Lidia Welldeabzghi" userId="6657851c-35d9-4326-b5bf-045b30d4ae05" providerId="ADAL" clId="{F8EA20D4-23E3-46A7-8F5A-B0F485C9EAE5}" dt="2024-03-27T19:57:31.672" v="1082" actId="47"/>
        <pc:sldMkLst>
          <pc:docMk/>
          <pc:sldMk cId="1408947079" sldId="277"/>
        </pc:sldMkLst>
        <pc:spChg chg="add mod">
          <ac:chgData name="Lidia Welldeabzghi" userId="6657851c-35d9-4326-b5bf-045b30d4ae05" providerId="ADAL" clId="{F8EA20D4-23E3-46A7-8F5A-B0F485C9EAE5}" dt="2024-03-27T19:40:26.741" v="1067" actId="700"/>
          <ac:spMkLst>
            <pc:docMk/>
            <pc:sldMk cId="1408947079" sldId="277"/>
            <ac:spMk id="2" creationId="{7382396F-217C-678F-A320-78A28A7D05B3}"/>
          </ac:spMkLst>
        </pc:spChg>
      </pc:sldChg>
      <pc:sldChg chg="addSp delSp modSp new del mod modClrScheme chgLayout">
        <pc:chgData name="Lidia Welldeabzghi" userId="6657851c-35d9-4326-b5bf-045b30d4ae05" providerId="ADAL" clId="{F8EA20D4-23E3-46A7-8F5A-B0F485C9EAE5}" dt="2024-03-27T19:57:33.798" v="1083" actId="47"/>
        <pc:sldMkLst>
          <pc:docMk/>
          <pc:sldMk cId="284319035" sldId="278"/>
        </pc:sldMkLst>
        <pc:spChg chg="del mod ord">
          <ac:chgData name="Lidia Welldeabzghi" userId="6657851c-35d9-4326-b5bf-045b30d4ae05" providerId="ADAL" clId="{F8EA20D4-23E3-46A7-8F5A-B0F485C9EAE5}" dt="2024-03-27T19:40:34.422" v="1069" actId="700"/>
          <ac:spMkLst>
            <pc:docMk/>
            <pc:sldMk cId="284319035" sldId="278"/>
            <ac:spMk id="2" creationId="{F2123CBE-D7F9-AEDC-5E27-07508704A758}"/>
          </ac:spMkLst>
        </pc:spChg>
        <pc:spChg chg="add mod ord">
          <ac:chgData name="Lidia Welldeabzghi" userId="6657851c-35d9-4326-b5bf-045b30d4ae05" providerId="ADAL" clId="{F8EA20D4-23E3-46A7-8F5A-B0F485C9EAE5}" dt="2024-03-27T19:40:34.422" v="1069" actId="700"/>
          <ac:spMkLst>
            <pc:docMk/>
            <pc:sldMk cId="284319035" sldId="278"/>
            <ac:spMk id="3" creationId="{A0984205-327B-7238-506C-E96A315C5585}"/>
          </ac:spMkLst>
        </pc:spChg>
      </pc:sldChg>
      <pc:sldChg chg="addSp modSp new mod modClrScheme chgLayout">
        <pc:chgData name="Lidia Welldeabzghi" userId="6657851c-35d9-4326-b5bf-045b30d4ae05" providerId="ADAL" clId="{F8EA20D4-23E3-46A7-8F5A-B0F485C9EAE5}" dt="2024-03-27T19:41:32.672" v="1074" actId="700"/>
        <pc:sldMkLst>
          <pc:docMk/>
          <pc:sldMk cId="3732957153" sldId="279"/>
        </pc:sldMkLst>
        <pc:spChg chg="add mod">
          <ac:chgData name="Lidia Welldeabzghi" userId="6657851c-35d9-4326-b5bf-045b30d4ae05" providerId="ADAL" clId="{F8EA20D4-23E3-46A7-8F5A-B0F485C9EAE5}" dt="2024-03-27T19:41:32.672" v="1074" actId="700"/>
          <ac:spMkLst>
            <pc:docMk/>
            <pc:sldMk cId="3732957153" sldId="279"/>
            <ac:spMk id="2" creationId="{2EF556BF-8970-2EA7-3775-9B9F04235540}"/>
          </ac:spMkLst>
        </pc:spChg>
      </pc:sldChg>
      <pc:sldChg chg="addSp delSp modSp new mod modClrScheme chgLayout">
        <pc:chgData name="Lidia Welldeabzghi" userId="6657851c-35d9-4326-b5bf-045b30d4ae05" providerId="ADAL" clId="{F8EA20D4-23E3-46A7-8F5A-B0F485C9EAE5}" dt="2024-03-27T20:12:08.594" v="1580" actId="478"/>
        <pc:sldMkLst>
          <pc:docMk/>
          <pc:sldMk cId="1711171299" sldId="280"/>
        </pc:sldMkLst>
        <pc:spChg chg="del mod ord">
          <ac:chgData name="Lidia Welldeabzghi" userId="6657851c-35d9-4326-b5bf-045b30d4ae05" providerId="ADAL" clId="{F8EA20D4-23E3-46A7-8F5A-B0F485C9EAE5}" dt="2024-03-27T19:57:17.631" v="1077" actId="700"/>
          <ac:spMkLst>
            <pc:docMk/>
            <pc:sldMk cId="1711171299" sldId="280"/>
            <ac:spMk id="2" creationId="{619EBDFB-20A1-53AE-432D-5CAC98810113}"/>
          </ac:spMkLst>
        </pc:spChg>
        <pc:spChg chg="del mod ord">
          <ac:chgData name="Lidia Welldeabzghi" userId="6657851c-35d9-4326-b5bf-045b30d4ae05" providerId="ADAL" clId="{F8EA20D4-23E3-46A7-8F5A-B0F485C9EAE5}" dt="2024-03-27T19:57:17.631" v="1077" actId="700"/>
          <ac:spMkLst>
            <pc:docMk/>
            <pc:sldMk cId="1711171299" sldId="280"/>
            <ac:spMk id="3" creationId="{A85E3D30-A326-C593-4AD7-40C80DF511E7}"/>
          </ac:spMkLst>
        </pc:spChg>
        <pc:spChg chg="del mod ord">
          <ac:chgData name="Lidia Welldeabzghi" userId="6657851c-35d9-4326-b5bf-045b30d4ae05" providerId="ADAL" clId="{F8EA20D4-23E3-46A7-8F5A-B0F485C9EAE5}" dt="2024-03-27T19:57:17.631" v="1077" actId="700"/>
          <ac:spMkLst>
            <pc:docMk/>
            <pc:sldMk cId="1711171299" sldId="280"/>
            <ac:spMk id="4" creationId="{3E5C1FD5-A732-0423-13E8-9652946213FD}"/>
          </ac:spMkLst>
        </pc:spChg>
        <pc:spChg chg="del mod ord">
          <ac:chgData name="Lidia Welldeabzghi" userId="6657851c-35d9-4326-b5bf-045b30d4ae05" providerId="ADAL" clId="{F8EA20D4-23E3-46A7-8F5A-B0F485C9EAE5}" dt="2024-03-27T19:57:17.631" v="1077" actId="700"/>
          <ac:spMkLst>
            <pc:docMk/>
            <pc:sldMk cId="1711171299" sldId="280"/>
            <ac:spMk id="5" creationId="{8E2C8EA3-581C-D864-D28C-141D3BF7C9E6}"/>
          </ac:spMkLst>
        </pc:spChg>
        <pc:spChg chg="add del mod ord">
          <ac:chgData name="Lidia Welldeabzghi" userId="6657851c-35d9-4326-b5bf-045b30d4ae05" providerId="ADAL" clId="{F8EA20D4-23E3-46A7-8F5A-B0F485C9EAE5}" dt="2024-03-27T20:12:08.594" v="1580" actId="478"/>
          <ac:spMkLst>
            <pc:docMk/>
            <pc:sldMk cId="1711171299" sldId="280"/>
            <ac:spMk id="6" creationId="{3F8BE6C8-5AE5-62DB-0F71-A802C848F0EB}"/>
          </ac:spMkLst>
        </pc:spChg>
        <pc:spChg chg="add mod ord">
          <ac:chgData name="Lidia Welldeabzghi" userId="6657851c-35d9-4326-b5bf-045b30d4ae05" providerId="ADAL" clId="{F8EA20D4-23E3-46A7-8F5A-B0F485C9EAE5}" dt="2024-03-27T19:57:17.631" v="1077" actId="700"/>
          <ac:spMkLst>
            <pc:docMk/>
            <pc:sldMk cId="1711171299" sldId="280"/>
            <ac:spMk id="7" creationId="{B4863CC0-294E-9EC3-7445-16B327EBE7DD}"/>
          </ac:spMkLst>
        </pc:spChg>
        <pc:spChg chg="add mod ord">
          <ac:chgData name="Lidia Welldeabzghi" userId="6657851c-35d9-4326-b5bf-045b30d4ae05" providerId="ADAL" clId="{F8EA20D4-23E3-46A7-8F5A-B0F485C9EAE5}" dt="2024-03-27T19:57:17.631" v="1077" actId="700"/>
          <ac:spMkLst>
            <pc:docMk/>
            <pc:sldMk cId="1711171299" sldId="280"/>
            <ac:spMk id="8" creationId="{C975651E-ABCE-A7BB-B6E8-1314AD8DD69B}"/>
          </ac:spMkLst>
        </pc:spChg>
        <pc:spChg chg="add mod ord">
          <ac:chgData name="Lidia Welldeabzghi" userId="6657851c-35d9-4326-b5bf-045b30d4ae05" providerId="ADAL" clId="{F8EA20D4-23E3-46A7-8F5A-B0F485C9EAE5}" dt="2024-03-27T19:57:17.631" v="1077" actId="700"/>
          <ac:spMkLst>
            <pc:docMk/>
            <pc:sldMk cId="1711171299" sldId="280"/>
            <ac:spMk id="9" creationId="{065B79BA-B9CB-D416-8D2C-114AF9E0B9AA}"/>
          </ac:spMkLst>
        </pc:spChg>
      </pc:sldChg>
      <pc:sldMasterChg chg="delSldLayout modSldLayout">
        <pc:chgData name="Lidia Welldeabzghi" userId="6657851c-35d9-4326-b5bf-045b30d4ae05" providerId="ADAL" clId="{F8EA20D4-23E3-46A7-8F5A-B0F485C9EAE5}" dt="2024-03-27T20:15:34.906" v="1590" actId="2696"/>
        <pc:sldMasterMkLst>
          <pc:docMk/>
          <pc:sldMasterMk cId="2394396925" sldId="2147483661"/>
        </pc:sldMasterMkLst>
        <pc:sldLayoutChg chg="addSp delSp modSp mod">
          <pc:chgData name="Lidia Welldeabzghi" userId="6657851c-35d9-4326-b5bf-045b30d4ae05" providerId="ADAL" clId="{F8EA20D4-23E3-46A7-8F5A-B0F485C9EAE5}" dt="2024-03-27T20:11:55.401" v="1579" actId="1076"/>
          <pc:sldLayoutMkLst>
            <pc:docMk/>
            <pc:sldMasterMk cId="2394396925" sldId="2147483661"/>
            <pc:sldLayoutMk cId="3485044174" sldId="2147483678"/>
          </pc:sldLayoutMkLst>
          <pc:spChg chg="add mod">
            <ac:chgData name="Lidia Welldeabzghi" userId="6657851c-35d9-4326-b5bf-045b30d4ae05" providerId="ADAL" clId="{F8EA20D4-23E3-46A7-8F5A-B0F485C9EAE5}" dt="2024-03-27T20:11:39.474" v="1575" actId="1076"/>
            <ac:spMkLst>
              <pc:docMk/>
              <pc:sldMasterMk cId="2394396925" sldId="2147483661"/>
              <pc:sldLayoutMk cId="3485044174" sldId="2147483678"/>
              <ac:spMk id="2" creationId="{78001DD8-C197-AC47-98FF-7309D4903512}"/>
            </ac:spMkLst>
          </pc:spChg>
          <pc:spChg chg="mod">
            <ac:chgData name="Lidia Welldeabzghi" userId="6657851c-35d9-4326-b5bf-045b30d4ae05" providerId="ADAL" clId="{F8EA20D4-23E3-46A7-8F5A-B0F485C9EAE5}" dt="2024-03-27T19:02:25.576" v="401" actId="404"/>
            <ac:spMkLst>
              <pc:docMk/>
              <pc:sldMasterMk cId="2394396925" sldId="2147483661"/>
              <pc:sldLayoutMk cId="3485044174" sldId="2147483678"/>
              <ac:spMk id="3" creationId="{06031EA5-7094-3853-E246-0C190AB56E9C}"/>
            </ac:spMkLst>
          </pc:spChg>
          <pc:spChg chg="mod">
            <ac:chgData name="Lidia Welldeabzghi" userId="6657851c-35d9-4326-b5bf-045b30d4ae05" providerId="ADAL" clId="{F8EA20D4-23E3-46A7-8F5A-B0F485C9EAE5}" dt="2024-03-27T19:02:28.361" v="402" actId="404"/>
            <ac:spMkLst>
              <pc:docMk/>
              <pc:sldMasterMk cId="2394396925" sldId="2147483661"/>
              <pc:sldLayoutMk cId="3485044174" sldId="2147483678"/>
              <ac:spMk id="6" creationId="{6A70E5BD-CA51-09C4-A0D0-817208BC2628}"/>
            </ac:spMkLst>
          </pc:spChg>
          <pc:spChg chg="mod">
            <ac:chgData name="Lidia Welldeabzghi" userId="6657851c-35d9-4326-b5bf-045b30d4ae05" providerId="ADAL" clId="{F8EA20D4-23E3-46A7-8F5A-B0F485C9EAE5}" dt="2024-03-27T20:11:55.401" v="1579" actId="1076"/>
            <ac:spMkLst>
              <pc:docMk/>
              <pc:sldMasterMk cId="2394396925" sldId="2147483661"/>
              <pc:sldLayoutMk cId="3485044174" sldId="2147483678"/>
              <ac:spMk id="9" creationId="{3676FF84-31E1-C937-463E-EA12653DED04}"/>
            </ac:spMkLst>
          </pc:spChg>
          <pc:spChg chg="del mod">
            <ac:chgData name="Lidia Welldeabzghi" userId="6657851c-35d9-4326-b5bf-045b30d4ae05" providerId="ADAL" clId="{F8EA20D4-23E3-46A7-8F5A-B0F485C9EAE5}" dt="2024-03-27T20:10:10.178" v="1565" actId="478"/>
            <ac:spMkLst>
              <pc:docMk/>
              <pc:sldMasterMk cId="2394396925" sldId="2147483661"/>
              <pc:sldLayoutMk cId="3485044174" sldId="2147483678"/>
              <ac:spMk id="11" creationId="{366E3751-4A42-3B8D-5208-B03E95659924}"/>
            </ac:spMkLst>
          </pc:spChg>
          <pc:spChg chg="mod">
            <ac:chgData name="Lidia Welldeabzghi" userId="6657851c-35d9-4326-b5bf-045b30d4ae05" providerId="ADAL" clId="{F8EA20D4-23E3-46A7-8F5A-B0F485C9EAE5}" dt="2024-03-27T19:58:22.984" v="1101" actId="20577"/>
            <ac:spMkLst>
              <pc:docMk/>
              <pc:sldMasterMk cId="2394396925" sldId="2147483661"/>
              <pc:sldLayoutMk cId="3485044174" sldId="2147483678"/>
              <ac:spMk id="14" creationId="{76F030FD-CF8C-493C-44C2-2ADB5AE0E234}"/>
            </ac:spMkLst>
          </pc:spChg>
        </pc:sldLayoutChg>
        <pc:sldLayoutChg chg="modSp">
          <pc:chgData name="Lidia Welldeabzghi" userId="6657851c-35d9-4326-b5bf-045b30d4ae05" providerId="ADAL" clId="{F8EA20D4-23E3-46A7-8F5A-B0F485C9EAE5}" dt="2024-03-27T19:03:45" v="417" actId="404"/>
          <pc:sldLayoutMkLst>
            <pc:docMk/>
            <pc:sldMasterMk cId="2394396925" sldId="2147483661"/>
            <pc:sldLayoutMk cId="496303994" sldId="2147483679"/>
          </pc:sldLayoutMkLst>
          <pc:spChg chg="mod">
            <ac:chgData name="Lidia Welldeabzghi" userId="6657851c-35d9-4326-b5bf-045b30d4ae05" providerId="ADAL" clId="{F8EA20D4-23E3-46A7-8F5A-B0F485C9EAE5}" dt="2024-03-27T19:03:26.520" v="410" actId="404"/>
            <ac:spMkLst>
              <pc:docMk/>
              <pc:sldMasterMk cId="2394396925" sldId="2147483661"/>
              <pc:sldLayoutMk cId="496303994" sldId="2147483679"/>
              <ac:spMk id="3" creationId="{CAF8F316-5A1E-7E46-5A95-F83876EE2C2E}"/>
            </ac:spMkLst>
          </pc:spChg>
          <pc:spChg chg="mod">
            <ac:chgData name="Lidia Welldeabzghi" userId="6657851c-35d9-4326-b5bf-045b30d4ae05" providerId="ADAL" clId="{F8EA20D4-23E3-46A7-8F5A-B0F485C9EAE5}" dt="2024-03-27T19:03:23.945" v="409" actId="404"/>
            <ac:spMkLst>
              <pc:docMk/>
              <pc:sldMasterMk cId="2394396925" sldId="2147483661"/>
              <pc:sldLayoutMk cId="496303994" sldId="2147483679"/>
              <ac:spMk id="4" creationId="{0676AEC4-C477-8D4E-400B-BA76F2A8B655}"/>
            </ac:spMkLst>
          </pc:spChg>
          <pc:spChg chg="mod">
            <ac:chgData name="Lidia Welldeabzghi" userId="6657851c-35d9-4326-b5bf-045b30d4ae05" providerId="ADAL" clId="{F8EA20D4-23E3-46A7-8F5A-B0F485C9EAE5}" dt="2024-03-27T19:03:41.553" v="416" actId="404"/>
            <ac:spMkLst>
              <pc:docMk/>
              <pc:sldMasterMk cId="2394396925" sldId="2147483661"/>
              <pc:sldLayoutMk cId="496303994" sldId="2147483679"/>
              <ac:spMk id="13" creationId="{C6C5D7BB-F081-AE0C-6BAA-5C53E9968F72}"/>
            </ac:spMkLst>
          </pc:spChg>
          <pc:spChg chg="mod">
            <ac:chgData name="Lidia Welldeabzghi" userId="6657851c-35d9-4326-b5bf-045b30d4ae05" providerId="ADAL" clId="{F8EA20D4-23E3-46A7-8F5A-B0F485C9EAE5}" dt="2024-03-27T19:03:30.825" v="412" actId="404"/>
            <ac:spMkLst>
              <pc:docMk/>
              <pc:sldMasterMk cId="2394396925" sldId="2147483661"/>
              <pc:sldLayoutMk cId="496303994" sldId="2147483679"/>
              <ac:spMk id="23" creationId="{00CC4EDA-E8DB-BB7D-DA1C-0B05A1262887}"/>
            </ac:spMkLst>
          </pc:spChg>
          <pc:spChg chg="mod">
            <ac:chgData name="Lidia Welldeabzghi" userId="6657851c-35d9-4326-b5bf-045b30d4ae05" providerId="ADAL" clId="{F8EA20D4-23E3-46A7-8F5A-B0F485C9EAE5}" dt="2024-03-27T19:03:33.297" v="413" actId="404"/>
            <ac:spMkLst>
              <pc:docMk/>
              <pc:sldMasterMk cId="2394396925" sldId="2147483661"/>
              <pc:sldLayoutMk cId="496303994" sldId="2147483679"/>
              <ac:spMk id="26" creationId="{70F8BD5C-BB07-D70C-7B7E-D48D664F2941}"/>
            </ac:spMkLst>
          </pc:spChg>
          <pc:spChg chg="mod">
            <ac:chgData name="Lidia Welldeabzghi" userId="6657851c-35d9-4326-b5bf-045b30d4ae05" providerId="ADAL" clId="{F8EA20D4-23E3-46A7-8F5A-B0F485C9EAE5}" dt="2024-03-27T19:03:28.585" v="411" actId="404"/>
            <ac:spMkLst>
              <pc:docMk/>
              <pc:sldMasterMk cId="2394396925" sldId="2147483661"/>
              <pc:sldLayoutMk cId="496303994" sldId="2147483679"/>
              <ac:spMk id="27" creationId="{55963887-F3F0-94CC-EF89-0A2E74271239}"/>
            </ac:spMkLst>
          </pc:spChg>
          <pc:spChg chg="mod">
            <ac:chgData name="Lidia Welldeabzghi" userId="6657851c-35d9-4326-b5bf-045b30d4ae05" providerId="ADAL" clId="{F8EA20D4-23E3-46A7-8F5A-B0F485C9EAE5}" dt="2024-03-27T19:03:39.017" v="415" actId="404"/>
            <ac:spMkLst>
              <pc:docMk/>
              <pc:sldMasterMk cId="2394396925" sldId="2147483661"/>
              <pc:sldLayoutMk cId="496303994" sldId="2147483679"/>
              <ac:spMk id="32" creationId="{3D97CCEF-8B32-DA8D-8220-433DBAC8C95B}"/>
            </ac:spMkLst>
          </pc:spChg>
          <pc:spChg chg="mod">
            <ac:chgData name="Lidia Welldeabzghi" userId="6657851c-35d9-4326-b5bf-045b30d4ae05" providerId="ADAL" clId="{F8EA20D4-23E3-46A7-8F5A-B0F485C9EAE5}" dt="2024-03-27T19:03:35.601" v="414" actId="404"/>
            <ac:spMkLst>
              <pc:docMk/>
              <pc:sldMasterMk cId="2394396925" sldId="2147483661"/>
              <pc:sldLayoutMk cId="496303994" sldId="2147483679"/>
              <ac:spMk id="33" creationId="{0669D30F-026D-396E-3EE2-06DF84238CBA}"/>
            </ac:spMkLst>
          </pc:spChg>
          <pc:spChg chg="mod">
            <ac:chgData name="Lidia Welldeabzghi" userId="6657851c-35d9-4326-b5bf-045b30d4ae05" providerId="ADAL" clId="{F8EA20D4-23E3-46A7-8F5A-B0F485C9EAE5}" dt="2024-03-27T19:03:45" v="417" actId="404"/>
            <ac:spMkLst>
              <pc:docMk/>
              <pc:sldMasterMk cId="2394396925" sldId="2147483661"/>
              <pc:sldLayoutMk cId="496303994" sldId="2147483679"/>
              <ac:spMk id="37" creationId="{09B6D762-D0FD-44E1-840D-96D8D0C2D7F5}"/>
            </ac:spMkLst>
          </pc:spChg>
        </pc:sldLayoutChg>
        <pc:sldLayoutChg chg="del">
          <pc:chgData name="Lidia Welldeabzghi" userId="6657851c-35d9-4326-b5bf-045b30d4ae05" providerId="ADAL" clId="{F8EA20D4-23E3-46A7-8F5A-B0F485C9EAE5}" dt="2024-03-27T20:15:25.169" v="1584" actId="2696"/>
          <pc:sldLayoutMkLst>
            <pc:docMk/>
            <pc:sldMasterMk cId="2394396925" sldId="2147483661"/>
            <pc:sldLayoutMk cId="1501148472" sldId="2147483680"/>
          </pc:sldLayoutMkLst>
        </pc:sldLayoutChg>
        <pc:sldLayoutChg chg="modSp del">
          <pc:chgData name="Lidia Welldeabzghi" userId="6657851c-35d9-4326-b5bf-045b30d4ae05" providerId="ADAL" clId="{F8EA20D4-23E3-46A7-8F5A-B0F485C9EAE5}" dt="2024-03-27T20:15:26.462" v="1585" actId="2696"/>
          <pc:sldLayoutMkLst>
            <pc:docMk/>
            <pc:sldMasterMk cId="2394396925" sldId="2147483661"/>
            <pc:sldLayoutMk cId="2088388667" sldId="2147483681"/>
          </pc:sldLayoutMkLst>
          <pc:spChg chg="mod">
            <ac:chgData name="Lidia Welldeabzghi" userId="6657851c-35d9-4326-b5bf-045b30d4ae05" providerId="ADAL" clId="{F8EA20D4-23E3-46A7-8F5A-B0F485C9EAE5}" dt="2024-03-27T19:02:43.041" v="403" actId="404"/>
            <ac:spMkLst>
              <pc:docMk/>
              <pc:sldMasterMk cId="2394396925" sldId="2147483661"/>
              <pc:sldLayoutMk cId="2088388667" sldId="2147483681"/>
              <ac:spMk id="4" creationId="{0676AEC4-C477-8D4E-400B-BA76F2A8B655}"/>
            </ac:spMkLst>
          </pc:spChg>
          <pc:spChg chg="mod">
            <ac:chgData name="Lidia Welldeabzghi" userId="6657851c-35d9-4326-b5bf-045b30d4ae05" providerId="ADAL" clId="{F8EA20D4-23E3-46A7-8F5A-B0F485C9EAE5}" dt="2024-03-27T19:02:55.473" v="408" actId="404"/>
            <ac:spMkLst>
              <pc:docMk/>
              <pc:sldMasterMk cId="2394396925" sldId="2147483661"/>
              <pc:sldLayoutMk cId="2088388667" sldId="2147483681"/>
              <ac:spMk id="13" creationId="{C6C5D7BB-F081-AE0C-6BAA-5C53E9968F72}"/>
            </ac:spMkLst>
          </pc:spChg>
          <pc:spChg chg="mod">
            <ac:chgData name="Lidia Welldeabzghi" userId="6657851c-35d9-4326-b5bf-045b30d4ae05" providerId="ADAL" clId="{F8EA20D4-23E3-46A7-8F5A-B0F485C9EAE5}" dt="2024-03-27T19:02:45.041" v="404" actId="404"/>
            <ac:spMkLst>
              <pc:docMk/>
              <pc:sldMasterMk cId="2394396925" sldId="2147483661"/>
              <pc:sldLayoutMk cId="2088388667" sldId="2147483681"/>
              <ac:spMk id="17" creationId="{4D073AF7-821F-F27E-678D-22B8D310E5C5}"/>
            </ac:spMkLst>
          </pc:spChg>
          <pc:spChg chg="mod">
            <ac:chgData name="Lidia Welldeabzghi" userId="6657851c-35d9-4326-b5bf-045b30d4ae05" providerId="ADAL" clId="{F8EA20D4-23E3-46A7-8F5A-B0F485C9EAE5}" dt="2024-03-27T19:02:47.040" v="405" actId="404"/>
            <ac:spMkLst>
              <pc:docMk/>
              <pc:sldMasterMk cId="2394396925" sldId="2147483661"/>
              <pc:sldLayoutMk cId="2088388667" sldId="2147483681"/>
              <ac:spMk id="23" creationId="{00CC4EDA-E8DB-BB7D-DA1C-0B05A1262887}"/>
            </ac:spMkLst>
          </pc:spChg>
          <pc:spChg chg="mod">
            <ac:chgData name="Lidia Welldeabzghi" userId="6657851c-35d9-4326-b5bf-045b30d4ae05" providerId="ADAL" clId="{F8EA20D4-23E3-46A7-8F5A-B0F485C9EAE5}" dt="2024-03-27T19:02:49.281" v="406" actId="404"/>
            <ac:spMkLst>
              <pc:docMk/>
              <pc:sldMasterMk cId="2394396925" sldId="2147483661"/>
              <pc:sldLayoutMk cId="2088388667" sldId="2147483681"/>
              <ac:spMk id="26" creationId="{70F8BD5C-BB07-D70C-7B7E-D48D664F2941}"/>
            </ac:spMkLst>
          </pc:spChg>
          <pc:spChg chg="mod">
            <ac:chgData name="Lidia Welldeabzghi" userId="6657851c-35d9-4326-b5bf-045b30d4ae05" providerId="ADAL" clId="{F8EA20D4-23E3-46A7-8F5A-B0F485C9EAE5}" dt="2024-03-27T19:02:51.857" v="407" actId="404"/>
            <ac:spMkLst>
              <pc:docMk/>
              <pc:sldMasterMk cId="2394396925" sldId="2147483661"/>
              <pc:sldLayoutMk cId="2088388667" sldId="2147483681"/>
              <ac:spMk id="32" creationId="{3D97CCEF-8B32-DA8D-8220-433DBAC8C95B}"/>
            </ac:spMkLst>
          </pc:spChg>
        </pc:sldLayoutChg>
        <pc:sldLayoutChg chg="modSp mod">
          <pc:chgData name="Lidia Welldeabzghi" userId="6657851c-35d9-4326-b5bf-045b30d4ae05" providerId="ADAL" clId="{F8EA20D4-23E3-46A7-8F5A-B0F485C9EAE5}" dt="2024-03-27T19:59:07.154" v="1116" actId="5793"/>
          <pc:sldLayoutMkLst>
            <pc:docMk/>
            <pc:sldMasterMk cId="2394396925" sldId="2147483661"/>
            <pc:sldLayoutMk cId="2894851312" sldId="2147483682"/>
          </pc:sldLayoutMkLst>
          <pc:spChg chg="mod">
            <ac:chgData name="Lidia Welldeabzghi" userId="6657851c-35d9-4326-b5bf-045b30d4ae05" providerId="ADAL" clId="{F8EA20D4-23E3-46A7-8F5A-B0F485C9EAE5}" dt="2024-03-27T19:59:07.154" v="1116" actId="5793"/>
            <ac:spMkLst>
              <pc:docMk/>
              <pc:sldMasterMk cId="2394396925" sldId="2147483661"/>
              <pc:sldLayoutMk cId="2894851312" sldId="2147483682"/>
              <ac:spMk id="16" creationId="{5F8397AA-E398-929E-0C83-31AB9C22E568}"/>
            </ac:spMkLst>
          </pc:spChg>
        </pc:sldLayoutChg>
        <pc:sldLayoutChg chg="modSp mod">
          <pc:chgData name="Lidia Welldeabzghi" userId="6657851c-35d9-4326-b5bf-045b30d4ae05" providerId="ADAL" clId="{F8EA20D4-23E3-46A7-8F5A-B0F485C9EAE5}" dt="2024-03-27T20:12:30.124" v="1582" actId="20577"/>
          <pc:sldLayoutMkLst>
            <pc:docMk/>
            <pc:sldMasterMk cId="2394396925" sldId="2147483661"/>
            <pc:sldLayoutMk cId="3859855295" sldId="2147483683"/>
          </pc:sldLayoutMkLst>
          <pc:spChg chg="mod">
            <ac:chgData name="Lidia Welldeabzghi" userId="6657851c-35d9-4326-b5bf-045b30d4ae05" providerId="ADAL" clId="{F8EA20D4-23E3-46A7-8F5A-B0F485C9EAE5}" dt="2024-03-27T19:26:44.705" v="920" actId="404"/>
            <ac:spMkLst>
              <pc:docMk/>
              <pc:sldMasterMk cId="2394396925" sldId="2147483661"/>
              <pc:sldLayoutMk cId="3859855295" sldId="2147483683"/>
              <ac:spMk id="5" creationId="{0A96F4E7-0BC6-6E08-9BA6-D3347C795D03}"/>
            </ac:spMkLst>
          </pc:spChg>
          <pc:spChg chg="mod">
            <ac:chgData name="Lidia Welldeabzghi" userId="6657851c-35d9-4326-b5bf-045b30d4ae05" providerId="ADAL" clId="{F8EA20D4-23E3-46A7-8F5A-B0F485C9EAE5}" dt="2024-03-27T19:26:39.489" v="919" actId="404"/>
            <ac:spMkLst>
              <pc:docMk/>
              <pc:sldMasterMk cId="2394396925" sldId="2147483661"/>
              <pc:sldLayoutMk cId="3859855295" sldId="2147483683"/>
              <ac:spMk id="11" creationId="{366E3751-4A42-3B8D-5208-B03E95659924}"/>
            </ac:spMkLst>
          </pc:spChg>
          <pc:spChg chg="mod">
            <ac:chgData name="Lidia Welldeabzghi" userId="6657851c-35d9-4326-b5bf-045b30d4ae05" providerId="ADAL" clId="{F8EA20D4-23E3-46A7-8F5A-B0F485C9EAE5}" dt="2024-03-27T20:12:30.124" v="1582" actId="20577"/>
            <ac:spMkLst>
              <pc:docMk/>
              <pc:sldMasterMk cId="2394396925" sldId="2147483661"/>
              <pc:sldLayoutMk cId="3859855295" sldId="2147483683"/>
              <ac:spMk id="12" creationId="{D857812C-F707-CEB5-F849-562C7BA4920F}"/>
            </ac:spMkLst>
          </pc:spChg>
          <pc:spChg chg="mod">
            <ac:chgData name="Lidia Welldeabzghi" userId="6657851c-35d9-4326-b5bf-045b30d4ae05" providerId="ADAL" clId="{F8EA20D4-23E3-46A7-8F5A-B0F485C9EAE5}" dt="2024-03-27T19:26:52.422" v="922" actId="20577"/>
            <ac:spMkLst>
              <pc:docMk/>
              <pc:sldMasterMk cId="2394396925" sldId="2147483661"/>
              <pc:sldLayoutMk cId="3859855295" sldId="2147483683"/>
              <ac:spMk id="14" creationId="{BED520A0-5A91-65BD-5356-54F489A6981F}"/>
            </ac:spMkLst>
          </pc:spChg>
        </pc:sldLayoutChg>
        <pc:sldLayoutChg chg="addSp delSp modSp del mod">
          <pc:chgData name="Lidia Welldeabzghi" userId="6657851c-35d9-4326-b5bf-045b30d4ae05" providerId="ADAL" clId="{F8EA20D4-23E3-46A7-8F5A-B0F485C9EAE5}" dt="2024-03-27T20:15:31.305" v="1587" actId="2696"/>
          <pc:sldLayoutMkLst>
            <pc:docMk/>
            <pc:sldMasterMk cId="2394396925" sldId="2147483661"/>
            <pc:sldLayoutMk cId="3371246564" sldId="2147483684"/>
          </pc:sldLayoutMkLst>
          <pc:spChg chg="mod ord">
            <ac:chgData name="Lidia Welldeabzghi" userId="6657851c-35d9-4326-b5bf-045b30d4ae05" providerId="ADAL" clId="{F8EA20D4-23E3-46A7-8F5A-B0F485C9EAE5}" dt="2024-03-27T18:24:58.872" v="176" actId="14100"/>
            <ac:spMkLst>
              <pc:docMk/>
              <pc:sldMasterMk cId="2394396925" sldId="2147483661"/>
              <pc:sldLayoutMk cId="3371246564" sldId="2147483684"/>
              <ac:spMk id="2" creationId="{CBD3EEC2-4DF2-77B7-01E6-705CB7AF445B}"/>
            </ac:spMkLst>
          </pc:spChg>
          <pc:spChg chg="mod">
            <ac:chgData name="Lidia Welldeabzghi" userId="6657851c-35d9-4326-b5bf-045b30d4ae05" providerId="ADAL" clId="{F8EA20D4-23E3-46A7-8F5A-B0F485C9EAE5}" dt="2024-03-27T18:47:50.839" v="340" actId="1076"/>
            <ac:spMkLst>
              <pc:docMk/>
              <pc:sldMasterMk cId="2394396925" sldId="2147483661"/>
              <pc:sldLayoutMk cId="3371246564" sldId="2147483684"/>
              <ac:spMk id="3" creationId="{4F11DD7E-C0C1-77E5-16C8-3A605512BA19}"/>
            </ac:spMkLst>
          </pc:spChg>
          <pc:spChg chg="mod">
            <ac:chgData name="Lidia Welldeabzghi" userId="6657851c-35d9-4326-b5bf-045b30d4ae05" providerId="ADAL" clId="{F8EA20D4-23E3-46A7-8F5A-B0F485C9EAE5}" dt="2024-03-27T19:16:13.809" v="734" actId="1076"/>
            <ac:spMkLst>
              <pc:docMk/>
              <pc:sldMasterMk cId="2394396925" sldId="2147483661"/>
              <pc:sldLayoutMk cId="3371246564" sldId="2147483684"/>
              <ac:spMk id="6" creationId="{4C24A9EB-41FA-41D8-BA69-871ACB50E6EB}"/>
            </ac:spMkLst>
          </pc:spChg>
          <pc:spChg chg="mod">
            <ac:chgData name="Lidia Welldeabzghi" userId="6657851c-35d9-4326-b5bf-045b30d4ae05" providerId="ADAL" clId="{F8EA20D4-23E3-46A7-8F5A-B0F485C9EAE5}" dt="2024-03-27T18:24:19.368" v="170" actId="1076"/>
            <ac:spMkLst>
              <pc:docMk/>
              <pc:sldMasterMk cId="2394396925" sldId="2147483661"/>
              <pc:sldLayoutMk cId="3371246564" sldId="2147483684"/>
              <ac:spMk id="8" creationId="{E2AC6612-43B4-2567-D2E2-4094E4C240BD}"/>
            </ac:spMkLst>
          </pc:spChg>
          <pc:spChg chg="mod">
            <ac:chgData name="Lidia Welldeabzghi" userId="6657851c-35d9-4326-b5bf-045b30d4ae05" providerId="ADAL" clId="{F8EA20D4-23E3-46A7-8F5A-B0F485C9EAE5}" dt="2024-03-27T18:21:14.877" v="26" actId="20577"/>
            <ac:spMkLst>
              <pc:docMk/>
              <pc:sldMasterMk cId="2394396925" sldId="2147483661"/>
              <pc:sldLayoutMk cId="3371246564" sldId="2147483684"/>
              <ac:spMk id="9" creationId="{3676FF84-31E1-C937-463E-EA12653DED04}"/>
            </ac:spMkLst>
          </pc:spChg>
          <pc:spChg chg="del mod">
            <ac:chgData name="Lidia Welldeabzghi" userId="6657851c-35d9-4326-b5bf-045b30d4ae05" providerId="ADAL" clId="{F8EA20D4-23E3-46A7-8F5A-B0F485C9EAE5}" dt="2024-03-27T19:29:37.678" v="927" actId="478"/>
            <ac:spMkLst>
              <pc:docMk/>
              <pc:sldMasterMk cId="2394396925" sldId="2147483661"/>
              <pc:sldLayoutMk cId="3371246564" sldId="2147483684"/>
              <ac:spMk id="11" creationId="{366E3751-4A42-3B8D-5208-B03E95659924}"/>
            </ac:spMkLst>
          </pc:spChg>
          <pc:spChg chg="mod">
            <ac:chgData name="Lidia Welldeabzghi" userId="6657851c-35d9-4326-b5bf-045b30d4ae05" providerId="ADAL" clId="{F8EA20D4-23E3-46A7-8F5A-B0F485C9EAE5}" dt="2024-03-27T18:20:57.873" v="8" actId="20577"/>
            <ac:spMkLst>
              <pc:docMk/>
              <pc:sldMasterMk cId="2394396925" sldId="2147483661"/>
              <pc:sldLayoutMk cId="3371246564" sldId="2147483684"/>
              <ac:spMk id="12" creationId="{D857812C-F707-CEB5-F849-562C7BA4920F}"/>
            </ac:spMkLst>
          </pc:spChg>
          <pc:spChg chg="mod">
            <ac:chgData name="Lidia Welldeabzghi" userId="6657851c-35d9-4326-b5bf-045b30d4ae05" providerId="ADAL" clId="{F8EA20D4-23E3-46A7-8F5A-B0F485C9EAE5}" dt="2024-03-27T19:16:18.488" v="735" actId="1076"/>
            <ac:spMkLst>
              <pc:docMk/>
              <pc:sldMasterMk cId="2394396925" sldId="2147483661"/>
              <pc:sldLayoutMk cId="3371246564" sldId="2147483684"/>
              <ac:spMk id="14" creationId="{E856A02A-682F-0AB9-2B00-E8155AE64F0B}"/>
            </ac:spMkLst>
          </pc:spChg>
          <pc:spChg chg="del mod">
            <ac:chgData name="Lidia Welldeabzghi" userId="6657851c-35d9-4326-b5bf-045b30d4ae05" providerId="ADAL" clId="{F8EA20D4-23E3-46A7-8F5A-B0F485C9EAE5}" dt="2024-03-27T18:23:21.801" v="158" actId="478"/>
            <ac:spMkLst>
              <pc:docMk/>
              <pc:sldMasterMk cId="2394396925" sldId="2147483661"/>
              <pc:sldLayoutMk cId="3371246564" sldId="2147483684"/>
              <ac:spMk id="15" creationId="{197EFB13-7FAF-2B6D-413F-9CAFECE832BF}"/>
            </ac:spMkLst>
          </pc:spChg>
          <pc:spChg chg="del">
            <ac:chgData name="Lidia Welldeabzghi" userId="6657851c-35d9-4326-b5bf-045b30d4ae05" providerId="ADAL" clId="{F8EA20D4-23E3-46A7-8F5A-B0F485C9EAE5}" dt="2024-03-27T18:23:23.025" v="159" actId="478"/>
            <ac:spMkLst>
              <pc:docMk/>
              <pc:sldMasterMk cId="2394396925" sldId="2147483661"/>
              <pc:sldLayoutMk cId="3371246564" sldId="2147483684"/>
              <ac:spMk id="16" creationId="{C204FC51-3AA1-2470-229C-C3E81D8C292B}"/>
            </ac:spMkLst>
          </pc:spChg>
          <pc:spChg chg="del mod">
            <ac:chgData name="Lidia Welldeabzghi" userId="6657851c-35d9-4326-b5bf-045b30d4ae05" providerId="ADAL" clId="{F8EA20D4-23E3-46A7-8F5A-B0F485C9EAE5}" dt="2024-03-27T19:29:40.794" v="928" actId="478"/>
            <ac:spMkLst>
              <pc:docMk/>
              <pc:sldMasterMk cId="2394396925" sldId="2147483661"/>
              <pc:sldLayoutMk cId="3371246564" sldId="2147483684"/>
              <ac:spMk id="17" creationId="{4D4856FA-B0F4-D0C8-0330-C21FFD929E83}"/>
            </ac:spMkLst>
          </pc:spChg>
          <pc:spChg chg="del">
            <ac:chgData name="Lidia Welldeabzghi" userId="6657851c-35d9-4326-b5bf-045b30d4ae05" providerId="ADAL" clId="{F8EA20D4-23E3-46A7-8F5A-B0F485C9EAE5}" dt="2024-03-27T18:23:23.824" v="160" actId="478"/>
            <ac:spMkLst>
              <pc:docMk/>
              <pc:sldMasterMk cId="2394396925" sldId="2147483661"/>
              <pc:sldLayoutMk cId="3371246564" sldId="2147483684"/>
              <ac:spMk id="18" creationId="{66EE628D-9B92-AB0C-40F6-C70C231358E5}"/>
            </ac:spMkLst>
          </pc:spChg>
          <pc:picChg chg="add mod">
            <ac:chgData name="Lidia Welldeabzghi" userId="6657851c-35d9-4326-b5bf-045b30d4ae05" providerId="ADAL" clId="{F8EA20D4-23E3-46A7-8F5A-B0F485C9EAE5}" dt="2024-03-27T18:23:57.477" v="165"/>
            <ac:picMkLst>
              <pc:docMk/>
              <pc:sldMasterMk cId="2394396925" sldId="2147483661"/>
              <pc:sldLayoutMk cId="3371246564" sldId="2147483684"/>
              <ac:picMk id="4" creationId="{7C8ADAD3-AE82-DCCF-9618-CE50474A2443}"/>
            </ac:picMkLst>
          </pc:picChg>
        </pc:sldLayoutChg>
        <pc:sldLayoutChg chg="del">
          <pc:chgData name="Lidia Welldeabzghi" userId="6657851c-35d9-4326-b5bf-045b30d4ae05" providerId="ADAL" clId="{F8EA20D4-23E3-46A7-8F5A-B0F485C9EAE5}" dt="2024-03-27T20:15:21.891" v="1583" actId="2696"/>
          <pc:sldLayoutMkLst>
            <pc:docMk/>
            <pc:sldMasterMk cId="2394396925" sldId="2147483661"/>
            <pc:sldLayoutMk cId="2890018589" sldId="2147483686"/>
          </pc:sldLayoutMkLst>
        </pc:sldLayoutChg>
        <pc:sldLayoutChg chg="modSp del mod">
          <pc:chgData name="Lidia Welldeabzghi" userId="6657851c-35d9-4326-b5bf-045b30d4ae05" providerId="ADAL" clId="{F8EA20D4-23E3-46A7-8F5A-B0F485C9EAE5}" dt="2024-03-27T18:25:29.782" v="189" actId="2696"/>
          <pc:sldLayoutMkLst>
            <pc:docMk/>
            <pc:sldMasterMk cId="2394396925" sldId="2147483661"/>
            <pc:sldLayoutMk cId="3530006491" sldId="2147483688"/>
          </pc:sldLayoutMkLst>
          <pc:spChg chg="mod">
            <ac:chgData name="Lidia Welldeabzghi" userId="6657851c-35d9-4326-b5bf-045b30d4ae05" providerId="ADAL" clId="{F8EA20D4-23E3-46A7-8F5A-B0F485C9EAE5}" dt="2024-03-27T18:22:03.146" v="109" actId="20577"/>
            <ac:spMkLst>
              <pc:docMk/>
              <pc:sldMasterMk cId="2394396925" sldId="2147483661"/>
              <pc:sldLayoutMk cId="3530006491" sldId="2147483688"/>
              <ac:spMk id="6" creationId="{4C24A9EB-41FA-41D8-BA69-871ACB50E6EB}"/>
            </ac:spMkLst>
          </pc:spChg>
          <pc:spChg chg="mod">
            <ac:chgData name="Lidia Welldeabzghi" userId="6657851c-35d9-4326-b5bf-045b30d4ae05" providerId="ADAL" clId="{F8EA20D4-23E3-46A7-8F5A-B0F485C9EAE5}" dt="2024-03-27T18:21:57.479" v="100" actId="20577"/>
            <ac:spMkLst>
              <pc:docMk/>
              <pc:sldMasterMk cId="2394396925" sldId="2147483661"/>
              <pc:sldLayoutMk cId="3530006491" sldId="2147483688"/>
              <ac:spMk id="9" creationId="{3676FF84-31E1-C937-463E-EA12653DED04}"/>
            </ac:spMkLst>
          </pc:spChg>
          <pc:spChg chg="mod">
            <ac:chgData name="Lidia Welldeabzghi" userId="6657851c-35d9-4326-b5bf-045b30d4ae05" providerId="ADAL" clId="{F8EA20D4-23E3-46A7-8F5A-B0F485C9EAE5}" dt="2024-03-27T18:22:17.387" v="131" actId="20577"/>
            <ac:spMkLst>
              <pc:docMk/>
              <pc:sldMasterMk cId="2394396925" sldId="2147483661"/>
              <pc:sldLayoutMk cId="3530006491" sldId="2147483688"/>
              <ac:spMk id="15" creationId="{197EFB13-7FAF-2B6D-413F-9CAFECE832BF}"/>
            </ac:spMkLst>
          </pc:spChg>
        </pc:sldLayoutChg>
        <pc:sldLayoutChg chg="modSp del mod">
          <pc:chgData name="Lidia Welldeabzghi" userId="6657851c-35d9-4326-b5bf-045b30d4ae05" providerId="ADAL" clId="{F8EA20D4-23E3-46A7-8F5A-B0F485C9EAE5}" dt="2024-03-27T18:25:31.277" v="190" actId="2696"/>
          <pc:sldLayoutMkLst>
            <pc:docMk/>
            <pc:sldMasterMk cId="2394396925" sldId="2147483661"/>
            <pc:sldLayoutMk cId="1673557392" sldId="2147483689"/>
          </pc:sldLayoutMkLst>
          <pc:spChg chg="mod">
            <ac:chgData name="Lidia Welldeabzghi" userId="6657851c-35d9-4326-b5bf-045b30d4ae05" providerId="ADAL" clId="{F8EA20D4-23E3-46A7-8F5A-B0F485C9EAE5}" dt="2024-03-27T18:22:34.280" v="157" actId="20577"/>
            <ac:spMkLst>
              <pc:docMk/>
              <pc:sldMasterMk cId="2394396925" sldId="2147483661"/>
              <pc:sldLayoutMk cId="1673557392" sldId="2147483689"/>
              <ac:spMk id="9" creationId="{3676FF84-31E1-C937-463E-EA12653DED04}"/>
            </ac:spMkLst>
          </pc:spChg>
        </pc:sldLayoutChg>
        <pc:sldLayoutChg chg="del">
          <pc:chgData name="Lidia Welldeabzghi" userId="6657851c-35d9-4326-b5bf-045b30d4ae05" providerId="ADAL" clId="{F8EA20D4-23E3-46A7-8F5A-B0F485C9EAE5}" dt="2024-03-27T19:09:12.223" v="448" actId="2696"/>
          <pc:sldLayoutMkLst>
            <pc:docMk/>
            <pc:sldMasterMk cId="2394396925" sldId="2147483661"/>
            <pc:sldLayoutMk cId="2825875617" sldId="2147483690"/>
          </pc:sldLayoutMkLst>
        </pc:sldLayoutChg>
        <pc:sldLayoutChg chg="delSp modSp del mod">
          <pc:chgData name="Lidia Welldeabzghi" userId="6657851c-35d9-4326-b5bf-045b30d4ae05" providerId="ADAL" clId="{F8EA20D4-23E3-46A7-8F5A-B0F485C9EAE5}" dt="2024-03-27T20:15:32.032" v="1588" actId="2696"/>
          <pc:sldLayoutMkLst>
            <pc:docMk/>
            <pc:sldMasterMk cId="2394396925" sldId="2147483661"/>
            <pc:sldLayoutMk cId="2711453020" sldId="2147483691"/>
          </pc:sldLayoutMkLst>
          <pc:spChg chg="mod">
            <ac:chgData name="Lidia Welldeabzghi" userId="6657851c-35d9-4326-b5bf-045b30d4ae05" providerId="ADAL" clId="{F8EA20D4-23E3-46A7-8F5A-B0F485C9EAE5}" dt="2024-03-27T18:48:32.081" v="352" actId="404"/>
            <ac:spMkLst>
              <pc:docMk/>
              <pc:sldMasterMk cId="2394396925" sldId="2147483661"/>
              <pc:sldLayoutMk cId="2711453020" sldId="2147483691"/>
              <ac:spMk id="3" creationId="{4F11DD7E-C0C1-77E5-16C8-3A605512BA19}"/>
            </ac:spMkLst>
          </pc:spChg>
          <pc:spChg chg="mod">
            <ac:chgData name="Lidia Welldeabzghi" userId="6657851c-35d9-4326-b5bf-045b30d4ae05" providerId="ADAL" clId="{F8EA20D4-23E3-46A7-8F5A-B0F485C9EAE5}" dt="2024-03-27T19:15:55.905" v="730" actId="1076"/>
            <ac:spMkLst>
              <pc:docMk/>
              <pc:sldMasterMk cId="2394396925" sldId="2147483661"/>
              <pc:sldLayoutMk cId="2711453020" sldId="2147483691"/>
              <ac:spMk id="6" creationId="{4C24A9EB-41FA-41D8-BA69-871ACB50E6EB}"/>
            </ac:spMkLst>
          </pc:spChg>
          <pc:spChg chg="mod">
            <ac:chgData name="Lidia Welldeabzghi" userId="6657851c-35d9-4326-b5bf-045b30d4ae05" providerId="ADAL" clId="{F8EA20D4-23E3-46A7-8F5A-B0F485C9EAE5}" dt="2024-03-27T18:25:48.274" v="208" actId="20577"/>
            <ac:spMkLst>
              <pc:docMk/>
              <pc:sldMasterMk cId="2394396925" sldId="2147483661"/>
              <pc:sldLayoutMk cId="2711453020" sldId="2147483691"/>
              <ac:spMk id="9" creationId="{3676FF84-31E1-C937-463E-EA12653DED04}"/>
            </ac:spMkLst>
          </pc:spChg>
          <pc:spChg chg="del mod">
            <ac:chgData name="Lidia Welldeabzghi" userId="6657851c-35d9-4326-b5bf-045b30d4ae05" providerId="ADAL" clId="{F8EA20D4-23E3-46A7-8F5A-B0F485C9EAE5}" dt="2024-03-27T19:29:26.564" v="925" actId="478"/>
            <ac:spMkLst>
              <pc:docMk/>
              <pc:sldMasterMk cId="2394396925" sldId="2147483661"/>
              <pc:sldLayoutMk cId="2711453020" sldId="2147483691"/>
              <ac:spMk id="11" creationId="{366E3751-4A42-3B8D-5208-B03E95659924}"/>
            </ac:spMkLst>
          </pc:spChg>
          <pc:spChg chg="mod">
            <ac:chgData name="Lidia Welldeabzghi" userId="6657851c-35d9-4326-b5bf-045b30d4ae05" providerId="ADAL" clId="{F8EA20D4-23E3-46A7-8F5A-B0F485C9EAE5}" dt="2024-03-27T19:15:58.993" v="731" actId="1076"/>
            <ac:spMkLst>
              <pc:docMk/>
              <pc:sldMasterMk cId="2394396925" sldId="2147483661"/>
              <pc:sldLayoutMk cId="2711453020" sldId="2147483691"/>
              <ac:spMk id="14" creationId="{E856A02A-682F-0AB9-2B00-E8155AE64F0B}"/>
            </ac:spMkLst>
          </pc:spChg>
          <pc:spChg chg="del mod">
            <ac:chgData name="Lidia Welldeabzghi" userId="6657851c-35d9-4326-b5bf-045b30d4ae05" providerId="ADAL" clId="{F8EA20D4-23E3-46A7-8F5A-B0F485C9EAE5}" dt="2024-03-27T19:29:29.415" v="926" actId="478"/>
            <ac:spMkLst>
              <pc:docMk/>
              <pc:sldMasterMk cId="2394396925" sldId="2147483661"/>
              <pc:sldLayoutMk cId="2711453020" sldId="2147483691"/>
              <ac:spMk id="17" creationId="{4D4856FA-B0F4-D0C8-0330-C21FFD929E83}"/>
            </ac:spMkLst>
          </pc:spChg>
        </pc:sldLayoutChg>
        <pc:sldLayoutChg chg="delSp modSp del mod">
          <pc:chgData name="Lidia Welldeabzghi" userId="6657851c-35d9-4326-b5bf-045b30d4ae05" providerId="ADAL" clId="{F8EA20D4-23E3-46A7-8F5A-B0F485C9EAE5}" dt="2024-03-27T20:15:32.909" v="1589" actId="2696"/>
          <pc:sldLayoutMkLst>
            <pc:docMk/>
            <pc:sldMasterMk cId="2394396925" sldId="2147483661"/>
            <pc:sldLayoutMk cId="4110473304" sldId="2147483692"/>
          </pc:sldLayoutMkLst>
          <pc:spChg chg="mod">
            <ac:chgData name="Lidia Welldeabzghi" userId="6657851c-35d9-4326-b5bf-045b30d4ae05" providerId="ADAL" clId="{F8EA20D4-23E3-46A7-8F5A-B0F485C9EAE5}" dt="2024-03-27T18:49:22.712" v="368" actId="404"/>
            <ac:spMkLst>
              <pc:docMk/>
              <pc:sldMasterMk cId="2394396925" sldId="2147483661"/>
              <pc:sldLayoutMk cId="4110473304" sldId="2147483692"/>
              <ac:spMk id="3" creationId="{4F11DD7E-C0C1-77E5-16C8-3A605512BA19}"/>
            </ac:spMkLst>
          </pc:spChg>
          <pc:spChg chg="mod">
            <ac:chgData name="Lidia Welldeabzghi" userId="6657851c-35d9-4326-b5bf-045b30d4ae05" providerId="ADAL" clId="{F8EA20D4-23E3-46A7-8F5A-B0F485C9EAE5}" dt="2024-03-27T19:16:04.505" v="732" actId="1076"/>
            <ac:spMkLst>
              <pc:docMk/>
              <pc:sldMasterMk cId="2394396925" sldId="2147483661"/>
              <pc:sldLayoutMk cId="4110473304" sldId="2147483692"/>
              <ac:spMk id="6" creationId="{4C24A9EB-41FA-41D8-BA69-871ACB50E6EB}"/>
            </ac:spMkLst>
          </pc:spChg>
          <pc:spChg chg="mod">
            <ac:chgData name="Lidia Welldeabzghi" userId="6657851c-35d9-4326-b5bf-045b30d4ae05" providerId="ADAL" clId="{F8EA20D4-23E3-46A7-8F5A-B0F485C9EAE5}" dt="2024-03-27T18:27:34.088" v="256" actId="20577"/>
            <ac:spMkLst>
              <pc:docMk/>
              <pc:sldMasterMk cId="2394396925" sldId="2147483661"/>
              <pc:sldLayoutMk cId="4110473304" sldId="2147483692"/>
              <ac:spMk id="9" creationId="{3676FF84-31E1-C937-463E-EA12653DED04}"/>
            </ac:spMkLst>
          </pc:spChg>
          <pc:spChg chg="del mod">
            <ac:chgData name="Lidia Welldeabzghi" userId="6657851c-35d9-4326-b5bf-045b30d4ae05" providerId="ADAL" clId="{F8EA20D4-23E3-46A7-8F5A-B0F485C9EAE5}" dt="2024-03-27T19:29:20.536" v="923" actId="478"/>
            <ac:spMkLst>
              <pc:docMk/>
              <pc:sldMasterMk cId="2394396925" sldId="2147483661"/>
              <pc:sldLayoutMk cId="4110473304" sldId="2147483692"/>
              <ac:spMk id="11" creationId="{366E3751-4A42-3B8D-5208-B03E95659924}"/>
            </ac:spMkLst>
          </pc:spChg>
          <pc:spChg chg="mod">
            <ac:chgData name="Lidia Welldeabzghi" userId="6657851c-35d9-4326-b5bf-045b30d4ae05" providerId="ADAL" clId="{F8EA20D4-23E3-46A7-8F5A-B0F485C9EAE5}" dt="2024-03-27T19:16:06.881" v="733" actId="1076"/>
            <ac:spMkLst>
              <pc:docMk/>
              <pc:sldMasterMk cId="2394396925" sldId="2147483661"/>
              <pc:sldLayoutMk cId="4110473304" sldId="2147483692"/>
              <ac:spMk id="14" creationId="{E856A02A-682F-0AB9-2B00-E8155AE64F0B}"/>
            </ac:spMkLst>
          </pc:spChg>
          <pc:spChg chg="del mod">
            <ac:chgData name="Lidia Welldeabzghi" userId="6657851c-35d9-4326-b5bf-045b30d4ae05" providerId="ADAL" clId="{F8EA20D4-23E3-46A7-8F5A-B0F485C9EAE5}" dt="2024-03-27T19:29:22.990" v="924" actId="478"/>
            <ac:spMkLst>
              <pc:docMk/>
              <pc:sldMasterMk cId="2394396925" sldId="2147483661"/>
              <pc:sldLayoutMk cId="4110473304" sldId="2147483692"/>
              <ac:spMk id="17" creationId="{4D4856FA-B0F4-D0C8-0330-C21FFD929E83}"/>
            </ac:spMkLst>
          </pc:spChg>
        </pc:sldLayoutChg>
        <pc:sldLayoutChg chg="delSp modSp mod">
          <pc:chgData name="Lidia Welldeabzghi" userId="6657851c-35d9-4326-b5bf-045b30d4ae05" providerId="ADAL" clId="{F8EA20D4-23E3-46A7-8F5A-B0F485C9EAE5}" dt="2024-03-27T19:04:52.258" v="434" actId="404"/>
          <pc:sldLayoutMkLst>
            <pc:docMk/>
            <pc:sldMasterMk cId="2394396925" sldId="2147483661"/>
            <pc:sldLayoutMk cId="66937892" sldId="2147483693"/>
          </pc:sldLayoutMkLst>
          <pc:spChg chg="del">
            <ac:chgData name="Lidia Welldeabzghi" userId="6657851c-35d9-4326-b5bf-045b30d4ae05" providerId="ADAL" clId="{F8EA20D4-23E3-46A7-8F5A-B0F485C9EAE5}" dt="2024-03-27T18:27:53.046" v="283" actId="478"/>
            <ac:spMkLst>
              <pc:docMk/>
              <pc:sldMasterMk cId="2394396925" sldId="2147483661"/>
              <pc:sldLayoutMk cId="66937892" sldId="2147483693"/>
              <ac:spMk id="2" creationId="{CBD3EEC2-4DF2-77B7-01E6-705CB7AF445B}"/>
            </ac:spMkLst>
          </pc:spChg>
          <pc:spChg chg="mod">
            <ac:chgData name="Lidia Welldeabzghi" userId="6657851c-35d9-4326-b5bf-045b30d4ae05" providerId="ADAL" clId="{F8EA20D4-23E3-46A7-8F5A-B0F485C9EAE5}" dt="2024-03-27T19:04:52.258" v="434" actId="404"/>
            <ac:spMkLst>
              <pc:docMk/>
              <pc:sldMasterMk cId="2394396925" sldId="2147483661"/>
              <pc:sldLayoutMk cId="66937892" sldId="2147483693"/>
              <ac:spMk id="3" creationId="{4F11DD7E-C0C1-77E5-16C8-3A605512BA19}"/>
            </ac:spMkLst>
          </pc:spChg>
          <pc:spChg chg="del">
            <ac:chgData name="Lidia Welldeabzghi" userId="6657851c-35d9-4326-b5bf-045b30d4ae05" providerId="ADAL" clId="{F8EA20D4-23E3-46A7-8F5A-B0F485C9EAE5}" dt="2024-03-27T18:27:54.663" v="284" actId="478"/>
            <ac:spMkLst>
              <pc:docMk/>
              <pc:sldMasterMk cId="2394396925" sldId="2147483661"/>
              <pc:sldLayoutMk cId="66937892" sldId="2147483693"/>
              <ac:spMk id="6" creationId="{4C24A9EB-41FA-41D8-BA69-871ACB50E6EB}"/>
            </ac:spMkLst>
          </pc:spChg>
          <pc:spChg chg="mod">
            <ac:chgData name="Lidia Welldeabzghi" userId="6657851c-35d9-4326-b5bf-045b30d4ae05" providerId="ADAL" clId="{F8EA20D4-23E3-46A7-8F5A-B0F485C9EAE5}" dt="2024-03-27T18:28:01.409" v="287" actId="14100"/>
            <ac:spMkLst>
              <pc:docMk/>
              <pc:sldMasterMk cId="2394396925" sldId="2147483661"/>
              <pc:sldLayoutMk cId="66937892" sldId="2147483693"/>
              <ac:spMk id="8" creationId="{E2AC6612-43B4-2567-D2E2-4094E4C240BD}"/>
            </ac:spMkLst>
          </pc:spChg>
          <pc:spChg chg="mod">
            <ac:chgData name="Lidia Welldeabzghi" userId="6657851c-35d9-4326-b5bf-045b30d4ae05" providerId="ADAL" clId="{F8EA20D4-23E3-46A7-8F5A-B0F485C9EAE5}" dt="2024-03-27T18:38:38.236" v="315" actId="20577"/>
            <ac:spMkLst>
              <pc:docMk/>
              <pc:sldMasterMk cId="2394396925" sldId="2147483661"/>
              <pc:sldLayoutMk cId="66937892" sldId="2147483693"/>
              <ac:spMk id="9" creationId="{3676FF84-31E1-C937-463E-EA12653DED04}"/>
            </ac:spMkLst>
          </pc:spChg>
          <pc:spChg chg="mod">
            <ac:chgData name="Lidia Welldeabzghi" userId="6657851c-35d9-4326-b5bf-045b30d4ae05" providerId="ADAL" clId="{F8EA20D4-23E3-46A7-8F5A-B0F485C9EAE5}" dt="2024-03-27T19:04:48.674" v="433" actId="404"/>
            <ac:spMkLst>
              <pc:docMk/>
              <pc:sldMasterMk cId="2394396925" sldId="2147483661"/>
              <pc:sldLayoutMk cId="66937892" sldId="2147483693"/>
              <ac:spMk id="11" creationId="{366E3751-4A42-3B8D-5208-B03E95659924}"/>
            </ac:spMkLst>
          </pc:spChg>
          <pc:spChg chg="del">
            <ac:chgData name="Lidia Welldeabzghi" userId="6657851c-35d9-4326-b5bf-045b30d4ae05" providerId="ADAL" clId="{F8EA20D4-23E3-46A7-8F5A-B0F485C9EAE5}" dt="2024-03-27T18:27:55.792" v="285" actId="478"/>
            <ac:spMkLst>
              <pc:docMk/>
              <pc:sldMasterMk cId="2394396925" sldId="2147483661"/>
              <pc:sldLayoutMk cId="66937892" sldId="2147483693"/>
              <ac:spMk id="14" creationId="{E856A02A-682F-0AB9-2B00-E8155AE64F0B}"/>
            </ac:spMkLst>
          </pc:spChg>
          <pc:spChg chg="del">
            <ac:chgData name="Lidia Welldeabzghi" userId="6657851c-35d9-4326-b5bf-045b30d4ae05" providerId="ADAL" clId="{F8EA20D4-23E3-46A7-8F5A-B0F485C9EAE5}" dt="2024-03-27T18:27:56.510" v="286" actId="478"/>
            <ac:spMkLst>
              <pc:docMk/>
              <pc:sldMasterMk cId="2394396925" sldId="2147483661"/>
              <pc:sldLayoutMk cId="66937892" sldId="2147483693"/>
              <ac:spMk id="17" creationId="{4D4856FA-B0F4-D0C8-0330-C21FFD929E83}"/>
            </ac:spMkLst>
          </pc:spChg>
          <pc:picChg chg="mod">
            <ac:chgData name="Lidia Welldeabzghi" userId="6657851c-35d9-4326-b5bf-045b30d4ae05" providerId="ADAL" clId="{F8EA20D4-23E3-46A7-8F5A-B0F485C9EAE5}" dt="2024-03-27T18:29:33.621" v="288" actId="1367"/>
            <ac:picMkLst>
              <pc:docMk/>
              <pc:sldMasterMk cId="2394396925" sldId="2147483661"/>
              <pc:sldLayoutMk cId="66937892" sldId="2147483693"/>
              <ac:picMk id="4" creationId="{7C8ADAD3-AE82-DCCF-9618-CE50474A2443}"/>
            </ac:picMkLst>
          </pc:picChg>
        </pc:sldLayoutChg>
        <pc:sldLayoutChg chg="modSp del mod">
          <pc:chgData name="Lidia Welldeabzghi" userId="6657851c-35d9-4326-b5bf-045b30d4ae05" providerId="ADAL" clId="{F8EA20D4-23E3-46A7-8F5A-B0F485C9EAE5}" dt="2024-03-27T20:15:29.639" v="1586" actId="2696"/>
          <pc:sldLayoutMkLst>
            <pc:docMk/>
            <pc:sldMasterMk cId="2394396925" sldId="2147483661"/>
            <pc:sldLayoutMk cId="178000791" sldId="2147483694"/>
          </pc:sldLayoutMkLst>
          <pc:spChg chg="mod">
            <ac:chgData name="Lidia Welldeabzghi" userId="6657851c-35d9-4326-b5bf-045b30d4ae05" providerId="ADAL" clId="{F8EA20D4-23E3-46A7-8F5A-B0F485C9EAE5}" dt="2024-03-27T19:36:05.905" v="1056" actId="20577"/>
            <ac:spMkLst>
              <pc:docMk/>
              <pc:sldMasterMk cId="2394396925" sldId="2147483661"/>
              <pc:sldLayoutMk cId="178000791" sldId="2147483694"/>
              <ac:spMk id="10" creationId="{17612AC8-FC47-EEFB-DFAA-6A99D4950EC0}"/>
            </ac:spMkLst>
          </pc:spChg>
          <pc:spChg chg="mod">
            <ac:chgData name="Lidia Welldeabzghi" userId="6657851c-35d9-4326-b5bf-045b30d4ae05" providerId="ADAL" clId="{F8EA20D4-23E3-46A7-8F5A-B0F485C9EAE5}" dt="2024-03-27T19:35:40.482" v="1034" actId="20577"/>
            <ac:spMkLst>
              <pc:docMk/>
              <pc:sldMasterMk cId="2394396925" sldId="2147483661"/>
              <pc:sldLayoutMk cId="178000791" sldId="2147483694"/>
              <ac:spMk id="14" creationId="{76F030FD-CF8C-493C-44C2-2ADB5AE0E234}"/>
            </ac:spMkLst>
          </pc:spChg>
        </pc:sldLayoutChg>
        <pc:sldLayoutChg chg="addSp delSp modSp del mod">
          <pc:chgData name="Lidia Welldeabzghi" userId="6657851c-35d9-4326-b5bf-045b30d4ae05" providerId="ADAL" clId="{F8EA20D4-23E3-46A7-8F5A-B0F485C9EAE5}" dt="2024-03-27T20:15:34.906" v="1590" actId="2696"/>
          <pc:sldLayoutMkLst>
            <pc:docMk/>
            <pc:sldMasterMk cId="2394396925" sldId="2147483661"/>
            <pc:sldLayoutMk cId="61674711" sldId="2147483695"/>
          </pc:sldLayoutMkLst>
          <pc:spChg chg="add del mod">
            <ac:chgData name="Lidia Welldeabzghi" userId="6657851c-35d9-4326-b5bf-045b30d4ae05" providerId="ADAL" clId="{F8EA20D4-23E3-46A7-8F5A-B0F485C9EAE5}" dt="2024-03-27T19:18:13.594" v="739" actId="478"/>
            <ac:spMkLst>
              <pc:docMk/>
              <pc:sldMasterMk cId="2394396925" sldId="2147483661"/>
              <pc:sldLayoutMk cId="61674711" sldId="2147483695"/>
              <ac:spMk id="2" creationId="{476EB760-04E9-47AF-F7F2-B948DD161EE8}"/>
            </ac:spMkLst>
          </pc:spChg>
          <pc:spChg chg="mod">
            <ac:chgData name="Lidia Welldeabzghi" userId="6657851c-35d9-4326-b5bf-045b30d4ae05" providerId="ADAL" clId="{F8EA20D4-23E3-46A7-8F5A-B0F485C9EAE5}" dt="2024-03-27T19:25:14.766" v="917" actId="20577"/>
            <ac:spMkLst>
              <pc:docMk/>
              <pc:sldMasterMk cId="2394396925" sldId="2147483661"/>
              <pc:sldLayoutMk cId="61674711" sldId="2147483695"/>
              <ac:spMk id="3" creationId="{4F11DD7E-C0C1-77E5-16C8-3A605512BA19}"/>
            </ac:spMkLst>
          </pc:spChg>
          <pc:spChg chg="mod">
            <ac:chgData name="Lidia Welldeabzghi" userId="6657851c-35d9-4326-b5bf-045b30d4ae05" providerId="ADAL" clId="{F8EA20D4-23E3-46A7-8F5A-B0F485C9EAE5}" dt="2024-03-27T19:18:11.122" v="738" actId="207"/>
            <ac:spMkLst>
              <pc:docMk/>
              <pc:sldMasterMk cId="2394396925" sldId="2147483661"/>
              <pc:sldLayoutMk cId="61674711" sldId="2147483695"/>
              <ac:spMk id="8" creationId="{E2AC6612-43B4-2567-D2E2-4094E4C240BD}"/>
            </ac:spMkLst>
          </pc:spChg>
          <pc:spChg chg="mod">
            <ac:chgData name="Lidia Welldeabzghi" userId="6657851c-35d9-4326-b5bf-045b30d4ae05" providerId="ADAL" clId="{F8EA20D4-23E3-46A7-8F5A-B0F485C9EAE5}" dt="2024-03-27T19:19:00.093" v="762" actId="20577"/>
            <ac:spMkLst>
              <pc:docMk/>
              <pc:sldMasterMk cId="2394396925" sldId="2147483661"/>
              <pc:sldLayoutMk cId="61674711" sldId="2147483695"/>
              <ac:spMk id="9" creationId="{3676FF84-31E1-C937-463E-EA12653DED04}"/>
            </ac:spMkLst>
          </pc:spChg>
          <pc:spChg chg="mod">
            <ac:chgData name="Lidia Welldeabzghi" userId="6657851c-35d9-4326-b5bf-045b30d4ae05" providerId="ADAL" clId="{F8EA20D4-23E3-46A7-8F5A-B0F485C9EAE5}" dt="2024-03-27T19:22:26.473" v="856" actId="14100"/>
            <ac:spMkLst>
              <pc:docMk/>
              <pc:sldMasterMk cId="2394396925" sldId="2147483661"/>
              <pc:sldLayoutMk cId="61674711" sldId="2147483695"/>
              <ac:spMk id="11" creationId="{366E3751-4A42-3B8D-5208-B03E95659924}"/>
            </ac:spMkLst>
          </pc:spChg>
          <pc:spChg chg="mod">
            <ac:chgData name="Lidia Welldeabzghi" userId="6657851c-35d9-4326-b5bf-045b30d4ae05" providerId="ADAL" clId="{F8EA20D4-23E3-46A7-8F5A-B0F485C9EAE5}" dt="2024-03-27T19:18:56.368" v="754" actId="20577"/>
            <ac:spMkLst>
              <pc:docMk/>
              <pc:sldMasterMk cId="2394396925" sldId="2147483661"/>
              <pc:sldLayoutMk cId="61674711" sldId="2147483695"/>
              <ac:spMk id="12" creationId="{D857812C-F707-CEB5-F849-562C7BA4920F}"/>
            </ac:spMkLst>
          </pc:spChg>
          <pc:picChg chg="mod">
            <ac:chgData name="Lidia Welldeabzghi" userId="6657851c-35d9-4326-b5bf-045b30d4ae05" providerId="ADAL" clId="{F8EA20D4-23E3-46A7-8F5A-B0F485C9EAE5}" dt="2024-03-27T19:25:58.247" v="918"/>
            <ac:picMkLst>
              <pc:docMk/>
              <pc:sldMasterMk cId="2394396925" sldId="2147483661"/>
              <pc:sldLayoutMk cId="61674711" sldId="2147483695"/>
              <ac:picMk id="4" creationId="{7C8ADAD3-AE82-DCCF-9618-CE50474A2443}"/>
            </ac:picMkLst>
          </pc:picChg>
        </pc:sldLayoutChg>
        <pc:sldLayoutChg chg="del">
          <pc:chgData name="Lidia Welldeabzghi" userId="6657851c-35d9-4326-b5bf-045b30d4ae05" providerId="ADAL" clId="{F8EA20D4-23E3-46A7-8F5A-B0F485C9EAE5}" dt="2024-03-27T19:09:05.653" v="447" actId="2696"/>
          <pc:sldLayoutMkLst>
            <pc:docMk/>
            <pc:sldMasterMk cId="2394396925" sldId="2147483661"/>
            <pc:sldLayoutMk cId="3815612788" sldId="2147483695"/>
          </pc:sldLayoutMkLst>
        </pc:sldLayoutChg>
        <pc:sldLayoutChg chg="modSp del mod">
          <pc:chgData name="Lidia Welldeabzghi" userId="6657851c-35d9-4326-b5bf-045b30d4ae05" providerId="ADAL" clId="{F8EA20D4-23E3-46A7-8F5A-B0F485C9EAE5}" dt="2024-03-27T19:15:43.468" v="729" actId="2696"/>
          <pc:sldLayoutMkLst>
            <pc:docMk/>
            <pc:sldMasterMk cId="2394396925" sldId="2147483661"/>
            <pc:sldLayoutMk cId="1559128420" sldId="2147483696"/>
          </pc:sldLayoutMkLst>
          <pc:spChg chg="mod">
            <ac:chgData name="Lidia Welldeabzghi" userId="6657851c-35d9-4326-b5bf-045b30d4ae05" providerId="ADAL" clId="{F8EA20D4-23E3-46A7-8F5A-B0F485C9EAE5}" dt="2024-03-27T19:12:56.559" v="701"/>
            <ac:spMkLst>
              <pc:docMk/>
              <pc:sldMasterMk cId="2394396925" sldId="2147483661"/>
              <pc:sldLayoutMk cId="1559128420" sldId="2147483696"/>
              <ac:spMk id="3" creationId="{4F11DD7E-C0C1-77E5-16C8-3A605512BA19}"/>
            </ac:spMkLst>
          </pc:spChg>
          <pc:spChg chg="mod">
            <ac:chgData name="Lidia Welldeabzghi" userId="6657851c-35d9-4326-b5bf-045b30d4ae05" providerId="ADAL" clId="{F8EA20D4-23E3-46A7-8F5A-B0F485C9EAE5}" dt="2024-03-27T19:12:40.090" v="695" actId="404"/>
            <ac:spMkLst>
              <pc:docMk/>
              <pc:sldMasterMk cId="2394396925" sldId="2147483661"/>
              <pc:sldLayoutMk cId="1559128420" sldId="2147483696"/>
              <ac:spMk id="6" creationId="{4C24A9EB-41FA-41D8-BA69-871ACB50E6EB}"/>
            </ac:spMkLst>
          </pc:spChg>
          <pc:spChg chg="mod">
            <ac:chgData name="Lidia Welldeabzghi" userId="6657851c-35d9-4326-b5bf-045b30d4ae05" providerId="ADAL" clId="{F8EA20D4-23E3-46A7-8F5A-B0F485C9EAE5}" dt="2024-03-27T19:12:36.089" v="692" actId="404"/>
            <ac:spMkLst>
              <pc:docMk/>
              <pc:sldMasterMk cId="2394396925" sldId="2147483661"/>
              <pc:sldLayoutMk cId="1559128420" sldId="2147483696"/>
              <ac:spMk id="9" creationId="{3676FF84-31E1-C937-463E-EA12653DED04}"/>
            </ac:spMkLst>
          </pc:spChg>
          <pc:spChg chg="mod">
            <ac:chgData name="Lidia Welldeabzghi" userId="6657851c-35d9-4326-b5bf-045b30d4ae05" providerId="ADAL" clId="{F8EA20D4-23E3-46A7-8F5A-B0F485C9EAE5}" dt="2024-03-27T19:09:23.702" v="458" actId="20577"/>
            <ac:spMkLst>
              <pc:docMk/>
              <pc:sldMasterMk cId="2394396925" sldId="2147483661"/>
              <pc:sldLayoutMk cId="1559128420" sldId="2147483696"/>
              <ac:spMk id="11" creationId="{366E3751-4A42-3B8D-5208-B03E95659924}"/>
            </ac:spMkLst>
          </pc:spChg>
          <pc:spChg chg="mod">
            <ac:chgData name="Lidia Welldeabzghi" userId="6657851c-35d9-4326-b5bf-045b30d4ae05" providerId="ADAL" clId="{F8EA20D4-23E3-46A7-8F5A-B0F485C9EAE5}" dt="2024-03-27T19:08:43.952" v="445" actId="20577"/>
            <ac:spMkLst>
              <pc:docMk/>
              <pc:sldMasterMk cId="2394396925" sldId="2147483661"/>
              <pc:sldLayoutMk cId="1559128420" sldId="2147483696"/>
              <ac:spMk id="12" creationId="{D857812C-F707-CEB5-F849-562C7BA4920F}"/>
            </ac:spMkLst>
          </pc:spChg>
          <pc:spChg chg="mod">
            <ac:chgData name="Lidia Welldeabzghi" userId="6657851c-35d9-4326-b5bf-045b30d4ae05" providerId="ADAL" clId="{F8EA20D4-23E3-46A7-8F5A-B0F485C9EAE5}" dt="2024-03-27T19:14:35.194" v="718" actId="404"/>
            <ac:spMkLst>
              <pc:docMk/>
              <pc:sldMasterMk cId="2394396925" sldId="2147483661"/>
              <pc:sldLayoutMk cId="1559128420" sldId="2147483696"/>
              <ac:spMk id="14" creationId="{E856A02A-682F-0AB9-2B00-E8155AE64F0B}"/>
            </ac:spMkLst>
          </pc:spChg>
          <pc:spChg chg="mod">
            <ac:chgData name="Lidia Welldeabzghi" userId="6657851c-35d9-4326-b5bf-045b30d4ae05" providerId="ADAL" clId="{F8EA20D4-23E3-46A7-8F5A-B0F485C9EAE5}" dt="2024-03-27T19:12:44.545" v="698" actId="404"/>
            <ac:spMkLst>
              <pc:docMk/>
              <pc:sldMasterMk cId="2394396925" sldId="2147483661"/>
              <pc:sldLayoutMk cId="1559128420" sldId="2147483696"/>
              <ac:spMk id="15" creationId="{197EFB13-7FAF-2B6D-413F-9CAFECE832BF}"/>
            </ac:spMkLst>
          </pc:spChg>
          <pc:spChg chg="mod">
            <ac:chgData name="Lidia Welldeabzghi" userId="6657851c-35d9-4326-b5bf-045b30d4ae05" providerId="ADAL" clId="{F8EA20D4-23E3-46A7-8F5A-B0F485C9EAE5}" dt="2024-03-27T19:14:01.778" v="712" actId="14100"/>
            <ac:spMkLst>
              <pc:docMk/>
              <pc:sldMasterMk cId="2394396925" sldId="2147483661"/>
              <pc:sldLayoutMk cId="1559128420" sldId="2147483696"/>
              <ac:spMk id="16" creationId="{C204FC51-3AA1-2470-229C-C3E81D8C292B}"/>
            </ac:spMkLst>
          </pc:spChg>
          <pc:spChg chg="mod">
            <ac:chgData name="Lidia Welldeabzghi" userId="6657851c-35d9-4326-b5bf-045b30d4ae05" providerId="ADAL" clId="{F8EA20D4-23E3-46A7-8F5A-B0F485C9EAE5}" dt="2024-03-27T19:09:28.174" v="466" actId="20577"/>
            <ac:spMkLst>
              <pc:docMk/>
              <pc:sldMasterMk cId="2394396925" sldId="2147483661"/>
              <pc:sldLayoutMk cId="1559128420" sldId="2147483696"/>
              <ac:spMk id="17" creationId="{4D4856FA-B0F4-D0C8-0330-C21FFD929E83}"/>
            </ac:spMkLst>
          </pc:spChg>
          <pc:spChg chg="mod">
            <ac:chgData name="Lidia Welldeabzghi" userId="6657851c-35d9-4326-b5bf-045b30d4ae05" providerId="ADAL" clId="{F8EA20D4-23E3-46A7-8F5A-B0F485C9EAE5}" dt="2024-03-27T19:09:31.483" v="472" actId="20577"/>
            <ac:spMkLst>
              <pc:docMk/>
              <pc:sldMasterMk cId="2394396925" sldId="2147483661"/>
              <pc:sldLayoutMk cId="1559128420" sldId="2147483696"/>
              <ac:spMk id="18" creationId="{66EE628D-9B92-AB0C-40F6-C70C231358E5}"/>
            </ac:spMkLst>
          </pc:spChg>
        </pc:sldLayoutChg>
        <pc:sldLayoutChg chg="modSp del mod">
          <pc:chgData name="Lidia Welldeabzghi" userId="6657851c-35d9-4326-b5bf-045b30d4ae05" providerId="ADAL" clId="{F8EA20D4-23E3-46A7-8F5A-B0F485C9EAE5}" dt="2024-03-27T19:15:39.979" v="728" actId="2696"/>
          <pc:sldLayoutMkLst>
            <pc:docMk/>
            <pc:sldMasterMk cId="2394396925" sldId="2147483661"/>
            <pc:sldLayoutMk cId="1305781043" sldId="2147483697"/>
          </pc:sldLayoutMkLst>
          <pc:spChg chg="mod">
            <ac:chgData name="Lidia Welldeabzghi" userId="6657851c-35d9-4326-b5bf-045b30d4ae05" providerId="ADAL" clId="{F8EA20D4-23E3-46A7-8F5A-B0F485C9EAE5}" dt="2024-03-27T19:14:54.386" v="723" actId="14100"/>
            <ac:spMkLst>
              <pc:docMk/>
              <pc:sldMasterMk cId="2394396925" sldId="2147483661"/>
              <pc:sldLayoutMk cId="1305781043" sldId="2147483697"/>
              <ac:spMk id="3" creationId="{4F11DD7E-C0C1-77E5-16C8-3A605512BA19}"/>
            </ac:spMkLst>
          </pc:spChg>
          <pc:spChg chg="mod">
            <ac:chgData name="Lidia Welldeabzghi" userId="6657851c-35d9-4326-b5bf-045b30d4ae05" providerId="ADAL" clId="{F8EA20D4-23E3-46A7-8F5A-B0F485C9EAE5}" dt="2024-03-27T19:12:23.781" v="678" actId="20577"/>
            <ac:spMkLst>
              <pc:docMk/>
              <pc:sldMasterMk cId="2394396925" sldId="2147483661"/>
              <pc:sldLayoutMk cId="1305781043" sldId="2147483697"/>
              <ac:spMk id="6" creationId="{4C24A9EB-41FA-41D8-BA69-871ACB50E6EB}"/>
            </ac:spMkLst>
          </pc:spChg>
          <pc:spChg chg="mod">
            <ac:chgData name="Lidia Welldeabzghi" userId="6657851c-35d9-4326-b5bf-045b30d4ae05" providerId="ADAL" clId="{F8EA20D4-23E3-46A7-8F5A-B0F485C9EAE5}" dt="2024-03-27T19:11:53.243" v="634" actId="404"/>
            <ac:spMkLst>
              <pc:docMk/>
              <pc:sldMasterMk cId="2394396925" sldId="2147483661"/>
              <pc:sldLayoutMk cId="1305781043" sldId="2147483697"/>
              <ac:spMk id="9" creationId="{3676FF84-31E1-C937-463E-EA12653DED04}"/>
            </ac:spMkLst>
          </pc:spChg>
          <pc:spChg chg="mod">
            <ac:chgData name="Lidia Welldeabzghi" userId="6657851c-35d9-4326-b5bf-045b30d4ae05" providerId="ADAL" clId="{F8EA20D4-23E3-46A7-8F5A-B0F485C9EAE5}" dt="2024-03-27T19:15:04.931" v="727" actId="14100"/>
            <ac:spMkLst>
              <pc:docMk/>
              <pc:sldMasterMk cId="2394396925" sldId="2147483661"/>
              <pc:sldLayoutMk cId="1305781043" sldId="2147483697"/>
              <ac:spMk id="14" creationId="{E856A02A-682F-0AB9-2B00-E8155AE64F0B}"/>
            </ac:spMkLst>
          </pc:spChg>
          <pc:spChg chg="mod">
            <ac:chgData name="Lidia Welldeabzghi" userId="6657851c-35d9-4326-b5bf-045b30d4ae05" providerId="ADAL" clId="{F8EA20D4-23E3-46A7-8F5A-B0F485C9EAE5}" dt="2024-03-27T19:12:29.950" v="689" actId="20577"/>
            <ac:spMkLst>
              <pc:docMk/>
              <pc:sldMasterMk cId="2394396925" sldId="2147483661"/>
              <pc:sldLayoutMk cId="1305781043" sldId="2147483697"/>
              <ac:spMk id="15" creationId="{197EFB13-7FAF-2B6D-413F-9CAFECE832BF}"/>
            </ac:spMkLst>
          </pc:spChg>
        </pc:sldLayoutChg>
        <pc:sldLayoutChg chg="del">
          <pc:chgData name="Lidia Welldeabzghi" userId="6657851c-35d9-4326-b5bf-045b30d4ae05" providerId="ADAL" clId="{F8EA20D4-23E3-46A7-8F5A-B0F485C9EAE5}" dt="2024-03-27T19:09:04.078" v="446" actId="2696"/>
          <pc:sldLayoutMkLst>
            <pc:docMk/>
            <pc:sldMasterMk cId="2394396925" sldId="2147483661"/>
            <pc:sldLayoutMk cId="2331758221" sldId="2147483697"/>
          </pc:sldLayoutMkLst>
        </pc:sldLayoutChg>
      </pc:sldMasterChg>
    </pc:docChg>
  </pc:docChgLst>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Lidia Welldeabzghi" userId="6657851c-35d9-4326-b5bf-045b30d4ae05" providerId="ADAL" clId="{82A89356-4A2B-4B88-8AE8-8A783A4D32B4}"/>
    <pc:docChg chg="undo custSel modMainMaster">
      <pc:chgData name="Lidia Welldeabzghi" userId="6657851c-35d9-4326-b5bf-045b30d4ae05" providerId="ADAL" clId="{82A89356-4A2B-4B88-8AE8-8A783A4D32B4}" dt="2024-04-15T18:32:28.488" v="59" actId="2696"/>
      <pc:docMkLst>
        <pc:docMk/>
      </pc:docMkLst>
      <pc:sldMasterChg chg="delSldLayout modSldLayout">
        <pc:chgData name="Lidia Welldeabzghi" userId="6657851c-35d9-4326-b5bf-045b30d4ae05" providerId="ADAL" clId="{82A89356-4A2B-4B88-8AE8-8A783A4D32B4}" dt="2024-04-15T18:32:28.488" v="59" actId="2696"/>
        <pc:sldMasterMkLst>
          <pc:docMk/>
          <pc:sldMasterMk cId="2394396925" sldId="2147483661"/>
        </pc:sldMasterMkLst>
        <pc:sldLayoutChg chg="modSp mod">
          <pc:chgData name="Lidia Welldeabzghi" userId="6657851c-35d9-4326-b5bf-045b30d4ae05" providerId="ADAL" clId="{82A89356-4A2B-4B88-8AE8-8A783A4D32B4}" dt="2024-04-15T18:32:04.588" v="58" actId="20577"/>
          <pc:sldLayoutMkLst>
            <pc:docMk/>
            <pc:sldMasterMk cId="2394396925" sldId="2147483661"/>
            <pc:sldLayoutMk cId="3485044174" sldId="2147483678"/>
          </pc:sldLayoutMkLst>
          <pc:spChg chg="mod">
            <ac:chgData name="Lidia Welldeabzghi" userId="6657851c-35d9-4326-b5bf-045b30d4ae05" providerId="ADAL" clId="{82A89356-4A2B-4B88-8AE8-8A783A4D32B4}" dt="2024-04-15T18:32:04.588" v="58" actId="20577"/>
            <ac:spMkLst>
              <pc:docMk/>
              <pc:sldMasterMk cId="2394396925" sldId="2147483661"/>
              <pc:sldLayoutMk cId="3485044174" sldId="2147483678"/>
              <ac:spMk id="2" creationId="{78001DD8-C197-AC47-98FF-7309D4903512}"/>
            </ac:spMkLst>
          </pc:spChg>
          <pc:spChg chg="mod">
            <ac:chgData name="Lidia Welldeabzghi" userId="6657851c-35d9-4326-b5bf-045b30d4ae05" providerId="ADAL" clId="{82A89356-4A2B-4B88-8AE8-8A783A4D32B4}" dt="2024-04-15T18:30:02.710" v="13" actId="20577"/>
            <ac:spMkLst>
              <pc:docMk/>
              <pc:sldMasterMk cId="2394396925" sldId="2147483661"/>
              <pc:sldLayoutMk cId="3485044174" sldId="2147483678"/>
              <ac:spMk id="14" creationId="{76F030FD-CF8C-493C-44C2-2ADB5AE0E234}"/>
            </ac:spMkLst>
          </pc:spChg>
        </pc:sldLayoutChg>
        <pc:sldLayoutChg chg="del">
          <pc:chgData name="Lidia Welldeabzghi" userId="6657851c-35d9-4326-b5bf-045b30d4ae05" providerId="ADAL" clId="{82A89356-4A2B-4B88-8AE8-8A783A4D32B4}" dt="2024-04-15T18:32:28.488" v="59" actId="2696"/>
          <pc:sldLayoutMkLst>
            <pc:docMk/>
            <pc:sldMasterMk cId="2394396925" sldId="2147483661"/>
            <pc:sldLayoutMk cId="66937892" sldId="214748369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app.ekipa.de/challenges/finance-bayernlb/submission" TargetMode="External"/><Relationship Id="rId2" Type="http://schemas.openxmlformats.org/officeDocument/2006/relationships/hyperlink" Target="https://ekipa.cdn.prismic.io/ekipa/ZhfrxzjCgu4jzwLi_BriefOverview_BayernLB_AI_Risk_Prediction_Challenge.pdf"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0" indent="0">
              <a:lnSpc>
                <a:spcPct val="250000"/>
              </a:lnSpc>
              <a:buFont typeface="+mj-lt"/>
              <a:buNone/>
            </a:pPr>
            <a:endParaRPr lang="en-US" sz="2000"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172278" y="900150"/>
            <a:ext cx="2236446" cy="646331"/>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GUIDELINE </a:t>
            </a:r>
          </a:p>
          <a:p>
            <a:r>
              <a:rPr lang="en-US" b="1" dirty="0">
                <a:solidFill>
                  <a:schemeClr val="bg1"/>
                </a:solidFill>
                <a:latin typeface="Segoe UI" panose="020B0502040204020203" pitchFamily="34" charset="0"/>
                <a:cs typeface="Segoe UI" panose="020B0502040204020203" pitchFamily="34" charset="0"/>
              </a:rPr>
              <a:t>&amp; SPECIFICATIONS</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2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2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concept or prototype, if you need more space feel free to check the slide in the end. To support your introduction feel free to visualize the prototype or concept by adding pictures of prototypes, products, graphics, etc.</a:t>
            </a:r>
          </a:p>
          <a:p>
            <a:pPr lvl="0"/>
            <a:endParaRPr lang="en-GB" dirty="0"/>
          </a:p>
        </p:txBody>
      </p:sp>
      <p:sp>
        <p:nvSpPr>
          <p:cNvPr id="2" name="Textfeld 1">
            <a:extLst>
              <a:ext uri="{FF2B5EF4-FFF2-40B4-BE49-F238E27FC236}">
                <a16:creationId xmlns:a16="http://schemas.microsoft.com/office/drawing/2014/main" id="{78001DD8-C197-AC47-98FF-7309D4903512}"/>
              </a:ext>
            </a:extLst>
          </p:cNvPr>
          <p:cNvSpPr txBox="1"/>
          <p:nvPr userDrawn="1"/>
        </p:nvSpPr>
        <p:spPr>
          <a:xfrm>
            <a:off x="172278" y="1777983"/>
            <a:ext cx="3697758" cy="4708981"/>
          </a:xfrm>
          <a:prstGeom prst="rect">
            <a:avLst/>
          </a:prstGeom>
          <a:noFill/>
        </p:spPr>
        <p:txBody>
          <a:bodyPr wrap="square" rtlCol="0">
            <a:spAutoFit/>
          </a:bodyPr>
          <a:lstStyle/>
          <a:p>
            <a:pPr lvl="0"/>
            <a:r>
              <a:rPr lang="en-US" sz="1200" dirty="0">
                <a:solidFill>
                  <a:schemeClr val="bg1"/>
                </a:solidFill>
                <a:latin typeface="Segoe UI" panose="020B0502040204020203" pitchFamily="34" charset="0"/>
                <a:cs typeface="Segoe UI" panose="020B0502040204020203" pitchFamily="34" charset="0"/>
              </a:rPr>
              <a:t>The challenge </a:t>
            </a:r>
            <a:r>
              <a:rPr lang="en-US" sz="1200" b="1" dirty="0">
                <a:solidFill>
                  <a:schemeClr val="bg1"/>
                </a:solidFill>
                <a:latin typeface="Segoe UI" panose="020B0502040204020203" pitchFamily="34" charset="0"/>
                <a:cs typeface="Segoe UI" panose="020B0502040204020203" pitchFamily="34" charset="0"/>
              </a:rPr>
              <a:t>is to design a cutting-edge AI tool</a:t>
            </a:r>
            <a:r>
              <a:rPr lang="en-US" sz="1200" dirty="0">
                <a:solidFill>
                  <a:schemeClr val="bg1"/>
                </a:solidFill>
                <a:latin typeface="Segoe UI" panose="020B0502040204020203" pitchFamily="34" charset="0"/>
                <a:cs typeface="Segoe UI" panose="020B0502040204020203" pitchFamily="34" charset="0"/>
              </a:rPr>
              <a:t>, which continuously monitors and assesses the financial markets as well as the news outlets.</a:t>
            </a:r>
          </a:p>
          <a:p>
            <a:pPr lvl="0"/>
            <a:r>
              <a:rPr lang="en-US" sz="1200" dirty="0">
                <a:solidFill>
                  <a:schemeClr val="bg1"/>
                </a:solidFill>
                <a:latin typeface="Segoe UI" panose="020B0502040204020203" pitchFamily="34" charset="0"/>
                <a:cs typeface="Segoe UI" panose="020B0502040204020203" pitchFamily="34" charset="0"/>
              </a:rPr>
              <a:t>By combining quantitative data with textual information, the tool should give </a:t>
            </a:r>
            <a:r>
              <a:rPr lang="en-US" sz="1200" b="1" dirty="0">
                <a:solidFill>
                  <a:schemeClr val="bg1"/>
                </a:solidFill>
                <a:latin typeface="Segoe UI" panose="020B0502040204020203" pitchFamily="34" charset="0"/>
                <a:cs typeface="Segoe UI" panose="020B0502040204020203" pitchFamily="34" charset="0"/>
              </a:rPr>
              <a:t>high-quality predictions about risks and future developments in various markets, segments, geographies or for public listed companies</a:t>
            </a:r>
            <a:r>
              <a:rPr lang="en-US" sz="1200" dirty="0">
                <a:solidFill>
                  <a:schemeClr val="bg1"/>
                </a:solidFill>
                <a:latin typeface="Segoe UI" panose="020B0502040204020203" pitchFamily="34" charset="0"/>
                <a:cs typeface="Segoe UI" panose="020B0502040204020203" pitchFamily="34" charset="0"/>
              </a:rPr>
              <a:t>. </a:t>
            </a:r>
          </a:p>
          <a:p>
            <a:pPr lvl="0"/>
            <a:endParaRPr lang="en-US" sz="1200" dirty="0">
              <a:solidFill>
                <a:schemeClr val="bg1"/>
              </a:solidFill>
              <a:latin typeface="Segoe UI" panose="020B0502040204020203" pitchFamily="34" charset="0"/>
              <a:cs typeface="Segoe UI" panose="020B0502040204020203" pitchFamily="34" charset="0"/>
            </a:endParaRPr>
          </a:p>
          <a:p>
            <a:pPr lvl="0"/>
            <a:r>
              <a:rPr lang="en-US" sz="1200" b="1" dirty="0">
                <a:solidFill>
                  <a:schemeClr val="bg1"/>
                </a:solidFill>
                <a:latin typeface="Segoe UI" panose="020B0502040204020203" pitchFamily="34" charset="0"/>
                <a:cs typeface="Segoe UI" panose="020B0502040204020203" pitchFamily="34" charset="0"/>
              </a:rPr>
              <a:t>Develop the </a:t>
            </a:r>
            <a:r>
              <a:rPr lang="en-US" sz="1200" b="1" dirty="0">
                <a:solidFill>
                  <a:schemeClr val="bg1"/>
                </a:solidFill>
                <a:latin typeface="Segoe UI" panose="020B0502040204020203" pitchFamily="34" charset="0"/>
                <a:cs typeface="Segoe UI" panose="020B0502040204020203" pitchFamily="34" charset="0"/>
                <a:hlinkClick r:id="rId2"/>
              </a:rPr>
              <a:t>concept</a:t>
            </a:r>
            <a:r>
              <a:rPr lang="en-US" sz="1200" b="1" dirty="0">
                <a:solidFill>
                  <a:schemeClr val="bg1"/>
                </a:solidFill>
                <a:latin typeface="Segoe UI" panose="020B0502040204020203" pitchFamily="34" charset="0"/>
                <a:cs typeface="Segoe UI" panose="020B0502040204020203" pitchFamily="34" charset="0"/>
              </a:rPr>
              <a:t>/prototype (if applicable) according to the following criteria: </a:t>
            </a:r>
          </a:p>
          <a:p>
            <a:pPr lvl="0"/>
            <a:endParaRPr lang="en-US" sz="1200" dirty="0">
              <a:solidFill>
                <a:schemeClr val="bg1"/>
              </a:solidFill>
              <a:latin typeface="Segoe UI" panose="020B0502040204020203" pitchFamily="34" charset="0"/>
              <a:cs typeface="Segoe UI" panose="020B0502040204020203" pitchFamily="34" charset="0"/>
            </a:endParaRPr>
          </a:p>
          <a:p>
            <a:pPr lvl="0"/>
            <a:r>
              <a:rPr lang="en-US" sz="1200" dirty="0">
                <a:solidFill>
                  <a:schemeClr val="bg1"/>
                </a:solidFill>
                <a:latin typeface="Segoe UI" panose="020B0502040204020203" pitchFamily="34" charset="0"/>
                <a:cs typeface="Segoe UI" panose="020B0502040204020203" pitchFamily="34" charset="0"/>
              </a:rPr>
              <a:t>1. Data Synergy</a:t>
            </a:r>
          </a:p>
          <a:p>
            <a:pPr lvl="0"/>
            <a:r>
              <a:rPr lang="en-GB" sz="1200" dirty="0">
                <a:solidFill>
                  <a:schemeClr val="bg1"/>
                </a:solidFill>
                <a:latin typeface="Segoe UI" panose="020B0502040204020203" pitchFamily="34" charset="0"/>
                <a:cs typeface="Segoe UI" panose="020B0502040204020203" pitchFamily="34" charset="0"/>
              </a:rPr>
              <a:t>2. Content Quality</a:t>
            </a:r>
          </a:p>
          <a:p>
            <a:pPr lvl="0"/>
            <a:r>
              <a:rPr lang="en-GB" sz="1200" dirty="0">
                <a:solidFill>
                  <a:schemeClr val="bg1"/>
                </a:solidFill>
                <a:latin typeface="Segoe UI" panose="020B0502040204020203" pitchFamily="34" charset="0"/>
                <a:cs typeface="Segoe UI" panose="020B0502040204020203" pitchFamily="34" charset="0"/>
              </a:rPr>
              <a:t>3. Effective Data Use</a:t>
            </a:r>
          </a:p>
          <a:p>
            <a:pPr lvl="0"/>
            <a:r>
              <a:rPr lang="en-GB" sz="1200" dirty="0">
                <a:solidFill>
                  <a:schemeClr val="bg1"/>
                </a:solidFill>
                <a:latin typeface="Segoe UI" panose="020B0502040204020203" pitchFamily="34" charset="0"/>
                <a:cs typeface="Segoe UI" panose="020B0502040204020203" pitchFamily="34" charset="0"/>
              </a:rPr>
              <a:t>4. Predictive Power and Explainability</a:t>
            </a:r>
          </a:p>
          <a:p>
            <a:pPr lvl="0"/>
            <a:r>
              <a:rPr lang="en-GB" sz="1200" dirty="0">
                <a:solidFill>
                  <a:schemeClr val="bg1"/>
                </a:solidFill>
                <a:latin typeface="Segoe UI" panose="020B0502040204020203" pitchFamily="34" charset="0"/>
                <a:cs typeface="Segoe UI" panose="020B0502040204020203" pitchFamily="34" charset="0"/>
              </a:rPr>
              <a:t>5. Usability</a:t>
            </a:r>
          </a:p>
          <a:p>
            <a:pPr lvl="0"/>
            <a:r>
              <a:rPr lang="en-GB" sz="1200" dirty="0">
                <a:solidFill>
                  <a:schemeClr val="bg1"/>
                </a:solidFill>
                <a:latin typeface="Segoe UI" panose="020B0502040204020203" pitchFamily="34" charset="0"/>
                <a:cs typeface="Segoe UI" panose="020B0502040204020203" pitchFamily="34" charset="0"/>
              </a:rPr>
              <a:t>6. Regulatory Alignment</a:t>
            </a:r>
          </a:p>
          <a:p>
            <a:pPr lvl="0"/>
            <a:r>
              <a:rPr lang="en-GB" sz="1200" dirty="0">
                <a:solidFill>
                  <a:schemeClr val="bg1"/>
                </a:solidFill>
                <a:latin typeface="Segoe UI" panose="020B0502040204020203" pitchFamily="34" charset="0"/>
                <a:cs typeface="Segoe UI" panose="020B0502040204020203" pitchFamily="34" charset="0"/>
              </a:rPr>
              <a:t>7. Comprehensive Concept</a:t>
            </a:r>
          </a:p>
          <a:p>
            <a:pPr lvl="0"/>
            <a:endParaRPr lang="en-GB" sz="1200" dirty="0">
              <a:solidFill>
                <a:schemeClr val="bg1"/>
              </a:solidFill>
              <a:latin typeface="Segoe UI" panose="020B0502040204020203" pitchFamily="34" charset="0"/>
              <a:cs typeface="Segoe UI" panose="020B0502040204020203" pitchFamily="34" charset="0"/>
            </a:endParaRPr>
          </a:p>
          <a:p>
            <a:pPr lvl="0"/>
            <a:r>
              <a:rPr lang="en-GB" sz="1200" dirty="0">
                <a:solidFill>
                  <a:schemeClr val="bg1"/>
                </a:solidFill>
                <a:latin typeface="Segoe UI" panose="020B0502040204020203" pitchFamily="34" charset="0"/>
                <a:cs typeface="Segoe UI" panose="020B0502040204020203" pitchFamily="34" charset="0"/>
              </a:rPr>
              <a:t>You will find more optional aspects which can be considered but are not mandatory here: </a:t>
            </a:r>
            <a:r>
              <a:rPr lang="en-GB" sz="1200" dirty="0">
                <a:solidFill>
                  <a:schemeClr val="bg1"/>
                </a:solidFill>
                <a:latin typeface="Segoe UI" panose="020B0502040204020203" pitchFamily="34" charset="0"/>
                <a:cs typeface="Segoe UI" panose="020B0502040204020203" pitchFamily="34" charset="0"/>
                <a:hlinkClick r:id="rId3"/>
              </a:rPr>
              <a:t>https://app.ekipa.de/challenges/finance-bayernlb/submission  </a:t>
            </a:r>
            <a:endParaRPr lang="en-GB" sz="1200" dirty="0">
              <a:solidFill>
                <a:schemeClr val="bg1"/>
              </a:solidFill>
              <a:latin typeface="Segoe UI" panose="020B0502040204020203" pitchFamily="34" charset="0"/>
              <a:cs typeface="Segoe UI" panose="020B0502040204020203" pitchFamily="34" charset="0"/>
            </a:endParaRPr>
          </a:p>
          <a:p>
            <a:endParaRPr lang="de-DE" sz="1200" dirty="0">
              <a:solidFill>
                <a:schemeClr val="bg1"/>
              </a:solidFill>
            </a:endParaRPr>
          </a:p>
        </p:txBody>
      </p:sp>
    </p:spTree>
    <p:extLst>
      <p:ext uri="{BB962C8B-B14F-4D97-AF65-F5344CB8AC3E}">
        <p14:creationId xmlns:p14="http://schemas.microsoft.com/office/powerpoint/2010/main" val="348504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2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200"/>
            </a:lvl1pPr>
          </a:lstStyle>
          <a:p>
            <a:pPr lvl="0"/>
            <a:r>
              <a:rPr lang="en-GB" dirty="0"/>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8"/>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79" r:id="rId2"/>
    <p:sldLayoutId id="2147483678" r:id="rId3"/>
    <p:sldLayoutId id="2147483683" r:id="rId4"/>
    <p:sldLayoutId id="2147483674" r:id="rId5"/>
    <p:sldLayoutId id="2147483687" r:id="rId6"/>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EF556BF-8970-2EA7-3775-9B9F04235540}"/>
              </a:ext>
            </a:extLst>
          </p:cNvPr>
          <p:cNvSpPr>
            <a:spLocks noGrp="1"/>
          </p:cNvSpPr>
          <p:nvPr>
            <p:ph type="body" idx="17"/>
          </p:nvPr>
        </p:nvSpPr>
        <p:spPr/>
        <p:txBody>
          <a:bodyPr/>
          <a:lstStyle/>
          <a:p>
            <a:endParaRPr lang="de-DE"/>
          </a:p>
        </p:txBody>
      </p:sp>
    </p:spTree>
    <p:extLst>
      <p:ext uri="{BB962C8B-B14F-4D97-AF65-F5344CB8AC3E}">
        <p14:creationId xmlns:p14="http://schemas.microsoft.com/office/powerpoint/2010/main" val="373295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B4863CC0-294E-9EC3-7445-16B327EBE7DD}"/>
              </a:ext>
            </a:extLst>
          </p:cNvPr>
          <p:cNvSpPr>
            <a:spLocks noGrp="1"/>
          </p:cNvSpPr>
          <p:nvPr>
            <p:ph sz="quarter" idx="18"/>
          </p:nvPr>
        </p:nvSpPr>
        <p:spPr/>
        <p:txBody>
          <a:bodyPr/>
          <a:lstStyle/>
          <a:p>
            <a:endParaRPr lang="de-DE"/>
          </a:p>
        </p:txBody>
      </p:sp>
      <p:sp>
        <p:nvSpPr>
          <p:cNvPr id="8" name="Inhaltsplatzhalter 7">
            <a:extLst>
              <a:ext uri="{FF2B5EF4-FFF2-40B4-BE49-F238E27FC236}">
                <a16:creationId xmlns:a16="http://schemas.microsoft.com/office/drawing/2014/main" id="{C975651E-ABCE-A7BB-B6E8-1314AD8DD69B}"/>
              </a:ext>
            </a:extLst>
          </p:cNvPr>
          <p:cNvSpPr>
            <a:spLocks noGrp="1"/>
          </p:cNvSpPr>
          <p:nvPr>
            <p:ph sz="quarter" idx="19"/>
          </p:nvPr>
        </p:nvSpPr>
        <p:spPr/>
        <p:txBody>
          <a:bodyPr/>
          <a:lstStyle/>
          <a:p>
            <a:endParaRPr lang="de-DE"/>
          </a:p>
        </p:txBody>
      </p:sp>
      <p:sp>
        <p:nvSpPr>
          <p:cNvPr id="9" name="Textplatzhalter 8">
            <a:extLst>
              <a:ext uri="{FF2B5EF4-FFF2-40B4-BE49-F238E27FC236}">
                <a16:creationId xmlns:a16="http://schemas.microsoft.com/office/drawing/2014/main" id="{065B79BA-B9CB-D416-8D2C-114AF9E0B9AA}"/>
              </a:ext>
            </a:extLst>
          </p:cNvPr>
          <p:cNvSpPr>
            <a:spLocks noGrp="1"/>
          </p:cNvSpPr>
          <p:nvPr>
            <p:ph type="body" idx="20"/>
          </p:nvPr>
        </p:nvSpPr>
        <p:spPr/>
        <p:txBody>
          <a:bodyPr/>
          <a:lstStyle/>
          <a:p>
            <a:endParaRPr lang="de-DE" dirty="0"/>
          </a:p>
        </p:txBody>
      </p:sp>
    </p:spTree>
    <p:extLst>
      <p:ext uri="{BB962C8B-B14F-4D97-AF65-F5344CB8AC3E}">
        <p14:creationId xmlns:p14="http://schemas.microsoft.com/office/powerpoint/2010/main" val="171117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3EA105-5C0D-4095-AFC4-3E17F0D51B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780FB9-D7D9-486C-9B2C-792577BFD90B}">
  <ds:schemaRefs>
    <ds:schemaRef ds:uri="a13041a0-5882-43a7-a09d-61ebda83141c"/>
    <ds:schemaRef ds:uri="http://purl.org/dc/elements/1.1/"/>
    <ds:schemaRef ds:uri="http://www.w3.org/XML/1998/namespace"/>
    <ds:schemaRef ds:uri="http://purl.org/dc/term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be24c730-79ca-4eb5-9fee-26c6c4fc7260"/>
    <ds:schemaRef ds:uri="http://schemas.microsoft.com/office/2006/metadata/properties"/>
  </ds:schemaRefs>
</ds:datastoreItem>
</file>

<file path=customXml/itemProps3.xml><?xml version="1.0" encoding="utf-8"?>
<ds:datastoreItem xmlns:ds="http://schemas.openxmlformats.org/officeDocument/2006/customXml" ds:itemID="{B4613504-31F2-4C58-B133-1871F6237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Words>
  <Application>Microsoft Office PowerPoint</Application>
  <PresentationFormat>Breitbild</PresentationFormat>
  <Paragraphs>1</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Lidia Welldeabzghi</cp:lastModifiedBy>
  <cp:revision>1</cp:revision>
  <dcterms:created xsi:type="dcterms:W3CDTF">2024-03-10T13:25:42Z</dcterms:created>
  <dcterms:modified xsi:type="dcterms:W3CDTF">2024-04-15T18:32:34Z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