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</p:sldMasterIdLst>
  <p:notesMasterIdLst>
    <p:notesMasterId r:id="rId11"/>
  </p:notesMasterIdLst>
  <p:sldIdLst>
    <p:sldId id="268" r:id="rId5"/>
    <p:sldId id="279" r:id="rId6"/>
    <p:sldId id="280" r:id="rId7"/>
    <p:sldId id="277" r:id="rId8"/>
    <p:sldId id="271" r:id="rId9"/>
    <p:sldId id="270" r:id="rId10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verview Application Template" id="{053C3EF4-24B6-F64F-BFDF-521D93BA9934}">
          <p14:sldIdLst>
            <p14:sldId id="268"/>
          </p14:sldIdLst>
        </p14:section>
        <p14:section name="Vorstellung" id="{6F032485-F42F-4645-AF5B-CE298C1CA406}">
          <p14:sldIdLst>
            <p14:sldId id="279"/>
            <p14:sldId id="280"/>
          </p14:sldIdLst>
        </p14:section>
        <p14:section name="Idee" id="{08251AE7-0E36-B446-A6D5-DA50A1678257}">
          <p14:sldIdLst>
            <p14:sldId id="277"/>
          </p14:sldIdLst>
        </p14:section>
        <p14:section name="Zusätzliche Slides" id="{F8F64F9D-5CD3-624B-9EAE-366DC1DD177F}">
          <p14:sldIdLst>
            <p14:sldId id="271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BDC83C-BE9E-DE3B-DCE7-4AC3D8FA3B54}" name="Josephine Hoffheinz" initials="JH" userId="S::josephine.hoffheinz@ekipa.de::e0f5c9e3-43ea-4b53-8ebb-53a75749d87d" providerId="AD"/>
  <p188:author id="{542CE045-143D-165A-9AF3-50A8A0B8C015}" name="Nico Sedovnik" initials="NS" userId="S::nico.sedovnik@ekipa.de::c899cdf4-4dd3-48e4-9d05-d9a3bf84ba8f" providerId="AD"/>
  <p188:author id="{044A4280-E3AE-A440-0DB4-F0B21F1EE427}" name="Nico Heby" initials="NH" userId="S::nico@ekipa.de::c88c6920-9e16-4a7e-acac-3186361082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935835-AA36-4781-B384-C4554D92BA35}" v="2321" dt="2024-03-27T14:29:16.4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92"/>
    <p:restoredTop sz="96348"/>
  </p:normalViewPr>
  <p:slideViewPr>
    <p:cSldViewPr snapToGrid="0">
      <p:cViewPr varScale="1">
        <p:scale>
          <a:sx n="106" d="100"/>
          <a:sy n="106" d="100"/>
        </p:scale>
        <p:origin x="8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 Sedovnik" userId="c899cdf4-4dd3-48e4-9d05-d9a3bf84ba8f" providerId="ADAL" clId="{3A935835-AA36-4781-B384-C4554D92BA35}"/>
    <pc:docChg chg="undo redo custSel addSld delSld modSld sldOrd modMainMaster modSection">
      <pc:chgData name="Nico Sedovnik" userId="c899cdf4-4dd3-48e4-9d05-d9a3bf84ba8f" providerId="ADAL" clId="{3A935835-AA36-4781-B384-C4554D92BA35}" dt="2024-03-27T14:29:16.433" v="4316"/>
      <pc:docMkLst>
        <pc:docMk/>
      </pc:docMkLst>
      <pc:sldChg chg="del">
        <pc:chgData name="Nico Sedovnik" userId="c899cdf4-4dd3-48e4-9d05-d9a3bf84ba8f" providerId="ADAL" clId="{3A935835-AA36-4781-B384-C4554D92BA35}" dt="2024-03-18T17:20:58.432" v="1906" actId="2696"/>
        <pc:sldMkLst>
          <pc:docMk/>
          <pc:sldMk cId="537293043" sldId="261"/>
        </pc:sldMkLst>
      </pc:sldChg>
      <pc:sldChg chg="del">
        <pc:chgData name="Nico Sedovnik" userId="c899cdf4-4dd3-48e4-9d05-d9a3bf84ba8f" providerId="ADAL" clId="{3A935835-AA36-4781-B384-C4554D92BA35}" dt="2024-03-18T12:31:33.155" v="2" actId="2696"/>
        <pc:sldMkLst>
          <pc:docMk/>
          <pc:sldMk cId="642391188" sldId="266"/>
        </pc:sldMkLst>
      </pc:sldChg>
      <pc:sldChg chg="modSp del mod">
        <pc:chgData name="Nico Sedovnik" userId="c899cdf4-4dd3-48e4-9d05-d9a3bf84ba8f" providerId="ADAL" clId="{3A935835-AA36-4781-B384-C4554D92BA35}" dt="2024-03-18T16:54:37.382" v="621" actId="2696"/>
        <pc:sldMkLst>
          <pc:docMk/>
          <pc:sldMk cId="4233395722" sldId="267"/>
        </pc:sldMkLst>
        <pc:spChg chg="mod">
          <ac:chgData name="Nico Sedovnik" userId="c899cdf4-4dd3-48e4-9d05-d9a3bf84ba8f" providerId="ADAL" clId="{3A935835-AA36-4781-B384-C4554D92BA35}" dt="2024-03-18T12:44:59.089" v="515" actId="1076"/>
          <ac:spMkLst>
            <pc:docMk/>
            <pc:sldMk cId="4233395722" sldId="267"/>
            <ac:spMk id="2" creationId="{420911D3-6898-8045-B766-486F0B678DE5}"/>
          </ac:spMkLst>
        </pc:spChg>
      </pc:sldChg>
      <pc:sldChg chg="addCm delCm modCm">
        <pc:chgData name="Nico Sedovnik" userId="c899cdf4-4dd3-48e4-9d05-d9a3bf84ba8f" providerId="ADAL" clId="{3A935835-AA36-4781-B384-C4554D92BA35}" dt="2024-03-18T18:43:00.695" v="4238"/>
        <pc:sldMkLst>
          <pc:docMk/>
          <pc:sldMk cId="985856299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Nico Sedovnik" userId="c899cdf4-4dd3-48e4-9d05-d9a3bf84ba8f" providerId="ADAL" clId="{3A935835-AA36-4781-B384-C4554D92BA35}" dt="2024-03-18T18:02:48.724" v="3243"/>
              <pc2:cmMkLst xmlns:pc2="http://schemas.microsoft.com/office/powerpoint/2019/9/main/command">
                <pc:docMk/>
                <pc:sldMk cId="985856299" sldId="268"/>
                <pc2:cmMk id="{38CE364B-E9F2-4B58-95AD-86DD376110F1}"/>
              </pc2:cmMkLst>
            </pc226:cmChg>
            <pc226:cmChg xmlns:pc226="http://schemas.microsoft.com/office/powerpoint/2022/06/main/command" chg="add del mod">
              <pc226:chgData name="Nico Sedovnik" userId="c899cdf4-4dd3-48e4-9d05-d9a3bf84ba8f" providerId="ADAL" clId="{3A935835-AA36-4781-B384-C4554D92BA35}" dt="2024-03-18T18:04:23.661" v="3276"/>
              <pc2:cmMkLst xmlns:pc2="http://schemas.microsoft.com/office/powerpoint/2019/9/main/command">
                <pc:docMk/>
                <pc:sldMk cId="985856299" sldId="268"/>
                <pc2:cmMk id="{70D10D6E-E53F-4986-9F6C-C368969C028A}"/>
              </pc2:cmMkLst>
            </pc226:cmChg>
            <pc226:cmChg xmlns:pc226="http://schemas.microsoft.com/office/powerpoint/2022/06/main/command" chg="add del">
              <pc226:chgData name="Nico Sedovnik" userId="c899cdf4-4dd3-48e4-9d05-d9a3bf84ba8f" providerId="ADAL" clId="{3A935835-AA36-4781-B384-C4554D92BA35}" dt="2024-03-18T18:43:00.695" v="4238"/>
              <pc2:cmMkLst xmlns:pc2="http://schemas.microsoft.com/office/powerpoint/2019/9/main/command">
                <pc:docMk/>
                <pc:sldMk cId="985856299" sldId="268"/>
                <pc2:cmMk id="{95DF94D0-5C4C-45E2-921A-AED7489905B8}"/>
              </pc2:cmMkLst>
              <pc226:cmRplyChg chg="add">
                <pc226:chgData name="Nico Sedovnik" userId="c899cdf4-4dd3-48e4-9d05-d9a3bf84ba8f" providerId="ADAL" clId="{3A935835-AA36-4781-B384-C4554D92BA35}" dt="2024-03-18T18:05:38.496" v="3277"/>
                <pc2:cmRplyMkLst xmlns:pc2="http://schemas.microsoft.com/office/powerpoint/2019/9/main/command">
                  <pc:docMk/>
                  <pc:sldMk cId="985856299" sldId="268"/>
                  <pc2:cmMk id="{95DF94D0-5C4C-45E2-921A-AED7489905B8}"/>
                  <pc2:cmRplyMk id="{00451E0C-98D3-4E99-9990-D32F0AFA77F1}"/>
                </pc2:cmRplyMkLst>
              </pc226:cmRplyChg>
            </pc226:cmChg>
          </p:ext>
        </pc:extLst>
      </pc:sldChg>
      <pc:sldChg chg="modSp mod">
        <pc:chgData name="Nico Sedovnik" userId="c899cdf4-4dd3-48e4-9d05-d9a3bf84ba8f" providerId="ADAL" clId="{3A935835-AA36-4781-B384-C4554D92BA35}" dt="2024-03-18T17:38:48.545" v="3218" actId="14100"/>
        <pc:sldMkLst>
          <pc:docMk/>
          <pc:sldMk cId="109023905" sldId="270"/>
        </pc:sldMkLst>
        <pc:spChg chg="mod">
          <ac:chgData name="Nico Sedovnik" userId="c899cdf4-4dd3-48e4-9d05-d9a3bf84ba8f" providerId="ADAL" clId="{3A935835-AA36-4781-B384-C4554D92BA35}" dt="2024-03-18T17:38:48.545" v="3218" actId="14100"/>
          <ac:spMkLst>
            <pc:docMk/>
            <pc:sldMk cId="109023905" sldId="270"/>
            <ac:spMk id="4" creationId="{AB48D8CE-F06E-2CCC-3631-C1269158D317}"/>
          </ac:spMkLst>
        </pc:spChg>
      </pc:sldChg>
      <pc:sldChg chg="delSp modSp del mod">
        <pc:chgData name="Nico Sedovnik" userId="c899cdf4-4dd3-48e4-9d05-d9a3bf84ba8f" providerId="ADAL" clId="{3A935835-AA36-4781-B384-C4554D92BA35}" dt="2024-03-18T17:37:15.479" v="3203" actId="2696"/>
        <pc:sldMkLst>
          <pc:docMk/>
          <pc:sldMk cId="886721739" sldId="272"/>
        </pc:sldMkLst>
        <pc:spChg chg="mod">
          <ac:chgData name="Nico Sedovnik" userId="c899cdf4-4dd3-48e4-9d05-d9a3bf84ba8f" providerId="ADAL" clId="{3A935835-AA36-4781-B384-C4554D92BA35}" dt="2024-03-18T17:20:39.516" v="1902"/>
          <ac:spMkLst>
            <pc:docMk/>
            <pc:sldMk cId="886721739" sldId="272"/>
            <ac:spMk id="2" creationId="{1D89EDAE-5882-69EA-1873-1E9182381AC3}"/>
          </ac:spMkLst>
        </pc:spChg>
        <pc:spChg chg="del">
          <ac:chgData name="Nico Sedovnik" userId="c899cdf4-4dd3-48e4-9d05-d9a3bf84ba8f" providerId="ADAL" clId="{3A935835-AA36-4781-B384-C4554D92BA35}" dt="2024-03-18T17:20:04.254" v="1898" actId="478"/>
          <ac:spMkLst>
            <pc:docMk/>
            <pc:sldMk cId="886721739" sldId="272"/>
            <ac:spMk id="3" creationId="{647D1BAA-F92E-5208-ABA6-1893DD0CFF84}"/>
          </ac:spMkLst>
        </pc:spChg>
        <pc:spChg chg="del">
          <ac:chgData name="Nico Sedovnik" userId="c899cdf4-4dd3-48e4-9d05-d9a3bf84ba8f" providerId="ADAL" clId="{3A935835-AA36-4781-B384-C4554D92BA35}" dt="2024-03-18T17:20:06.036" v="1899" actId="478"/>
          <ac:spMkLst>
            <pc:docMk/>
            <pc:sldMk cId="886721739" sldId="272"/>
            <ac:spMk id="4" creationId="{B184335D-3BE9-2E56-9E77-D0F2BD550E91}"/>
          </ac:spMkLst>
        </pc:spChg>
        <pc:spChg chg="mod">
          <ac:chgData name="Nico Sedovnik" userId="c899cdf4-4dd3-48e4-9d05-d9a3bf84ba8f" providerId="ADAL" clId="{3A935835-AA36-4781-B384-C4554D92BA35}" dt="2024-03-18T17:20:48.623" v="1905" actId="20577"/>
          <ac:spMkLst>
            <pc:docMk/>
            <pc:sldMk cId="886721739" sldId="272"/>
            <ac:spMk id="5" creationId="{AA4EBF9F-C0C7-D9FC-97EE-8FDC2B4A4718}"/>
          </ac:spMkLst>
        </pc:spChg>
      </pc:sldChg>
      <pc:sldChg chg="addSp delSp modSp del mod delCm modCm">
        <pc:chgData name="Nico Sedovnik" userId="c899cdf4-4dd3-48e4-9d05-d9a3bf84ba8f" providerId="ADAL" clId="{3A935835-AA36-4781-B384-C4554D92BA35}" dt="2024-03-18T18:42:31.579" v="4234" actId="2696"/>
        <pc:sldMkLst>
          <pc:docMk/>
          <pc:sldMk cId="1832142309" sldId="273"/>
        </pc:sldMkLst>
        <pc:spChg chg="mod">
          <ac:chgData name="Nico Sedovnik" userId="c899cdf4-4dd3-48e4-9d05-d9a3bf84ba8f" providerId="ADAL" clId="{3A935835-AA36-4781-B384-C4554D92BA35}" dt="2024-03-18T18:10:02.437" v="3399" actId="14100"/>
          <ac:spMkLst>
            <pc:docMk/>
            <pc:sldMk cId="1832142309" sldId="273"/>
            <ac:spMk id="2" creationId="{E77C2A4A-188C-4BF3-69F5-242E834B2750}"/>
          </ac:spMkLst>
        </pc:spChg>
        <pc:spChg chg="del mod">
          <ac:chgData name="Nico Sedovnik" userId="c899cdf4-4dd3-48e4-9d05-d9a3bf84ba8f" providerId="ADAL" clId="{3A935835-AA36-4781-B384-C4554D92BA35}" dt="2024-03-18T18:09:54.762" v="3398" actId="478"/>
          <ac:spMkLst>
            <pc:docMk/>
            <pc:sldMk cId="1832142309" sldId="273"/>
            <ac:spMk id="3" creationId="{5DD77C83-AADF-A77C-8FCE-71DA799D7713}"/>
          </ac:spMkLst>
        </pc:spChg>
        <pc:spChg chg="del mod">
          <ac:chgData name="Nico Sedovnik" userId="c899cdf4-4dd3-48e4-9d05-d9a3bf84ba8f" providerId="ADAL" clId="{3A935835-AA36-4781-B384-C4554D92BA35}" dt="2024-03-18T18:10:05.120" v="3400" actId="478"/>
          <ac:spMkLst>
            <pc:docMk/>
            <pc:sldMk cId="1832142309" sldId="273"/>
            <ac:spMk id="4" creationId="{AE51A6A4-11B3-8157-A08E-B591330D1A74}"/>
          </ac:spMkLst>
        </pc:spChg>
        <pc:spChg chg="add mod">
          <ac:chgData name="Nico Sedovnik" userId="c899cdf4-4dd3-48e4-9d05-d9a3bf84ba8f" providerId="ADAL" clId="{3A935835-AA36-4781-B384-C4554D92BA35}" dt="2024-03-18T18:10:05.120" v="3400" actId="478"/>
          <ac:spMkLst>
            <pc:docMk/>
            <pc:sldMk cId="1832142309" sldId="273"/>
            <ac:spMk id="6" creationId="{C1EEB49B-88D8-4AD4-A371-219F64D6DFD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Nico Sedovnik" userId="c899cdf4-4dd3-48e4-9d05-d9a3bf84ba8f" providerId="ADAL" clId="{3A935835-AA36-4781-B384-C4554D92BA35}" dt="2024-03-18T18:42:29.075" v="4233"/>
              <pc2:cmMkLst xmlns:pc2="http://schemas.microsoft.com/office/powerpoint/2019/9/main/command">
                <pc:docMk/>
                <pc:sldMk cId="1832142309" sldId="273"/>
                <pc2:cmMk id="{109CCA60-4353-4BF4-86BA-F410547DD522}"/>
              </pc2:cmMkLst>
              <pc226:cmRplyChg chg="add">
                <pc226:chgData name="Nico Sedovnik" userId="c899cdf4-4dd3-48e4-9d05-d9a3bf84ba8f" providerId="ADAL" clId="{3A935835-AA36-4781-B384-C4554D92BA35}" dt="2024-03-18T18:11:18.922" v="3402"/>
                <pc2:cmRplyMkLst xmlns:pc2="http://schemas.microsoft.com/office/powerpoint/2019/9/main/command">
                  <pc:docMk/>
                  <pc:sldMk cId="1832142309" sldId="273"/>
                  <pc2:cmMk id="{109CCA60-4353-4BF4-86BA-F410547DD522}"/>
                  <pc2:cmRplyMk id="{76CC5F9C-5B35-46BB-A14F-F000FC234580}"/>
                </pc2:cmRplyMkLst>
              </pc226:cmRplyChg>
            </pc226:cmChg>
          </p:ext>
        </pc:extLst>
      </pc:sldChg>
      <pc:sldChg chg="addSp delSp modSp new del mod modCm">
        <pc:chgData name="Nico Sedovnik" userId="c899cdf4-4dd3-48e4-9d05-d9a3bf84ba8f" providerId="ADAL" clId="{3A935835-AA36-4781-B384-C4554D92BA35}" dt="2024-03-18T18:31:18.414" v="4085" actId="2696"/>
        <pc:sldMkLst>
          <pc:docMk/>
          <pc:sldMk cId="3267238066" sldId="274"/>
        </pc:sldMkLst>
        <pc:spChg chg="del">
          <ac:chgData name="Nico Sedovnik" userId="c899cdf4-4dd3-48e4-9d05-d9a3bf84ba8f" providerId="ADAL" clId="{3A935835-AA36-4781-B384-C4554D92BA35}" dt="2024-03-18T16:55:09.476" v="626" actId="478"/>
          <ac:spMkLst>
            <pc:docMk/>
            <pc:sldMk cId="3267238066" sldId="274"/>
            <ac:spMk id="12" creationId="{B3AB2DB4-62D0-1B89-4F12-A93998731EF6}"/>
          </ac:spMkLst>
        </pc:spChg>
        <pc:spChg chg="del">
          <ac:chgData name="Nico Sedovnik" userId="c899cdf4-4dd3-48e4-9d05-d9a3bf84ba8f" providerId="ADAL" clId="{3A935835-AA36-4781-B384-C4554D92BA35}" dt="2024-03-18T16:55:06.703" v="625" actId="478"/>
          <ac:spMkLst>
            <pc:docMk/>
            <pc:sldMk cId="3267238066" sldId="274"/>
            <ac:spMk id="13" creationId="{E94967C7-88B1-357F-018C-B1E9CC51CA86}"/>
          </ac:spMkLst>
        </pc:spChg>
        <pc:spChg chg="del">
          <ac:chgData name="Nico Sedovnik" userId="c899cdf4-4dd3-48e4-9d05-d9a3bf84ba8f" providerId="ADAL" clId="{3A935835-AA36-4781-B384-C4554D92BA35}" dt="2024-03-18T16:55:05.103" v="624" actId="478"/>
          <ac:spMkLst>
            <pc:docMk/>
            <pc:sldMk cId="3267238066" sldId="274"/>
            <ac:spMk id="14" creationId="{31F299D8-35B6-AF28-35CE-11F6C67B83C6}"/>
          </ac:spMkLst>
        </pc:spChg>
        <pc:spChg chg="del">
          <ac:chgData name="Nico Sedovnik" userId="c899cdf4-4dd3-48e4-9d05-d9a3bf84ba8f" providerId="ADAL" clId="{3A935835-AA36-4781-B384-C4554D92BA35}" dt="2024-03-18T16:55:04.261" v="623" actId="478"/>
          <ac:spMkLst>
            <pc:docMk/>
            <pc:sldMk cId="3267238066" sldId="274"/>
            <ac:spMk id="15" creationId="{67251515-63EA-9C6F-35FF-2DC352AD465E}"/>
          </ac:spMkLst>
        </pc:spChg>
        <pc:spChg chg="del">
          <ac:chgData name="Nico Sedovnik" userId="c899cdf4-4dd3-48e4-9d05-d9a3bf84ba8f" providerId="ADAL" clId="{3A935835-AA36-4781-B384-C4554D92BA35}" dt="2024-03-18T16:55:02.981" v="622" actId="478"/>
          <ac:spMkLst>
            <pc:docMk/>
            <pc:sldMk cId="3267238066" sldId="274"/>
            <ac:spMk id="16" creationId="{17B472D3-F9F3-3389-CC4E-CD063F8D53D1}"/>
          </ac:spMkLst>
        </pc:spChg>
        <pc:spChg chg="add del mod">
          <ac:chgData name="Nico Sedovnik" userId="c899cdf4-4dd3-48e4-9d05-d9a3bf84ba8f" providerId="ADAL" clId="{3A935835-AA36-4781-B384-C4554D92BA35}" dt="2024-03-18T18:30:56.823" v="4079" actId="478"/>
          <ac:spMkLst>
            <pc:docMk/>
            <pc:sldMk cId="3267238066" sldId="274"/>
            <ac:spMk id="18" creationId="{1484345D-BFD4-7173-E40F-D724533A1AA9}"/>
          </ac:spMkLst>
        </pc:spChg>
        <pc:spChg chg="add del mod">
          <ac:chgData name="Nico Sedovnik" userId="c899cdf4-4dd3-48e4-9d05-d9a3bf84ba8f" providerId="ADAL" clId="{3A935835-AA36-4781-B384-C4554D92BA35}" dt="2024-03-18T18:30:59.111" v="4081" actId="478"/>
          <ac:spMkLst>
            <pc:docMk/>
            <pc:sldMk cId="3267238066" sldId="274"/>
            <ac:spMk id="19" creationId="{FBE63FA1-DDDC-337F-30DE-E6076EA4B079}"/>
          </ac:spMkLst>
        </pc:spChg>
        <pc:spChg chg="add del mod">
          <ac:chgData name="Nico Sedovnik" userId="c899cdf4-4dd3-48e4-9d05-d9a3bf84ba8f" providerId="ADAL" clId="{3A935835-AA36-4781-B384-C4554D92BA35}" dt="2024-03-18T18:30:59.821" v="4082" actId="478"/>
          <ac:spMkLst>
            <pc:docMk/>
            <pc:sldMk cId="3267238066" sldId="274"/>
            <ac:spMk id="20" creationId="{75B9FD6E-A414-C7DD-BBC6-55C38798F176}"/>
          </ac:spMkLst>
        </pc:spChg>
        <pc:spChg chg="add del mod">
          <ac:chgData name="Nico Sedovnik" userId="c899cdf4-4dd3-48e4-9d05-d9a3bf84ba8f" providerId="ADAL" clId="{3A935835-AA36-4781-B384-C4554D92BA35}" dt="2024-03-18T18:31:00.461" v="4083" actId="478"/>
          <ac:spMkLst>
            <pc:docMk/>
            <pc:sldMk cId="3267238066" sldId="274"/>
            <ac:spMk id="21" creationId="{BFF05ABF-8BEA-93B4-6F0F-BACF81C37B08}"/>
          </ac:spMkLst>
        </pc:spChg>
        <pc:spChg chg="add del mod">
          <ac:chgData name="Nico Sedovnik" userId="c899cdf4-4dd3-48e4-9d05-d9a3bf84ba8f" providerId="ADAL" clId="{3A935835-AA36-4781-B384-C4554D92BA35}" dt="2024-03-18T18:30:58.442" v="4080" actId="478"/>
          <ac:spMkLst>
            <pc:docMk/>
            <pc:sldMk cId="3267238066" sldId="274"/>
            <ac:spMk id="23" creationId="{2BB3EA9D-C3FE-DD68-1A69-88C71EC9C603}"/>
          </ac:spMkLst>
        </pc:spChg>
        <pc:cxnChg chg="add mod">
          <ac:chgData name="Nico Sedovnik" userId="c899cdf4-4dd3-48e4-9d05-d9a3bf84ba8f" providerId="ADAL" clId="{3A935835-AA36-4781-B384-C4554D92BA35}" dt="2024-03-18T16:58:18.453" v="710" actId="1036"/>
          <ac:cxnSpMkLst>
            <pc:docMk/>
            <pc:sldMk cId="3267238066" sldId="274"/>
            <ac:cxnSpMk id="17" creationId="{0303690B-1366-BED3-5EE7-091FF2E2F063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Nico Sedovnik" userId="c899cdf4-4dd3-48e4-9d05-d9a3bf84ba8f" providerId="ADAL" clId="{3A935835-AA36-4781-B384-C4554D92BA35}" dt="2024-03-18T18:14:51.786" v="3525"/>
              <pc2:cmMkLst xmlns:pc2="http://schemas.microsoft.com/office/powerpoint/2019/9/main/command">
                <pc:docMk/>
                <pc:sldMk cId="3267238066" sldId="274"/>
                <pc2:cmMk id="{D03ED353-E178-489B-B6EE-B18C9D340C0F}"/>
              </pc2:cmMkLst>
            </pc226:cmChg>
            <pc226:cmChg xmlns:pc226="http://schemas.microsoft.com/office/powerpoint/2022/06/main/command" chg="mod">
              <pc226:chgData name="Nico Sedovnik" userId="c899cdf4-4dd3-48e4-9d05-d9a3bf84ba8f" providerId="ADAL" clId="{3A935835-AA36-4781-B384-C4554D92BA35}" dt="2024-03-18T18:15:39.867" v="3558"/>
              <pc2:cmMkLst xmlns:pc2="http://schemas.microsoft.com/office/powerpoint/2019/9/main/command">
                <pc:docMk/>
                <pc:sldMk cId="3267238066" sldId="274"/>
                <pc2:cmMk id="{D9BF156E-BCCA-4A9C-8C48-B31B1BA809CE}"/>
              </pc2:cmMkLst>
            </pc226:cmChg>
          </p:ext>
        </pc:extLst>
      </pc:sldChg>
      <pc:sldChg chg="new del">
        <pc:chgData name="Nico Sedovnik" userId="c899cdf4-4dd3-48e4-9d05-d9a3bf84ba8f" providerId="ADAL" clId="{3A935835-AA36-4781-B384-C4554D92BA35}" dt="2024-03-18T17:29:55.867" v="2799" actId="2696"/>
        <pc:sldMkLst>
          <pc:docMk/>
          <pc:sldMk cId="1207515958" sldId="275"/>
        </pc:sldMkLst>
      </pc:sldChg>
      <pc:sldChg chg="addSp delSp modSp new del mod delCm modCm">
        <pc:chgData name="Nico Sedovnik" userId="c899cdf4-4dd3-48e4-9d05-d9a3bf84ba8f" providerId="ADAL" clId="{3A935835-AA36-4781-B384-C4554D92BA35}" dt="2024-03-18T18:42:41.879" v="4237" actId="2696"/>
        <pc:sldMkLst>
          <pc:docMk/>
          <pc:sldMk cId="1375628300" sldId="276"/>
        </pc:sldMkLst>
        <pc:spChg chg="del mod">
          <ac:chgData name="Nico Sedovnik" userId="c899cdf4-4dd3-48e4-9d05-d9a3bf84ba8f" providerId="ADAL" clId="{3A935835-AA36-4781-B384-C4554D92BA35}" dt="2024-03-18T18:16:21.321" v="3561" actId="478"/>
          <ac:spMkLst>
            <pc:docMk/>
            <pc:sldMk cId="1375628300" sldId="276"/>
            <ac:spMk id="2" creationId="{8B44707C-0E50-1D82-04FD-A4EE60D38B16}"/>
          </ac:spMkLst>
        </pc:spChg>
        <pc:spChg chg="del">
          <ac:chgData name="Nico Sedovnik" userId="c899cdf4-4dd3-48e4-9d05-d9a3bf84ba8f" providerId="ADAL" clId="{3A935835-AA36-4781-B384-C4554D92BA35}" dt="2024-03-18T17:30:19.568" v="2801" actId="478"/>
          <ac:spMkLst>
            <pc:docMk/>
            <pc:sldMk cId="1375628300" sldId="276"/>
            <ac:spMk id="3" creationId="{06874C8B-62FB-C3BD-7408-2BF0E3CDAA48}"/>
          </ac:spMkLst>
        </pc:spChg>
        <pc:spChg chg="del">
          <ac:chgData name="Nico Sedovnik" userId="c899cdf4-4dd3-48e4-9d05-d9a3bf84ba8f" providerId="ADAL" clId="{3A935835-AA36-4781-B384-C4554D92BA35}" dt="2024-03-18T17:30:27.668" v="2804" actId="478"/>
          <ac:spMkLst>
            <pc:docMk/>
            <pc:sldMk cId="1375628300" sldId="276"/>
            <ac:spMk id="4" creationId="{26C58A80-830F-24FF-7CEF-F1F8ED4C2112}"/>
          </ac:spMkLst>
        </pc:spChg>
        <pc:spChg chg="mod">
          <ac:chgData name="Nico Sedovnik" userId="c899cdf4-4dd3-48e4-9d05-d9a3bf84ba8f" providerId="ADAL" clId="{3A935835-AA36-4781-B384-C4554D92BA35}" dt="2024-03-18T18:15:47.659" v="3560" actId="20577"/>
          <ac:spMkLst>
            <pc:docMk/>
            <pc:sldMk cId="1375628300" sldId="276"/>
            <ac:spMk id="5" creationId="{A4E69E2A-4499-9728-9FBA-F6C05BE42643}"/>
          </ac:spMkLst>
        </pc:spChg>
        <pc:spChg chg="add mod">
          <ac:chgData name="Nico Sedovnik" userId="c899cdf4-4dd3-48e4-9d05-d9a3bf84ba8f" providerId="ADAL" clId="{3A935835-AA36-4781-B384-C4554D92BA35}" dt="2024-03-18T18:16:21.321" v="3561" actId="478"/>
          <ac:spMkLst>
            <pc:docMk/>
            <pc:sldMk cId="1375628300" sldId="276"/>
            <ac:spMk id="7" creationId="{D2D2FF2C-9B8D-43DA-A066-1459BF2189B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Nico Sedovnik" userId="c899cdf4-4dd3-48e4-9d05-d9a3bf84ba8f" providerId="ADAL" clId="{3A935835-AA36-4781-B384-C4554D92BA35}" dt="2024-03-18T18:42:36.618" v="4235"/>
              <pc2:cmMkLst xmlns:pc2="http://schemas.microsoft.com/office/powerpoint/2019/9/main/command">
                <pc:docMk/>
                <pc:sldMk cId="1375628300" sldId="276"/>
                <pc2:cmMk id="{EDC8D73A-AC59-4320-B024-7E0AE2805D00}"/>
              </pc2:cmMkLst>
              <pc226:cmRplyChg chg="add">
                <pc226:chgData name="Nico Sedovnik" userId="c899cdf4-4dd3-48e4-9d05-d9a3bf84ba8f" providerId="ADAL" clId="{3A935835-AA36-4781-B384-C4554D92BA35}" dt="2024-03-18T18:38:40.727" v="4129"/>
                <pc2:cmRplyMkLst xmlns:pc2="http://schemas.microsoft.com/office/powerpoint/2019/9/main/command">
                  <pc:docMk/>
                  <pc:sldMk cId="1375628300" sldId="276"/>
                  <pc2:cmMk id="{EDC8D73A-AC59-4320-B024-7E0AE2805D00}"/>
                  <pc2:cmRplyMk id="{AF3002A9-BA42-4751-9B2D-7ADFDD4EC1F4}"/>
                </pc2:cmRplyMkLst>
              </pc226:cmRplyChg>
            </pc226:cmChg>
            <pc226:cmChg xmlns:pc226="http://schemas.microsoft.com/office/powerpoint/2022/06/main/command" chg="del">
              <pc226:chgData name="Nico Sedovnik" userId="c899cdf4-4dd3-48e4-9d05-d9a3bf84ba8f" providerId="ADAL" clId="{3A935835-AA36-4781-B384-C4554D92BA35}" dt="2024-03-18T18:42:37.953" v="4236"/>
              <pc2:cmMkLst xmlns:pc2="http://schemas.microsoft.com/office/powerpoint/2019/9/main/command">
                <pc:docMk/>
                <pc:sldMk cId="1375628300" sldId="276"/>
                <pc2:cmMk id="{085A78A6-0AE8-4A5A-A295-BB42E343CCAD}"/>
              </pc2:cmMkLst>
            </pc226:cmChg>
          </p:ext>
        </pc:extLst>
      </pc:sldChg>
      <pc:sldChg chg="modSp new mod">
        <pc:chgData name="Nico Sedovnik" userId="c899cdf4-4dd3-48e4-9d05-d9a3bf84ba8f" providerId="ADAL" clId="{3A935835-AA36-4781-B384-C4554D92BA35}" dt="2024-03-19T09:24:56.317" v="4257" actId="1076"/>
        <pc:sldMkLst>
          <pc:docMk/>
          <pc:sldMk cId="2275851434" sldId="277"/>
        </pc:sldMkLst>
        <pc:spChg chg="mod">
          <ac:chgData name="Nico Sedovnik" userId="c899cdf4-4dd3-48e4-9d05-d9a3bf84ba8f" providerId="ADAL" clId="{3A935835-AA36-4781-B384-C4554D92BA35}" dt="2024-03-19T09:24:56.317" v="4257" actId="1076"/>
          <ac:spMkLst>
            <pc:docMk/>
            <pc:sldMk cId="2275851434" sldId="277"/>
            <ac:spMk id="3" creationId="{4DA09578-F6EA-73E0-20BE-93E49F5819DA}"/>
          </ac:spMkLst>
        </pc:spChg>
      </pc:sldChg>
      <pc:sldChg chg="new del ord">
        <pc:chgData name="Nico Sedovnik" userId="c899cdf4-4dd3-48e4-9d05-d9a3bf84ba8f" providerId="ADAL" clId="{3A935835-AA36-4781-B384-C4554D92BA35}" dt="2024-03-18T18:16:46.845" v="3565" actId="2696"/>
        <pc:sldMkLst>
          <pc:docMk/>
          <pc:sldMk cId="106901979" sldId="278"/>
        </pc:sldMkLst>
      </pc:sldChg>
      <pc:sldChg chg="delSp new del mod">
        <pc:chgData name="Nico Sedovnik" userId="c899cdf4-4dd3-48e4-9d05-d9a3bf84ba8f" providerId="ADAL" clId="{3A935835-AA36-4781-B384-C4554D92BA35}" dt="2024-03-18T18:30:18.228" v="4077" actId="2696"/>
        <pc:sldMkLst>
          <pc:docMk/>
          <pc:sldMk cId="886153628" sldId="278"/>
        </pc:sldMkLst>
        <pc:spChg chg="del">
          <ac:chgData name="Nico Sedovnik" userId="c899cdf4-4dd3-48e4-9d05-d9a3bf84ba8f" providerId="ADAL" clId="{3A935835-AA36-4781-B384-C4554D92BA35}" dt="2024-03-18T18:30:14.378" v="4076" actId="478"/>
          <ac:spMkLst>
            <pc:docMk/>
            <pc:sldMk cId="886153628" sldId="278"/>
            <ac:spMk id="2" creationId="{6B1F3F79-6FC2-C625-2BF0-F2D6864836FE}"/>
          </ac:spMkLst>
        </pc:spChg>
        <pc:spChg chg="del">
          <ac:chgData name="Nico Sedovnik" userId="c899cdf4-4dd3-48e4-9d05-d9a3bf84ba8f" providerId="ADAL" clId="{3A935835-AA36-4781-B384-C4554D92BA35}" dt="2024-03-18T18:30:12.497" v="4075" actId="478"/>
          <ac:spMkLst>
            <pc:docMk/>
            <pc:sldMk cId="886153628" sldId="278"/>
            <ac:spMk id="3" creationId="{AC0242B8-C3DD-3B06-0B6F-9DEEB57FABEB}"/>
          </ac:spMkLst>
        </pc:spChg>
      </pc:sldChg>
      <pc:sldChg chg="new del">
        <pc:chgData name="Nico Sedovnik" userId="c899cdf4-4dd3-48e4-9d05-d9a3bf84ba8f" providerId="ADAL" clId="{3A935835-AA36-4781-B384-C4554D92BA35}" dt="2024-03-18T18:31:46.927" v="4094" actId="2696"/>
        <pc:sldMkLst>
          <pc:docMk/>
          <pc:sldMk cId="3964710085" sldId="278"/>
        </pc:sldMkLst>
      </pc:sldChg>
      <pc:sldChg chg="new">
        <pc:chgData name="Nico Sedovnik" userId="c899cdf4-4dd3-48e4-9d05-d9a3bf84ba8f" providerId="ADAL" clId="{3A935835-AA36-4781-B384-C4554D92BA35}" dt="2024-03-18T18:31:10.627" v="4084" actId="680"/>
        <pc:sldMkLst>
          <pc:docMk/>
          <pc:sldMk cId="1633171449" sldId="279"/>
        </pc:sldMkLst>
      </pc:sldChg>
      <pc:sldChg chg="modSp new mod">
        <pc:chgData name="Nico Sedovnik" userId="c899cdf4-4dd3-48e4-9d05-d9a3bf84ba8f" providerId="ADAL" clId="{3A935835-AA36-4781-B384-C4554D92BA35}" dt="2024-03-18T18:43:45.309" v="4256" actId="20577"/>
        <pc:sldMkLst>
          <pc:docMk/>
          <pc:sldMk cId="355082236" sldId="280"/>
        </pc:sldMkLst>
        <pc:spChg chg="mod">
          <ac:chgData name="Nico Sedovnik" userId="c899cdf4-4dd3-48e4-9d05-d9a3bf84ba8f" providerId="ADAL" clId="{3A935835-AA36-4781-B384-C4554D92BA35}" dt="2024-03-18T18:43:45.309" v="4256" actId="20577"/>
          <ac:spMkLst>
            <pc:docMk/>
            <pc:sldMk cId="355082236" sldId="280"/>
            <ac:spMk id="2" creationId="{7289162D-CE6C-0DB4-4831-8F30DB90387F}"/>
          </ac:spMkLst>
        </pc:spChg>
        <pc:spChg chg="mod">
          <ac:chgData name="Nico Sedovnik" userId="c899cdf4-4dd3-48e4-9d05-d9a3bf84ba8f" providerId="ADAL" clId="{3A935835-AA36-4781-B384-C4554D92BA35}" dt="2024-03-18T18:36:47.518" v="4123" actId="20577"/>
          <ac:spMkLst>
            <pc:docMk/>
            <pc:sldMk cId="355082236" sldId="280"/>
            <ac:spMk id="3" creationId="{D44A3BA5-D41F-A395-D19A-D205C51D14C5}"/>
          </ac:spMkLst>
        </pc:spChg>
      </pc:sldChg>
      <pc:sldMasterChg chg="addSp delSp modSp mod delSldLayout modSldLayout sldLayoutOrd">
        <pc:chgData name="Nico Sedovnik" userId="c899cdf4-4dd3-48e4-9d05-d9a3bf84ba8f" providerId="ADAL" clId="{3A935835-AA36-4781-B384-C4554D92BA35}" dt="2024-03-27T14:29:16.433" v="4316"/>
        <pc:sldMasterMkLst>
          <pc:docMk/>
          <pc:sldMasterMk cId="2394396925" sldId="2147483661"/>
        </pc:sldMasterMkLst>
        <pc:spChg chg="mod">
          <ac:chgData name="Nico Sedovnik" userId="c899cdf4-4dd3-48e4-9d05-d9a3bf84ba8f" providerId="ADAL" clId="{3A935835-AA36-4781-B384-C4554D92BA35}" dt="2024-03-18T12:44:37.388" v="514" actId="20577"/>
          <ac:spMkLst>
            <pc:docMk/>
            <pc:sldMasterMk cId="2394396925" sldId="2147483661"/>
            <ac:spMk id="6" creationId="{38BD7C19-7E3E-9B33-5EA3-F7E339554FD5}"/>
          </ac:spMkLst>
        </pc:spChg>
        <pc:picChg chg="add del mod">
          <ac:chgData name="Nico Sedovnik" userId="c899cdf4-4dd3-48e4-9d05-d9a3bf84ba8f" providerId="ADAL" clId="{3A935835-AA36-4781-B384-C4554D92BA35}" dt="2024-03-18T12:50:29.541" v="536" actId="478"/>
          <ac:picMkLst>
            <pc:docMk/>
            <pc:sldMasterMk cId="2394396925" sldId="2147483661"/>
            <ac:picMk id="7" creationId="{35FA3B99-A711-B12B-8C82-9108CA770046}"/>
          </ac:picMkLst>
        </pc:picChg>
        <pc:picChg chg="del">
          <ac:chgData name="Nico Sedovnik" userId="c899cdf4-4dd3-48e4-9d05-d9a3bf84ba8f" providerId="ADAL" clId="{3A935835-AA36-4781-B384-C4554D92BA35}" dt="2024-03-18T12:46:18.994" v="519" actId="478"/>
          <ac:picMkLst>
            <pc:docMk/>
            <pc:sldMasterMk cId="2394396925" sldId="2147483661"/>
            <ac:picMk id="8" creationId="{ABE4AD23-C75A-D533-5420-82B5A84A6103}"/>
          </ac:picMkLst>
        </pc:picChg>
        <pc:sldLayoutChg chg="addSp delSp modSp mod">
          <pc:chgData name="Nico Sedovnik" userId="c899cdf4-4dd3-48e4-9d05-d9a3bf84ba8f" providerId="ADAL" clId="{3A935835-AA36-4781-B384-C4554D92BA35}" dt="2024-03-27T14:29:13.243" v="4314"/>
          <pc:sldLayoutMkLst>
            <pc:docMk/>
            <pc:sldMasterMk cId="2394396925" sldId="2147483661"/>
            <pc:sldLayoutMk cId="1783054580" sldId="2147483674"/>
          </pc:sldLayoutMkLst>
          <pc:spChg chg="mod">
            <ac:chgData name="Nico Sedovnik" userId="c899cdf4-4dd3-48e4-9d05-d9a3bf84ba8f" providerId="ADAL" clId="{3A935835-AA36-4781-B384-C4554D92BA35}" dt="2024-03-18T17:32:13.762" v="2844" actId="20577"/>
            <ac:spMkLst>
              <pc:docMk/>
              <pc:sldMasterMk cId="2394396925" sldId="2147483661"/>
              <pc:sldLayoutMk cId="1783054580" sldId="2147483674"/>
              <ac:spMk id="2" creationId="{9A09CF22-0C7B-B8E0-EEF8-7EA4D09EAF28}"/>
            </ac:spMkLst>
          </pc:spChg>
          <pc:spChg chg="mod">
            <ac:chgData name="Nico Sedovnik" userId="c899cdf4-4dd3-48e4-9d05-d9a3bf84ba8f" providerId="ADAL" clId="{3A935835-AA36-4781-B384-C4554D92BA35}" dt="2024-03-18T17:32:40.135" v="2935" actId="790"/>
            <ac:spMkLst>
              <pc:docMk/>
              <pc:sldMasterMk cId="2394396925" sldId="2147483661"/>
              <pc:sldLayoutMk cId="1783054580" sldId="2147483674"/>
              <ac:spMk id="6" creationId="{8814DEDD-7C5C-9062-14A1-B8310D3491F0}"/>
            </ac:spMkLst>
          </pc:spChg>
          <pc:picChg chg="del">
            <ac:chgData name="Nico Sedovnik" userId="c899cdf4-4dd3-48e4-9d05-d9a3bf84ba8f" providerId="ADAL" clId="{3A935835-AA36-4781-B384-C4554D92BA35}" dt="2024-03-18T12:46:38.413" v="523" actId="478"/>
            <ac:picMkLst>
              <pc:docMk/>
              <pc:sldMasterMk cId="2394396925" sldId="2147483661"/>
              <pc:sldLayoutMk cId="1783054580" sldId="2147483674"/>
              <ac:picMk id="5" creationId="{D9FE6DEA-5B41-0F88-E66B-01EF98ACE510}"/>
            </ac:picMkLst>
          </pc:picChg>
          <pc:picChg chg="add mod">
            <ac:chgData name="Nico Sedovnik" userId="c899cdf4-4dd3-48e4-9d05-d9a3bf84ba8f" providerId="ADAL" clId="{3A935835-AA36-4781-B384-C4554D92BA35}" dt="2024-03-27T14:29:13.243" v="4314"/>
            <ac:picMkLst>
              <pc:docMk/>
              <pc:sldMasterMk cId="2394396925" sldId="2147483661"/>
              <pc:sldLayoutMk cId="1783054580" sldId="2147483674"/>
              <ac:picMk id="5" creationId="{DDFEA940-24C1-557D-0DF3-DDEA0D1CD4FD}"/>
            </ac:picMkLst>
          </pc:picChg>
          <pc:picChg chg="add del mod">
            <ac:chgData name="Nico Sedovnik" userId="c899cdf4-4dd3-48e4-9d05-d9a3bf84ba8f" providerId="ADAL" clId="{3A935835-AA36-4781-B384-C4554D92BA35}" dt="2024-03-27T14:29:13.040" v="4313" actId="478"/>
            <ac:picMkLst>
              <pc:docMk/>
              <pc:sldMasterMk cId="2394396925" sldId="2147483661"/>
              <pc:sldLayoutMk cId="1783054580" sldId="2147483674"/>
              <ac:picMk id="7" creationId="{718F5789-B2F1-C924-4A91-EEF2DD0FC9F1}"/>
            </ac:picMkLst>
          </pc:picChg>
        </pc:sldLayoutChg>
        <pc:sldLayoutChg chg="addSp delSp modSp mod">
          <pc:chgData name="Nico Sedovnik" userId="c899cdf4-4dd3-48e4-9d05-d9a3bf84ba8f" providerId="ADAL" clId="{3A935835-AA36-4781-B384-C4554D92BA35}" dt="2024-03-27T14:29:04.990" v="4308"/>
          <pc:sldLayoutMkLst>
            <pc:docMk/>
            <pc:sldMasterMk cId="2394396925" sldId="2147483661"/>
            <pc:sldLayoutMk cId="3485044174" sldId="2147483678"/>
          </pc:sldLayoutMkLst>
          <pc:spChg chg="del">
            <ac:chgData name="Nico Sedovnik" userId="c899cdf4-4dd3-48e4-9d05-d9a3bf84ba8f" providerId="ADAL" clId="{3A935835-AA36-4781-B384-C4554D92BA35}" dt="2024-03-18T17:05:36.233" v="826" actId="478"/>
            <ac:spMkLst>
              <pc:docMk/>
              <pc:sldMasterMk cId="2394396925" sldId="2147483661"/>
              <pc:sldLayoutMk cId="3485044174" sldId="2147483678"/>
              <ac:spMk id="3" creationId="{06031EA5-7094-3853-E246-0C190AB56E9C}"/>
            </ac:spMkLst>
          </pc:spChg>
          <pc:spChg chg="del">
            <ac:chgData name="Nico Sedovnik" userId="c899cdf4-4dd3-48e4-9d05-d9a3bf84ba8f" providerId="ADAL" clId="{3A935835-AA36-4781-B384-C4554D92BA35}" dt="2024-03-18T17:05:37.403" v="827" actId="478"/>
            <ac:spMkLst>
              <pc:docMk/>
              <pc:sldMasterMk cId="2394396925" sldId="2147483661"/>
              <pc:sldLayoutMk cId="3485044174" sldId="2147483678"/>
              <ac:spMk id="6" creationId="{6A70E5BD-CA51-09C4-A0D0-817208BC2628}"/>
            </ac:spMkLst>
          </pc:spChg>
          <pc:spChg chg="mod">
            <ac:chgData name="Nico Sedovnik" userId="c899cdf4-4dd3-48e4-9d05-d9a3bf84ba8f" providerId="ADAL" clId="{3A935835-AA36-4781-B384-C4554D92BA35}" dt="2024-03-18T17:08:54.638" v="1041" actId="20577"/>
            <ac:spMkLst>
              <pc:docMk/>
              <pc:sldMasterMk cId="2394396925" sldId="2147483661"/>
              <pc:sldLayoutMk cId="3485044174" sldId="2147483678"/>
              <ac:spMk id="9" creationId="{3676FF84-31E1-C937-463E-EA12653DED04}"/>
            </ac:spMkLst>
          </pc:spChg>
          <pc:spChg chg="mod">
            <ac:chgData name="Nico Sedovnik" userId="c899cdf4-4dd3-48e4-9d05-d9a3bf84ba8f" providerId="ADAL" clId="{3A935835-AA36-4781-B384-C4554D92BA35}" dt="2024-03-18T18:29:29.171" v="4072" actId="20577"/>
            <ac:spMkLst>
              <pc:docMk/>
              <pc:sldMasterMk cId="2394396925" sldId="2147483661"/>
              <pc:sldLayoutMk cId="3485044174" sldId="2147483678"/>
              <ac:spMk id="10" creationId="{17612AC8-FC47-EEFB-DFAA-6A99D4950EC0}"/>
            </ac:spMkLst>
          </pc:spChg>
          <pc:spChg chg="mod">
            <ac:chgData name="Nico Sedovnik" userId="c899cdf4-4dd3-48e4-9d05-d9a3bf84ba8f" providerId="ADAL" clId="{3A935835-AA36-4781-B384-C4554D92BA35}" dt="2024-03-18T18:31:27.883" v="4086" actId="20577"/>
            <ac:spMkLst>
              <pc:docMk/>
              <pc:sldMasterMk cId="2394396925" sldId="2147483661"/>
              <pc:sldLayoutMk cId="3485044174" sldId="2147483678"/>
              <ac:spMk id="11" creationId="{366E3751-4A42-3B8D-5208-B03E95659924}"/>
            </ac:spMkLst>
          </pc:spChg>
          <pc:spChg chg="mod">
            <ac:chgData name="Nico Sedovnik" userId="c899cdf4-4dd3-48e4-9d05-d9a3bf84ba8f" providerId="ADAL" clId="{3A935835-AA36-4781-B384-C4554D92BA35}" dt="2024-03-18T18:19:46.549" v="3638" actId="20577"/>
            <ac:spMkLst>
              <pc:docMk/>
              <pc:sldMasterMk cId="2394396925" sldId="2147483661"/>
              <pc:sldLayoutMk cId="3485044174" sldId="2147483678"/>
              <ac:spMk id="12" creationId="{D857812C-F707-CEB5-F849-562C7BA4920F}"/>
            </ac:spMkLst>
          </pc:spChg>
          <pc:spChg chg="mod">
            <ac:chgData name="Nico Sedovnik" userId="c899cdf4-4dd3-48e4-9d05-d9a3bf84ba8f" providerId="ADAL" clId="{3A935835-AA36-4781-B384-C4554D92BA35}" dt="2024-03-18T12:56:42.389" v="588" actId="20577"/>
            <ac:spMkLst>
              <pc:docMk/>
              <pc:sldMasterMk cId="2394396925" sldId="2147483661"/>
              <pc:sldLayoutMk cId="3485044174" sldId="2147483678"/>
              <ac:spMk id="13" creationId="{F9973926-07C2-A3ED-0121-13CB71E603FD}"/>
            </ac:spMkLst>
          </pc:spChg>
          <pc:spChg chg="mod">
            <ac:chgData name="Nico Sedovnik" userId="c899cdf4-4dd3-48e4-9d05-d9a3bf84ba8f" providerId="ADAL" clId="{3A935835-AA36-4781-B384-C4554D92BA35}" dt="2024-03-18T18:33:09.895" v="4107" actId="12"/>
            <ac:spMkLst>
              <pc:docMk/>
              <pc:sldMasterMk cId="2394396925" sldId="2147483661"/>
              <pc:sldLayoutMk cId="3485044174" sldId="2147483678"/>
              <ac:spMk id="14" creationId="{76F030FD-CF8C-493C-44C2-2ADB5AE0E234}"/>
            </ac:spMkLst>
          </pc:spChg>
          <pc:picChg chg="add del mod">
            <ac:chgData name="Nico Sedovnik" userId="c899cdf4-4dd3-48e4-9d05-d9a3bf84ba8f" providerId="ADAL" clId="{3A935835-AA36-4781-B384-C4554D92BA35}" dt="2024-03-27T14:28:32.593" v="4287" actId="478"/>
            <ac:picMkLst>
              <pc:docMk/>
              <pc:sldMasterMk cId="2394396925" sldId="2147483661"/>
              <pc:sldLayoutMk cId="3485044174" sldId="2147483678"/>
              <ac:picMk id="2" creationId="{7A4CD5C3-9C98-B06F-FF7F-CE5B1C12F798}"/>
            </ac:picMkLst>
          </pc:picChg>
          <pc:picChg chg="add del mod">
            <ac:chgData name="Nico Sedovnik" userId="c899cdf4-4dd3-48e4-9d05-d9a3bf84ba8f" providerId="ADAL" clId="{3A935835-AA36-4781-B384-C4554D92BA35}" dt="2024-03-27T14:29:03.987" v="4307" actId="478"/>
            <ac:picMkLst>
              <pc:docMk/>
              <pc:sldMasterMk cId="2394396925" sldId="2147483661"/>
              <pc:sldLayoutMk cId="3485044174" sldId="2147483678"/>
              <ac:picMk id="4" creationId="{CE9B854A-F725-F60D-2511-561341C591AB}"/>
            </ac:picMkLst>
          </pc:picChg>
          <pc:picChg chg="add mod">
            <ac:chgData name="Nico Sedovnik" userId="c899cdf4-4dd3-48e4-9d05-d9a3bf84ba8f" providerId="ADAL" clId="{3A935835-AA36-4781-B384-C4554D92BA35}" dt="2024-03-27T14:29:04.990" v="4308"/>
            <ac:picMkLst>
              <pc:docMk/>
              <pc:sldMasterMk cId="2394396925" sldId="2147483661"/>
              <pc:sldLayoutMk cId="3485044174" sldId="2147483678"/>
              <ac:picMk id="5" creationId="{DEE2D59B-E683-13F6-0605-8FB2FF415606}"/>
            </ac:picMkLst>
          </pc:picChg>
        </pc:sldLayoutChg>
        <pc:sldLayoutChg chg="del">
          <pc:chgData name="Nico Sedovnik" userId="c899cdf4-4dd3-48e4-9d05-d9a3bf84ba8f" providerId="ADAL" clId="{3A935835-AA36-4781-B384-C4554D92BA35}" dt="2024-03-18T12:31:43.504" v="3" actId="2696"/>
          <pc:sldLayoutMkLst>
            <pc:docMk/>
            <pc:sldMasterMk cId="2394396925" sldId="2147483661"/>
            <pc:sldLayoutMk cId="496303994" sldId="2147483679"/>
          </pc:sldLayoutMkLst>
        </pc:sldLayoutChg>
        <pc:sldLayoutChg chg="addSp delSp modSp del mod">
          <pc:chgData name="Nico Sedovnik" userId="c899cdf4-4dd3-48e4-9d05-d9a3bf84ba8f" providerId="ADAL" clId="{3A935835-AA36-4781-B384-C4554D92BA35}" dt="2024-03-18T17:01:03.140" v="759" actId="2696"/>
          <pc:sldLayoutMkLst>
            <pc:docMk/>
            <pc:sldMasterMk cId="2394396925" sldId="2147483661"/>
            <pc:sldLayoutMk cId="1501148472" sldId="2147483680"/>
          </pc:sldLayoutMkLst>
          <pc:picChg chg="add mod">
            <ac:chgData name="Nico Sedovnik" userId="c899cdf4-4dd3-48e4-9d05-d9a3bf84ba8f" providerId="ADAL" clId="{3A935835-AA36-4781-B384-C4554D92BA35}" dt="2024-03-18T12:50:34.695" v="540"/>
            <ac:picMkLst>
              <pc:docMk/>
              <pc:sldMasterMk cId="2394396925" sldId="2147483661"/>
              <pc:sldLayoutMk cId="1501148472" sldId="2147483680"/>
              <ac:picMk id="2" creationId="{52D55421-4727-ECF9-5016-244063DAFF31}"/>
            </ac:picMkLst>
          </pc:picChg>
          <pc:picChg chg="del">
            <ac:chgData name="Nico Sedovnik" userId="c899cdf4-4dd3-48e4-9d05-d9a3bf84ba8f" providerId="ADAL" clId="{3A935835-AA36-4781-B384-C4554D92BA35}" dt="2024-03-18T12:46:22.733" v="520" actId="478"/>
            <ac:picMkLst>
              <pc:docMk/>
              <pc:sldMasterMk cId="2394396925" sldId="2147483661"/>
              <pc:sldLayoutMk cId="1501148472" sldId="2147483680"/>
              <ac:picMk id="15" creationId="{E7BA10C1-887F-4D7D-1311-C6E80EA9D4B2}"/>
            </ac:picMkLst>
          </pc:picChg>
        </pc:sldLayoutChg>
        <pc:sldLayoutChg chg="addSp delSp modSp del mod">
          <pc:chgData name="Nico Sedovnik" userId="c899cdf4-4dd3-48e4-9d05-d9a3bf84ba8f" providerId="ADAL" clId="{3A935835-AA36-4781-B384-C4554D92BA35}" dt="2024-03-18T17:01:05.767" v="760" actId="2696"/>
          <pc:sldLayoutMkLst>
            <pc:docMk/>
            <pc:sldMasterMk cId="2394396925" sldId="2147483661"/>
            <pc:sldLayoutMk cId="2088388667" sldId="2147483681"/>
          </pc:sldLayoutMkLst>
          <pc:picChg chg="add mod">
            <ac:chgData name="Nico Sedovnik" userId="c899cdf4-4dd3-48e4-9d05-d9a3bf84ba8f" providerId="ADAL" clId="{3A935835-AA36-4781-B384-C4554D92BA35}" dt="2024-03-18T12:50:36.114" v="541"/>
            <ac:picMkLst>
              <pc:docMk/>
              <pc:sldMasterMk cId="2394396925" sldId="2147483661"/>
              <pc:sldLayoutMk cId="2088388667" sldId="2147483681"/>
              <ac:picMk id="2" creationId="{B1C23969-FDBE-C1B8-EF59-A103E06C3A68}"/>
            </ac:picMkLst>
          </pc:picChg>
          <pc:picChg chg="del">
            <ac:chgData name="Nico Sedovnik" userId="c899cdf4-4dd3-48e4-9d05-d9a3bf84ba8f" providerId="ADAL" clId="{3A935835-AA36-4781-B384-C4554D92BA35}" dt="2024-03-18T12:46:31.104" v="522" actId="478"/>
            <ac:picMkLst>
              <pc:docMk/>
              <pc:sldMasterMk cId="2394396925" sldId="2147483661"/>
              <pc:sldLayoutMk cId="2088388667" sldId="2147483681"/>
              <ac:picMk id="15" creationId="{E7BA10C1-887F-4D7D-1311-C6E80EA9D4B2}"/>
            </ac:picMkLst>
          </pc:picChg>
        </pc:sldLayoutChg>
        <pc:sldLayoutChg chg="addSp delSp modSp del mod">
          <pc:chgData name="Nico Sedovnik" userId="c899cdf4-4dd3-48e4-9d05-d9a3bf84ba8f" providerId="ADAL" clId="{3A935835-AA36-4781-B384-C4554D92BA35}" dt="2024-03-18T17:02:37.838" v="775" actId="2696"/>
          <pc:sldLayoutMkLst>
            <pc:docMk/>
            <pc:sldMasterMk cId="2394396925" sldId="2147483661"/>
            <pc:sldLayoutMk cId="2894851312" sldId="2147483682"/>
          </pc:sldLayoutMkLst>
          <pc:spChg chg="mod">
            <ac:chgData name="Nico Sedovnik" userId="c899cdf4-4dd3-48e4-9d05-d9a3bf84ba8f" providerId="ADAL" clId="{3A935835-AA36-4781-B384-C4554D92BA35}" dt="2024-03-18T12:38:42.612" v="121" actId="20577"/>
            <ac:spMkLst>
              <pc:docMk/>
              <pc:sldMasterMk cId="2394396925" sldId="2147483661"/>
              <pc:sldLayoutMk cId="2894851312" sldId="2147483682"/>
              <ac:spMk id="2" creationId="{2E4CF50B-2F6F-B203-142B-B987EE6F7866}"/>
            </ac:spMkLst>
          </pc:spChg>
          <pc:spChg chg="mod">
            <ac:chgData name="Nico Sedovnik" userId="c899cdf4-4dd3-48e4-9d05-d9a3bf84ba8f" providerId="ADAL" clId="{3A935835-AA36-4781-B384-C4554D92BA35}" dt="2024-03-18T12:42:37.701" v="399" actId="1076"/>
            <ac:spMkLst>
              <pc:docMk/>
              <pc:sldMasterMk cId="2394396925" sldId="2147483661"/>
              <pc:sldLayoutMk cId="2894851312" sldId="2147483682"/>
              <ac:spMk id="7" creationId="{0494FF37-27BE-EE49-0479-E8702FF092CE}"/>
            </ac:spMkLst>
          </pc:spChg>
          <pc:spChg chg="mod">
            <ac:chgData name="Nico Sedovnik" userId="c899cdf4-4dd3-48e4-9d05-d9a3bf84ba8f" providerId="ADAL" clId="{3A935835-AA36-4781-B384-C4554D92BA35}" dt="2024-03-18T12:44:18.301" v="503"/>
            <ac:spMkLst>
              <pc:docMk/>
              <pc:sldMasterMk cId="2394396925" sldId="2147483661"/>
              <pc:sldLayoutMk cId="2894851312" sldId="2147483682"/>
              <ac:spMk id="10" creationId="{D3AA3513-45CA-D0CB-063F-3DEF8E3B6FCD}"/>
            </ac:spMkLst>
          </pc:spChg>
          <pc:spChg chg="mod">
            <ac:chgData name="Nico Sedovnik" userId="c899cdf4-4dd3-48e4-9d05-d9a3bf84ba8f" providerId="ADAL" clId="{3A935835-AA36-4781-B384-C4554D92BA35}" dt="2024-03-18T12:38:46.865" v="128" actId="20577"/>
            <ac:spMkLst>
              <pc:docMk/>
              <pc:sldMasterMk cId="2394396925" sldId="2147483661"/>
              <pc:sldLayoutMk cId="2894851312" sldId="2147483682"/>
              <ac:spMk id="13" creationId="{188A2A38-B7EA-270F-7F75-FA6D97CEE343}"/>
            </ac:spMkLst>
          </pc:spChg>
          <pc:spChg chg="mod">
            <ac:chgData name="Nico Sedovnik" userId="c899cdf4-4dd3-48e4-9d05-d9a3bf84ba8f" providerId="ADAL" clId="{3A935835-AA36-4781-B384-C4554D92BA35}" dt="2024-03-18T12:42:19.133" v="359" actId="790"/>
            <ac:spMkLst>
              <pc:docMk/>
              <pc:sldMasterMk cId="2394396925" sldId="2147483661"/>
              <pc:sldLayoutMk cId="2894851312" sldId="2147483682"/>
              <ac:spMk id="15" creationId="{F22F74EA-A9F5-4FA6-A5EA-2B83C2AA9CFD}"/>
            </ac:spMkLst>
          </pc:spChg>
          <pc:spChg chg="mod">
            <ac:chgData name="Nico Sedovnik" userId="c899cdf4-4dd3-48e4-9d05-d9a3bf84ba8f" providerId="ADAL" clId="{3A935835-AA36-4781-B384-C4554D92BA35}" dt="2024-03-18T12:54:28.158" v="568" actId="14100"/>
            <ac:spMkLst>
              <pc:docMk/>
              <pc:sldMasterMk cId="2394396925" sldId="2147483661"/>
              <pc:sldLayoutMk cId="2894851312" sldId="2147483682"/>
              <ac:spMk id="16" creationId="{5F8397AA-E398-929E-0C83-31AB9C22E568}"/>
            </ac:spMkLst>
          </pc:spChg>
          <pc:spChg chg="mod">
            <ac:chgData name="Nico Sedovnik" userId="c899cdf4-4dd3-48e4-9d05-d9a3bf84ba8f" providerId="ADAL" clId="{3A935835-AA36-4781-B384-C4554D92BA35}" dt="2024-03-18T12:55:08.110" v="574" actId="1076"/>
            <ac:spMkLst>
              <pc:docMk/>
              <pc:sldMasterMk cId="2394396925" sldId="2147483661"/>
              <pc:sldLayoutMk cId="2894851312" sldId="2147483682"/>
              <ac:spMk id="17" creationId="{678FD7C5-F4DE-5444-BABD-7E12F3D92A85}"/>
            </ac:spMkLst>
          </pc:spChg>
          <pc:spChg chg="mod">
            <ac:chgData name="Nico Sedovnik" userId="c899cdf4-4dd3-48e4-9d05-d9a3bf84ba8f" providerId="ADAL" clId="{3A935835-AA36-4781-B384-C4554D92BA35}" dt="2024-03-18T12:42:46.558" v="410" actId="20577"/>
            <ac:spMkLst>
              <pc:docMk/>
              <pc:sldMasterMk cId="2394396925" sldId="2147483661"/>
              <pc:sldLayoutMk cId="2894851312" sldId="2147483682"/>
              <ac:spMk id="27" creationId="{1DDD256D-BF5C-C2CA-5FB3-29AA6AE01EA0}"/>
            </ac:spMkLst>
          </pc:spChg>
          <pc:spChg chg="mod">
            <ac:chgData name="Nico Sedovnik" userId="c899cdf4-4dd3-48e4-9d05-d9a3bf84ba8f" providerId="ADAL" clId="{3A935835-AA36-4781-B384-C4554D92BA35}" dt="2024-03-18T12:45:39.758" v="516" actId="790"/>
            <ac:spMkLst>
              <pc:docMk/>
              <pc:sldMasterMk cId="2394396925" sldId="2147483661"/>
              <pc:sldLayoutMk cId="2894851312" sldId="2147483682"/>
              <ac:spMk id="29" creationId="{5A7B4F7D-3050-8FCE-1586-8A81B7AEFD3E}"/>
            </ac:spMkLst>
          </pc:spChg>
          <pc:spChg chg="mod">
            <ac:chgData name="Nico Sedovnik" userId="c899cdf4-4dd3-48e4-9d05-d9a3bf84ba8f" providerId="ADAL" clId="{3A935835-AA36-4781-B384-C4554D92BA35}" dt="2024-03-18T12:45:45.352" v="517" actId="790"/>
            <ac:spMkLst>
              <pc:docMk/>
              <pc:sldMasterMk cId="2394396925" sldId="2147483661"/>
              <pc:sldLayoutMk cId="2894851312" sldId="2147483682"/>
              <ac:spMk id="30" creationId="{6AE24D0F-FF23-6BF1-8CF2-DD98FC24D061}"/>
            </ac:spMkLst>
          </pc:spChg>
          <pc:spChg chg="mod">
            <ac:chgData name="Nico Sedovnik" userId="c899cdf4-4dd3-48e4-9d05-d9a3bf84ba8f" providerId="ADAL" clId="{3A935835-AA36-4781-B384-C4554D92BA35}" dt="2024-03-18T12:45:52.131" v="518" actId="1076"/>
            <ac:spMkLst>
              <pc:docMk/>
              <pc:sldMasterMk cId="2394396925" sldId="2147483661"/>
              <pc:sldLayoutMk cId="2894851312" sldId="2147483682"/>
              <ac:spMk id="31" creationId="{ADE4A8DD-38A9-592B-CA32-2430C8D5F85D}"/>
            </ac:spMkLst>
          </pc:spChg>
          <pc:picChg chg="add del mod">
            <ac:chgData name="Nico Sedovnik" userId="c899cdf4-4dd3-48e4-9d05-d9a3bf84ba8f" providerId="ADAL" clId="{3A935835-AA36-4781-B384-C4554D92BA35}" dt="2024-03-18T12:50:13.471" v="534" actId="478"/>
            <ac:picMkLst>
              <pc:docMk/>
              <pc:sldMasterMk cId="2394396925" sldId="2147483661"/>
              <pc:sldLayoutMk cId="2894851312" sldId="2147483682"/>
              <ac:picMk id="5" creationId="{B25DBC0A-FE37-A7D9-9799-FE6261D7CA08}"/>
            </ac:picMkLst>
          </pc:picChg>
          <pc:picChg chg="add mod">
            <ac:chgData name="Nico Sedovnik" userId="c899cdf4-4dd3-48e4-9d05-d9a3bf84ba8f" providerId="ADAL" clId="{3A935835-AA36-4781-B384-C4554D92BA35}" dt="2024-03-18T12:50:31.241" v="537"/>
            <ac:picMkLst>
              <pc:docMk/>
              <pc:sldMasterMk cId="2394396925" sldId="2147483661"/>
              <pc:sldLayoutMk cId="2894851312" sldId="2147483682"/>
              <ac:picMk id="6" creationId="{B677F913-6939-23DF-8846-88C72A353322}"/>
            </ac:picMkLst>
          </pc:picChg>
        </pc:sldLayoutChg>
        <pc:sldLayoutChg chg="addSp delSp modSp mod">
          <pc:chgData name="Nico Sedovnik" userId="c899cdf4-4dd3-48e4-9d05-d9a3bf84ba8f" providerId="ADAL" clId="{3A935835-AA36-4781-B384-C4554D92BA35}" dt="2024-03-27T14:29:10.573" v="4312"/>
          <pc:sldLayoutMkLst>
            <pc:docMk/>
            <pc:sldMasterMk cId="2394396925" sldId="2147483661"/>
            <pc:sldLayoutMk cId="3859855295" sldId="2147483683"/>
          </pc:sldLayoutMkLst>
          <pc:spChg chg="add mod">
            <ac:chgData name="Nico Sedovnik" userId="c899cdf4-4dd3-48e4-9d05-d9a3bf84ba8f" providerId="ADAL" clId="{3A935835-AA36-4781-B384-C4554D92BA35}" dt="2024-03-19T09:25:15.168" v="4268" actId="1076"/>
            <ac:spMkLst>
              <pc:docMk/>
              <pc:sldMasterMk cId="2394396925" sldId="2147483661"/>
              <pc:sldLayoutMk cId="3859855295" sldId="2147483683"/>
              <ac:spMk id="3" creationId="{95699F01-3458-2EDA-67A5-1C48AABD7F49}"/>
            </ac:spMkLst>
          </pc:spChg>
          <pc:spChg chg="add del mod">
            <ac:chgData name="Nico Sedovnik" userId="c899cdf4-4dd3-48e4-9d05-d9a3bf84ba8f" providerId="ADAL" clId="{3A935835-AA36-4781-B384-C4554D92BA35}" dt="2024-03-18T17:34:17.454" v="2975" actId="478"/>
            <ac:spMkLst>
              <pc:docMk/>
              <pc:sldMasterMk cId="2394396925" sldId="2147483661"/>
              <pc:sldLayoutMk cId="3859855295" sldId="2147483683"/>
              <ac:spMk id="4" creationId="{DE14F71C-4617-0A81-AE89-71CC86B46586}"/>
            </ac:spMkLst>
          </pc:spChg>
          <pc:spChg chg="del mod">
            <ac:chgData name="Nico Sedovnik" userId="c899cdf4-4dd3-48e4-9d05-d9a3bf84ba8f" providerId="ADAL" clId="{3A935835-AA36-4781-B384-C4554D92BA35}" dt="2024-03-18T17:33:56.329" v="2969" actId="478"/>
            <ac:spMkLst>
              <pc:docMk/>
              <pc:sldMasterMk cId="2394396925" sldId="2147483661"/>
              <pc:sldLayoutMk cId="3859855295" sldId="2147483683"/>
              <ac:spMk id="5" creationId="{0A96F4E7-0BC6-6E08-9BA6-D3347C795D03}"/>
            </ac:spMkLst>
          </pc:spChg>
          <pc:spChg chg="mod">
            <ac:chgData name="Nico Sedovnik" userId="c899cdf4-4dd3-48e4-9d05-d9a3bf84ba8f" providerId="ADAL" clId="{3A935835-AA36-4781-B384-C4554D92BA35}" dt="2024-03-19T09:25:09.416" v="4267" actId="1036"/>
            <ac:spMkLst>
              <pc:docMk/>
              <pc:sldMasterMk cId="2394396925" sldId="2147483661"/>
              <pc:sldLayoutMk cId="3859855295" sldId="2147483683"/>
              <ac:spMk id="6" creationId="{3BF7658C-9DAC-AECA-6642-220AA6A467F4}"/>
            </ac:spMkLst>
          </pc:spChg>
          <pc:spChg chg="mod">
            <ac:chgData name="Nico Sedovnik" userId="c899cdf4-4dd3-48e4-9d05-d9a3bf84ba8f" providerId="ADAL" clId="{3A935835-AA36-4781-B384-C4554D92BA35}" dt="2024-03-18T18:08:22.718" v="3280" actId="14100"/>
            <ac:spMkLst>
              <pc:docMk/>
              <pc:sldMasterMk cId="2394396925" sldId="2147483661"/>
              <pc:sldLayoutMk cId="3859855295" sldId="2147483683"/>
              <ac:spMk id="8" creationId="{E2AC6612-43B4-2567-D2E2-4094E4C240BD}"/>
            </ac:spMkLst>
          </pc:spChg>
          <pc:spChg chg="mod">
            <ac:chgData name="Nico Sedovnik" userId="c899cdf4-4dd3-48e4-9d05-d9a3bf84ba8f" providerId="ADAL" clId="{3A935835-AA36-4781-B384-C4554D92BA35}" dt="2024-03-18T17:26:49.418" v="2400" actId="20577"/>
            <ac:spMkLst>
              <pc:docMk/>
              <pc:sldMasterMk cId="2394396925" sldId="2147483661"/>
              <pc:sldLayoutMk cId="3859855295" sldId="2147483683"/>
              <ac:spMk id="9" creationId="{3676FF84-31E1-C937-463E-EA12653DED04}"/>
            </ac:spMkLst>
          </pc:spChg>
          <pc:spChg chg="mod">
            <ac:chgData name="Nico Sedovnik" userId="c899cdf4-4dd3-48e4-9d05-d9a3bf84ba8f" providerId="ADAL" clId="{3A935835-AA36-4781-B384-C4554D92BA35}" dt="2024-03-19T09:25:21.039" v="4277" actId="1036"/>
            <ac:spMkLst>
              <pc:docMk/>
              <pc:sldMasterMk cId="2394396925" sldId="2147483661"/>
              <pc:sldLayoutMk cId="3859855295" sldId="2147483683"/>
              <ac:spMk id="10" creationId="{17612AC8-FC47-EEFB-DFAA-6A99D4950EC0}"/>
            </ac:spMkLst>
          </pc:spChg>
          <pc:spChg chg="mod">
            <ac:chgData name="Nico Sedovnik" userId="c899cdf4-4dd3-48e4-9d05-d9a3bf84ba8f" providerId="ADAL" clId="{3A935835-AA36-4781-B384-C4554D92BA35}" dt="2024-03-18T18:39:36.822" v="4162" actId="20577"/>
            <ac:spMkLst>
              <pc:docMk/>
              <pc:sldMasterMk cId="2394396925" sldId="2147483661"/>
              <pc:sldLayoutMk cId="3859855295" sldId="2147483683"/>
              <ac:spMk id="11" creationId="{366E3751-4A42-3B8D-5208-B03E95659924}"/>
            </ac:spMkLst>
          </pc:spChg>
          <pc:spChg chg="mod">
            <ac:chgData name="Nico Sedovnik" userId="c899cdf4-4dd3-48e4-9d05-d9a3bf84ba8f" providerId="ADAL" clId="{3A935835-AA36-4781-B384-C4554D92BA35}" dt="2024-03-18T17:21:05.742" v="1913" actId="20577"/>
            <ac:spMkLst>
              <pc:docMk/>
              <pc:sldMasterMk cId="2394396925" sldId="2147483661"/>
              <pc:sldLayoutMk cId="3859855295" sldId="2147483683"/>
              <ac:spMk id="12" creationId="{D857812C-F707-CEB5-F849-562C7BA4920F}"/>
            </ac:spMkLst>
          </pc:spChg>
          <pc:spChg chg="mod">
            <ac:chgData name="Nico Sedovnik" userId="c899cdf4-4dd3-48e4-9d05-d9a3bf84ba8f" providerId="ADAL" clId="{3A935835-AA36-4781-B384-C4554D92BA35}" dt="2024-03-18T12:56:58.783" v="610" actId="20577"/>
            <ac:spMkLst>
              <pc:docMk/>
              <pc:sldMasterMk cId="2394396925" sldId="2147483661"/>
              <pc:sldLayoutMk cId="3859855295" sldId="2147483683"/>
              <ac:spMk id="13" creationId="{F9973926-07C2-A3ED-0121-13CB71E603FD}"/>
            </ac:spMkLst>
          </pc:spChg>
          <pc:spChg chg="mod">
            <ac:chgData name="Nico Sedovnik" userId="c899cdf4-4dd3-48e4-9d05-d9a3bf84ba8f" providerId="ADAL" clId="{3A935835-AA36-4781-B384-C4554D92BA35}" dt="2024-03-19T09:25:05.961" v="4258" actId="1076"/>
            <ac:spMkLst>
              <pc:docMk/>
              <pc:sldMasterMk cId="2394396925" sldId="2147483661"/>
              <pc:sldLayoutMk cId="3859855295" sldId="2147483683"/>
              <ac:spMk id="14" creationId="{BED520A0-5A91-65BD-5356-54F489A6981F}"/>
            </ac:spMkLst>
          </pc:spChg>
          <pc:picChg chg="add del mod">
            <ac:chgData name="Nico Sedovnik" userId="c899cdf4-4dd3-48e4-9d05-d9a3bf84ba8f" providerId="ADAL" clId="{3A935835-AA36-4781-B384-C4554D92BA35}" dt="2024-03-27T14:29:10.432" v="4311" actId="478"/>
            <ac:picMkLst>
              <pc:docMk/>
              <pc:sldMasterMk cId="2394396925" sldId="2147483661"/>
              <pc:sldLayoutMk cId="3859855295" sldId="2147483683"/>
              <ac:picMk id="2" creationId="{662A25EB-3F5A-1D6E-2802-CD4C8DCE87CA}"/>
            </ac:picMkLst>
          </pc:picChg>
          <pc:picChg chg="add mod">
            <ac:chgData name="Nico Sedovnik" userId="c899cdf4-4dd3-48e4-9d05-d9a3bf84ba8f" providerId="ADAL" clId="{3A935835-AA36-4781-B384-C4554D92BA35}" dt="2024-03-27T14:29:10.573" v="4312"/>
            <ac:picMkLst>
              <pc:docMk/>
              <pc:sldMasterMk cId="2394396925" sldId="2147483661"/>
              <pc:sldLayoutMk cId="3859855295" sldId="2147483683"/>
              <ac:picMk id="4" creationId="{77073C7D-101F-4BB5-8128-61FAC53A3E8E}"/>
            </ac:picMkLst>
          </pc:picChg>
        </pc:sldLayoutChg>
        <pc:sldLayoutChg chg="addSp delSp modSp mod">
          <pc:chgData name="Nico Sedovnik" userId="c899cdf4-4dd3-48e4-9d05-d9a3bf84ba8f" providerId="ADAL" clId="{3A935835-AA36-4781-B384-C4554D92BA35}" dt="2024-03-27T14:29:08.010" v="4310"/>
          <pc:sldLayoutMkLst>
            <pc:docMk/>
            <pc:sldMasterMk cId="2394396925" sldId="2147483661"/>
            <pc:sldLayoutMk cId="3371246564" sldId="2147483684"/>
          </pc:sldLayoutMkLst>
          <pc:spChg chg="mod">
            <ac:chgData name="Nico Sedovnik" userId="c899cdf4-4dd3-48e4-9d05-d9a3bf84ba8f" providerId="ADAL" clId="{3A935835-AA36-4781-B384-C4554D92BA35}" dt="2024-03-18T17:01:39.826" v="770" actId="20577"/>
            <ac:spMkLst>
              <pc:docMk/>
              <pc:sldMasterMk cId="2394396925" sldId="2147483661"/>
              <pc:sldLayoutMk cId="3371246564" sldId="2147483684"/>
              <ac:spMk id="12" creationId="{D857812C-F707-CEB5-F849-562C7BA4920F}"/>
            </ac:spMkLst>
          </pc:spChg>
          <pc:spChg chg="mod">
            <ac:chgData name="Nico Sedovnik" userId="c899cdf4-4dd3-48e4-9d05-d9a3bf84ba8f" providerId="ADAL" clId="{3A935835-AA36-4781-B384-C4554D92BA35}" dt="2024-03-18T12:56:53.932" v="599" actId="20577"/>
            <ac:spMkLst>
              <pc:docMk/>
              <pc:sldMasterMk cId="2394396925" sldId="2147483661"/>
              <pc:sldLayoutMk cId="3371246564" sldId="2147483684"/>
              <ac:spMk id="13" creationId="{F9973926-07C2-A3ED-0121-13CB71E603FD}"/>
            </ac:spMkLst>
          </pc:spChg>
          <pc:picChg chg="add del mod">
            <ac:chgData name="Nico Sedovnik" userId="c899cdf4-4dd3-48e4-9d05-d9a3bf84ba8f" providerId="ADAL" clId="{3A935835-AA36-4781-B384-C4554D92BA35}" dt="2024-03-27T14:29:07.797" v="4309" actId="478"/>
            <ac:picMkLst>
              <pc:docMk/>
              <pc:sldMasterMk cId="2394396925" sldId="2147483661"/>
              <pc:sldLayoutMk cId="3371246564" sldId="2147483684"/>
              <ac:picMk id="4" creationId="{86C05376-AAB9-03C1-E779-7A913822ADBD}"/>
            </ac:picMkLst>
          </pc:picChg>
          <pc:picChg chg="add mod">
            <ac:chgData name="Nico Sedovnik" userId="c899cdf4-4dd3-48e4-9d05-d9a3bf84ba8f" providerId="ADAL" clId="{3A935835-AA36-4781-B384-C4554D92BA35}" dt="2024-03-27T14:29:08.010" v="4310"/>
            <ac:picMkLst>
              <pc:docMk/>
              <pc:sldMasterMk cId="2394396925" sldId="2147483661"/>
              <pc:sldLayoutMk cId="3371246564" sldId="2147483684"/>
              <ac:picMk id="5" creationId="{628F60D1-80C7-FFAF-F609-C9FE4101953B}"/>
            </ac:picMkLst>
          </pc:picChg>
        </pc:sldLayoutChg>
        <pc:sldLayoutChg chg="addSp delSp modSp mod">
          <pc:chgData name="Nico Sedovnik" userId="c899cdf4-4dd3-48e4-9d05-d9a3bf84ba8f" providerId="ADAL" clId="{3A935835-AA36-4781-B384-C4554D92BA35}" dt="2024-03-27T14:28:23.432" v="4284" actId="1076"/>
          <pc:sldLayoutMkLst>
            <pc:docMk/>
            <pc:sldMasterMk cId="2394396925" sldId="2147483661"/>
            <pc:sldLayoutMk cId="2890018589" sldId="2147483686"/>
          </pc:sldLayoutMkLst>
          <pc:spChg chg="mod">
            <ac:chgData name="Nico Sedovnik" userId="c899cdf4-4dd3-48e4-9d05-d9a3bf84ba8f" providerId="ADAL" clId="{3A935835-AA36-4781-B384-C4554D92BA35}" dt="2024-03-18T12:54:08.390" v="559" actId="20577"/>
            <ac:spMkLst>
              <pc:docMk/>
              <pc:sldMasterMk cId="2394396925" sldId="2147483661"/>
              <pc:sldLayoutMk cId="2890018589" sldId="2147483686"/>
              <ac:spMk id="2" creationId="{2E4CF50B-2F6F-B203-142B-B987EE6F7866}"/>
            </ac:spMkLst>
          </pc:spChg>
          <pc:spChg chg="add mod">
            <ac:chgData name="Nico Sedovnik" userId="c899cdf4-4dd3-48e4-9d05-d9a3bf84ba8f" providerId="ADAL" clId="{3A935835-AA36-4781-B384-C4554D92BA35}" dt="2024-03-18T18:04:22.954" v="3275" actId="20577"/>
            <ac:spMkLst>
              <pc:docMk/>
              <pc:sldMasterMk cId="2394396925" sldId="2147483661"/>
              <pc:sldLayoutMk cId="2890018589" sldId="2147483686"/>
              <ac:spMk id="5" creationId="{17161435-3D22-11D6-7990-23658D20C31A}"/>
            </ac:spMkLst>
          </pc:spChg>
          <pc:spChg chg="add mod">
            <ac:chgData name="Nico Sedovnik" userId="c899cdf4-4dd3-48e4-9d05-d9a3bf84ba8f" providerId="ADAL" clId="{3A935835-AA36-4781-B384-C4554D92BA35}" dt="2024-03-18T18:01:55.041" v="3229" actId="20577"/>
            <ac:spMkLst>
              <pc:docMk/>
              <pc:sldMasterMk cId="2394396925" sldId="2147483661"/>
              <pc:sldLayoutMk cId="2890018589" sldId="2147483686"/>
              <ac:spMk id="6" creationId="{87FC9C44-2064-6188-7961-3C36416805CE}"/>
            </ac:spMkLst>
          </pc:spChg>
          <pc:spChg chg="add del mod">
            <ac:chgData name="Nico Sedovnik" userId="c899cdf4-4dd3-48e4-9d05-d9a3bf84ba8f" providerId="ADAL" clId="{3A935835-AA36-4781-B384-C4554D92BA35}" dt="2024-03-18T12:55:01.509" v="573" actId="478"/>
            <ac:spMkLst>
              <pc:docMk/>
              <pc:sldMasterMk cId="2394396925" sldId="2147483661"/>
              <pc:sldLayoutMk cId="2890018589" sldId="2147483686"/>
              <ac:spMk id="7" creationId="{5382073F-A146-3052-4E7C-EDC0219784EB}"/>
            </ac:spMkLst>
          </pc:spChg>
          <pc:spChg chg="add del mod">
            <ac:chgData name="Nico Sedovnik" userId="c899cdf4-4dd3-48e4-9d05-d9a3bf84ba8f" providerId="ADAL" clId="{3A935835-AA36-4781-B384-C4554D92BA35}" dt="2024-03-18T17:14:03.833" v="1512" actId="478"/>
            <ac:spMkLst>
              <pc:docMk/>
              <pc:sldMasterMk cId="2394396925" sldId="2147483661"/>
              <pc:sldLayoutMk cId="2890018589" sldId="2147483686"/>
              <ac:spMk id="7" creationId="{9CE6C8C3-4DCB-D29E-396A-6BCEFD468B71}"/>
            </ac:spMkLst>
          </pc:spChg>
          <pc:spChg chg="add mod">
            <ac:chgData name="Nico Sedovnik" userId="c899cdf4-4dd3-48e4-9d05-d9a3bf84ba8f" providerId="ADAL" clId="{3A935835-AA36-4781-B384-C4554D92BA35}" dt="2024-03-18T12:55:10.056" v="575"/>
            <ac:spMkLst>
              <pc:docMk/>
              <pc:sldMasterMk cId="2394396925" sldId="2147483661"/>
              <pc:sldLayoutMk cId="2890018589" sldId="2147483686"/>
              <ac:spMk id="9" creationId="{E3D37140-D3D2-2109-DC27-D13AB3E6507F}"/>
            </ac:spMkLst>
          </pc:spChg>
          <pc:spChg chg="del">
            <ac:chgData name="Nico Sedovnik" userId="c899cdf4-4dd3-48e4-9d05-d9a3bf84ba8f" providerId="ADAL" clId="{3A935835-AA36-4781-B384-C4554D92BA35}" dt="2024-03-18T12:54:02.547" v="547" actId="478"/>
            <ac:spMkLst>
              <pc:docMk/>
              <pc:sldMasterMk cId="2394396925" sldId="2147483661"/>
              <pc:sldLayoutMk cId="2890018589" sldId="2147483686"/>
              <ac:spMk id="10" creationId="{D3AA3513-45CA-D0CB-063F-3DEF8E3B6FCD}"/>
            </ac:spMkLst>
          </pc:spChg>
          <pc:spChg chg="add mod">
            <ac:chgData name="Nico Sedovnik" userId="c899cdf4-4dd3-48e4-9d05-d9a3bf84ba8f" providerId="ADAL" clId="{3A935835-AA36-4781-B384-C4554D92BA35}" dt="2024-03-18T17:37:56.565" v="3215" actId="20577"/>
            <ac:spMkLst>
              <pc:docMk/>
              <pc:sldMasterMk cId="2394396925" sldId="2147483661"/>
              <pc:sldLayoutMk cId="2890018589" sldId="2147483686"/>
              <ac:spMk id="11" creationId="{9CDB8CC6-8072-7A79-6F45-7588CBC7B18A}"/>
            </ac:spMkLst>
          </pc:spChg>
          <pc:spChg chg="mod">
            <ac:chgData name="Nico Sedovnik" userId="c899cdf4-4dd3-48e4-9d05-d9a3bf84ba8f" providerId="ADAL" clId="{3A935835-AA36-4781-B384-C4554D92BA35}" dt="2024-03-18T12:54:14.798" v="566" actId="20577"/>
            <ac:spMkLst>
              <pc:docMk/>
              <pc:sldMasterMk cId="2394396925" sldId="2147483661"/>
              <pc:sldLayoutMk cId="2890018589" sldId="2147483686"/>
              <ac:spMk id="13" creationId="{188A2A38-B7EA-270F-7F75-FA6D97CEE343}"/>
            </ac:spMkLst>
          </pc:spChg>
          <pc:spChg chg="del">
            <ac:chgData name="Nico Sedovnik" userId="c899cdf4-4dd3-48e4-9d05-d9a3bf84ba8f" providerId="ADAL" clId="{3A935835-AA36-4781-B384-C4554D92BA35}" dt="2024-03-18T12:55:21.353" v="576" actId="478"/>
            <ac:spMkLst>
              <pc:docMk/>
              <pc:sldMasterMk cId="2394396925" sldId="2147483661"/>
              <pc:sldLayoutMk cId="2890018589" sldId="2147483686"/>
              <ac:spMk id="15" creationId="{F22F74EA-A9F5-4FA6-A5EA-2B83C2AA9CFD}"/>
            </ac:spMkLst>
          </pc:spChg>
          <pc:spChg chg="del">
            <ac:chgData name="Nico Sedovnik" userId="c899cdf4-4dd3-48e4-9d05-d9a3bf84ba8f" providerId="ADAL" clId="{3A935835-AA36-4781-B384-C4554D92BA35}" dt="2024-03-18T12:54:38.005" v="569" actId="478"/>
            <ac:spMkLst>
              <pc:docMk/>
              <pc:sldMasterMk cId="2394396925" sldId="2147483661"/>
              <pc:sldLayoutMk cId="2890018589" sldId="2147483686"/>
              <ac:spMk id="16" creationId="{5F8397AA-E398-929E-0C83-31AB9C22E568}"/>
            </ac:spMkLst>
          </pc:spChg>
          <pc:spChg chg="del">
            <ac:chgData name="Nico Sedovnik" userId="c899cdf4-4dd3-48e4-9d05-d9a3bf84ba8f" providerId="ADAL" clId="{3A935835-AA36-4781-B384-C4554D92BA35}" dt="2024-03-18T12:54:54.545" v="572" actId="478"/>
            <ac:spMkLst>
              <pc:docMk/>
              <pc:sldMasterMk cId="2394396925" sldId="2147483661"/>
              <pc:sldLayoutMk cId="2890018589" sldId="2147483686"/>
              <ac:spMk id="17" creationId="{678FD7C5-F4DE-5444-BABD-7E12F3D92A85}"/>
            </ac:spMkLst>
          </pc:spChg>
          <pc:picChg chg="add del mod">
            <ac:chgData name="Nico Sedovnik" userId="c899cdf4-4dd3-48e4-9d05-d9a3bf84ba8f" providerId="ADAL" clId="{3A935835-AA36-4781-B384-C4554D92BA35}" dt="2024-03-27T14:28:12.773" v="4278" actId="478"/>
            <ac:picMkLst>
              <pc:docMk/>
              <pc:sldMasterMk cId="2394396925" sldId="2147483661"/>
              <pc:sldLayoutMk cId="2890018589" sldId="2147483686"/>
              <ac:picMk id="3" creationId="{C006ED7A-E4E3-89EE-FD66-7EC7EF255D27}"/>
            </ac:picMkLst>
          </pc:picChg>
          <pc:picChg chg="add mod">
            <ac:chgData name="Nico Sedovnik" userId="c899cdf4-4dd3-48e4-9d05-d9a3bf84ba8f" providerId="ADAL" clId="{3A935835-AA36-4781-B384-C4554D92BA35}" dt="2024-03-27T14:28:23.432" v="4284" actId="1076"/>
            <ac:picMkLst>
              <pc:docMk/>
              <pc:sldMasterMk cId="2394396925" sldId="2147483661"/>
              <pc:sldLayoutMk cId="2890018589" sldId="2147483686"/>
              <ac:picMk id="10" creationId="{7B9BEF10-6356-6DF7-EE65-2F2498E6E3D5}"/>
            </ac:picMkLst>
          </pc:picChg>
          <pc:cxnChg chg="del">
            <ac:chgData name="Nico Sedovnik" userId="c899cdf4-4dd3-48e4-9d05-d9a3bf84ba8f" providerId="ADAL" clId="{3A935835-AA36-4781-B384-C4554D92BA35}" dt="2024-03-18T17:04:05.147" v="804" actId="478"/>
            <ac:cxnSpMkLst>
              <pc:docMk/>
              <pc:sldMasterMk cId="2394396925" sldId="2147483661"/>
              <pc:sldLayoutMk cId="2890018589" sldId="2147483686"/>
              <ac:cxnSpMk id="36" creationId="{77B78ED3-8DB9-CA88-C84F-7D913A52EB4F}"/>
            </ac:cxnSpMkLst>
          </pc:cxnChg>
        </pc:sldLayoutChg>
        <pc:sldLayoutChg chg="addSp delSp modSp mod">
          <pc:chgData name="Nico Sedovnik" userId="c899cdf4-4dd3-48e4-9d05-d9a3bf84ba8f" providerId="ADAL" clId="{3A935835-AA36-4781-B384-C4554D92BA35}" dt="2024-03-27T14:29:16.433" v="4316"/>
          <pc:sldLayoutMkLst>
            <pc:docMk/>
            <pc:sldMasterMk cId="2394396925" sldId="2147483661"/>
            <pc:sldLayoutMk cId="3783021167" sldId="2147483687"/>
          </pc:sldLayoutMkLst>
          <pc:spChg chg="mod">
            <ac:chgData name="Nico Sedovnik" userId="c899cdf4-4dd3-48e4-9d05-d9a3bf84ba8f" providerId="ADAL" clId="{3A935835-AA36-4781-B384-C4554D92BA35}" dt="2024-03-18T17:32:53.754" v="2936"/>
            <ac:spMkLst>
              <pc:docMk/>
              <pc:sldMasterMk cId="2394396925" sldId="2147483661"/>
              <pc:sldLayoutMk cId="3783021167" sldId="2147483687"/>
              <ac:spMk id="2" creationId="{9A09CF22-0C7B-B8E0-EEF8-7EA4D09EAF28}"/>
            </ac:spMkLst>
          </pc:spChg>
          <pc:spChg chg="mod">
            <ac:chgData name="Nico Sedovnik" userId="c899cdf4-4dd3-48e4-9d05-d9a3bf84ba8f" providerId="ADAL" clId="{3A935835-AA36-4781-B384-C4554D92BA35}" dt="2024-03-18T17:32:59.026" v="2937"/>
            <ac:spMkLst>
              <pc:docMk/>
              <pc:sldMasterMk cId="2394396925" sldId="2147483661"/>
              <pc:sldLayoutMk cId="3783021167" sldId="2147483687"/>
              <ac:spMk id="6" creationId="{8814DEDD-7C5C-9062-14A1-B8310D3491F0}"/>
            </ac:spMkLst>
          </pc:spChg>
          <pc:picChg chg="add del mod">
            <ac:chgData name="Nico Sedovnik" userId="c899cdf4-4dd3-48e4-9d05-d9a3bf84ba8f" providerId="ADAL" clId="{3A935835-AA36-4781-B384-C4554D92BA35}" dt="2024-03-27T14:29:16.245" v="4315" actId="478"/>
            <ac:picMkLst>
              <pc:docMk/>
              <pc:sldMasterMk cId="2394396925" sldId="2147483661"/>
              <pc:sldLayoutMk cId="3783021167" sldId="2147483687"/>
              <ac:picMk id="3" creationId="{48C249D8-D0B6-FCB0-DB76-B251078A1B2F}"/>
            </ac:picMkLst>
          </pc:picChg>
          <pc:picChg chg="add mod">
            <ac:chgData name="Nico Sedovnik" userId="c899cdf4-4dd3-48e4-9d05-d9a3bf84ba8f" providerId="ADAL" clId="{3A935835-AA36-4781-B384-C4554D92BA35}" dt="2024-03-27T14:29:16.433" v="4316"/>
            <ac:picMkLst>
              <pc:docMk/>
              <pc:sldMasterMk cId="2394396925" sldId="2147483661"/>
              <pc:sldLayoutMk cId="3783021167" sldId="2147483687"/>
              <ac:picMk id="4" creationId="{058E09E4-33C1-6312-BB3A-74EFB6C90A88}"/>
            </ac:picMkLst>
          </pc:picChg>
        </pc:sldLayoutChg>
        <pc:sldLayoutChg chg="addSp delSp modSp mod ord">
          <pc:chgData name="Nico Sedovnik" userId="c899cdf4-4dd3-48e4-9d05-d9a3bf84ba8f" providerId="ADAL" clId="{3A935835-AA36-4781-B384-C4554D92BA35}" dt="2024-03-27T14:29:01.271" v="4306" actId="478"/>
          <pc:sldLayoutMkLst>
            <pc:docMk/>
            <pc:sldMasterMk cId="2394396925" sldId="2147483661"/>
            <pc:sldLayoutMk cId="3041709286" sldId="2147483688"/>
          </pc:sldLayoutMkLst>
          <pc:spChg chg="mod">
            <ac:chgData name="Nico Sedovnik" userId="c899cdf4-4dd3-48e4-9d05-d9a3bf84ba8f" providerId="ADAL" clId="{3A935835-AA36-4781-B384-C4554D92BA35}" dt="2024-03-18T18:15:06.510" v="3532" actId="20577"/>
            <ac:spMkLst>
              <pc:docMk/>
              <pc:sldMasterMk cId="2394396925" sldId="2147483661"/>
              <pc:sldLayoutMk cId="3041709286" sldId="2147483688"/>
              <ac:spMk id="13" creationId="{C6C5D7BB-F081-AE0C-6BAA-5C53E9968F72}"/>
            </ac:spMkLst>
          </pc:spChg>
          <pc:spChg chg="add mod">
            <ac:chgData name="Nico Sedovnik" userId="c899cdf4-4dd3-48e4-9d05-d9a3bf84ba8f" providerId="ADAL" clId="{3A935835-AA36-4781-B384-C4554D92BA35}" dt="2024-03-18T18:13:00.263" v="3425" actId="20577"/>
            <ac:spMkLst>
              <pc:docMk/>
              <pc:sldMasterMk cId="2394396925" sldId="2147483661"/>
              <pc:sldLayoutMk cId="3041709286" sldId="2147483688"/>
              <ac:spMk id="15" creationId="{20CF5403-8CEC-54BE-4EA3-5AFC15730622}"/>
            </ac:spMkLst>
          </pc:spChg>
          <pc:spChg chg="del">
            <ac:chgData name="Nico Sedovnik" userId="c899cdf4-4dd3-48e4-9d05-d9a3bf84ba8f" providerId="ADAL" clId="{3A935835-AA36-4781-B384-C4554D92BA35}" dt="2024-03-18T16:57:24.710" v="633" actId="478"/>
            <ac:spMkLst>
              <pc:docMk/>
              <pc:sldMasterMk cId="2394396925" sldId="2147483661"/>
              <pc:sldLayoutMk cId="3041709286" sldId="2147483688"/>
              <ac:spMk id="16" creationId="{4317B529-A101-E9F0-28DF-73ABA8D0EA88}"/>
            </ac:spMkLst>
          </pc:spChg>
          <pc:spChg chg="add del">
            <ac:chgData name="Nico Sedovnik" userId="c899cdf4-4dd3-48e4-9d05-d9a3bf84ba8f" providerId="ADAL" clId="{3A935835-AA36-4781-B384-C4554D92BA35}" dt="2024-03-18T16:57:22.902" v="632" actId="478"/>
            <ac:spMkLst>
              <pc:docMk/>
              <pc:sldMasterMk cId="2394396925" sldId="2147483661"/>
              <pc:sldLayoutMk cId="3041709286" sldId="2147483688"/>
              <ac:spMk id="17" creationId="{5AFB7546-0AFC-701B-004C-8A214F0B4222}"/>
            </ac:spMkLst>
          </pc:spChg>
          <pc:spChg chg="del">
            <ac:chgData name="Nico Sedovnik" userId="c899cdf4-4dd3-48e4-9d05-d9a3bf84ba8f" providerId="ADAL" clId="{3A935835-AA36-4781-B384-C4554D92BA35}" dt="2024-03-18T16:57:16.477" v="629" actId="478"/>
            <ac:spMkLst>
              <pc:docMk/>
              <pc:sldMasterMk cId="2394396925" sldId="2147483661"/>
              <pc:sldLayoutMk cId="3041709286" sldId="2147483688"/>
              <ac:spMk id="19" creationId="{E1A5A716-36CB-709A-CA24-BCC3E59754EC}"/>
            </ac:spMkLst>
          </pc:spChg>
          <pc:spChg chg="add mod">
            <ac:chgData name="Nico Sedovnik" userId="c899cdf4-4dd3-48e4-9d05-d9a3bf84ba8f" providerId="ADAL" clId="{3A935835-AA36-4781-B384-C4554D92BA35}" dt="2024-03-18T16:58:10.681" v="709" actId="20577"/>
            <ac:spMkLst>
              <pc:docMk/>
              <pc:sldMasterMk cId="2394396925" sldId="2147483661"/>
              <pc:sldLayoutMk cId="3041709286" sldId="2147483688"/>
              <ac:spMk id="21" creationId="{D267482E-7B87-C167-1AC3-8085755F4089}"/>
            </ac:spMkLst>
          </pc:spChg>
          <pc:spChg chg="del">
            <ac:chgData name="Nico Sedovnik" userId="c899cdf4-4dd3-48e4-9d05-d9a3bf84ba8f" providerId="ADAL" clId="{3A935835-AA36-4781-B384-C4554D92BA35}" dt="2024-03-18T16:57:15.816" v="628" actId="478"/>
            <ac:spMkLst>
              <pc:docMk/>
              <pc:sldMasterMk cId="2394396925" sldId="2147483661"/>
              <pc:sldLayoutMk cId="3041709286" sldId="2147483688"/>
              <ac:spMk id="22" creationId="{F2809980-C0F2-B9B7-7B22-2DE59AE9382B}"/>
            </ac:spMkLst>
          </pc:spChg>
          <pc:spChg chg="mod">
            <ac:chgData name="Nico Sedovnik" userId="c899cdf4-4dd3-48e4-9d05-d9a3bf84ba8f" providerId="ADAL" clId="{3A935835-AA36-4781-B384-C4554D92BA35}" dt="2024-03-18T18:37:50.136" v="4128" actId="20577"/>
            <ac:spMkLst>
              <pc:docMk/>
              <pc:sldMasterMk cId="2394396925" sldId="2147483661"/>
              <pc:sldLayoutMk cId="3041709286" sldId="2147483688"/>
              <ac:spMk id="24" creationId="{72FC1E6B-1686-9789-3C2B-F987A474243F}"/>
            </ac:spMkLst>
          </pc:spChg>
          <pc:spChg chg="del">
            <ac:chgData name="Nico Sedovnik" userId="c899cdf4-4dd3-48e4-9d05-d9a3bf84ba8f" providerId="ADAL" clId="{3A935835-AA36-4781-B384-C4554D92BA35}" dt="2024-03-18T16:57:15.060" v="627" actId="478"/>
            <ac:spMkLst>
              <pc:docMk/>
              <pc:sldMasterMk cId="2394396925" sldId="2147483661"/>
              <pc:sldLayoutMk cId="3041709286" sldId="2147483688"/>
              <ac:spMk id="28" creationId="{9A9C8697-BF78-CF3A-E822-A5539D1A36BF}"/>
            </ac:spMkLst>
          </pc:spChg>
          <pc:spChg chg="add mod">
            <ac:chgData name="Nico Sedovnik" userId="c899cdf4-4dd3-48e4-9d05-d9a3bf84ba8f" providerId="ADAL" clId="{3A935835-AA36-4781-B384-C4554D92BA35}" dt="2024-03-18T16:58:38.013" v="713" actId="1076"/>
            <ac:spMkLst>
              <pc:docMk/>
              <pc:sldMasterMk cId="2394396925" sldId="2147483661"/>
              <pc:sldLayoutMk cId="3041709286" sldId="2147483688"/>
              <ac:spMk id="30" creationId="{26D97265-67EF-7A54-67FE-0FFE962BC396}"/>
            </ac:spMkLst>
          </pc:spChg>
          <pc:spChg chg="add mod">
            <ac:chgData name="Nico Sedovnik" userId="c899cdf4-4dd3-48e4-9d05-d9a3bf84ba8f" providerId="ADAL" clId="{3A935835-AA36-4781-B384-C4554D92BA35}" dt="2024-03-18T16:58:42.823" v="715" actId="1076"/>
            <ac:spMkLst>
              <pc:docMk/>
              <pc:sldMasterMk cId="2394396925" sldId="2147483661"/>
              <pc:sldLayoutMk cId="3041709286" sldId="2147483688"/>
              <ac:spMk id="31" creationId="{0F5DF11E-154C-1430-AB23-DECC1CB2AD31}"/>
            </ac:spMkLst>
          </pc:spChg>
          <pc:spChg chg="mod">
            <ac:chgData name="Nico Sedovnik" userId="c899cdf4-4dd3-48e4-9d05-d9a3bf84ba8f" providerId="ADAL" clId="{3A935835-AA36-4781-B384-C4554D92BA35}" dt="2024-03-18T18:15:29.176" v="3557" actId="20577"/>
            <ac:spMkLst>
              <pc:docMk/>
              <pc:sldMasterMk cId="2394396925" sldId="2147483661"/>
              <pc:sldLayoutMk cId="3041709286" sldId="2147483688"/>
              <ac:spMk id="32" creationId="{3D97CCEF-8B32-DA8D-8220-433DBAC8C95B}"/>
            </ac:spMkLst>
          </pc:spChg>
          <pc:spChg chg="add mod">
            <ac:chgData name="Nico Sedovnik" userId="c899cdf4-4dd3-48e4-9d05-d9a3bf84ba8f" providerId="ADAL" clId="{3A935835-AA36-4781-B384-C4554D92BA35}" dt="2024-03-18T16:58:47.922" v="717" actId="1076"/>
            <ac:spMkLst>
              <pc:docMk/>
              <pc:sldMasterMk cId="2394396925" sldId="2147483661"/>
              <pc:sldLayoutMk cId="3041709286" sldId="2147483688"/>
              <ac:spMk id="33" creationId="{EE79E4BD-C26B-BD15-7B60-352D4140F544}"/>
            </ac:spMkLst>
          </pc:spChg>
          <pc:spChg chg="mod">
            <ac:chgData name="Nico Sedovnik" userId="c899cdf4-4dd3-48e4-9d05-d9a3bf84ba8f" providerId="ADAL" clId="{3A935835-AA36-4781-B384-C4554D92BA35}" dt="2024-03-18T18:02:03.061" v="3240" actId="20577"/>
            <ac:spMkLst>
              <pc:docMk/>
              <pc:sldMasterMk cId="2394396925" sldId="2147483661"/>
              <pc:sldLayoutMk cId="3041709286" sldId="2147483688"/>
              <ac:spMk id="34" creationId="{F1EB04FC-D739-B00E-D3F9-1608A9A2126C}"/>
            </ac:spMkLst>
          </pc:spChg>
          <pc:spChg chg="add mod">
            <ac:chgData name="Nico Sedovnik" userId="c899cdf4-4dd3-48e4-9d05-d9a3bf84ba8f" providerId="ADAL" clId="{3A935835-AA36-4781-B384-C4554D92BA35}" dt="2024-03-18T16:58:53.002" v="719" actId="1076"/>
            <ac:spMkLst>
              <pc:docMk/>
              <pc:sldMasterMk cId="2394396925" sldId="2147483661"/>
              <pc:sldLayoutMk cId="3041709286" sldId="2147483688"/>
              <ac:spMk id="35" creationId="{1445C14D-1FD3-9970-8881-71749E4FAB73}"/>
            </ac:spMkLst>
          </pc:spChg>
          <pc:spChg chg="mod">
            <ac:chgData name="Nico Sedovnik" userId="c899cdf4-4dd3-48e4-9d05-d9a3bf84ba8f" providerId="ADAL" clId="{3A935835-AA36-4781-B384-C4554D92BA35}" dt="2024-03-18T18:14:30.686" v="3524" actId="207"/>
            <ac:spMkLst>
              <pc:docMk/>
              <pc:sldMasterMk cId="2394396925" sldId="2147483661"/>
              <pc:sldLayoutMk cId="3041709286" sldId="2147483688"/>
              <ac:spMk id="37" creationId="{09B6D762-D0FD-44E1-840D-96D8D0C2D7F5}"/>
            </ac:spMkLst>
          </pc:spChg>
          <pc:picChg chg="add mod">
            <ac:chgData name="Nico Sedovnik" userId="c899cdf4-4dd3-48e4-9d05-d9a3bf84ba8f" providerId="ADAL" clId="{3A935835-AA36-4781-B384-C4554D92BA35}" dt="2024-03-27T14:28:29.595" v="4286"/>
            <ac:picMkLst>
              <pc:docMk/>
              <pc:sldMasterMk cId="2394396925" sldId="2147483661"/>
              <pc:sldLayoutMk cId="3041709286" sldId="2147483688"/>
              <ac:picMk id="16" creationId="{F7DC09B7-9296-F2C5-C69A-A3556D6697E8}"/>
            </ac:picMkLst>
          </pc:picChg>
          <pc:picChg chg="add del mod">
            <ac:chgData name="Nico Sedovnik" userId="c899cdf4-4dd3-48e4-9d05-d9a3bf84ba8f" providerId="ADAL" clId="{3A935835-AA36-4781-B384-C4554D92BA35}" dt="2024-03-27T14:29:01.271" v="4306" actId="478"/>
            <ac:picMkLst>
              <pc:docMk/>
              <pc:sldMasterMk cId="2394396925" sldId="2147483661"/>
              <pc:sldLayoutMk cId="3041709286" sldId="2147483688"/>
              <ac:picMk id="17" creationId="{B4DF211A-C2FD-85B0-3BCD-686EC580A619}"/>
            </ac:picMkLst>
          </pc:picChg>
          <pc:picChg chg="add del mod">
            <ac:chgData name="Nico Sedovnik" userId="c899cdf4-4dd3-48e4-9d05-d9a3bf84ba8f" providerId="ADAL" clId="{3A935835-AA36-4781-B384-C4554D92BA35}" dt="2024-03-27T14:28:29.137" v="4285" actId="478"/>
            <ac:picMkLst>
              <pc:docMk/>
              <pc:sldMasterMk cId="2394396925" sldId="2147483661"/>
              <pc:sldLayoutMk cId="3041709286" sldId="2147483688"/>
              <ac:picMk id="20" creationId="{F05B4611-3F59-50DD-7F48-69A417B41909}"/>
            </ac:picMkLst>
          </pc:picChg>
          <pc:picChg chg="del">
            <ac:chgData name="Nico Sedovnik" userId="c899cdf4-4dd3-48e4-9d05-d9a3bf84ba8f" providerId="ADAL" clId="{3A935835-AA36-4781-B384-C4554D92BA35}" dt="2024-03-18T12:46:25.658" v="521" actId="478"/>
            <ac:picMkLst>
              <pc:docMk/>
              <pc:sldMasterMk cId="2394396925" sldId="2147483661"/>
              <pc:sldLayoutMk cId="3041709286" sldId="2147483688"/>
              <ac:picMk id="36" creationId="{E7A086D7-D403-0D22-93BE-9A1E02ADF914}"/>
            </ac:picMkLst>
          </pc:picChg>
          <pc:cxnChg chg="add mod">
            <ac:chgData name="Nico Sedovnik" userId="c899cdf4-4dd3-48e4-9d05-d9a3bf84ba8f" providerId="ADAL" clId="{3A935835-AA36-4781-B384-C4554D92BA35}" dt="2024-03-18T16:58:25.048" v="711"/>
            <ac:cxnSpMkLst>
              <pc:docMk/>
              <pc:sldMasterMk cId="2394396925" sldId="2147483661"/>
              <pc:sldLayoutMk cId="3041709286" sldId="2147483688"/>
              <ac:cxnSpMk id="26" creationId="{01A33E3E-5A83-ADA2-3B3A-9F9188AE7203}"/>
            </ac:cxnSpMkLst>
          </pc:cxnChg>
        </pc:sldLayoutChg>
      </pc:sldMasterChg>
    </pc:docChg>
  </pc:docChgLst>
  <pc:docChgLst>
    <pc:chgData name="Nico Heby" userId="c88c6920-9e16-4a7e-acac-31863610828a" providerId="ADAL" clId="{D9ED3077-79FA-4258-A862-9741E25B7E31}"/>
    <pc:docChg chg="modSld">
      <pc:chgData name="Nico Heby" userId="c88c6920-9e16-4a7e-acac-31863610828a" providerId="ADAL" clId="{D9ED3077-79FA-4258-A862-9741E25B7E31}" dt="2024-03-18T18:39:50.852" v="21" actId="729"/>
      <pc:docMkLst>
        <pc:docMk/>
      </pc:docMkLst>
      <pc:sldChg chg="addCm delCm modCm">
        <pc:chgData name="Nico Heby" userId="c88c6920-9e16-4a7e-acac-31863610828a" providerId="ADAL" clId="{D9ED3077-79FA-4258-A862-9741E25B7E31}" dt="2024-03-18T18:38:51.845" v="20"/>
        <pc:sldMkLst>
          <pc:docMk/>
          <pc:sldMk cId="985856299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Nico Heby" userId="c88c6920-9e16-4a7e-acac-31863610828a" providerId="ADAL" clId="{D9ED3077-79FA-4258-A862-9741E25B7E31}" dt="2024-03-18T17:44:03.093" v="3" actId="2056"/>
              <pc2:cmMkLst xmlns:pc2="http://schemas.microsoft.com/office/powerpoint/2019/9/main/command">
                <pc:docMk/>
                <pc:sldMk cId="985856299" sldId="268"/>
                <pc2:cmMk id="{38CE364B-E9F2-4B58-95AD-86DD376110F1}"/>
              </pc2:cmMkLst>
            </pc226:cmChg>
            <pc226:cmChg xmlns:pc226="http://schemas.microsoft.com/office/powerpoint/2022/06/main/command" chg="add del mod">
              <pc226:chgData name="Nico Heby" userId="c88c6920-9e16-4a7e-acac-31863610828a" providerId="ADAL" clId="{D9ED3077-79FA-4258-A862-9741E25B7E31}" dt="2024-03-18T18:38:51.845" v="20"/>
              <pc2:cmMkLst xmlns:pc2="http://schemas.microsoft.com/office/powerpoint/2019/9/main/command">
                <pc:docMk/>
                <pc:sldMk cId="985856299" sldId="268"/>
                <pc2:cmMk id="{70D10D6E-E53F-4986-9F6C-C368969C028A}"/>
              </pc2:cmMkLst>
            </pc226:cmChg>
            <pc226:cmChg xmlns:pc226="http://schemas.microsoft.com/office/powerpoint/2022/06/main/command" chg="add mod">
              <pc226:chgData name="Nico Heby" userId="c88c6920-9e16-4a7e-acac-31863610828a" providerId="ADAL" clId="{D9ED3077-79FA-4258-A862-9741E25B7E31}" dt="2024-03-18T18:38:44.028" v="19"/>
              <pc2:cmMkLst xmlns:pc2="http://schemas.microsoft.com/office/powerpoint/2019/9/main/command">
                <pc:docMk/>
                <pc:sldMk cId="985856299" sldId="268"/>
                <pc2:cmMk id="{95DF94D0-5C4C-45E2-921A-AED7489905B8}"/>
              </pc2:cmMkLst>
              <pc226:cmRplyChg chg="add">
                <pc226:chgData name="Nico Heby" userId="c88c6920-9e16-4a7e-acac-31863610828a" providerId="ADAL" clId="{D9ED3077-79FA-4258-A862-9741E25B7E31}" dt="2024-03-18T18:38:44.028" v="19"/>
                <pc2:cmRplyMkLst xmlns:pc2="http://schemas.microsoft.com/office/powerpoint/2019/9/main/command">
                  <pc:docMk/>
                  <pc:sldMk cId="985856299" sldId="268"/>
                  <pc2:cmMk id="{95DF94D0-5C4C-45E2-921A-AED7489905B8}"/>
                  <pc2:cmRplyMk id="{DC60BAE9-0E49-44B9-86A9-80442C5D4B90}"/>
                </pc2:cmRplyMkLst>
              </pc226:cmRplyChg>
            </pc226:cmChg>
          </p:ext>
        </pc:extLst>
      </pc:sldChg>
      <pc:sldChg chg="addCm modCm">
        <pc:chgData name="Nico Heby" userId="c88c6920-9e16-4a7e-acac-31863610828a" providerId="ADAL" clId="{D9ED3077-79FA-4258-A862-9741E25B7E31}" dt="2024-03-18T17:53:01.987" v="18"/>
        <pc:sldMkLst>
          <pc:docMk/>
          <pc:sldMk cId="1832142309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Nico Heby" userId="c88c6920-9e16-4a7e-acac-31863610828a" providerId="ADAL" clId="{D9ED3077-79FA-4258-A862-9741E25B7E31}" dt="2024-03-18T17:53:01.987" v="18"/>
              <pc2:cmMkLst xmlns:pc2="http://schemas.microsoft.com/office/powerpoint/2019/9/main/command">
                <pc:docMk/>
                <pc:sldMk cId="1832142309" sldId="273"/>
                <pc2:cmMk id="{109CCA60-4353-4BF4-86BA-F410547DD522}"/>
              </pc2:cmMkLst>
              <pc226:cmRplyChg chg="add">
                <pc226:chgData name="Nico Heby" userId="c88c6920-9e16-4a7e-acac-31863610828a" providerId="ADAL" clId="{D9ED3077-79FA-4258-A862-9741E25B7E31}" dt="2024-03-18T17:53:01.987" v="18"/>
                <pc2:cmRplyMkLst xmlns:pc2="http://schemas.microsoft.com/office/powerpoint/2019/9/main/command">
                  <pc:docMk/>
                  <pc:sldMk cId="1832142309" sldId="273"/>
                  <pc2:cmMk id="{109CCA60-4353-4BF4-86BA-F410547DD522}"/>
                  <pc2:cmRplyMk id="{0BDE440B-3388-4856-A73C-1D0340F0E138}"/>
                </pc2:cmRplyMkLst>
              </pc226:cmRplyChg>
            </pc226:cmChg>
          </p:ext>
        </pc:extLst>
      </pc:sldChg>
      <pc:sldChg chg="addCm modCm">
        <pc:chgData name="Nico Heby" userId="c88c6920-9e16-4a7e-acac-31863610828a" providerId="ADAL" clId="{D9ED3077-79FA-4258-A862-9741E25B7E31}" dt="2024-03-18T17:46:21.344" v="9" actId="2056"/>
        <pc:sldMkLst>
          <pc:docMk/>
          <pc:sldMk cId="3267238066" sldId="27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Nico Heby" userId="c88c6920-9e16-4a7e-acac-31863610828a" providerId="ADAL" clId="{D9ED3077-79FA-4258-A862-9741E25B7E31}" dt="2024-03-18T17:45:38.342" v="7" actId="2056"/>
              <pc2:cmMkLst xmlns:pc2="http://schemas.microsoft.com/office/powerpoint/2019/9/main/command">
                <pc:docMk/>
                <pc:sldMk cId="3267238066" sldId="274"/>
                <pc2:cmMk id="{D03ED353-E178-489B-B6EE-B18C9D340C0F}"/>
              </pc2:cmMkLst>
            </pc226:cmChg>
            <pc226:cmChg xmlns:pc226="http://schemas.microsoft.com/office/powerpoint/2022/06/main/command" chg="add mod">
              <pc226:chgData name="Nico Heby" userId="c88c6920-9e16-4a7e-acac-31863610828a" providerId="ADAL" clId="{D9ED3077-79FA-4258-A862-9741E25B7E31}" dt="2024-03-18T17:46:21.344" v="9" actId="2056"/>
              <pc2:cmMkLst xmlns:pc2="http://schemas.microsoft.com/office/powerpoint/2019/9/main/command">
                <pc:docMk/>
                <pc:sldMk cId="3267238066" sldId="274"/>
                <pc2:cmMk id="{D9BF156E-BCCA-4A9C-8C48-B31B1BA809CE}"/>
              </pc2:cmMkLst>
            </pc226:cmChg>
          </p:ext>
        </pc:extLst>
      </pc:sldChg>
      <pc:sldChg chg="modSp mod modShow addCm modCm">
        <pc:chgData name="Nico Heby" userId="c88c6920-9e16-4a7e-acac-31863610828a" providerId="ADAL" clId="{D9ED3077-79FA-4258-A862-9741E25B7E31}" dt="2024-03-18T18:39:50.852" v="21" actId="729"/>
        <pc:sldMkLst>
          <pc:docMk/>
          <pc:sldMk cId="1375628300" sldId="276"/>
        </pc:sldMkLst>
        <pc:spChg chg="mod">
          <ac:chgData name="Nico Heby" userId="c88c6920-9e16-4a7e-acac-31863610828a" providerId="ADAL" clId="{D9ED3077-79FA-4258-A862-9741E25B7E31}" dt="2024-03-18T17:46:38.010" v="11" actId="20577"/>
          <ac:spMkLst>
            <pc:docMk/>
            <pc:sldMk cId="1375628300" sldId="276"/>
            <ac:spMk id="5" creationId="{A4E69E2A-4499-9728-9FBA-F6C05BE4264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Nico Heby" userId="c88c6920-9e16-4a7e-acac-31863610828a" providerId="ADAL" clId="{D9ED3077-79FA-4258-A862-9741E25B7E31}" dt="2024-03-18T17:47:46.051" v="15" actId="2056"/>
              <pc2:cmMkLst xmlns:pc2="http://schemas.microsoft.com/office/powerpoint/2019/9/main/command">
                <pc:docMk/>
                <pc:sldMk cId="1375628300" sldId="276"/>
                <pc2:cmMk id="{EDC8D73A-AC59-4320-B024-7E0AE2805D00}"/>
              </pc2:cmMkLst>
            </pc226:cmChg>
            <pc226:cmChg xmlns:pc226="http://schemas.microsoft.com/office/powerpoint/2022/06/main/command" chg="add mod">
              <pc226:chgData name="Nico Heby" userId="c88c6920-9e16-4a7e-acac-31863610828a" providerId="ADAL" clId="{D9ED3077-79FA-4258-A862-9741E25B7E31}" dt="2024-03-18T17:46:56.366" v="13" actId="2056"/>
              <pc2:cmMkLst xmlns:pc2="http://schemas.microsoft.com/office/powerpoint/2019/9/main/command">
                <pc:docMk/>
                <pc:sldMk cId="1375628300" sldId="276"/>
                <pc2:cmMk id="{085A78A6-0AE8-4A5A-A295-BB42E343CCAD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02FD4-CFA1-594D-9BA9-A3FD9D9A2503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BCD64-0B54-1947-B93C-DF5322DA07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9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3BCD64-0B54-1947-B93C-DF5322DA07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93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ekipa.de/challenges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2F5CACCB-1CEC-1DE2-BD19-E4D118F49614}"/>
              </a:ext>
            </a:extLst>
          </p:cNvPr>
          <p:cNvSpPr/>
          <p:nvPr userDrawn="1"/>
        </p:nvSpPr>
        <p:spPr>
          <a:xfrm rot="10800000">
            <a:off x="8116956" y="0"/>
            <a:ext cx="4075044" cy="6858000"/>
          </a:xfrm>
          <a:prstGeom prst="round1Rect">
            <a:avLst>
              <a:gd name="adj" fmla="val 427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34C87-45D1-1760-3CB5-76724FD11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2FCCA8-F0F9-A183-809D-51BF83CF411B}"/>
              </a:ext>
            </a:extLst>
          </p:cNvPr>
          <p:cNvSpPr/>
          <p:nvPr userDrawn="1"/>
        </p:nvSpPr>
        <p:spPr>
          <a:xfrm>
            <a:off x="8116956" y="1069369"/>
            <a:ext cx="3970683" cy="163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0BDD9B1-044D-13B3-DFAD-488BED19C1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04833" y="325997"/>
            <a:ext cx="300624" cy="3008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88A2A38-B7EA-270F-7F75-FA6D97CEE343}"/>
              </a:ext>
            </a:extLst>
          </p:cNvPr>
          <p:cNvSpPr txBox="1"/>
          <p:nvPr userDrawn="1"/>
        </p:nvSpPr>
        <p:spPr>
          <a:xfrm>
            <a:off x="8246853" y="238428"/>
            <a:ext cx="151002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INHALTE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AE0E53-D6C9-00D8-DF42-09F73A32927B}"/>
              </a:ext>
            </a:extLst>
          </p:cNvPr>
          <p:cNvSpPr/>
          <p:nvPr userDrawn="1"/>
        </p:nvSpPr>
        <p:spPr>
          <a:xfrm>
            <a:off x="0" y="1066467"/>
            <a:ext cx="8116956" cy="16020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A296120-CB68-2C6A-077D-8E4080D17E1D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224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5787DC9-A647-68DF-43A6-36F46DA5133A}"/>
              </a:ext>
            </a:extLst>
          </p:cNvPr>
          <p:cNvCxnSpPr>
            <a:cxnSpLocks/>
          </p:cNvCxnSpPr>
          <p:nvPr userDrawn="1"/>
        </p:nvCxnSpPr>
        <p:spPr>
          <a:xfrm>
            <a:off x="8116956" y="2986855"/>
            <a:ext cx="388998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E4CF50B-2F6F-B203-142B-B987EE6F7866}"/>
              </a:ext>
            </a:extLst>
          </p:cNvPr>
          <p:cNvSpPr txBox="1"/>
          <p:nvPr userDrawn="1"/>
        </p:nvSpPr>
        <p:spPr>
          <a:xfrm>
            <a:off x="705457" y="238428"/>
            <a:ext cx="393966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 dirty="0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17161435-3D22-11D6-7990-23658D20C31A}"/>
              </a:ext>
            </a:extLst>
          </p:cNvPr>
          <p:cNvSpPr txBox="1"/>
          <p:nvPr userDrawn="1"/>
        </p:nvSpPr>
        <p:spPr>
          <a:xfrm>
            <a:off x="318437" y="694163"/>
            <a:ext cx="76006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0" dirty="0">
                <a:latin typeface="Segoe UI" panose="020B0502040204020203" pitchFamily="34" charset="0"/>
                <a:cs typeface="Segoe UI" panose="020B0502040204020203" pitchFamily="34" charset="0"/>
              </a:rPr>
              <a:t>Dies ist die offizielle Vorlage für die Teilnahme an der Westenergie-Challenge </a:t>
            </a:r>
            <a:endParaRPr lang="en-US" sz="1400" b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15">
            <a:extLst>
              <a:ext uri="{FF2B5EF4-FFF2-40B4-BE49-F238E27FC236}">
                <a16:creationId xmlns:a16="http://schemas.microsoft.com/office/drawing/2014/main" id="{87FC9C44-2064-6188-7961-3C36416805CE}"/>
              </a:ext>
            </a:extLst>
          </p:cNvPr>
          <p:cNvSpPr txBox="1"/>
          <p:nvPr userDrawn="1"/>
        </p:nvSpPr>
        <p:spPr>
          <a:xfrm>
            <a:off x="8320971" y="1324033"/>
            <a:ext cx="3141356" cy="2266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VORSTELLUNG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IDEE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E3D37140-D3D2-2109-DC27-D13AB3E6507F}"/>
              </a:ext>
            </a:extLst>
          </p:cNvPr>
          <p:cNvSpPr txBox="1"/>
          <p:nvPr userDrawn="1"/>
        </p:nvSpPr>
        <p:spPr>
          <a:xfrm>
            <a:off x="624890" y="1643298"/>
            <a:ext cx="7439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CHECKLISTE FÜR DEINE TEILNAHME</a:t>
            </a:r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9CDB8CC6-8072-7A79-6F45-7588CBC7B18A}"/>
              </a:ext>
            </a:extLst>
          </p:cNvPr>
          <p:cNvSpPr txBox="1"/>
          <p:nvPr userDrawn="1"/>
        </p:nvSpPr>
        <p:spPr>
          <a:xfrm>
            <a:off x="355409" y="2168341"/>
            <a:ext cx="74392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stem Font Regular"/>
              <a:buChar char="✔️"/>
            </a:pPr>
            <a:r>
              <a:rPr lang="de-DE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Fülle</a:t>
            </a: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 das Application Template aus</a:t>
            </a:r>
          </a:p>
          <a:p>
            <a:pPr marL="285750" indent="-285750">
              <a:buFont typeface="System Font Regular"/>
              <a:buChar char="✔️"/>
            </a:pPr>
            <a:r>
              <a:rPr lang="de-DE" sz="1600" dirty="0">
                <a:latin typeface="Segoe UI" panose="020B0502040204020203" pitchFamily="34" charset="0"/>
                <a:cs typeface="Segoe UI" panose="020B0502040204020203" pitchFamily="34" charset="0"/>
              </a:rPr>
              <a:t>Prüfe, ob Du zusätzliches Material wie ein Video, einen Pitch usw. hochladen möchtest – werde gerne kreativ!</a:t>
            </a:r>
          </a:p>
          <a:p>
            <a:pPr marL="285750" indent="-285750">
              <a:buFont typeface="System Font Regular"/>
              <a:buChar char="✔️"/>
            </a:pPr>
            <a:r>
              <a:rPr lang="de-DE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Lade Deine Materialien bis zu genannten Frist über unsere </a:t>
            </a:r>
            <a:r>
              <a:rPr lang="de-DE" sz="1600" u="sng" kern="1200" noProof="0" dirty="0">
                <a:solidFill>
                  <a:srgbClr val="EC752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</a:t>
            </a:r>
            <a:r>
              <a:rPr lang="de-DE" sz="1600" u="sng" kern="1200" noProof="0" dirty="0">
                <a:solidFill>
                  <a:srgbClr val="EC752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lattform</a:t>
            </a:r>
            <a:r>
              <a:rPr lang="de-DE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 ein</a:t>
            </a:r>
          </a:p>
          <a:p>
            <a:pPr marL="285750" indent="-285750">
              <a:buFont typeface="System Font Regular"/>
              <a:buChar char="✔️"/>
            </a:pPr>
            <a:r>
              <a:rPr lang="de-DE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Achte auf die Key Questions der Challenge!</a:t>
            </a:r>
          </a:p>
          <a:p>
            <a:pPr marL="285750" indent="-285750">
              <a:buFont typeface="System Font Regular"/>
              <a:buChar char="✔️"/>
            </a:pPr>
            <a:r>
              <a:rPr lang="de-DE" sz="1600" noProof="0" dirty="0">
                <a:latin typeface="Segoe UI" panose="020B0502040204020203" pitchFamily="34" charset="0"/>
                <a:cs typeface="Segoe UI" panose="020B0502040204020203" pitchFamily="34" charset="0"/>
              </a:rPr>
              <a:t>Solltest Du mehr Platz benötigen, nutze die Zusatz-Slides weiter unten</a:t>
            </a:r>
          </a:p>
        </p:txBody>
      </p:sp>
      <p:pic>
        <p:nvPicPr>
          <p:cNvPr id="10" name="Grafik 9" descr="Ein Bild, das Schrift, Grafiken, Logo, Grafikdesign enthält.&#10;&#10;Automatisch generierte Beschreibung">
            <a:extLst>
              <a:ext uri="{FF2B5EF4-FFF2-40B4-BE49-F238E27FC236}">
                <a16:creationId xmlns:a16="http://schemas.microsoft.com/office/drawing/2014/main" id="{7B9BEF10-6356-6DF7-EE65-2F2498E6E3D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27333" y="6473069"/>
            <a:ext cx="1579610" cy="28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01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 Single Corner of Rectangle 24">
            <a:extLst>
              <a:ext uri="{FF2B5EF4-FFF2-40B4-BE49-F238E27FC236}">
                <a16:creationId xmlns:a16="http://schemas.microsoft.com/office/drawing/2014/main" id="{3F01A773-91AB-760F-A2B8-F9299A3CEC97}"/>
              </a:ext>
            </a:extLst>
          </p:cNvPr>
          <p:cNvSpPr/>
          <p:nvPr userDrawn="1"/>
        </p:nvSpPr>
        <p:spPr>
          <a:xfrm flipH="1">
            <a:off x="3866322" y="681038"/>
            <a:ext cx="4255602" cy="6176962"/>
          </a:xfrm>
          <a:prstGeom prst="round1Rect">
            <a:avLst>
              <a:gd name="adj" fmla="val 392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DE485B-6D1B-C7EC-A809-45580755D314}"/>
              </a:ext>
            </a:extLst>
          </p:cNvPr>
          <p:cNvSpPr/>
          <p:nvPr userDrawn="1"/>
        </p:nvSpPr>
        <p:spPr>
          <a:xfrm>
            <a:off x="8116956" y="681036"/>
            <a:ext cx="4075044" cy="61769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2845AB-3F9A-3E95-2BD1-585513C57630}"/>
              </a:ext>
            </a:extLst>
          </p:cNvPr>
          <p:cNvSpPr txBox="1"/>
          <p:nvPr userDrawn="1"/>
        </p:nvSpPr>
        <p:spPr>
          <a:xfrm>
            <a:off x="4078476" y="830612"/>
            <a:ext cx="150073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TEILNAHME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AD92EB-890D-F54D-04D2-C7B611BA4891}"/>
              </a:ext>
            </a:extLst>
          </p:cNvPr>
          <p:cNvSpPr txBox="1"/>
          <p:nvPr userDrawn="1"/>
        </p:nvSpPr>
        <p:spPr>
          <a:xfrm>
            <a:off x="8285587" y="830612"/>
            <a:ext cx="184731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endParaRPr lang="en-US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E017E9-3A1B-F2EC-5507-0221370E1A90}"/>
              </a:ext>
            </a:extLst>
          </p:cNvPr>
          <p:cNvSpPr txBox="1"/>
          <p:nvPr userDrawn="1"/>
        </p:nvSpPr>
        <p:spPr>
          <a:xfrm>
            <a:off x="229906" y="817964"/>
            <a:ext cx="181966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INFORMATION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6C5D7BB-F081-AE0C-6BAA-5C53E9968F7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9099" y="2215187"/>
            <a:ext cx="3630623" cy="414116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Gib/Gebt uns eine kurze Vorstellung davon, in welche Richtung Du/Ihr dich/euch beruflich entwickeln möchtest/möchtet.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005569-C2AD-CC05-8D64-B474FCA4E742}"/>
              </a:ext>
            </a:extLst>
          </p:cNvPr>
          <p:cNvSpPr txBox="1"/>
          <p:nvPr userDrawn="1"/>
        </p:nvSpPr>
        <p:spPr>
          <a:xfrm>
            <a:off x="246535" y="1256882"/>
            <a:ext cx="139730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BUNDESLAND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676AEC4-C477-8D4E-400B-BA76F2A8B655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329036" y="1565816"/>
            <a:ext cx="3263995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Hier ausfüllen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2E496AD-F7F7-A63E-8603-C755108DB0A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4165030" y="1350886"/>
            <a:ext cx="1787151" cy="780292"/>
          </a:xfrm>
        </p:spPr>
        <p:txBody>
          <a:bodyPr anchor="t"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Gibt es einen Teamnamen?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B3D701B-E924-5F8D-A252-59609AD8BDE0}"/>
              </a:ext>
            </a:extLst>
          </p:cNvPr>
          <p:cNvCxnSpPr>
            <a:cxnSpLocks/>
          </p:cNvCxnSpPr>
          <p:nvPr userDrawn="1"/>
        </p:nvCxnSpPr>
        <p:spPr>
          <a:xfrm>
            <a:off x="329036" y="1195942"/>
            <a:ext cx="3331721" cy="4002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0CC4EDA-E8DB-BB7D-DA1C-0B05A1262887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42334" y="3533401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Hier ausfüllen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3D97CCEF-8B32-DA8D-8220-433DBAC8C95B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165030" y="2215187"/>
            <a:ext cx="3779647" cy="414116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Gib/Gebt uns eine kurze Vorstellung Deiner/Eurer Motivation. Warum möchtest Du/Ihr teilnehmen?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EB04FC-D739-B00E-D3F9-1608A9A2126C}"/>
              </a:ext>
            </a:extLst>
          </p:cNvPr>
          <p:cNvSpPr txBox="1"/>
          <p:nvPr userDrawn="1"/>
        </p:nvSpPr>
        <p:spPr>
          <a:xfrm>
            <a:off x="246535" y="218034"/>
            <a:ext cx="2780889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 dirty="0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VORSTELLUNG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5FA1BE-7633-F019-9769-1B38AF726BC0}"/>
              </a:ext>
            </a:extLst>
          </p:cNvPr>
          <p:cNvSpPr txBox="1"/>
          <p:nvPr userDrawn="1"/>
        </p:nvSpPr>
        <p:spPr>
          <a:xfrm>
            <a:off x="246535" y="2041290"/>
            <a:ext cx="1317092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UNIVERSITÄT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8F316-5A1E-7E46-5A95-F83876EE2C2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342334" y="2367464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Hier ausfüllen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F06630-003E-1C3B-0DBA-726362887851}"/>
              </a:ext>
            </a:extLst>
          </p:cNvPr>
          <p:cNvCxnSpPr>
            <a:cxnSpLocks/>
          </p:cNvCxnSpPr>
          <p:nvPr userDrawn="1"/>
        </p:nvCxnSpPr>
        <p:spPr>
          <a:xfrm>
            <a:off x="329036" y="1997746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2FC1E6B-1686-9789-3C2B-F987A474243F}"/>
              </a:ext>
            </a:extLst>
          </p:cNvPr>
          <p:cNvSpPr txBox="1"/>
          <p:nvPr userDrawn="1"/>
        </p:nvSpPr>
        <p:spPr>
          <a:xfrm>
            <a:off x="246535" y="2844986"/>
            <a:ext cx="136139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MITGLIED(ER)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55963887-F3F0-94CC-EF89-0A2E74271239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42334" y="3171160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Hier ausfüllen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F5B5A21-824A-BB74-2B15-2A788DA33724}"/>
              </a:ext>
            </a:extLst>
          </p:cNvPr>
          <p:cNvCxnSpPr>
            <a:cxnSpLocks/>
          </p:cNvCxnSpPr>
          <p:nvPr userDrawn="1"/>
        </p:nvCxnSpPr>
        <p:spPr>
          <a:xfrm>
            <a:off x="329036" y="2801442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Picture Placeholder 2">
            <a:extLst>
              <a:ext uri="{FF2B5EF4-FFF2-40B4-BE49-F238E27FC236}">
                <a16:creationId xmlns:a16="http://schemas.microsoft.com/office/drawing/2014/main" id="{09B6D762-D0FD-44E1-840D-96D8D0C2D7F5}"/>
              </a:ext>
            </a:extLst>
          </p:cNvPr>
          <p:cNvSpPr>
            <a:spLocks noGrp="1"/>
          </p:cNvSpPr>
          <p:nvPr>
            <p:ph type="pic" idx="25" hasCustomPrompt="1"/>
          </p:nvPr>
        </p:nvSpPr>
        <p:spPr>
          <a:xfrm>
            <a:off x="10202815" y="901567"/>
            <a:ext cx="1787151" cy="114258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noProof="0" dirty="0"/>
              <a:t>Teamfoto (freiwillig)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8D7A897-6AB0-F25C-F416-5403575E33D7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337238" y="3889160"/>
            <a:ext cx="3300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Hier ausfüllen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37FEAE9-B8F2-6161-EB22-68B1DD0F5CBA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353042" y="4244919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Hier ausfüllen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0CF5403-8CEC-54BE-4EA3-5AFC15730622}"/>
              </a:ext>
            </a:extLst>
          </p:cNvPr>
          <p:cNvSpPr txBox="1"/>
          <p:nvPr userDrawn="1"/>
        </p:nvSpPr>
        <p:spPr>
          <a:xfrm>
            <a:off x="8307230" y="957539"/>
            <a:ext cx="3699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de-DE" sz="1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VISION</a:t>
            </a:r>
            <a:endParaRPr lang="en-US" sz="14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D267482E-7B87-C167-1AC3-8085755F4089}"/>
              </a:ext>
            </a:extLst>
          </p:cNvPr>
          <p:cNvSpPr txBox="1"/>
          <p:nvPr userDrawn="1"/>
        </p:nvSpPr>
        <p:spPr>
          <a:xfrm>
            <a:off x="229906" y="4756842"/>
            <a:ext cx="191898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LINKEDIN-PROFIL(E)</a:t>
            </a:r>
          </a:p>
        </p:txBody>
      </p:sp>
      <p:cxnSp>
        <p:nvCxnSpPr>
          <p:cNvPr id="26" name="Straight Connector 28">
            <a:extLst>
              <a:ext uri="{FF2B5EF4-FFF2-40B4-BE49-F238E27FC236}">
                <a16:creationId xmlns:a16="http://schemas.microsoft.com/office/drawing/2014/main" id="{01A33E3E-5A83-ADA2-3B3A-9F9188AE7203}"/>
              </a:ext>
            </a:extLst>
          </p:cNvPr>
          <p:cNvCxnSpPr>
            <a:cxnSpLocks/>
          </p:cNvCxnSpPr>
          <p:nvPr userDrawn="1"/>
        </p:nvCxnSpPr>
        <p:spPr>
          <a:xfrm>
            <a:off x="329036" y="4693618"/>
            <a:ext cx="330021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26D97265-67EF-7A54-67FE-0FFE962BC396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323142" y="5064619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Hier ausfüllen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0F5DF11E-154C-1430-AB23-DECC1CB2AD31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320815" y="5431962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Hier ausfüllen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EE79E4BD-C26B-BD15-7B60-352D4140F544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20815" y="5796133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Hier ausfüllen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1445C14D-1FD3-9970-8881-71749E4FAB73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320815" y="6140844"/>
            <a:ext cx="3272216" cy="30777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Hier ausfüllen</a:t>
            </a:r>
          </a:p>
        </p:txBody>
      </p:sp>
      <p:pic>
        <p:nvPicPr>
          <p:cNvPr id="16" name="Grafik 15" descr="Ein Bild, das Schrift, Grafiken, Logo, Grafikdesign enthält.&#10;&#10;Automatisch generierte Beschreibung">
            <a:extLst>
              <a:ext uri="{FF2B5EF4-FFF2-40B4-BE49-F238E27FC236}">
                <a16:creationId xmlns:a16="http://schemas.microsoft.com/office/drawing/2014/main" id="{F7DC09B7-9296-F2C5-C69A-A3556D6697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27333" y="6473069"/>
            <a:ext cx="1579610" cy="28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70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0" y="681038"/>
            <a:ext cx="4075044" cy="6176963"/>
          </a:xfrm>
          <a:prstGeom prst="round1Rect">
            <a:avLst>
              <a:gd name="adj" fmla="val 389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3200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RELEVANTE ERFAHRUNGEN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612AC8-FC47-EEFB-DFAA-6A99D4950EC0}"/>
              </a:ext>
            </a:extLst>
          </p:cNvPr>
          <p:cNvSpPr txBox="1"/>
          <p:nvPr userDrawn="1"/>
        </p:nvSpPr>
        <p:spPr>
          <a:xfrm>
            <a:off x="4209151" y="817964"/>
            <a:ext cx="3108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ARBEITSTIL &amp; TEAMWORK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1245733"/>
            <a:ext cx="3594179" cy="501831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Welche Erfahrungen (persönlich oder beruflich) hast Du/habt Ihr bisher gesammelt, die dir auf deinem beruflichen Weg geholfen haben? Dies könnten sein: </a:t>
            </a:r>
          </a:p>
          <a:p>
            <a:pPr lvl="0"/>
            <a:r>
              <a:rPr lang="de-DE" noProof="0" dirty="0"/>
              <a:t>- Akademischer Hintergrund</a:t>
            </a:r>
          </a:p>
          <a:p>
            <a:pPr lvl="0"/>
            <a:r>
              <a:rPr lang="de-DE" noProof="0" dirty="0"/>
              <a:t>- Bisherige Berufserfahrung (Praktika, Werkstudierende) </a:t>
            </a:r>
          </a:p>
          <a:p>
            <a:pPr lvl="0"/>
            <a:r>
              <a:rPr lang="de-DE" noProof="0" dirty="0"/>
              <a:t>- Zusatzleistungen/Schulungen/Zertifikate</a:t>
            </a:r>
          </a:p>
          <a:p>
            <a:pPr lvl="0"/>
            <a:r>
              <a:rPr lang="de-DE" noProof="0" dirty="0"/>
              <a:t>- Berufsausbildung </a:t>
            </a:r>
          </a:p>
          <a:p>
            <a:pPr lvl="0"/>
            <a:r>
              <a:rPr lang="de-DE" noProof="0" dirty="0"/>
              <a:t>- Soziales Engagement </a:t>
            </a:r>
          </a:p>
          <a:p>
            <a:pPr lvl="0"/>
            <a:r>
              <a:rPr lang="de-DE" noProof="0" dirty="0"/>
              <a:t>- Sonstige Erfahrungen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2780889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 dirty="0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 VORSTELLUNG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6F030FD-CF8C-493C-44C2-2ADB5AE0E234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314813" y="1280570"/>
            <a:ext cx="7628709" cy="4983482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lang="de-DE" sz="1400" kern="1200" dirty="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dirty="0"/>
              <a:t>Kannst/Könnt Du/Ihr ein Beispiel dafür geben, in denen Du/Ihr erfolgreich als Team   gearbeitet habt? </a:t>
            </a:r>
          </a:p>
          <a:p>
            <a:pPr lvl="0"/>
            <a:r>
              <a:rPr lang="de-DE" dirty="0"/>
              <a:t>Wie organisierst Du dich/Ihr euch und Deine/Eure Aufgaben und Prioritäten? </a:t>
            </a:r>
          </a:p>
          <a:p>
            <a:pPr lvl="0"/>
            <a:r>
              <a:rPr lang="de-DE" dirty="0"/>
              <a:t>Welche Faktoren sind Dir/Euch wichtig, um sich im Arbeitsumfeld wohlzufühlen? </a:t>
            </a:r>
          </a:p>
          <a:p>
            <a:pPr lvl="0"/>
            <a:r>
              <a:rPr lang="de-DE" dirty="0"/>
              <a:t>Wie wichtig ist es Dir/Euch direkt vor Ort arbeiten zu können bzw.- wie stehst Du/steht Ihr zu Remote-Work? </a:t>
            </a:r>
          </a:p>
          <a:p>
            <a:pPr lvl="0"/>
            <a:endParaRPr lang="de-DE" noProof="0" dirty="0"/>
          </a:p>
          <a:p>
            <a:pPr lvl="0"/>
            <a:endParaRPr lang="en-GB" dirty="0"/>
          </a:p>
        </p:txBody>
      </p:sp>
      <p:pic>
        <p:nvPicPr>
          <p:cNvPr id="5" name="Grafik 4" descr="Ein Bild, das Schrift, Grafiken, Logo, Typografie enthält.&#10;&#10;Automatisch generierte Beschreibung">
            <a:extLst>
              <a:ext uri="{FF2B5EF4-FFF2-40B4-BE49-F238E27FC236}">
                <a16:creationId xmlns:a16="http://schemas.microsoft.com/office/drawing/2014/main" id="{DEE2D59B-E683-13F6-0605-8FB2FF4156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23443" y="6467930"/>
            <a:ext cx="1591877" cy="29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044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llenge Specific 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0" y="681038"/>
            <a:ext cx="4075044" cy="6176963"/>
          </a:xfrm>
          <a:prstGeom prst="round1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1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1948543"/>
            <a:ext cx="3594179" cy="422841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Brief answer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122020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 dirty="0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2. IDEE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2" name="Round Single Corner of Rectangle 1">
            <a:extLst>
              <a:ext uri="{FF2B5EF4-FFF2-40B4-BE49-F238E27FC236}">
                <a16:creationId xmlns:a16="http://schemas.microsoft.com/office/drawing/2014/main" id="{CBD3EEC2-4DF2-77B7-01E6-705CB7AF445B}"/>
              </a:ext>
            </a:extLst>
          </p:cNvPr>
          <p:cNvSpPr/>
          <p:nvPr userDrawn="1"/>
        </p:nvSpPr>
        <p:spPr>
          <a:xfrm>
            <a:off x="4082426" y="684202"/>
            <a:ext cx="4075044" cy="6176963"/>
          </a:xfrm>
          <a:prstGeom prst="round1Rect">
            <a:avLst>
              <a:gd name="adj" fmla="val 4326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11DD7E-C0C1-77E5-16C8-3A605512BA19}"/>
              </a:ext>
            </a:extLst>
          </p:cNvPr>
          <p:cNvSpPr txBox="1"/>
          <p:nvPr userDrawn="1"/>
        </p:nvSpPr>
        <p:spPr>
          <a:xfrm>
            <a:off x="226708" y="1218582"/>
            <a:ext cx="318279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Lorem ipsum – </a:t>
            </a:r>
            <a:r>
              <a:rPr lang="en-US" sz="1600" b="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fragikum</a:t>
            </a:r>
            <a:r>
              <a:rPr lang="en-US" sz="1600" b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hierum</a:t>
            </a:r>
            <a:r>
              <a:rPr lang="en-US" sz="1600" b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24A9EB-41FA-41D8-BA69-871ACB50E6EB}"/>
              </a:ext>
            </a:extLst>
          </p:cNvPr>
          <p:cNvSpPr txBox="1"/>
          <p:nvPr userDrawn="1"/>
        </p:nvSpPr>
        <p:spPr>
          <a:xfrm>
            <a:off x="4304950" y="817964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56A02A-682F-0AB9-2B00-E8155AE64F0B}"/>
              </a:ext>
            </a:extLst>
          </p:cNvPr>
          <p:cNvSpPr txBox="1"/>
          <p:nvPr userDrawn="1"/>
        </p:nvSpPr>
        <p:spPr>
          <a:xfrm>
            <a:off x="4301752" y="1218582"/>
            <a:ext cx="318279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0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Lorem ipsum – </a:t>
            </a:r>
            <a:r>
              <a:rPr lang="en-US" sz="1600" b="0" dirty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fragikum</a:t>
            </a:r>
            <a:r>
              <a:rPr lang="en-US" sz="1600" b="0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0" dirty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hierum</a:t>
            </a:r>
            <a:r>
              <a:rPr lang="en-US" sz="1600" b="0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7EFB13-7FAF-2B6D-413F-9CAFECE832BF}"/>
              </a:ext>
            </a:extLst>
          </p:cNvPr>
          <p:cNvSpPr txBox="1"/>
          <p:nvPr userDrawn="1"/>
        </p:nvSpPr>
        <p:spPr>
          <a:xfrm>
            <a:off x="8379994" y="817964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04FC51-3AA1-2470-229C-C3E81D8C292B}"/>
              </a:ext>
            </a:extLst>
          </p:cNvPr>
          <p:cNvSpPr txBox="1"/>
          <p:nvPr userDrawn="1"/>
        </p:nvSpPr>
        <p:spPr>
          <a:xfrm>
            <a:off x="8376796" y="1218582"/>
            <a:ext cx="318279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0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Lorem ipsum – </a:t>
            </a:r>
            <a:r>
              <a:rPr lang="en-US" sz="1600" b="0" dirty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fragikum</a:t>
            </a:r>
            <a:r>
              <a:rPr lang="en-US" sz="1600" b="0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0" dirty="0" err="1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hierum</a:t>
            </a:r>
            <a:r>
              <a:rPr lang="en-US" sz="1600" b="0" dirty="0">
                <a:solidFill>
                  <a:schemeClr val="tx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D4856FA-B0F4-D0C8-0330-C21FFD929E8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323522" y="1948543"/>
            <a:ext cx="3594179" cy="422841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Brief answer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6EE628D-9B92-AB0C-40F6-C70C231358E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98566" y="1948543"/>
            <a:ext cx="3594179" cy="4228419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Brief answer</a:t>
            </a:r>
          </a:p>
        </p:txBody>
      </p:sp>
      <p:pic>
        <p:nvPicPr>
          <p:cNvPr id="5" name="Grafik 4" descr="Ein Bild, das Schrift, Grafiken, Logo, Typografie enthält.&#10;&#10;Automatisch generierte Beschreibung">
            <a:extLst>
              <a:ext uri="{FF2B5EF4-FFF2-40B4-BE49-F238E27FC236}">
                <a16:creationId xmlns:a16="http://schemas.microsoft.com/office/drawing/2014/main" id="{628F60D1-80C7-FFAF-F609-C9FE410195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23443" y="6467930"/>
            <a:ext cx="1591877" cy="29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24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labo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E2AC6612-43B4-2567-D2E2-4094E4C240BD}"/>
              </a:ext>
            </a:extLst>
          </p:cNvPr>
          <p:cNvSpPr/>
          <p:nvPr userDrawn="1"/>
        </p:nvSpPr>
        <p:spPr>
          <a:xfrm>
            <a:off x="-1" y="681038"/>
            <a:ext cx="6096001" cy="6176963"/>
          </a:xfrm>
          <a:prstGeom prst="round1Rect">
            <a:avLst>
              <a:gd name="adj" fmla="val 411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6FF84-31E1-C937-463E-EA12653DED04}"/>
              </a:ext>
            </a:extLst>
          </p:cNvPr>
          <p:cNvSpPr txBox="1"/>
          <p:nvPr userDrawn="1"/>
        </p:nvSpPr>
        <p:spPr>
          <a:xfrm>
            <a:off x="229906" y="817964"/>
            <a:ext cx="2587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IDEENBESCHREIBUNG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612AC8-FC47-EEFB-DFAA-6A99D4950EC0}"/>
              </a:ext>
            </a:extLst>
          </p:cNvPr>
          <p:cNvSpPr txBox="1"/>
          <p:nvPr userDrawn="1"/>
        </p:nvSpPr>
        <p:spPr>
          <a:xfrm>
            <a:off x="6219112" y="876800"/>
            <a:ext cx="2614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STAKEHOLDER-FOKUS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6E3751-4A42-3B8D-5208-B03E9565992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48478" y="1245733"/>
            <a:ext cx="5634737" cy="493122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Beschreibe/Beschreibt Deine/Eure Idee im Detail. Welches Problem möchtest/möchtet Du/Ihr lösen und wer ist davon betroffen? Was sind elementare Bestandteile der Idee und wie funktioniert sie?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7812C-F707-CEB5-F849-562C7BA4920F}"/>
              </a:ext>
            </a:extLst>
          </p:cNvPr>
          <p:cNvSpPr txBox="1"/>
          <p:nvPr userDrawn="1"/>
        </p:nvSpPr>
        <p:spPr>
          <a:xfrm>
            <a:off x="246535" y="218034"/>
            <a:ext cx="122020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b="1" dirty="0">
                <a:solidFill>
                  <a:schemeClr val="tx2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2. IDEE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73926-07C2-A3ED-0121-13CB71E603FD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F7658C-9DAC-AECA-6642-220AA6A467F4}"/>
              </a:ext>
            </a:extLst>
          </p:cNvPr>
          <p:cNvSpPr txBox="1"/>
          <p:nvPr userDrawn="1"/>
        </p:nvSpPr>
        <p:spPr>
          <a:xfrm>
            <a:off x="6247432" y="3575905"/>
            <a:ext cx="1508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NEXT STEPS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BED520A0-5A91-65BD-5356-54F489A698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19112" y="3958639"/>
            <a:ext cx="5759511" cy="2218323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</a:lstStyle>
          <a:p>
            <a:pPr rtl="0"/>
            <a:r>
              <a:rPr lang="de-DE" dirty="0">
                <a:effectLst/>
              </a:rPr>
              <a:t>Skizziere/Skizziert die nächsten Schritte in der Entwicklung der Idee.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95699F01-3458-2EDA-67A5-1C48AABD7F4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19112" y="1259075"/>
            <a:ext cx="5724410" cy="2218323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</a:lstStyle>
          <a:p>
            <a:pPr rtl="0"/>
            <a:r>
              <a:rPr lang="de-DE" dirty="0">
                <a:effectLst/>
              </a:rPr>
              <a:t>Identifiziere/Identifiziert wichtige Stakeholder, die für Deine/Eure Idee relevant sind. Was sind die primären Bedürfnisse und Schmerzpunkte dieser Stakeholder und wie sollen diese gelöst werden?</a:t>
            </a:r>
          </a:p>
        </p:txBody>
      </p:sp>
      <p:pic>
        <p:nvPicPr>
          <p:cNvPr id="4" name="Grafik 3" descr="Ein Bild, das Schrift, Grafiken, Logo, Typografie enthält.&#10;&#10;Automatisch generierte Beschreibung">
            <a:extLst>
              <a:ext uri="{FF2B5EF4-FFF2-40B4-BE49-F238E27FC236}">
                <a16:creationId xmlns:a16="http://schemas.microsoft.com/office/drawing/2014/main" id="{77073C7D-101F-4BB5-8128-61FAC53A3E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23443" y="6467930"/>
            <a:ext cx="1591877" cy="29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85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ditio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of Rectangle 8">
            <a:extLst>
              <a:ext uri="{FF2B5EF4-FFF2-40B4-BE49-F238E27FC236}">
                <a16:creationId xmlns:a16="http://schemas.microsoft.com/office/drawing/2014/main" id="{925018C8-7245-5DBF-F3D5-BA23E16A4DB2}"/>
              </a:ext>
            </a:extLst>
          </p:cNvPr>
          <p:cNvSpPr/>
          <p:nvPr userDrawn="1"/>
        </p:nvSpPr>
        <p:spPr>
          <a:xfrm flipH="1">
            <a:off x="7936398" y="674914"/>
            <a:ext cx="4255602" cy="6176962"/>
          </a:xfrm>
          <a:prstGeom prst="round1Rect">
            <a:avLst>
              <a:gd name="adj" fmla="val 454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9CF22-0C7B-B8E0-EEF8-7EA4D09EA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r>
              <a:rPr lang="en-GB" dirty="0"/>
              <a:t>DU BRAUCHST MEHR PLATZ?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814DEDD-7C5C-9062-14A1-B8310D3491F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8478" y="868703"/>
            <a:ext cx="7480379" cy="539058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Kein Problem – Kopiere diese Slide und füge sie ein um noch mehr Inhalte hinzuzufügen</a:t>
            </a:r>
          </a:p>
        </p:txBody>
      </p:sp>
      <p:sp>
        <p:nvSpPr>
          <p:cNvPr id="3" name="Content Placeholder 9">
            <a:extLst>
              <a:ext uri="{FF2B5EF4-FFF2-40B4-BE49-F238E27FC236}">
                <a16:creationId xmlns:a16="http://schemas.microsoft.com/office/drawing/2014/main" id="{5402531D-663E-4F48-BA71-AC207EEA93D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53400" y="868703"/>
            <a:ext cx="3866321" cy="188538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 dirty="0"/>
              <a:t>Picture/graph</a:t>
            </a:r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7489963A-FF12-C3B1-57CE-95D2F958E51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153400" y="2893423"/>
            <a:ext cx="3866321" cy="336586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 dirty="0"/>
              <a:t>Picture/graph</a:t>
            </a:r>
          </a:p>
        </p:txBody>
      </p:sp>
      <p:pic>
        <p:nvPicPr>
          <p:cNvPr id="5" name="Grafik 4" descr="Ein Bild, das Schrift, Grafiken, Logo, Typografie enthält.&#10;&#10;Automatisch generierte Beschreibung">
            <a:extLst>
              <a:ext uri="{FF2B5EF4-FFF2-40B4-BE49-F238E27FC236}">
                <a16:creationId xmlns:a16="http://schemas.microsoft.com/office/drawing/2014/main" id="{DDFEA940-24C1-557D-0DF3-DDEA0D1CD4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23443" y="6467930"/>
            <a:ext cx="1591877" cy="29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05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dditio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of Rectangle 8">
            <a:extLst>
              <a:ext uri="{FF2B5EF4-FFF2-40B4-BE49-F238E27FC236}">
                <a16:creationId xmlns:a16="http://schemas.microsoft.com/office/drawing/2014/main" id="{925018C8-7245-5DBF-F3D5-BA23E16A4DB2}"/>
              </a:ext>
            </a:extLst>
          </p:cNvPr>
          <p:cNvSpPr/>
          <p:nvPr userDrawn="1"/>
        </p:nvSpPr>
        <p:spPr>
          <a:xfrm>
            <a:off x="0" y="681038"/>
            <a:ext cx="7936398" cy="6176962"/>
          </a:xfrm>
          <a:prstGeom prst="round1Rect">
            <a:avLst>
              <a:gd name="adj" fmla="val 318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9CF22-0C7B-B8E0-EEF8-7EA4D09EA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r>
              <a:rPr lang="en-GB" dirty="0"/>
              <a:t>DU BRAUCHST MEHR PLATZ?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814DEDD-7C5C-9062-14A1-B8310D3491F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184876" y="949234"/>
            <a:ext cx="3824244" cy="531005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noProof="0" dirty="0"/>
              <a:t>Kein Problem – Kopiere diese Slide und füge sie ein um noch mehr Inhalte hinzuzufügen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22BF1BE-3664-A41F-E15A-BC5F0841D8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48478" y="949234"/>
            <a:ext cx="7432482" cy="5310052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1828800" indent="0" algn="l">
              <a:buNone/>
              <a:defRPr sz="1400"/>
            </a:lvl5pPr>
          </a:lstStyle>
          <a:p>
            <a:pPr lvl="0"/>
            <a:r>
              <a:rPr lang="en-US" dirty="0"/>
              <a:t>Picture/graph</a:t>
            </a:r>
          </a:p>
        </p:txBody>
      </p:sp>
      <p:pic>
        <p:nvPicPr>
          <p:cNvPr id="4" name="Grafik 3" descr="Ein Bild, das Schrift, Grafiken, Logo, Typografie enthält.&#10;&#10;Automatisch generierte Beschreibung">
            <a:extLst>
              <a:ext uri="{FF2B5EF4-FFF2-40B4-BE49-F238E27FC236}">
                <a16:creationId xmlns:a16="http://schemas.microsoft.com/office/drawing/2014/main" id="{058E09E4-33C1-6312-BB3A-74EFB6C90A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23443" y="6467930"/>
            <a:ext cx="1591877" cy="29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02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464277-E0E5-D727-2401-6164BDD65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78" y="245856"/>
            <a:ext cx="11105322" cy="4351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20176-D5A4-F43E-CC15-A937DE60F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8478" y="1013791"/>
            <a:ext cx="11105322" cy="5163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BD7C19-7E3E-9B33-5EA3-F7E339554FD5}"/>
              </a:ext>
            </a:extLst>
          </p:cNvPr>
          <p:cNvSpPr txBox="1"/>
          <p:nvPr userDrawn="1"/>
        </p:nvSpPr>
        <p:spPr>
          <a:xfrm>
            <a:off x="172278" y="6502015"/>
            <a:ext cx="1593706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APPLICATION TEMPLATE</a:t>
            </a:r>
          </a:p>
        </p:txBody>
      </p:sp>
      <p:sp>
        <p:nvSpPr>
          <p:cNvPr id="4" name="Round Single Corner of Rectangle 3">
            <a:extLst>
              <a:ext uri="{FF2B5EF4-FFF2-40B4-BE49-F238E27FC236}">
                <a16:creationId xmlns:a16="http://schemas.microsoft.com/office/drawing/2014/main" id="{78387789-1378-B5AC-875F-31CCEE489FD5}"/>
              </a:ext>
            </a:extLst>
          </p:cNvPr>
          <p:cNvSpPr/>
          <p:nvPr userDrawn="1"/>
        </p:nvSpPr>
        <p:spPr>
          <a:xfrm rot="5400000">
            <a:off x="4515" y="475693"/>
            <a:ext cx="116072" cy="122476"/>
          </a:xfrm>
          <a:prstGeom prst="round1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624944-52CC-8A5A-405D-FFE19F701707}"/>
              </a:ext>
            </a:extLst>
          </p:cNvPr>
          <p:cNvSpPr/>
          <p:nvPr userDrawn="1"/>
        </p:nvSpPr>
        <p:spPr>
          <a:xfrm>
            <a:off x="-203" y="333550"/>
            <a:ext cx="123471" cy="11607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9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8" r:id="rId2"/>
    <p:sldLayoutId id="2147483678" r:id="rId3"/>
    <p:sldLayoutId id="2147483684" r:id="rId4"/>
    <p:sldLayoutId id="2147483683" r:id="rId5"/>
    <p:sldLayoutId id="2147483674" r:id="rId6"/>
    <p:sldLayoutId id="214748368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856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B008BA34-84FF-DF24-1157-E8BF6535520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CD63EC-ED80-3E47-5875-956977716B17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4C39E0-60B3-8AF9-2DD7-586F3BF4C7D5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7AD2F1-1E05-8CDA-3C3E-698F62DBADDB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62EC050-CEE6-C7A5-362B-621D36108FB0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2C00488-CDF8-B9C4-F85C-AE4AF29AFB71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FD7093FE-CFDB-E7EF-D364-251B73CC31C0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E8021851-8D0C-4C6A-AB36-402090DCC9F3}"/>
              </a:ext>
            </a:extLst>
          </p:cNvPr>
          <p:cNvSpPr>
            <a:spLocks noGrp="1"/>
          </p:cNvSpPr>
          <p:nvPr>
            <p:ph type="pic" idx="2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6F65A24-0F68-A135-E31F-8DEBA1C426DD}"/>
              </a:ext>
            </a:extLst>
          </p:cNvPr>
          <p:cNvSpPr>
            <a:spLocks noGrp="1"/>
          </p:cNvSpPr>
          <p:nvPr>
            <p:ph type="body" idx="2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B79BE5E6-F471-D3D9-9765-F42CF4313BBB}"/>
              </a:ext>
            </a:extLst>
          </p:cNvPr>
          <p:cNvSpPr>
            <a:spLocks noGrp="1"/>
          </p:cNvSpPr>
          <p:nvPr>
            <p:ph type="body" idx="2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A5A84C7F-590A-93DE-FF01-6FB5044AC7BA}"/>
              </a:ext>
            </a:extLst>
          </p:cNvPr>
          <p:cNvSpPr>
            <a:spLocks noGrp="1"/>
          </p:cNvSpPr>
          <p:nvPr>
            <p:ph type="body" idx="2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48707F9-393C-960A-015D-3409FC5A8F81}"/>
              </a:ext>
            </a:extLst>
          </p:cNvPr>
          <p:cNvSpPr>
            <a:spLocks noGrp="1"/>
          </p:cNvSpPr>
          <p:nvPr>
            <p:ph type="body" idx="2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BCDE050D-539E-D05E-6480-A6F649BF6FE0}"/>
              </a:ext>
            </a:extLst>
          </p:cNvPr>
          <p:cNvSpPr>
            <a:spLocks noGrp="1"/>
          </p:cNvSpPr>
          <p:nvPr>
            <p:ph type="body" idx="3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3B21499F-530C-1EBB-36DD-CDD8B5656990}"/>
              </a:ext>
            </a:extLst>
          </p:cNvPr>
          <p:cNvSpPr>
            <a:spLocks noGrp="1"/>
          </p:cNvSpPr>
          <p:nvPr>
            <p:ph type="body" idx="3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3171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7289162D-CE6C-0DB4-4831-8F30DB90387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ln>
            <a:solidFill>
              <a:srgbClr val="C5C5C5"/>
            </a:solidFill>
            <a:prstDash val="sysDot"/>
          </a:ln>
        </p:spPr>
        <p:txBody>
          <a:bodyPr/>
          <a:lstStyle/>
          <a:p>
            <a:pPr lvl="0"/>
            <a:r>
              <a:rPr lang="de-DE" noProof="0" dirty="0"/>
              <a:t>Welche Erfahrungen (persönlich oder beruflich) hast Du/habt Ihr bisher gesammelt, die Dir/Euch auf Deine/Eurem beruflichen Weg geholfen haben? Dies könnten sein: </a:t>
            </a:r>
          </a:p>
          <a:p>
            <a:pPr lvl="0"/>
            <a:r>
              <a:rPr lang="de-DE" noProof="0" dirty="0"/>
              <a:t>- Akademischer Hintergrund</a:t>
            </a:r>
          </a:p>
          <a:p>
            <a:pPr lvl="0"/>
            <a:r>
              <a:rPr lang="de-DE" noProof="0" dirty="0"/>
              <a:t>- Bisherige Berufserfahrung (Praktika, Werkstudierende) </a:t>
            </a:r>
          </a:p>
          <a:p>
            <a:pPr lvl="0"/>
            <a:r>
              <a:rPr lang="de-DE" noProof="0" dirty="0"/>
              <a:t>- Zusatzleistungen/Schulungen/Zertifikate</a:t>
            </a:r>
          </a:p>
          <a:p>
            <a:pPr lvl="0"/>
            <a:r>
              <a:rPr lang="de-DE" noProof="0" dirty="0"/>
              <a:t>- Berufsausbildung </a:t>
            </a:r>
          </a:p>
          <a:p>
            <a:pPr lvl="0"/>
            <a:r>
              <a:rPr lang="de-DE" noProof="0" dirty="0"/>
              <a:t>- Soziales Engagement </a:t>
            </a:r>
          </a:p>
          <a:p>
            <a:pPr lvl="0"/>
            <a:r>
              <a:rPr lang="de-DE" noProof="0" dirty="0"/>
              <a:t>- Sonstige Erfahrungen</a:t>
            </a:r>
          </a:p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44A3BA5-D41F-A395-D19A-D205C51D14C5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ln>
            <a:solidFill>
              <a:schemeClr val="tx1"/>
            </a:solidFill>
            <a:prstDash val="sysDot"/>
          </a:ln>
        </p:spPr>
        <p:txBody>
          <a:bodyPr/>
          <a:lstStyle/>
          <a:p>
            <a:pPr marL="0" lvl="0" indent="0">
              <a:buNone/>
            </a:pPr>
            <a:r>
              <a:rPr lang="de-DE" dirty="0"/>
              <a:t>- Kannst/Könnt Du/Ihr ein Beispiel dafür geben, in denen Du/Ihr erfolgreich als Team   gearbeitet habt? </a:t>
            </a:r>
          </a:p>
          <a:p>
            <a:pPr marL="0" lvl="0" indent="0">
              <a:buNone/>
            </a:pPr>
            <a:r>
              <a:rPr lang="de-DE" dirty="0"/>
              <a:t>- Wie organisierst Du dich/Ihr euch und Deine/Eure Aufgaben und Prioritäten? </a:t>
            </a:r>
          </a:p>
          <a:p>
            <a:pPr marL="0" lvl="0" indent="0">
              <a:buNone/>
            </a:pPr>
            <a:r>
              <a:rPr lang="de-DE" dirty="0"/>
              <a:t>- Welche Faktoren sind Dir/Euch wichtig, um sich im Arbeitsumfeld wohlzufühlen? </a:t>
            </a:r>
          </a:p>
          <a:p>
            <a:pPr marL="0" lvl="0" indent="0">
              <a:buNone/>
            </a:pPr>
            <a:r>
              <a:rPr lang="de-DE" dirty="0"/>
              <a:t>- Wie wichtig ist es Dir/Euch direkt vor Ort arbeiten zu können bzw.- wie stehst Du/steht Ihr zu Remote-Work? </a:t>
            </a:r>
          </a:p>
        </p:txBody>
      </p:sp>
    </p:spTree>
    <p:extLst>
      <p:ext uri="{BB962C8B-B14F-4D97-AF65-F5344CB8AC3E}">
        <p14:creationId xmlns:p14="http://schemas.microsoft.com/office/powerpoint/2010/main" val="355082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9DF1657-5C81-7E41-0CC9-979F77D323D4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DA09578-F6EA-73E0-20BE-93E49F5819D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19112" y="3958639"/>
            <a:ext cx="5759511" cy="2218323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9395C41-BBC0-3F02-1CC9-A4093581C3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585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5F3D7-304A-0B8B-8BD8-358613E90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12DEA-72AC-3A10-02A0-44615CF95C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DB68C-629E-E635-27BC-662803EC47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FE6B41-A128-0F44-B4C4-B218E11AD0A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75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3CDFC-85DF-C645-4E43-C03F28866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4EDEF-C03E-101D-0041-C049D988FB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8D8CE-F06E-2CCC-3631-C1269158D3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8478" y="869133"/>
            <a:ext cx="7432482" cy="539015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23905"/>
      </p:ext>
    </p:extLst>
  </p:cSld>
  <p:clrMapOvr>
    <a:masterClrMapping/>
  </p:clrMapOvr>
</p:sld>
</file>

<file path=ppt/theme/theme1.xml><?xml version="1.0" encoding="utf-8"?>
<a:theme xmlns:a="http://schemas.openxmlformats.org/drawingml/2006/main" name="Submission Template">
  <a:themeElements>
    <a:clrScheme name="Custom 1">
      <a:dk1>
        <a:srgbClr val="4A4A4A"/>
      </a:dk1>
      <a:lt1>
        <a:srgbClr val="FFFFFF"/>
      </a:lt1>
      <a:dk2>
        <a:srgbClr val="F2F2F2"/>
      </a:dk2>
      <a:lt2>
        <a:srgbClr val="4A4A4A"/>
      </a:lt2>
      <a:accent1>
        <a:srgbClr val="E62F66"/>
      </a:accent1>
      <a:accent2>
        <a:srgbClr val="E74D4E"/>
      </a:accent2>
      <a:accent3>
        <a:srgbClr val="EC762E"/>
      </a:accent3>
      <a:accent4>
        <a:srgbClr val="F39719"/>
      </a:accent4>
      <a:accent5>
        <a:srgbClr val="FACD8E"/>
      </a:accent5>
      <a:accent6>
        <a:srgbClr val="163C68"/>
      </a:accent6>
      <a:hlink>
        <a:srgbClr val="EC752E"/>
      </a:hlink>
      <a:folHlink>
        <a:srgbClr val="EC752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LUB xmlns="be24c730-79ca-4eb5-9fee-26c6c4fc7260">Choice 1</BLUB>
    <lcf76f155ced4ddcb4097134ff3c332f xmlns="be24c730-79ca-4eb5-9fee-26c6c4fc7260">
      <Terms xmlns="http://schemas.microsoft.com/office/infopath/2007/PartnerControls"/>
    </lcf76f155ced4ddcb4097134ff3c332f>
    <TaxCatchAll xmlns="a13041a0-5882-43a7-a09d-61ebda83141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7B669D26C8494CA7785679D8B2A5ED" ma:contentTypeVersion="19" ma:contentTypeDescription="Ein neues Dokument erstellen." ma:contentTypeScope="" ma:versionID="304ac694c385881d2353ce7d8828d5c8">
  <xsd:schema xmlns:xsd="http://www.w3.org/2001/XMLSchema" xmlns:xs="http://www.w3.org/2001/XMLSchema" xmlns:p="http://schemas.microsoft.com/office/2006/metadata/properties" xmlns:ns2="be24c730-79ca-4eb5-9fee-26c6c4fc7260" xmlns:ns3="a13041a0-5882-43a7-a09d-61ebda83141c" targetNamespace="http://schemas.microsoft.com/office/2006/metadata/properties" ma:root="true" ma:fieldsID="2e0b8d78c528447e5efeac74351c407f" ns2:_="" ns3:_="">
    <xsd:import namespace="be24c730-79ca-4eb5-9fee-26c6c4fc7260"/>
    <xsd:import namespace="a13041a0-5882-43a7-a09d-61ebda8314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BLUB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4c730-79ca-4eb5-9fee-26c6c4fc7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c56bdf71-ead2-455e-8a3d-9a7b55f90f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BLUB" ma:index="25" nillable="true" ma:displayName="BLUB" ma:default="Choice 1" ma:format="Dropdown" ma:internalName="BLUB">
      <xsd:simpleType>
        <xsd:restriction base="dms:Choice">
          <xsd:enumeration value="Choice 1"/>
          <xsd:enumeration value="Choice 2"/>
          <xsd:enumeration value="Choice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041a0-5882-43a7-a09d-61ebda8314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3b3b244-d6cb-45b8-9931-972cee7efd17}" ma:internalName="TaxCatchAll" ma:showField="CatchAllData" ma:web="a13041a0-5882-43a7-a09d-61ebda8314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780FB9-D7D9-486C-9B2C-792577BFD90B}">
  <ds:schemaRefs>
    <ds:schemaRef ds:uri="http://purl.org/dc/terms/"/>
    <ds:schemaRef ds:uri="http://www.w3.org/XML/1998/namespace"/>
    <ds:schemaRef ds:uri="a13041a0-5882-43a7-a09d-61ebda83141c"/>
    <ds:schemaRef ds:uri="http://schemas.microsoft.com/office/2006/metadata/properties"/>
    <ds:schemaRef ds:uri="http://purl.org/dc/elements/1.1/"/>
    <ds:schemaRef ds:uri="be24c730-79ca-4eb5-9fee-26c6c4fc72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35DFAF7-8EA5-4300-8E74-F581925569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24c730-79ca-4eb5-9fee-26c6c4fc7260"/>
    <ds:schemaRef ds:uri="a13041a0-5882-43a7-a09d-61ebda8314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4613504-31F2-4C58-B133-1871F62370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137</Words>
  <Application>Microsoft Office PowerPoint</Application>
  <PresentationFormat>Breitbild</PresentationFormat>
  <Paragraphs>12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Aptos</vt:lpstr>
      <vt:lpstr>Arial</vt:lpstr>
      <vt:lpstr>Segoe UI</vt:lpstr>
      <vt:lpstr>System Font Regular</vt:lpstr>
      <vt:lpstr>Submission Template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Josephine Hoffheinz</dc:creator>
  <cp:lastModifiedBy>Nico Sedovnik</cp:lastModifiedBy>
  <cp:revision>2</cp:revision>
  <dcterms:created xsi:type="dcterms:W3CDTF">2024-03-10T13:25:42Z</dcterms:created>
  <dcterms:modified xsi:type="dcterms:W3CDTF">2024-03-27T14:29:19Z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0x010100797B669D26C8494CA7785679D8B2A5ED</vt:lpwstr>
  </property>
  <property fmtid="{D5CDD505-2E9C-101B-9397-08002B2CF9AE}" pid="3" name="MediaServiceImageTags">
    <vt:lpwstr/>
  </property>
</Properties>
</file>