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Lst>
  <p:notesMasterIdLst>
    <p:notesMasterId r:id="rId11"/>
  </p:notesMasterIdLst>
  <p:sldIdLst>
    <p:sldId id="267" r:id="rId5"/>
    <p:sldId id="266" r:id="rId6"/>
    <p:sldId id="274" r:id="rId7"/>
    <p:sldId id="261" r:id="rId8"/>
    <p:sldId id="275" r:id="rId9"/>
    <p:sldId id="270" r:id="rId10"/>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Submission Template" id="{053C3EF4-24B6-F64F-BFDF-521D93BA9934}">
          <p14:sldIdLst>
            <p14:sldId id="267"/>
          </p14:sldIdLst>
        </p14:section>
        <p14:section name="Introduce yourself" id="{6F032485-F42F-4645-AF5B-CE298C1CA406}">
          <p14:sldIdLst>
            <p14:sldId id="266"/>
          </p14:sldIdLst>
        </p14:section>
        <p14:section name="Mandatory Slides" id="{08251AE7-0E36-B446-A6D5-DA50A1678257}">
          <p14:sldIdLst>
            <p14:sldId id="274"/>
            <p14:sldId id="261"/>
          </p14:sldIdLst>
        </p14:section>
        <p14:section name="Additional copy&amp;paste slides" id="{F8F64F9D-5CD3-624B-9EAE-366DC1DD177F}">
          <p14:sldIdLst>
            <p14:sldId id="275"/>
            <p14:sldId id="27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BDC83C-BE9E-DE3B-DCE7-4AC3D8FA3B54}" name="Josephine Hoffheinz" initials="JH" userId="S::josephine.hoffheinz@ekipa.de::e0f5c9e3-43ea-4b53-8ebb-53a75749d87d" providerId="AD"/>
  <p188:author id="{044A4280-E3AE-A440-0DB4-F0B21F1EE427}" name="Nico Heby" initials="NH" userId="S::nico@ekipa.de::c88c6920-9e16-4a7e-acac-31863610828a"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6B2E24-5CAB-40BA-97F8-1CA14D423572}" v="193" dt="2024-03-14T13:43:44.2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91"/>
    <p:restoredTop sz="96966"/>
  </p:normalViewPr>
  <p:slideViewPr>
    <p:cSldViewPr snapToGrid="0">
      <p:cViewPr varScale="1">
        <p:scale>
          <a:sx n="106" d="100"/>
          <a:sy n="106" d="100"/>
        </p:scale>
        <p:origin x="88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 Sedovnik" userId="c899cdf4-4dd3-48e4-9d05-d9a3bf84ba8f" providerId="ADAL" clId="{1F6B2E24-5CAB-40BA-97F8-1CA14D423572}"/>
    <pc:docChg chg="undo redo custSel addSld delSld modSld modMainMaster modSection">
      <pc:chgData name="Nico Sedovnik" userId="c899cdf4-4dd3-48e4-9d05-d9a3bf84ba8f" providerId="ADAL" clId="{1F6B2E24-5CAB-40BA-97F8-1CA14D423572}" dt="2024-03-14T13:48:45.774" v="714" actId="108"/>
      <pc:docMkLst>
        <pc:docMk/>
      </pc:docMkLst>
      <pc:sldChg chg="delSp mod">
        <pc:chgData name="Nico Sedovnik" userId="c899cdf4-4dd3-48e4-9d05-d9a3bf84ba8f" providerId="ADAL" clId="{1F6B2E24-5CAB-40BA-97F8-1CA14D423572}" dt="2024-03-14T13:37:12.584" v="546" actId="478"/>
        <pc:sldMkLst>
          <pc:docMk/>
          <pc:sldMk cId="537293043" sldId="261"/>
        </pc:sldMkLst>
        <pc:spChg chg="del">
          <ac:chgData name="Nico Sedovnik" userId="c899cdf4-4dd3-48e4-9d05-d9a3bf84ba8f" providerId="ADAL" clId="{1F6B2E24-5CAB-40BA-97F8-1CA14D423572}" dt="2024-03-14T13:37:12.584" v="546" actId="478"/>
          <ac:spMkLst>
            <pc:docMk/>
            <pc:sldMk cId="537293043" sldId="261"/>
            <ac:spMk id="4" creationId="{C2FC37E9-BEEF-14F9-E981-CBD9B255C74E}"/>
          </ac:spMkLst>
        </pc:spChg>
      </pc:sldChg>
      <pc:sldChg chg="addSp delSp modSp mod">
        <pc:chgData name="Nico Sedovnik" userId="c899cdf4-4dd3-48e4-9d05-d9a3bf84ba8f" providerId="ADAL" clId="{1F6B2E24-5CAB-40BA-97F8-1CA14D423572}" dt="2024-03-14T13:48:45.774" v="714" actId="108"/>
        <pc:sldMkLst>
          <pc:docMk/>
          <pc:sldMk cId="642391188" sldId="266"/>
        </pc:sldMkLst>
        <pc:spChg chg="del mod">
          <ac:chgData name="Nico Sedovnik" userId="c899cdf4-4dd3-48e4-9d05-d9a3bf84ba8f" providerId="ADAL" clId="{1F6B2E24-5CAB-40BA-97F8-1CA14D423572}" dt="2024-03-14T13:39:31.071" v="609" actId="478"/>
          <ac:spMkLst>
            <pc:docMk/>
            <pc:sldMk cId="642391188" sldId="266"/>
            <ac:spMk id="4" creationId="{63E5905D-3ECB-350A-54DD-7509B4F27436}"/>
          </ac:spMkLst>
        </pc:spChg>
        <pc:spChg chg="add del mod">
          <ac:chgData name="Nico Sedovnik" userId="c899cdf4-4dd3-48e4-9d05-d9a3bf84ba8f" providerId="ADAL" clId="{1F6B2E24-5CAB-40BA-97F8-1CA14D423572}" dt="2024-03-14T10:59:06.010" v="104" actId="478"/>
          <ac:spMkLst>
            <pc:docMk/>
            <pc:sldMk cId="642391188" sldId="266"/>
            <ac:spMk id="5" creationId="{C30520E9-0AAC-C2BF-F8DD-0ECCD3D6C444}"/>
          </ac:spMkLst>
        </pc:spChg>
        <pc:spChg chg="add del mod">
          <ac:chgData name="Nico Sedovnik" userId="c899cdf4-4dd3-48e4-9d05-d9a3bf84ba8f" providerId="ADAL" clId="{1F6B2E24-5CAB-40BA-97F8-1CA14D423572}" dt="2024-03-14T13:43:13.221" v="672" actId="478"/>
          <ac:spMkLst>
            <pc:docMk/>
            <pc:sldMk cId="642391188" sldId="266"/>
            <ac:spMk id="5" creationId="{F5411688-6128-9374-4BDF-83E61D96FF2C}"/>
          </ac:spMkLst>
        </pc:spChg>
        <pc:spChg chg="del mod">
          <ac:chgData name="Nico Sedovnik" userId="c899cdf4-4dd3-48e4-9d05-d9a3bf84ba8f" providerId="ADAL" clId="{1F6B2E24-5CAB-40BA-97F8-1CA14D423572}" dt="2024-03-14T10:58:18.679" v="101" actId="478"/>
          <ac:spMkLst>
            <pc:docMk/>
            <pc:sldMk cId="642391188" sldId="266"/>
            <ac:spMk id="7" creationId="{75B6182A-1E39-EE53-02A7-3C90950DFC50}"/>
          </ac:spMkLst>
        </pc:spChg>
        <pc:spChg chg="add del mod">
          <ac:chgData name="Nico Sedovnik" userId="c899cdf4-4dd3-48e4-9d05-d9a3bf84ba8f" providerId="ADAL" clId="{1F6B2E24-5CAB-40BA-97F8-1CA14D423572}" dt="2024-03-14T13:43:17.198" v="673" actId="478"/>
          <ac:spMkLst>
            <pc:docMk/>
            <pc:sldMk cId="642391188" sldId="266"/>
            <ac:spMk id="7" creationId="{BB5F44ED-C3E8-0658-A7C2-7118C9CCF245}"/>
          </ac:spMkLst>
        </pc:spChg>
        <pc:spChg chg="add del mod">
          <ac:chgData name="Nico Sedovnik" userId="c899cdf4-4dd3-48e4-9d05-d9a3bf84ba8f" providerId="ADAL" clId="{1F6B2E24-5CAB-40BA-97F8-1CA14D423572}" dt="2024-03-14T13:48:45.774" v="714" actId="108"/>
          <ac:spMkLst>
            <pc:docMk/>
            <pc:sldMk cId="642391188" sldId="266"/>
            <ac:spMk id="11" creationId="{3DE5ADFB-210D-5A2E-86E0-A74B2EC9B0DF}"/>
          </ac:spMkLst>
        </pc:spChg>
        <pc:spChg chg="del">
          <ac:chgData name="Nico Sedovnik" userId="c899cdf4-4dd3-48e4-9d05-d9a3bf84ba8f" providerId="ADAL" clId="{1F6B2E24-5CAB-40BA-97F8-1CA14D423572}" dt="2024-03-14T10:58:17.611" v="100" actId="478"/>
          <ac:spMkLst>
            <pc:docMk/>
            <pc:sldMk cId="642391188" sldId="266"/>
            <ac:spMk id="11" creationId="{DBE65465-CE35-3657-F2AA-3178C3182F37}"/>
          </ac:spMkLst>
        </pc:spChg>
        <pc:spChg chg="add del mod">
          <ac:chgData name="Nico Sedovnik" userId="c899cdf4-4dd3-48e4-9d05-d9a3bf84ba8f" providerId="ADAL" clId="{1F6B2E24-5CAB-40BA-97F8-1CA14D423572}" dt="2024-03-14T13:40:02.801" v="633" actId="478"/>
          <ac:spMkLst>
            <pc:docMk/>
            <pc:sldMk cId="642391188" sldId="266"/>
            <ac:spMk id="12" creationId="{8B43C568-35B6-F971-8369-E1ADF6BEEA34}"/>
          </ac:spMkLst>
        </pc:spChg>
        <pc:spChg chg="del mod">
          <ac:chgData name="Nico Sedovnik" userId="c899cdf4-4dd3-48e4-9d05-d9a3bf84ba8f" providerId="ADAL" clId="{1F6B2E24-5CAB-40BA-97F8-1CA14D423572}" dt="2024-03-14T13:39:28.971" v="608" actId="478"/>
          <ac:spMkLst>
            <pc:docMk/>
            <pc:sldMk cId="642391188" sldId="266"/>
            <ac:spMk id="13" creationId="{265FFD02-C6F4-4A74-056A-E9AB8CD6AC5A}"/>
          </ac:spMkLst>
        </pc:spChg>
        <pc:spChg chg="add mod">
          <ac:chgData name="Nico Sedovnik" userId="c899cdf4-4dd3-48e4-9d05-d9a3bf84ba8f" providerId="ADAL" clId="{1F6B2E24-5CAB-40BA-97F8-1CA14D423572}" dt="2024-03-14T13:44:50.614" v="700" actId="693"/>
          <ac:spMkLst>
            <pc:docMk/>
            <pc:sldMk cId="642391188" sldId="266"/>
            <ac:spMk id="14" creationId="{0A4A2DDF-13F2-139F-8B74-0C3C1DF5895E}"/>
          </ac:spMkLst>
        </pc:spChg>
        <pc:spChg chg="add del mod">
          <ac:chgData name="Nico Sedovnik" userId="c899cdf4-4dd3-48e4-9d05-d9a3bf84ba8f" providerId="ADAL" clId="{1F6B2E24-5CAB-40BA-97F8-1CA14D423572}" dt="2024-03-14T10:59:06.010" v="104" actId="478"/>
          <ac:spMkLst>
            <pc:docMk/>
            <pc:sldMk cId="642391188" sldId="266"/>
            <ac:spMk id="14" creationId="{BCCEE31B-6102-938F-EC05-1F5B141E7AC5}"/>
          </ac:spMkLst>
        </pc:spChg>
        <pc:spChg chg="add del mod">
          <ac:chgData name="Nico Sedovnik" userId="c899cdf4-4dd3-48e4-9d05-d9a3bf84ba8f" providerId="ADAL" clId="{1F6B2E24-5CAB-40BA-97F8-1CA14D423572}" dt="2024-03-14T10:59:06.010" v="104" actId="478"/>
          <ac:spMkLst>
            <pc:docMk/>
            <pc:sldMk cId="642391188" sldId="266"/>
            <ac:spMk id="15" creationId="{89CEC700-D270-4D44-4699-33B076945139}"/>
          </ac:spMkLst>
        </pc:spChg>
        <pc:spChg chg="add mod">
          <ac:chgData name="Nico Sedovnik" userId="c899cdf4-4dd3-48e4-9d05-d9a3bf84ba8f" providerId="ADAL" clId="{1F6B2E24-5CAB-40BA-97F8-1CA14D423572}" dt="2024-03-14T13:48:16.013" v="712" actId="404"/>
          <ac:spMkLst>
            <pc:docMk/>
            <pc:sldMk cId="642391188" sldId="266"/>
            <ac:spMk id="16" creationId="{162CE3C0-BE64-2E02-4A75-E71E97BA276D}"/>
          </ac:spMkLst>
        </pc:spChg>
        <pc:spChg chg="add del mod">
          <ac:chgData name="Nico Sedovnik" userId="c899cdf4-4dd3-48e4-9d05-d9a3bf84ba8f" providerId="ADAL" clId="{1F6B2E24-5CAB-40BA-97F8-1CA14D423572}" dt="2024-03-14T10:59:06.010" v="104" actId="478"/>
          <ac:spMkLst>
            <pc:docMk/>
            <pc:sldMk cId="642391188" sldId="266"/>
            <ac:spMk id="16" creationId="{594789DA-7246-7841-9307-53A179EBB768}"/>
          </ac:spMkLst>
        </pc:spChg>
        <pc:spChg chg="add del mod">
          <ac:chgData name="Nico Sedovnik" userId="c899cdf4-4dd3-48e4-9d05-d9a3bf84ba8f" providerId="ADAL" clId="{1F6B2E24-5CAB-40BA-97F8-1CA14D423572}" dt="2024-03-14T10:59:06.010" v="104" actId="478"/>
          <ac:spMkLst>
            <pc:docMk/>
            <pc:sldMk cId="642391188" sldId="266"/>
            <ac:spMk id="17" creationId="{DCF49406-0344-DB98-AC1F-49D41E927DF7}"/>
          </ac:spMkLst>
        </pc:spChg>
        <pc:spChg chg="add del mod">
          <ac:chgData name="Nico Sedovnik" userId="c899cdf4-4dd3-48e4-9d05-d9a3bf84ba8f" providerId="ADAL" clId="{1F6B2E24-5CAB-40BA-97F8-1CA14D423572}" dt="2024-03-14T10:59:06.010" v="104" actId="478"/>
          <ac:spMkLst>
            <pc:docMk/>
            <pc:sldMk cId="642391188" sldId="266"/>
            <ac:spMk id="18" creationId="{02A2125D-7D64-0211-E1F7-3E478185F8FE}"/>
          </ac:spMkLst>
        </pc:spChg>
        <pc:spChg chg="add del mod">
          <ac:chgData name="Nico Sedovnik" userId="c899cdf4-4dd3-48e4-9d05-d9a3bf84ba8f" providerId="ADAL" clId="{1F6B2E24-5CAB-40BA-97F8-1CA14D423572}" dt="2024-03-14T10:59:06.010" v="104" actId="478"/>
          <ac:spMkLst>
            <pc:docMk/>
            <pc:sldMk cId="642391188" sldId="266"/>
            <ac:spMk id="19" creationId="{E3D67118-F614-1C99-60D1-D5643B388770}"/>
          </ac:spMkLst>
        </pc:spChg>
        <pc:spChg chg="add mod">
          <ac:chgData name="Nico Sedovnik" userId="c899cdf4-4dd3-48e4-9d05-d9a3bf84ba8f" providerId="ADAL" clId="{1F6B2E24-5CAB-40BA-97F8-1CA14D423572}" dt="2024-03-14T10:59:06.010" v="104" actId="478"/>
          <ac:spMkLst>
            <pc:docMk/>
            <pc:sldMk cId="642391188" sldId="266"/>
            <ac:spMk id="21" creationId="{56E13C81-05F7-BB9D-E6D6-BB2B17A103E8}"/>
          </ac:spMkLst>
        </pc:spChg>
        <pc:spChg chg="add mod">
          <ac:chgData name="Nico Sedovnik" userId="c899cdf4-4dd3-48e4-9d05-d9a3bf84ba8f" providerId="ADAL" clId="{1F6B2E24-5CAB-40BA-97F8-1CA14D423572}" dt="2024-03-14T10:59:06.010" v="104" actId="478"/>
          <ac:spMkLst>
            <pc:docMk/>
            <pc:sldMk cId="642391188" sldId="266"/>
            <ac:spMk id="23" creationId="{DE9BBC54-250C-F261-F29C-AA226540A929}"/>
          </ac:spMkLst>
        </pc:spChg>
        <pc:spChg chg="add mod">
          <ac:chgData name="Nico Sedovnik" userId="c899cdf4-4dd3-48e4-9d05-d9a3bf84ba8f" providerId="ADAL" clId="{1F6B2E24-5CAB-40BA-97F8-1CA14D423572}" dt="2024-03-14T10:59:06.010" v="104" actId="478"/>
          <ac:spMkLst>
            <pc:docMk/>
            <pc:sldMk cId="642391188" sldId="266"/>
            <ac:spMk id="25" creationId="{22A827CF-45E5-7743-F245-82CDE7BD7395}"/>
          </ac:spMkLst>
        </pc:spChg>
        <pc:spChg chg="add mod">
          <ac:chgData name="Nico Sedovnik" userId="c899cdf4-4dd3-48e4-9d05-d9a3bf84ba8f" providerId="ADAL" clId="{1F6B2E24-5CAB-40BA-97F8-1CA14D423572}" dt="2024-03-14T10:59:06.010" v="104" actId="478"/>
          <ac:spMkLst>
            <pc:docMk/>
            <pc:sldMk cId="642391188" sldId="266"/>
            <ac:spMk id="27" creationId="{B7A669E1-C407-D4D2-0265-BF9BFB859386}"/>
          </ac:spMkLst>
        </pc:spChg>
        <pc:spChg chg="add mod">
          <ac:chgData name="Nico Sedovnik" userId="c899cdf4-4dd3-48e4-9d05-d9a3bf84ba8f" providerId="ADAL" clId="{1F6B2E24-5CAB-40BA-97F8-1CA14D423572}" dt="2024-03-14T10:59:06.010" v="104" actId="478"/>
          <ac:spMkLst>
            <pc:docMk/>
            <pc:sldMk cId="642391188" sldId="266"/>
            <ac:spMk id="29" creationId="{4BCAEEE0-42D8-45EC-6876-0D2282C78916}"/>
          </ac:spMkLst>
        </pc:spChg>
        <pc:spChg chg="add mod">
          <ac:chgData name="Nico Sedovnik" userId="c899cdf4-4dd3-48e4-9d05-d9a3bf84ba8f" providerId="ADAL" clId="{1F6B2E24-5CAB-40BA-97F8-1CA14D423572}" dt="2024-03-14T10:59:06.010" v="104" actId="478"/>
          <ac:spMkLst>
            <pc:docMk/>
            <pc:sldMk cId="642391188" sldId="266"/>
            <ac:spMk id="31" creationId="{03F9DC3E-7AB9-19BC-5675-C552C165942D}"/>
          </ac:spMkLst>
        </pc:spChg>
        <pc:spChg chg="add mod">
          <ac:chgData name="Nico Sedovnik" userId="c899cdf4-4dd3-48e4-9d05-d9a3bf84ba8f" providerId="ADAL" clId="{1F6B2E24-5CAB-40BA-97F8-1CA14D423572}" dt="2024-03-14T10:59:06.010" v="104" actId="478"/>
          <ac:spMkLst>
            <pc:docMk/>
            <pc:sldMk cId="642391188" sldId="266"/>
            <ac:spMk id="33" creationId="{45502A6E-1AD5-1141-9056-DFE2C29437E7}"/>
          </ac:spMkLst>
        </pc:spChg>
      </pc:sldChg>
      <pc:sldChg chg="del">
        <pc:chgData name="Nico Sedovnik" userId="c899cdf4-4dd3-48e4-9d05-d9a3bf84ba8f" providerId="ADAL" clId="{1F6B2E24-5CAB-40BA-97F8-1CA14D423572}" dt="2024-03-14T10:55:03.427" v="20" actId="2696"/>
        <pc:sldMkLst>
          <pc:docMk/>
          <pc:sldMk cId="985856299" sldId="268"/>
        </pc:sldMkLst>
      </pc:sldChg>
      <pc:sldChg chg="addSp delSp modSp del mod">
        <pc:chgData name="Nico Sedovnik" userId="c899cdf4-4dd3-48e4-9d05-d9a3bf84ba8f" providerId="ADAL" clId="{1F6B2E24-5CAB-40BA-97F8-1CA14D423572}" dt="2024-03-14T11:23:10.252" v="350" actId="2696"/>
        <pc:sldMkLst>
          <pc:docMk/>
          <pc:sldMk cId="550875588" sldId="271"/>
        </pc:sldMkLst>
        <pc:spChg chg="add del">
          <ac:chgData name="Nico Sedovnik" userId="c899cdf4-4dd3-48e4-9d05-d9a3bf84ba8f" providerId="ADAL" clId="{1F6B2E24-5CAB-40BA-97F8-1CA14D423572}" dt="2024-03-14T11:09:01.782" v="246" actId="478"/>
          <ac:spMkLst>
            <pc:docMk/>
            <pc:sldMk cId="550875588" sldId="271"/>
            <ac:spMk id="2" creationId="{89C5F3D7-304A-0B8B-8BD8-358613E90348}"/>
          </ac:spMkLst>
        </pc:spChg>
        <pc:spChg chg="add del mod">
          <ac:chgData name="Nico Sedovnik" userId="c899cdf4-4dd3-48e4-9d05-d9a3bf84ba8f" providerId="ADAL" clId="{1F6B2E24-5CAB-40BA-97F8-1CA14D423572}" dt="2024-03-14T11:22:35.343" v="346" actId="478"/>
          <ac:spMkLst>
            <pc:docMk/>
            <pc:sldMk cId="550875588" sldId="271"/>
            <ac:spMk id="6" creationId="{57115745-EA2F-156B-0FCD-62252EFD8CFA}"/>
          </ac:spMkLst>
        </pc:spChg>
      </pc:sldChg>
      <pc:sldChg chg="del">
        <pc:chgData name="Nico Sedovnik" userId="c899cdf4-4dd3-48e4-9d05-d9a3bf84ba8f" providerId="ADAL" clId="{1F6B2E24-5CAB-40BA-97F8-1CA14D423572}" dt="2024-03-14T11:22:21.096" v="345" actId="2696"/>
        <pc:sldMkLst>
          <pc:docMk/>
          <pc:sldMk cId="886721739" sldId="272"/>
        </pc:sldMkLst>
      </pc:sldChg>
      <pc:sldChg chg="del">
        <pc:chgData name="Nico Sedovnik" userId="c899cdf4-4dd3-48e4-9d05-d9a3bf84ba8f" providerId="ADAL" clId="{1F6B2E24-5CAB-40BA-97F8-1CA14D423572}" dt="2024-03-14T11:24:46.916" v="365" actId="2696"/>
        <pc:sldMkLst>
          <pc:docMk/>
          <pc:sldMk cId="1832142309" sldId="273"/>
        </pc:sldMkLst>
      </pc:sldChg>
      <pc:sldChg chg="new">
        <pc:chgData name="Nico Sedovnik" userId="c899cdf4-4dd3-48e4-9d05-d9a3bf84ba8f" providerId="ADAL" clId="{1F6B2E24-5CAB-40BA-97F8-1CA14D423572}" dt="2024-03-14T11:18:22.956" v="258" actId="680"/>
        <pc:sldMkLst>
          <pc:docMk/>
          <pc:sldMk cId="440328055" sldId="274"/>
        </pc:sldMkLst>
      </pc:sldChg>
      <pc:sldChg chg="addSp delSp modSp new del mod">
        <pc:chgData name="Nico Sedovnik" userId="c899cdf4-4dd3-48e4-9d05-d9a3bf84ba8f" providerId="ADAL" clId="{1F6B2E24-5CAB-40BA-97F8-1CA14D423572}" dt="2024-03-14T11:09:44.412" v="250" actId="2696"/>
        <pc:sldMkLst>
          <pc:docMk/>
          <pc:sldMk cId="2254850328" sldId="274"/>
        </pc:sldMkLst>
        <pc:spChg chg="del mod">
          <ac:chgData name="Nico Sedovnik" userId="c899cdf4-4dd3-48e4-9d05-d9a3bf84ba8f" providerId="ADAL" clId="{1F6B2E24-5CAB-40BA-97F8-1CA14D423572}" dt="2024-03-14T11:04:13.627" v="159" actId="478"/>
          <ac:spMkLst>
            <pc:docMk/>
            <pc:sldMk cId="2254850328" sldId="274"/>
            <ac:spMk id="2" creationId="{28D2B080-6EB5-6B3E-515D-08FB73AAC78F}"/>
          </ac:spMkLst>
        </pc:spChg>
        <pc:spChg chg="mod">
          <ac:chgData name="Nico Sedovnik" userId="c899cdf4-4dd3-48e4-9d05-d9a3bf84ba8f" providerId="ADAL" clId="{1F6B2E24-5CAB-40BA-97F8-1CA14D423572}" dt="2024-03-14T11:08:33.994" v="227" actId="20577"/>
          <ac:spMkLst>
            <pc:docMk/>
            <pc:sldMk cId="2254850328" sldId="274"/>
            <ac:spMk id="3" creationId="{E7894C25-58BE-717B-F058-690C21935814}"/>
          </ac:spMkLst>
        </pc:spChg>
        <pc:spChg chg="add del">
          <ac:chgData name="Nico Sedovnik" userId="c899cdf4-4dd3-48e4-9d05-d9a3bf84ba8f" providerId="ADAL" clId="{1F6B2E24-5CAB-40BA-97F8-1CA14D423572}" dt="2024-03-14T11:08:38.189" v="233" actId="478"/>
          <ac:spMkLst>
            <pc:docMk/>
            <pc:sldMk cId="2254850328" sldId="274"/>
            <ac:spMk id="4" creationId="{48E6427A-C133-948A-D7EA-4918047BE6FF}"/>
          </ac:spMkLst>
        </pc:spChg>
        <pc:spChg chg="add del">
          <ac:chgData name="Nico Sedovnik" userId="c899cdf4-4dd3-48e4-9d05-d9a3bf84ba8f" providerId="ADAL" clId="{1F6B2E24-5CAB-40BA-97F8-1CA14D423572}" dt="2024-03-14T11:08:36.195" v="232" actId="478"/>
          <ac:spMkLst>
            <pc:docMk/>
            <pc:sldMk cId="2254850328" sldId="274"/>
            <ac:spMk id="5" creationId="{E8EC23FA-A033-1B6E-5FBB-35938204BAC3}"/>
          </ac:spMkLst>
        </pc:spChg>
        <pc:spChg chg="add del mod">
          <ac:chgData name="Nico Sedovnik" userId="c899cdf4-4dd3-48e4-9d05-d9a3bf84ba8f" providerId="ADAL" clId="{1F6B2E24-5CAB-40BA-97F8-1CA14D423572}" dt="2024-03-14T11:05:08.703" v="170" actId="478"/>
          <ac:spMkLst>
            <pc:docMk/>
            <pc:sldMk cId="2254850328" sldId="274"/>
            <ac:spMk id="7" creationId="{B31CB7C2-4725-B7A5-0491-7D660CEF1EF2}"/>
          </ac:spMkLst>
        </pc:spChg>
      </pc:sldChg>
      <pc:sldChg chg="new">
        <pc:chgData name="Nico Sedovnik" userId="c899cdf4-4dd3-48e4-9d05-d9a3bf84ba8f" providerId="ADAL" clId="{1F6B2E24-5CAB-40BA-97F8-1CA14D423572}" dt="2024-03-14T11:23:18.122" v="351" actId="680"/>
        <pc:sldMkLst>
          <pc:docMk/>
          <pc:sldMk cId="3105583857" sldId="275"/>
        </pc:sldMkLst>
      </pc:sldChg>
      <pc:sldMasterChg chg="addSldLayout modSldLayout">
        <pc:chgData name="Nico Sedovnik" userId="c899cdf4-4dd3-48e4-9d05-d9a3bf84ba8f" providerId="ADAL" clId="{1F6B2E24-5CAB-40BA-97F8-1CA14D423572}" dt="2024-03-14T13:44:02.492" v="695" actId="478"/>
        <pc:sldMasterMkLst>
          <pc:docMk/>
          <pc:sldMasterMk cId="2394396925" sldId="2147483661"/>
        </pc:sldMasterMkLst>
        <pc:sldLayoutChg chg="addSp delSp modSp mod">
          <pc:chgData name="Nico Sedovnik" userId="c899cdf4-4dd3-48e4-9d05-d9a3bf84ba8f" providerId="ADAL" clId="{1F6B2E24-5CAB-40BA-97F8-1CA14D423572}" dt="2024-03-14T11:30:00.213" v="429"/>
          <pc:sldLayoutMkLst>
            <pc:docMk/>
            <pc:sldMasterMk cId="2394396925" sldId="2147483661"/>
            <pc:sldLayoutMk cId="1783054580" sldId="2147483674"/>
          </pc:sldLayoutMkLst>
          <pc:spChg chg="del">
            <ac:chgData name="Nico Sedovnik" userId="c899cdf4-4dd3-48e4-9d05-d9a3bf84ba8f" providerId="ADAL" clId="{1F6B2E24-5CAB-40BA-97F8-1CA14D423572}" dt="2024-03-14T11:04:18.194" v="160" actId="478"/>
            <ac:spMkLst>
              <pc:docMk/>
              <pc:sldMasterMk cId="2394396925" sldId="2147483661"/>
              <pc:sldLayoutMk cId="1783054580" sldId="2147483674"/>
              <ac:spMk id="2" creationId="{9A09CF22-0C7B-B8E0-EEF8-7EA4D09EAF28}"/>
            </ac:spMkLst>
          </pc:spChg>
          <pc:spChg chg="add del">
            <ac:chgData name="Nico Sedovnik" userId="c899cdf4-4dd3-48e4-9d05-d9a3bf84ba8f" providerId="ADAL" clId="{1F6B2E24-5CAB-40BA-97F8-1CA14D423572}" dt="2024-03-14T11:18:07.142" v="255" actId="478"/>
            <ac:spMkLst>
              <pc:docMk/>
              <pc:sldMasterMk cId="2394396925" sldId="2147483661"/>
              <pc:sldLayoutMk cId="1783054580" sldId="2147483674"/>
              <ac:spMk id="3" creationId="{5402531D-663E-4F48-BA71-AC207EEA93D3}"/>
            </ac:spMkLst>
          </pc:spChg>
          <pc:spChg chg="add del">
            <ac:chgData name="Nico Sedovnik" userId="c899cdf4-4dd3-48e4-9d05-d9a3bf84ba8f" providerId="ADAL" clId="{1F6B2E24-5CAB-40BA-97F8-1CA14D423572}" dt="2024-03-14T11:18:09.264" v="256" actId="478"/>
            <ac:spMkLst>
              <pc:docMk/>
              <pc:sldMasterMk cId="2394396925" sldId="2147483661"/>
              <pc:sldLayoutMk cId="1783054580" sldId="2147483674"/>
              <ac:spMk id="4" creationId="{7489963A-FF12-C3B1-57CE-95D2F958E518}"/>
            </ac:spMkLst>
          </pc:spChg>
          <pc:spChg chg="mod">
            <ac:chgData name="Nico Sedovnik" userId="c899cdf4-4dd3-48e4-9d05-d9a3bf84ba8f" providerId="ADAL" clId="{1F6B2E24-5CAB-40BA-97F8-1CA14D423572}" dt="2024-03-14T11:22:05.623" v="344" actId="14100"/>
            <ac:spMkLst>
              <pc:docMk/>
              <pc:sldMasterMk cId="2394396925" sldId="2147483661"/>
              <pc:sldLayoutMk cId="1783054580" sldId="2147483674"/>
              <ac:spMk id="6" creationId="{8814DEDD-7C5C-9062-14A1-B8310D3491F0}"/>
            </ac:spMkLst>
          </pc:spChg>
          <pc:spChg chg="add del mod">
            <ac:chgData name="Nico Sedovnik" userId="c899cdf4-4dd3-48e4-9d05-d9a3bf84ba8f" providerId="ADAL" clId="{1F6B2E24-5CAB-40BA-97F8-1CA14D423572}" dt="2024-03-14T11:08:50.422" v="245" actId="478"/>
            <ac:spMkLst>
              <pc:docMk/>
              <pc:sldMasterMk cId="2394396925" sldId="2147483661"/>
              <pc:sldLayoutMk cId="1783054580" sldId="2147483674"/>
              <ac:spMk id="8" creationId="{0E632A6F-1424-3278-7BF9-822868376773}"/>
            </ac:spMkLst>
          </pc:spChg>
          <pc:spChg chg="add del">
            <ac:chgData name="Nico Sedovnik" userId="c899cdf4-4dd3-48e4-9d05-d9a3bf84ba8f" providerId="ADAL" clId="{1F6B2E24-5CAB-40BA-97F8-1CA14D423572}" dt="2024-03-14T11:18:06.538" v="254" actId="478"/>
            <ac:spMkLst>
              <pc:docMk/>
              <pc:sldMasterMk cId="2394396925" sldId="2147483661"/>
              <pc:sldLayoutMk cId="1783054580" sldId="2147483674"/>
              <ac:spMk id="9" creationId="{925018C8-7245-5DBF-F3D5-BA23E16A4DB2}"/>
            </ac:spMkLst>
          </pc:spChg>
          <pc:spChg chg="add del mod">
            <ac:chgData name="Nico Sedovnik" userId="c899cdf4-4dd3-48e4-9d05-d9a3bf84ba8f" providerId="ADAL" clId="{1F6B2E24-5CAB-40BA-97F8-1CA14D423572}" dt="2024-03-14T11:09:22.025" v="247" actId="478"/>
            <ac:spMkLst>
              <pc:docMk/>
              <pc:sldMasterMk cId="2394396925" sldId="2147483661"/>
              <pc:sldLayoutMk cId="1783054580" sldId="2147483674"/>
              <ac:spMk id="10" creationId="{79953A69-D0EC-8B67-10F0-6DD94D37BEBC}"/>
            </ac:spMkLst>
          </pc:spChg>
          <pc:spChg chg="add del mod">
            <ac:chgData name="Nico Sedovnik" userId="c899cdf4-4dd3-48e4-9d05-d9a3bf84ba8f" providerId="ADAL" clId="{1F6B2E24-5CAB-40BA-97F8-1CA14D423572}" dt="2024-03-14T11:18:02.384" v="252" actId="478"/>
            <ac:spMkLst>
              <pc:docMk/>
              <pc:sldMasterMk cId="2394396925" sldId="2147483661"/>
              <pc:sldLayoutMk cId="1783054580" sldId="2147483674"/>
              <ac:spMk id="11" creationId="{03ED7F1D-24C6-E338-CE03-06D5CBCF7DF6}"/>
            </ac:spMkLst>
          </pc:spChg>
          <pc:spChg chg="add del mod">
            <ac:chgData name="Nico Sedovnik" userId="c899cdf4-4dd3-48e4-9d05-d9a3bf84ba8f" providerId="ADAL" clId="{1F6B2E24-5CAB-40BA-97F8-1CA14D423572}" dt="2024-03-14T11:22:56.203" v="349" actId="478"/>
            <ac:spMkLst>
              <pc:docMk/>
              <pc:sldMasterMk cId="2394396925" sldId="2147483661"/>
              <pc:sldLayoutMk cId="1783054580" sldId="2147483674"/>
              <ac:spMk id="12" creationId="{22D673A4-B70F-0C93-0959-C7F27697F993}"/>
            </ac:spMkLst>
          </pc:spChg>
          <pc:spChg chg="add mod">
            <ac:chgData name="Nico Sedovnik" userId="c899cdf4-4dd3-48e4-9d05-d9a3bf84ba8f" providerId="ADAL" clId="{1F6B2E24-5CAB-40BA-97F8-1CA14D423572}" dt="2024-03-14T11:22:46.168" v="348"/>
            <ac:spMkLst>
              <pc:docMk/>
              <pc:sldMasterMk cId="2394396925" sldId="2147483661"/>
              <pc:sldLayoutMk cId="1783054580" sldId="2147483674"/>
              <ac:spMk id="13" creationId="{49CF64C0-E243-06CD-26B7-4B40EEDF33F3}"/>
            </ac:spMkLst>
          </pc:spChg>
          <pc:spChg chg="add mod">
            <ac:chgData name="Nico Sedovnik" userId="c899cdf4-4dd3-48e4-9d05-d9a3bf84ba8f" providerId="ADAL" clId="{1F6B2E24-5CAB-40BA-97F8-1CA14D423572}" dt="2024-03-14T11:29:39.280" v="424"/>
            <ac:spMkLst>
              <pc:docMk/>
              <pc:sldMasterMk cId="2394396925" sldId="2147483661"/>
              <pc:sldLayoutMk cId="1783054580" sldId="2147483674"/>
              <ac:spMk id="14" creationId="{84028698-8DC6-BE1B-905D-BE781F8B8D5A}"/>
            </ac:spMkLst>
          </pc:spChg>
          <pc:picChg chg="del">
            <ac:chgData name="Nico Sedovnik" userId="c899cdf4-4dd3-48e4-9d05-d9a3bf84ba8f" providerId="ADAL" clId="{1F6B2E24-5CAB-40BA-97F8-1CA14D423572}" dt="2024-03-14T11:28:05.451" v="381" actId="478"/>
            <ac:picMkLst>
              <pc:docMk/>
              <pc:sldMasterMk cId="2394396925" sldId="2147483661"/>
              <pc:sldLayoutMk cId="1783054580" sldId="2147483674"/>
              <ac:picMk id="5" creationId="{D9FE6DEA-5B41-0F88-E66B-01EF98ACE510}"/>
            </ac:picMkLst>
          </pc:picChg>
          <pc:picChg chg="add mod">
            <ac:chgData name="Nico Sedovnik" userId="c899cdf4-4dd3-48e4-9d05-d9a3bf84ba8f" providerId="ADAL" clId="{1F6B2E24-5CAB-40BA-97F8-1CA14D423572}" dt="2024-03-14T11:30:00.213" v="429"/>
            <ac:picMkLst>
              <pc:docMk/>
              <pc:sldMasterMk cId="2394396925" sldId="2147483661"/>
              <pc:sldLayoutMk cId="1783054580" sldId="2147483674"/>
              <ac:picMk id="15" creationId="{635AABAE-AC81-3A65-7275-69D28E14BF1E}"/>
            </ac:picMkLst>
          </pc:picChg>
        </pc:sldLayoutChg>
        <pc:sldLayoutChg chg="addSp delSp modSp mod">
          <pc:chgData name="Nico Sedovnik" userId="c899cdf4-4dd3-48e4-9d05-d9a3bf84ba8f" providerId="ADAL" clId="{1F6B2E24-5CAB-40BA-97F8-1CA14D423572}" dt="2024-03-14T11:29:08.385" v="416"/>
          <pc:sldLayoutMkLst>
            <pc:docMk/>
            <pc:sldMasterMk cId="2394396925" sldId="2147483661"/>
            <pc:sldLayoutMk cId="3485044174" sldId="2147483678"/>
          </pc:sldLayoutMkLst>
          <pc:spChg chg="add mod">
            <ac:chgData name="Nico Sedovnik" userId="c899cdf4-4dd3-48e4-9d05-d9a3bf84ba8f" providerId="ADAL" clId="{1F6B2E24-5CAB-40BA-97F8-1CA14D423572}" dt="2024-03-14T11:28:37.221" v="392" actId="208"/>
            <ac:spMkLst>
              <pc:docMk/>
              <pc:sldMasterMk cId="2394396925" sldId="2147483661"/>
              <pc:sldLayoutMk cId="3485044174" sldId="2147483678"/>
              <ac:spMk id="2" creationId="{992FB9E3-64AD-A746-39E0-2CA9A6C42D9E}"/>
            </ac:spMkLst>
          </pc:spChg>
          <pc:picChg chg="add del mod">
            <ac:chgData name="Nico Sedovnik" userId="c899cdf4-4dd3-48e4-9d05-d9a3bf84ba8f" providerId="ADAL" clId="{1F6B2E24-5CAB-40BA-97F8-1CA14D423572}" dt="2024-03-14T11:28:51.511" v="397" actId="478"/>
            <ac:picMkLst>
              <pc:docMk/>
              <pc:sldMasterMk cId="2394396925" sldId="2147483661"/>
              <pc:sldLayoutMk cId="3485044174" sldId="2147483678"/>
              <ac:picMk id="5" creationId="{61FA5E01-21CF-4B83-EE57-1E010CAD1DBC}"/>
            </ac:picMkLst>
          </pc:picChg>
          <pc:picChg chg="add mod">
            <ac:chgData name="Nico Sedovnik" userId="c899cdf4-4dd3-48e4-9d05-d9a3bf84ba8f" providerId="ADAL" clId="{1F6B2E24-5CAB-40BA-97F8-1CA14D423572}" dt="2024-03-14T11:29:08.385" v="416"/>
            <ac:picMkLst>
              <pc:docMk/>
              <pc:sldMasterMk cId="2394396925" sldId="2147483661"/>
              <pc:sldLayoutMk cId="3485044174" sldId="2147483678"/>
              <ac:picMk id="7" creationId="{2EB8E7AD-AC19-7204-D449-068621C1C5FA}"/>
            </ac:picMkLst>
          </pc:picChg>
        </pc:sldLayoutChg>
        <pc:sldLayoutChg chg="addSp delSp modSp mod">
          <pc:chgData name="Nico Sedovnik" userId="c899cdf4-4dd3-48e4-9d05-d9a3bf84ba8f" providerId="ADAL" clId="{1F6B2E24-5CAB-40BA-97F8-1CA14D423572}" dt="2024-03-14T13:44:02.492" v="695" actId="478"/>
          <pc:sldLayoutMkLst>
            <pc:docMk/>
            <pc:sldMasterMk cId="2394396925" sldId="2147483661"/>
            <pc:sldLayoutMk cId="496303994" sldId="2147483679"/>
          </pc:sldLayoutMkLst>
          <pc:spChg chg="mod">
            <ac:chgData name="Nico Sedovnik" userId="c899cdf4-4dd3-48e4-9d05-d9a3bf84ba8f" providerId="ADAL" clId="{1F6B2E24-5CAB-40BA-97F8-1CA14D423572}" dt="2024-03-14T10:55:28.270" v="36" actId="20577"/>
            <ac:spMkLst>
              <pc:docMk/>
              <pc:sldMasterMk cId="2394396925" sldId="2147483661"/>
              <pc:sldLayoutMk cId="496303994" sldId="2147483679"/>
              <ac:spMk id="2" creationId="{7E5FA1BE-7633-F019-9769-1B38AF726BC0}"/>
            </ac:spMkLst>
          </pc:spChg>
          <pc:spChg chg="add del mod">
            <ac:chgData name="Nico Sedovnik" userId="c899cdf4-4dd3-48e4-9d05-d9a3bf84ba8f" providerId="ADAL" clId="{1F6B2E24-5CAB-40BA-97F8-1CA14D423572}" dt="2024-03-14T13:44:02.492" v="695" actId="478"/>
            <ac:spMkLst>
              <pc:docMk/>
              <pc:sldMasterMk cId="2394396925" sldId="2147483661"/>
              <pc:sldLayoutMk cId="496303994" sldId="2147483679"/>
              <ac:spMk id="5" creationId="{42E496AD-F7F7-A63E-8603-C755108DB0A7}"/>
            </ac:spMkLst>
          </pc:spChg>
          <pc:spChg chg="add mod">
            <ac:chgData name="Nico Sedovnik" userId="c899cdf4-4dd3-48e4-9d05-d9a3bf84ba8f" providerId="ADAL" clId="{1F6B2E24-5CAB-40BA-97F8-1CA14D423572}" dt="2024-03-14T10:57:06.780" v="88" actId="14100"/>
            <ac:spMkLst>
              <pc:docMk/>
              <pc:sldMasterMk cId="2394396925" sldId="2147483661"/>
              <pc:sldLayoutMk cId="496303994" sldId="2147483679"/>
              <ac:spMk id="6" creationId="{A8D7A897-6AB0-F25C-F416-5403575E33D7}"/>
            </ac:spMkLst>
          </pc:spChg>
          <pc:spChg chg="add del mod">
            <ac:chgData name="Nico Sedovnik" userId="c899cdf4-4dd3-48e4-9d05-d9a3bf84ba8f" providerId="ADAL" clId="{1F6B2E24-5CAB-40BA-97F8-1CA14D423572}" dt="2024-03-14T13:42:54.198" v="669"/>
            <ac:spMkLst>
              <pc:docMk/>
              <pc:sldMasterMk cId="2394396925" sldId="2147483661"/>
              <pc:sldLayoutMk cId="496303994" sldId="2147483679"/>
              <ac:spMk id="8" creationId="{E1DE485B-6D1B-C7EC-A809-45580755D314}"/>
            </ac:spMkLst>
          </pc:spChg>
          <pc:spChg chg="mod">
            <ac:chgData name="Nico Sedovnik" userId="c899cdf4-4dd3-48e4-9d05-d9a3bf84ba8f" providerId="ADAL" clId="{1F6B2E24-5CAB-40BA-97F8-1CA14D423572}" dt="2024-03-14T13:38:46.107" v="594" actId="20577"/>
            <ac:spMkLst>
              <pc:docMk/>
              <pc:sldMasterMk cId="2394396925" sldId="2147483661"/>
              <pc:sldLayoutMk cId="496303994" sldId="2147483679"/>
              <ac:spMk id="10" creationId="{7D2845AB-3F9A-3E95-2BD1-585513C57630}"/>
            </ac:spMkLst>
          </pc:spChg>
          <pc:spChg chg="add del mod">
            <ac:chgData name="Nico Sedovnik" userId="c899cdf4-4dd3-48e4-9d05-d9a3bf84ba8f" providerId="ADAL" clId="{1F6B2E24-5CAB-40BA-97F8-1CA14D423572}" dt="2024-03-14T13:38:54.628" v="599" actId="47"/>
            <ac:spMkLst>
              <pc:docMk/>
              <pc:sldMasterMk cId="2394396925" sldId="2147483661"/>
              <pc:sldLayoutMk cId="496303994" sldId="2147483679"/>
              <ac:spMk id="11" creationId="{9CAD92EB-890D-F54D-04D2-C7B611BA4891}"/>
            </ac:spMkLst>
          </pc:spChg>
          <pc:spChg chg="mod">
            <ac:chgData name="Nico Sedovnik" userId="c899cdf4-4dd3-48e4-9d05-d9a3bf84ba8f" providerId="ADAL" clId="{1F6B2E24-5CAB-40BA-97F8-1CA14D423572}" dt="2024-03-14T13:32:40.237" v="438" actId="20577"/>
            <ac:spMkLst>
              <pc:docMk/>
              <pc:sldMasterMk cId="2394396925" sldId="2147483661"/>
              <pc:sldLayoutMk cId="496303994" sldId="2147483679"/>
              <ac:spMk id="12" creationId="{B1E017E9-3A1B-F2EC-5507-0221370E1A90}"/>
            </ac:spMkLst>
          </pc:spChg>
          <pc:spChg chg="mod">
            <ac:chgData name="Nico Sedovnik" userId="c899cdf4-4dd3-48e4-9d05-d9a3bf84ba8f" providerId="ADAL" clId="{1F6B2E24-5CAB-40BA-97F8-1CA14D423572}" dt="2024-03-14T13:35:11.324" v="542" actId="20577"/>
            <ac:spMkLst>
              <pc:docMk/>
              <pc:sldMasterMk cId="2394396925" sldId="2147483661"/>
              <pc:sldLayoutMk cId="496303994" sldId="2147483679"/>
              <ac:spMk id="13" creationId="{C6C5D7BB-F081-AE0C-6BAA-5C53E9968F72}"/>
            </ac:spMkLst>
          </pc:spChg>
          <pc:spChg chg="add mod">
            <ac:chgData name="Nico Sedovnik" userId="c899cdf4-4dd3-48e4-9d05-d9a3bf84ba8f" providerId="ADAL" clId="{1F6B2E24-5CAB-40BA-97F8-1CA14D423572}" dt="2024-03-14T10:56:36.030" v="83" actId="1076"/>
            <ac:spMkLst>
              <pc:docMk/>
              <pc:sldMasterMk cId="2394396925" sldId="2147483661"/>
              <pc:sldLayoutMk cId="496303994" sldId="2147483679"/>
              <ac:spMk id="14" creationId="{537FEAE9-B8F2-6161-EB22-68B1DD0F5CBA}"/>
            </ac:spMkLst>
          </pc:spChg>
          <pc:spChg chg="add mod">
            <ac:chgData name="Nico Sedovnik" userId="c899cdf4-4dd3-48e4-9d05-d9a3bf84ba8f" providerId="ADAL" clId="{1F6B2E24-5CAB-40BA-97F8-1CA14D423572}" dt="2024-03-14T10:56:46.017" v="85" actId="1076"/>
            <ac:spMkLst>
              <pc:docMk/>
              <pc:sldMasterMk cId="2394396925" sldId="2147483661"/>
              <pc:sldLayoutMk cId="496303994" sldId="2147483679"/>
              <ac:spMk id="16" creationId="{4317B529-A101-E9F0-28DF-73ABA8D0EA88}"/>
            </ac:spMkLst>
          </pc:spChg>
          <pc:spChg chg="add mod">
            <ac:chgData name="Nico Sedovnik" userId="c899cdf4-4dd3-48e4-9d05-d9a3bf84ba8f" providerId="ADAL" clId="{1F6B2E24-5CAB-40BA-97F8-1CA14D423572}" dt="2024-03-14T10:57:21.647" v="90" actId="1076"/>
            <ac:spMkLst>
              <pc:docMk/>
              <pc:sldMasterMk cId="2394396925" sldId="2147483661"/>
              <pc:sldLayoutMk cId="496303994" sldId="2147483679"/>
              <ac:spMk id="17" creationId="{5AFB7546-0AFC-701B-004C-8A214F0B4222}"/>
            </ac:spMkLst>
          </pc:spChg>
          <pc:spChg chg="add mod">
            <ac:chgData name="Nico Sedovnik" userId="c899cdf4-4dd3-48e4-9d05-d9a3bf84ba8f" providerId="ADAL" clId="{1F6B2E24-5CAB-40BA-97F8-1CA14D423572}" dt="2024-03-14T10:57:29.784" v="92" actId="1076"/>
            <ac:spMkLst>
              <pc:docMk/>
              <pc:sldMasterMk cId="2394396925" sldId="2147483661"/>
              <pc:sldLayoutMk cId="496303994" sldId="2147483679"/>
              <ac:spMk id="19" creationId="{E1A5A716-36CB-709A-CA24-BCC3E59754EC}"/>
            </ac:spMkLst>
          </pc:spChg>
          <pc:spChg chg="del">
            <ac:chgData name="Nico Sedovnik" userId="c899cdf4-4dd3-48e4-9d05-d9a3bf84ba8f" providerId="ADAL" clId="{1F6B2E24-5CAB-40BA-97F8-1CA14D423572}" dt="2024-03-14T10:56:00.005" v="49" actId="478"/>
            <ac:spMkLst>
              <pc:docMk/>
              <pc:sldMasterMk cId="2394396925" sldId="2147483661"/>
              <pc:sldLayoutMk cId="496303994" sldId="2147483679"/>
              <ac:spMk id="20" creationId="{0182DB51-A959-F2BA-B39D-3F854ABEF219}"/>
            </ac:spMkLst>
          </pc:spChg>
          <pc:spChg chg="del">
            <ac:chgData name="Nico Sedovnik" userId="c899cdf4-4dd3-48e4-9d05-d9a3bf84ba8f" providerId="ADAL" clId="{1F6B2E24-5CAB-40BA-97F8-1CA14D423572}" dt="2024-03-14T10:56:03.589" v="50" actId="478"/>
            <ac:spMkLst>
              <pc:docMk/>
              <pc:sldMasterMk cId="2394396925" sldId="2147483661"/>
              <pc:sldLayoutMk cId="496303994" sldId="2147483679"/>
              <ac:spMk id="21" creationId="{15C017A4-20BC-EBB8-F12E-3F64FAC018C4}"/>
            </ac:spMkLst>
          </pc:spChg>
          <pc:spChg chg="add mod">
            <ac:chgData name="Nico Sedovnik" userId="c899cdf4-4dd3-48e4-9d05-d9a3bf84ba8f" providerId="ADAL" clId="{1F6B2E24-5CAB-40BA-97F8-1CA14D423572}" dt="2024-03-14T10:57:53.364" v="97" actId="1035"/>
            <ac:spMkLst>
              <pc:docMk/>
              <pc:sldMasterMk cId="2394396925" sldId="2147483661"/>
              <pc:sldLayoutMk cId="496303994" sldId="2147483679"/>
              <ac:spMk id="22" creationId="{F2809980-C0F2-B9B7-7B22-2DE59AE9382B}"/>
            </ac:spMkLst>
          </pc:spChg>
          <pc:spChg chg="mod">
            <ac:chgData name="Nico Sedovnik" userId="c899cdf4-4dd3-48e4-9d05-d9a3bf84ba8f" providerId="ADAL" clId="{1F6B2E24-5CAB-40BA-97F8-1CA14D423572}" dt="2024-03-14T10:56:14.699" v="76" actId="1035"/>
            <ac:spMkLst>
              <pc:docMk/>
              <pc:sldMasterMk cId="2394396925" sldId="2147483661"/>
              <pc:sldLayoutMk cId="496303994" sldId="2147483679"/>
              <ac:spMk id="23" creationId="{00CC4EDA-E8DB-BB7D-DA1C-0B05A1262887}"/>
            </ac:spMkLst>
          </pc:spChg>
          <pc:spChg chg="mod">
            <ac:chgData name="Nico Sedovnik" userId="c899cdf4-4dd3-48e4-9d05-d9a3bf84ba8f" providerId="ADAL" clId="{1F6B2E24-5CAB-40BA-97F8-1CA14D423572}" dt="2024-03-14T13:33:18.957" v="465" actId="20577"/>
            <ac:spMkLst>
              <pc:docMk/>
              <pc:sldMasterMk cId="2394396925" sldId="2147483661"/>
              <pc:sldLayoutMk cId="496303994" sldId="2147483679"/>
              <ac:spMk id="24" creationId="{72FC1E6B-1686-9789-3C2B-F987A474243F}"/>
            </ac:spMkLst>
          </pc:spChg>
          <pc:spChg chg="del">
            <ac:chgData name="Nico Sedovnik" userId="c899cdf4-4dd3-48e4-9d05-d9a3bf84ba8f" providerId="ADAL" clId="{1F6B2E24-5CAB-40BA-97F8-1CA14D423572}" dt="2024-03-14T10:56:04.235" v="51" actId="478"/>
            <ac:spMkLst>
              <pc:docMk/>
              <pc:sldMasterMk cId="2394396925" sldId="2147483661"/>
              <pc:sldLayoutMk cId="496303994" sldId="2147483679"/>
              <ac:spMk id="26" creationId="{70F8BD5C-BB07-D70C-7B7E-D48D664F2941}"/>
            </ac:spMkLst>
          </pc:spChg>
          <pc:spChg chg="add mod">
            <ac:chgData name="Nico Sedovnik" userId="c899cdf4-4dd3-48e4-9d05-d9a3bf84ba8f" providerId="ADAL" clId="{1F6B2E24-5CAB-40BA-97F8-1CA14D423572}" dt="2024-03-14T10:57:55.530" v="99" actId="1036"/>
            <ac:spMkLst>
              <pc:docMk/>
              <pc:sldMasterMk cId="2394396925" sldId="2147483661"/>
              <pc:sldLayoutMk cId="496303994" sldId="2147483679"/>
              <ac:spMk id="28" creationId="{9A9C8697-BF78-CF3A-E822-A5539D1A36BF}"/>
            </ac:spMkLst>
          </pc:spChg>
          <pc:spChg chg="del">
            <ac:chgData name="Nico Sedovnik" userId="c899cdf4-4dd3-48e4-9d05-d9a3bf84ba8f" providerId="ADAL" clId="{1F6B2E24-5CAB-40BA-97F8-1CA14D423572}" dt="2024-03-14T10:56:07.107" v="53" actId="478"/>
            <ac:spMkLst>
              <pc:docMk/>
              <pc:sldMasterMk cId="2394396925" sldId="2147483661"/>
              <pc:sldLayoutMk cId="496303994" sldId="2147483679"/>
              <ac:spMk id="33" creationId="{0669D30F-026D-396E-3EE2-06DF84238CBA}"/>
            </ac:spMkLst>
          </pc:spChg>
          <pc:spChg chg="add del mod">
            <ac:chgData name="Nico Sedovnik" userId="c899cdf4-4dd3-48e4-9d05-d9a3bf84ba8f" providerId="ADAL" clId="{1F6B2E24-5CAB-40BA-97F8-1CA14D423572}" dt="2024-03-14T13:43:05.751" v="671" actId="478"/>
            <ac:spMkLst>
              <pc:docMk/>
              <pc:sldMasterMk cId="2394396925" sldId="2147483661"/>
              <pc:sldLayoutMk cId="496303994" sldId="2147483679"/>
              <ac:spMk id="35" creationId="{6432F760-F5F0-D74C-F44A-680E2AFA4293}"/>
            </ac:spMkLst>
          </pc:spChg>
          <pc:spChg chg="add del mod">
            <ac:chgData name="Nico Sedovnik" userId="c899cdf4-4dd3-48e4-9d05-d9a3bf84ba8f" providerId="ADAL" clId="{1F6B2E24-5CAB-40BA-97F8-1CA14D423572}" dt="2024-03-14T13:44:01.939" v="694" actId="478"/>
            <ac:spMkLst>
              <pc:docMk/>
              <pc:sldMasterMk cId="2394396925" sldId="2147483661"/>
              <pc:sldLayoutMk cId="496303994" sldId="2147483679"/>
              <ac:spMk id="37" creationId="{09B6D762-D0FD-44E1-840D-96D8D0C2D7F5}"/>
            </ac:spMkLst>
          </pc:spChg>
          <pc:spChg chg="del">
            <ac:chgData name="Nico Sedovnik" userId="c899cdf4-4dd3-48e4-9d05-d9a3bf84ba8f" providerId="ADAL" clId="{1F6B2E24-5CAB-40BA-97F8-1CA14D423572}" dt="2024-03-14T10:56:06.211" v="52" actId="478"/>
            <ac:spMkLst>
              <pc:docMk/>
              <pc:sldMasterMk cId="2394396925" sldId="2147483661"/>
              <pc:sldLayoutMk cId="496303994" sldId="2147483679"/>
              <ac:spMk id="38" creationId="{0F8E101D-C083-405A-992A-AF27C4A4DD8F}"/>
            </ac:spMkLst>
          </pc:spChg>
          <pc:picChg chg="del">
            <ac:chgData name="Nico Sedovnik" userId="c899cdf4-4dd3-48e4-9d05-d9a3bf84ba8f" providerId="ADAL" clId="{1F6B2E24-5CAB-40BA-97F8-1CA14D423572}" dt="2024-03-14T11:27:35.841" v="375" actId="478"/>
            <ac:picMkLst>
              <pc:docMk/>
              <pc:sldMasterMk cId="2394396925" sldId="2147483661"/>
              <pc:sldLayoutMk cId="496303994" sldId="2147483679"/>
              <ac:picMk id="15" creationId="{E7BA10C1-887F-4D7D-1311-C6E80EA9D4B2}"/>
            </ac:picMkLst>
          </pc:picChg>
          <pc:picChg chg="add mod">
            <ac:chgData name="Nico Sedovnik" userId="c899cdf4-4dd3-48e4-9d05-d9a3bf84ba8f" providerId="ADAL" clId="{1F6B2E24-5CAB-40BA-97F8-1CA14D423572}" dt="2024-03-14T11:27:36.131" v="376"/>
            <ac:picMkLst>
              <pc:docMk/>
              <pc:sldMasterMk cId="2394396925" sldId="2147483661"/>
              <pc:sldLayoutMk cId="496303994" sldId="2147483679"/>
              <ac:picMk id="36" creationId="{E7A086D7-D403-0D22-93BE-9A1E02ADF914}"/>
            </ac:picMkLst>
          </pc:picChg>
          <pc:cxnChg chg="del">
            <ac:chgData name="Nico Sedovnik" userId="c899cdf4-4dd3-48e4-9d05-d9a3bf84ba8f" providerId="ADAL" clId="{1F6B2E24-5CAB-40BA-97F8-1CA14D423572}" dt="2024-03-14T10:56:11.932" v="56" actId="478"/>
            <ac:cxnSpMkLst>
              <pc:docMk/>
              <pc:sldMasterMk cId="2394396925" sldId="2147483661"/>
              <pc:sldLayoutMk cId="496303994" sldId="2147483679"/>
              <ac:cxnSpMk id="30" creationId="{2EE49448-F439-A633-EACC-57EB23D23359}"/>
            </ac:cxnSpMkLst>
          </pc:cxnChg>
          <pc:cxnChg chg="del">
            <ac:chgData name="Nico Sedovnik" userId="c899cdf4-4dd3-48e4-9d05-d9a3bf84ba8f" providerId="ADAL" clId="{1F6B2E24-5CAB-40BA-97F8-1CA14D423572}" dt="2024-03-14T10:56:09.664" v="55" actId="478"/>
            <ac:cxnSpMkLst>
              <pc:docMk/>
              <pc:sldMasterMk cId="2394396925" sldId="2147483661"/>
              <pc:sldLayoutMk cId="496303994" sldId="2147483679"/>
              <ac:cxnSpMk id="31" creationId="{007006AC-0824-25E6-BEC6-E49B6575ED54}"/>
            </ac:cxnSpMkLst>
          </pc:cxnChg>
          <pc:cxnChg chg="del">
            <ac:chgData name="Nico Sedovnik" userId="c899cdf4-4dd3-48e4-9d05-d9a3bf84ba8f" providerId="ADAL" clId="{1F6B2E24-5CAB-40BA-97F8-1CA14D423572}" dt="2024-03-14T10:56:08.013" v="54" actId="478"/>
            <ac:cxnSpMkLst>
              <pc:docMk/>
              <pc:sldMasterMk cId="2394396925" sldId="2147483661"/>
              <pc:sldLayoutMk cId="496303994" sldId="2147483679"/>
              <ac:cxnSpMk id="39" creationId="{C91D51F2-7903-CEE1-8A5A-FB946334D454}"/>
            </ac:cxnSpMkLst>
          </pc:cxnChg>
        </pc:sldLayoutChg>
        <pc:sldLayoutChg chg="addSp delSp modSp mod">
          <pc:chgData name="Nico Sedovnik" userId="c899cdf4-4dd3-48e4-9d05-d9a3bf84ba8f" providerId="ADAL" clId="{1F6B2E24-5CAB-40BA-97F8-1CA14D423572}" dt="2024-03-14T11:27:40.291" v="378"/>
          <pc:sldLayoutMkLst>
            <pc:docMk/>
            <pc:sldMasterMk cId="2394396925" sldId="2147483661"/>
            <pc:sldLayoutMk cId="1501148472" sldId="2147483680"/>
          </pc:sldLayoutMkLst>
          <pc:picChg chg="add mod">
            <ac:chgData name="Nico Sedovnik" userId="c899cdf4-4dd3-48e4-9d05-d9a3bf84ba8f" providerId="ADAL" clId="{1F6B2E24-5CAB-40BA-97F8-1CA14D423572}" dt="2024-03-14T11:27:40.291" v="378"/>
            <ac:picMkLst>
              <pc:docMk/>
              <pc:sldMasterMk cId="2394396925" sldId="2147483661"/>
              <pc:sldLayoutMk cId="1501148472" sldId="2147483680"/>
              <ac:picMk id="2" creationId="{35A49F9F-C569-8215-B1DA-87F09A1920A2}"/>
            </ac:picMkLst>
          </pc:picChg>
          <pc:picChg chg="del">
            <ac:chgData name="Nico Sedovnik" userId="c899cdf4-4dd3-48e4-9d05-d9a3bf84ba8f" providerId="ADAL" clId="{1F6B2E24-5CAB-40BA-97F8-1CA14D423572}" dt="2024-03-14T11:27:40.105" v="377" actId="478"/>
            <ac:picMkLst>
              <pc:docMk/>
              <pc:sldMasterMk cId="2394396925" sldId="2147483661"/>
              <pc:sldLayoutMk cId="1501148472" sldId="2147483680"/>
              <ac:picMk id="15" creationId="{E7BA10C1-887F-4D7D-1311-C6E80EA9D4B2}"/>
            </ac:picMkLst>
          </pc:picChg>
        </pc:sldLayoutChg>
        <pc:sldLayoutChg chg="addSp delSp modSp mod">
          <pc:chgData name="Nico Sedovnik" userId="c899cdf4-4dd3-48e4-9d05-d9a3bf84ba8f" providerId="ADAL" clId="{1F6B2E24-5CAB-40BA-97F8-1CA14D423572}" dt="2024-03-14T11:29:05.946" v="415" actId="478"/>
          <pc:sldLayoutMkLst>
            <pc:docMk/>
            <pc:sldMasterMk cId="2394396925" sldId="2147483661"/>
            <pc:sldLayoutMk cId="2088388667" sldId="2147483681"/>
          </pc:sldLayoutMkLst>
          <pc:picChg chg="add mod">
            <ac:chgData name="Nico Sedovnik" userId="c899cdf4-4dd3-48e4-9d05-d9a3bf84ba8f" providerId="ADAL" clId="{1F6B2E24-5CAB-40BA-97F8-1CA14D423572}" dt="2024-03-14T11:27:44.251" v="380"/>
            <ac:picMkLst>
              <pc:docMk/>
              <pc:sldMasterMk cId="2394396925" sldId="2147483661"/>
              <pc:sldLayoutMk cId="2088388667" sldId="2147483681"/>
              <ac:picMk id="2" creationId="{C40E15D1-65D9-D0FE-A6E5-77FF70A27A49}"/>
            </ac:picMkLst>
          </pc:picChg>
          <pc:picChg chg="add del mod">
            <ac:chgData name="Nico Sedovnik" userId="c899cdf4-4dd3-48e4-9d05-d9a3bf84ba8f" providerId="ADAL" clId="{1F6B2E24-5CAB-40BA-97F8-1CA14D423572}" dt="2024-03-14T11:29:05.946" v="415" actId="478"/>
            <ac:picMkLst>
              <pc:docMk/>
              <pc:sldMasterMk cId="2394396925" sldId="2147483661"/>
              <pc:sldLayoutMk cId="2088388667" sldId="2147483681"/>
              <ac:picMk id="3" creationId="{C38C42AB-5AE3-45B1-7796-693F300CA12F}"/>
            </ac:picMkLst>
          </pc:picChg>
          <pc:picChg chg="del">
            <ac:chgData name="Nico Sedovnik" userId="c899cdf4-4dd3-48e4-9d05-d9a3bf84ba8f" providerId="ADAL" clId="{1F6B2E24-5CAB-40BA-97F8-1CA14D423572}" dt="2024-03-14T11:27:44.087" v="379" actId="478"/>
            <ac:picMkLst>
              <pc:docMk/>
              <pc:sldMasterMk cId="2394396925" sldId="2147483661"/>
              <pc:sldLayoutMk cId="2088388667" sldId="2147483681"/>
              <ac:picMk id="15" creationId="{E7BA10C1-887F-4D7D-1311-C6E80EA9D4B2}"/>
            </ac:picMkLst>
          </pc:picChg>
        </pc:sldLayoutChg>
        <pc:sldLayoutChg chg="addSp modSp mod">
          <pc:chgData name="Nico Sedovnik" userId="c899cdf4-4dd3-48e4-9d05-d9a3bf84ba8f" providerId="ADAL" clId="{1F6B2E24-5CAB-40BA-97F8-1CA14D423572}" dt="2024-03-14T11:32:09.763" v="433" actId="20577"/>
          <pc:sldLayoutMkLst>
            <pc:docMk/>
            <pc:sldMasterMk cId="2394396925" sldId="2147483661"/>
            <pc:sldLayoutMk cId="2894851312" sldId="2147483682"/>
          </pc:sldLayoutMkLst>
          <pc:spChg chg="mod">
            <ac:chgData name="Nico Sedovnik" userId="c899cdf4-4dd3-48e4-9d05-d9a3bf84ba8f" providerId="ADAL" clId="{1F6B2E24-5CAB-40BA-97F8-1CA14D423572}" dt="2024-03-14T11:32:09.763" v="433" actId="20577"/>
            <ac:spMkLst>
              <pc:docMk/>
              <pc:sldMasterMk cId="2394396925" sldId="2147483661"/>
              <pc:sldLayoutMk cId="2894851312" sldId="2147483682"/>
              <ac:spMk id="10" creationId="{D3AA3513-45CA-D0CB-063F-3DEF8E3B6FCD}"/>
            </ac:spMkLst>
          </pc:spChg>
          <pc:spChg chg="mod">
            <ac:chgData name="Nico Sedovnik" userId="c899cdf4-4dd3-48e4-9d05-d9a3bf84ba8f" providerId="ADAL" clId="{1F6B2E24-5CAB-40BA-97F8-1CA14D423572}" dt="2024-03-14T11:24:13.622" v="364" actId="20577"/>
            <ac:spMkLst>
              <pc:docMk/>
              <pc:sldMasterMk cId="2394396925" sldId="2147483661"/>
              <pc:sldLayoutMk cId="2894851312" sldId="2147483682"/>
              <ac:spMk id="15" creationId="{F22F74EA-A9F5-4FA6-A5EA-2B83C2AA9CFD}"/>
            </ac:spMkLst>
          </pc:spChg>
          <pc:spChg chg="mod">
            <ac:chgData name="Nico Sedovnik" userId="c899cdf4-4dd3-48e4-9d05-d9a3bf84ba8f" providerId="ADAL" clId="{1F6B2E24-5CAB-40BA-97F8-1CA14D423572}" dt="2024-03-14T11:24:55.949" v="368" actId="20577"/>
            <ac:spMkLst>
              <pc:docMk/>
              <pc:sldMasterMk cId="2394396925" sldId="2147483661"/>
              <pc:sldLayoutMk cId="2894851312" sldId="2147483682"/>
              <ac:spMk id="16" creationId="{5F8397AA-E398-929E-0C83-31AB9C22E568}"/>
            </ac:spMkLst>
          </pc:spChg>
          <pc:picChg chg="add mod">
            <ac:chgData name="Nico Sedovnik" userId="c899cdf4-4dd3-48e4-9d05-d9a3bf84ba8f" providerId="ADAL" clId="{1F6B2E24-5CAB-40BA-97F8-1CA14D423572}" dt="2024-03-14T11:27:18.786" v="373" actId="1076"/>
            <ac:picMkLst>
              <pc:docMk/>
              <pc:sldMasterMk cId="2394396925" sldId="2147483661"/>
              <pc:sldLayoutMk cId="2894851312" sldId="2147483682"/>
              <ac:picMk id="5" creationId="{9D9BE284-6E23-96FE-706F-98CA7F183076}"/>
            </ac:picMkLst>
          </pc:picChg>
        </pc:sldLayoutChg>
        <pc:sldLayoutChg chg="addSp modSp">
          <pc:chgData name="Nico Sedovnik" userId="c899cdf4-4dd3-48e4-9d05-d9a3bf84ba8f" providerId="ADAL" clId="{1F6B2E24-5CAB-40BA-97F8-1CA14D423572}" dt="2024-03-14T11:29:59.140" v="428"/>
          <pc:sldLayoutMkLst>
            <pc:docMk/>
            <pc:sldMasterMk cId="2394396925" sldId="2147483661"/>
            <pc:sldLayoutMk cId="3859855295" sldId="2147483683"/>
          </pc:sldLayoutMkLst>
          <pc:spChg chg="add mod">
            <ac:chgData name="Nico Sedovnik" userId="c899cdf4-4dd3-48e4-9d05-d9a3bf84ba8f" providerId="ADAL" clId="{1F6B2E24-5CAB-40BA-97F8-1CA14D423572}" dt="2024-03-14T11:29:36.260" v="423"/>
            <ac:spMkLst>
              <pc:docMk/>
              <pc:sldMasterMk cId="2394396925" sldId="2147483661"/>
              <pc:sldLayoutMk cId="3859855295" sldId="2147483683"/>
              <ac:spMk id="2" creationId="{927958F7-915B-E816-464C-EFBC51E4631F}"/>
            </ac:spMkLst>
          </pc:spChg>
          <pc:picChg chg="add mod">
            <ac:chgData name="Nico Sedovnik" userId="c899cdf4-4dd3-48e4-9d05-d9a3bf84ba8f" providerId="ADAL" clId="{1F6B2E24-5CAB-40BA-97F8-1CA14D423572}" dt="2024-03-14T11:29:59.140" v="428"/>
            <ac:picMkLst>
              <pc:docMk/>
              <pc:sldMasterMk cId="2394396925" sldId="2147483661"/>
              <pc:sldLayoutMk cId="3859855295" sldId="2147483683"/>
              <ac:picMk id="3" creationId="{F652D55B-9E73-E999-CF3D-CB36FF3F9447}"/>
            </ac:picMkLst>
          </pc:picChg>
        </pc:sldLayoutChg>
        <pc:sldLayoutChg chg="addSp delSp modSp mod">
          <pc:chgData name="Nico Sedovnik" userId="c899cdf4-4dd3-48e4-9d05-d9a3bf84ba8f" providerId="ADAL" clId="{1F6B2E24-5CAB-40BA-97F8-1CA14D423572}" dt="2024-03-14T13:37:03.753" v="545" actId="1076"/>
          <pc:sldLayoutMkLst>
            <pc:docMk/>
            <pc:sldMasterMk cId="2394396925" sldId="2147483661"/>
            <pc:sldLayoutMk cId="3371246564" sldId="2147483684"/>
          </pc:sldLayoutMkLst>
          <pc:spChg chg="mod">
            <ac:chgData name="Nico Sedovnik" userId="c899cdf4-4dd3-48e4-9d05-d9a3bf84ba8f" providerId="ADAL" clId="{1F6B2E24-5CAB-40BA-97F8-1CA14D423572}" dt="2024-03-14T13:37:03.753" v="545" actId="1076"/>
            <ac:spMkLst>
              <pc:docMk/>
              <pc:sldMasterMk cId="2394396925" sldId="2147483661"/>
              <pc:sldLayoutMk cId="3371246564" sldId="2147483684"/>
              <ac:spMk id="2" creationId="{CBD3EEC2-4DF2-77B7-01E6-705CB7AF445B}"/>
            </ac:spMkLst>
          </pc:spChg>
          <pc:spChg chg="mod">
            <ac:chgData name="Nico Sedovnik" userId="c899cdf4-4dd3-48e4-9d05-d9a3bf84ba8f" providerId="ADAL" clId="{1F6B2E24-5CAB-40BA-97F8-1CA14D423572}" dt="2024-03-14T11:00:48.111" v="113" actId="1076"/>
            <ac:spMkLst>
              <pc:docMk/>
              <pc:sldMasterMk cId="2394396925" sldId="2147483661"/>
              <pc:sldLayoutMk cId="3371246564" sldId="2147483684"/>
              <ac:spMk id="3" creationId="{4F11DD7E-C0C1-77E5-16C8-3A605512BA19}"/>
            </ac:spMkLst>
          </pc:spChg>
          <pc:spChg chg="add mod">
            <ac:chgData name="Nico Sedovnik" userId="c899cdf4-4dd3-48e4-9d05-d9a3bf84ba8f" providerId="ADAL" clId="{1F6B2E24-5CAB-40BA-97F8-1CA14D423572}" dt="2024-03-14T11:01:36.146" v="131" actId="1076"/>
            <ac:spMkLst>
              <pc:docMk/>
              <pc:sldMasterMk cId="2394396925" sldId="2147483661"/>
              <pc:sldLayoutMk cId="3371246564" sldId="2147483684"/>
              <ac:spMk id="5" creationId="{4D97F18D-2341-D299-B7AC-437401EDBE04}"/>
            </ac:spMkLst>
          </pc:spChg>
          <pc:spChg chg="del">
            <ac:chgData name="Nico Sedovnik" userId="c899cdf4-4dd3-48e4-9d05-d9a3bf84ba8f" providerId="ADAL" clId="{1F6B2E24-5CAB-40BA-97F8-1CA14D423572}" dt="2024-03-14T11:01:12.077" v="124" actId="478"/>
            <ac:spMkLst>
              <pc:docMk/>
              <pc:sldMasterMk cId="2394396925" sldId="2147483661"/>
              <pc:sldLayoutMk cId="3371246564" sldId="2147483684"/>
              <ac:spMk id="6" creationId="{4C24A9EB-41FA-41D8-BA69-871ACB50E6EB}"/>
            </ac:spMkLst>
          </pc:spChg>
          <pc:spChg chg="del mod">
            <ac:chgData name="Nico Sedovnik" userId="c899cdf4-4dd3-48e4-9d05-d9a3bf84ba8f" providerId="ADAL" clId="{1F6B2E24-5CAB-40BA-97F8-1CA14D423572}" dt="2024-03-14T11:00:30.134" v="110" actId="478"/>
            <ac:spMkLst>
              <pc:docMk/>
              <pc:sldMasterMk cId="2394396925" sldId="2147483661"/>
              <pc:sldLayoutMk cId="3371246564" sldId="2147483684"/>
              <ac:spMk id="9" creationId="{3676FF84-31E1-C937-463E-EA12653DED04}"/>
            </ac:spMkLst>
          </pc:spChg>
          <pc:spChg chg="add del mod">
            <ac:chgData name="Nico Sedovnik" userId="c899cdf4-4dd3-48e4-9d05-d9a3bf84ba8f" providerId="ADAL" clId="{1F6B2E24-5CAB-40BA-97F8-1CA14D423572}" dt="2024-03-14T13:36:51.714" v="543" actId="478"/>
            <ac:spMkLst>
              <pc:docMk/>
              <pc:sldMasterMk cId="2394396925" sldId="2147483661"/>
              <pc:sldLayoutMk cId="3371246564" sldId="2147483684"/>
              <ac:spMk id="10" creationId="{41DA4034-0F3D-1F72-9212-7B1A34362397}"/>
            </ac:spMkLst>
          </pc:spChg>
          <pc:spChg chg="mod">
            <ac:chgData name="Nico Sedovnik" userId="c899cdf4-4dd3-48e4-9d05-d9a3bf84ba8f" providerId="ADAL" clId="{1F6B2E24-5CAB-40BA-97F8-1CA14D423572}" dt="2024-03-14T11:00:54.528" v="122" actId="20577"/>
            <ac:spMkLst>
              <pc:docMk/>
              <pc:sldMasterMk cId="2394396925" sldId="2147483661"/>
              <pc:sldLayoutMk cId="3371246564" sldId="2147483684"/>
              <ac:spMk id="11" creationId="{366E3751-4A42-3B8D-5208-B03E95659924}"/>
            </ac:spMkLst>
          </pc:spChg>
          <pc:spChg chg="del">
            <ac:chgData name="Nico Sedovnik" userId="c899cdf4-4dd3-48e4-9d05-d9a3bf84ba8f" providerId="ADAL" clId="{1F6B2E24-5CAB-40BA-97F8-1CA14D423572}" dt="2024-03-14T11:01:08.941" v="123" actId="478"/>
            <ac:spMkLst>
              <pc:docMk/>
              <pc:sldMasterMk cId="2394396925" sldId="2147483661"/>
              <pc:sldLayoutMk cId="3371246564" sldId="2147483684"/>
              <ac:spMk id="14" creationId="{E856A02A-682F-0AB9-2B00-E8155AE64F0B}"/>
            </ac:spMkLst>
          </pc:spChg>
          <pc:spChg chg="del">
            <ac:chgData name="Nico Sedovnik" userId="c899cdf4-4dd3-48e4-9d05-d9a3bf84ba8f" providerId="ADAL" clId="{1F6B2E24-5CAB-40BA-97F8-1CA14D423572}" dt="2024-03-14T11:01:53.168" v="133" actId="478"/>
            <ac:spMkLst>
              <pc:docMk/>
              <pc:sldMasterMk cId="2394396925" sldId="2147483661"/>
              <pc:sldLayoutMk cId="3371246564" sldId="2147483684"/>
              <ac:spMk id="15" creationId="{197EFB13-7FAF-2B6D-413F-9CAFECE832BF}"/>
            </ac:spMkLst>
          </pc:spChg>
          <pc:spChg chg="del">
            <ac:chgData name="Nico Sedovnik" userId="c899cdf4-4dd3-48e4-9d05-d9a3bf84ba8f" providerId="ADAL" clId="{1F6B2E24-5CAB-40BA-97F8-1CA14D423572}" dt="2024-03-14T11:01:51.910" v="132" actId="478"/>
            <ac:spMkLst>
              <pc:docMk/>
              <pc:sldMasterMk cId="2394396925" sldId="2147483661"/>
              <pc:sldLayoutMk cId="3371246564" sldId="2147483684"/>
              <ac:spMk id="16" creationId="{C204FC51-3AA1-2470-229C-C3E81D8C292B}"/>
            </ac:spMkLst>
          </pc:spChg>
          <pc:spChg chg="mod">
            <ac:chgData name="Nico Sedovnik" userId="c899cdf4-4dd3-48e4-9d05-d9a3bf84ba8f" providerId="ADAL" clId="{1F6B2E24-5CAB-40BA-97F8-1CA14D423572}" dt="2024-03-14T11:02:32.527" v="144" actId="20577"/>
            <ac:spMkLst>
              <pc:docMk/>
              <pc:sldMasterMk cId="2394396925" sldId="2147483661"/>
              <pc:sldLayoutMk cId="3371246564" sldId="2147483684"/>
              <ac:spMk id="17" creationId="{4D4856FA-B0F4-D0C8-0330-C21FFD929E83}"/>
            </ac:spMkLst>
          </pc:spChg>
          <pc:spChg chg="del mod">
            <ac:chgData name="Nico Sedovnik" userId="c899cdf4-4dd3-48e4-9d05-d9a3bf84ba8f" providerId="ADAL" clId="{1F6B2E24-5CAB-40BA-97F8-1CA14D423572}" dt="2024-03-14T13:36:52.548" v="544" actId="478"/>
            <ac:spMkLst>
              <pc:docMk/>
              <pc:sldMasterMk cId="2394396925" sldId="2147483661"/>
              <pc:sldLayoutMk cId="3371246564" sldId="2147483684"/>
              <ac:spMk id="18" creationId="{66EE628D-9B92-AB0C-40F6-C70C231358E5}"/>
            </ac:spMkLst>
          </pc:spChg>
          <pc:spChg chg="add mod">
            <ac:chgData name="Nico Sedovnik" userId="c899cdf4-4dd3-48e4-9d05-d9a3bf84ba8f" providerId="ADAL" clId="{1F6B2E24-5CAB-40BA-97F8-1CA14D423572}" dt="2024-03-14T11:29:24.675" v="421" actId="208"/>
            <ac:spMkLst>
              <pc:docMk/>
              <pc:sldMasterMk cId="2394396925" sldId="2147483661"/>
              <pc:sldLayoutMk cId="3371246564" sldId="2147483684"/>
              <ac:spMk id="20" creationId="{8890E396-007B-850F-775E-F206AF4E3EAC}"/>
            </ac:spMkLst>
          </pc:spChg>
          <pc:picChg chg="add del mod">
            <ac:chgData name="Nico Sedovnik" userId="c899cdf4-4dd3-48e4-9d05-d9a3bf84ba8f" providerId="ADAL" clId="{1F6B2E24-5CAB-40BA-97F8-1CA14D423572}" dt="2024-03-14T11:29:14.516" v="418" actId="478"/>
            <ac:picMkLst>
              <pc:docMk/>
              <pc:sldMasterMk cId="2394396925" sldId="2147483661"/>
              <pc:sldLayoutMk cId="3371246564" sldId="2147483684"/>
              <ac:picMk id="19" creationId="{F771857F-3849-03E5-37D3-DD7269E0BFFA}"/>
            </ac:picMkLst>
          </pc:picChg>
          <pc:picChg chg="add mod">
            <ac:chgData name="Nico Sedovnik" userId="c899cdf4-4dd3-48e4-9d05-d9a3bf84ba8f" providerId="ADAL" clId="{1F6B2E24-5CAB-40BA-97F8-1CA14D423572}" dt="2024-03-14T11:29:29.110" v="422"/>
            <ac:picMkLst>
              <pc:docMk/>
              <pc:sldMasterMk cId="2394396925" sldId="2147483661"/>
              <pc:sldLayoutMk cId="3371246564" sldId="2147483684"/>
              <ac:picMk id="21" creationId="{7E059EAA-848C-C7DC-90BE-E87762A683B7}"/>
            </ac:picMkLst>
          </pc:picChg>
          <pc:picChg chg="add mod">
            <ac:chgData name="Nico Sedovnik" userId="c899cdf4-4dd3-48e4-9d05-d9a3bf84ba8f" providerId="ADAL" clId="{1F6B2E24-5CAB-40BA-97F8-1CA14D423572}" dt="2024-03-14T11:29:57.750" v="427"/>
            <ac:picMkLst>
              <pc:docMk/>
              <pc:sldMasterMk cId="2394396925" sldId="2147483661"/>
              <pc:sldLayoutMk cId="3371246564" sldId="2147483684"/>
              <ac:picMk id="22" creationId="{E56E1CC6-855E-3FC1-E12D-F493DFB07ED1}"/>
            </ac:picMkLst>
          </pc:picChg>
        </pc:sldLayoutChg>
        <pc:sldLayoutChg chg="addSp modSp">
          <pc:chgData name="Nico Sedovnik" userId="c899cdf4-4dd3-48e4-9d05-d9a3bf84ba8f" providerId="ADAL" clId="{1F6B2E24-5CAB-40BA-97F8-1CA14D423572}" dt="2024-03-14T11:27:29.143" v="374"/>
          <pc:sldLayoutMkLst>
            <pc:docMk/>
            <pc:sldMasterMk cId="2394396925" sldId="2147483661"/>
            <pc:sldLayoutMk cId="2890018589" sldId="2147483686"/>
          </pc:sldLayoutMkLst>
          <pc:picChg chg="add mod">
            <ac:chgData name="Nico Sedovnik" userId="c899cdf4-4dd3-48e4-9d05-d9a3bf84ba8f" providerId="ADAL" clId="{1F6B2E24-5CAB-40BA-97F8-1CA14D423572}" dt="2024-03-14T11:27:29.143" v="374"/>
            <ac:picMkLst>
              <pc:docMk/>
              <pc:sldMasterMk cId="2394396925" sldId="2147483661"/>
              <pc:sldLayoutMk cId="2890018589" sldId="2147483686"/>
              <ac:picMk id="3" creationId="{053137FA-A49A-6AEB-418D-F59A5CDE476E}"/>
            </ac:picMkLst>
          </pc:picChg>
        </pc:sldLayoutChg>
        <pc:sldLayoutChg chg="addSp modSp">
          <pc:chgData name="Nico Sedovnik" userId="c899cdf4-4dd3-48e4-9d05-d9a3bf84ba8f" providerId="ADAL" clId="{1F6B2E24-5CAB-40BA-97F8-1CA14D423572}" dt="2024-03-14T11:30:02.320" v="431"/>
          <pc:sldLayoutMkLst>
            <pc:docMk/>
            <pc:sldMasterMk cId="2394396925" sldId="2147483661"/>
            <pc:sldLayoutMk cId="3783021167" sldId="2147483687"/>
          </pc:sldLayoutMkLst>
          <pc:spChg chg="add mod">
            <ac:chgData name="Nico Sedovnik" userId="c899cdf4-4dd3-48e4-9d05-d9a3bf84ba8f" providerId="ADAL" clId="{1F6B2E24-5CAB-40BA-97F8-1CA14D423572}" dt="2024-03-14T11:29:46.720" v="426"/>
            <ac:spMkLst>
              <pc:docMk/>
              <pc:sldMasterMk cId="2394396925" sldId="2147483661"/>
              <pc:sldLayoutMk cId="3783021167" sldId="2147483687"/>
              <ac:spMk id="3" creationId="{ABAB5B2C-AF17-A8C1-6045-906E6E4F82C6}"/>
            </ac:spMkLst>
          </pc:spChg>
          <pc:picChg chg="add mod">
            <ac:chgData name="Nico Sedovnik" userId="c899cdf4-4dd3-48e4-9d05-d9a3bf84ba8f" providerId="ADAL" clId="{1F6B2E24-5CAB-40BA-97F8-1CA14D423572}" dt="2024-03-14T11:30:02.320" v="431"/>
            <ac:picMkLst>
              <pc:docMk/>
              <pc:sldMasterMk cId="2394396925" sldId="2147483661"/>
              <pc:sldLayoutMk cId="3783021167" sldId="2147483687"/>
              <ac:picMk id="4" creationId="{9C9AC0E5-92C7-7C6A-80C7-626545CD8E28}"/>
            </ac:picMkLst>
          </pc:picChg>
        </pc:sldLayoutChg>
        <pc:sldLayoutChg chg="addSp delSp modSp add mod modTransition">
          <pc:chgData name="Nico Sedovnik" userId="c899cdf4-4dd3-48e4-9d05-d9a3bf84ba8f" providerId="ADAL" clId="{1F6B2E24-5CAB-40BA-97F8-1CA14D423572}" dt="2024-03-14T11:30:01.262" v="430"/>
          <pc:sldLayoutMkLst>
            <pc:docMk/>
            <pc:sldMasterMk cId="2394396925" sldId="2147483661"/>
            <pc:sldLayoutMk cId="2370722929" sldId="2147483688"/>
          </pc:sldLayoutMkLst>
          <pc:picChg chg="add mod">
            <ac:chgData name="Nico Sedovnik" userId="c899cdf4-4dd3-48e4-9d05-d9a3bf84ba8f" providerId="ADAL" clId="{1F6B2E24-5CAB-40BA-97F8-1CA14D423572}" dt="2024-03-14T11:30:01.262" v="430"/>
            <ac:picMkLst>
              <pc:docMk/>
              <pc:sldMasterMk cId="2394396925" sldId="2147483661"/>
              <pc:sldLayoutMk cId="2370722929" sldId="2147483688"/>
              <ac:picMk id="2" creationId="{494E9483-E68E-B72A-8584-22E0D7717DBE}"/>
            </ac:picMkLst>
          </pc:picChg>
          <pc:picChg chg="del">
            <ac:chgData name="Nico Sedovnik" userId="c899cdf4-4dd3-48e4-9d05-d9a3bf84ba8f" providerId="ADAL" clId="{1F6B2E24-5CAB-40BA-97F8-1CA14D423572}" dt="2024-03-14T11:29:42.591" v="425" actId="478"/>
            <ac:picMkLst>
              <pc:docMk/>
              <pc:sldMasterMk cId="2394396925" sldId="2147483661"/>
              <pc:sldLayoutMk cId="2370722929" sldId="2147483688"/>
              <ac:picMk id="5" creationId="{D9FE6DEA-5B41-0F88-E66B-01EF98ACE51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02FD4-CFA1-594D-9BA9-A3FD9D9A2503}" type="datetimeFigureOut">
              <a:rPr lang="en-US" smtClean="0"/>
              <a:t>3/14/2024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3BCD64-0B54-1947-B93C-DF5322DA077D}" type="slidenum">
              <a:rPr lang="en-US" smtClean="0"/>
              <a:t>‹Nr.›</a:t>
            </a:fld>
            <a:endParaRPr lang="en-US"/>
          </a:p>
        </p:txBody>
      </p:sp>
    </p:spTree>
    <p:extLst>
      <p:ext uri="{BB962C8B-B14F-4D97-AF65-F5344CB8AC3E}">
        <p14:creationId xmlns:p14="http://schemas.microsoft.com/office/powerpoint/2010/main" val="201059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2</a:t>
            </a:fld>
            <a:endParaRPr lang="en-US"/>
          </a:p>
        </p:txBody>
      </p:sp>
    </p:spTree>
    <p:extLst>
      <p:ext uri="{BB962C8B-B14F-4D97-AF65-F5344CB8AC3E}">
        <p14:creationId xmlns:p14="http://schemas.microsoft.com/office/powerpoint/2010/main" val="21256434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48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7" name="TextBox 6">
            <a:extLst>
              <a:ext uri="{FF2B5EF4-FFF2-40B4-BE49-F238E27FC236}">
                <a16:creationId xmlns:a16="http://schemas.microsoft.com/office/drawing/2014/main" id="{0494FF37-27BE-EE49-0479-E8702FF092CE}"/>
              </a:ext>
            </a:extLst>
          </p:cNvPr>
          <p:cNvSpPr txBox="1"/>
          <p:nvPr userDrawn="1"/>
        </p:nvSpPr>
        <p:spPr>
          <a:xfrm>
            <a:off x="318437" y="3659661"/>
            <a:ext cx="7439272" cy="646331"/>
          </a:xfrm>
          <a:prstGeom prst="rect">
            <a:avLst/>
          </a:prstGeom>
          <a:noFill/>
        </p:spPr>
        <p:txBody>
          <a:bodyPr wrap="square" rtlCol="0">
            <a:spAutoFit/>
          </a:bodyPr>
          <a:lstStyle/>
          <a:p>
            <a:r>
              <a:rPr lang="en-US" b="1" dirty="0">
                <a:solidFill>
                  <a:schemeClr val="accent1"/>
                </a:solidFill>
                <a:latin typeface="Segoe UI" panose="020B0502040204020203" pitchFamily="34" charset="0"/>
                <a:cs typeface="Segoe UI" panose="020B0502040204020203" pitchFamily="34" charset="0"/>
              </a:rPr>
              <a:t>LET US KNOW HOW YOU FOUND OUT ABOUT US</a:t>
            </a:r>
          </a:p>
          <a:p>
            <a:endParaRPr lang="en-US" b="1" dirty="0">
              <a:solidFill>
                <a:schemeClr val="accent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dirty="0">
                <a:latin typeface="Segoe UI" panose="020B0502040204020203" pitchFamily="34" charset="0"/>
                <a:cs typeface="Segoe UI" panose="020B0502040204020203" pitchFamily="34" charset="0"/>
              </a:rPr>
              <a:t>This is the official submission template for taking part in the </a:t>
            </a:r>
            <a:r>
              <a:rPr lang="en-US" sz="1400" b="0" dirty="0" err="1">
                <a:latin typeface="Segoe UI" panose="020B0502040204020203" pitchFamily="34" charset="0"/>
                <a:cs typeface="Segoe UI" panose="020B0502040204020203" pitchFamily="34" charset="0"/>
              </a:rPr>
              <a:t>rad°hub</a:t>
            </a:r>
            <a:r>
              <a:rPr lang="en-US" sz="1400" b="0" dirty="0">
                <a:latin typeface="Segoe UI" panose="020B0502040204020203" pitchFamily="34" charset="0"/>
                <a:cs typeface="Segoe UI" panose="020B0502040204020203" pitchFamily="34" charset="0"/>
              </a:rPr>
              <a:t> challenge</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830997"/>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Use additional material such as a video, pictures,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files via our platform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2266390"/>
          </a:xfrm>
          <a:prstGeom prst="rect">
            <a:avLst/>
          </a:prstGeom>
          <a:noFill/>
        </p:spPr>
        <p:txBody>
          <a:bodyPr wrap="square" rtlCol="0">
            <a:spAutoFit/>
          </a:bodyPr>
          <a:lstStyle/>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KEY QUESTIONS</a:t>
            </a: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80321"/>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DAC0DA56-B901-47FB-E13E-265681DE69EB}"/>
              </a:ext>
            </a:extLst>
          </p:cNvPr>
          <p:cNvGrpSpPr/>
          <p:nvPr userDrawn="1"/>
        </p:nvGrpSpPr>
        <p:grpSpPr>
          <a:xfrm>
            <a:off x="624890" y="4026255"/>
            <a:ext cx="5374784" cy="1513922"/>
            <a:chOff x="355409" y="4018473"/>
            <a:chExt cx="5374784" cy="1513922"/>
          </a:xfrm>
        </p:grpSpPr>
        <p:sp>
          <p:nvSpPr>
            <p:cNvPr id="21" name="TextBox 20">
              <a:extLst>
                <a:ext uri="{FF2B5EF4-FFF2-40B4-BE49-F238E27FC236}">
                  <a16:creationId xmlns:a16="http://schemas.microsoft.com/office/drawing/2014/main" id="{CDBAEE20-CA31-9243-1DD0-C47009AFE407}"/>
                </a:ext>
              </a:extLst>
            </p:cNvPr>
            <p:cNvSpPr txBox="1"/>
            <p:nvPr userDrawn="1"/>
          </p:nvSpPr>
          <p:spPr>
            <a:xfrm>
              <a:off x="355409" y="4036815"/>
              <a:ext cx="1647374" cy="338554"/>
            </a:xfrm>
            <a:prstGeom prst="rect">
              <a:avLst/>
            </a:prstGeom>
            <a:noFill/>
          </p:spPr>
          <p:txBody>
            <a:bodyPr wrap="none" rtlCol="0">
              <a:spAutoFit/>
            </a:bodyPr>
            <a:lstStyle/>
            <a:p>
              <a:r>
                <a:rPr lang="en-US" sz="1600" dirty="0"/>
                <a:t>Ekipa newsletter</a:t>
              </a:r>
            </a:p>
          </p:txBody>
        </p:sp>
        <p:sp>
          <p:nvSpPr>
            <p:cNvPr id="22" name="TextBox 21">
              <a:extLst>
                <a:ext uri="{FF2B5EF4-FFF2-40B4-BE49-F238E27FC236}">
                  <a16:creationId xmlns:a16="http://schemas.microsoft.com/office/drawing/2014/main" id="{B311AF44-DF51-FC94-93A0-C181D1C35BC0}"/>
                </a:ext>
              </a:extLst>
            </p:cNvPr>
            <p:cNvSpPr txBox="1"/>
            <p:nvPr userDrawn="1"/>
          </p:nvSpPr>
          <p:spPr>
            <a:xfrm>
              <a:off x="355409" y="4423951"/>
              <a:ext cx="1632435" cy="338554"/>
            </a:xfrm>
            <a:prstGeom prst="rect">
              <a:avLst/>
            </a:prstGeom>
            <a:noFill/>
          </p:spPr>
          <p:txBody>
            <a:bodyPr wrap="none" rtlCol="0">
              <a:spAutoFit/>
            </a:bodyPr>
            <a:lstStyle/>
            <a:p>
              <a:r>
                <a:rPr lang="en-US" sz="1600" dirty="0"/>
                <a:t>LinkedIn posting</a:t>
              </a:r>
            </a:p>
          </p:txBody>
        </p:sp>
        <p:sp>
          <p:nvSpPr>
            <p:cNvPr id="23" name="TextBox 22">
              <a:extLst>
                <a:ext uri="{FF2B5EF4-FFF2-40B4-BE49-F238E27FC236}">
                  <a16:creationId xmlns:a16="http://schemas.microsoft.com/office/drawing/2014/main" id="{04F0DDF1-7B75-C982-6D94-3C5A0466BC8C}"/>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24" name="TextBox 23">
              <a:extLst>
                <a:ext uri="{FF2B5EF4-FFF2-40B4-BE49-F238E27FC236}">
                  <a16:creationId xmlns:a16="http://schemas.microsoft.com/office/drawing/2014/main" id="{9622445D-9918-9C65-8767-924DC6B97A08}"/>
                </a:ext>
              </a:extLst>
            </p:cNvPr>
            <p:cNvSpPr txBox="1"/>
            <p:nvPr userDrawn="1"/>
          </p:nvSpPr>
          <p:spPr>
            <a:xfrm>
              <a:off x="2271628" y="4029359"/>
              <a:ext cx="1403141" cy="338554"/>
            </a:xfrm>
            <a:prstGeom prst="rect">
              <a:avLst/>
            </a:prstGeom>
            <a:noFill/>
          </p:spPr>
          <p:txBody>
            <a:bodyPr wrap="none" rtlCol="0">
              <a:spAutoFit/>
            </a:bodyPr>
            <a:lstStyle/>
            <a:p>
              <a:r>
                <a:rPr lang="en-US" sz="1600" dirty="0"/>
                <a:t>Ekipa website</a:t>
              </a:r>
            </a:p>
          </p:txBody>
        </p:sp>
        <p:sp>
          <p:nvSpPr>
            <p:cNvPr id="25" name="TextBox 24">
              <a:extLst>
                <a:ext uri="{FF2B5EF4-FFF2-40B4-BE49-F238E27FC236}">
                  <a16:creationId xmlns:a16="http://schemas.microsoft.com/office/drawing/2014/main" id="{3477CF9B-C309-C815-836C-51175B5EFDD2}"/>
                </a:ext>
              </a:extLst>
            </p:cNvPr>
            <p:cNvSpPr txBox="1"/>
            <p:nvPr userDrawn="1"/>
          </p:nvSpPr>
          <p:spPr>
            <a:xfrm>
              <a:off x="2271628" y="4795496"/>
              <a:ext cx="1462644" cy="338554"/>
            </a:xfrm>
            <a:prstGeom prst="rect">
              <a:avLst/>
            </a:prstGeom>
            <a:noFill/>
          </p:spPr>
          <p:txBody>
            <a:bodyPr wrap="none" rtlCol="0">
              <a:spAutoFit/>
            </a:bodyPr>
            <a:lstStyle/>
            <a:p>
              <a:r>
                <a:rPr lang="en-US" sz="1600" dirty="0"/>
                <a:t>Google search</a:t>
              </a:r>
            </a:p>
          </p:txBody>
        </p:sp>
        <p:sp>
          <p:nvSpPr>
            <p:cNvPr id="26" name="TextBox 25">
              <a:extLst>
                <a:ext uri="{FF2B5EF4-FFF2-40B4-BE49-F238E27FC236}">
                  <a16:creationId xmlns:a16="http://schemas.microsoft.com/office/drawing/2014/main" id="{0B986676-D0E3-5EBC-F737-5298798F0A18}"/>
                </a:ext>
              </a:extLst>
            </p:cNvPr>
            <p:cNvSpPr txBox="1"/>
            <p:nvPr userDrawn="1"/>
          </p:nvSpPr>
          <p:spPr>
            <a:xfrm>
              <a:off x="3943614" y="4382847"/>
              <a:ext cx="1765612" cy="338554"/>
            </a:xfrm>
            <a:prstGeom prst="rect">
              <a:avLst/>
            </a:prstGeom>
            <a:noFill/>
          </p:spPr>
          <p:txBody>
            <a:bodyPr wrap="none" rtlCol="0">
              <a:spAutoFit/>
            </a:bodyPr>
            <a:lstStyle/>
            <a:p>
              <a:r>
                <a:rPr lang="en-US" sz="1600" dirty="0"/>
                <a:t>Social media post</a:t>
              </a:r>
            </a:p>
          </p:txBody>
        </p:sp>
        <p:sp>
          <p:nvSpPr>
            <p:cNvPr id="27" name="TextBox 26">
              <a:extLst>
                <a:ext uri="{FF2B5EF4-FFF2-40B4-BE49-F238E27FC236}">
                  <a16:creationId xmlns:a16="http://schemas.microsoft.com/office/drawing/2014/main" id="{1DDD256D-BF5C-C2CA-5FB3-29AA6AE01EA0}"/>
                </a:ext>
              </a:extLst>
            </p:cNvPr>
            <p:cNvSpPr txBox="1"/>
            <p:nvPr userDrawn="1"/>
          </p:nvSpPr>
          <p:spPr>
            <a:xfrm>
              <a:off x="2271628" y="4400133"/>
              <a:ext cx="1060740" cy="338554"/>
            </a:xfrm>
            <a:prstGeom prst="rect">
              <a:avLst/>
            </a:prstGeom>
            <a:noFill/>
          </p:spPr>
          <p:txBody>
            <a:bodyPr wrap="none" rtlCol="0">
              <a:spAutoFit/>
            </a:bodyPr>
            <a:lstStyle/>
            <a:p>
              <a:r>
                <a:rPr lang="en-US" sz="1600" dirty="0"/>
                <a:t>University</a:t>
              </a:r>
            </a:p>
          </p:txBody>
        </p:sp>
        <p:sp>
          <p:nvSpPr>
            <p:cNvPr id="28" name="TextBox 27">
              <a:extLst>
                <a:ext uri="{FF2B5EF4-FFF2-40B4-BE49-F238E27FC236}">
                  <a16:creationId xmlns:a16="http://schemas.microsoft.com/office/drawing/2014/main" id="{CF3B79AB-9D46-4AA8-F250-E281CD03508B}"/>
                </a:ext>
              </a:extLst>
            </p:cNvPr>
            <p:cNvSpPr txBox="1"/>
            <p:nvPr userDrawn="1"/>
          </p:nvSpPr>
          <p:spPr>
            <a:xfrm>
              <a:off x="3943614" y="4018473"/>
              <a:ext cx="821059" cy="338554"/>
            </a:xfrm>
            <a:prstGeom prst="rect">
              <a:avLst/>
            </a:prstGeom>
            <a:noFill/>
          </p:spPr>
          <p:txBody>
            <a:bodyPr wrap="none" rtlCol="0">
              <a:spAutoFit/>
            </a:bodyPr>
            <a:lstStyle/>
            <a:p>
              <a:r>
                <a:rPr lang="en-US" sz="1600" dirty="0"/>
                <a:t>Mailing</a:t>
              </a:r>
            </a:p>
          </p:txBody>
        </p:sp>
        <p:sp>
          <p:nvSpPr>
            <p:cNvPr id="29" name="TextBox 28">
              <a:extLst>
                <a:ext uri="{FF2B5EF4-FFF2-40B4-BE49-F238E27FC236}">
                  <a16:creationId xmlns:a16="http://schemas.microsoft.com/office/drawing/2014/main" id="{5A7B4F7D-3050-8FCE-1586-8A81B7AEFD3E}"/>
                </a:ext>
              </a:extLst>
            </p:cNvPr>
            <p:cNvSpPr txBox="1"/>
            <p:nvPr userDrawn="1"/>
          </p:nvSpPr>
          <p:spPr>
            <a:xfrm>
              <a:off x="3943614" y="4791306"/>
              <a:ext cx="1786579" cy="338554"/>
            </a:xfrm>
            <a:prstGeom prst="rect">
              <a:avLst/>
            </a:prstGeom>
            <a:noFill/>
          </p:spPr>
          <p:txBody>
            <a:bodyPr wrap="none" rtlCol="0">
              <a:spAutoFit/>
            </a:bodyPr>
            <a:lstStyle/>
            <a:p>
              <a:r>
                <a:rPr lang="en-US" sz="1600" dirty="0"/>
                <a:t>A friend/colleague</a:t>
              </a:r>
            </a:p>
          </p:txBody>
        </p:sp>
        <p:sp>
          <p:nvSpPr>
            <p:cNvPr id="30" name="TextBox 29">
              <a:extLst>
                <a:ext uri="{FF2B5EF4-FFF2-40B4-BE49-F238E27FC236}">
                  <a16:creationId xmlns:a16="http://schemas.microsoft.com/office/drawing/2014/main" id="{6AE24D0F-FF23-6BF1-8CF2-DD98FC24D061}"/>
                </a:ext>
              </a:extLst>
            </p:cNvPr>
            <p:cNvSpPr txBox="1"/>
            <p:nvPr userDrawn="1"/>
          </p:nvSpPr>
          <p:spPr>
            <a:xfrm>
              <a:off x="355409" y="5193841"/>
              <a:ext cx="691215" cy="338554"/>
            </a:xfrm>
            <a:prstGeom prst="rect">
              <a:avLst/>
            </a:prstGeom>
            <a:noFill/>
          </p:spPr>
          <p:txBody>
            <a:bodyPr wrap="none" rtlCol="0">
              <a:spAutoFit/>
            </a:bodyPr>
            <a:lstStyle/>
            <a:p>
              <a:r>
                <a:rPr lang="en-US" sz="1600" dirty="0"/>
                <a:t>Other</a:t>
              </a:r>
            </a:p>
          </p:txBody>
        </p:sp>
      </p:grpSp>
      <p:sp>
        <p:nvSpPr>
          <p:cNvPr id="31" name="Text Placeholder 2">
            <a:extLst>
              <a:ext uri="{FF2B5EF4-FFF2-40B4-BE49-F238E27FC236}">
                <a16:creationId xmlns:a16="http://schemas.microsoft.com/office/drawing/2014/main" id="{ADE4A8DD-38A9-592B-CA32-2430C8D5F85D}"/>
              </a:ext>
            </a:extLst>
          </p:cNvPr>
          <p:cNvSpPr>
            <a:spLocks noGrp="1"/>
          </p:cNvSpPr>
          <p:nvPr>
            <p:ph type="body" idx="17" hasCustomPrompt="1"/>
          </p:nvPr>
        </p:nvSpPr>
        <p:spPr>
          <a:xfrm>
            <a:off x="399410" y="5670238"/>
            <a:ext cx="6828704" cy="45932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Write down here, how you found out about us or this challenge</a:t>
            </a:r>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pic>
        <p:nvPicPr>
          <p:cNvPr id="5" name="Grafik 4" descr="Ein Bild, das Schrift, Grafiken, Text, Logo enthält.&#10;&#10;Automatisch generierte Beschreibung">
            <a:extLst>
              <a:ext uri="{FF2B5EF4-FFF2-40B4-BE49-F238E27FC236}">
                <a16:creationId xmlns:a16="http://schemas.microsoft.com/office/drawing/2014/main" id="{9D9BE284-6E23-96FE-706F-98CA7F183076}"/>
              </a:ext>
            </a:extLst>
          </p:cNvPr>
          <p:cNvPicPr>
            <a:picLocks noChangeAspect="1"/>
          </p:cNvPicPr>
          <p:nvPr userDrawn="1"/>
        </p:nvPicPr>
        <p:blipFill>
          <a:blip r:embed="rId3"/>
          <a:stretch>
            <a:fillRect/>
          </a:stretch>
        </p:blipFill>
        <p:spPr>
          <a:xfrm>
            <a:off x="10497503" y="6483276"/>
            <a:ext cx="1590136" cy="256639"/>
          </a:xfrm>
          <a:prstGeom prst="rect">
            <a:avLst/>
          </a:prstGeom>
        </p:spPr>
      </p:pic>
    </p:spTree>
    <p:extLst>
      <p:ext uri="{BB962C8B-B14F-4D97-AF65-F5344CB8AC3E}">
        <p14:creationId xmlns:p14="http://schemas.microsoft.com/office/powerpoint/2010/main" val="2894851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flipH="1">
            <a:off x="7936398" y="674914"/>
            <a:ext cx="4255602" cy="6176962"/>
          </a:xfrm>
          <a:prstGeom prst="round1Rect">
            <a:avLst>
              <a:gd name="adj" fmla="val 454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248478" y="868703"/>
            <a:ext cx="7480379" cy="539058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Copy and paste this slide if you want to add more information</a:t>
            </a:r>
          </a:p>
        </p:txBody>
      </p:sp>
      <p:sp>
        <p:nvSpPr>
          <p:cNvPr id="3" name="Content Placeholder 9">
            <a:extLst>
              <a:ext uri="{FF2B5EF4-FFF2-40B4-BE49-F238E27FC236}">
                <a16:creationId xmlns:a16="http://schemas.microsoft.com/office/drawing/2014/main" id="{5402531D-663E-4F48-BA71-AC207EEA93D3}"/>
              </a:ext>
            </a:extLst>
          </p:cNvPr>
          <p:cNvSpPr>
            <a:spLocks noGrp="1"/>
          </p:cNvSpPr>
          <p:nvPr>
            <p:ph sz="quarter" idx="13" hasCustomPrompt="1"/>
          </p:nvPr>
        </p:nvSpPr>
        <p:spPr>
          <a:xfrm>
            <a:off x="8153400" y="868703"/>
            <a:ext cx="3866321" cy="188538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
        <p:nvSpPr>
          <p:cNvPr id="4" name="Content Placeholder 9">
            <a:extLst>
              <a:ext uri="{FF2B5EF4-FFF2-40B4-BE49-F238E27FC236}">
                <a16:creationId xmlns:a16="http://schemas.microsoft.com/office/drawing/2014/main" id="{7489963A-FF12-C3B1-57CE-95D2F958E518}"/>
              </a:ext>
            </a:extLst>
          </p:cNvPr>
          <p:cNvSpPr>
            <a:spLocks noGrp="1"/>
          </p:cNvSpPr>
          <p:nvPr>
            <p:ph sz="quarter" idx="14" hasCustomPrompt="1"/>
          </p:nvPr>
        </p:nvSpPr>
        <p:spPr>
          <a:xfrm>
            <a:off x="8153400" y="2893423"/>
            <a:ext cx="3866321" cy="336586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
        <p:nvSpPr>
          <p:cNvPr id="11" name="Title 1">
            <a:extLst>
              <a:ext uri="{FF2B5EF4-FFF2-40B4-BE49-F238E27FC236}">
                <a16:creationId xmlns:a16="http://schemas.microsoft.com/office/drawing/2014/main" id="{03ED7F1D-24C6-E338-CE03-06D5CBCF7DF6}"/>
              </a:ext>
            </a:extLst>
          </p:cNvPr>
          <p:cNvSpPr>
            <a:spLocks noGrp="1"/>
          </p:cNvSpPr>
          <p:nvPr>
            <p:ph type="title" hasCustomPrompt="1"/>
          </p:nvPr>
        </p:nvSpPr>
        <p:spPr>
          <a:xfrm>
            <a:off x="248478" y="245856"/>
            <a:ext cx="11105322" cy="435182"/>
          </a:xfrm>
        </p:spPr>
        <p:txBody>
          <a:bodyPr/>
          <a:lstStyle>
            <a:lvl1pPr>
              <a:defRPr>
                <a:solidFill>
                  <a:schemeClr val="tx2">
                    <a:lumMod val="10000"/>
                  </a:schemeClr>
                </a:solidFill>
              </a:defRPr>
            </a:lvl1pPr>
          </a:lstStyle>
          <a:p>
            <a:r>
              <a:rPr lang="en-GB" dirty="0"/>
              <a:t>ANYTHING TO ADD? </a:t>
            </a:r>
            <a:endParaRPr lang="en-US" dirty="0"/>
          </a:p>
        </p:txBody>
      </p:sp>
      <p:pic>
        <p:nvPicPr>
          <p:cNvPr id="2" name="Grafik 1" descr="Ein Bild, das Raum, Screenshot, Weltraum, Astronomie enthält.&#10;&#10;Automatisch generierte Beschreibung">
            <a:extLst>
              <a:ext uri="{FF2B5EF4-FFF2-40B4-BE49-F238E27FC236}">
                <a16:creationId xmlns:a16="http://schemas.microsoft.com/office/drawing/2014/main" id="{494E9483-E68E-B72A-8584-22E0D7717DBE}"/>
              </a:ext>
            </a:extLst>
          </p:cNvPr>
          <p:cNvPicPr>
            <a:picLocks noChangeAspect="1"/>
          </p:cNvPicPr>
          <p:nvPr userDrawn="1"/>
        </p:nvPicPr>
        <p:blipFill>
          <a:blip r:embed="rId2"/>
          <a:stretch>
            <a:fillRect/>
          </a:stretch>
        </p:blipFill>
        <p:spPr>
          <a:xfrm>
            <a:off x="10505283" y="6484556"/>
            <a:ext cx="1606729" cy="254713"/>
          </a:xfrm>
          <a:prstGeom prst="rect">
            <a:avLst/>
          </a:prstGeom>
        </p:spPr>
      </p:pic>
    </p:spTree>
    <p:extLst>
      <p:ext uri="{BB962C8B-B14F-4D97-AF65-F5344CB8AC3E}">
        <p14:creationId xmlns:p14="http://schemas.microsoft.com/office/powerpoint/2010/main" val="2370722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a:off x="0" y="681038"/>
            <a:ext cx="7936398" cy="6176962"/>
          </a:xfrm>
          <a:prstGeom prst="round1Rect">
            <a:avLst>
              <a:gd name="adj" fmla="val 318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ANYTHING TO ADD? </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8184876" y="949234"/>
            <a:ext cx="3824244" cy="531005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No problem – copy and paste this slide if you want to add more information</a:t>
            </a:r>
          </a:p>
        </p:txBody>
      </p:sp>
      <p:sp>
        <p:nvSpPr>
          <p:cNvPr id="10" name="Content Placeholder 9">
            <a:extLst>
              <a:ext uri="{FF2B5EF4-FFF2-40B4-BE49-F238E27FC236}">
                <a16:creationId xmlns:a16="http://schemas.microsoft.com/office/drawing/2014/main" id="{722BF1BE-3664-A41F-E15A-BC5F0841D893}"/>
              </a:ext>
            </a:extLst>
          </p:cNvPr>
          <p:cNvSpPr>
            <a:spLocks noGrp="1"/>
          </p:cNvSpPr>
          <p:nvPr>
            <p:ph sz="quarter" idx="13" hasCustomPrompt="1"/>
          </p:nvPr>
        </p:nvSpPr>
        <p:spPr>
          <a:xfrm>
            <a:off x="248478" y="949234"/>
            <a:ext cx="7432482" cy="5310052"/>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
        <p:nvSpPr>
          <p:cNvPr id="3" name="Rechteck 2">
            <a:extLst>
              <a:ext uri="{FF2B5EF4-FFF2-40B4-BE49-F238E27FC236}">
                <a16:creationId xmlns:a16="http://schemas.microsoft.com/office/drawing/2014/main" id="{ABAB5B2C-AF17-A8C1-6045-906E6E4F82C6}"/>
              </a:ext>
            </a:extLst>
          </p:cNvPr>
          <p:cNvSpPr/>
          <p:nvPr userDrawn="1"/>
        </p:nvSpPr>
        <p:spPr>
          <a:xfrm>
            <a:off x="11283351" y="6323162"/>
            <a:ext cx="810883" cy="42507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4" name="Grafik 3" descr="Ein Bild, das Raum, Screenshot, Weltraum, Astronomie enthält.&#10;&#10;Automatisch generierte Beschreibung">
            <a:extLst>
              <a:ext uri="{FF2B5EF4-FFF2-40B4-BE49-F238E27FC236}">
                <a16:creationId xmlns:a16="http://schemas.microsoft.com/office/drawing/2014/main" id="{9C9AC0E5-92C7-7C6A-80C7-626545CD8E28}"/>
              </a:ext>
            </a:extLst>
          </p:cNvPr>
          <p:cNvPicPr>
            <a:picLocks noChangeAspect="1"/>
          </p:cNvPicPr>
          <p:nvPr userDrawn="1"/>
        </p:nvPicPr>
        <p:blipFill>
          <a:blip r:embed="rId2"/>
          <a:stretch>
            <a:fillRect/>
          </a:stretch>
        </p:blipFill>
        <p:spPr>
          <a:xfrm>
            <a:off x="10505283" y="6484556"/>
            <a:ext cx="1606729" cy="254713"/>
          </a:xfrm>
          <a:prstGeom prst="rect">
            <a:avLst/>
          </a:prstGeom>
        </p:spPr>
      </p:pic>
    </p:spTree>
    <p:extLst>
      <p:ext uri="{BB962C8B-B14F-4D97-AF65-F5344CB8AC3E}">
        <p14:creationId xmlns:p14="http://schemas.microsoft.com/office/powerpoint/2010/main" val="378302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272"/>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dirty="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dirty="0">
                <a:latin typeface="Segoe UI" panose="020B0502040204020203" pitchFamily="34" charset="0"/>
                <a:cs typeface="Segoe UI" panose="020B0502040204020203" pitchFamily="34" charset="0"/>
                <a:hlinkClick r:id="rId3"/>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b="1"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66467"/>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pic>
        <p:nvPicPr>
          <p:cNvPr id="3" name="Grafik 2" descr="Ein Bild, das Schrift, Grafiken, Text, Logo enthält.&#10;&#10;Automatisch generierte Beschreibung">
            <a:extLst>
              <a:ext uri="{FF2B5EF4-FFF2-40B4-BE49-F238E27FC236}">
                <a16:creationId xmlns:a16="http://schemas.microsoft.com/office/drawing/2014/main" id="{053137FA-A49A-6AEB-418D-F59A5CDE476E}"/>
              </a:ext>
            </a:extLst>
          </p:cNvPr>
          <p:cNvPicPr>
            <a:picLocks noChangeAspect="1"/>
          </p:cNvPicPr>
          <p:nvPr userDrawn="1"/>
        </p:nvPicPr>
        <p:blipFill>
          <a:blip r:embed="rId4"/>
          <a:stretch>
            <a:fillRect/>
          </a:stretch>
        </p:blipFill>
        <p:spPr>
          <a:xfrm>
            <a:off x="10497503" y="6483276"/>
            <a:ext cx="1590136" cy="256639"/>
          </a:xfrm>
          <a:prstGeom prst="rect">
            <a:avLst/>
          </a:prstGeom>
        </p:spPr>
      </p:pic>
    </p:spTree>
    <p:extLst>
      <p:ext uri="{BB962C8B-B14F-4D97-AF65-F5344CB8AC3E}">
        <p14:creationId xmlns:p14="http://schemas.microsoft.com/office/powerpoint/2010/main" val="2890018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Introduction">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928"/>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078476" y="830612"/>
            <a:ext cx="188551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PARTICIPATION</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285587" y="830612"/>
            <a:ext cx="184731" cy="369332"/>
          </a:xfrm>
          <a:prstGeom prst="rect">
            <a:avLst/>
          </a:prstGeom>
          <a:noFill/>
        </p:spPr>
        <p:txBody>
          <a:bodyPr wrap="none" rtlCol="0" anchor="ctr">
            <a:spAutoFit/>
          </a:bodyPr>
          <a:lstStyle/>
          <a:p>
            <a:endParaRPr lang="en-US" b="1" dirty="0">
              <a:solidFill>
                <a:schemeClr val="bg1"/>
              </a:solidFill>
              <a:latin typeface="Segoe UI" panose="020B0502040204020203" pitchFamily="34" charset="0"/>
              <a:cs typeface="Segoe UI" panose="020B0502040204020203" pitchFamily="34" charset="0"/>
            </a:endParaRP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1819665"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2215187"/>
            <a:ext cx="3630623" cy="4141162"/>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participation for the project.</a:t>
            </a:r>
          </a:p>
        </p:txBody>
      </p:sp>
      <p:sp>
        <p:nvSpPr>
          <p:cNvPr id="18" name="TextBox 17">
            <a:extLst>
              <a:ext uri="{FF2B5EF4-FFF2-40B4-BE49-F238E27FC236}">
                <a16:creationId xmlns:a16="http://schemas.microsoft.com/office/drawing/2014/main" id="{B8005569-C2AD-CC05-8D64-B474FCA4E742}"/>
              </a:ext>
            </a:extLst>
          </p:cNvPr>
          <p:cNvSpPr txBox="1"/>
          <p:nvPr userDrawn="1"/>
        </p:nvSpPr>
        <p:spPr>
          <a:xfrm>
            <a:off x="246535" y="1256882"/>
            <a:ext cx="1031949"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COUNTRY</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329036" y="1565816"/>
            <a:ext cx="3263995"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4165030" y="1350886"/>
            <a:ext cx="1787151" cy="780292"/>
          </a:xfrm>
        </p:spPr>
        <p:txBody>
          <a:bodyPr anchor="t">
            <a:normAutofit/>
          </a:bodyPr>
          <a:lstStyle>
            <a:lvl1pPr marL="0" indent="0">
              <a:buNone/>
              <a:defRPr sz="1400" b="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Want a Team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329036" y="1195942"/>
            <a:ext cx="3331721" cy="4002"/>
          </a:xfrm>
          <a:prstGeom prst="line">
            <a:avLst/>
          </a:prstGeom>
          <a:ln>
            <a:solidFill>
              <a:schemeClr val="tx2">
                <a:lumMod val="10000"/>
              </a:schemeClr>
            </a:solidFill>
          </a:ln>
        </p:spPr>
        <p:style>
          <a:lnRef idx="2">
            <a:schemeClr val="accent1"/>
          </a:lnRef>
          <a:fillRef idx="0">
            <a:schemeClr val="accent1"/>
          </a:fillRef>
          <a:effectRef idx="1">
            <a:schemeClr val="accent1"/>
          </a:effectRef>
          <a:fontRef idx="minor">
            <a:schemeClr val="tx1"/>
          </a:fontRef>
        </p:style>
      </p:cxn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342334" y="3533401"/>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2215187"/>
            <a:ext cx="3779647" cy="414116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307815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a:t>
            </a:r>
          </a:p>
        </p:txBody>
      </p:sp>
      <p:sp>
        <p:nvSpPr>
          <p:cNvPr id="2" name="TextBox 1">
            <a:extLst>
              <a:ext uri="{FF2B5EF4-FFF2-40B4-BE49-F238E27FC236}">
                <a16:creationId xmlns:a16="http://schemas.microsoft.com/office/drawing/2014/main" id="{7E5FA1BE-7633-F019-9769-1B38AF726BC0}"/>
              </a:ext>
            </a:extLst>
          </p:cNvPr>
          <p:cNvSpPr txBox="1"/>
          <p:nvPr userDrawn="1"/>
        </p:nvSpPr>
        <p:spPr>
          <a:xfrm>
            <a:off x="246535" y="2041290"/>
            <a:ext cx="1220591"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UNIVERSITY</a:t>
            </a:r>
          </a:p>
        </p:txBody>
      </p:sp>
      <p:sp>
        <p:nvSpPr>
          <p:cNvPr id="3" name="Text Placeholder 2">
            <a:extLst>
              <a:ext uri="{FF2B5EF4-FFF2-40B4-BE49-F238E27FC236}">
                <a16:creationId xmlns:a16="http://schemas.microsoft.com/office/drawing/2014/main" id="{CAF8F316-5A1E-7E46-5A95-F83876EE2C2E}"/>
              </a:ext>
            </a:extLst>
          </p:cNvPr>
          <p:cNvSpPr>
            <a:spLocks noGrp="1"/>
          </p:cNvSpPr>
          <p:nvPr>
            <p:ph type="body" idx="21" hasCustomPrompt="1"/>
          </p:nvPr>
        </p:nvSpPr>
        <p:spPr>
          <a:xfrm>
            <a:off x="342334" y="2367464"/>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7" name="Straight Connector 6">
            <a:extLst>
              <a:ext uri="{FF2B5EF4-FFF2-40B4-BE49-F238E27FC236}">
                <a16:creationId xmlns:a16="http://schemas.microsoft.com/office/drawing/2014/main" id="{A5F06630-003E-1C3B-0DBA-726362887851}"/>
              </a:ext>
            </a:extLst>
          </p:cNvPr>
          <p:cNvCxnSpPr>
            <a:cxnSpLocks/>
          </p:cNvCxnSpPr>
          <p:nvPr userDrawn="1"/>
        </p:nvCxnSpPr>
        <p:spPr>
          <a:xfrm>
            <a:off x="329036" y="199774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72FC1E6B-1686-9789-3C2B-F987A474243F}"/>
              </a:ext>
            </a:extLst>
          </p:cNvPr>
          <p:cNvSpPr txBox="1"/>
          <p:nvPr userDrawn="1"/>
        </p:nvSpPr>
        <p:spPr>
          <a:xfrm>
            <a:off x="246535" y="2844986"/>
            <a:ext cx="105349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MEMBERS</a:t>
            </a:r>
          </a:p>
        </p:txBody>
      </p:sp>
      <p:sp>
        <p:nvSpPr>
          <p:cNvPr id="27" name="Text Placeholder 2">
            <a:extLst>
              <a:ext uri="{FF2B5EF4-FFF2-40B4-BE49-F238E27FC236}">
                <a16:creationId xmlns:a16="http://schemas.microsoft.com/office/drawing/2014/main" id="{55963887-F3F0-94CC-EF89-0A2E74271239}"/>
              </a:ext>
            </a:extLst>
          </p:cNvPr>
          <p:cNvSpPr>
            <a:spLocks noGrp="1"/>
          </p:cNvSpPr>
          <p:nvPr>
            <p:ph type="body" idx="22" hasCustomPrompt="1"/>
          </p:nvPr>
        </p:nvSpPr>
        <p:spPr>
          <a:xfrm>
            <a:off x="342334" y="3171160"/>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9" name="Straight Connector 28">
            <a:extLst>
              <a:ext uri="{FF2B5EF4-FFF2-40B4-BE49-F238E27FC236}">
                <a16:creationId xmlns:a16="http://schemas.microsoft.com/office/drawing/2014/main" id="{6F5B5A21-824A-BB74-2B15-2A788DA33724}"/>
              </a:ext>
            </a:extLst>
          </p:cNvPr>
          <p:cNvCxnSpPr>
            <a:cxnSpLocks/>
          </p:cNvCxnSpPr>
          <p:nvPr userDrawn="1"/>
        </p:nvCxnSpPr>
        <p:spPr>
          <a:xfrm>
            <a:off x="329036" y="2801442"/>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7" name="Picture Placeholder 2">
            <a:extLst>
              <a:ext uri="{FF2B5EF4-FFF2-40B4-BE49-F238E27FC236}">
                <a16:creationId xmlns:a16="http://schemas.microsoft.com/office/drawing/2014/main" id="{09B6D762-D0FD-44E1-840D-96D8D0C2D7F5}"/>
              </a:ext>
            </a:extLst>
          </p:cNvPr>
          <p:cNvSpPr>
            <a:spLocks noGrp="1"/>
          </p:cNvSpPr>
          <p:nvPr>
            <p:ph type="pic" idx="25" hasCustomPrompt="1"/>
          </p:nvPr>
        </p:nvSpPr>
        <p:spPr>
          <a:xfrm>
            <a:off x="6115844" y="1012148"/>
            <a:ext cx="1787151" cy="1142580"/>
          </a:xfrm>
        </p:spPr>
        <p:txBody>
          <a:bodyPr>
            <a:normAutofit/>
          </a:bodyPr>
          <a:lstStyle>
            <a:lvl1pPr marL="0" indent="0">
              <a:buNone/>
              <a:defRPr sz="14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err="1"/>
              <a:t>TeamPhoto</a:t>
            </a:r>
            <a:r>
              <a:rPr lang="en-US" dirty="0"/>
              <a:t> (voluntary)</a:t>
            </a:r>
          </a:p>
        </p:txBody>
      </p:sp>
      <p:sp>
        <p:nvSpPr>
          <p:cNvPr id="6" name="Text Placeholder 2">
            <a:extLst>
              <a:ext uri="{FF2B5EF4-FFF2-40B4-BE49-F238E27FC236}">
                <a16:creationId xmlns:a16="http://schemas.microsoft.com/office/drawing/2014/main" id="{A8D7A897-6AB0-F25C-F416-5403575E33D7}"/>
              </a:ext>
            </a:extLst>
          </p:cNvPr>
          <p:cNvSpPr>
            <a:spLocks noGrp="1"/>
          </p:cNvSpPr>
          <p:nvPr>
            <p:ph type="body" idx="26" hasCustomPrompt="1"/>
          </p:nvPr>
        </p:nvSpPr>
        <p:spPr>
          <a:xfrm>
            <a:off x="337238" y="3889160"/>
            <a:ext cx="3300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14" name="Text Placeholder 2">
            <a:extLst>
              <a:ext uri="{FF2B5EF4-FFF2-40B4-BE49-F238E27FC236}">
                <a16:creationId xmlns:a16="http://schemas.microsoft.com/office/drawing/2014/main" id="{537FEAE9-B8F2-6161-EB22-68B1DD0F5CBA}"/>
              </a:ext>
            </a:extLst>
          </p:cNvPr>
          <p:cNvSpPr>
            <a:spLocks noGrp="1"/>
          </p:cNvSpPr>
          <p:nvPr>
            <p:ph type="body" idx="27" hasCustomPrompt="1"/>
          </p:nvPr>
        </p:nvSpPr>
        <p:spPr>
          <a:xfrm>
            <a:off x="353042" y="4244919"/>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16" name="Text Placeholder 2">
            <a:extLst>
              <a:ext uri="{FF2B5EF4-FFF2-40B4-BE49-F238E27FC236}">
                <a16:creationId xmlns:a16="http://schemas.microsoft.com/office/drawing/2014/main" id="{4317B529-A101-E9F0-28DF-73ABA8D0EA88}"/>
              </a:ext>
            </a:extLst>
          </p:cNvPr>
          <p:cNvSpPr>
            <a:spLocks noGrp="1"/>
          </p:cNvSpPr>
          <p:nvPr>
            <p:ph type="body" idx="28" hasCustomPrompt="1"/>
          </p:nvPr>
        </p:nvSpPr>
        <p:spPr>
          <a:xfrm>
            <a:off x="353042" y="4596239"/>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17" name="Text Placeholder 2">
            <a:extLst>
              <a:ext uri="{FF2B5EF4-FFF2-40B4-BE49-F238E27FC236}">
                <a16:creationId xmlns:a16="http://schemas.microsoft.com/office/drawing/2014/main" id="{5AFB7546-0AFC-701B-004C-8A214F0B4222}"/>
              </a:ext>
            </a:extLst>
          </p:cNvPr>
          <p:cNvSpPr>
            <a:spLocks noGrp="1"/>
          </p:cNvSpPr>
          <p:nvPr>
            <p:ph type="body" idx="29" hasCustomPrompt="1"/>
          </p:nvPr>
        </p:nvSpPr>
        <p:spPr>
          <a:xfrm>
            <a:off x="351238" y="4956960"/>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19" name="Text Placeholder 2">
            <a:extLst>
              <a:ext uri="{FF2B5EF4-FFF2-40B4-BE49-F238E27FC236}">
                <a16:creationId xmlns:a16="http://schemas.microsoft.com/office/drawing/2014/main" id="{E1A5A716-36CB-709A-CA24-BCC3E59754EC}"/>
              </a:ext>
            </a:extLst>
          </p:cNvPr>
          <p:cNvSpPr>
            <a:spLocks noGrp="1"/>
          </p:cNvSpPr>
          <p:nvPr>
            <p:ph type="body" idx="30" hasCustomPrompt="1"/>
          </p:nvPr>
        </p:nvSpPr>
        <p:spPr>
          <a:xfrm>
            <a:off x="351238" y="5316919"/>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2" name="Text Placeholder 2">
            <a:extLst>
              <a:ext uri="{FF2B5EF4-FFF2-40B4-BE49-F238E27FC236}">
                <a16:creationId xmlns:a16="http://schemas.microsoft.com/office/drawing/2014/main" id="{F2809980-C0F2-B9B7-7B22-2DE59AE9382B}"/>
              </a:ext>
            </a:extLst>
          </p:cNvPr>
          <p:cNvSpPr>
            <a:spLocks noGrp="1"/>
          </p:cNvSpPr>
          <p:nvPr>
            <p:ph type="body" idx="31" hasCustomPrompt="1"/>
          </p:nvPr>
        </p:nvSpPr>
        <p:spPr>
          <a:xfrm>
            <a:off x="346916" y="5668252"/>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8" name="Text Placeholder 2">
            <a:extLst>
              <a:ext uri="{FF2B5EF4-FFF2-40B4-BE49-F238E27FC236}">
                <a16:creationId xmlns:a16="http://schemas.microsoft.com/office/drawing/2014/main" id="{9A9C8697-BF78-CF3A-E822-A5539D1A36BF}"/>
              </a:ext>
            </a:extLst>
          </p:cNvPr>
          <p:cNvSpPr>
            <a:spLocks noGrp="1"/>
          </p:cNvSpPr>
          <p:nvPr>
            <p:ph type="body" idx="32" hasCustomPrompt="1"/>
          </p:nvPr>
        </p:nvSpPr>
        <p:spPr>
          <a:xfrm>
            <a:off x="358788" y="6024760"/>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pic>
        <p:nvPicPr>
          <p:cNvPr id="36" name="Grafik 35" descr="Ein Bild, das Schrift, Grafiken, Text, Logo enthält.&#10;&#10;Automatisch generierte Beschreibung">
            <a:extLst>
              <a:ext uri="{FF2B5EF4-FFF2-40B4-BE49-F238E27FC236}">
                <a16:creationId xmlns:a16="http://schemas.microsoft.com/office/drawing/2014/main" id="{E7A086D7-D403-0D22-93BE-9A1E02ADF914}"/>
              </a:ext>
            </a:extLst>
          </p:cNvPr>
          <p:cNvPicPr>
            <a:picLocks noChangeAspect="1"/>
          </p:cNvPicPr>
          <p:nvPr userDrawn="1"/>
        </p:nvPicPr>
        <p:blipFill>
          <a:blip r:embed="rId2"/>
          <a:stretch>
            <a:fillRect/>
          </a:stretch>
        </p:blipFill>
        <p:spPr>
          <a:xfrm>
            <a:off x="10497503" y="6483276"/>
            <a:ext cx="1590136" cy="256639"/>
          </a:xfrm>
          <a:prstGeom prst="rect">
            <a:avLst/>
          </a:prstGeom>
        </p:spPr>
      </p:pic>
    </p:spTree>
    <p:extLst>
      <p:ext uri="{BB962C8B-B14F-4D97-AF65-F5344CB8AC3E}">
        <p14:creationId xmlns:p14="http://schemas.microsoft.com/office/powerpoint/2010/main" val="496303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duction - Researcher">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110"/>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2857834"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FOUNDING YEAR (if applicable)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3213252"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ASSOCIATED STARTUP/UNIVERSITY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5318957"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RESEARCHER</a:t>
            </a:r>
          </a:p>
        </p:txBody>
      </p:sp>
      <p:pic>
        <p:nvPicPr>
          <p:cNvPr id="2" name="Grafik 1" descr="Ein Bild, das Schrift, Grafiken, Text, Logo enthält.&#10;&#10;Automatisch generierte Beschreibung">
            <a:extLst>
              <a:ext uri="{FF2B5EF4-FFF2-40B4-BE49-F238E27FC236}">
                <a16:creationId xmlns:a16="http://schemas.microsoft.com/office/drawing/2014/main" id="{35A49F9F-C569-8215-B1DA-87F09A1920A2}"/>
              </a:ext>
            </a:extLst>
          </p:cNvPr>
          <p:cNvPicPr>
            <a:picLocks noChangeAspect="1"/>
          </p:cNvPicPr>
          <p:nvPr userDrawn="1"/>
        </p:nvPicPr>
        <p:blipFill>
          <a:blip r:embed="rId2"/>
          <a:stretch>
            <a:fillRect/>
          </a:stretch>
        </p:blipFill>
        <p:spPr>
          <a:xfrm>
            <a:off x="10497503" y="6483276"/>
            <a:ext cx="1590136" cy="256639"/>
          </a:xfrm>
          <a:prstGeom prst="rect">
            <a:avLst/>
          </a:prstGeom>
        </p:spPr>
      </p:pic>
    </p:spTree>
    <p:extLst>
      <p:ext uri="{BB962C8B-B14F-4D97-AF65-F5344CB8AC3E}">
        <p14:creationId xmlns:p14="http://schemas.microsoft.com/office/powerpoint/2010/main" val="150114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duction - Students">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31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1503360"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STUDY COURSE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1220591"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477252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STUDENT</a:t>
            </a:r>
          </a:p>
        </p:txBody>
      </p:sp>
      <p:pic>
        <p:nvPicPr>
          <p:cNvPr id="2" name="Grafik 1" descr="Ein Bild, das Schrift, Grafiken, Text, Logo enthält.&#10;&#10;Automatisch generierte Beschreibung">
            <a:extLst>
              <a:ext uri="{FF2B5EF4-FFF2-40B4-BE49-F238E27FC236}">
                <a16:creationId xmlns:a16="http://schemas.microsoft.com/office/drawing/2014/main" id="{C40E15D1-65D9-D0FE-A6E5-77FF70A27A49}"/>
              </a:ext>
            </a:extLst>
          </p:cNvPr>
          <p:cNvPicPr>
            <a:picLocks noChangeAspect="1"/>
          </p:cNvPicPr>
          <p:nvPr userDrawn="1"/>
        </p:nvPicPr>
        <p:blipFill>
          <a:blip r:embed="rId2"/>
          <a:stretch>
            <a:fillRect/>
          </a:stretch>
        </p:blipFill>
        <p:spPr>
          <a:xfrm>
            <a:off x="10497503" y="6483276"/>
            <a:ext cx="1590136" cy="256639"/>
          </a:xfrm>
          <a:prstGeom prst="rect">
            <a:avLst/>
          </a:prstGeom>
        </p:spPr>
      </p:pic>
    </p:spTree>
    <p:extLst>
      <p:ext uri="{BB962C8B-B14F-4D97-AF65-F5344CB8AC3E}">
        <p14:creationId xmlns:p14="http://schemas.microsoft.com/office/powerpoint/2010/main" val="208838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Solu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3898"/>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3294556"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PROBLEM &amp; TARGET GROUP</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2461508"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DETAILED SOLUTION</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5018319"/>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the problem and target group you based your solution on.</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2141933"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2. SOLUTION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3" name="Content Placeholder 9">
            <a:extLst>
              <a:ext uri="{FF2B5EF4-FFF2-40B4-BE49-F238E27FC236}">
                <a16:creationId xmlns:a16="http://schemas.microsoft.com/office/drawing/2014/main" id="{06031EA5-7094-3853-E246-0C190AB56E9C}"/>
              </a:ext>
            </a:extLst>
          </p:cNvPr>
          <p:cNvSpPr>
            <a:spLocks noGrp="1"/>
          </p:cNvSpPr>
          <p:nvPr>
            <p:ph sz="quarter" idx="18" hasCustomPrompt="1"/>
          </p:nvPr>
        </p:nvSpPr>
        <p:spPr>
          <a:xfrm>
            <a:off x="4314813" y="4413506"/>
            <a:ext cx="3793436" cy="1885383"/>
          </a:xfrm>
        </p:spPr>
        <p:txBody>
          <a:bodyPr>
            <a:normAutofit/>
          </a:bodyPr>
          <a:lstStyle>
            <a:lvl1pPr marL="0" indent="0">
              <a:buNone/>
              <a:defRPr sz="1400"/>
            </a:lvl1pPr>
            <a:lvl5pPr marL="1828800" indent="0" algn="l">
              <a:buNone/>
              <a:defRPr sz="1400"/>
            </a:lvl5pPr>
          </a:lstStyle>
          <a:p>
            <a:pPr lvl="0"/>
            <a:r>
              <a:rPr lang="en-US" dirty="0"/>
              <a:t>Picture/graph</a:t>
            </a:r>
          </a:p>
        </p:txBody>
      </p:sp>
      <p:sp>
        <p:nvSpPr>
          <p:cNvPr id="6" name="Content Placeholder 9">
            <a:extLst>
              <a:ext uri="{FF2B5EF4-FFF2-40B4-BE49-F238E27FC236}">
                <a16:creationId xmlns:a16="http://schemas.microsoft.com/office/drawing/2014/main" id="{6A70E5BD-CA51-09C4-A0D0-817208BC2628}"/>
              </a:ext>
            </a:extLst>
          </p:cNvPr>
          <p:cNvSpPr>
            <a:spLocks noGrp="1"/>
          </p:cNvSpPr>
          <p:nvPr>
            <p:ph sz="quarter" idx="19" hasCustomPrompt="1"/>
          </p:nvPr>
        </p:nvSpPr>
        <p:spPr>
          <a:xfrm>
            <a:off x="8226857" y="4416098"/>
            <a:ext cx="3716666" cy="1885383"/>
          </a:xfrm>
        </p:spPr>
        <p:txBody>
          <a:bodyPr>
            <a:normAutofit/>
          </a:bodyPr>
          <a:lstStyle>
            <a:lvl1pPr marL="0" indent="0">
              <a:buNone/>
              <a:defRPr sz="1400"/>
            </a:lvl1pPr>
            <a:lvl5pPr marL="1828800" indent="0" algn="l">
              <a:buNone/>
              <a:defRPr sz="1400"/>
            </a:lvl5pPr>
          </a:lstStyle>
          <a:p>
            <a:pPr lvl="0"/>
            <a:r>
              <a:rPr lang="en-US" dirty="0"/>
              <a:t>Picture/graph</a:t>
            </a:r>
          </a:p>
        </p:txBody>
      </p:sp>
      <p:sp>
        <p:nvSpPr>
          <p:cNvPr id="14" name="Text Placeholder 2">
            <a:extLst>
              <a:ext uri="{FF2B5EF4-FFF2-40B4-BE49-F238E27FC236}">
                <a16:creationId xmlns:a16="http://schemas.microsoft.com/office/drawing/2014/main" id="{76F030FD-CF8C-493C-44C2-2ADB5AE0E234}"/>
              </a:ext>
            </a:extLst>
          </p:cNvPr>
          <p:cNvSpPr>
            <a:spLocks noGrp="1"/>
          </p:cNvSpPr>
          <p:nvPr>
            <p:ph type="body" idx="20" hasCustomPrompt="1"/>
          </p:nvPr>
        </p:nvSpPr>
        <p:spPr>
          <a:xfrm>
            <a:off x="4314813" y="1280570"/>
            <a:ext cx="7628709" cy="3038881"/>
          </a:xfrm>
        </p:spPr>
        <p:txBody>
          <a:bodyPr>
            <a:normAutofit/>
          </a:bodyPr>
          <a:lstStyle>
            <a:lvl1pPr marL="285750" indent="-285750">
              <a:buFont typeface="Arial" panose="020B0604020202020204" pitchFamily="34" charset="0"/>
              <a:buChar char="•"/>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your solution, if you need more space feel free to check the slide in the end. To support your introduction feel free visualize the solution or concept by adding pictures of prototypes, products, graphics, etc.</a:t>
            </a:r>
          </a:p>
          <a:p>
            <a:pPr lvl="0"/>
            <a:endParaRPr lang="en-GB" dirty="0"/>
          </a:p>
        </p:txBody>
      </p:sp>
      <p:sp>
        <p:nvSpPr>
          <p:cNvPr id="2" name="Rechteck 1">
            <a:extLst>
              <a:ext uri="{FF2B5EF4-FFF2-40B4-BE49-F238E27FC236}">
                <a16:creationId xmlns:a16="http://schemas.microsoft.com/office/drawing/2014/main" id="{992FB9E3-64AD-A746-39E0-2CA9A6C42D9E}"/>
              </a:ext>
            </a:extLst>
          </p:cNvPr>
          <p:cNvSpPr/>
          <p:nvPr userDrawn="1"/>
        </p:nvSpPr>
        <p:spPr>
          <a:xfrm>
            <a:off x="11343735" y="6333393"/>
            <a:ext cx="727022" cy="44934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descr="Ein Bild, das Raum, Screenshot, Weltraum, Astronomie enthält.&#10;&#10;Automatisch generierte Beschreibung">
            <a:extLst>
              <a:ext uri="{FF2B5EF4-FFF2-40B4-BE49-F238E27FC236}">
                <a16:creationId xmlns:a16="http://schemas.microsoft.com/office/drawing/2014/main" id="{2EB8E7AD-AC19-7204-D449-068621C1C5FA}"/>
              </a:ext>
            </a:extLst>
          </p:cNvPr>
          <p:cNvPicPr>
            <a:picLocks noChangeAspect="1"/>
          </p:cNvPicPr>
          <p:nvPr userDrawn="1"/>
        </p:nvPicPr>
        <p:blipFill>
          <a:blip r:embed="rId2"/>
          <a:stretch>
            <a:fillRect/>
          </a:stretch>
        </p:blipFill>
        <p:spPr>
          <a:xfrm>
            <a:off x="10505283" y="6484556"/>
            <a:ext cx="1606729" cy="254713"/>
          </a:xfrm>
          <a:prstGeom prst="rect">
            <a:avLst/>
          </a:prstGeom>
        </p:spPr>
      </p:pic>
    </p:spTree>
    <p:extLst>
      <p:ext uri="{BB962C8B-B14F-4D97-AF65-F5344CB8AC3E}">
        <p14:creationId xmlns:p14="http://schemas.microsoft.com/office/powerpoint/2010/main" val="3485044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Challenge Specific Questions">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948543"/>
            <a:ext cx="3594179" cy="422841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Your answer</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630653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3. CHALLENGE SPECIFIC KEY QUESTIONS</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2" name="Round Single Corner of Rectangle 1">
            <a:extLst>
              <a:ext uri="{FF2B5EF4-FFF2-40B4-BE49-F238E27FC236}">
                <a16:creationId xmlns:a16="http://schemas.microsoft.com/office/drawing/2014/main" id="{CBD3EEC2-4DF2-77B7-01E6-705CB7AF445B}"/>
              </a:ext>
            </a:extLst>
          </p:cNvPr>
          <p:cNvSpPr/>
          <p:nvPr userDrawn="1"/>
        </p:nvSpPr>
        <p:spPr>
          <a:xfrm>
            <a:off x="4091135" y="681037"/>
            <a:ext cx="4075044" cy="6176963"/>
          </a:xfrm>
          <a:prstGeom prst="round1Rect">
            <a:avLst>
              <a:gd name="adj" fmla="val 4326"/>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F11DD7E-C0C1-77E5-16C8-3A605512BA19}"/>
              </a:ext>
            </a:extLst>
          </p:cNvPr>
          <p:cNvSpPr txBox="1"/>
          <p:nvPr userDrawn="1"/>
        </p:nvSpPr>
        <p:spPr>
          <a:xfrm>
            <a:off x="172278" y="737040"/>
            <a:ext cx="3633194" cy="1169551"/>
          </a:xfrm>
          <a:prstGeom prst="rect">
            <a:avLst/>
          </a:prstGeom>
          <a:noFill/>
        </p:spPr>
        <p:txBody>
          <a:bodyPr wrap="square" rtlCol="0" anchor="ctr">
            <a:spAutoFit/>
          </a:bodyPr>
          <a:lstStyle/>
          <a:p>
            <a:pPr rtl="0"/>
            <a:r>
              <a:rPr lang="en-US" sz="1400" dirty="0">
                <a:solidFill>
                  <a:schemeClr val="bg1"/>
                </a:solidFill>
                <a:latin typeface="Segoe UI" panose="020B0502040204020203" pitchFamily="34" charset="0"/>
                <a:cs typeface="Segoe UI" panose="020B0502040204020203" pitchFamily="34" charset="0"/>
              </a:rPr>
              <a:t>Tell us about the "snow leopard" you've identified: Why is it currently flying under the radar, and how might it reshape our society, environment, or technological landscape by the year 2050?</a:t>
            </a:r>
          </a:p>
        </p:txBody>
      </p:sp>
      <p:sp>
        <p:nvSpPr>
          <p:cNvPr id="17" name="Text Placeholder 2">
            <a:extLst>
              <a:ext uri="{FF2B5EF4-FFF2-40B4-BE49-F238E27FC236}">
                <a16:creationId xmlns:a16="http://schemas.microsoft.com/office/drawing/2014/main" id="{4D4856FA-B0F4-D0C8-0330-C21FFD929E83}"/>
              </a:ext>
            </a:extLst>
          </p:cNvPr>
          <p:cNvSpPr>
            <a:spLocks noGrp="1"/>
          </p:cNvSpPr>
          <p:nvPr>
            <p:ph type="body" idx="15" hasCustomPrompt="1"/>
          </p:nvPr>
        </p:nvSpPr>
        <p:spPr>
          <a:xfrm>
            <a:off x="4323522" y="1948543"/>
            <a:ext cx="3594179" cy="4228419"/>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Your answer</a:t>
            </a:r>
          </a:p>
        </p:txBody>
      </p:sp>
      <p:sp>
        <p:nvSpPr>
          <p:cNvPr id="5" name="Textfeld 4">
            <a:extLst>
              <a:ext uri="{FF2B5EF4-FFF2-40B4-BE49-F238E27FC236}">
                <a16:creationId xmlns:a16="http://schemas.microsoft.com/office/drawing/2014/main" id="{4D97F18D-2341-D299-B7AC-437401EDBE04}"/>
              </a:ext>
            </a:extLst>
          </p:cNvPr>
          <p:cNvSpPr txBox="1"/>
          <p:nvPr userDrawn="1"/>
        </p:nvSpPr>
        <p:spPr>
          <a:xfrm>
            <a:off x="4247322" y="737040"/>
            <a:ext cx="3860320" cy="738664"/>
          </a:xfrm>
          <a:prstGeom prst="rect">
            <a:avLst/>
          </a:prstGeom>
          <a:noFill/>
        </p:spPr>
        <p:txBody>
          <a:bodyPr wrap="square">
            <a:spAutoFit/>
          </a:bodyPr>
          <a:lstStyle/>
          <a:p>
            <a:pPr rtl="0"/>
            <a:r>
              <a:rPr lang="en-US" sz="1400" dirty="0">
                <a:latin typeface="Segoe UI" panose="020B0502040204020203" pitchFamily="34" charset="0"/>
                <a:cs typeface="Segoe UI" panose="020B0502040204020203" pitchFamily="34" charset="0"/>
              </a:rPr>
              <a:t>What actionable steps can we take today to address this "snow leopard", ensuring it receives the attention and resources it needs?</a:t>
            </a:r>
          </a:p>
        </p:txBody>
      </p:sp>
      <p:sp>
        <p:nvSpPr>
          <p:cNvPr id="20" name="Rechteck 19">
            <a:extLst>
              <a:ext uri="{FF2B5EF4-FFF2-40B4-BE49-F238E27FC236}">
                <a16:creationId xmlns:a16="http://schemas.microsoft.com/office/drawing/2014/main" id="{8890E396-007B-850F-775E-F206AF4E3EAC}"/>
              </a:ext>
            </a:extLst>
          </p:cNvPr>
          <p:cNvSpPr/>
          <p:nvPr userDrawn="1"/>
        </p:nvSpPr>
        <p:spPr>
          <a:xfrm>
            <a:off x="11283351" y="6323162"/>
            <a:ext cx="810883" cy="42507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2" name="Grafik 21" descr="Ein Bild, das Raum, Screenshot, Weltraum, Astronomie enthält.&#10;&#10;Automatisch generierte Beschreibung">
            <a:extLst>
              <a:ext uri="{FF2B5EF4-FFF2-40B4-BE49-F238E27FC236}">
                <a16:creationId xmlns:a16="http://schemas.microsoft.com/office/drawing/2014/main" id="{E56E1CC6-855E-3FC1-E12D-F493DFB07ED1}"/>
              </a:ext>
            </a:extLst>
          </p:cNvPr>
          <p:cNvPicPr>
            <a:picLocks noChangeAspect="1"/>
          </p:cNvPicPr>
          <p:nvPr userDrawn="1"/>
        </p:nvPicPr>
        <p:blipFill>
          <a:blip r:embed="rId2"/>
          <a:stretch>
            <a:fillRect/>
          </a:stretch>
        </p:blipFill>
        <p:spPr>
          <a:xfrm>
            <a:off x="10505283" y="6484556"/>
            <a:ext cx="1606729" cy="254713"/>
          </a:xfrm>
          <a:prstGeom prst="rect">
            <a:avLst/>
          </a:prstGeom>
        </p:spPr>
      </p:pic>
    </p:spTree>
    <p:extLst>
      <p:ext uri="{BB962C8B-B14F-4D97-AF65-F5344CB8AC3E}">
        <p14:creationId xmlns:p14="http://schemas.microsoft.com/office/powerpoint/2010/main" val="3371246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Collabora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4112"/>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893869"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IMPLEMENTATION PLAN</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6416180"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DESIRED OUTCOME TYPES OR COLLABORATION MODELS</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493122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your next steps or your implementation plan to the challenge provider / How would you like to structure the second phase with the challenge provider</a:t>
            </a:r>
          </a:p>
          <a:p>
            <a:pPr lvl="0"/>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3191899"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4. COLLABORATION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6" name="TextBox 5">
            <a:extLst>
              <a:ext uri="{FF2B5EF4-FFF2-40B4-BE49-F238E27FC236}">
                <a16:creationId xmlns:a16="http://schemas.microsoft.com/office/drawing/2014/main" id="{3BF7658C-9DAC-AECA-6642-220AA6A467F4}"/>
              </a:ext>
            </a:extLst>
          </p:cNvPr>
          <p:cNvSpPr txBox="1"/>
          <p:nvPr userDrawn="1"/>
        </p:nvSpPr>
        <p:spPr>
          <a:xfrm>
            <a:off x="4201596" y="3584853"/>
            <a:ext cx="3150863"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REFERENCES (VOLUNTARY)</a:t>
            </a:r>
          </a:p>
        </p:txBody>
      </p:sp>
      <p:sp>
        <p:nvSpPr>
          <p:cNvPr id="5" name="Text Placeholder 4">
            <a:extLst>
              <a:ext uri="{FF2B5EF4-FFF2-40B4-BE49-F238E27FC236}">
                <a16:creationId xmlns:a16="http://schemas.microsoft.com/office/drawing/2014/main" id="{0A96F4E7-0BC6-6E08-9BA6-D3347C795D03}"/>
              </a:ext>
            </a:extLst>
          </p:cNvPr>
          <p:cNvSpPr>
            <a:spLocks noGrp="1"/>
          </p:cNvSpPr>
          <p:nvPr>
            <p:ph type="body" sz="quarter" idx="16" hasCustomPrompt="1"/>
          </p:nvPr>
        </p:nvSpPr>
        <p:spPr>
          <a:xfrm>
            <a:off x="4297673" y="1210676"/>
            <a:ext cx="7523923" cy="2218323"/>
          </a:xfrm>
        </p:spPr>
        <p:txBody>
          <a:bodyPr>
            <a:normAutofit/>
          </a:bodyPr>
          <a:lstStyle>
            <a:lvl1pPr marL="285750" indent="-285750">
              <a:buFont typeface="Arial" panose="020B0604020202020204" pitchFamily="34" charset="0"/>
              <a:buChar char="•"/>
              <a:defRPr sz="1400"/>
            </a:lvl1pPr>
          </a:lstStyle>
          <a:p>
            <a:pPr lvl="0"/>
            <a:r>
              <a:rPr lang="en-GB" dirty="0"/>
              <a:t>What is your motivation for taking part in the challenge? / What are potential future collaboration models that are interesting to you? / What are desired outcome types?</a:t>
            </a:r>
          </a:p>
        </p:txBody>
      </p:sp>
      <p:sp>
        <p:nvSpPr>
          <p:cNvPr id="14" name="Text Placeholder 4">
            <a:extLst>
              <a:ext uri="{FF2B5EF4-FFF2-40B4-BE49-F238E27FC236}">
                <a16:creationId xmlns:a16="http://schemas.microsoft.com/office/drawing/2014/main" id="{BED520A0-5A91-65BD-5356-54F489A6981F}"/>
              </a:ext>
            </a:extLst>
          </p:cNvPr>
          <p:cNvSpPr>
            <a:spLocks noGrp="1"/>
          </p:cNvSpPr>
          <p:nvPr>
            <p:ph type="body" sz="quarter" idx="17" hasCustomPrompt="1"/>
          </p:nvPr>
        </p:nvSpPr>
        <p:spPr>
          <a:xfrm>
            <a:off x="4323522" y="3958639"/>
            <a:ext cx="7523923" cy="2218323"/>
          </a:xfrm>
        </p:spPr>
        <p:txBody>
          <a:bodyPr>
            <a:normAutofit/>
          </a:bodyPr>
          <a:lstStyle>
            <a:lvl1pPr marL="285750" indent="-285750">
              <a:buFont typeface="Arial" panose="020B0604020202020204" pitchFamily="34" charset="0"/>
              <a:buChar char="•"/>
              <a:defRPr sz="1400"/>
            </a:lvl1pPr>
          </a:lstStyle>
          <a:p>
            <a:pPr lvl="0"/>
            <a:r>
              <a:rPr lang="en-GB" dirty="0"/>
              <a:t>If applicable, inform us about past projects, references, qualifications,, interesting partnerships, etc.</a:t>
            </a:r>
          </a:p>
        </p:txBody>
      </p:sp>
      <p:sp>
        <p:nvSpPr>
          <p:cNvPr id="2" name="Rechteck 1">
            <a:extLst>
              <a:ext uri="{FF2B5EF4-FFF2-40B4-BE49-F238E27FC236}">
                <a16:creationId xmlns:a16="http://schemas.microsoft.com/office/drawing/2014/main" id="{927958F7-915B-E816-464C-EFBC51E4631F}"/>
              </a:ext>
            </a:extLst>
          </p:cNvPr>
          <p:cNvSpPr/>
          <p:nvPr userDrawn="1"/>
        </p:nvSpPr>
        <p:spPr>
          <a:xfrm>
            <a:off x="11283351" y="6323162"/>
            <a:ext cx="810883" cy="42507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 name="Grafik 2" descr="Ein Bild, das Raum, Screenshot, Weltraum, Astronomie enthält.&#10;&#10;Automatisch generierte Beschreibung">
            <a:extLst>
              <a:ext uri="{FF2B5EF4-FFF2-40B4-BE49-F238E27FC236}">
                <a16:creationId xmlns:a16="http://schemas.microsoft.com/office/drawing/2014/main" id="{F652D55B-9E73-E999-CF3D-CB36FF3F9447}"/>
              </a:ext>
            </a:extLst>
          </p:cNvPr>
          <p:cNvPicPr>
            <a:picLocks noChangeAspect="1"/>
          </p:cNvPicPr>
          <p:nvPr userDrawn="1"/>
        </p:nvPicPr>
        <p:blipFill>
          <a:blip r:embed="rId2"/>
          <a:stretch>
            <a:fillRect/>
          </a:stretch>
        </p:blipFill>
        <p:spPr>
          <a:xfrm>
            <a:off x="10505283" y="6484556"/>
            <a:ext cx="1606729" cy="254713"/>
          </a:xfrm>
          <a:prstGeom prst="rect">
            <a:avLst/>
          </a:prstGeom>
        </p:spPr>
      </p:pic>
    </p:spTree>
    <p:extLst>
      <p:ext uri="{BB962C8B-B14F-4D97-AF65-F5344CB8AC3E}">
        <p14:creationId xmlns:p14="http://schemas.microsoft.com/office/powerpoint/2010/main" val="385985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dditional Slide">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248478" y="868703"/>
            <a:ext cx="11492073" cy="5390583"/>
          </a:xfrm>
        </p:spPr>
        <p:txBody>
          <a:bodyPr>
            <a:normAutofit/>
          </a:bodyPr>
          <a:lstStyle>
            <a:lvl1pPr marL="0" indent="0">
              <a:buNone/>
              <a:defRPr lang="en-GB" sz="1400" kern="1200" dirty="0" smtClean="0">
                <a:solidFill>
                  <a:schemeClr val="tx1"/>
                </a:solidFill>
                <a:latin typeface="Segoe UI" panose="020B0502040204020203" pitchFamily="34" charset="0"/>
                <a:ea typeface="+mn-ea"/>
                <a:cs typeface="Segoe UI" panose="020B0502040204020203" pitchFamily="34"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Present your solution the way you want it. Let your creativity run wild and use text, images, videos or upload additional files that you link to. Copy and paste this slide if you want to add more information.</a:t>
            </a:r>
            <a:endParaRPr lang="en-GB" dirty="0"/>
          </a:p>
        </p:txBody>
      </p:sp>
      <p:sp>
        <p:nvSpPr>
          <p:cNvPr id="12" name="TextBox 11">
            <a:extLst>
              <a:ext uri="{FF2B5EF4-FFF2-40B4-BE49-F238E27FC236}">
                <a16:creationId xmlns:a16="http://schemas.microsoft.com/office/drawing/2014/main" id="{22D673A4-B70F-0C93-0959-C7F27697F993}"/>
              </a:ext>
            </a:extLst>
          </p:cNvPr>
          <p:cNvSpPr txBox="1"/>
          <p:nvPr userDrawn="1"/>
        </p:nvSpPr>
        <p:spPr>
          <a:xfrm>
            <a:off x="246535" y="218034"/>
            <a:ext cx="2141933"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2. SOLUTION</a:t>
            </a:r>
          </a:p>
        </p:txBody>
      </p:sp>
      <p:sp>
        <p:nvSpPr>
          <p:cNvPr id="14" name="Rechteck 13">
            <a:extLst>
              <a:ext uri="{FF2B5EF4-FFF2-40B4-BE49-F238E27FC236}">
                <a16:creationId xmlns:a16="http://schemas.microsoft.com/office/drawing/2014/main" id="{84028698-8DC6-BE1B-905D-BE781F8B8D5A}"/>
              </a:ext>
            </a:extLst>
          </p:cNvPr>
          <p:cNvSpPr/>
          <p:nvPr userDrawn="1"/>
        </p:nvSpPr>
        <p:spPr>
          <a:xfrm>
            <a:off x="11283351" y="6323162"/>
            <a:ext cx="810883" cy="42507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5" name="Grafik 14" descr="Ein Bild, das Raum, Screenshot, Weltraum, Astronomie enthält.&#10;&#10;Automatisch generierte Beschreibung">
            <a:extLst>
              <a:ext uri="{FF2B5EF4-FFF2-40B4-BE49-F238E27FC236}">
                <a16:creationId xmlns:a16="http://schemas.microsoft.com/office/drawing/2014/main" id="{635AABAE-AC81-3A65-7275-69D28E14BF1E}"/>
              </a:ext>
            </a:extLst>
          </p:cNvPr>
          <p:cNvPicPr>
            <a:picLocks noChangeAspect="1"/>
          </p:cNvPicPr>
          <p:nvPr userDrawn="1"/>
        </p:nvPicPr>
        <p:blipFill>
          <a:blip r:embed="rId2"/>
          <a:stretch>
            <a:fillRect/>
          </a:stretch>
        </p:blipFill>
        <p:spPr>
          <a:xfrm>
            <a:off x="10505283" y="6484556"/>
            <a:ext cx="1606729" cy="254713"/>
          </a:xfrm>
          <a:prstGeom prst="rect">
            <a:avLst/>
          </a:prstGeom>
        </p:spPr>
      </p:pic>
    </p:spTree>
    <p:extLst>
      <p:ext uri="{BB962C8B-B14F-4D97-AF65-F5344CB8AC3E}">
        <p14:creationId xmlns:p14="http://schemas.microsoft.com/office/powerpoint/2010/main" val="1783054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464277-E0E5-D727-2401-6164BDD65FD2}"/>
              </a:ext>
            </a:extLst>
          </p:cNvPr>
          <p:cNvSpPr>
            <a:spLocks noGrp="1"/>
          </p:cNvSpPr>
          <p:nvPr>
            <p:ph type="title"/>
          </p:nvPr>
        </p:nvSpPr>
        <p:spPr>
          <a:xfrm>
            <a:off x="248478" y="245856"/>
            <a:ext cx="11105322" cy="435182"/>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BB720176-D5A4-F43E-CC15-A937DE60F942}"/>
              </a:ext>
            </a:extLst>
          </p:cNvPr>
          <p:cNvSpPr>
            <a:spLocks noGrp="1"/>
          </p:cNvSpPr>
          <p:nvPr>
            <p:ph type="body" idx="1"/>
          </p:nvPr>
        </p:nvSpPr>
        <p:spPr>
          <a:xfrm>
            <a:off x="248478" y="1013791"/>
            <a:ext cx="11105322" cy="51631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descr="A black letter on a gray background&#10;&#10;Description automatically generated">
            <a:extLst>
              <a:ext uri="{FF2B5EF4-FFF2-40B4-BE49-F238E27FC236}">
                <a16:creationId xmlns:a16="http://schemas.microsoft.com/office/drawing/2014/main" id="{ABE4AD23-C75A-D533-5420-82B5A84A6103}"/>
              </a:ext>
            </a:extLst>
          </p:cNvPr>
          <p:cNvPicPr>
            <a:picLocks noChangeAspect="1"/>
          </p:cNvPicPr>
          <p:nvPr userDrawn="1"/>
        </p:nvPicPr>
        <p:blipFill>
          <a:blip r:embed="rId13"/>
          <a:stretch>
            <a:fillRect/>
          </a:stretch>
        </p:blipFill>
        <p:spPr>
          <a:xfrm>
            <a:off x="11654597" y="6361339"/>
            <a:ext cx="365125" cy="365125"/>
          </a:xfrm>
          <a:prstGeom prst="rect">
            <a:avLst/>
          </a:prstGeom>
        </p:spPr>
      </p:pic>
      <p:sp>
        <p:nvSpPr>
          <p:cNvPr id="6" name="TextBox 5">
            <a:extLst>
              <a:ext uri="{FF2B5EF4-FFF2-40B4-BE49-F238E27FC236}">
                <a16:creationId xmlns:a16="http://schemas.microsoft.com/office/drawing/2014/main" id="{38BD7C19-7E3E-9B33-5EA3-F7E339554FD5}"/>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latin typeface="Segoe UI" panose="020B0502040204020203" pitchFamily="34" charset="0"/>
                <a:cs typeface="Segoe UI" panose="020B0502040204020203" pitchFamily="34" charset="0"/>
              </a:rPr>
              <a:t>SUBMISSION TEMPLATE</a:t>
            </a:r>
          </a:p>
        </p:txBody>
      </p:sp>
      <p:sp>
        <p:nvSpPr>
          <p:cNvPr id="4" name="Round Single Corner of Rectangle 3">
            <a:extLst>
              <a:ext uri="{FF2B5EF4-FFF2-40B4-BE49-F238E27FC236}">
                <a16:creationId xmlns:a16="http://schemas.microsoft.com/office/drawing/2014/main" id="{78387789-1378-B5AC-875F-31CCEE489FD5}"/>
              </a:ext>
            </a:extLst>
          </p:cNvPr>
          <p:cNvSpPr/>
          <p:nvPr userDrawn="1"/>
        </p:nvSpPr>
        <p:spPr>
          <a:xfrm rot="5400000">
            <a:off x="4515" y="475693"/>
            <a:ext cx="116072" cy="122476"/>
          </a:xfrm>
          <a:prstGeom prst="round1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4624944-52CC-8A5A-405D-FFE19F701707}"/>
              </a:ext>
            </a:extLst>
          </p:cNvPr>
          <p:cNvSpPr/>
          <p:nvPr userDrawn="1"/>
        </p:nvSpPr>
        <p:spPr>
          <a:xfrm>
            <a:off x="-203" y="333550"/>
            <a:ext cx="123471" cy="116070"/>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4396925"/>
      </p:ext>
    </p:extLst>
  </p:cSld>
  <p:clrMap bg1="lt1" tx1="dk1" bg2="lt2" tx2="dk2" accent1="accent1" accent2="accent2" accent3="accent3" accent4="accent4" accent5="accent5" accent6="accent6" hlink="hlink" folHlink="folHlink"/>
  <p:sldLayoutIdLst>
    <p:sldLayoutId id="2147483682" r:id="rId1"/>
    <p:sldLayoutId id="2147483686" r:id="rId2"/>
    <p:sldLayoutId id="2147483679" r:id="rId3"/>
    <p:sldLayoutId id="2147483680" r:id="rId4"/>
    <p:sldLayoutId id="2147483681" r:id="rId5"/>
    <p:sldLayoutId id="2147483678" r:id="rId6"/>
    <p:sldLayoutId id="2147483684" r:id="rId7"/>
    <p:sldLayoutId id="2147483683" r:id="rId8"/>
    <p:sldLayoutId id="2147483674" r:id="rId9"/>
    <p:sldLayoutId id="2147483688" r:id="rId10"/>
    <p:sldLayoutId id="2147483687" r:id="rId11"/>
  </p:sldLayoutIdLst>
  <p:txStyles>
    <p:titleStyle>
      <a:lvl1pPr algn="l" defTabSz="914400" rtl="0" eaLnBrk="1" latinLnBrk="0" hangingPunct="1">
        <a:lnSpc>
          <a:spcPct val="90000"/>
        </a:lnSpc>
        <a:spcBef>
          <a:spcPct val="0"/>
        </a:spcBef>
        <a:buNone/>
        <a:defRPr sz="25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20911D3-6898-8045-B766-486F0B678DE5}"/>
              </a:ext>
            </a:extLst>
          </p:cNvPr>
          <p:cNvSpPr>
            <a:spLocks noGrp="1"/>
          </p:cNvSpPr>
          <p:nvPr>
            <p:ph type="body" idx="17"/>
          </p:nvPr>
        </p:nvSpPr>
        <p:spPr/>
        <p:txBody>
          <a:bodyPr/>
          <a:lstStyle/>
          <a:p>
            <a:endParaRPr lang="en-US" dirty="0"/>
          </a:p>
        </p:txBody>
      </p:sp>
    </p:spTree>
    <p:extLst>
      <p:ext uri="{BB962C8B-B14F-4D97-AF65-F5344CB8AC3E}">
        <p14:creationId xmlns:p14="http://schemas.microsoft.com/office/powerpoint/2010/main" val="4233395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17F1C3-E579-73F4-35AA-90844653EC1A}"/>
              </a:ext>
            </a:extLst>
          </p:cNvPr>
          <p:cNvSpPr>
            <a:spLocks noGrp="1"/>
          </p:cNvSpPr>
          <p:nvPr>
            <p:ph type="body" idx="13"/>
          </p:nvPr>
        </p:nvSpPr>
        <p:spPr/>
        <p:txBody>
          <a:bodyPr/>
          <a:lstStyle/>
          <a:p>
            <a:endParaRPr lang="en-US" dirty="0"/>
          </a:p>
        </p:txBody>
      </p:sp>
      <p:sp>
        <p:nvSpPr>
          <p:cNvPr id="3" name="Text Placeholder 2">
            <a:extLst>
              <a:ext uri="{FF2B5EF4-FFF2-40B4-BE49-F238E27FC236}">
                <a16:creationId xmlns:a16="http://schemas.microsoft.com/office/drawing/2014/main" id="{8DDA9A02-78FD-8A79-CA51-90229D60678B}"/>
              </a:ext>
            </a:extLst>
          </p:cNvPr>
          <p:cNvSpPr>
            <a:spLocks noGrp="1"/>
          </p:cNvSpPr>
          <p:nvPr>
            <p:ph type="body" idx="15"/>
          </p:nvPr>
        </p:nvSpPr>
        <p:spPr/>
        <p:txBody>
          <a:bodyPr/>
          <a:lstStyle/>
          <a:p>
            <a:endParaRPr lang="en-US" dirty="0"/>
          </a:p>
        </p:txBody>
      </p:sp>
      <p:sp>
        <p:nvSpPr>
          <p:cNvPr id="6" name="Text Placeholder 5">
            <a:extLst>
              <a:ext uri="{FF2B5EF4-FFF2-40B4-BE49-F238E27FC236}">
                <a16:creationId xmlns:a16="http://schemas.microsoft.com/office/drawing/2014/main" id="{0B83B598-F225-91A5-0E22-03841A636896}"/>
              </a:ext>
            </a:extLst>
          </p:cNvPr>
          <p:cNvSpPr>
            <a:spLocks noGrp="1"/>
          </p:cNvSpPr>
          <p:nvPr>
            <p:ph type="body" idx="18"/>
          </p:nvPr>
        </p:nvSpPr>
        <p:spPr/>
        <p:txBody>
          <a:bodyPr/>
          <a:lstStyle/>
          <a:p>
            <a:endParaRPr lang="en-US" dirty="0"/>
          </a:p>
        </p:txBody>
      </p:sp>
      <p:sp>
        <p:nvSpPr>
          <p:cNvPr id="8" name="Text Placeholder 7">
            <a:extLst>
              <a:ext uri="{FF2B5EF4-FFF2-40B4-BE49-F238E27FC236}">
                <a16:creationId xmlns:a16="http://schemas.microsoft.com/office/drawing/2014/main" id="{1709F3E8-75CE-6CBA-106C-BA543687617B}"/>
              </a:ext>
            </a:extLst>
          </p:cNvPr>
          <p:cNvSpPr>
            <a:spLocks noGrp="1"/>
          </p:cNvSpPr>
          <p:nvPr>
            <p:ph type="body" idx="20"/>
          </p:nvPr>
        </p:nvSpPr>
        <p:spPr/>
        <p:txBody>
          <a:bodyPr/>
          <a:lstStyle/>
          <a:p>
            <a:endParaRPr lang="en-US" dirty="0"/>
          </a:p>
        </p:txBody>
      </p:sp>
      <p:sp>
        <p:nvSpPr>
          <p:cNvPr id="9" name="Text Placeholder 8">
            <a:extLst>
              <a:ext uri="{FF2B5EF4-FFF2-40B4-BE49-F238E27FC236}">
                <a16:creationId xmlns:a16="http://schemas.microsoft.com/office/drawing/2014/main" id="{865C8EC4-3154-79A9-41F5-32C387E285CF}"/>
              </a:ext>
            </a:extLst>
          </p:cNvPr>
          <p:cNvSpPr>
            <a:spLocks noGrp="1"/>
          </p:cNvSpPr>
          <p:nvPr>
            <p:ph type="body" idx="21"/>
          </p:nvPr>
        </p:nvSpPr>
        <p:spPr/>
        <p:txBody>
          <a:bodyPr/>
          <a:lstStyle/>
          <a:p>
            <a:endParaRPr lang="en-US"/>
          </a:p>
        </p:txBody>
      </p:sp>
      <p:sp>
        <p:nvSpPr>
          <p:cNvPr id="10" name="Text Placeholder 9">
            <a:extLst>
              <a:ext uri="{FF2B5EF4-FFF2-40B4-BE49-F238E27FC236}">
                <a16:creationId xmlns:a16="http://schemas.microsoft.com/office/drawing/2014/main" id="{AFA37973-B478-34F6-DBB5-B67EEA040E41}"/>
              </a:ext>
            </a:extLst>
          </p:cNvPr>
          <p:cNvSpPr>
            <a:spLocks noGrp="1"/>
          </p:cNvSpPr>
          <p:nvPr>
            <p:ph type="body" idx="22"/>
          </p:nvPr>
        </p:nvSpPr>
        <p:spPr/>
        <p:txBody>
          <a:bodyPr/>
          <a:lstStyle/>
          <a:p>
            <a:endParaRPr lang="en-US" dirty="0"/>
          </a:p>
        </p:txBody>
      </p:sp>
      <p:sp>
        <p:nvSpPr>
          <p:cNvPr id="21" name="Textplatzhalter 20">
            <a:extLst>
              <a:ext uri="{FF2B5EF4-FFF2-40B4-BE49-F238E27FC236}">
                <a16:creationId xmlns:a16="http://schemas.microsoft.com/office/drawing/2014/main" id="{56E13C81-05F7-BB9D-E6D6-BB2B17A103E8}"/>
              </a:ext>
            </a:extLst>
          </p:cNvPr>
          <p:cNvSpPr>
            <a:spLocks noGrp="1"/>
          </p:cNvSpPr>
          <p:nvPr>
            <p:ph type="body" idx="26"/>
          </p:nvPr>
        </p:nvSpPr>
        <p:spPr/>
        <p:txBody>
          <a:bodyPr/>
          <a:lstStyle/>
          <a:p>
            <a:endParaRPr lang="de-DE" dirty="0"/>
          </a:p>
        </p:txBody>
      </p:sp>
      <p:sp>
        <p:nvSpPr>
          <p:cNvPr id="23" name="Textplatzhalter 22">
            <a:extLst>
              <a:ext uri="{FF2B5EF4-FFF2-40B4-BE49-F238E27FC236}">
                <a16:creationId xmlns:a16="http://schemas.microsoft.com/office/drawing/2014/main" id="{DE9BBC54-250C-F261-F29C-AA226540A929}"/>
              </a:ext>
            </a:extLst>
          </p:cNvPr>
          <p:cNvSpPr>
            <a:spLocks noGrp="1"/>
          </p:cNvSpPr>
          <p:nvPr>
            <p:ph type="body" idx="32"/>
          </p:nvPr>
        </p:nvSpPr>
        <p:spPr/>
        <p:txBody>
          <a:bodyPr/>
          <a:lstStyle/>
          <a:p>
            <a:endParaRPr lang="de-DE"/>
          </a:p>
        </p:txBody>
      </p:sp>
      <p:sp>
        <p:nvSpPr>
          <p:cNvPr id="25" name="Textplatzhalter 24">
            <a:extLst>
              <a:ext uri="{FF2B5EF4-FFF2-40B4-BE49-F238E27FC236}">
                <a16:creationId xmlns:a16="http://schemas.microsoft.com/office/drawing/2014/main" id="{22A827CF-45E5-7743-F245-82CDE7BD7395}"/>
              </a:ext>
            </a:extLst>
          </p:cNvPr>
          <p:cNvSpPr>
            <a:spLocks noGrp="1"/>
          </p:cNvSpPr>
          <p:nvPr>
            <p:ph type="body" idx="31"/>
          </p:nvPr>
        </p:nvSpPr>
        <p:spPr/>
        <p:txBody>
          <a:bodyPr/>
          <a:lstStyle/>
          <a:p>
            <a:endParaRPr lang="de-DE" dirty="0"/>
          </a:p>
        </p:txBody>
      </p:sp>
      <p:sp>
        <p:nvSpPr>
          <p:cNvPr id="27" name="Textplatzhalter 26">
            <a:extLst>
              <a:ext uri="{FF2B5EF4-FFF2-40B4-BE49-F238E27FC236}">
                <a16:creationId xmlns:a16="http://schemas.microsoft.com/office/drawing/2014/main" id="{B7A669E1-C407-D4D2-0265-BF9BFB859386}"/>
              </a:ext>
            </a:extLst>
          </p:cNvPr>
          <p:cNvSpPr>
            <a:spLocks noGrp="1"/>
          </p:cNvSpPr>
          <p:nvPr>
            <p:ph type="body" idx="29"/>
          </p:nvPr>
        </p:nvSpPr>
        <p:spPr/>
        <p:txBody>
          <a:bodyPr/>
          <a:lstStyle/>
          <a:p>
            <a:endParaRPr lang="de-DE" dirty="0"/>
          </a:p>
        </p:txBody>
      </p:sp>
      <p:sp>
        <p:nvSpPr>
          <p:cNvPr id="29" name="Textplatzhalter 28">
            <a:extLst>
              <a:ext uri="{FF2B5EF4-FFF2-40B4-BE49-F238E27FC236}">
                <a16:creationId xmlns:a16="http://schemas.microsoft.com/office/drawing/2014/main" id="{4BCAEEE0-42D8-45EC-6876-0D2282C78916}"/>
              </a:ext>
            </a:extLst>
          </p:cNvPr>
          <p:cNvSpPr>
            <a:spLocks noGrp="1"/>
          </p:cNvSpPr>
          <p:nvPr>
            <p:ph type="body" idx="30"/>
          </p:nvPr>
        </p:nvSpPr>
        <p:spPr/>
        <p:txBody>
          <a:bodyPr/>
          <a:lstStyle/>
          <a:p>
            <a:endParaRPr lang="de-DE"/>
          </a:p>
        </p:txBody>
      </p:sp>
      <p:sp>
        <p:nvSpPr>
          <p:cNvPr id="31" name="Textplatzhalter 30">
            <a:extLst>
              <a:ext uri="{FF2B5EF4-FFF2-40B4-BE49-F238E27FC236}">
                <a16:creationId xmlns:a16="http://schemas.microsoft.com/office/drawing/2014/main" id="{03F9DC3E-7AB9-19BC-5675-C552C165942D}"/>
              </a:ext>
            </a:extLst>
          </p:cNvPr>
          <p:cNvSpPr>
            <a:spLocks noGrp="1"/>
          </p:cNvSpPr>
          <p:nvPr>
            <p:ph type="body" idx="28"/>
          </p:nvPr>
        </p:nvSpPr>
        <p:spPr/>
        <p:txBody>
          <a:bodyPr/>
          <a:lstStyle/>
          <a:p>
            <a:endParaRPr lang="de-DE"/>
          </a:p>
        </p:txBody>
      </p:sp>
      <p:sp>
        <p:nvSpPr>
          <p:cNvPr id="33" name="Textplatzhalter 32">
            <a:extLst>
              <a:ext uri="{FF2B5EF4-FFF2-40B4-BE49-F238E27FC236}">
                <a16:creationId xmlns:a16="http://schemas.microsoft.com/office/drawing/2014/main" id="{45502A6E-1AD5-1141-9056-DFE2C29437E7}"/>
              </a:ext>
            </a:extLst>
          </p:cNvPr>
          <p:cNvSpPr>
            <a:spLocks noGrp="1"/>
          </p:cNvSpPr>
          <p:nvPr>
            <p:ph type="body" idx="27"/>
          </p:nvPr>
        </p:nvSpPr>
        <p:spPr/>
        <p:txBody>
          <a:bodyPr/>
          <a:lstStyle/>
          <a:p>
            <a:endParaRPr lang="de-DE"/>
          </a:p>
        </p:txBody>
      </p:sp>
      <p:sp>
        <p:nvSpPr>
          <p:cNvPr id="11" name="Text Placeholder 2">
            <a:extLst>
              <a:ext uri="{FF2B5EF4-FFF2-40B4-BE49-F238E27FC236}">
                <a16:creationId xmlns:a16="http://schemas.microsoft.com/office/drawing/2014/main" id="{3DE5ADFB-210D-5A2E-86E0-A74B2EC9B0DF}"/>
              </a:ext>
            </a:extLst>
          </p:cNvPr>
          <p:cNvSpPr>
            <a:spLocks noGrp="1"/>
          </p:cNvSpPr>
          <p:nvPr>
            <p:ph type="body" idx="4294967295" hasCustomPrompt="1"/>
          </p:nvPr>
        </p:nvSpPr>
        <p:spPr>
          <a:xfrm>
            <a:off x="4165030" y="1350886"/>
            <a:ext cx="1787151" cy="780292"/>
          </a:xfrm>
          <a:ln>
            <a:solidFill>
              <a:schemeClr val="tx1"/>
            </a:solidFill>
            <a:prstDash val="sysDot"/>
          </a:ln>
        </p:spPr>
        <p:txBody>
          <a:bodyPr vert="horz" lIns="91440" tIns="45720" rIns="91440" bIns="45720" rtlCol="0">
            <a:normAutofit/>
          </a:bodyPr>
          <a:lstStyle>
            <a:lvl1pPr marL="0" indent="0">
              <a:buNone/>
              <a:defRPr sz="1400" b="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r>
              <a:rPr lang="en-GB" dirty="0"/>
              <a:t>Want a Team Name?</a:t>
            </a:r>
          </a:p>
        </p:txBody>
      </p:sp>
      <p:sp>
        <p:nvSpPr>
          <p:cNvPr id="14" name="Picture Placeholder 2">
            <a:extLst>
              <a:ext uri="{FF2B5EF4-FFF2-40B4-BE49-F238E27FC236}">
                <a16:creationId xmlns:a16="http://schemas.microsoft.com/office/drawing/2014/main" id="{0A4A2DDF-13F2-139F-8B74-0C3C1DF5895E}"/>
              </a:ext>
            </a:extLst>
          </p:cNvPr>
          <p:cNvSpPr>
            <a:spLocks noGrp="1"/>
          </p:cNvSpPr>
          <p:nvPr>
            <p:ph type="pic" idx="4294967295" hasCustomPrompt="1"/>
          </p:nvPr>
        </p:nvSpPr>
        <p:spPr>
          <a:xfrm>
            <a:off x="6115844" y="1012148"/>
            <a:ext cx="1787151" cy="1142580"/>
          </a:xfrm>
          <a:ln>
            <a:solidFill>
              <a:schemeClr val="tx1"/>
            </a:solidFill>
            <a:prstDash val="sysDot"/>
          </a:ln>
        </p:spPr>
        <p:txBody>
          <a:bodyPr>
            <a:normAutofit/>
          </a:bodyPr>
          <a:lstStyle>
            <a:lvl1pPr marL="0" indent="0">
              <a:buNone/>
              <a:defRPr sz="14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err="1"/>
              <a:t>TeamPhoto</a:t>
            </a:r>
            <a:r>
              <a:rPr lang="en-US" dirty="0"/>
              <a:t> (voluntary)</a:t>
            </a:r>
          </a:p>
        </p:txBody>
      </p:sp>
      <p:sp>
        <p:nvSpPr>
          <p:cNvPr id="16" name="Textfeld 15">
            <a:extLst>
              <a:ext uri="{FF2B5EF4-FFF2-40B4-BE49-F238E27FC236}">
                <a16:creationId xmlns:a16="http://schemas.microsoft.com/office/drawing/2014/main" id="{162CE3C0-BE64-2E02-4A75-E71E97BA276D}"/>
              </a:ext>
            </a:extLst>
          </p:cNvPr>
          <p:cNvSpPr txBox="1"/>
          <p:nvPr/>
        </p:nvSpPr>
        <p:spPr>
          <a:xfrm>
            <a:off x="8320258" y="719432"/>
            <a:ext cx="3699464" cy="1169551"/>
          </a:xfrm>
          <a:prstGeom prst="rect">
            <a:avLst/>
          </a:prstGeom>
          <a:noFill/>
        </p:spPr>
        <p:txBody>
          <a:bodyPr wrap="square">
            <a:spAutoFit/>
          </a:bodyPr>
          <a:lstStyle/>
          <a:p>
            <a:pPr rtl="0"/>
            <a:r>
              <a:rPr lang="en-US" sz="1400" dirty="0">
                <a:solidFill>
                  <a:schemeClr val="bg1"/>
                </a:solidFill>
                <a:latin typeface="Segoe UI" panose="020B0502040204020203" pitchFamily="34" charset="0"/>
                <a:cs typeface="Segoe UI" panose="020B0502040204020203" pitchFamily="34" charset="0"/>
              </a:rPr>
              <a:t>Who's behind the vision? Give us a peek into your world – what sparks your interest in the "snow leopard" you're spotlighting and how does it resonate with your journey or aspirations? </a:t>
            </a:r>
          </a:p>
        </p:txBody>
      </p:sp>
    </p:spTree>
    <p:extLst>
      <p:ext uri="{BB962C8B-B14F-4D97-AF65-F5344CB8AC3E}">
        <p14:creationId xmlns:p14="http://schemas.microsoft.com/office/powerpoint/2010/main" val="64239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50C1E5D2-1166-D159-797F-4AEB14FEEA34}"/>
              </a:ext>
            </a:extLst>
          </p:cNvPr>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440328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B4BBF1-31A7-1389-0F6D-DC59ACDF5273}"/>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49C4D240-B7EA-6283-08FD-BE5CA96CBAC8}"/>
              </a:ext>
            </a:extLst>
          </p:cNvPr>
          <p:cNvSpPr>
            <a:spLocks noGrp="1"/>
          </p:cNvSpPr>
          <p:nvPr>
            <p:ph type="body" idx="15"/>
          </p:nvPr>
        </p:nvSpPr>
        <p:spPr/>
        <p:txBody>
          <a:bodyPr/>
          <a:lstStyle/>
          <a:p>
            <a:endParaRPr lang="en-US" dirty="0"/>
          </a:p>
        </p:txBody>
      </p:sp>
    </p:spTree>
    <p:extLst>
      <p:ext uri="{BB962C8B-B14F-4D97-AF65-F5344CB8AC3E}">
        <p14:creationId xmlns:p14="http://schemas.microsoft.com/office/powerpoint/2010/main" val="53729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5F352AD5-A8FD-16E7-C220-636B6F444B12}"/>
              </a:ext>
            </a:extLst>
          </p:cNvPr>
          <p:cNvSpPr>
            <a:spLocks noGrp="1"/>
          </p:cNvSpPr>
          <p:nvPr>
            <p:ph type="body" idx="1"/>
          </p:nvPr>
        </p:nvSpPr>
        <p:spPr/>
        <p:txBody>
          <a:bodyPr/>
          <a:lstStyle/>
          <a:p>
            <a:endParaRPr lang="de-DE"/>
          </a:p>
        </p:txBody>
      </p:sp>
      <p:sp>
        <p:nvSpPr>
          <p:cNvPr id="3" name="Inhaltsplatzhalter 2">
            <a:extLst>
              <a:ext uri="{FF2B5EF4-FFF2-40B4-BE49-F238E27FC236}">
                <a16:creationId xmlns:a16="http://schemas.microsoft.com/office/drawing/2014/main" id="{57A731D1-DF4C-0014-36B1-3008FD20A048}"/>
              </a:ext>
            </a:extLst>
          </p:cNvPr>
          <p:cNvSpPr>
            <a:spLocks noGrp="1"/>
          </p:cNvSpPr>
          <p:nvPr>
            <p:ph sz="quarter" idx="13"/>
          </p:nvPr>
        </p:nvSpPr>
        <p:spPr/>
        <p:txBody>
          <a:bodyPr/>
          <a:lstStyle/>
          <a:p>
            <a:endParaRPr lang="de-DE"/>
          </a:p>
        </p:txBody>
      </p:sp>
      <p:sp>
        <p:nvSpPr>
          <p:cNvPr id="4" name="Inhaltsplatzhalter 3">
            <a:extLst>
              <a:ext uri="{FF2B5EF4-FFF2-40B4-BE49-F238E27FC236}">
                <a16:creationId xmlns:a16="http://schemas.microsoft.com/office/drawing/2014/main" id="{9E36E8C8-3F49-2AA6-73A4-A7032A6F086F}"/>
              </a:ext>
            </a:extLst>
          </p:cNvPr>
          <p:cNvSpPr>
            <a:spLocks noGrp="1"/>
          </p:cNvSpPr>
          <p:nvPr>
            <p:ph sz="quarter" idx="14"/>
          </p:nvPr>
        </p:nvSpPr>
        <p:spPr/>
        <p:txBody>
          <a:bodyPr/>
          <a:lstStyle/>
          <a:p>
            <a:endParaRPr lang="de-DE"/>
          </a:p>
        </p:txBody>
      </p:sp>
      <p:sp>
        <p:nvSpPr>
          <p:cNvPr id="5" name="Titel 4">
            <a:extLst>
              <a:ext uri="{FF2B5EF4-FFF2-40B4-BE49-F238E27FC236}">
                <a16:creationId xmlns:a16="http://schemas.microsoft.com/office/drawing/2014/main" id="{0DE550F3-CD85-FC33-18D8-DE1265BCCE02}"/>
              </a:ext>
            </a:extLst>
          </p:cNvPr>
          <p:cNvSpPr>
            <a:spLocks noGrp="1"/>
          </p:cNvSpPr>
          <p:nvPr>
            <p:ph type="title"/>
          </p:nvPr>
        </p:nvSpPr>
        <p:spPr/>
        <p:txBody>
          <a:bodyPr/>
          <a:lstStyle/>
          <a:p>
            <a:endParaRPr lang="de-DE"/>
          </a:p>
        </p:txBody>
      </p:sp>
    </p:spTree>
    <p:extLst>
      <p:ext uri="{BB962C8B-B14F-4D97-AF65-F5344CB8AC3E}">
        <p14:creationId xmlns:p14="http://schemas.microsoft.com/office/powerpoint/2010/main" val="3105583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3CDFC-85DF-C645-4E43-C03F28866CFC}"/>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2EC4EDEF-C03E-101D-0041-C049D988FBBA}"/>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AB48D8CE-F06E-2CCC-3631-C1269158D317}"/>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109023905"/>
      </p:ext>
    </p:extLst>
  </p:cSld>
  <p:clrMapOvr>
    <a:masterClrMapping/>
  </p:clrMapOvr>
</p:sld>
</file>

<file path=ppt/theme/theme1.xml><?xml version="1.0" encoding="utf-8"?>
<a:theme xmlns:a="http://schemas.openxmlformats.org/drawingml/2006/main" name="Submission Template">
  <a:themeElements>
    <a:clrScheme name="Custom 1">
      <a:dk1>
        <a:srgbClr val="4A4A4A"/>
      </a:dk1>
      <a:lt1>
        <a:srgbClr val="FFFFFF"/>
      </a:lt1>
      <a:dk2>
        <a:srgbClr val="F2F2F2"/>
      </a:dk2>
      <a:lt2>
        <a:srgbClr val="4A4A4A"/>
      </a:lt2>
      <a:accent1>
        <a:srgbClr val="E62F66"/>
      </a:accent1>
      <a:accent2>
        <a:srgbClr val="E74D4E"/>
      </a:accent2>
      <a:accent3>
        <a:srgbClr val="EC762E"/>
      </a:accent3>
      <a:accent4>
        <a:srgbClr val="F39719"/>
      </a:accent4>
      <a:accent5>
        <a:srgbClr val="FACD8E"/>
      </a:accent5>
      <a:accent6>
        <a:srgbClr val="163C68"/>
      </a:accent6>
      <a:hlink>
        <a:srgbClr val="EC752E"/>
      </a:hlink>
      <a:folHlink>
        <a:srgbClr val="EC752E"/>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BLUB xmlns="be24c730-79ca-4eb5-9fee-26c6c4fc7260">Choice 1</BLUB>
    <lcf76f155ced4ddcb4097134ff3c332f xmlns="be24c730-79ca-4eb5-9fee-26c6c4fc7260">
      <Terms xmlns="http://schemas.microsoft.com/office/infopath/2007/PartnerControls"/>
    </lcf76f155ced4ddcb4097134ff3c332f>
    <TaxCatchAll xmlns="a13041a0-5882-43a7-a09d-61ebda83141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797B669D26C8494CA7785679D8B2A5ED" ma:contentTypeVersion="19" ma:contentTypeDescription="Ein neues Dokument erstellen." ma:contentTypeScope="" ma:versionID="304ac694c385881d2353ce7d8828d5c8">
  <xsd:schema xmlns:xsd="http://www.w3.org/2001/XMLSchema" xmlns:xs="http://www.w3.org/2001/XMLSchema" xmlns:p="http://schemas.microsoft.com/office/2006/metadata/properties" xmlns:ns2="be24c730-79ca-4eb5-9fee-26c6c4fc7260" xmlns:ns3="a13041a0-5882-43a7-a09d-61ebda83141c" targetNamespace="http://schemas.microsoft.com/office/2006/metadata/properties" ma:root="true" ma:fieldsID="2e0b8d78c528447e5efeac74351c407f" ns2:_="" ns3:_="">
    <xsd:import namespace="be24c730-79ca-4eb5-9fee-26c6c4fc7260"/>
    <xsd:import namespace="a13041a0-5882-43a7-a09d-61ebda8314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BLUB"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24c730-79ca-4eb5-9fee-26c6c4fc7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56bdf71-ead2-455e-8a3d-9a7b55f90f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BLUB" ma:index="25" nillable="true" ma:displayName="BLUB" ma:default="Choice 1" ma:format="Dropdown" ma:internalName="BLUB">
      <xsd:simpleType>
        <xsd:restriction base="dms:Choice">
          <xsd:enumeration value="Choice 1"/>
          <xsd:enumeration value="Choice 2"/>
          <xsd:enumeration value="Choice 3"/>
        </xsd:restriction>
      </xsd:simpleType>
    </xsd:element>
  </xsd:schema>
  <xsd:schema xmlns:xsd="http://www.w3.org/2001/XMLSchema" xmlns:xs="http://www.w3.org/2001/XMLSchema" xmlns:dms="http://schemas.microsoft.com/office/2006/documentManagement/types" xmlns:pc="http://schemas.microsoft.com/office/infopath/2007/PartnerControls" targetNamespace="a13041a0-5882-43a7-a09d-61ebda83141c"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43b3b244-d6cb-45b8-9931-972cee7efd17}" ma:internalName="TaxCatchAll" ma:showField="CatchAllData" ma:web="a13041a0-5882-43a7-a09d-61ebda8314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613504-31F2-4C58-B133-1871F6237054}">
  <ds:schemaRefs>
    <ds:schemaRef ds:uri="http://schemas.microsoft.com/sharepoint/v3/contenttype/forms"/>
  </ds:schemaRefs>
</ds:datastoreItem>
</file>

<file path=customXml/itemProps2.xml><?xml version="1.0" encoding="utf-8"?>
<ds:datastoreItem xmlns:ds="http://schemas.openxmlformats.org/officeDocument/2006/customXml" ds:itemID="{6C780FB9-D7D9-486C-9B2C-792577BFD90B}">
  <ds:schemaRefs>
    <ds:schemaRef ds:uri="http://purl.org/dc/terms/"/>
    <ds:schemaRef ds:uri="http://www.w3.org/XML/1998/namespace"/>
    <ds:schemaRef ds:uri="http://purl.org/dc/elements/1.1/"/>
    <ds:schemaRef ds:uri="http://purl.org/dc/dcmitype/"/>
    <ds:schemaRef ds:uri="http://schemas.microsoft.com/office/infopath/2007/PartnerControls"/>
    <ds:schemaRef ds:uri="http://schemas.microsoft.com/office/2006/metadata/properties"/>
    <ds:schemaRef ds:uri="http://schemas.microsoft.com/office/2006/documentManagement/types"/>
    <ds:schemaRef ds:uri="http://schemas.openxmlformats.org/package/2006/metadata/core-properties"/>
    <ds:schemaRef ds:uri="a13041a0-5882-43a7-a09d-61ebda83141c"/>
    <ds:schemaRef ds:uri="be24c730-79ca-4eb5-9fee-26c6c4fc7260"/>
  </ds:schemaRefs>
</ds:datastoreItem>
</file>

<file path=customXml/itemProps3.xml><?xml version="1.0" encoding="utf-8"?>
<ds:datastoreItem xmlns:ds="http://schemas.openxmlformats.org/officeDocument/2006/customXml" ds:itemID="{5D2C64A1-47EA-4DC2-B0FC-DEC9F67BF9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24c730-79ca-4eb5-9fee-26c6c4fc7260"/>
    <ds:schemaRef ds:uri="a13041a0-5882-43a7-a09d-61ebda8314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46</Words>
  <Application>Microsoft Office PowerPoint</Application>
  <PresentationFormat>Breitbild</PresentationFormat>
  <Paragraphs>4</Paragraphs>
  <Slides>6</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Aptos</vt:lpstr>
      <vt:lpstr>Arial</vt:lpstr>
      <vt:lpstr>Segoe UI</vt:lpstr>
      <vt:lpstr>System Font Regular</vt:lpstr>
      <vt:lpstr>Submission Template</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Josephine Hoffheinz</dc:creator>
  <cp:lastModifiedBy>Nico Sedovnik</cp:lastModifiedBy>
  <cp:revision>2</cp:revision>
  <dcterms:created xsi:type="dcterms:W3CDTF">2024-03-10T13:25:42Z</dcterms:created>
  <dcterms:modified xsi:type="dcterms:W3CDTF">2024-03-14T13:48:53Z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0x010100797B669D26C8494CA7785679D8B2A5ED</vt:lpwstr>
  </property>
  <property fmtid="{D5CDD505-2E9C-101B-9397-08002B2CF9AE}" pid="3" name="MediaServiceImageTags">
    <vt:lpwstr/>
  </property>
</Properties>
</file>