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1"/>
  </p:notesMasterIdLst>
  <p:sldIdLst>
    <p:sldId id="267" r:id="rId5"/>
    <p:sldId id="266" r:id="rId6"/>
    <p:sldId id="274" r:id="rId7"/>
    <p:sldId id="261" r:id="rId8"/>
    <p:sldId id="275" r:id="rId9"/>
    <p:sldId id="270" r:id="rId10"/>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7"/>
          </p14:sldIdLst>
        </p14:section>
        <p14:section name="Introduce yourself" id="{6F032485-F42F-4645-AF5B-CE298C1CA406}">
          <p14:sldIdLst>
            <p14:sldId id="266"/>
          </p14:sldIdLst>
        </p14:section>
        <p14:section name="Mandatory Slides" id="{08251AE7-0E36-B446-A6D5-DA50A1678257}">
          <p14:sldIdLst>
            <p14:sldId id="274"/>
            <p14:sldId id="261"/>
          </p14:sldIdLst>
        </p14:section>
        <p14:section name="Additional copy&amp;paste slides" id="{F8F64F9D-5CD3-624B-9EAE-366DC1DD177F}">
          <p14:sldIdLst>
            <p14:sldId id="275"/>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B2E24-5CAB-40BA-97F8-1CA14D423572}" v="116" dt="2024-03-14T11:30:02.3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91"/>
    <p:restoredTop sz="96966"/>
  </p:normalViewPr>
  <p:slideViewPr>
    <p:cSldViewPr snapToGrid="0">
      <p:cViewPr varScale="1">
        <p:scale>
          <a:sx n="78" d="100"/>
          <a:sy n="78" d="100"/>
        </p:scale>
        <p:origin x="9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1F6B2E24-5CAB-40BA-97F8-1CA14D423572}"/>
    <pc:docChg chg="undo redo custSel addSld delSld modSld modMainMaster modSection">
      <pc:chgData name="Nico Sedovnik" userId="c899cdf4-4dd3-48e4-9d05-d9a3bf84ba8f" providerId="ADAL" clId="{1F6B2E24-5CAB-40BA-97F8-1CA14D423572}" dt="2024-03-14T11:32:09.763" v="433" actId="20577"/>
      <pc:docMkLst>
        <pc:docMk/>
      </pc:docMkLst>
      <pc:sldChg chg="addSp delSp modSp mod">
        <pc:chgData name="Nico Sedovnik" userId="c899cdf4-4dd3-48e4-9d05-d9a3bf84ba8f" providerId="ADAL" clId="{1F6B2E24-5CAB-40BA-97F8-1CA14D423572}" dt="2024-03-14T10:59:06.010" v="104" actId="478"/>
        <pc:sldMkLst>
          <pc:docMk/>
          <pc:sldMk cId="642391188" sldId="266"/>
        </pc:sldMkLst>
        <pc:spChg chg="add del mod">
          <ac:chgData name="Nico Sedovnik" userId="c899cdf4-4dd3-48e4-9d05-d9a3bf84ba8f" providerId="ADAL" clId="{1F6B2E24-5CAB-40BA-97F8-1CA14D423572}" dt="2024-03-14T10:59:06.010" v="104" actId="478"/>
          <ac:spMkLst>
            <pc:docMk/>
            <pc:sldMk cId="642391188" sldId="266"/>
            <ac:spMk id="5" creationId="{C30520E9-0AAC-C2BF-F8DD-0ECCD3D6C444}"/>
          </ac:spMkLst>
        </pc:spChg>
        <pc:spChg chg="del mod">
          <ac:chgData name="Nico Sedovnik" userId="c899cdf4-4dd3-48e4-9d05-d9a3bf84ba8f" providerId="ADAL" clId="{1F6B2E24-5CAB-40BA-97F8-1CA14D423572}" dt="2024-03-14T10:58:18.679" v="101" actId="478"/>
          <ac:spMkLst>
            <pc:docMk/>
            <pc:sldMk cId="642391188" sldId="266"/>
            <ac:spMk id="7" creationId="{75B6182A-1E39-EE53-02A7-3C90950DFC50}"/>
          </ac:spMkLst>
        </pc:spChg>
        <pc:spChg chg="del">
          <ac:chgData name="Nico Sedovnik" userId="c899cdf4-4dd3-48e4-9d05-d9a3bf84ba8f" providerId="ADAL" clId="{1F6B2E24-5CAB-40BA-97F8-1CA14D423572}" dt="2024-03-14T10:58:17.611" v="100" actId="478"/>
          <ac:spMkLst>
            <pc:docMk/>
            <pc:sldMk cId="642391188" sldId="266"/>
            <ac:spMk id="11" creationId="{DBE65465-CE35-3657-F2AA-3178C3182F37}"/>
          </ac:spMkLst>
        </pc:spChg>
        <pc:spChg chg="add del mod">
          <ac:chgData name="Nico Sedovnik" userId="c899cdf4-4dd3-48e4-9d05-d9a3bf84ba8f" providerId="ADAL" clId="{1F6B2E24-5CAB-40BA-97F8-1CA14D423572}" dt="2024-03-14T10:59:06.010" v="104" actId="478"/>
          <ac:spMkLst>
            <pc:docMk/>
            <pc:sldMk cId="642391188" sldId="266"/>
            <ac:spMk id="14" creationId="{BCCEE31B-6102-938F-EC05-1F5B141E7AC5}"/>
          </ac:spMkLst>
        </pc:spChg>
        <pc:spChg chg="add del mod">
          <ac:chgData name="Nico Sedovnik" userId="c899cdf4-4dd3-48e4-9d05-d9a3bf84ba8f" providerId="ADAL" clId="{1F6B2E24-5CAB-40BA-97F8-1CA14D423572}" dt="2024-03-14T10:59:06.010" v="104" actId="478"/>
          <ac:spMkLst>
            <pc:docMk/>
            <pc:sldMk cId="642391188" sldId="266"/>
            <ac:spMk id="15" creationId="{89CEC700-D270-4D44-4699-33B076945139}"/>
          </ac:spMkLst>
        </pc:spChg>
        <pc:spChg chg="add del mod">
          <ac:chgData name="Nico Sedovnik" userId="c899cdf4-4dd3-48e4-9d05-d9a3bf84ba8f" providerId="ADAL" clId="{1F6B2E24-5CAB-40BA-97F8-1CA14D423572}" dt="2024-03-14T10:59:06.010" v="104" actId="478"/>
          <ac:spMkLst>
            <pc:docMk/>
            <pc:sldMk cId="642391188" sldId="266"/>
            <ac:spMk id="16" creationId="{594789DA-7246-7841-9307-53A179EBB768}"/>
          </ac:spMkLst>
        </pc:spChg>
        <pc:spChg chg="add del mod">
          <ac:chgData name="Nico Sedovnik" userId="c899cdf4-4dd3-48e4-9d05-d9a3bf84ba8f" providerId="ADAL" clId="{1F6B2E24-5CAB-40BA-97F8-1CA14D423572}" dt="2024-03-14T10:59:06.010" v="104" actId="478"/>
          <ac:spMkLst>
            <pc:docMk/>
            <pc:sldMk cId="642391188" sldId="266"/>
            <ac:spMk id="17" creationId="{DCF49406-0344-DB98-AC1F-49D41E927DF7}"/>
          </ac:spMkLst>
        </pc:spChg>
        <pc:spChg chg="add del mod">
          <ac:chgData name="Nico Sedovnik" userId="c899cdf4-4dd3-48e4-9d05-d9a3bf84ba8f" providerId="ADAL" clId="{1F6B2E24-5CAB-40BA-97F8-1CA14D423572}" dt="2024-03-14T10:59:06.010" v="104" actId="478"/>
          <ac:spMkLst>
            <pc:docMk/>
            <pc:sldMk cId="642391188" sldId="266"/>
            <ac:spMk id="18" creationId="{02A2125D-7D64-0211-E1F7-3E478185F8FE}"/>
          </ac:spMkLst>
        </pc:spChg>
        <pc:spChg chg="add del mod">
          <ac:chgData name="Nico Sedovnik" userId="c899cdf4-4dd3-48e4-9d05-d9a3bf84ba8f" providerId="ADAL" clId="{1F6B2E24-5CAB-40BA-97F8-1CA14D423572}" dt="2024-03-14T10:59:06.010" v="104" actId="478"/>
          <ac:spMkLst>
            <pc:docMk/>
            <pc:sldMk cId="642391188" sldId="266"/>
            <ac:spMk id="19" creationId="{E3D67118-F614-1C99-60D1-D5643B388770}"/>
          </ac:spMkLst>
        </pc:spChg>
        <pc:spChg chg="add mod">
          <ac:chgData name="Nico Sedovnik" userId="c899cdf4-4dd3-48e4-9d05-d9a3bf84ba8f" providerId="ADAL" clId="{1F6B2E24-5CAB-40BA-97F8-1CA14D423572}" dt="2024-03-14T10:59:06.010" v="104" actId="478"/>
          <ac:spMkLst>
            <pc:docMk/>
            <pc:sldMk cId="642391188" sldId="266"/>
            <ac:spMk id="21" creationId="{56E13C81-05F7-BB9D-E6D6-BB2B17A103E8}"/>
          </ac:spMkLst>
        </pc:spChg>
        <pc:spChg chg="add mod">
          <ac:chgData name="Nico Sedovnik" userId="c899cdf4-4dd3-48e4-9d05-d9a3bf84ba8f" providerId="ADAL" clId="{1F6B2E24-5CAB-40BA-97F8-1CA14D423572}" dt="2024-03-14T10:59:06.010" v="104" actId="478"/>
          <ac:spMkLst>
            <pc:docMk/>
            <pc:sldMk cId="642391188" sldId="266"/>
            <ac:spMk id="23" creationId="{DE9BBC54-250C-F261-F29C-AA226540A929}"/>
          </ac:spMkLst>
        </pc:spChg>
        <pc:spChg chg="add mod">
          <ac:chgData name="Nico Sedovnik" userId="c899cdf4-4dd3-48e4-9d05-d9a3bf84ba8f" providerId="ADAL" clId="{1F6B2E24-5CAB-40BA-97F8-1CA14D423572}" dt="2024-03-14T10:59:06.010" v="104" actId="478"/>
          <ac:spMkLst>
            <pc:docMk/>
            <pc:sldMk cId="642391188" sldId="266"/>
            <ac:spMk id="25" creationId="{22A827CF-45E5-7743-F245-82CDE7BD7395}"/>
          </ac:spMkLst>
        </pc:spChg>
        <pc:spChg chg="add mod">
          <ac:chgData name="Nico Sedovnik" userId="c899cdf4-4dd3-48e4-9d05-d9a3bf84ba8f" providerId="ADAL" clId="{1F6B2E24-5CAB-40BA-97F8-1CA14D423572}" dt="2024-03-14T10:59:06.010" v="104" actId="478"/>
          <ac:spMkLst>
            <pc:docMk/>
            <pc:sldMk cId="642391188" sldId="266"/>
            <ac:spMk id="27" creationId="{B7A669E1-C407-D4D2-0265-BF9BFB859386}"/>
          </ac:spMkLst>
        </pc:spChg>
        <pc:spChg chg="add mod">
          <ac:chgData name="Nico Sedovnik" userId="c899cdf4-4dd3-48e4-9d05-d9a3bf84ba8f" providerId="ADAL" clId="{1F6B2E24-5CAB-40BA-97F8-1CA14D423572}" dt="2024-03-14T10:59:06.010" v="104" actId="478"/>
          <ac:spMkLst>
            <pc:docMk/>
            <pc:sldMk cId="642391188" sldId="266"/>
            <ac:spMk id="29" creationId="{4BCAEEE0-42D8-45EC-6876-0D2282C78916}"/>
          </ac:spMkLst>
        </pc:spChg>
        <pc:spChg chg="add mod">
          <ac:chgData name="Nico Sedovnik" userId="c899cdf4-4dd3-48e4-9d05-d9a3bf84ba8f" providerId="ADAL" clId="{1F6B2E24-5CAB-40BA-97F8-1CA14D423572}" dt="2024-03-14T10:59:06.010" v="104" actId="478"/>
          <ac:spMkLst>
            <pc:docMk/>
            <pc:sldMk cId="642391188" sldId="266"/>
            <ac:spMk id="31" creationId="{03F9DC3E-7AB9-19BC-5675-C552C165942D}"/>
          </ac:spMkLst>
        </pc:spChg>
        <pc:spChg chg="add mod">
          <ac:chgData name="Nico Sedovnik" userId="c899cdf4-4dd3-48e4-9d05-d9a3bf84ba8f" providerId="ADAL" clId="{1F6B2E24-5CAB-40BA-97F8-1CA14D423572}" dt="2024-03-14T10:59:06.010" v="104" actId="478"/>
          <ac:spMkLst>
            <pc:docMk/>
            <pc:sldMk cId="642391188" sldId="266"/>
            <ac:spMk id="33" creationId="{45502A6E-1AD5-1141-9056-DFE2C29437E7}"/>
          </ac:spMkLst>
        </pc:spChg>
      </pc:sldChg>
      <pc:sldChg chg="del">
        <pc:chgData name="Nico Sedovnik" userId="c899cdf4-4dd3-48e4-9d05-d9a3bf84ba8f" providerId="ADAL" clId="{1F6B2E24-5CAB-40BA-97F8-1CA14D423572}" dt="2024-03-14T10:55:03.427" v="20" actId="2696"/>
        <pc:sldMkLst>
          <pc:docMk/>
          <pc:sldMk cId="985856299" sldId="268"/>
        </pc:sldMkLst>
      </pc:sldChg>
      <pc:sldChg chg="addSp delSp modSp del mod">
        <pc:chgData name="Nico Sedovnik" userId="c899cdf4-4dd3-48e4-9d05-d9a3bf84ba8f" providerId="ADAL" clId="{1F6B2E24-5CAB-40BA-97F8-1CA14D423572}" dt="2024-03-14T11:23:10.252" v="350" actId="2696"/>
        <pc:sldMkLst>
          <pc:docMk/>
          <pc:sldMk cId="550875588" sldId="271"/>
        </pc:sldMkLst>
        <pc:spChg chg="add del">
          <ac:chgData name="Nico Sedovnik" userId="c899cdf4-4dd3-48e4-9d05-d9a3bf84ba8f" providerId="ADAL" clId="{1F6B2E24-5CAB-40BA-97F8-1CA14D423572}" dt="2024-03-14T11:09:01.782" v="246" actId="478"/>
          <ac:spMkLst>
            <pc:docMk/>
            <pc:sldMk cId="550875588" sldId="271"/>
            <ac:spMk id="2" creationId="{89C5F3D7-304A-0B8B-8BD8-358613E90348}"/>
          </ac:spMkLst>
        </pc:spChg>
        <pc:spChg chg="add del mod">
          <ac:chgData name="Nico Sedovnik" userId="c899cdf4-4dd3-48e4-9d05-d9a3bf84ba8f" providerId="ADAL" clId="{1F6B2E24-5CAB-40BA-97F8-1CA14D423572}" dt="2024-03-14T11:22:35.343" v="346" actId="478"/>
          <ac:spMkLst>
            <pc:docMk/>
            <pc:sldMk cId="550875588" sldId="271"/>
            <ac:spMk id="6" creationId="{57115745-EA2F-156B-0FCD-62252EFD8CFA}"/>
          </ac:spMkLst>
        </pc:spChg>
      </pc:sldChg>
      <pc:sldChg chg="del">
        <pc:chgData name="Nico Sedovnik" userId="c899cdf4-4dd3-48e4-9d05-d9a3bf84ba8f" providerId="ADAL" clId="{1F6B2E24-5CAB-40BA-97F8-1CA14D423572}" dt="2024-03-14T11:22:21.096" v="345" actId="2696"/>
        <pc:sldMkLst>
          <pc:docMk/>
          <pc:sldMk cId="886721739" sldId="272"/>
        </pc:sldMkLst>
      </pc:sldChg>
      <pc:sldChg chg="del">
        <pc:chgData name="Nico Sedovnik" userId="c899cdf4-4dd3-48e4-9d05-d9a3bf84ba8f" providerId="ADAL" clId="{1F6B2E24-5CAB-40BA-97F8-1CA14D423572}" dt="2024-03-14T11:24:46.916" v="365" actId="2696"/>
        <pc:sldMkLst>
          <pc:docMk/>
          <pc:sldMk cId="1832142309" sldId="273"/>
        </pc:sldMkLst>
      </pc:sldChg>
      <pc:sldChg chg="new">
        <pc:chgData name="Nico Sedovnik" userId="c899cdf4-4dd3-48e4-9d05-d9a3bf84ba8f" providerId="ADAL" clId="{1F6B2E24-5CAB-40BA-97F8-1CA14D423572}" dt="2024-03-14T11:18:22.956" v="258" actId="680"/>
        <pc:sldMkLst>
          <pc:docMk/>
          <pc:sldMk cId="440328055" sldId="274"/>
        </pc:sldMkLst>
      </pc:sldChg>
      <pc:sldChg chg="addSp delSp modSp new del mod">
        <pc:chgData name="Nico Sedovnik" userId="c899cdf4-4dd3-48e4-9d05-d9a3bf84ba8f" providerId="ADAL" clId="{1F6B2E24-5CAB-40BA-97F8-1CA14D423572}" dt="2024-03-14T11:09:44.412" v="250" actId="2696"/>
        <pc:sldMkLst>
          <pc:docMk/>
          <pc:sldMk cId="2254850328" sldId="274"/>
        </pc:sldMkLst>
        <pc:spChg chg="del mod">
          <ac:chgData name="Nico Sedovnik" userId="c899cdf4-4dd3-48e4-9d05-d9a3bf84ba8f" providerId="ADAL" clId="{1F6B2E24-5CAB-40BA-97F8-1CA14D423572}" dt="2024-03-14T11:04:13.627" v="159" actId="478"/>
          <ac:spMkLst>
            <pc:docMk/>
            <pc:sldMk cId="2254850328" sldId="274"/>
            <ac:spMk id="2" creationId="{28D2B080-6EB5-6B3E-515D-08FB73AAC78F}"/>
          </ac:spMkLst>
        </pc:spChg>
        <pc:spChg chg="mod">
          <ac:chgData name="Nico Sedovnik" userId="c899cdf4-4dd3-48e4-9d05-d9a3bf84ba8f" providerId="ADAL" clId="{1F6B2E24-5CAB-40BA-97F8-1CA14D423572}" dt="2024-03-14T11:08:33.994" v="227" actId="20577"/>
          <ac:spMkLst>
            <pc:docMk/>
            <pc:sldMk cId="2254850328" sldId="274"/>
            <ac:spMk id="3" creationId="{E7894C25-58BE-717B-F058-690C21935814}"/>
          </ac:spMkLst>
        </pc:spChg>
        <pc:spChg chg="add del">
          <ac:chgData name="Nico Sedovnik" userId="c899cdf4-4dd3-48e4-9d05-d9a3bf84ba8f" providerId="ADAL" clId="{1F6B2E24-5CAB-40BA-97F8-1CA14D423572}" dt="2024-03-14T11:08:38.189" v="233" actId="478"/>
          <ac:spMkLst>
            <pc:docMk/>
            <pc:sldMk cId="2254850328" sldId="274"/>
            <ac:spMk id="4" creationId="{48E6427A-C133-948A-D7EA-4918047BE6FF}"/>
          </ac:spMkLst>
        </pc:spChg>
        <pc:spChg chg="add del">
          <ac:chgData name="Nico Sedovnik" userId="c899cdf4-4dd3-48e4-9d05-d9a3bf84ba8f" providerId="ADAL" clId="{1F6B2E24-5CAB-40BA-97F8-1CA14D423572}" dt="2024-03-14T11:08:36.195" v="232" actId="478"/>
          <ac:spMkLst>
            <pc:docMk/>
            <pc:sldMk cId="2254850328" sldId="274"/>
            <ac:spMk id="5" creationId="{E8EC23FA-A033-1B6E-5FBB-35938204BAC3}"/>
          </ac:spMkLst>
        </pc:spChg>
        <pc:spChg chg="add del mod">
          <ac:chgData name="Nico Sedovnik" userId="c899cdf4-4dd3-48e4-9d05-d9a3bf84ba8f" providerId="ADAL" clId="{1F6B2E24-5CAB-40BA-97F8-1CA14D423572}" dt="2024-03-14T11:05:08.703" v="170" actId="478"/>
          <ac:spMkLst>
            <pc:docMk/>
            <pc:sldMk cId="2254850328" sldId="274"/>
            <ac:spMk id="7" creationId="{B31CB7C2-4725-B7A5-0491-7D660CEF1EF2}"/>
          </ac:spMkLst>
        </pc:spChg>
      </pc:sldChg>
      <pc:sldChg chg="new">
        <pc:chgData name="Nico Sedovnik" userId="c899cdf4-4dd3-48e4-9d05-d9a3bf84ba8f" providerId="ADAL" clId="{1F6B2E24-5CAB-40BA-97F8-1CA14D423572}" dt="2024-03-14T11:23:18.122" v="351" actId="680"/>
        <pc:sldMkLst>
          <pc:docMk/>
          <pc:sldMk cId="3105583857" sldId="275"/>
        </pc:sldMkLst>
      </pc:sldChg>
      <pc:sldMasterChg chg="addSldLayout modSldLayout">
        <pc:chgData name="Nico Sedovnik" userId="c899cdf4-4dd3-48e4-9d05-d9a3bf84ba8f" providerId="ADAL" clId="{1F6B2E24-5CAB-40BA-97F8-1CA14D423572}" dt="2024-03-14T11:32:09.763" v="433" actId="20577"/>
        <pc:sldMasterMkLst>
          <pc:docMk/>
          <pc:sldMasterMk cId="2394396925" sldId="2147483661"/>
        </pc:sldMasterMkLst>
        <pc:sldLayoutChg chg="addSp delSp modSp mod">
          <pc:chgData name="Nico Sedovnik" userId="c899cdf4-4dd3-48e4-9d05-d9a3bf84ba8f" providerId="ADAL" clId="{1F6B2E24-5CAB-40BA-97F8-1CA14D423572}" dt="2024-03-14T11:30:00.213" v="429"/>
          <pc:sldLayoutMkLst>
            <pc:docMk/>
            <pc:sldMasterMk cId="2394396925" sldId="2147483661"/>
            <pc:sldLayoutMk cId="1783054580" sldId="2147483674"/>
          </pc:sldLayoutMkLst>
          <pc:spChg chg="del">
            <ac:chgData name="Nico Sedovnik" userId="c899cdf4-4dd3-48e4-9d05-d9a3bf84ba8f" providerId="ADAL" clId="{1F6B2E24-5CAB-40BA-97F8-1CA14D423572}" dt="2024-03-14T11:04:18.194" v="160" actId="478"/>
            <ac:spMkLst>
              <pc:docMk/>
              <pc:sldMasterMk cId="2394396925" sldId="2147483661"/>
              <pc:sldLayoutMk cId="1783054580" sldId="2147483674"/>
              <ac:spMk id="2" creationId="{9A09CF22-0C7B-B8E0-EEF8-7EA4D09EAF28}"/>
            </ac:spMkLst>
          </pc:spChg>
          <pc:spChg chg="add del">
            <ac:chgData name="Nico Sedovnik" userId="c899cdf4-4dd3-48e4-9d05-d9a3bf84ba8f" providerId="ADAL" clId="{1F6B2E24-5CAB-40BA-97F8-1CA14D423572}" dt="2024-03-14T11:18:07.142" v="255" actId="478"/>
            <ac:spMkLst>
              <pc:docMk/>
              <pc:sldMasterMk cId="2394396925" sldId="2147483661"/>
              <pc:sldLayoutMk cId="1783054580" sldId="2147483674"/>
              <ac:spMk id="3" creationId="{5402531D-663E-4F48-BA71-AC207EEA93D3}"/>
            </ac:spMkLst>
          </pc:spChg>
          <pc:spChg chg="add del">
            <ac:chgData name="Nico Sedovnik" userId="c899cdf4-4dd3-48e4-9d05-d9a3bf84ba8f" providerId="ADAL" clId="{1F6B2E24-5CAB-40BA-97F8-1CA14D423572}" dt="2024-03-14T11:18:09.264" v="256" actId="478"/>
            <ac:spMkLst>
              <pc:docMk/>
              <pc:sldMasterMk cId="2394396925" sldId="2147483661"/>
              <pc:sldLayoutMk cId="1783054580" sldId="2147483674"/>
              <ac:spMk id="4" creationId="{7489963A-FF12-C3B1-57CE-95D2F958E518}"/>
            </ac:spMkLst>
          </pc:spChg>
          <pc:spChg chg="mod">
            <ac:chgData name="Nico Sedovnik" userId="c899cdf4-4dd3-48e4-9d05-d9a3bf84ba8f" providerId="ADAL" clId="{1F6B2E24-5CAB-40BA-97F8-1CA14D423572}" dt="2024-03-14T11:22:05.623" v="344" actId="14100"/>
            <ac:spMkLst>
              <pc:docMk/>
              <pc:sldMasterMk cId="2394396925" sldId="2147483661"/>
              <pc:sldLayoutMk cId="1783054580" sldId="2147483674"/>
              <ac:spMk id="6" creationId="{8814DEDD-7C5C-9062-14A1-B8310D3491F0}"/>
            </ac:spMkLst>
          </pc:spChg>
          <pc:spChg chg="add del mod">
            <ac:chgData name="Nico Sedovnik" userId="c899cdf4-4dd3-48e4-9d05-d9a3bf84ba8f" providerId="ADAL" clId="{1F6B2E24-5CAB-40BA-97F8-1CA14D423572}" dt="2024-03-14T11:08:50.422" v="245" actId="478"/>
            <ac:spMkLst>
              <pc:docMk/>
              <pc:sldMasterMk cId="2394396925" sldId="2147483661"/>
              <pc:sldLayoutMk cId="1783054580" sldId="2147483674"/>
              <ac:spMk id="8" creationId="{0E632A6F-1424-3278-7BF9-822868376773}"/>
            </ac:spMkLst>
          </pc:spChg>
          <pc:spChg chg="add del">
            <ac:chgData name="Nico Sedovnik" userId="c899cdf4-4dd3-48e4-9d05-d9a3bf84ba8f" providerId="ADAL" clId="{1F6B2E24-5CAB-40BA-97F8-1CA14D423572}" dt="2024-03-14T11:18:06.538" v="254" actId="478"/>
            <ac:spMkLst>
              <pc:docMk/>
              <pc:sldMasterMk cId="2394396925" sldId="2147483661"/>
              <pc:sldLayoutMk cId="1783054580" sldId="2147483674"/>
              <ac:spMk id="9" creationId="{925018C8-7245-5DBF-F3D5-BA23E16A4DB2}"/>
            </ac:spMkLst>
          </pc:spChg>
          <pc:spChg chg="add del mod">
            <ac:chgData name="Nico Sedovnik" userId="c899cdf4-4dd3-48e4-9d05-d9a3bf84ba8f" providerId="ADAL" clId="{1F6B2E24-5CAB-40BA-97F8-1CA14D423572}" dt="2024-03-14T11:09:22.025" v="247" actId="478"/>
            <ac:spMkLst>
              <pc:docMk/>
              <pc:sldMasterMk cId="2394396925" sldId="2147483661"/>
              <pc:sldLayoutMk cId="1783054580" sldId="2147483674"/>
              <ac:spMk id="10" creationId="{79953A69-D0EC-8B67-10F0-6DD94D37BEBC}"/>
            </ac:spMkLst>
          </pc:spChg>
          <pc:spChg chg="add del mod">
            <ac:chgData name="Nico Sedovnik" userId="c899cdf4-4dd3-48e4-9d05-d9a3bf84ba8f" providerId="ADAL" clId="{1F6B2E24-5CAB-40BA-97F8-1CA14D423572}" dt="2024-03-14T11:18:02.384" v="252" actId="478"/>
            <ac:spMkLst>
              <pc:docMk/>
              <pc:sldMasterMk cId="2394396925" sldId="2147483661"/>
              <pc:sldLayoutMk cId="1783054580" sldId="2147483674"/>
              <ac:spMk id="11" creationId="{03ED7F1D-24C6-E338-CE03-06D5CBCF7DF6}"/>
            </ac:spMkLst>
          </pc:spChg>
          <pc:spChg chg="add del mod">
            <ac:chgData name="Nico Sedovnik" userId="c899cdf4-4dd3-48e4-9d05-d9a3bf84ba8f" providerId="ADAL" clId="{1F6B2E24-5CAB-40BA-97F8-1CA14D423572}" dt="2024-03-14T11:22:56.203" v="349" actId="478"/>
            <ac:spMkLst>
              <pc:docMk/>
              <pc:sldMasterMk cId="2394396925" sldId="2147483661"/>
              <pc:sldLayoutMk cId="1783054580" sldId="2147483674"/>
              <ac:spMk id="12" creationId="{22D673A4-B70F-0C93-0959-C7F27697F993}"/>
            </ac:spMkLst>
          </pc:spChg>
          <pc:spChg chg="add mod">
            <ac:chgData name="Nico Sedovnik" userId="c899cdf4-4dd3-48e4-9d05-d9a3bf84ba8f" providerId="ADAL" clId="{1F6B2E24-5CAB-40BA-97F8-1CA14D423572}" dt="2024-03-14T11:22:46.168" v="348"/>
            <ac:spMkLst>
              <pc:docMk/>
              <pc:sldMasterMk cId="2394396925" sldId="2147483661"/>
              <pc:sldLayoutMk cId="1783054580" sldId="2147483674"/>
              <ac:spMk id="13" creationId="{49CF64C0-E243-06CD-26B7-4B40EEDF33F3}"/>
            </ac:spMkLst>
          </pc:spChg>
          <pc:spChg chg="add mod">
            <ac:chgData name="Nico Sedovnik" userId="c899cdf4-4dd3-48e4-9d05-d9a3bf84ba8f" providerId="ADAL" clId="{1F6B2E24-5CAB-40BA-97F8-1CA14D423572}" dt="2024-03-14T11:29:39.280" v="424"/>
            <ac:spMkLst>
              <pc:docMk/>
              <pc:sldMasterMk cId="2394396925" sldId="2147483661"/>
              <pc:sldLayoutMk cId="1783054580" sldId="2147483674"/>
              <ac:spMk id="14" creationId="{84028698-8DC6-BE1B-905D-BE781F8B8D5A}"/>
            </ac:spMkLst>
          </pc:spChg>
          <pc:picChg chg="del">
            <ac:chgData name="Nico Sedovnik" userId="c899cdf4-4dd3-48e4-9d05-d9a3bf84ba8f" providerId="ADAL" clId="{1F6B2E24-5CAB-40BA-97F8-1CA14D423572}" dt="2024-03-14T11:28:05.451" v="381" actId="478"/>
            <ac:picMkLst>
              <pc:docMk/>
              <pc:sldMasterMk cId="2394396925" sldId="2147483661"/>
              <pc:sldLayoutMk cId="1783054580" sldId="2147483674"/>
              <ac:picMk id="5" creationId="{D9FE6DEA-5B41-0F88-E66B-01EF98ACE510}"/>
            </ac:picMkLst>
          </pc:picChg>
          <pc:picChg chg="add mod">
            <ac:chgData name="Nico Sedovnik" userId="c899cdf4-4dd3-48e4-9d05-d9a3bf84ba8f" providerId="ADAL" clId="{1F6B2E24-5CAB-40BA-97F8-1CA14D423572}" dt="2024-03-14T11:30:00.213" v="429"/>
            <ac:picMkLst>
              <pc:docMk/>
              <pc:sldMasterMk cId="2394396925" sldId="2147483661"/>
              <pc:sldLayoutMk cId="1783054580" sldId="2147483674"/>
              <ac:picMk id="15" creationId="{635AABAE-AC81-3A65-7275-69D28E14BF1E}"/>
            </ac:picMkLst>
          </pc:picChg>
        </pc:sldLayoutChg>
        <pc:sldLayoutChg chg="addSp delSp modSp mod">
          <pc:chgData name="Nico Sedovnik" userId="c899cdf4-4dd3-48e4-9d05-d9a3bf84ba8f" providerId="ADAL" clId="{1F6B2E24-5CAB-40BA-97F8-1CA14D423572}" dt="2024-03-14T11:29:08.385" v="416"/>
          <pc:sldLayoutMkLst>
            <pc:docMk/>
            <pc:sldMasterMk cId="2394396925" sldId="2147483661"/>
            <pc:sldLayoutMk cId="3485044174" sldId="2147483678"/>
          </pc:sldLayoutMkLst>
          <pc:spChg chg="add mod">
            <ac:chgData name="Nico Sedovnik" userId="c899cdf4-4dd3-48e4-9d05-d9a3bf84ba8f" providerId="ADAL" clId="{1F6B2E24-5CAB-40BA-97F8-1CA14D423572}" dt="2024-03-14T11:28:37.221" v="392" actId="208"/>
            <ac:spMkLst>
              <pc:docMk/>
              <pc:sldMasterMk cId="2394396925" sldId="2147483661"/>
              <pc:sldLayoutMk cId="3485044174" sldId="2147483678"/>
              <ac:spMk id="2" creationId="{992FB9E3-64AD-A746-39E0-2CA9A6C42D9E}"/>
            </ac:spMkLst>
          </pc:spChg>
          <pc:picChg chg="add del mod">
            <ac:chgData name="Nico Sedovnik" userId="c899cdf4-4dd3-48e4-9d05-d9a3bf84ba8f" providerId="ADAL" clId="{1F6B2E24-5CAB-40BA-97F8-1CA14D423572}" dt="2024-03-14T11:28:51.511" v="397" actId="478"/>
            <ac:picMkLst>
              <pc:docMk/>
              <pc:sldMasterMk cId="2394396925" sldId="2147483661"/>
              <pc:sldLayoutMk cId="3485044174" sldId="2147483678"/>
              <ac:picMk id="5" creationId="{61FA5E01-21CF-4B83-EE57-1E010CAD1DBC}"/>
            </ac:picMkLst>
          </pc:picChg>
          <pc:picChg chg="add mod">
            <ac:chgData name="Nico Sedovnik" userId="c899cdf4-4dd3-48e4-9d05-d9a3bf84ba8f" providerId="ADAL" clId="{1F6B2E24-5CAB-40BA-97F8-1CA14D423572}" dt="2024-03-14T11:29:08.385" v="416"/>
            <ac:picMkLst>
              <pc:docMk/>
              <pc:sldMasterMk cId="2394396925" sldId="2147483661"/>
              <pc:sldLayoutMk cId="3485044174" sldId="2147483678"/>
              <ac:picMk id="7" creationId="{2EB8E7AD-AC19-7204-D449-068621C1C5FA}"/>
            </ac:picMkLst>
          </pc:picChg>
        </pc:sldLayoutChg>
        <pc:sldLayoutChg chg="addSp delSp modSp mod">
          <pc:chgData name="Nico Sedovnik" userId="c899cdf4-4dd3-48e4-9d05-d9a3bf84ba8f" providerId="ADAL" clId="{1F6B2E24-5CAB-40BA-97F8-1CA14D423572}" dt="2024-03-14T11:27:36.131" v="376"/>
          <pc:sldLayoutMkLst>
            <pc:docMk/>
            <pc:sldMasterMk cId="2394396925" sldId="2147483661"/>
            <pc:sldLayoutMk cId="496303994" sldId="2147483679"/>
          </pc:sldLayoutMkLst>
          <pc:spChg chg="mod">
            <ac:chgData name="Nico Sedovnik" userId="c899cdf4-4dd3-48e4-9d05-d9a3bf84ba8f" providerId="ADAL" clId="{1F6B2E24-5CAB-40BA-97F8-1CA14D423572}" dt="2024-03-14T10:55:28.270" v="36" actId="20577"/>
            <ac:spMkLst>
              <pc:docMk/>
              <pc:sldMasterMk cId="2394396925" sldId="2147483661"/>
              <pc:sldLayoutMk cId="496303994" sldId="2147483679"/>
              <ac:spMk id="2" creationId="{7E5FA1BE-7633-F019-9769-1B38AF726BC0}"/>
            </ac:spMkLst>
          </pc:spChg>
          <pc:spChg chg="add mod">
            <ac:chgData name="Nico Sedovnik" userId="c899cdf4-4dd3-48e4-9d05-d9a3bf84ba8f" providerId="ADAL" clId="{1F6B2E24-5CAB-40BA-97F8-1CA14D423572}" dt="2024-03-14T10:57:06.780" v="88" actId="14100"/>
            <ac:spMkLst>
              <pc:docMk/>
              <pc:sldMasterMk cId="2394396925" sldId="2147483661"/>
              <pc:sldLayoutMk cId="496303994" sldId="2147483679"/>
              <ac:spMk id="6" creationId="{A8D7A897-6AB0-F25C-F416-5403575E33D7}"/>
            </ac:spMkLst>
          </pc:spChg>
          <pc:spChg chg="add mod">
            <ac:chgData name="Nico Sedovnik" userId="c899cdf4-4dd3-48e4-9d05-d9a3bf84ba8f" providerId="ADAL" clId="{1F6B2E24-5CAB-40BA-97F8-1CA14D423572}" dt="2024-03-14T10:56:36.030" v="83" actId="1076"/>
            <ac:spMkLst>
              <pc:docMk/>
              <pc:sldMasterMk cId="2394396925" sldId="2147483661"/>
              <pc:sldLayoutMk cId="496303994" sldId="2147483679"/>
              <ac:spMk id="14" creationId="{537FEAE9-B8F2-6161-EB22-68B1DD0F5CBA}"/>
            </ac:spMkLst>
          </pc:spChg>
          <pc:spChg chg="add mod">
            <ac:chgData name="Nico Sedovnik" userId="c899cdf4-4dd3-48e4-9d05-d9a3bf84ba8f" providerId="ADAL" clId="{1F6B2E24-5CAB-40BA-97F8-1CA14D423572}" dt="2024-03-14T10:56:46.017" v="85" actId="1076"/>
            <ac:spMkLst>
              <pc:docMk/>
              <pc:sldMasterMk cId="2394396925" sldId="2147483661"/>
              <pc:sldLayoutMk cId="496303994" sldId="2147483679"/>
              <ac:spMk id="16" creationId="{4317B529-A101-E9F0-28DF-73ABA8D0EA88}"/>
            </ac:spMkLst>
          </pc:spChg>
          <pc:spChg chg="add mod">
            <ac:chgData name="Nico Sedovnik" userId="c899cdf4-4dd3-48e4-9d05-d9a3bf84ba8f" providerId="ADAL" clId="{1F6B2E24-5CAB-40BA-97F8-1CA14D423572}" dt="2024-03-14T10:57:21.647" v="90" actId="1076"/>
            <ac:spMkLst>
              <pc:docMk/>
              <pc:sldMasterMk cId="2394396925" sldId="2147483661"/>
              <pc:sldLayoutMk cId="496303994" sldId="2147483679"/>
              <ac:spMk id="17" creationId="{5AFB7546-0AFC-701B-004C-8A214F0B4222}"/>
            </ac:spMkLst>
          </pc:spChg>
          <pc:spChg chg="add mod">
            <ac:chgData name="Nico Sedovnik" userId="c899cdf4-4dd3-48e4-9d05-d9a3bf84ba8f" providerId="ADAL" clId="{1F6B2E24-5CAB-40BA-97F8-1CA14D423572}" dt="2024-03-14T10:57:29.784" v="92" actId="1076"/>
            <ac:spMkLst>
              <pc:docMk/>
              <pc:sldMasterMk cId="2394396925" sldId="2147483661"/>
              <pc:sldLayoutMk cId="496303994" sldId="2147483679"/>
              <ac:spMk id="19" creationId="{E1A5A716-36CB-709A-CA24-BCC3E59754EC}"/>
            </ac:spMkLst>
          </pc:spChg>
          <pc:spChg chg="del">
            <ac:chgData name="Nico Sedovnik" userId="c899cdf4-4dd3-48e4-9d05-d9a3bf84ba8f" providerId="ADAL" clId="{1F6B2E24-5CAB-40BA-97F8-1CA14D423572}" dt="2024-03-14T10:56:00.005" v="49" actId="478"/>
            <ac:spMkLst>
              <pc:docMk/>
              <pc:sldMasterMk cId="2394396925" sldId="2147483661"/>
              <pc:sldLayoutMk cId="496303994" sldId="2147483679"/>
              <ac:spMk id="20" creationId="{0182DB51-A959-F2BA-B39D-3F854ABEF219}"/>
            </ac:spMkLst>
          </pc:spChg>
          <pc:spChg chg="del">
            <ac:chgData name="Nico Sedovnik" userId="c899cdf4-4dd3-48e4-9d05-d9a3bf84ba8f" providerId="ADAL" clId="{1F6B2E24-5CAB-40BA-97F8-1CA14D423572}" dt="2024-03-14T10:56:03.589" v="50" actId="478"/>
            <ac:spMkLst>
              <pc:docMk/>
              <pc:sldMasterMk cId="2394396925" sldId="2147483661"/>
              <pc:sldLayoutMk cId="496303994" sldId="2147483679"/>
              <ac:spMk id="21" creationId="{15C017A4-20BC-EBB8-F12E-3F64FAC018C4}"/>
            </ac:spMkLst>
          </pc:spChg>
          <pc:spChg chg="add mod">
            <ac:chgData name="Nico Sedovnik" userId="c899cdf4-4dd3-48e4-9d05-d9a3bf84ba8f" providerId="ADAL" clId="{1F6B2E24-5CAB-40BA-97F8-1CA14D423572}" dt="2024-03-14T10:57:53.364" v="97" actId="1035"/>
            <ac:spMkLst>
              <pc:docMk/>
              <pc:sldMasterMk cId="2394396925" sldId="2147483661"/>
              <pc:sldLayoutMk cId="496303994" sldId="2147483679"/>
              <ac:spMk id="22" creationId="{F2809980-C0F2-B9B7-7B22-2DE59AE9382B}"/>
            </ac:spMkLst>
          </pc:spChg>
          <pc:spChg chg="mod">
            <ac:chgData name="Nico Sedovnik" userId="c899cdf4-4dd3-48e4-9d05-d9a3bf84ba8f" providerId="ADAL" clId="{1F6B2E24-5CAB-40BA-97F8-1CA14D423572}" dt="2024-03-14T10:56:14.699" v="76" actId="1035"/>
            <ac:spMkLst>
              <pc:docMk/>
              <pc:sldMasterMk cId="2394396925" sldId="2147483661"/>
              <pc:sldLayoutMk cId="496303994" sldId="2147483679"/>
              <ac:spMk id="23" creationId="{00CC4EDA-E8DB-BB7D-DA1C-0B05A1262887}"/>
            </ac:spMkLst>
          </pc:spChg>
          <pc:spChg chg="mod">
            <ac:chgData name="Nico Sedovnik" userId="c899cdf4-4dd3-48e4-9d05-d9a3bf84ba8f" providerId="ADAL" clId="{1F6B2E24-5CAB-40BA-97F8-1CA14D423572}" dt="2024-03-14T10:55:55.527" v="48" actId="20577"/>
            <ac:spMkLst>
              <pc:docMk/>
              <pc:sldMasterMk cId="2394396925" sldId="2147483661"/>
              <pc:sldLayoutMk cId="496303994" sldId="2147483679"/>
              <ac:spMk id="24" creationId="{72FC1E6B-1686-9789-3C2B-F987A474243F}"/>
            </ac:spMkLst>
          </pc:spChg>
          <pc:spChg chg="del">
            <ac:chgData name="Nico Sedovnik" userId="c899cdf4-4dd3-48e4-9d05-d9a3bf84ba8f" providerId="ADAL" clId="{1F6B2E24-5CAB-40BA-97F8-1CA14D423572}" dt="2024-03-14T10:56:04.235" v="51" actId="478"/>
            <ac:spMkLst>
              <pc:docMk/>
              <pc:sldMasterMk cId="2394396925" sldId="2147483661"/>
              <pc:sldLayoutMk cId="496303994" sldId="2147483679"/>
              <ac:spMk id="26" creationId="{70F8BD5C-BB07-D70C-7B7E-D48D664F2941}"/>
            </ac:spMkLst>
          </pc:spChg>
          <pc:spChg chg="add mod">
            <ac:chgData name="Nico Sedovnik" userId="c899cdf4-4dd3-48e4-9d05-d9a3bf84ba8f" providerId="ADAL" clId="{1F6B2E24-5CAB-40BA-97F8-1CA14D423572}" dt="2024-03-14T10:57:55.530" v="99" actId="1036"/>
            <ac:spMkLst>
              <pc:docMk/>
              <pc:sldMasterMk cId="2394396925" sldId="2147483661"/>
              <pc:sldLayoutMk cId="496303994" sldId="2147483679"/>
              <ac:spMk id="28" creationId="{9A9C8697-BF78-CF3A-E822-A5539D1A36BF}"/>
            </ac:spMkLst>
          </pc:spChg>
          <pc:spChg chg="del">
            <ac:chgData name="Nico Sedovnik" userId="c899cdf4-4dd3-48e4-9d05-d9a3bf84ba8f" providerId="ADAL" clId="{1F6B2E24-5CAB-40BA-97F8-1CA14D423572}" dt="2024-03-14T10:56:07.107" v="53" actId="478"/>
            <ac:spMkLst>
              <pc:docMk/>
              <pc:sldMasterMk cId="2394396925" sldId="2147483661"/>
              <pc:sldLayoutMk cId="496303994" sldId="2147483679"/>
              <ac:spMk id="33" creationId="{0669D30F-026D-396E-3EE2-06DF84238CBA}"/>
            </ac:spMkLst>
          </pc:spChg>
          <pc:spChg chg="del">
            <ac:chgData name="Nico Sedovnik" userId="c899cdf4-4dd3-48e4-9d05-d9a3bf84ba8f" providerId="ADAL" clId="{1F6B2E24-5CAB-40BA-97F8-1CA14D423572}" dt="2024-03-14T10:56:06.211" v="52" actId="478"/>
            <ac:spMkLst>
              <pc:docMk/>
              <pc:sldMasterMk cId="2394396925" sldId="2147483661"/>
              <pc:sldLayoutMk cId="496303994" sldId="2147483679"/>
              <ac:spMk id="38" creationId="{0F8E101D-C083-405A-992A-AF27C4A4DD8F}"/>
            </ac:spMkLst>
          </pc:spChg>
          <pc:picChg chg="del">
            <ac:chgData name="Nico Sedovnik" userId="c899cdf4-4dd3-48e4-9d05-d9a3bf84ba8f" providerId="ADAL" clId="{1F6B2E24-5CAB-40BA-97F8-1CA14D423572}" dt="2024-03-14T11:27:35.841" v="375" actId="478"/>
            <ac:picMkLst>
              <pc:docMk/>
              <pc:sldMasterMk cId="2394396925" sldId="2147483661"/>
              <pc:sldLayoutMk cId="496303994" sldId="2147483679"/>
              <ac:picMk id="15" creationId="{E7BA10C1-887F-4D7D-1311-C6E80EA9D4B2}"/>
            </ac:picMkLst>
          </pc:picChg>
          <pc:picChg chg="add mod">
            <ac:chgData name="Nico Sedovnik" userId="c899cdf4-4dd3-48e4-9d05-d9a3bf84ba8f" providerId="ADAL" clId="{1F6B2E24-5CAB-40BA-97F8-1CA14D423572}" dt="2024-03-14T11:27:36.131" v="376"/>
            <ac:picMkLst>
              <pc:docMk/>
              <pc:sldMasterMk cId="2394396925" sldId="2147483661"/>
              <pc:sldLayoutMk cId="496303994" sldId="2147483679"/>
              <ac:picMk id="36" creationId="{E7A086D7-D403-0D22-93BE-9A1E02ADF914}"/>
            </ac:picMkLst>
          </pc:picChg>
          <pc:cxnChg chg="del">
            <ac:chgData name="Nico Sedovnik" userId="c899cdf4-4dd3-48e4-9d05-d9a3bf84ba8f" providerId="ADAL" clId="{1F6B2E24-5CAB-40BA-97F8-1CA14D423572}" dt="2024-03-14T10:56:11.932" v="56" actId="478"/>
            <ac:cxnSpMkLst>
              <pc:docMk/>
              <pc:sldMasterMk cId="2394396925" sldId="2147483661"/>
              <pc:sldLayoutMk cId="496303994" sldId="2147483679"/>
              <ac:cxnSpMk id="30" creationId="{2EE49448-F439-A633-EACC-57EB23D23359}"/>
            </ac:cxnSpMkLst>
          </pc:cxnChg>
          <pc:cxnChg chg="del">
            <ac:chgData name="Nico Sedovnik" userId="c899cdf4-4dd3-48e4-9d05-d9a3bf84ba8f" providerId="ADAL" clId="{1F6B2E24-5CAB-40BA-97F8-1CA14D423572}" dt="2024-03-14T10:56:09.664" v="55" actId="478"/>
            <ac:cxnSpMkLst>
              <pc:docMk/>
              <pc:sldMasterMk cId="2394396925" sldId="2147483661"/>
              <pc:sldLayoutMk cId="496303994" sldId="2147483679"/>
              <ac:cxnSpMk id="31" creationId="{007006AC-0824-25E6-BEC6-E49B6575ED54}"/>
            </ac:cxnSpMkLst>
          </pc:cxnChg>
          <pc:cxnChg chg="del">
            <ac:chgData name="Nico Sedovnik" userId="c899cdf4-4dd3-48e4-9d05-d9a3bf84ba8f" providerId="ADAL" clId="{1F6B2E24-5CAB-40BA-97F8-1CA14D423572}" dt="2024-03-14T10:56:08.013" v="54" actId="478"/>
            <ac:cxnSpMkLst>
              <pc:docMk/>
              <pc:sldMasterMk cId="2394396925" sldId="2147483661"/>
              <pc:sldLayoutMk cId="496303994" sldId="2147483679"/>
              <ac:cxnSpMk id="39" creationId="{C91D51F2-7903-CEE1-8A5A-FB946334D454}"/>
            </ac:cxnSpMkLst>
          </pc:cxnChg>
        </pc:sldLayoutChg>
        <pc:sldLayoutChg chg="addSp delSp modSp mod">
          <pc:chgData name="Nico Sedovnik" userId="c899cdf4-4dd3-48e4-9d05-d9a3bf84ba8f" providerId="ADAL" clId="{1F6B2E24-5CAB-40BA-97F8-1CA14D423572}" dt="2024-03-14T11:27:40.291" v="378"/>
          <pc:sldLayoutMkLst>
            <pc:docMk/>
            <pc:sldMasterMk cId="2394396925" sldId="2147483661"/>
            <pc:sldLayoutMk cId="1501148472" sldId="2147483680"/>
          </pc:sldLayoutMkLst>
          <pc:picChg chg="add mod">
            <ac:chgData name="Nico Sedovnik" userId="c899cdf4-4dd3-48e4-9d05-d9a3bf84ba8f" providerId="ADAL" clId="{1F6B2E24-5CAB-40BA-97F8-1CA14D423572}" dt="2024-03-14T11:27:40.291" v="378"/>
            <ac:picMkLst>
              <pc:docMk/>
              <pc:sldMasterMk cId="2394396925" sldId="2147483661"/>
              <pc:sldLayoutMk cId="1501148472" sldId="2147483680"/>
              <ac:picMk id="2" creationId="{35A49F9F-C569-8215-B1DA-87F09A1920A2}"/>
            </ac:picMkLst>
          </pc:picChg>
          <pc:picChg chg="del">
            <ac:chgData name="Nico Sedovnik" userId="c899cdf4-4dd3-48e4-9d05-d9a3bf84ba8f" providerId="ADAL" clId="{1F6B2E24-5CAB-40BA-97F8-1CA14D423572}" dt="2024-03-14T11:27:40.105" v="377" actId="478"/>
            <ac:picMkLst>
              <pc:docMk/>
              <pc:sldMasterMk cId="2394396925" sldId="2147483661"/>
              <pc:sldLayoutMk cId="1501148472" sldId="2147483680"/>
              <ac:picMk id="15" creationId="{E7BA10C1-887F-4D7D-1311-C6E80EA9D4B2}"/>
            </ac:picMkLst>
          </pc:picChg>
        </pc:sldLayoutChg>
        <pc:sldLayoutChg chg="addSp delSp modSp mod">
          <pc:chgData name="Nico Sedovnik" userId="c899cdf4-4dd3-48e4-9d05-d9a3bf84ba8f" providerId="ADAL" clId="{1F6B2E24-5CAB-40BA-97F8-1CA14D423572}" dt="2024-03-14T11:29:05.946" v="415" actId="478"/>
          <pc:sldLayoutMkLst>
            <pc:docMk/>
            <pc:sldMasterMk cId="2394396925" sldId="2147483661"/>
            <pc:sldLayoutMk cId="2088388667" sldId="2147483681"/>
          </pc:sldLayoutMkLst>
          <pc:picChg chg="add mod">
            <ac:chgData name="Nico Sedovnik" userId="c899cdf4-4dd3-48e4-9d05-d9a3bf84ba8f" providerId="ADAL" clId="{1F6B2E24-5CAB-40BA-97F8-1CA14D423572}" dt="2024-03-14T11:27:44.251" v="380"/>
            <ac:picMkLst>
              <pc:docMk/>
              <pc:sldMasterMk cId="2394396925" sldId="2147483661"/>
              <pc:sldLayoutMk cId="2088388667" sldId="2147483681"/>
              <ac:picMk id="2" creationId="{C40E15D1-65D9-D0FE-A6E5-77FF70A27A49}"/>
            </ac:picMkLst>
          </pc:picChg>
          <pc:picChg chg="add del mod">
            <ac:chgData name="Nico Sedovnik" userId="c899cdf4-4dd3-48e4-9d05-d9a3bf84ba8f" providerId="ADAL" clId="{1F6B2E24-5CAB-40BA-97F8-1CA14D423572}" dt="2024-03-14T11:29:05.946" v="415" actId="478"/>
            <ac:picMkLst>
              <pc:docMk/>
              <pc:sldMasterMk cId="2394396925" sldId="2147483661"/>
              <pc:sldLayoutMk cId="2088388667" sldId="2147483681"/>
              <ac:picMk id="3" creationId="{C38C42AB-5AE3-45B1-7796-693F300CA12F}"/>
            </ac:picMkLst>
          </pc:picChg>
          <pc:picChg chg="del">
            <ac:chgData name="Nico Sedovnik" userId="c899cdf4-4dd3-48e4-9d05-d9a3bf84ba8f" providerId="ADAL" clId="{1F6B2E24-5CAB-40BA-97F8-1CA14D423572}" dt="2024-03-14T11:27:44.087" v="379" actId="478"/>
            <ac:picMkLst>
              <pc:docMk/>
              <pc:sldMasterMk cId="2394396925" sldId="2147483661"/>
              <pc:sldLayoutMk cId="2088388667" sldId="2147483681"/>
              <ac:picMk id="15" creationId="{E7BA10C1-887F-4D7D-1311-C6E80EA9D4B2}"/>
            </ac:picMkLst>
          </pc:picChg>
        </pc:sldLayoutChg>
        <pc:sldLayoutChg chg="addSp modSp mod">
          <pc:chgData name="Nico Sedovnik" userId="c899cdf4-4dd3-48e4-9d05-d9a3bf84ba8f" providerId="ADAL" clId="{1F6B2E24-5CAB-40BA-97F8-1CA14D423572}" dt="2024-03-14T11:32:09.763" v="433" actId="20577"/>
          <pc:sldLayoutMkLst>
            <pc:docMk/>
            <pc:sldMasterMk cId="2394396925" sldId="2147483661"/>
            <pc:sldLayoutMk cId="2894851312" sldId="2147483682"/>
          </pc:sldLayoutMkLst>
          <pc:spChg chg="mod">
            <ac:chgData name="Nico Sedovnik" userId="c899cdf4-4dd3-48e4-9d05-d9a3bf84ba8f" providerId="ADAL" clId="{1F6B2E24-5CAB-40BA-97F8-1CA14D423572}" dt="2024-03-14T11:32:09.763" v="433" actId="20577"/>
            <ac:spMkLst>
              <pc:docMk/>
              <pc:sldMasterMk cId="2394396925" sldId="2147483661"/>
              <pc:sldLayoutMk cId="2894851312" sldId="2147483682"/>
              <ac:spMk id="10" creationId="{D3AA3513-45CA-D0CB-063F-3DEF8E3B6FCD}"/>
            </ac:spMkLst>
          </pc:spChg>
          <pc:spChg chg="mod">
            <ac:chgData name="Nico Sedovnik" userId="c899cdf4-4dd3-48e4-9d05-d9a3bf84ba8f" providerId="ADAL" clId="{1F6B2E24-5CAB-40BA-97F8-1CA14D423572}" dt="2024-03-14T11:24:13.622" v="364" actId="20577"/>
            <ac:spMkLst>
              <pc:docMk/>
              <pc:sldMasterMk cId="2394396925" sldId="2147483661"/>
              <pc:sldLayoutMk cId="2894851312" sldId="2147483682"/>
              <ac:spMk id="15" creationId="{F22F74EA-A9F5-4FA6-A5EA-2B83C2AA9CFD}"/>
            </ac:spMkLst>
          </pc:spChg>
          <pc:spChg chg="mod">
            <ac:chgData name="Nico Sedovnik" userId="c899cdf4-4dd3-48e4-9d05-d9a3bf84ba8f" providerId="ADAL" clId="{1F6B2E24-5CAB-40BA-97F8-1CA14D423572}" dt="2024-03-14T11:24:55.949" v="368" actId="20577"/>
            <ac:spMkLst>
              <pc:docMk/>
              <pc:sldMasterMk cId="2394396925" sldId="2147483661"/>
              <pc:sldLayoutMk cId="2894851312" sldId="2147483682"/>
              <ac:spMk id="16" creationId="{5F8397AA-E398-929E-0C83-31AB9C22E568}"/>
            </ac:spMkLst>
          </pc:spChg>
          <pc:picChg chg="add mod">
            <ac:chgData name="Nico Sedovnik" userId="c899cdf4-4dd3-48e4-9d05-d9a3bf84ba8f" providerId="ADAL" clId="{1F6B2E24-5CAB-40BA-97F8-1CA14D423572}" dt="2024-03-14T11:27:18.786" v="373" actId="1076"/>
            <ac:picMkLst>
              <pc:docMk/>
              <pc:sldMasterMk cId="2394396925" sldId="2147483661"/>
              <pc:sldLayoutMk cId="2894851312" sldId="2147483682"/>
              <ac:picMk id="5" creationId="{9D9BE284-6E23-96FE-706F-98CA7F183076}"/>
            </ac:picMkLst>
          </pc:picChg>
        </pc:sldLayoutChg>
        <pc:sldLayoutChg chg="addSp modSp">
          <pc:chgData name="Nico Sedovnik" userId="c899cdf4-4dd3-48e4-9d05-d9a3bf84ba8f" providerId="ADAL" clId="{1F6B2E24-5CAB-40BA-97F8-1CA14D423572}" dt="2024-03-14T11:29:59.140" v="428"/>
          <pc:sldLayoutMkLst>
            <pc:docMk/>
            <pc:sldMasterMk cId="2394396925" sldId="2147483661"/>
            <pc:sldLayoutMk cId="3859855295" sldId="2147483683"/>
          </pc:sldLayoutMkLst>
          <pc:spChg chg="add mod">
            <ac:chgData name="Nico Sedovnik" userId="c899cdf4-4dd3-48e4-9d05-d9a3bf84ba8f" providerId="ADAL" clId="{1F6B2E24-5CAB-40BA-97F8-1CA14D423572}" dt="2024-03-14T11:29:36.260" v="423"/>
            <ac:spMkLst>
              <pc:docMk/>
              <pc:sldMasterMk cId="2394396925" sldId="2147483661"/>
              <pc:sldLayoutMk cId="3859855295" sldId="2147483683"/>
              <ac:spMk id="2" creationId="{927958F7-915B-E816-464C-EFBC51E4631F}"/>
            </ac:spMkLst>
          </pc:spChg>
          <pc:picChg chg="add mod">
            <ac:chgData name="Nico Sedovnik" userId="c899cdf4-4dd3-48e4-9d05-d9a3bf84ba8f" providerId="ADAL" clId="{1F6B2E24-5CAB-40BA-97F8-1CA14D423572}" dt="2024-03-14T11:29:59.140" v="428"/>
            <ac:picMkLst>
              <pc:docMk/>
              <pc:sldMasterMk cId="2394396925" sldId="2147483661"/>
              <pc:sldLayoutMk cId="3859855295" sldId="2147483683"/>
              <ac:picMk id="3" creationId="{F652D55B-9E73-E999-CF3D-CB36FF3F9447}"/>
            </ac:picMkLst>
          </pc:picChg>
        </pc:sldLayoutChg>
        <pc:sldLayoutChg chg="addSp delSp modSp mod">
          <pc:chgData name="Nico Sedovnik" userId="c899cdf4-4dd3-48e4-9d05-d9a3bf84ba8f" providerId="ADAL" clId="{1F6B2E24-5CAB-40BA-97F8-1CA14D423572}" dt="2024-03-14T11:29:57.750" v="427"/>
          <pc:sldLayoutMkLst>
            <pc:docMk/>
            <pc:sldMasterMk cId="2394396925" sldId="2147483661"/>
            <pc:sldLayoutMk cId="3371246564" sldId="2147483684"/>
          </pc:sldLayoutMkLst>
          <pc:spChg chg="mod">
            <ac:chgData name="Nico Sedovnik" userId="c899cdf4-4dd3-48e4-9d05-d9a3bf84ba8f" providerId="ADAL" clId="{1F6B2E24-5CAB-40BA-97F8-1CA14D423572}" dt="2024-03-14T11:00:48.111" v="113" actId="1076"/>
            <ac:spMkLst>
              <pc:docMk/>
              <pc:sldMasterMk cId="2394396925" sldId="2147483661"/>
              <pc:sldLayoutMk cId="3371246564" sldId="2147483684"/>
              <ac:spMk id="3" creationId="{4F11DD7E-C0C1-77E5-16C8-3A605512BA19}"/>
            </ac:spMkLst>
          </pc:spChg>
          <pc:spChg chg="add mod">
            <ac:chgData name="Nico Sedovnik" userId="c899cdf4-4dd3-48e4-9d05-d9a3bf84ba8f" providerId="ADAL" clId="{1F6B2E24-5CAB-40BA-97F8-1CA14D423572}" dt="2024-03-14T11:01:36.146" v="131" actId="1076"/>
            <ac:spMkLst>
              <pc:docMk/>
              <pc:sldMasterMk cId="2394396925" sldId="2147483661"/>
              <pc:sldLayoutMk cId="3371246564" sldId="2147483684"/>
              <ac:spMk id="5" creationId="{4D97F18D-2341-D299-B7AC-437401EDBE04}"/>
            </ac:spMkLst>
          </pc:spChg>
          <pc:spChg chg="del">
            <ac:chgData name="Nico Sedovnik" userId="c899cdf4-4dd3-48e4-9d05-d9a3bf84ba8f" providerId="ADAL" clId="{1F6B2E24-5CAB-40BA-97F8-1CA14D423572}" dt="2024-03-14T11:01:12.077" v="124" actId="478"/>
            <ac:spMkLst>
              <pc:docMk/>
              <pc:sldMasterMk cId="2394396925" sldId="2147483661"/>
              <pc:sldLayoutMk cId="3371246564" sldId="2147483684"/>
              <ac:spMk id="6" creationId="{4C24A9EB-41FA-41D8-BA69-871ACB50E6EB}"/>
            </ac:spMkLst>
          </pc:spChg>
          <pc:spChg chg="del mod">
            <ac:chgData name="Nico Sedovnik" userId="c899cdf4-4dd3-48e4-9d05-d9a3bf84ba8f" providerId="ADAL" clId="{1F6B2E24-5CAB-40BA-97F8-1CA14D423572}" dt="2024-03-14T11:00:30.134" v="110" actId="478"/>
            <ac:spMkLst>
              <pc:docMk/>
              <pc:sldMasterMk cId="2394396925" sldId="2147483661"/>
              <pc:sldLayoutMk cId="3371246564" sldId="2147483684"/>
              <ac:spMk id="9" creationId="{3676FF84-31E1-C937-463E-EA12653DED04}"/>
            </ac:spMkLst>
          </pc:spChg>
          <pc:spChg chg="add mod">
            <ac:chgData name="Nico Sedovnik" userId="c899cdf4-4dd3-48e4-9d05-d9a3bf84ba8f" providerId="ADAL" clId="{1F6B2E24-5CAB-40BA-97F8-1CA14D423572}" dt="2024-03-14T11:03:03.403" v="149" actId="1076"/>
            <ac:spMkLst>
              <pc:docMk/>
              <pc:sldMasterMk cId="2394396925" sldId="2147483661"/>
              <pc:sldLayoutMk cId="3371246564" sldId="2147483684"/>
              <ac:spMk id="10" creationId="{41DA4034-0F3D-1F72-9212-7B1A34362397}"/>
            </ac:spMkLst>
          </pc:spChg>
          <pc:spChg chg="mod">
            <ac:chgData name="Nico Sedovnik" userId="c899cdf4-4dd3-48e4-9d05-d9a3bf84ba8f" providerId="ADAL" clId="{1F6B2E24-5CAB-40BA-97F8-1CA14D423572}" dt="2024-03-14T11:00:54.528" v="122" actId="20577"/>
            <ac:spMkLst>
              <pc:docMk/>
              <pc:sldMasterMk cId="2394396925" sldId="2147483661"/>
              <pc:sldLayoutMk cId="3371246564" sldId="2147483684"/>
              <ac:spMk id="11" creationId="{366E3751-4A42-3B8D-5208-B03E95659924}"/>
            </ac:spMkLst>
          </pc:spChg>
          <pc:spChg chg="del">
            <ac:chgData name="Nico Sedovnik" userId="c899cdf4-4dd3-48e4-9d05-d9a3bf84ba8f" providerId="ADAL" clId="{1F6B2E24-5CAB-40BA-97F8-1CA14D423572}" dt="2024-03-14T11:01:08.941" v="123" actId="478"/>
            <ac:spMkLst>
              <pc:docMk/>
              <pc:sldMasterMk cId="2394396925" sldId="2147483661"/>
              <pc:sldLayoutMk cId="3371246564" sldId="2147483684"/>
              <ac:spMk id="14" creationId="{E856A02A-682F-0AB9-2B00-E8155AE64F0B}"/>
            </ac:spMkLst>
          </pc:spChg>
          <pc:spChg chg="del">
            <ac:chgData name="Nico Sedovnik" userId="c899cdf4-4dd3-48e4-9d05-d9a3bf84ba8f" providerId="ADAL" clId="{1F6B2E24-5CAB-40BA-97F8-1CA14D423572}" dt="2024-03-14T11:01:53.168" v="133" actId="478"/>
            <ac:spMkLst>
              <pc:docMk/>
              <pc:sldMasterMk cId="2394396925" sldId="2147483661"/>
              <pc:sldLayoutMk cId="3371246564" sldId="2147483684"/>
              <ac:spMk id="15" creationId="{197EFB13-7FAF-2B6D-413F-9CAFECE832BF}"/>
            </ac:spMkLst>
          </pc:spChg>
          <pc:spChg chg="del">
            <ac:chgData name="Nico Sedovnik" userId="c899cdf4-4dd3-48e4-9d05-d9a3bf84ba8f" providerId="ADAL" clId="{1F6B2E24-5CAB-40BA-97F8-1CA14D423572}" dt="2024-03-14T11:01:51.910" v="132" actId="478"/>
            <ac:spMkLst>
              <pc:docMk/>
              <pc:sldMasterMk cId="2394396925" sldId="2147483661"/>
              <pc:sldLayoutMk cId="3371246564" sldId="2147483684"/>
              <ac:spMk id="16" creationId="{C204FC51-3AA1-2470-229C-C3E81D8C292B}"/>
            </ac:spMkLst>
          </pc:spChg>
          <pc:spChg chg="mod">
            <ac:chgData name="Nico Sedovnik" userId="c899cdf4-4dd3-48e4-9d05-d9a3bf84ba8f" providerId="ADAL" clId="{1F6B2E24-5CAB-40BA-97F8-1CA14D423572}" dt="2024-03-14T11:02:32.527" v="144" actId="20577"/>
            <ac:spMkLst>
              <pc:docMk/>
              <pc:sldMasterMk cId="2394396925" sldId="2147483661"/>
              <pc:sldLayoutMk cId="3371246564" sldId="2147483684"/>
              <ac:spMk id="17" creationId="{4D4856FA-B0F4-D0C8-0330-C21FFD929E83}"/>
            </ac:spMkLst>
          </pc:spChg>
          <pc:spChg chg="mod">
            <ac:chgData name="Nico Sedovnik" userId="c899cdf4-4dd3-48e4-9d05-d9a3bf84ba8f" providerId="ADAL" clId="{1F6B2E24-5CAB-40BA-97F8-1CA14D423572}" dt="2024-03-14T11:02:36.209" v="148" actId="20577"/>
            <ac:spMkLst>
              <pc:docMk/>
              <pc:sldMasterMk cId="2394396925" sldId="2147483661"/>
              <pc:sldLayoutMk cId="3371246564" sldId="2147483684"/>
              <ac:spMk id="18" creationId="{66EE628D-9B92-AB0C-40F6-C70C231358E5}"/>
            </ac:spMkLst>
          </pc:spChg>
          <pc:spChg chg="add mod">
            <ac:chgData name="Nico Sedovnik" userId="c899cdf4-4dd3-48e4-9d05-d9a3bf84ba8f" providerId="ADAL" clId="{1F6B2E24-5CAB-40BA-97F8-1CA14D423572}" dt="2024-03-14T11:29:24.675" v="421" actId="208"/>
            <ac:spMkLst>
              <pc:docMk/>
              <pc:sldMasterMk cId="2394396925" sldId="2147483661"/>
              <pc:sldLayoutMk cId="3371246564" sldId="2147483684"/>
              <ac:spMk id="20" creationId="{8890E396-007B-850F-775E-F206AF4E3EAC}"/>
            </ac:spMkLst>
          </pc:spChg>
          <pc:picChg chg="add del mod">
            <ac:chgData name="Nico Sedovnik" userId="c899cdf4-4dd3-48e4-9d05-d9a3bf84ba8f" providerId="ADAL" clId="{1F6B2E24-5CAB-40BA-97F8-1CA14D423572}" dt="2024-03-14T11:29:14.516" v="418" actId="478"/>
            <ac:picMkLst>
              <pc:docMk/>
              <pc:sldMasterMk cId="2394396925" sldId="2147483661"/>
              <pc:sldLayoutMk cId="3371246564" sldId="2147483684"/>
              <ac:picMk id="19" creationId="{F771857F-3849-03E5-37D3-DD7269E0BFFA}"/>
            </ac:picMkLst>
          </pc:picChg>
          <pc:picChg chg="add mod">
            <ac:chgData name="Nico Sedovnik" userId="c899cdf4-4dd3-48e4-9d05-d9a3bf84ba8f" providerId="ADAL" clId="{1F6B2E24-5CAB-40BA-97F8-1CA14D423572}" dt="2024-03-14T11:29:29.110" v="422"/>
            <ac:picMkLst>
              <pc:docMk/>
              <pc:sldMasterMk cId="2394396925" sldId="2147483661"/>
              <pc:sldLayoutMk cId="3371246564" sldId="2147483684"/>
              <ac:picMk id="21" creationId="{7E059EAA-848C-C7DC-90BE-E87762A683B7}"/>
            </ac:picMkLst>
          </pc:picChg>
          <pc:picChg chg="add mod">
            <ac:chgData name="Nico Sedovnik" userId="c899cdf4-4dd3-48e4-9d05-d9a3bf84ba8f" providerId="ADAL" clId="{1F6B2E24-5CAB-40BA-97F8-1CA14D423572}" dt="2024-03-14T11:29:57.750" v="427"/>
            <ac:picMkLst>
              <pc:docMk/>
              <pc:sldMasterMk cId="2394396925" sldId="2147483661"/>
              <pc:sldLayoutMk cId="3371246564" sldId="2147483684"/>
              <ac:picMk id="22" creationId="{E56E1CC6-855E-3FC1-E12D-F493DFB07ED1}"/>
            </ac:picMkLst>
          </pc:picChg>
        </pc:sldLayoutChg>
        <pc:sldLayoutChg chg="addSp modSp">
          <pc:chgData name="Nico Sedovnik" userId="c899cdf4-4dd3-48e4-9d05-d9a3bf84ba8f" providerId="ADAL" clId="{1F6B2E24-5CAB-40BA-97F8-1CA14D423572}" dt="2024-03-14T11:27:29.143" v="374"/>
          <pc:sldLayoutMkLst>
            <pc:docMk/>
            <pc:sldMasterMk cId="2394396925" sldId="2147483661"/>
            <pc:sldLayoutMk cId="2890018589" sldId="2147483686"/>
          </pc:sldLayoutMkLst>
          <pc:picChg chg="add mod">
            <ac:chgData name="Nico Sedovnik" userId="c899cdf4-4dd3-48e4-9d05-d9a3bf84ba8f" providerId="ADAL" clId="{1F6B2E24-5CAB-40BA-97F8-1CA14D423572}" dt="2024-03-14T11:27:29.143" v="374"/>
            <ac:picMkLst>
              <pc:docMk/>
              <pc:sldMasterMk cId="2394396925" sldId="2147483661"/>
              <pc:sldLayoutMk cId="2890018589" sldId="2147483686"/>
              <ac:picMk id="3" creationId="{053137FA-A49A-6AEB-418D-F59A5CDE476E}"/>
            </ac:picMkLst>
          </pc:picChg>
        </pc:sldLayoutChg>
        <pc:sldLayoutChg chg="addSp modSp">
          <pc:chgData name="Nico Sedovnik" userId="c899cdf4-4dd3-48e4-9d05-d9a3bf84ba8f" providerId="ADAL" clId="{1F6B2E24-5CAB-40BA-97F8-1CA14D423572}" dt="2024-03-14T11:30:02.320" v="431"/>
          <pc:sldLayoutMkLst>
            <pc:docMk/>
            <pc:sldMasterMk cId="2394396925" sldId="2147483661"/>
            <pc:sldLayoutMk cId="3783021167" sldId="2147483687"/>
          </pc:sldLayoutMkLst>
          <pc:spChg chg="add mod">
            <ac:chgData name="Nico Sedovnik" userId="c899cdf4-4dd3-48e4-9d05-d9a3bf84ba8f" providerId="ADAL" clId="{1F6B2E24-5CAB-40BA-97F8-1CA14D423572}" dt="2024-03-14T11:29:46.720" v="426"/>
            <ac:spMkLst>
              <pc:docMk/>
              <pc:sldMasterMk cId="2394396925" sldId="2147483661"/>
              <pc:sldLayoutMk cId="3783021167" sldId="2147483687"/>
              <ac:spMk id="3" creationId="{ABAB5B2C-AF17-A8C1-6045-906E6E4F82C6}"/>
            </ac:spMkLst>
          </pc:spChg>
          <pc:picChg chg="add mod">
            <ac:chgData name="Nico Sedovnik" userId="c899cdf4-4dd3-48e4-9d05-d9a3bf84ba8f" providerId="ADAL" clId="{1F6B2E24-5CAB-40BA-97F8-1CA14D423572}" dt="2024-03-14T11:30:02.320" v="431"/>
            <ac:picMkLst>
              <pc:docMk/>
              <pc:sldMasterMk cId="2394396925" sldId="2147483661"/>
              <pc:sldLayoutMk cId="3783021167" sldId="2147483687"/>
              <ac:picMk id="4" creationId="{9C9AC0E5-92C7-7C6A-80C7-626545CD8E28}"/>
            </ac:picMkLst>
          </pc:picChg>
        </pc:sldLayoutChg>
        <pc:sldLayoutChg chg="addSp delSp modSp add mod modTransition">
          <pc:chgData name="Nico Sedovnik" userId="c899cdf4-4dd3-48e4-9d05-d9a3bf84ba8f" providerId="ADAL" clId="{1F6B2E24-5CAB-40BA-97F8-1CA14D423572}" dt="2024-03-14T11:30:01.262" v="430"/>
          <pc:sldLayoutMkLst>
            <pc:docMk/>
            <pc:sldMasterMk cId="2394396925" sldId="2147483661"/>
            <pc:sldLayoutMk cId="2370722929" sldId="2147483688"/>
          </pc:sldLayoutMkLst>
          <pc:picChg chg="add mod">
            <ac:chgData name="Nico Sedovnik" userId="c899cdf4-4dd3-48e4-9d05-d9a3bf84ba8f" providerId="ADAL" clId="{1F6B2E24-5CAB-40BA-97F8-1CA14D423572}" dt="2024-03-14T11:30:01.262" v="430"/>
            <ac:picMkLst>
              <pc:docMk/>
              <pc:sldMasterMk cId="2394396925" sldId="2147483661"/>
              <pc:sldLayoutMk cId="2370722929" sldId="2147483688"/>
              <ac:picMk id="2" creationId="{494E9483-E68E-B72A-8584-22E0D7717DBE}"/>
            </ac:picMkLst>
          </pc:picChg>
          <pc:picChg chg="del">
            <ac:chgData name="Nico Sedovnik" userId="c899cdf4-4dd3-48e4-9d05-d9a3bf84ba8f" providerId="ADAL" clId="{1F6B2E24-5CAB-40BA-97F8-1CA14D423572}" dt="2024-03-14T11:29:42.591" v="425" actId="478"/>
            <ac:picMkLst>
              <pc:docMk/>
              <pc:sldMasterMk cId="2394396925" sldId="2147483661"/>
              <pc:sldLayoutMk cId="2370722929" sldId="2147483688"/>
              <ac:picMk id="5" creationId="{D9FE6DEA-5B41-0F88-E66B-01EF98ACE51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3/14/2024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dirty="0">
                <a:solidFill>
                  <a:schemeClr val="accent1"/>
                </a:solidFill>
                <a:latin typeface="Segoe UI" panose="020B0502040204020203" pitchFamily="34" charset="0"/>
                <a:cs typeface="Segoe UI" panose="020B0502040204020203" pitchFamily="34" charset="0"/>
              </a:rPr>
              <a:t>LET US KNOW HOW YOU FOUND OUT ABOUT US</a:t>
            </a:r>
          </a:p>
          <a:p>
            <a:endParaRPr lang="en-US" b="1" dirty="0">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dirty="0">
                <a:latin typeface="Segoe UI" panose="020B0502040204020203" pitchFamily="34" charset="0"/>
                <a:cs typeface="Segoe UI" panose="020B0502040204020203" pitchFamily="34" charset="0"/>
              </a:rPr>
              <a:t>This is the official submission template for taking part in the </a:t>
            </a:r>
            <a:r>
              <a:rPr lang="en-US" sz="1400" b="0" dirty="0" err="1">
                <a:latin typeface="Segoe UI" panose="020B0502040204020203" pitchFamily="34" charset="0"/>
                <a:cs typeface="Segoe UI" panose="020B0502040204020203" pitchFamily="34" charset="0"/>
              </a:rPr>
              <a:t>rad°hub</a:t>
            </a:r>
            <a:r>
              <a:rPr lang="en-US" sz="1400" b="0" dirty="0">
                <a:latin typeface="Segoe UI" panose="020B0502040204020203" pitchFamily="34" charset="0"/>
                <a:cs typeface="Segoe UI" panose="020B0502040204020203" pitchFamily="34" charset="0"/>
              </a:rPr>
              <a:t> challenge</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830997"/>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Use additional material such as a video, pictures,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files via our platform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2266390"/>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KEY QUESTIONS</a:t>
            </a: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dirty="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dirty="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dirty="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dirty="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dirty="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dirty="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dirty="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dirty="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dirty="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dirty="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pic>
        <p:nvPicPr>
          <p:cNvPr id="5" name="Grafik 4" descr="Ein Bild, das Schrift, Grafiken, Text, Logo enthält.&#10;&#10;Automatisch generierte Beschreibung">
            <a:extLst>
              <a:ext uri="{FF2B5EF4-FFF2-40B4-BE49-F238E27FC236}">
                <a16:creationId xmlns:a16="http://schemas.microsoft.com/office/drawing/2014/main" id="{9D9BE284-6E23-96FE-706F-98CA7F183076}"/>
              </a:ext>
            </a:extLst>
          </p:cNvPr>
          <p:cNvPicPr>
            <a:picLocks noChangeAspect="1"/>
          </p:cNvPicPr>
          <p:nvPr userDrawn="1"/>
        </p:nvPicPr>
        <p:blipFill>
          <a:blip r:embed="rId3"/>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sp>
        <p:nvSpPr>
          <p:cNvPr id="11" name="Title 1">
            <a:extLst>
              <a:ext uri="{FF2B5EF4-FFF2-40B4-BE49-F238E27FC236}">
                <a16:creationId xmlns:a16="http://schemas.microsoft.com/office/drawing/2014/main" id="{03ED7F1D-24C6-E338-CE03-06D5CBCF7DF6}"/>
              </a:ext>
            </a:extLst>
          </p:cNvPr>
          <p:cNvSpPr>
            <a:spLocks noGrp="1"/>
          </p:cNvSpPr>
          <p:nvPr>
            <p:ph type="title" hasCustomPrompt="1"/>
          </p:nvPr>
        </p:nvSpPr>
        <p:spPr>
          <a:xfrm>
            <a:off x="248478" y="245856"/>
            <a:ext cx="11105322" cy="435182"/>
          </a:xfrm>
        </p:spPr>
        <p:txBody>
          <a:bodyPr/>
          <a:lstStyle>
            <a:lvl1pPr>
              <a:defRPr>
                <a:solidFill>
                  <a:schemeClr val="tx2">
                    <a:lumMod val="10000"/>
                  </a:schemeClr>
                </a:solidFill>
              </a:defRPr>
            </a:lvl1pPr>
          </a:lstStyle>
          <a:p>
            <a:r>
              <a:rPr lang="en-GB" dirty="0"/>
              <a:t>ANYTHING TO ADD? </a:t>
            </a:r>
            <a:endParaRPr lang="en-US" dirty="0"/>
          </a:p>
        </p:txBody>
      </p:sp>
      <p:pic>
        <p:nvPicPr>
          <p:cNvPr id="2" name="Grafik 1" descr="Ein Bild, das Raum, Screenshot, Weltraum, Astronomie enthält.&#10;&#10;Automatisch generierte Beschreibung">
            <a:extLst>
              <a:ext uri="{FF2B5EF4-FFF2-40B4-BE49-F238E27FC236}">
                <a16:creationId xmlns:a16="http://schemas.microsoft.com/office/drawing/2014/main" id="{494E9483-E68E-B72A-8584-22E0D7717DBE}"/>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2370722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dirty="0"/>
              <a:t>ANYTHING TO ADD? </a:t>
            </a: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sp>
        <p:nvSpPr>
          <p:cNvPr id="3" name="Rechteck 2">
            <a:extLst>
              <a:ext uri="{FF2B5EF4-FFF2-40B4-BE49-F238E27FC236}">
                <a16:creationId xmlns:a16="http://schemas.microsoft.com/office/drawing/2014/main" id="{ABAB5B2C-AF17-A8C1-6045-906E6E4F82C6}"/>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descr="Ein Bild, das Raum, Screenshot, Weltraum, Astronomie enthält.&#10;&#10;Automatisch generierte Beschreibung">
            <a:extLst>
              <a:ext uri="{FF2B5EF4-FFF2-40B4-BE49-F238E27FC236}">
                <a16:creationId xmlns:a16="http://schemas.microsoft.com/office/drawing/2014/main" id="{9C9AC0E5-92C7-7C6A-80C7-626545CD8E28}"/>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378302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dirty="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documents via our </a:t>
            </a:r>
            <a:r>
              <a:rPr lang="en-US" sz="1600" dirty="0">
                <a:latin typeface="Segoe UI" panose="020B0502040204020203" pitchFamily="34" charset="0"/>
                <a:cs typeface="Segoe UI" panose="020B0502040204020203" pitchFamily="34" charset="0"/>
                <a:hlinkClick r:id="rId3"/>
              </a:rPr>
              <a:t>platform</a:t>
            </a:r>
            <a:r>
              <a:rPr lang="en-US" sz="1600" dirty="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pic>
        <p:nvPicPr>
          <p:cNvPr id="3" name="Grafik 2" descr="Ein Bild, das Schrift, Grafiken, Text, Logo enthält.&#10;&#10;Automatisch generierte Beschreibung">
            <a:extLst>
              <a:ext uri="{FF2B5EF4-FFF2-40B4-BE49-F238E27FC236}">
                <a16:creationId xmlns:a16="http://schemas.microsoft.com/office/drawing/2014/main" id="{053137FA-A49A-6AEB-418D-F59A5CDE476E}"/>
              </a:ext>
            </a:extLst>
          </p:cNvPr>
          <p:cNvPicPr>
            <a:picLocks noChangeAspect="1"/>
          </p:cNvPicPr>
          <p:nvPr userDrawn="1"/>
        </p:nvPicPr>
        <p:blipFill>
          <a:blip r:embed="rId4"/>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COUNTRY</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533401"/>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1220591"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UNIVERSITY</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1471172"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Team members</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err="1"/>
              <a:t>TeamPhoto</a:t>
            </a:r>
            <a:r>
              <a:rPr lang="en-US" dirty="0"/>
              <a:t> (voluntary)</a:t>
            </a:r>
          </a:p>
        </p:txBody>
      </p:sp>
      <p:sp>
        <p:nvSpPr>
          <p:cNvPr id="6" name="Text Placeholder 2">
            <a:extLst>
              <a:ext uri="{FF2B5EF4-FFF2-40B4-BE49-F238E27FC236}">
                <a16:creationId xmlns:a16="http://schemas.microsoft.com/office/drawing/2014/main" id="{A8D7A897-6AB0-F25C-F416-5403575E33D7}"/>
              </a:ext>
            </a:extLst>
          </p:cNvPr>
          <p:cNvSpPr>
            <a:spLocks noGrp="1"/>
          </p:cNvSpPr>
          <p:nvPr>
            <p:ph type="body" idx="26" hasCustomPrompt="1"/>
          </p:nvPr>
        </p:nvSpPr>
        <p:spPr>
          <a:xfrm>
            <a:off x="337238" y="3889160"/>
            <a:ext cx="3300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14" name="Text Placeholder 2">
            <a:extLst>
              <a:ext uri="{FF2B5EF4-FFF2-40B4-BE49-F238E27FC236}">
                <a16:creationId xmlns:a16="http://schemas.microsoft.com/office/drawing/2014/main" id="{537FEAE9-B8F2-6161-EB22-68B1DD0F5CBA}"/>
              </a:ext>
            </a:extLst>
          </p:cNvPr>
          <p:cNvSpPr>
            <a:spLocks noGrp="1"/>
          </p:cNvSpPr>
          <p:nvPr>
            <p:ph type="body" idx="27" hasCustomPrompt="1"/>
          </p:nvPr>
        </p:nvSpPr>
        <p:spPr>
          <a:xfrm>
            <a:off x="353042" y="42449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16" name="Text Placeholder 2">
            <a:extLst>
              <a:ext uri="{FF2B5EF4-FFF2-40B4-BE49-F238E27FC236}">
                <a16:creationId xmlns:a16="http://schemas.microsoft.com/office/drawing/2014/main" id="{4317B529-A101-E9F0-28DF-73ABA8D0EA88}"/>
              </a:ext>
            </a:extLst>
          </p:cNvPr>
          <p:cNvSpPr>
            <a:spLocks noGrp="1"/>
          </p:cNvSpPr>
          <p:nvPr>
            <p:ph type="body" idx="28" hasCustomPrompt="1"/>
          </p:nvPr>
        </p:nvSpPr>
        <p:spPr>
          <a:xfrm>
            <a:off x="353042" y="459623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17" name="Text Placeholder 2">
            <a:extLst>
              <a:ext uri="{FF2B5EF4-FFF2-40B4-BE49-F238E27FC236}">
                <a16:creationId xmlns:a16="http://schemas.microsoft.com/office/drawing/2014/main" id="{5AFB7546-0AFC-701B-004C-8A214F0B4222}"/>
              </a:ext>
            </a:extLst>
          </p:cNvPr>
          <p:cNvSpPr>
            <a:spLocks noGrp="1"/>
          </p:cNvSpPr>
          <p:nvPr>
            <p:ph type="body" idx="29" hasCustomPrompt="1"/>
          </p:nvPr>
        </p:nvSpPr>
        <p:spPr>
          <a:xfrm>
            <a:off x="351238" y="49569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19" name="Text Placeholder 2">
            <a:extLst>
              <a:ext uri="{FF2B5EF4-FFF2-40B4-BE49-F238E27FC236}">
                <a16:creationId xmlns:a16="http://schemas.microsoft.com/office/drawing/2014/main" id="{E1A5A716-36CB-709A-CA24-BCC3E59754EC}"/>
              </a:ext>
            </a:extLst>
          </p:cNvPr>
          <p:cNvSpPr>
            <a:spLocks noGrp="1"/>
          </p:cNvSpPr>
          <p:nvPr>
            <p:ph type="body" idx="30" hasCustomPrompt="1"/>
          </p:nvPr>
        </p:nvSpPr>
        <p:spPr>
          <a:xfrm>
            <a:off x="351238" y="53169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2" name="Text Placeholder 2">
            <a:extLst>
              <a:ext uri="{FF2B5EF4-FFF2-40B4-BE49-F238E27FC236}">
                <a16:creationId xmlns:a16="http://schemas.microsoft.com/office/drawing/2014/main" id="{F2809980-C0F2-B9B7-7B22-2DE59AE9382B}"/>
              </a:ext>
            </a:extLst>
          </p:cNvPr>
          <p:cNvSpPr>
            <a:spLocks noGrp="1"/>
          </p:cNvSpPr>
          <p:nvPr>
            <p:ph type="body" idx="31" hasCustomPrompt="1"/>
          </p:nvPr>
        </p:nvSpPr>
        <p:spPr>
          <a:xfrm>
            <a:off x="346916" y="5668252"/>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8" name="Text Placeholder 2">
            <a:extLst>
              <a:ext uri="{FF2B5EF4-FFF2-40B4-BE49-F238E27FC236}">
                <a16:creationId xmlns:a16="http://schemas.microsoft.com/office/drawing/2014/main" id="{9A9C8697-BF78-CF3A-E822-A5539D1A36BF}"/>
              </a:ext>
            </a:extLst>
          </p:cNvPr>
          <p:cNvSpPr>
            <a:spLocks noGrp="1"/>
          </p:cNvSpPr>
          <p:nvPr>
            <p:ph type="body" idx="32" hasCustomPrompt="1"/>
          </p:nvPr>
        </p:nvSpPr>
        <p:spPr>
          <a:xfrm>
            <a:off x="358788" y="60247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pic>
        <p:nvPicPr>
          <p:cNvPr id="36" name="Grafik 35" descr="Ein Bild, das Schrift, Grafiken, Text, Logo enthält.&#10;&#10;Automatisch generierte Beschreibung">
            <a:extLst>
              <a:ext uri="{FF2B5EF4-FFF2-40B4-BE49-F238E27FC236}">
                <a16:creationId xmlns:a16="http://schemas.microsoft.com/office/drawing/2014/main" id="{E7A086D7-D403-0D22-93BE-9A1E02ADF914}"/>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RESEARCHER</a:t>
            </a:r>
          </a:p>
        </p:txBody>
      </p:sp>
      <p:pic>
        <p:nvPicPr>
          <p:cNvPr id="2" name="Grafik 1" descr="Ein Bild, das Schrift, Grafiken, Text, Logo enthält.&#10;&#10;Automatisch generierte Beschreibung">
            <a:extLst>
              <a:ext uri="{FF2B5EF4-FFF2-40B4-BE49-F238E27FC236}">
                <a16:creationId xmlns:a16="http://schemas.microsoft.com/office/drawing/2014/main" id="{35A49F9F-C569-8215-B1DA-87F09A1920A2}"/>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STUDENT</a:t>
            </a:r>
          </a:p>
        </p:txBody>
      </p:sp>
      <p:pic>
        <p:nvPicPr>
          <p:cNvPr id="2" name="Grafik 1" descr="Ein Bild, das Schrift, Grafiken, Text, Logo enthält.&#10;&#10;Automatisch generierte Beschreibung">
            <a:extLst>
              <a:ext uri="{FF2B5EF4-FFF2-40B4-BE49-F238E27FC236}">
                <a16:creationId xmlns:a16="http://schemas.microsoft.com/office/drawing/2014/main" id="{C40E15D1-65D9-D0FE-A6E5-77FF70A27A49}"/>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dirty="0"/>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dirty="0"/>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solution, if you need more space feel free to check the slide in the end. To support your introduction feel free visualize the solution or concept by adding pictures of prototypes, products, graphics, etc.</a:t>
            </a:r>
          </a:p>
          <a:p>
            <a:pPr lvl="0"/>
            <a:endParaRPr lang="en-GB" dirty="0"/>
          </a:p>
        </p:txBody>
      </p:sp>
      <p:sp>
        <p:nvSpPr>
          <p:cNvPr id="2" name="Rechteck 1">
            <a:extLst>
              <a:ext uri="{FF2B5EF4-FFF2-40B4-BE49-F238E27FC236}">
                <a16:creationId xmlns:a16="http://schemas.microsoft.com/office/drawing/2014/main" id="{992FB9E3-64AD-A746-39E0-2CA9A6C42D9E}"/>
              </a:ext>
            </a:extLst>
          </p:cNvPr>
          <p:cNvSpPr/>
          <p:nvPr userDrawn="1"/>
        </p:nvSpPr>
        <p:spPr>
          <a:xfrm>
            <a:off x="11343735" y="6333393"/>
            <a:ext cx="727022" cy="44934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descr="Ein Bild, das Raum, Screenshot, Weltraum, Astronomie enthält.&#10;&#10;Automatisch generierte Beschreibung">
            <a:extLst>
              <a:ext uri="{FF2B5EF4-FFF2-40B4-BE49-F238E27FC236}">
                <a16:creationId xmlns:a16="http://schemas.microsoft.com/office/drawing/2014/main" id="{2EB8E7AD-AC19-7204-D449-068621C1C5FA}"/>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Your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172278" y="737040"/>
            <a:ext cx="3633194" cy="1169551"/>
          </a:xfrm>
          <a:prstGeom prst="rect">
            <a:avLst/>
          </a:prstGeom>
          <a:noFill/>
        </p:spPr>
        <p:txBody>
          <a:bodyPr wrap="square" rtlCol="0" anchor="ctr">
            <a:spAutoFit/>
          </a:bodyPr>
          <a:lstStyle/>
          <a:p>
            <a:pPr rtl="0"/>
            <a:r>
              <a:rPr lang="en-US" sz="1400" dirty="0">
                <a:solidFill>
                  <a:schemeClr val="bg1"/>
                </a:solidFill>
                <a:latin typeface="Segoe UI" panose="020B0502040204020203" pitchFamily="34" charset="0"/>
                <a:cs typeface="Segoe UI" panose="020B0502040204020203" pitchFamily="34" charset="0"/>
              </a:rPr>
              <a:t>Tell us about the "snow leopard" you've identified: Why is it currently flying under the radar, and how might it reshape our society, environment, or technological landscape by the year 2050?</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Your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Your answer</a:t>
            </a:r>
          </a:p>
        </p:txBody>
      </p:sp>
      <p:sp>
        <p:nvSpPr>
          <p:cNvPr id="5" name="Textfeld 4">
            <a:extLst>
              <a:ext uri="{FF2B5EF4-FFF2-40B4-BE49-F238E27FC236}">
                <a16:creationId xmlns:a16="http://schemas.microsoft.com/office/drawing/2014/main" id="{4D97F18D-2341-D299-B7AC-437401EDBE04}"/>
              </a:ext>
            </a:extLst>
          </p:cNvPr>
          <p:cNvSpPr txBox="1"/>
          <p:nvPr userDrawn="1"/>
        </p:nvSpPr>
        <p:spPr>
          <a:xfrm>
            <a:off x="4247322" y="737040"/>
            <a:ext cx="3860320" cy="738664"/>
          </a:xfrm>
          <a:prstGeom prst="rect">
            <a:avLst/>
          </a:prstGeom>
          <a:noFill/>
        </p:spPr>
        <p:txBody>
          <a:bodyPr wrap="square">
            <a:spAutoFit/>
          </a:bodyPr>
          <a:lstStyle/>
          <a:p>
            <a:pPr rtl="0"/>
            <a:r>
              <a:rPr lang="en-US" sz="1400" dirty="0">
                <a:latin typeface="Segoe UI" panose="020B0502040204020203" pitchFamily="34" charset="0"/>
                <a:cs typeface="Segoe UI" panose="020B0502040204020203" pitchFamily="34" charset="0"/>
              </a:rPr>
              <a:t>What actionable steps can we take today to address this "snow leopard", ensuring it receives the attention and resources it needs?</a:t>
            </a:r>
          </a:p>
        </p:txBody>
      </p:sp>
      <p:sp>
        <p:nvSpPr>
          <p:cNvPr id="10" name="Textfeld 9">
            <a:extLst>
              <a:ext uri="{FF2B5EF4-FFF2-40B4-BE49-F238E27FC236}">
                <a16:creationId xmlns:a16="http://schemas.microsoft.com/office/drawing/2014/main" id="{41DA4034-0F3D-1F72-9212-7B1A34362397}"/>
              </a:ext>
            </a:extLst>
          </p:cNvPr>
          <p:cNvSpPr txBox="1"/>
          <p:nvPr userDrawn="1"/>
        </p:nvSpPr>
        <p:spPr>
          <a:xfrm>
            <a:off x="8322366" y="695088"/>
            <a:ext cx="3697356" cy="1169551"/>
          </a:xfrm>
          <a:prstGeom prst="rect">
            <a:avLst/>
          </a:prstGeom>
          <a:noFill/>
        </p:spPr>
        <p:txBody>
          <a:bodyPr wrap="square">
            <a:spAutoFit/>
          </a:bodyPr>
          <a:lstStyle/>
          <a:p>
            <a:pPr rtl="0"/>
            <a:r>
              <a:rPr lang="en-US" sz="1400" dirty="0">
                <a:latin typeface="Segoe UI" panose="020B0502040204020203" pitchFamily="34" charset="0"/>
                <a:cs typeface="Segoe UI" panose="020B0502040204020203" pitchFamily="34" charset="0"/>
              </a:rPr>
              <a:t>Who's behind the vision? Give us a peek into your world – what sparks your interest in the "snow leopard" you're spotlighting and how does it resonate with your journey or aspirations? </a:t>
            </a:r>
          </a:p>
        </p:txBody>
      </p:sp>
      <p:sp>
        <p:nvSpPr>
          <p:cNvPr id="20" name="Rechteck 19">
            <a:extLst>
              <a:ext uri="{FF2B5EF4-FFF2-40B4-BE49-F238E27FC236}">
                <a16:creationId xmlns:a16="http://schemas.microsoft.com/office/drawing/2014/main" id="{8890E396-007B-850F-775E-F206AF4E3EAC}"/>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2" name="Grafik 21" descr="Ein Bild, das Raum, Screenshot, Weltraum, Astronomie enthält.&#10;&#10;Automatisch generierte Beschreibung">
            <a:extLst>
              <a:ext uri="{FF2B5EF4-FFF2-40B4-BE49-F238E27FC236}">
                <a16:creationId xmlns:a16="http://schemas.microsoft.com/office/drawing/2014/main" id="{E56E1CC6-855E-3FC1-E12D-F493DFB07ED1}"/>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next steps or your implementation plan to the challenge provider / How would you like to structure the second phase with the challenge provider</a:t>
            </a:r>
          </a:p>
          <a:p>
            <a:pPr lvl="0"/>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dirty="0"/>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dirty="0"/>
              <a:t>If applicable, inform us about past projects, references, qualifications,, interesting partnerships, etc.</a:t>
            </a:r>
          </a:p>
        </p:txBody>
      </p:sp>
      <p:sp>
        <p:nvSpPr>
          <p:cNvPr id="2" name="Rechteck 1">
            <a:extLst>
              <a:ext uri="{FF2B5EF4-FFF2-40B4-BE49-F238E27FC236}">
                <a16:creationId xmlns:a16="http://schemas.microsoft.com/office/drawing/2014/main" id="{927958F7-915B-E816-464C-EFBC51E4631F}"/>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 name="Grafik 2" descr="Ein Bild, das Raum, Screenshot, Weltraum, Astronomie enthält.&#10;&#10;Automatisch generierte Beschreibung">
            <a:extLst>
              <a:ext uri="{FF2B5EF4-FFF2-40B4-BE49-F238E27FC236}">
                <a16:creationId xmlns:a16="http://schemas.microsoft.com/office/drawing/2014/main" id="{F652D55B-9E73-E999-CF3D-CB36FF3F9447}"/>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11492073" cy="5390583"/>
          </a:xfrm>
        </p:spPr>
        <p:txBody>
          <a:bodyPr>
            <a:normAutofit/>
          </a:bodyPr>
          <a:lstStyle>
            <a:lvl1pPr marL="0" indent="0">
              <a:buNone/>
              <a:defRPr lang="en-GB" sz="1400" kern="1200" dirty="0" smtClean="0">
                <a:solidFill>
                  <a:schemeClr val="tx1"/>
                </a:solidFill>
                <a:latin typeface="Segoe UI" panose="020B0502040204020203" pitchFamily="34" charset="0"/>
                <a:ea typeface="+mn-ea"/>
                <a:cs typeface="Segoe UI" panose="020B0502040204020203"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Present your solution the way you want it. Let your creativity run wild and use text, images, videos or upload additional files that you link to. Copy and paste this slide if you want to add more information.</a:t>
            </a:r>
            <a:endParaRPr lang="en-GB" dirty="0"/>
          </a:p>
        </p:txBody>
      </p:sp>
      <p:sp>
        <p:nvSpPr>
          <p:cNvPr id="12" name="TextBox 11">
            <a:extLst>
              <a:ext uri="{FF2B5EF4-FFF2-40B4-BE49-F238E27FC236}">
                <a16:creationId xmlns:a16="http://schemas.microsoft.com/office/drawing/2014/main" id="{22D673A4-B70F-0C93-0959-C7F27697F993}"/>
              </a:ext>
            </a:extLst>
          </p:cNvPr>
          <p:cNvSpPr txBox="1"/>
          <p:nvPr userDrawn="1"/>
        </p:nvSpPr>
        <p:spPr>
          <a:xfrm>
            <a:off x="246535" y="218034"/>
            <a:ext cx="2141933"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2. SOLUTION</a:t>
            </a:r>
          </a:p>
        </p:txBody>
      </p:sp>
      <p:sp>
        <p:nvSpPr>
          <p:cNvPr id="14" name="Rechteck 13">
            <a:extLst>
              <a:ext uri="{FF2B5EF4-FFF2-40B4-BE49-F238E27FC236}">
                <a16:creationId xmlns:a16="http://schemas.microsoft.com/office/drawing/2014/main" id="{84028698-8DC6-BE1B-905D-BE781F8B8D5A}"/>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descr="Ein Bild, das Raum, Screenshot, Weltraum, Astronomie enthält.&#10;&#10;Automatisch generierte Beschreibung">
            <a:extLst>
              <a:ext uri="{FF2B5EF4-FFF2-40B4-BE49-F238E27FC236}">
                <a16:creationId xmlns:a16="http://schemas.microsoft.com/office/drawing/2014/main" id="{635AABAE-AC81-3A65-7275-69D28E14BF1E}"/>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8" r:id="rId10"/>
    <p:sldLayoutId id="2147483687"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dirty="0"/>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dirty="0"/>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
        <p:nvSpPr>
          <p:cNvPr id="21" name="Textplatzhalter 20">
            <a:extLst>
              <a:ext uri="{FF2B5EF4-FFF2-40B4-BE49-F238E27FC236}">
                <a16:creationId xmlns:a16="http://schemas.microsoft.com/office/drawing/2014/main" id="{56E13C81-05F7-BB9D-E6D6-BB2B17A103E8}"/>
              </a:ext>
            </a:extLst>
          </p:cNvPr>
          <p:cNvSpPr>
            <a:spLocks noGrp="1"/>
          </p:cNvSpPr>
          <p:nvPr>
            <p:ph type="body" idx="26"/>
          </p:nvPr>
        </p:nvSpPr>
        <p:spPr/>
        <p:txBody>
          <a:bodyPr/>
          <a:lstStyle/>
          <a:p>
            <a:endParaRPr lang="de-DE"/>
          </a:p>
        </p:txBody>
      </p:sp>
      <p:sp>
        <p:nvSpPr>
          <p:cNvPr id="23" name="Textplatzhalter 22">
            <a:extLst>
              <a:ext uri="{FF2B5EF4-FFF2-40B4-BE49-F238E27FC236}">
                <a16:creationId xmlns:a16="http://schemas.microsoft.com/office/drawing/2014/main" id="{DE9BBC54-250C-F261-F29C-AA226540A929}"/>
              </a:ext>
            </a:extLst>
          </p:cNvPr>
          <p:cNvSpPr>
            <a:spLocks noGrp="1"/>
          </p:cNvSpPr>
          <p:nvPr>
            <p:ph type="body" idx="32"/>
          </p:nvPr>
        </p:nvSpPr>
        <p:spPr/>
        <p:txBody>
          <a:bodyPr/>
          <a:lstStyle/>
          <a:p>
            <a:endParaRPr lang="de-DE"/>
          </a:p>
        </p:txBody>
      </p:sp>
      <p:sp>
        <p:nvSpPr>
          <p:cNvPr id="25" name="Textplatzhalter 24">
            <a:extLst>
              <a:ext uri="{FF2B5EF4-FFF2-40B4-BE49-F238E27FC236}">
                <a16:creationId xmlns:a16="http://schemas.microsoft.com/office/drawing/2014/main" id="{22A827CF-45E5-7743-F245-82CDE7BD7395}"/>
              </a:ext>
            </a:extLst>
          </p:cNvPr>
          <p:cNvSpPr>
            <a:spLocks noGrp="1"/>
          </p:cNvSpPr>
          <p:nvPr>
            <p:ph type="body" idx="31"/>
          </p:nvPr>
        </p:nvSpPr>
        <p:spPr/>
        <p:txBody>
          <a:bodyPr/>
          <a:lstStyle/>
          <a:p>
            <a:endParaRPr lang="de-DE"/>
          </a:p>
        </p:txBody>
      </p:sp>
      <p:sp>
        <p:nvSpPr>
          <p:cNvPr id="27" name="Textplatzhalter 26">
            <a:extLst>
              <a:ext uri="{FF2B5EF4-FFF2-40B4-BE49-F238E27FC236}">
                <a16:creationId xmlns:a16="http://schemas.microsoft.com/office/drawing/2014/main" id="{B7A669E1-C407-D4D2-0265-BF9BFB859386}"/>
              </a:ext>
            </a:extLst>
          </p:cNvPr>
          <p:cNvSpPr>
            <a:spLocks noGrp="1"/>
          </p:cNvSpPr>
          <p:nvPr>
            <p:ph type="body" idx="29"/>
          </p:nvPr>
        </p:nvSpPr>
        <p:spPr/>
        <p:txBody>
          <a:bodyPr/>
          <a:lstStyle/>
          <a:p>
            <a:endParaRPr lang="de-DE"/>
          </a:p>
        </p:txBody>
      </p:sp>
      <p:sp>
        <p:nvSpPr>
          <p:cNvPr id="29" name="Textplatzhalter 28">
            <a:extLst>
              <a:ext uri="{FF2B5EF4-FFF2-40B4-BE49-F238E27FC236}">
                <a16:creationId xmlns:a16="http://schemas.microsoft.com/office/drawing/2014/main" id="{4BCAEEE0-42D8-45EC-6876-0D2282C78916}"/>
              </a:ext>
            </a:extLst>
          </p:cNvPr>
          <p:cNvSpPr>
            <a:spLocks noGrp="1"/>
          </p:cNvSpPr>
          <p:nvPr>
            <p:ph type="body" idx="30"/>
          </p:nvPr>
        </p:nvSpPr>
        <p:spPr/>
        <p:txBody>
          <a:bodyPr/>
          <a:lstStyle/>
          <a:p>
            <a:endParaRPr lang="de-DE"/>
          </a:p>
        </p:txBody>
      </p:sp>
      <p:sp>
        <p:nvSpPr>
          <p:cNvPr id="31" name="Textplatzhalter 30">
            <a:extLst>
              <a:ext uri="{FF2B5EF4-FFF2-40B4-BE49-F238E27FC236}">
                <a16:creationId xmlns:a16="http://schemas.microsoft.com/office/drawing/2014/main" id="{03F9DC3E-7AB9-19BC-5675-C552C165942D}"/>
              </a:ext>
            </a:extLst>
          </p:cNvPr>
          <p:cNvSpPr>
            <a:spLocks noGrp="1"/>
          </p:cNvSpPr>
          <p:nvPr>
            <p:ph type="body" idx="28"/>
          </p:nvPr>
        </p:nvSpPr>
        <p:spPr/>
        <p:txBody>
          <a:bodyPr/>
          <a:lstStyle/>
          <a:p>
            <a:endParaRPr lang="de-DE"/>
          </a:p>
        </p:txBody>
      </p:sp>
      <p:sp>
        <p:nvSpPr>
          <p:cNvPr id="33" name="Textplatzhalter 32">
            <a:extLst>
              <a:ext uri="{FF2B5EF4-FFF2-40B4-BE49-F238E27FC236}">
                <a16:creationId xmlns:a16="http://schemas.microsoft.com/office/drawing/2014/main" id="{45502A6E-1AD5-1141-9056-DFE2C29437E7}"/>
              </a:ext>
            </a:extLst>
          </p:cNvPr>
          <p:cNvSpPr>
            <a:spLocks noGrp="1"/>
          </p:cNvSpPr>
          <p:nvPr>
            <p:ph type="body" idx="27"/>
          </p:nvPr>
        </p:nvSpPr>
        <p:spPr/>
        <p:txBody>
          <a:bodyPr/>
          <a:lstStyle/>
          <a:p>
            <a:endParaRPr lang="de-DE"/>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0C1E5D2-1166-D159-797F-4AEB14FEEA34}"/>
              </a:ext>
            </a:extLst>
          </p:cNvPr>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440328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dirty="0"/>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dirty="0"/>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F352AD5-A8FD-16E7-C220-636B6F444B12}"/>
              </a:ext>
            </a:extLst>
          </p:cNvPr>
          <p:cNvSpPr>
            <a:spLocks noGrp="1"/>
          </p:cNvSpPr>
          <p:nvPr>
            <p:ph type="body" idx="1"/>
          </p:nvPr>
        </p:nvSpPr>
        <p:spPr/>
        <p:txBody>
          <a:bodyPr/>
          <a:lstStyle/>
          <a:p>
            <a:endParaRPr lang="de-DE"/>
          </a:p>
        </p:txBody>
      </p:sp>
      <p:sp>
        <p:nvSpPr>
          <p:cNvPr id="3" name="Inhaltsplatzhalter 2">
            <a:extLst>
              <a:ext uri="{FF2B5EF4-FFF2-40B4-BE49-F238E27FC236}">
                <a16:creationId xmlns:a16="http://schemas.microsoft.com/office/drawing/2014/main" id="{57A731D1-DF4C-0014-36B1-3008FD20A048}"/>
              </a:ext>
            </a:extLst>
          </p:cNvPr>
          <p:cNvSpPr>
            <a:spLocks noGrp="1"/>
          </p:cNvSpPr>
          <p:nvPr>
            <p:ph sz="quarter" idx="13"/>
          </p:nvPr>
        </p:nvSpPr>
        <p:spPr/>
        <p:txBody>
          <a:bodyPr/>
          <a:lstStyle/>
          <a:p>
            <a:endParaRPr lang="de-DE"/>
          </a:p>
        </p:txBody>
      </p:sp>
      <p:sp>
        <p:nvSpPr>
          <p:cNvPr id="4" name="Inhaltsplatzhalter 3">
            <a:extLst>
              <a:ext uri="{FF2B5EF4-FFF2-40B4-BE49-F238E27FC236}">
                <a16:creationId xmlns:a16="http://schemas.microsoft.com/office/drawing/2014/main" id="{9E36E8C8-3F49-2AA6-73A4-A7032A6F086F}"/>
              </a:ext>
            </a:extLst>
          </p:cNvPr>
          <p:cNvSpPr>
            <a:spLocks noGrp="1"/>
          </p:cNvSpPr>
          <p:nvPr>
            <p:ph sz="quarter" idx="14"/>
          </p:nvPr>
        </p:nvSpPr>
        <p:spPr/>
        <p:txBody>
          <a:bodyPr/>
          <a:lstStyle/>
          <a:p>
            <a:endParaRPr lang="de-DE"/>
          </a:p>
        </p:txBody>
      </p:sp>
      <p:sp>
        <p:nvSpPr>
          <p:cNvPr id="5" name="Titel 4">
            <a:extLst>
              <a:ext uri="{FF2B5EF4-FFF2-40B4-BE49-F238E27FC236}">
                <a16:creationId xmlns:a16="http://schemas.microsoft.com/office/drawing/2014/main" id="{0DE550F3-CD85-FC33-18D8-DE1265BCCE02}"/>
              </a:ext>
            </a:extLst>
          </p:cNvPr>
          <p:cNvSpPr>
            <a:spLocks noGrp="1"/>
          </p:cNvSpPr>
          <p:nvPr>
            <p:ph type="title"/>
          </p:nvPr>
        </p:nvSpPr>
        <p:spPr/>
        <p:txBody>
          <a:bodyPr/>
          <a:lstStyle/>
          <a:p>
            <a:endParaRPr lang="de-DE"/>
          </a:p>
        </p:txBody>
      </p:sp>
    </p:spTree>
    <p:extLst>
      <p:ext uri="{BB962C8B-B14F-4D97-AF65-F5344CB8AC3E}">
        <p14:creationId xmlns:p14="http://schemas.microsoft.com/office/powerpoint/2010/main" val="3105583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2C64A1-47EA-4DC2-B0FC-DEC9F67BF9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C780FB9-D7D9-486C-9B2C-792577BFD90B}">
  <ds:schemaRefs>
    <ds:schemaRef ds:uri="http://purl.org/dc/terms/"/>
    <ds:schemaRef ds:uri="http://www.w3.org/XML/1998/namespace"/>
    <ds:schemaRef ds:uri="http://purl.org/dc/elements/1.1/"/>
    <ds:schemaRef ds:uri="http://purl.org/dc/dcmityp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a13041a0-5882-43a7-a09d-61ebda83141c"/>
    <ds:schemaRef ds:uri="be24c730-79ca-4eb5-9fee-26c6c4fc7260"/>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Words>
  <Application>Microsoft Office PowerPoint</Application>
  <PresentationFormat>Breitbild</PresentationFormat>
  <Paragraphs>1</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Nico Sedovnik</cp:lastModifiedBy>
  <cp:revision>2</cp:revision>
  <dcterms:created xsi:type="dcterms:W3CDTF">2024-03-10T13:25:42Z</dcterms:created>
  <dcterms:modified xsi:type="dcterms:W3CDTF">2024-03-14T11:32:12Z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