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1"/>
  </p:notesMasterIdLst>
  <p:sldIdLst>
    <p:sldId id="274" r:id="rId5"/>
    <p:sldId id="266" r:id="rId6"/>
    <p:sldId id="272" r:id="rId7"/>
    <p:sldId id="275" r:id="rId8"/>
    <p:sldId id="273" r:id="rId9"/>
    <p:sldId id="271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 Submission Template" id="{053C3EF4-24B6-F64F-BFDF-521D93BA9934}">
          <p14:sldIdLst>
            <p14:sldId id="274"/>
          </p14:sldIdLst>
        </p14:section>
        <p14:section name="Introduce yourself" id="{6F032485-F42F-4645-AF5B-CE298C1CA406}">
          <p14:sldIdLst>
            <p14:sldId id="266"/>
          </p14:sldIdLst>
        </p14:section>
        <p14:section name="Mandatory Slides" id="{08251AE7-0E36-B446-A6D5-DA50A1678257}">
          <p14:sldIdLst>
            <p14:sldId id="272"/>
            <p14:sldId id="275"/>
            <p14:sldId id="273"/>
          </p14:sldIdLst>
        </p14:section>
        <p14:section name="Additional copy&amp;paste slides" id="{F8F64F9D-5CD3-624B-9EAE-366DC1DD177F}">
          <p14:sldIdLst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044A4280-E3AE-A440-0DB4-F0B21F1EE427}" name="Nico Heby" initials="NH" userId="S::nico@ekipa.de::c88c6920-9e16-4a7e-acac-3186361082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D4599E-2B78-4E71-ACEB-54E8760681E1}" v="19" dt="2024-12-02T14:18:00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 snapToGrid="0">
      <p:cViewPr varScale="1">
        <p:scale>
          <a:sx n="74" d="100"/>
          <a:sy n="74" d="100"/>
        </p:scale>
        <p:origin x="1013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chießer" userId="e7976ada-4d2a-4fe8-ad1e-ae98922fb440" providerId="ADAL" clId="{23D4599E-2B78-4E71-ACEB-54E8760681E1}"/>
    <pc:docChg chg="undo custSel addSld delSld modSld modMainMaster modSection">
      <pc:chgData name="Alexander Schießer" userId="e7976ada-4d2a-4fe8-ad1e-ae98922fb440" providerId="ADAL" clId="{23D4599E-2B78-4E71-ACEB-54E8760681E1}" dt="2024-12-12T13:16:41.439" v="619"/>
      <pc:docMkLst>
        <pc:docMk/>
      </pc:docMkLst>
      <pc:sldChg chg="del">
        <pc:chgData name="Alexander Schießer" userId="e7976ada-4d2a-4fe8-ad1e-ae98922fb440" providerId="ADAL" clId="{23D4599E-2B78-4E71-ACEB-54E8760681E1}" dt="2024-12-02T14:11:45.515" v="281" actId="2696"/>
        <pc:sldMkLst>
          <pc:docMk/>
          <pc:sldMk cId="537293043" sldId="261"/>
        </pc:sldMkLst>
      </pc:sldChg>
      <pc:sldChg chg="modSp mod">
        <pc:chgData name="Alexander Schießer" userId="e7976ada-4d2a-4fe8-ad1e-ae98922fb440" providerId="ADAL" clId="{23D4599E-2B78-4E71-ACEB-54E8760681E1}" dt="2024-12-12T13:16:41.439" v="619"/>
        <pc:sldMkLst>
          <pc:docMk/>
          <pc:sldMk cId="886721739" sldId="272"/>
        </pc:sldMkLst>
        <pc:spChg chg="mod">
          <ac:chgData name="Alexander Schießer" userId="e7976ada-4d2a-4fe8-ad1e-ae98922fb440" providerId="ADAL" clId="{23D4599E-2B78-4E71-ACEB-54E8760681E1}" dt="2024-12-12T13:16:41.439" v="619"/>
          <ac:spMkLst>
            <pc:docMk/>
            <pc:sldMk cId="886721739" sldId="272"/>
            <ac:spMk id="2" creationId="{1D89EDAE-5882-69EA-1873-1E9182381AC3}"/>
          </ac:spMkLst>
        </pc:spChg>
      </pc:sldChg>
      <pc:sldChg chg="add">
        <pc:chgData name="Alexander Schießer" userId="e7976ada-4d2a-4fe8-ad1e-ae98922fb440" providerId="ADAL" clId="{23D4599E-2B78-4E71-ACEB-54E8760681E1}" dt="2024-12-02T14:11:31.893" v="280"/>
        <pc:sldMkLst>
          <pc:docMk/>
          <pc:sldMk cId="551886505" sldId="275"/>
        </pc:sldMkLst>
      </pc:sldChg>
      <pc:sldMasterChg chg="modSldLayout">
        <pc:chgData name="Alexander Schießer" userId="e7976ada-4d2a-4fe8-ad1e-ae98922fb440" providerId="ADAL" clId="{23D4599E-2B78-4E71-ACEB-54E8760681E1}" dt="2024-12-03T13:06:27.493" v="616" actId="790"/>
        <pc:sldMasterMkLst>
          <pc:docMk/>
          <pc:sldMasterMk cId="2394396925" sldId="2147483661"/>
        </pc:sldMasterMkLst>
        <pc:sldLayoutChg chg="modSp">
          <pc:chgData name="Alexander Schießer" userId="e7976ada-4d2a-4fe8-ad1e-ae98922fb440" providerId="ADAL" clId="{23D4599E-2B78-4E71-ACEB-54E8760681E1}" dt="2024-12-02T13:47:43.919" v="0" actId="20577"/>
          <pc:sldLayoutMkLst>
            <pc:docMk/>
            <pc:sldMasterMk cId="2394396925" sldId="2147483661"/>
            <pc:sldLayoutMk cId="3485044174" sldId="2147483678"/>
          </pc:sldLayoutMkLst>
          <pc:spChg chg="mod">
            <ac:chgData name="Alexander Schießer" userId="e7976ada-4d2a-4fe8-ad1e-ae98922fb440" providerId="ADAL" clId="{23D4599E-2B78-4E71-ACEB-54E8760681E1}" dt="2024-12-02T13:47:43.919" v="0" actId="20577"/>
            <ac:spMkLst>
              <pc:docMk/>
              <pc:sldMasterMk cId="2394396925" sldId="2147483661"/>
              <pc:sldLayoutMk cId="3485044174" sldId="2147483678"/>
              <ac:spMk id="14" creationId="{76F030FD-CF8C-493C-44C2-2ADB5AE0E234}"/>
            </ac:spMkLst>
          </pc:spChg>
        </pc:sldLayoutChg>
        <pc:sldLayoutChg chg="modSp mod">
          <pc:chgData name="Alexander Schießer" userId="e7976ada-4d2a-4fe8-ad1e-ae98922fb440" providerId="ADAL" clId="{23D4599E-2B78-4E71-ACEB-54E8760681E1}" dt="2024-12-02T13:57:55.498" v="14" actId="790"/>
          <pc:sldLayoutMkLst>
            <pc:docMk/>
            <pc:sldMasterMk cId="2394396925" sldId="2147483661"/>
            <pc:sldLayoutMk cId="496303994" sldId="2147483679"/>
          </pc:sldLayoutMkLst>
          <pc:spChg chg="mod">
            <ac:chgData name="Alexander Schießer" userId="e7976ada-4d2a-4fe8-ad1e-ae98922fb440" providerId="ADAL" clId="{23D4599E-2B78-4E71-ACEB-54E8760681E1}" dt="2024-12-02T13:57:28.102" v="10" actId="790"/>
            <ac:spMkLst>
              <pc:docMk/>
              <pc:sldMasterMk cId="2394396925" sldId="2147483661"/>
              <pc:sldLayoutMk cId="496303994" sldId="2147483679"/>
              <ac:spMk id="2" creationId="{7E5FA1BE-7633-F019-9769-1B38AF726BC0}"/>
            </ac:spMkLst>
          </pc:spChg>
          <pc:spChg chg="mod">
            <ac:chgData name="Alexander Schießer" userId="e7976ada-4d2a-4fe8-ad1e-ae98922fb440" providerId="ADAL" clId="{23D4599E-2B78-4E71-ACEB-54E8760681E1}" dt="2024-12-02T13:57:44.525" v="12" actId="790"/>
            <ac:spMkLst>
              <pc:docMk/>
              <pc:sldMasterMk cId="2394396925" sldId="2147483661"/>
              <pc:sldLayoutMk cId="496303994" sldId="2147483679"/>
              <ac:spMk id="20" creationId="{0182DB51-A959-F2BA-B39D-3F854ABEF219}"/>
            </ac:spMkLst>
          </pc:spChg>
          <pc:spChg chg="mod">
            <ac:chgData name="Alexander Schießer" userId="e7976ada-4d2a-4fe8-ad1e-ae98922fb440" providerId="ADAL" clId="{23D4599E-2B78-4E71-ACEB-54E8760681E1}" dt="2024-12-02T13:57:50.549" v="13" actId="790"/>
            <ac:spMkLst>
              <pc:docMk/>
              <pc:sldMasterMk cId="2394396925" sldId="2147483661"/>
              <pc:sldLayoutMk cId="496303994" sldId="2147483679"/>
              <ac:spMk id="21" creationId="{15C017A4-20BC-EBB8-F12E-3F64FAC018C4}"/>
            </ac:spMkLst>
          </pc:spChg>
          <pc:spChg chg="mod">
            <ac:chgData name="Alexander Schießer" userId="e7976ada-4d2a-4fe8-ad1e-ae98922fb440" providerId="ADAL" clId="{23D4599E-2B78-4E71-ACEB-54E8760681E1}" dt="2024-12-02T13:57:38.998" v="11" actId="790"/>
            <ac:spMkLst>
              <pc:docMk/>
              <pc:sldMasterMk cId="2394396925" sldId="2147483661"/>
              <pc:sldLayoutMk cId="496303994" sldId="2147483679"/>
              <ac:spMk id="24" creationId="{72FC1E6B-1686-9789-3C2B-F987A474243F}"/>
            </ac:spMkLst>
          </pc:spChg>
          <pc:spChg chg="mod">
            <ac:chgData name="Alexander Schießer" userId="e7976ada-4d2a-4fe8-ad1e-ae98922fb440" providerId="ADAL" clId="{23D4599E-2B78-4E71-ACEB-54E8760681E1}" dt="2024-12-02T13:57:55.498" v="14" actId="790"/>
            <ac:spMkLst>
              <pc:docMk/>
              <pc:sldMasterMk cId="2394396925" sldId="2147483661"/>
              <pc:sldLayoutMk cId="496303994" sldId="2147483679"/>
              <ac:spMk id="38" creationId="{0F8E101D-C083-405A-992A-AF27C4A4DD8F}"/>
            </ac:spMkLst>
          </pc:spChg>
        </pc:sldLayoutChg>
        <pc:sldLayoutChg chg="modSp mod">
          <pc:chgData name="Alexander Schießer" userId="e7976ada-4d2a-4fe8-ad1e-ae98922fb440" providerId="ADAL" clId="{23D4599E-2B78-4E71-ACEB-54E8760681E1}" dt="2024-12-03T13:06:27.493" v="616" actId="790"/>
          <pc:sldLayoutMkLst>
            <pc:docMk/>
            <pc:sldMasterMk cId="2394396925" sldId="2147483661"/>
            <pc:sldLayoutMk cId="2305250996" sldId="2147483688"/>
          </pc:sldLayoutMkLst>
          <pc:spChg chg="mod">
            <ac:chgData name="Alexander Schießer" userId="e7976ada-4d2a-4fe8-ad1e-ae98922fb440" providerId="ADAL" clId="{23D4599E-2B78-4E71-ACEB-54E8760681E1}" dt="2024-12-02T13:56:51.437" v="6" actId="790"/>
            <ac:spMkLst>
              <pc:docMk/>
              <pc:sldMasterMk cId="2394396925" sldId="2147483661"/>
              <pc:sldLayoutMk cId="2305250996" sldId="2147483688"/>
              <ac:spMk id="9" creationId="{038B24C8-1A14-DA7F-1C23-7A9EFB5F31F4}"/>
            </ac:spMkLst>
          </pc:spChg>
          <pc:spChg chg="mod">
            <ac:chgData name="Alexander Schießer" userId="e7976ada-4d2a-4fe8-ad1e-ae98922fb440" providerId="ADAL" clId="{23D4599E-2B78-4E71-ACEB-54E8760681E1}" dt="2024-12-03T13:06:27.493" v="616" actId="790"/>
            <ac:spMkLst>
              <pc:docMk/>
              <pc:sldMasterMk cId="2394396925" sldId="2147483661"/>
              <pc:sldLayoutMk cId="2305250996" sldId="2147483688"/>
              <ac:spMk id="10" creationId="{D3AA3513-45CA-D0CB-063F-3DEF8E3B6FCD}"/>
            </ac:spMkLst>
          </pc:spChg>
          <pc:spChg chg="mod">
            <ac:chgData name="Alexander Schießer" userId="e7976ada-4d2a-4fe8-ad1e-ae98922fb440" providerId="ADAL" clId="{23D4599E-2B78-4E71-ACEB-54E8760681E1}" dt="2024-12-02T13:48:23.963" v="3" actId="790"/>
            <ac:spMkLst>
              <pc:docMk/>
              <pc:sldMasterMk cId="2394396925" sldId="2147483661"/>
              <pc:sldLayoutMk cId="2305250996" sldId="2147483688"/>
              <ac:spMk id="15" creationId="{F22F74EA-A9F5-4FA6-A5EA-2B83C2AA9CFD}"/>
            </ac:spMkLst>
          </pc:spChg>
          <pc:spChg chg="mod">
            <ac:chgData name="Alexander Schießer" userId="e7976ada-4d2a-4fe8-ad1e-ae98922fb440" providerId="ADAL" clId="{23D4599E-2B78-4E71-ACEB-54E8760681E1}" dt="2024-12-02T13:56:56.218" v="7" actId="790"/>
            <ac:spMkLst>
              <pc:docMk/>
              <pc:sldMasterMk cId="2394396925" sldId="2147483661"/>
              <pc:sldLayoutMk cId="2305250996" sldId="2147483688"/>
              <ac:spMk id="18" creationId="{ADCF283E-4341-3099-3DA7-CEF0796B352A}"/>
            </ac:spMkLst>
          </pc:spChg>
          <pc:spChg chg="mod">
            <ac:chgData name="Alexander Schießer" userId="e7976ada-4d2a-4fe8-ad1e-ae98922fb440" providerId="ADAL" clId="{23D4599E-2B78-4E71-ACEB-54E8760681E1}" dt="2024-12-02T13:49:10.126" v="5" actId="20577"/>
            <ac:spMkLst>
              <pc:docMk/>
              <pc:sldMasterMk cId="2394396925" sldId="2147483661"/>
              <pc:sldLayoutMk cId="2305250996" sldId="2147483688"/>
              <ac:spMk id="19" creationId="{49485039-E953-8856-C31B-B45AFD797881}"/>
            </ac:spMkLst>
          </pc:spChg>
          <pc:spChg chg="mod">
            <ac:chgData name="Alexander Schießer" userId="e7976ada-4d2a-4fe8-ad1e-ae98922fb440" providerId="ADAL" clId="{23D4599E-2B78-4E71-ACEB-54E8760681E1}" dt="2024-12-02T13:57:00.658" v="8" actId="790"/>
            <ac:spMkLst>
              <pc:docMk/>
              <pc:sldMasterMk cId="2394396925" sldId="2147483661"/>
              <pc:sldLayoutMk cId="2305250996" sldId="2147483688"/>
              <ac:spMk id="23" creationId="{4536C111-30F8-8DF5-A188-36710B85FB55}"/>
            </ac:spMkLst>
          </pc:spChg>
          <pc:spChg chg="mod">
            <ac:chgData name="Alexander Schießer" userId="e7976ada-4d2a-4fe8-ad1e-ae98922fb440" providerId="ADAL" clId="{23D4599E-2B78-4E71-ACEB-54E8760681E1}" dt="2024-12-02T13:57:06.939" v="9" actId="790"/>
            <ac:spMkLst>
              <pc:docMk/>
              <pc:sldMasterMk cId="2394396925" sldId="2147483661"/>
              <pc:sldLayoutMk cId="2305250996" sldId="2147483688"/>
              <ac:spMk id="24" creationId="{2D97F285-2A65-3908-BD61-B3A9AB7E7DCD}"/>
            </ac:spMkLst>
          </pc:spChg>
        </pc:sldLayoutChg>
        <pc:sldLayoutChg chg="addSp delSp modSp mod">
          <pc:chgData name="Alexander Schießer" userId="e7976ada-4d2a-4fe8-ad1e-ae98922fb440" providerId="ADAL" clId="{23D4599E-2B78-4E71-ACEB-54E8760681E1}" dt="2024-12-03T13:06:02.276" v="615" actId="790"/>
          <pc:sldLayoutMkLst>
            <pc:docMk/>
            <pc:sldMasterMk cId="2394396925" sldId="2147483661"/>
            <pc:sldLayoutMk cId="2125452115" sldId="2147483689"/>
          </pc:sldLayoutMkLst>
          <pc:spChg chg="mod">
            <ac:chgData name="Alexander Schießer" userId="e7976ada-4d2a-4fe8-ad1e-ae98922fb440" providerId="ADAL" clId="{23D4599E-2B78-4E71-ACEB-54E8760681E1}" dt="2024-12-03T13:04:33.097" v="530" actId="790"/>
            <ac:spMkLst>
              <pc:docMk/>
              <pc:sldMasterMk cId="2394396925" sldId="2147483661"/>
              <pc:sldLayoutMk cId="2125452115" sldId="2147483689"/>
              <ac:spMk id="3" creationId="{4F11DD7E-C0C1-77E5-16C8-3A605512BA19}"/>
            </ac:spMkLst>
          </pc:spChg>
          <pc:spChg chg="mod">
            <ac:chgData name="Alexander Schießer" userId="e7976ada-4d2a-4fe8-ad1e-ae98922fb440" providerId="ADAL" clId="{23D4599E-2B78-4E71-ACEB-54E8760681E1}" dt="2024-12-03T13:06:02.276" v="615" actId="790"/>
            <ac:spMkLst>
              <pc:docMk/>
              <pc:sldMasterMk cId="2394396925" sldId="2147483661"/>
              <pc:sldLayoutMk cId="2125452115" sldId="2147483689"/>
              <ac:spMk id="4" creationId="{3E8FEA28-274D-7B0B-CEC7-18C29253D876}"/>
            </ac:spMkLst>
          </pc:spChg>
          <pc:spChg chg="del">
            <ac:chgData name="Alexander Schießer" userId="e7976ada-4d2a-4fe8-ad1e-ae98922fb440" providerId="ADAL" clId="{23D4599E-2B78-4E71-ACEB-54E8760681E1}" dt="2024-12-02T14:11:57.021" v="284" actId="478"/>
            <ac:spMkLst>
              <pc:docMk/>
              <pc:sldMasterMk cId="2394396925" sldId="2147483661"/>
              <pc:sldLayoutMk cId="2125452115" sldId="2147483689"/>
              <ac:spMk id="5" creationId="{8F64BA38-EFC6-C6EA-3A6C-363043890601}"/>
            </ac:spMkLst>
          </pc:spChg>
          <pc:spChg chg="mod">
            <ac:chgData name="Alexander Schießer" userId="e7976ada-4d2a-4fe8-ad1e-ae98922fb440" providerId="ADAL" clId="{23D4599E-2B78-4E71-ACEB-54E8760681E1}" dt="2024-12-02T14:12:30.221" v="335" actId="20577"/>
            <ac:spMkLst>
              <pc:docMk/>
              <pc:sldMasterMk cId="2394396925" sldId="2147483661"/>
              <pc:sldLayoutMk cId="2125452115" sldId="2147483689"/>
              <ac:spMk id="6" creationId="{4C24A9EB-41FA-41D8-BA69-871ACB50E6EB}"/>
            </ac:spMkLst>
          </pc:spChg>
          <pc:spChg chg="mod">
            <ac:chgData name="Alexander Schießer" userId="e7976ada-4d2a-4fe8-ad1e-ae98922fb440" providerId="ADAL" clId="{23D4599E-2B78-4E71-ACEB-54E8760681E1}" dt="2024-12-02T14:12:24.775" v="325" actId="20577"/>
            <ac:spMkLst>
              <pc:docMk/>
              <pc:sldMasterMk cId="2394396925" sldId="2147483661"/>
              <pc:sldLayoutMk cId="2125452115" sldId="2147483689"/>
              <ac:spMk id="9" creationId="{3676FF84-31E1-C937-463E-EA12653DED04}"/>
            </ac:spMkLst>
          </pc:spChg>
          <pc:spChg chg="mod">
            <ac:chgData name="Alexander Schießer" userId="e7976ada-4d2a-4fe8-ad1e-ae98922fb440" providerId="ADAL" clId="{23D4599E-2B78-4E71-ACEB-54E8760681E1}" dt="2024-12-02T14:18:14.876" v="368" actId="790"/>
            <ac:spMkLst>
              <pc:docMk/>
              <pc:sldMasterMk cId="2394396925" sldId="2147483661"/>
              <pc:sldLayoutMk cId="2125452115" sldId="2147483689"/>
              <ac:spMk id="11" creationId="{366E3751-4A42-3B8D-5208-B03E95659924}"/>
            </ac:spMkLst>
          </pc:spChg>
          <pc:spChg chg="add del mod">
            <ac:chgData name="Alexander Schießer" userId="e7976ada-4d2a-4fe8-ad1e-ae98922fb440" providerId="ADAL" clId="{23D4599E-2B78-4E71-ACEB-54E8760681E1}" dt="2024-12-02T14:12:16.749" v="315" actId="20577"/>
            <ac:spMkLst>
              <pc:docMk/>
              <pc:sldMasterMk cId="2394396925" sldId="2147483661"/>
              <pc:sldLayoutMk cId="2125452115" sldId="2147483689"/>
              <ac:spMk id="12" creationId="{D857812C-F707-CEB5-F849-562C7BA4920F}"/>
            </ac:spMkLst>
          </pc:spChg>
          <pc:spChg chg="mod">
            <ac:chgData name="Alexander Schießer" userId="e7976ada-4d2a-4fe8-ad1e-ae98922fb440" providerId="ADAL" clId="{23D4599E-2B78-4E71-ACEB-54E8760681E1}" dt="2024-12-02T14:12:34.762" v="345" actId="20577"/>
            <ac:spMkLst>
              <pc:docMk/>
              <pc:sldMasterMk cId="2394396925" sldId="2147483661"/>
              <pc:sldLayoutMk cId="2125452115" sldId="2147483689"/>
              <ac:spMk id="15" creationId="{197EFB13-7FAF-2B6D-413F-9CAFECE832BF}"/>
            </ac:spMkLst>
          </pc:spChg>
          <pc:spChg chg="mod">
            <ac:chgData name="Alexander Schießer" userId="e7976ada-4d2a-4fe8-ad1e-ae98922fb440" providerId="ADAL" clId="{23D4599E-2B78-4E71-ACEB-54E8760681E1}" dt="2024-12-03T13:05:48.287" v="614"/>
            <ac:spMkLst>
              <pc:docMk/>
              <pc:sldMasterMk cId="2394396925" sldId="2147483661"/>
              <pc:sldLayoutMk cId="2125452115" sldId="2147483689"/>
              <ac:spMk id="16" creationId="{C204FC51-3AA1-2470-229C-C3E81D8C292B}"/>
            </ac:spMkLst>
          </pc:spChg>
          <pc:spChg chg="mod">
            <ac:chgData name="Alexander Schießer" userId="e7976ada-4d2a-4fe8-ad1e-ae98922fb440" providerId="ADAL" clId="{23D4599E-2B78-4E71-ACEB-54E8760681E1}" dt="2024-12-02T14:18:19.534" v="369" actId="790"/>
            <ac:spMkLst>
              <pc:docMk/>
              <pc:sldMasterMk cId="2394396925" sldId="2147483661"/>
              <pc:sldLayoutMk cId="2125452115" sldId="2147483689"/>
              <ac:spMk id="17" creationId="{4D4856FA-B0F4-D0C8-0330-C21FFD929E83}"/>
            </ac:spMkLst>
          </pc:spChg>
          <pc:spChg chg="mod">
            <ac:chgData name="Alexander Schießer" userId="e7976ada-4d2a-4fe8-ad1e-ae98922fb440" providerId="ADAL" clId="{23D4599E-2B78-4E71-ACEB-54E8760681E1}" dt="2024-12-02T14:18:23.750" v="370" actId="790"/>
            <ac:spMkLst>
              <pc:docMk/>
              <pc:sldMasterMk cId="2394396925" sldId="2147483661"/>
              <pc:sldLayoutMk cId="2125452115" sldId="2147483689"/>
              <ac:spMk id="18" creationId="{66EE628D-9B92-AB0C-40F6-C70C231358E5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02FD4-CFA1-594D-9BA9-A3FD9D9A2503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BCD64-0B54-1947-B93C-DF5322DA07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9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3BCD64-0B54-1947-B93C-DF5322DA07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22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3BCD64-0B54-1947-B93C-DF5322DA07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4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ekipa.de/challenges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ekipa.de/challenges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2F5CACCB-1CEC-1DE2-BD19-E4D118F49614}"/>
              </a:ext>
            </a:extLst>
          </p:cNvPr>
          <p:cNvSpPr/>
          <p:nvPr userDrawn="1"/>
        </p:nvSpPr>
        <p:spPr>
          <a:xfrm rot="10800000">
            <a:off x="8116956" y="0"/>
            <a:ext cx="4075044" cy="6858000"/>
          </a:xfrm>
          <a:prstGeom prst="round1Rect">
            <a:avLst>
              <a:gd name="adj" fmla="val 448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4C87-45D1-1760-3CB5-76724FD1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FCCA8-F0F9-A183-809D-51BF83CF411B}"/>
              </a:ext>
            </a:extLst>
          </p:cNvPr>
          <p:cNvSpPr/>
          <p:nvPr userDrawn="1"/>
        </p:nvSpPr>
        <p:spPr>
          <a:xfrm>
            <a:off x="8116956" y="1069369"/>
            <a:ext cx="3970683" cy="163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0BDD9B1-044D-13B3-DFAD-488BED19C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4833" y="325997"/>
            <a:ext cx="300624" cy="3008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94FF37-27BE-EE49-0479-E8702FF092CE}"/>
              </a:ext>
            </a:extLst>
          </p:cNvPr>
          <p:cNvSpPr txBox="1"/>
          <p:nvPr userDrawn="1"/>
        </p:nvSpPr>
        <p:spPr>
          <a:xfrm>
            <a:off x="318437" y="3659661"/>
            <a:ext cx="743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LET US KNOW HOW YOU FOUND OUT ABOUT US</a:t>
            </a:r>
          </a:p>
          <a:p>
            <a:endParaRPr lang="en-US" b="1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AA3513-45CA-D0CB-063F-3DEF8E3B6FCD}"/>
              </a:ext>
            </a:extLst>
          </p:cNvPr>
          <p:cNvSpPr txBox="1"/>
          <p:nvPr userDrawn="1"/>
        </p:nvSpPr>
        <p:spPr>
          <a:xfrm>
            <a:off x="318437" y="694163"/>
            <a:ext cx="7600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>
                <a:latin typeface="Segoe UI" panose="020B0502040204020203" pitchFamily="34" charset="0"/>
                <a:cs typeface="Segoe UI" panose="020B0502040204020203" pitchFamily="34" charset="0"/>
              </a:rPr>
              <a:t>This is the official submission template for taking part in the ekipa challenges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8A2A38-B7EA-270F-7F75-FA6D97CEE343}"/>
              </a:ext>
            </a:extLst>
          </p:cNvPr>
          <p:cNvSpPr txBox="1"/>
          <p:nvPr userDrawn="1"/>
        </p:nvSpPr>
        <p:spPr>
          <a:xfrm>
            <a:off x="8246853" y="238428"/>
            <a:ext cx="16763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2F74EA-A9F5-4FA6-A5EA-2B83C2AA9CFD}"/>
              </a:ext>
            </a:extLst>
          </p:cNvPr>
          <p:cNvSpPr txBox="1"/>
          <p:nvPr userDrawn="1"/>
        </p:nvSpPr>
        <p:spPr>
          <a:xfrm>
            <a:off x="355409" y="2168341"/>
            <a:ext cx="7439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Fill in the submission template</a:t>
            </a:r>
          </a:p>
          <a:p>
            <a:pPr marL="285750" indent="-285750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Check if you wish to upload additional material such as a video, company presentation, etc. </a:t>
            </a:r>
          </a:p>
          <a:p>
            <a:pPr marL="285750" indent="-285750" algn="l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Upload your documents via our 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platform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until the mentioned deadline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8397AA-E398-929E-0C83-31AB9C22E568}"/>
              </a:ext>
            </a:extLst>
          </p:cNvPr>
          <p:cNvSpPr txBox="1"/>
          <p:nvPr userDrawn="1"/>
        </p:nvSpPr>
        <p:spPr>
          <a:xfrm>
            <a:off x="8320971" y="1324033"/>
            <a:ext cx="2748206" cy="3805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QUESTIONS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endParaRPr lang="en-US" sz="20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8FD7C5-F4DE-5444-BABD-7E12F3D92A85}"/>
              </a:ext>
            </a:extLst>
          </p:cNvPr>
          <p:cNvSpPr txBox="1"/>
          <p:nvPr userDrawn="1"/>
        </p:nvSpPr>
        <p:spPr>
          <a:xfrm>
            <a:off x="355409" y="1615601"/>
            <a:ext cx="743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CHECK LIST FOR YOUR PARTICIPATION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AE0E53-D6C9-00D8-DF42-09F73A32927B}"/>
              </a:ext>
            </a:extLst>
          </p:cNvPr>
          <p:cNvSpPr/>
          <p:nvPr userDrawn="1"/>
        </p:nvSpPr>
        <p:spPr>
          <a:xfrm>
            <a:off x="0" y="1080321"/>
            <a:ext cx="8116956" cy="1602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AC0DA56-B901-47FB-E13E-265681DE69EB}"/>
              </a:ext>
            </a:extLst>
          </p:cNvPr>
          <p:cNvGrpSpPr/>
          <p:nvPr userDrawn="1"/>
        </p:nvGrpSpPr>
        <p:grpSpPr>
          <a:xfrm>
            <a:off x="624890" y="4026255"/>
            <a:ext cx="5374784" cy="1513922"/>
            <a:chOff x="355409" y="4018473"/>
            <a:chExt cx="5374784" cy="1513922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DBAEE20-CA31-9243-1DD0-C47009AFE407}"/>
                </a:ext>
              </a:extLst>
            </p:cNvPr>
            <p:cNvSpPr txBox="1"/>
            <p:nvPr userDrawn="1"/>
          </p:nvSpPr>
          <p:spPr>
            <a:xfrm>
              <a:off x="355409" y="4036815"/>
              <a:ext cx="16473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Ekipa newsletter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311AF44-DF51-FC94-93A0-C181D1C35BC0}"/>
                </a:ext>
              </a:extLst>
            </p:cNvPr>
            <p:cNvSpPr txBox="1"/>
            <p:nvPr userDrawn="1"/>
          </p:nvSpPr>
          <p:spPr>
            <a:xfrm>
              <a:off x="355409" y="4423951"/>
              <a:ext cx="16324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LinkedIn posting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4F0DDF1-7B75-C982-6D94-3C5A0466BC8C}"/>
                </a:ext>
              </a:extLst>
            </p:cNvPr>
            <p:cNvSpPr txBox="1"/>
            <p:nvPr userDrawn="1"/>
          </p:nvSpPr>
          <p:spPr>
            <a:xfrm>
              <a:off x="355409" y="4811056"/>
              <a:ext cx="177163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LinkedIn message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622445D-9918-9C65-8767-924DC6B97A08}"/>
                </a:ext>
              </a:extLst>
            </p:cNvPr>
            <p:cNvSpPr txBox="1"/>
            <p:nvPr userDrawn="1"/>
          </p:nvSpPr>
          <p:spPr>
            <a:xfrm>
              <a:off x="2271628" y="4029359"/>
              <a:ext cx="14031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Ekipa website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477CF9B-C309-C815-836C-51175B5EFDD2}"/>
                </a:ext>
              </a:extLst>
            </p:cNvPr>
            <p:cNvSpPr txBox="1"/>
            <p:nvPr userDrawn="1"/>
          </p:nvSpPr>
          <p:spPr>
            <a:xfrm>
              <a:off x="2271628" y="4795496"/>
              <a:ext cx="1462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Google search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B986676-D0E3-5EBC-F737-5298798F0A18}"/>
                </a:ext>
              </a:extLst>
            </p:cNvPr>
            <p:cNvSpPr txBox="1"/>
            <p:nvPr userDrawn="1"/>
          </p:nvSpPr>
          <p:spPr>
            <a:xfrm>
              <a:off x="3943614" y="4382847"/>
              <a:ext cx="17656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Social media post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DDD256D-BF5C-C2CA-5FB3-29AA6AE01EA0}"/>
                </a:ext>
              </a:extLst>
            </p:cNvPr>
            <p:cNvSpPr txBox="1"/>
            <p:nvPr userDrawn="1"/>
          </p:nvSpPr>
          <p:spPr>
            <a:xfrm>
              <a:off x="2271628" y="4400133"/>
              <a:ext cx="106074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University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F3B79AB-9D46-4AA8-F250-E281CD03508B}"/>
                </a:ext>
              </a:extLst>
            </p:cNvPr>
            <p:cNvSpPr txBox="1"/>
            <p:nvPr userDrawn="1"/>
          </p:nvSpPr>
          <p:spPr>
            <a:xfrm>
              <a:off x="3943614" y="4018473"/>
              <a:ext cx="8210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Mailing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A7B4F7D-3050-8FCE-1586-8A81B7AEFD3E}"/>
                </a:ext>
              </a:extLst>
            </p:cNvPr>
            <p:cNvSpPr txBox="1"/>
            <p:nvPr userDrawn="1"/>
          </p:nvSpPr>
          <p:spPr>
            <a:xfrm>
              <a:off x="3943614" y="4791306"/>
              <a:ext cx="17865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A friend/colleague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AE24D0F-FF23-6BF1-8CF2-DD98FC24D061}"/>
                </a:ext>
              </a:extLst>
            </p:cNvPr>
            <p:cNvSpPr txBox="1"/>
            <p:nvPr userDrawn="1"/>
          </p:nvSpPr>
          <p:spPr>
            <a:xfrm>
              <a:off x="355409" y="5193841"/>
              <a:ext cx="6912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Other</a:t>
              </a:r>
            </a:p>
          </p:txBody>
        </p:sp>
      </p:grp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DE4A8DD-38A9-592B-CA32-2430C8D5F85D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99410" y="5670238"/>
            <a:ext cx="6828704" cy="45932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Write down here, how you found out about us or this challenge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A296120-CB68-2C6A-077D-8E4080D17E1D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224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5787DC9-A647-68DF-43A6-36F46DA5133A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986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B78ED3-8DB9-CA88-C84F-7D913A52EB4F}"/>
              </a:ext>
            </a:extLst>
          </p:cNvPr>
          <p:cNvCxnSpPr>
            <a:cxnSpLocks/>
          </p:cNvCxnSpPr>
          <p:nvPr userDrawn="1"/>
        </p:nvCxnSpPr>
        <p:spPr>
          <a:xfrm>
            <a:off x="8116956" y="3748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CF50B-2F6F-B203-142B-B987EE6F7866}"/>
              </a:ext>
            </a:extLst>
          </p:cNvPr>
          <p:cNvSpPr txBox="1"/>
          <p:nvPr userDrawn="1"/>
        </p:nvSpPr>
        <p:spPr>
          <a:xfrm>
            <a:off x="705457" y="238428"/>
            <a:ext cx="384663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</p:spTree>
    <p:extLst>
      <p:ext uri="{BB962C8B-B14F-4D97-AF65-F5344CB8AC3E}">
        <p14:creationId xmlns:p14="http://schemas.microsoft.com/office/powerpoint/2010/main" val="289485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>
            <a:off x="0" y="681038"/>
            <a:ext cx="7936398" cy="6176962"/>
          </a:xfrm>
          <a:prstGeom prst="round1Rect">
            <a:avLst>
              <a:gd name="adj" fmla="val 31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/>
              <a:t>ANYTHING TO ADD? 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184876" y="949234"/>
            <a:ext cx="3824244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No problem – copy and paste this slide if you want to add more information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2BF1BE-3664-A41F-E15A-BC5F0841D8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8478" y="949234"/>
            <a:ext cx="7432482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</p:spTree>
    <p:extLst>
      <p:ext uri="{BB962C8B-B14F-4D97-AF65-F5344CB8AC3E}">
        <p14:creationId xmlns:p14="http://schemas.microsoft.com/office/powerpoint/2010/main" val="378302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2F5CACCB-1CEC-1DE2-BD19-E4D118F49614}"/>
              </a:ext>
            </a:extLst>
          </p:cNvPr>
          <p:cNvSpPr/>
          <p:nvPr userDrawn="1"/>
        </p:nvSpPr>
        <p:spPr>
          <a:xfrm rot="10800000">
            <a:off x="8116956" y="0"/>
            <a:ext cx="4075044" cy="6858000"/>
          </a:xfrm>
          <a:prstGeom prst="round1Rect">
            <a:avLst>
              <a:gd name="adj" fmla="val 42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4C87-45D1-1760-3CB5-76724FD1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FCCA8-F0F9-A183-809D-51BF83CF411B}"/>
              </a:ext>
            </a:extLst>
          </p:cNvPr>
          <p:cNvSpPr/>
          <p:nvPr userDrawn="1"/>
        </p:nvSpPr>
        <p:spPr>
          <a:xfrm>
            <a:off x="8116956" y="1069369"/>
            <a:ext cx="3970683" cy="163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0BDD9B1-044D-13B3-DFAD-488BED19C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4833" y="325997"/>
            <a:ext cx="300624" cy="3008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3AA3513-45CA-D0CB-063F-3DEF8E3B6FCD}"/>
              </a:ext>
            </a:extLst>
          </p:cNvPr>
          <p:cNvSpPr txBox="1"/>
          <p:nvPr userDrawn="1"/>
        </p:nvSpPr>
        <p:spPr>
          <a:xfrm>
            <a:off x="318437" y="694163"/>
            <a:ext cx="7600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0" dirty="0">
                <a:latin typeface="Segoe UI" panose="020B0502040204020203" pitchFamily="34" charset="0"/>
                <a:cs typeface="Segoe UI" panose="020B0502040204020203" pitchFamily="34" charset="0"/>
              </a:rPr>
              <a:t>Das ist die offizielle Vorlage für die Teilnahme an der </a:t>
            </a:r>
            <a:r>
              <a:rPr lang="de-DE" sz="1400" b="0" noProof="1">
                <a:latin typeface="Segoe UI" panose="020B0502040204020203" pitchFamily="34" charset="0"/>
                <a:cs typeface="Segoe UI" panose="020B0502040204020203" pitchFamily="34" charset="0"/>
              </a:rPr>
              <a:t>ekipa</a:t>
            </a:r>
            <a:r>
              <a:rPr lang="de-DE" sz="1400" b="0" dirty="0">
                <a:latin typeface="Segoe UI" panose="020B0502040204020203" pitchFamily="34" charset="0"/>
                <a:cs typeface="Segoe UI" panose="020B0502040204020203" pitchFamily="34" charset="0"/>
              </a:rPr>
              <a:t> Challenge </a:t>
            </a:r>
            <a:endParaRPr lang="en-US" sz="1400" b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8A2A38-B7EA-270F-7F75-FA6D97CEE343}"/>
              </a:ext>
            </a:extLst>
          </p:cNvPr>
          <p:cNvSpPr txBox="1"/>
          <p:nvPr userDrawn="1"/>
        </p:nvSpPr>
        <p:spPr>
          <a:xfrm>
            <a:off x="8246853" y="238428"/>
            <a:ext cx="13401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INHALT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2F74EA-A9F5-4FA6-A5EA-2B83C2AA9CFD}"/>
              </a:ext>
            </a:extLst>
          </p:cNvPr>
          <p:cNvSpPr txBox="1"/>
          <p:nvPr userDrawn="1"/>
        </p:nvSpPr>
        <p:spPr>
          <a:xfrm>
            <a:off x="355409" y="2168341"/>
            <a:ext cx="7439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✔️"/>
            </a:pP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Fülle das Submission Template aus</a:t>
            </a:r>
          </a:p>
          <a:p>
            <a:pPr marL="285750" indent="-285750">
              <a:buFont typeface="System Font Regular"/>
              <a:buChar char="✔️"/>
            </a:pPr>
            <a:r>
              <a:rPr lang="de-DE" sz="1600" dirty="0">
                <a:latin typeface="Segoe UI" panose="020B0502040204020203" pitchFamily="34" charset="0"/>
                <a:cs typeface="Segoe UI" panose="020B0502040204020203" pitchFamily="34" charset="0"/>
              </a:rPr>
              <a:t>Überlege, ob Du zusätzliches Material wie ein Video, eine Unternehmenspräsentation usw. hochladen möchtest. </a:t>
            </a:r>
          </a:p>
          <a:p>
            <a:pPr marL="285750" indent="-285750">
              <a:buFont typeface="System Font Regular"/>
              <a:buChar char="✔️"/>
            </a:pPr>
            <a:r>
              <a:rPr lang="de-DE" sz="1600" dirty="0">
                <a:latin typeface="Segoe UI" panose="020B0502040204020203" pitchFamily="34" charset="0"/>
                <a:cs typeface="Segoe UI" panose="020B0502040204020203" pitchFamily="34" charset="0"/>
              </a:rPr>
              <a:t>Lade deine Dokumente bis zur genannten Frist über unsere Plattform </a:t>
            </a:r>
            <a:r>
              <a:rPr lang="de-DE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app.ekipa.de </a:t>
            </a:r>
            <a:r>
              <a:rPr lang="de-DE" sz="1600" dirty="0">
                <a:latin typeface="Segoe UI" panose="020B0502040204020203" pitchFamily="34" charset="0"/>
                <a:cs typeface="Segoe UI" panose="020B0502040204020203" pitchFamily="34" charset="0"/>
              </a:rPr>
              <a:t>hoch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8397AA-E398-929E-0C83-31AB9C22E568}"/>
              </a:ext>
            </a:extLst>
          </p:cNvPr>
          <p:cNvSpPr txBox="1"/>
          <p:nvPr userDrawn="1"/>
        </p:nvSpPr>
        <p:spPr>
          <a:xfrm>
            <a:off x="8320971" y="1324033"/>
            <a:ext cx="2748206" cy="380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VORSTELLUNG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LÖSUNG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KERNFRAGEN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KOLLABORATION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8FD7C5-F4DE-5444-BABD-7E12F3D92A85}"/>
              </a:ext>
            </a:extLst>
          </p:cNvPr>
          <p:cNvSpPr txBox="1"/>
          <p:nvPr userDrawn="1"/>
        </p:nvSpPr>
        <p:spPr>
          <a:xfrm>
            <a:off x="355409" y="1615601"/>
            <a:ext cx="743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CHECKLISTE FÜR DEINE TEILNAHME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AE0E53-D6C9-00D8-DF42-09F73A32927B}"/>
              </a:ext>
            </a:extLst>
          </p:cNvPr>
          <p:cNvSpPr/>
          <p:nvPr userDrawn="1"/>
        </p:nvSpPr>
        <p:spPr>
          <a:xfrm>
            <a:off x="0" y="1066467"/>
            <a:ext cx="8116956" cy="1602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A296120-CB68-2C6A-077D-8E4080D17E1D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224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5787DC9-A647-68DF-43A6-36F46DA5133A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986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B78ED3-8DB9-CA88-C84F-7D913A52EB4F}"/>
              </a:ext>
            </a:extLst>
          </p:cNvPr>
          <p:cNvCxnSpPr>
            <a:cxnSpLocks/>
          </p:cNvCxnSpPr>
          <p:nvPr userDrawn="1"/>
        </p:nvCxnSpPr>
        <p:spPr>
          <a:xfrm>
            <a:off x="8116956" y="3748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CF50B-2F6F-B203-142B-B987EE6F7866}"/>
              </a:ext>
            </a:extLst>
          </p:cNvPr>
          <p:cNvSpPr txBox="1"/>
          <p:nvPr userDrawn="1"/>
        </p:nvSpPr>
        <p:spPr>
          <a:xfrm>
            <a:off x="705457" y="238428"/>
            <a:ext cx="384663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E008DD43-1C55-03B3-770D-FE93765F4A6F}"/>
              </a:ext>
            </a:extLst>
          </p:cNvPr>
          <p:cNvSpPr txBox="1"/>
          <p:nvPr userDrawn="1"/>
        </p:nvSpPr>
        <p:spPr>
          <a:xfrm>
            <a:off x="318437" y="3659661"/>
            <a:ext cx="743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WIE HABT IHR VON EKIPA ERFAHREN?</a:t>
            </a:r>
          </a:p>
          <a:p>
            <a:endParaRPr lang="en-US" b="1" dirty="0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5" name="Group 31">
            <a:extLst>
              <a:ext uri="{FF2B5EF4-FFF2-40B4-BE49-F238E27FC236}">
                <a16:creationId xmlns:a16="http://schemas.microsoft.com/office/drawing/2014/main" id="{0EB6519E-2E1D-2086-1182-D6A1DD35A255}"/>
              </a:ext>
            </a:extLst>
          </p:cNvPr>
          <p:cNvGrpSpPr/>
          <p:nvPr userDrawn="1"/>
        </p:nvGrpSpPr>
        <p:grpSpPr>
          <a:xfrm>
            <a:off x="624890" y="4026255"/>
            <a:ext cx="5430119" cy="1513922"/>
            <a:chOff x="355409" y="4018473"/>
            <a:chExt cx="5430119" cy="1513922"/>
          </a:xfrm>
        </p:grpSpPr>
        <p:sp>
          <p:nvSpPr>
            <p:cNvPr id="6" name="TextBox 20">
              <a:extLst>
                <a:ext uri="{FF2B5EF4-FFF2-40B4-BE49-F238E27FC236}">
                  <a16:creationId xmlns:a16="http://schemas.microsoft.com/office/drawing/2014/main" id="{8B7BF0A4-9511-EAC4-6708-BE73C601C18C}"/>
                </a:ext>
              </a:extLst>
            </p:cNvPr>
            <p:cNvSpPr txBox="1"/>
            <p:nvPr userDrawn="1"/>
          </p:nvSpPr>
          <p:spPr>
            <a:xfrm>
              <a:off x="355409" y="4036815"/>
              <a:ext cx="16473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Ekipa newsletter</a:t>
              </a:r>
            </a:p>
          </p:txBody>
        </p:sp>
        <p:sp>
          <p:nvSpPr>
            <p:cNvPr id="7" name="TextBox 21">
              <a:extLst>
                <a:ext uri="{FF2B5EF4-FFF2-40B4-BE49-F238E27FC236}">
                  <a16:creationId xmlns:a16="http://schemas.microsoft.com/office/drawing/2014/main" id="{9A32008E-EBC7-F6FF-4A31-6916E72EEC92}"/>
                </a:ext>
              </a:extLst>
            </p:cNvPr>
            <p:cNvSpPr txBox="1"/>
            <p:nvPr userDrawn="1"/>
          </p:nvSpPr>
          <p:spPr>
            <a:xfrm>
              <a:off x="355409" y="4423951"/>
              <a:ext cx="13650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LinkedIn Post</a:t>
              </a:r>
            </a:p>
          </p:txBody>
        </p:sp>
        <p:sp>
          <p:nvSpPr>
            <p:cNvPr id="9" name="TextBox 22">
              <a:extLst>
                <a:ext uri="{FF2B5EF4-FFF2-40B4-BE49-F238E27FC236}">
                  <a16:creationId xmlns:a16="http://schemas.microsoft.com/office/drawing/2014/main" id="{038B24C8-1A14-DA7F-1C23-7A9EFB5F31F4}"/>
                </a:ext>
              </a:extLst>
            </p:cNvPr>
            <p:cNvSpPr txBox="1"/>
            <p:nvPr userDrawn="1"/>
          </p:nvSpPr>
          <p:spPr>
            <a:xfrm>
              <a:off x="355409" y="4811056"/>
              <a:ext cx="18564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LinkedIn </a:t>
              </a:r>
              <a:r>
                <a:rPr lang="de-DE" sz="1600" noProof="0" dirty="0"/>
                <a:t>Nachricht</a:t>
              </a:r>
            </a:p>
          </p:txBody>
        </p:sp>
        <p:sp>
          <p:nvSpPr>
            <p:cNvPr id="11" name="TextBox 23">
              <a:extLst>
                <a:ext uri="{FF2B5EF4-FFF2-40B4-BE49-F238E27FC236}">
                  <a16:creationId xmlns:a16="http://schemas.microsoft.com/office/drawing/2014/main" id="{CFF4B308-93E1-E7A2-33E7-644C67E6A07D}"/>
                </a:ext>
              </a:extLst>
            </p:cNvPr>
            <p:cNvSpPr txBox="1"/>
            <p:nvPr userDrawn="1"/>
          </p:nvSpPr>
          <p:spPr>
            <a:xfrm>
              <a:off x="2271628" y="4029359"/>
              <a:ext cx="14031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Ekipa website</a:t>
              </a:r>
            </a:p>
          </p:txBody>
        </p:sp>
        <p:sp>
          <p:nvSpPr>
            <p:cNvPr id="18" name="TextBox 24">
              <a:extLst>
                <a:ext uri="{FF2B5EF4-FFF2-40B4-BE49-F238E27FC236}">
                  <a16:creationId xmlns:a16="http://schemas.microsoft.com/office/drawing/2014/main" id="{ADCF283E-4341-3099-3DA7-CEF0796B352A}"/>
                </a:ext>
              </a:extLst>
            </p:cNvPr>
            <p:cNvSpPr txBox="1"/>
            <p:nvPr userDrawn="1"/>
          </p:nvSpPr>
          <p:spPr>
            <a:xfrm>
              <a:off x="2271628" y="4795496"/>
              <a:ext cx="14189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Google </a:t>
              </a:r>
              <a:r>
                <a:rPr lang="de-DE" sz="1600" noProof="0" dirty="0"/>
                <a:t>Suche</a:t>
              </a:r>
            </a:p>
          </p:txBody>
        </p:sp>
        <p:sp>
          <p:nvSpPr>
            <p:cNvPr id="19" name="TextBox 25">
              <a:extLst>
                <a:ext uri="{FF2B5EF4-FFF2-40B4-BE49-F238E27FC236}">
                  <a16:creationId xmlns:a16="http://schemas.microsoft.com/office/drawing/2014/main" id="{49485039-E953-8856-C31B-B45AFD797881}"/>
                </a:ext>
              </a:extLst>
            </p:cNvPr>
            <p:cNvSpPr txBox="1"/>
            <p:nvPr userDrawn="1"/>
          </p:nvSpPr>
          <p:spPr>
            <a:xfrm>
              <a:off x="3943614" y="4382847"/>
              <a:ext cx="17527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Social Media post</a:t>
              </a:r>
            </a:p>
          </p:txBody>
        </p:sp>
        <p:sp>
          <p:nvSpPr>
            <p:cNvPr id="21" name="TextBox 26">
              <a:extLst>
                <a:ext uri="{FF2B5EF4-FFF2-40B4-BE49-F238E27FC236}">
                  <a16:creationId xmlns:a16="http://schemas.microsoft.com/office/drawing/2014/main" id="{60706966-CCC0-8B14-A578-968B1C7ED587}"/>
                </a:ext>
              </a:extLst>
            </p:cNvPr>
            <p:cNvSpPr txBox="1"/>
            <p:nvPr userDrawn="1"/>
          </p:nvSpPr>
          <p:spPr>
            <a:xfrm>
              <a:off x="2271628" y="4400133"/>
              <a:ext cx="11398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Universität</a:t>
              </a:r>
            </a:p>
          </p:txBody>
        </p:sp>
        <p:sp>
          <p:nvSpPr>
            <p:cNvPr id="22" name="TextBox 27">
              <a:extLst>
                <a:ext uri="{FF2B5EF4-FFF2-40B4-BE49-F238E27FC236}">
                  <a16:creationId xmlns:a16="http://schemas.microsoft.com/office/drawing/2014/main" id="{1C1A5C55-00D8-813B-66A4-4DB9B52B9D26}"/>
                </a:ext>
              </a:extLst>
            </p:cNvPr>
            <p:cNvSpPr txBox="1"/>
            <p:nvPr userDrawn="1"/>
          </p:nvSpPr>
          <p:spPr>
            <a:xfrm>
              <a:off x="3943614" y="4018473"/>
              <a:ext cx="8210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Mailing</a:t>
              </a:r>
            </a:p>
          </p:txBody>
        </p:sp>
        <p:sp>
          <p:nvSpPr>
            <p:cNvPr id="23" name="TextBox 28">
              <a:extLst>
                <a:ext uri="{FF2B5EF4-FFF2-40B4-BE49-F238E27FC236}">
                  <a16:creationId xmlns:a16="http://schemas.microsoft.com/office/drawing/2014/main" id="{4536C111-30F8-8DF5-A188-36710B85FB55}"/>
                </a:ext>
              </a:extLst>
            </p:cNvPr>
            <p:cNvSpPr txBox="1"/>
            <p:nvPr userDrawn="1"/>
          </p:nvSpPr>
          <p:spPr>
            <a:xfrm>
              <a:off x="3943614" y="4791306"/>
              <a:ext cx="18419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Ein Freund/</a:t>
              </a:r>
              <a:r>
                <a:rPr lang="de-DE" sz="1600" noProof="0" dirty="0"/>
                <a:t>Kollege</a:t>
              </a:r>
            </a:p>
          </p:txBody>
        </p:sp>
        <p:sp>
          <p:nvSpPr>
            <p:cNvPr id="24" name="TextBox 29">
              <a:extLst>
                <a:ext uri="{FF2B5EF4-FFF2-40B4-BE49-F238E27FC236}">
                  <a16:creationId xmlns:a16="http://schemas.microsoft.com/office/drawing/2014/main" id="{2D97F285-2A65-3908-BD61-B3A9AB7E7DCD}"/>
                </a:ext>
              </a:extLst>
            </p:cNvPr>
            <p:cNvSpPr txBox="1"/>
            <p:nvPr userDrawn="1"/>
          </p:nvSpPr>
          <p:spPr>
            <a:xfrm>
              <a:off x="355409" y="5193841"/>
              <a:ext cx="14795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600" noProof="0" dirty="0"/>
                <a:t>Etwas anderes</a:t>
              </a:r>
            </a:p>
          </p:txBody>
        </p:sp>
      </p:grp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A6234E2F-F123-022E-C3E4-E0546BD0144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99410" y="5670238"/>
            <a:ext cx="6828704" cy="45932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Teile</a:t>
            </a:r>
            <a:r>
              <a:rPr lang="en-GB" dirty="0"/>
              <a:t> </a:t>
            </a:r>
            <a:r>
              <a:rPr lang="en-GB" dirty="0" err="1"/>
              <a:t>uns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, </a:t>
            </a:r>
            <a:r>
              <a:rPr lang="en-GB" dirty="0" err="1"/>
              <a:t>wie</a:t>
            </a:r>
            <a:r>
              <a:rPr lang="en-GB" dirty="0"/>
              <a:t> du von </a:t>
            </a:r>
            <a:r>
              <a:rPr lang="en-GB" dirty="0" err="1"/>
              <a:t>uns</a:t>
            </a:r>
            <a:r>
              <a:rPr lang="en-GB" dirty="0"/>
              <a:t> </a:t>
            </a:r>
            <a:r>
              <a:rPr lang="en-GB" dirty="0" err="1"/>
              <a:t>erfahren</a:t>
            </a:r>
            <a:r>
              <a:rPr lang="en-GB" dirty="0"/>
              <a:t> hast</a:t>
            </a:r>
          </a:p>
        </p:txBody>
      </p:sp>
    </p:spTree>
    <p:extLst>
      <p:ext uri="{BB962C8B-B14F-4D97-AF65-F5344CB8AC3E}">
        <p14:creationId xmlns:p14="http://schemas.microsoft.com/office/powerpoint/2010/main" val="2305250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3 Challenge Specific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8045" y="709829"/>
            <a:ext cx="4075044" cy="6176963"/>
          </a:xfrm>
          <a:prstGeom prst="round1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1705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KERNFRAGE 1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2612073"/>
            <a:ext cx="3594179" cy="356488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Kurze Antwort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657750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 CHALLENGE-SPEZIFISCHE KERNFRAGEN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58440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2" name="Round Single Corner of Rectangle 1">
            <a:extLst>
              <a:ext uri="{FF2B5EF4-FFF2-40B4-BE49-F238E27FC236}">
                <a16:creationId xmlns:a16="http://schemas.microsoft.com/office/drawing/2014/main" id="{CBD3EEC2-4DF2-77B7-01E6-705CB7AF445B}"/>
              </a:ext>
            </a:extLst>
          </p:cNvPr>
          <p:cNvSpPr/>
          <p:nvPr userDrawn="1"/>
        </p:nvSpPr>
        <p:spPr>
          <a:xfrm>
            <a:off x="4082426" y="684202"/>
            <a:ext cx="4075044" cy="6176963"/>
          </a:xfrm>
          <a:prstGeom prst="round1Rect">
            <a:avLst>
              <a:gd name="adj" fmla="val 432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11DD7E-C0C1-77E5-16C8-3A605512BA19}"/>
              </a:ext>
            </a:extLst>
          </p:cNvPr>
          <p:cNvSpPr txBox="1"/>
          <p:nvPr userDrawn="1"/>
        </p:nvSpPr>
        <p:spPr>
          <a:xfrm>
            <a:off x="240432" y="1433517"/>
            <a:ext cx="359418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b="0" noProof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Wie adressiert eure Lösung die Herausforderung dezentrale Informationen zugänglich zu machen?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4A9EB-41FA-41D8-BA69-871ACB50E6EB}"/>
              </a:ext>
            </a:extLst>
          </p:cNvPr>
          <p:cNvSpPr txBox="1"/>
          <p:nvPr userDrawn="1"/>
        </p:nvSpPr>
        <p:spPr>
          <a:xfrm>
            <a:off x="4304950" y="817964"/>
            <a:ext cx="1705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KERNFRAGE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7EFB13-7FAF-2B6D-413F-9CAFECE832BF}"/>
              </a:ext>
            </a:extLst>
          </p:cNvPr>
          <p:cNvSpPr txBox="1"/>
          <p:nvPr userDrawn="1"/>
        </p:nvSpPr>
        <p:spPr>
          <a:xfrm>
            <a:off x="8379994" y="817964"/>
            <a:ext cx="1705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KERNFRAGE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04FC51-3AA1-2470-229C-C3E81D8C292B}"/>
              </a:ext>
            </a:extLst>
          </p:cNvPr>
          <p:cNvSpPr txBox="1"/>
          <p:nvPr userDrawn="1"/>
        </p:nvSpPr>
        <p:spPr>
          <a:xfrm>
            <a:off x="8376796" y="1139480"/>
            <a:ext cx="3574772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Wie unterstützt eure Lösung die Benutzerfreundlichkeit mit unterschiedlichen Endgeräten und die verschiedenen Vertraulichkeitsstufen von Anfragen? </a:t>
            </a:r>
            <a:endParaRPr lang="en-US" sz="1600" b="0" dirty="0">
              <a:solidFill>
                <a:schemeClr val="tx2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4856FA-B0F4-D0C8-0330-C21FFD929E8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23522" y="2611839"/>
            <a:ext cx="3594179" cy="356512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Kurze Antwort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6EE628D-9B92-AB0C-40F6-C70C231358E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98566" y="2611839"/>
            <a:ext cx="3594179" cy="356512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Kurze Antwort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3E8FEA28-274D-7B0B-CEC7-18C29253D876}"/>
              </a:ext>
            </a:extLst>
          </p:cNvPr>
          <p:cNvSpPr txBox="1"/>
          <p:nvPr userDrawn="1"/>
        </p:nvSpPr>
        <p:spPr>
          <a:xfrm>
            <a:off x="4298910" y="1433518"/>
            <a:ext cx="359418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b="0" noProof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Wie sieht der </a:t>
            </a:r>
            <a:r>
              <a:rPr lang="de-DE" sz="1600" b="0" noProof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Nutzerflow</a:t>
            </a:r>
            <a:r>
              <a:rPr lang="de-DE" sz="1600" b="0" noProof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eurer Lösung für Anwender und HR-Mitarbeitende aus?</a:t>
            </a:r>
          </a:p>
        </p:txBody>
      </p:sp>
    </p:spTree>
    <p:extLst>
      <p:ext uri="{BB962C8B-B14F-4D97-AF65-F5344CB8AC3E}">
        <p14:creationId xmlns:p14="http://schemas.microsoft.com/office/powerpoint/2010/main" val="212545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2F5CACCB-1CEC-1DE2-BD19-E4D118F49614}"/>
              </a:ext>
            </a:extLst>
          </p:cNvPr>
          <p:cNvSpPr/>
          <p:nvPr userDrawn="1"/>
        </p:nvSpPr>
        <p:spPr>
          <a:xfrm rot="10800000">
            <a:off x="8116956" y="0"/>
            <a:ext cx="4075044" cy="6858000"/>
          </a:xfrm>
          <a:prstGeom prst="round1Rect">
            <a:avLst>
              <a:gd name="adj" fmla="val 42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4C87-45D1-1760-3CB5-76724FD1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FCCA8-F0F9-A183-809D-51BF83CF411B}"/>
              </a:ext>
            </a:extLst>
          </p:cNvPr>
          <p:cNvSpPr/>
          <p:nvPr userDrawn="1"/>
        </p:nvSpPr>
        <p:spPr>
          <a:xfrm>
            <a:off x="8116956" y="1069369"/>
            <a:ext cx="3970683" cy="163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0BDD9B1-044D-13B3-DFAD-488BED19C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4833" y="325997"/>
            <a:ext cx="300624" cy="3008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3AA3513-45CA-D0CB-063F-3DEF8E3B6FCD}"/>
              </a:ext>
            </a:extLst>
          </p:cNvPr>
          <p:cNvSpPr txBox="1"/>
          <p:nvPr userDrawn="1"/>
        </p:nvSpPr>
        <p:spPr>
          <a:xfrm>
            <a:off x="318437" y="694163"/>
            <a:ext cx="7600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>
                <a:latin typeface="Segoe UI" panose="020B0502040204020203" pitchFamily="34" charset="0"/>
                <a:cs typeface="Segoe UI" panose="020B0502040204020203" pitchFamily="34" charset="0"/>
              </a:rPr>
              <a:t>This is the official submission template for taking part in the ekipa challenges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8A2A38-B7EA-270F-7F75-FA6D97CEE343}"/>
              </a:ext>
            </a:extLst>
          </p:cNvPr>
          <p:cNvSpPr txBox="1"/>
          <p:nvPr userDrawn="1"/>
        </p:nvSpPr>
        <p:spPr>
          <a:xfrm>
            <a:off x="8246853" y="238428"/>
            <a:ext cx="16763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2F74EA-A9F5-4FA6-A5EA-2B83C2AA9CFD}"/>
              </a:ext>
            </a:extLst>
          </p:cNvPr>
          <p:cNvSpPr txBox="1"/>
          <p:nvPr userDrawn="1"/>
        </p:nvSpPr>
        <p:spPr>
          <a:xfrm>
            <a:off x="355409" y="2168341"/>
            <a:ext cx="7439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Fill in the submission template</a:t>
            </a:r>
          </a:p>
          <a:p>
            <a:pPr marL="285750" indent="-285750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Check if you wish to upload additional material such as a video, company presentation, etc. </a:t>
            </a:r>
          </a:p>
          <a:p>
            <a:pPr marL="285750" indent="-285750" algn="l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Upload your documents via our 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platform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until the mentioned deadline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8397AA-E398-929E-0C83-31AB9C22E568}"/>
              </a:ext>
            </a:extLst>
          </p:cNvPr>
          <p:cNvSpPr txBox="1"/>
          <p:nvPr userDrawn="1"/>
        </p:nvSpPr>
        <p:spPr>
          <a:xfrm>
            <a:off x="8320971" y="1324033"/>
            <a:ext cx="2748206" cy="3805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QUESTIONS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endParaRPr lang="en-US" sz="20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8FD7C5-F4DE-5444-BABD-7E12F3D92A85}"/>
              </a:ext>
            </a:extLst>
          </p:cNvPr>
          <p:cNvSpPr txBox="1"/>
          <p:nvPr userDrawn="1"/>
        </p:nvSpPr>
        <p:spPr>
          <a:xfrm>
            <a:off x="355409" y="1615601"/>
            <a:ext cx="743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CHECK LIST FOR YOUR PARTICIPATION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AE0E53-D6C9-00D8-DF42-09F73A32927B}"/>
              </a:ext>
            </a:extLst>
          </p:cNvPr>
          <p:cNvSpPr/>
          <p:nvPr userDrawn="1"/>
        </p:nvSpPr>
        <p:spPr>
          <a:xfrm>
            <a:off x="0" y="1066467"/>
            <a:ext cx="8116956" cy="1602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A296120-CB68-2C6A-077D-8E4080D17E1D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224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5787DC9-A647-68DF-43A6-36F46DA5133A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986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B78ED3-8DB9-CA88-C84F-7D913A52EB4F}"/>
              </a:ext>
            </a:extLst>
          </p:cNvPr>
          <p:cNvCxnSpPr>
            <a:cxnSpLocks/>
          </p:cNvCxnSpPr>
          <p:nvPr userDrawn="1"/>
        </p:nvCxnSpPr>
        <p:spPr>
          <a:xfrm>
            <a:off x="8116956" y="3748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CF50B-2F6F-B203-142B-B987EE6F7866}"/>
              </a:ext>
            </a:extLst>
          </p:cNvPr>
          <p:cNvSpPr txBox="1"/>
          <p:nvPr userDrawn="1"/>
        </p:nvSpPr>
        <p:spPr>
          <a:xfrm>
            <a:off x="705457" y="238428"/>
            <a:ext cx="384663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</p:spTree>
    <p:extLst>
      <p:ext uri="{BB962C8B-B14F-4D97-AF65-F5344CB8AC3E}">
        <p14:creationId xmlns:p14="http://schemas.microsoft.com/office/powerpoint/2010/main" val="2890018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of Rectangle 24">
            <a:extLst>
              <a:ext uri="{FF2B5EF4-FFF2-40B4-BE49-F238E27FC236}">
                <a16:creationId xmlns:a16="http://schemas.microsoft.com/office/drawing/2014/main" id="{3F01A773-91AB-760F-A2B8-F9299A3CEC97}"/>
              </a:ext>
            </a:extLst>
          </p:cNvPr>
          <p:cNvSpPr/>
          <p:nvPr userDrawn="1"/>
        </p:nvSpPr>
        <p:spPr>
          <a:xfrm flipH="1">
            <a:off x="3866322" y="681038"/>
            <a:ext cx="4255602" cy="6176962"/>
          </a:xfrm>
          <a:prstGeom prst="round1Rect">
            <a:avLst>
              <a:gd name="adj" fmla="val 392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E485B-6D1B-C7EC-A809-45580755D314}"/>
              </a:ext>
            </a:extLst>
          </p:cNvPr>
          <p:cNvSpPr/>
          <p:nvPr userDrawn="1"/>
        </p:nvSpPr>
        <p:spPr>
          <a:xfrm>
            <a:off x="8116956" y="681036"/>
            <a:ext cx="4075044" cy="61769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845AB-3F9A-3E95-2BD1-585513C57630}"/>
              </a:ext>
            </a:extLst>
          </p:cNvPr>
          <p:cNvSpPr txBox="1"/>
          <p:nvPr userDrawn="1"/>
        </p:nvSpPr>
        <p:spPr>
          <a:xfrm>
            <a:off x="4156112" y="830612"/>
            <a:ext cx="190680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LÖSUNGSPITCH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92EB-890D-F54D-04D2-C7B611BA4891}"/>
              </a:ext>
            </a:extLst>
          </p:cNvPr>
          <p:cNvSpPr txBox="1"/>
          <p:nvPr userDrawn="1"/>
        </p:nvSpPr>
        <p:spPr>
          <a:xfrm>
            <a:off x="8389099" y="830612"/>
            <a:ext cx="829138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TEAM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017E9-3A1B-F2EC-5507-0221370E1A90}"/>
              </a:ext>
            </a:extLst>
          </p:cNvPr>
          <p:cNvSpPr txBox="1"/>
          <p:nvPr userDrawn="1"/>
        </p:nvSpPr>
        <p:spPr>
          <a:xfrm>
            <a:off x="229906" y="817964"/>
            <a:ext cx="2834430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TEAM INFORMATIONEN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6C5D7BB-F081-AE0C-6BAA-5C53E9968F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9099" y="2215187"/>
            <a:ext cx="3630623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Stell </a:t>
            </a:r>
            <a:r>
              <a:rPr lang="en-GB" dirty="0" err="1"/>
              <a:t>dein</a:t>
            </a:r>
            <a:r>
              <a:rPr lang="en-GB" dirty="0"/>
              <a:t> Team für das </a:t>
            </a:r>
            <a:r>
              <a:rPr lang="en-GB" dirty="0" err="1"/>
              <a:t>Projekt</a:t>
            </a:r>
            <a:r>
              <a:rPr lang="en-GB" dirty="0"/>
              <a:t> </a:t>
            </a:r>
            <a:r>
              <a:rPr lang="en-GB" dirty="0" err="1"/>
              <a:t>kurz</a:t>
            </a:r>
            <a:r>
              <a:rPr lang="en-GB" dirty="0"/>
              <a:t> </a:t>
            </a:r>
            <a:r>
              <a:rPr lang="en-GB" dirty="0" err="1"/>
              <a:t>vor</a:t>
            </a:r>
            <a:r>
              <a:rPr lang="en-GB" dirty="0"/>
              <a:t>.</a:t>
            </a:r>
          </a:p>
        </p:txBody>
      </p:sp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E7BA10C1-887F-4D7D-1311-C6E80EA9D4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51008" y="6356350"/>
            <a:ext cx="375104" cy="37510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8005569-C2AD-CC05-8D64-B474FCA4E742}"/>
              </a:ext>
            </a:extLst>
          </p:cNvPr>
          <p:cNvSpPr txBox="1"/>
          <p:nvPr userDrawn="1"/>
        </p:nvSpPr>
        <p:spPr>
          <a:xfrm>
            <a:off x="246535" y="1256882"/>
            <a:ext cx="680764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LAND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82DB51-A959-F2BA-B39D-3F854ABEF219}"/>
              </a:ext>
            </a:extLst>
          </p:cNvPr>
          <p:cNvSpPr txBox="1"/>
          <p:nvPr userDrawn="1"/>
        </p:nvSpPr>
        <p:spPr>
          <a:xfrm>
            <a:off x="246535" y="3661470"/>
            <a:ext cx="240412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 (falls </a:t>
            </a:r>
            <a:r>
              <a:rPr lang="de-DE" sz="14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zutreffend</a:t>
            </a:r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C017A4-20BC-EBB8-F12E-3F64FAC018C4}"/>
              </a:ext>
            </a:extLst>
          </p:cNvPr>
          <p:cNvSpPr txBox="1"/>
          <p:nvPr userDrawn="1"/>
        </p:nvSpPr>
        <p:spPr>
          <a:xfrm>
            <a:off x="246535" y="4490257"/>
            <a:ext cx="248427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(falls </a:t>
            </a:r>
            <a:r>
              <a:rPr lang="de-DE" sz="14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zutreffend</a:t>
            </a:r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76AEC4-C477-8D4E-400B-BA76F2A8B65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329036" y="1565816"/>
            <a:ext cx="3263995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Bitte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ausfüllen</a:t>
            </a:r>
            <a:endParaRPr lang="en-GB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E496AD-F7F7-A63E-8603-C755108DB0A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9099" y="1252198"/>
            <a:ext cx="1787151" cy="780292"/>
          </a:xfrm>
        </p:spPr>
        <p:txBody>
          <a:bodyPr anchor="t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TEAM NAME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3D701B-E924-5F8D-A252-59609AD8BDE0}"/>
              </a:ext>
            </a:extLst>
          </p:cNvPr>
          <p:cNvCxnSpPr>
            <a:cxnSpLocks/>
          </p:cNvCxnSpPr>
          <p:nvPr userDrawn="1"/>
        </p:nvCxnSpPr>
        <p:spPr>
          <a:xfrm>
            <a:off x="329036" y="1195942"/>
            <a:ext cx="3331721" cy="4002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0CC4EDA-E8DB-BB7D-DA1C-0B05A1262887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42334" y="3999225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Bitte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ausfüllen</a:t>
            </a:r>
            <a:endParaRPr lang="en-GB" dirty="0"/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70F8BD5C-BB07-D70C-7B7E-D48D664F294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342334" y="48114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Bitte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ausfüllen</a:t>
            </a:r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E49448-F439-A633-EACC-57EB23D23359}"/>
              </a:ext>
            </a:extLst>
          </p:cNvPr>
          <p:cNvCxnSpPr>
            <a:cxnSpLocks/>
          </p:cNvCxnSpPr>
          <p:nvPr userDrawn="1"/>
        </p:nvCxnSpPr>
        <p:spPr>
          <a:xfrm>
            <a:off x="329036" y="3617926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07006AC-0824-25E6-BEC6-E49B6575ED54}"/>
              </a:ext>
            </a:extLst>
          </p:cNvPr>
          <p:cNvCxnSpPr>
            <a:cxnSpLocks/>
          </p:cNvCxnSpPr>
          <p:nvPr userDrawn="1"/>
        </p:nvCxnSpPr>
        <p:spPr>
          <a:xfrm>
            <a:off x="329036" y="4448870"/>
            <a:ext cx="32835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D97CCEF-8B32-DA8D-8220-433DBAC8C95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165030" y="2215187"/>
            <a:ext cx="3779647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Gib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kurze</a:t>
            </a:r>
            <a:r>
              <a:rPr lang="en-GB" dirty="0"/>
              <a:t> </a:t>
            </a:r>
            <a:r>
              <a:rPr lang="en-GB" dirty="0" err="1"/>
              <a:t>Einführung</a:t>
            </a:r>
            <a:r>
              <a:rPr lang="en-GB" dirty="0"/>
              <a:t> in </a:t>
            </a:r>
            <a:r>
              <a:rPr lang="en-GB" dirty="0" err="1"/>
              <a:t>eure</a:t>
            </a:r>
            <a:r>
              <a:rPr lang="en-GB" dirty="0"/>
              <a:t> </a:t>
            </a:r>
            <a:r>
              <a:rPr lang="en-GB" dirty="0" err="1"/>
              <a:t>Lösung</a:t>
            </a:r>
            <a:r>
              <a:rPr lang="en-GB" dirty="0"/>
              <a:t>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EB04FC-D739-B00E-D3F9-1608A9A2126C}"/>
              </a:ext>
            </a:extLst>
          </p:cNvPr>
          <p:cNvSpPr txBox="1"/>
          <p:nvPr userDrawn="1"/>
        </p:nvSpPr>
        <p:spPr>
          <a:xfrm>
            <a:off x="246535" y="218034"/>
            <a:ext cx="278088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VORSTELLUNG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FA1BE-7633-F019-9769-1B38AF726BC0}"/>
              </a:ext>
            </a:extLst>
          </p:cNvPr>
          <p:cNvSpPr txBox="1"/>
          <p:nvPr userDrawn="1"/>
        </p:nvSpPr>
        <p:spPr>
          <a:xfrm>
            <a:off x="246535" y="2041290"/>
            <a:ext cx="288252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UNIVERSITÄT (falls </a:t>
            </a:r>
            <a:r>
              <a:rPr lang="de-DE" sz="14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zutreffend</a:t>
            </a:r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8F316-5A1E-7E46-5A95-F83876EE2C2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42334" y="236746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Bitte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ausfüllen</a:t>
            </a:r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F06630-003E-1C3B-0DBA-726362887851}"/>
              </a:ext>
            </a:extLst>
          </p:cNvPr>
          <p:cNvCxnSpPr>
            <a:cxnSpLocks/>
          </p:cNvCxnSpPr>
          <p:nvPr userDrawn="1"/>
        </p:nvCxnSpPr>
        <p:spPr>
          <a:xfrm>
            <a:off x="329036" y="1997746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2FC1E6B-1686-9789-3C2B-F987A474243F}"/>
              </a:ext>
            </a:extLst>
          </p:cNvPr>
          <p:cNvSpPr txBox="1"/>
          <p:nvPr userDrawn="1"/>
        </p:nvSpPr>
        <p:spPr>
          <a:xfrm>
            <a:off x="246535" y="2844986"/>
            <a:ext cx="325800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GRÜNDUNGSJAHR (falls </a:t>
            </a:r>
            <a:r>
              <a:rPr lang="de-DE" sz="14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zutreffend</a:t>
            </a:r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5963887-F3F0-94CC-EF89-0A2E7427123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42334" y="3171160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Bitte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ausfüllen</a:t>
            </a:r>
            <a:endParaRPr lang="en-GB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5B5A21-824A-BB74-2B15-2A788DA33724}"/>
              </a:ext>
            </a:extLst>
          </p:cNvPr>
          <p:cNvCxnSpPr>
            <a:cxnSpLocks/>
          </p:cNvCxnSpPr>
          <p:nvPr userDrawn="1"/>
        </p:nvCxnSpPr>
        <p:spPr>
          <a:xfrm>
            <a:off x="329036" y="2801442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Picture Placeholder 2">
            <a:extLst>
              <a:ext uri="{FF2B5EF4-FFF2-40B4-BE49-F238E27FC236}">
                <a16:creationId xmlns:a16="http://schemas.microsoft.com/office/drawing/2014/main" id="{0669D30F-026D-396E-3EE2-06DF84238CBA}"/>
              </a:ext>
            </a:extLst>
          </p:cNvPr>
          <p:cNvSpPr>
            <a:spLocks noGrp="1"/>
          </p:cNvSpPr>
          <p:nvPr>
            <p:ph type="pic" idx="23" hasCustomPrompt="1"/>
          </p:nvPr>
        </p:nvSpPr>
        <p:spPr>
          <a:xfrm>
            <a:off x="1594981" y="5405796"/>
            <a:ext cx="1999148" cy="95052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Logo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6432F760-F5F0-D74C-F44A-680E2AFA4293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165030" y="1252198"/>
            <a:ext cx="3630622" cy="772882"/>
          </a:xfrm>
        </p:spPr>
        <p:txBody>
          <a:bodyPr anchor="t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NAME DER LÖSUNG</a:t>
            </a:r>
          </a:p>
        </p:txBody>
      </p:sp>
      <p:sp>
        <p:nvSpPr>
          <p:cNvPr id="37" name="Picture Placeholder 2">
            <a:extLst>
              <a:ext uri="{FF2B5EF4-FFF2-40B4-BE49-F238E27FC236}">
                <a16:creationId xmlns:a16="http://schemas.microsoft.com/office/drawing/2014/main" id="{09B6D762-D0FD-44E1-840D-96D8D0C2D7F5}"/>
              </a:ext>
            </a:extLst>
          </p:cNvPr>
          <p:cNvSpPr>
            <a:spLocks noGrp="1"/>
          </p:cNvSpPr>
          <p:nvPr>
            <p:ph type="pic" idx="25" hasCustomPrompt="1"/>
          </p:nvPr>
        </p:nvSpPr>
        <p:spPr>
          <a:xfrm>
            <a:off x="10232571" y="896983"/>
            <a:ext cx="1787151" cy="114258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Team Bild (</a:t>
            </a:r>
            <a:r>
              <a:rPr lang="en-US" dirty="0" err="1"/>
              <a:t>freiwillig</a:t>
            </a:r>
            <a:r>
              <a:rPr lang="en-US" dirty="0"/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F8E101D-C083-405A-992A-AF27C4A4DD8F}"/>
              </a:ext>
            </a:extLst>
          </p:cNvPr>
          <p:cNvSpPr txBox="1"/>
          <p:nvPr userDrawn="1"/>
        </p:nvSpPr>
        <p:spPr>
          <a:xfrm>
            <a:off x="246535" y="5236174"/>
            <a:ext cx="1140953" cy="73866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LOGO</a:t>
            </a:r>
            <a:b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(falls </a:t>
            </a:r>
            <a:b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4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zutreffend</a:t>
            </a:r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91D51F2-7903-CEE1-8A5A-FB946334D454}"/>
              </a:ext>
            </a:extLst>
          </p:cNvPr>
          <p:cNvCxnSpPr>
            <a:cxnSpLocks/>
          </p:cNvCxnSpPr>
          <p:nvPr userDrawn="1"/>
        </p:nvCxnSpPr>
        <p:spPr>
          <a:xfrm>
            <a:off x="329036" y="5254411"/>
            <a:ext cx="32835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30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- Research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of Rectangle 24">
            <a:extLst>
              <a:ext uri="{FF2B5EF4-FFF2-40B4-BE49-F238E27FC236}">
                <a16:creationId xmlns:a16="http://schemas.microsoft.com/office/drawing/2014/main" id="{3F01A773-91AB-760F-A2B8-F9299A3CEC97}"/>
              </a:ext>
            </a:extLst>
          </p:cNvPr>
          <p:cNvSpPr/>
          <p:nvPr userDrawn="1"/>
        </p:nvSpPr>
        <p:spPr>
          <a:xfrm flipH="1">
            <a:off x="3866322" y="681038"/>
            <a:ext cx="4255602" cy="6176962"/>
          </a:xfrm>
          <a:prstGeom prst="round1Rect">
            <a:avLst>
              <a:gd name="adj" fmla="val 31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E485B-6D1B-C7EC-A809-45580755D314}"/>
              </a:ext>
            </a:extLst>
          </p:cNvPr>
          <p:cNvSpPr/>
          <p:nvPr userDrawn="1"/>
        </p:nvSpPr>
        <p:spPr>
          <a:xfrm>
            <a:off x="8116956" y="681036"/>
            <a:ext cx="4075044" cy="61769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F84FE9-64D9-453B-EF53-72391ABDEFE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6535" y="1426029"/>
            <a:ext cx="3323930" cy="365125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TEAM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845AB-3F9A-3E95-2BD1-585513C57630}"/>
              </a:ext>
            </a:extLst>
          </p:cNvPr>
          <p:cNvSpPr txBox="1"/>
          <p:nvPr userDrawn="1"/>
        </p:nvSpPr>
        <p:spPr>
          <a:xfrm>
            <a:off x="4156112" y="830612"/>
            <a:ext cx="206184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SOLUTION PITCH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92EB-890D-F54D-04D2-C7B611BA4891}"/>
              </a:ext>
            </a:extLst>
          </p:cNvPr>
          <p:cNvSpPr txBox="1"/>
          <p:nvPr userDrawn="1"/>
        </p:nvSpPr>
        <p:spPr>
          <a:xfrm>
            <a:off x="8389099" y="830612"/>
            <a:ext cx="829138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TEAM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017E9-3A1B-F2EC-5507-0221370E1A90}"/>
              </a:ext>
            </a:extLst>
          </p:cNvPr>
          <p:cNvSpPr txBox="1"/>
          <p:nvPr userDrawn="1"/>
        </p:nvSpPr>
        <p:spPr>
          <a:xfrm>
            <a:off x="229906" y="817964"/>
            <a:ext cx="36124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BACKGROUND INFORMATION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6C5D7BB-F081-AE0C-6BAA-5C53E9968F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9099" y="1415277"/>
            <a:ext cx="3630623" cy="484017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Give a brief introduction to your team for the project.</a:t>
            </a:r>
          </a:p>
        </p:txBody>
      </p:sp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E7BA10C1-887F-4D7D-1311-C6E80EA9D4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51008" y="6356350"/>
            <a:ext cx="375104" cy="37510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8005569-C2AD-CC05-8D64-B474FCA4E742}"/>
              </a:ext>
            </a:extLst>
          </p:cNvPr>
          <p:cNvSpPr txBox="1"/>
          <p:nvPr userDrawn="1"/>
        </p:nvSpPr>
        <p:spPr>
          <a:xfrm>
            <a:off x="246535" y="2419257"/>
            <a:ext cx="103194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COUNTRY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EC6120-CB82-5B1C-D2F0-49389036E349}"/>
              </a:ext>
            </a:extLst>
          </p:cNvPr>
          <p:cNvSpPr txBox="1"/>
          <p:nvPr userDrawn="1"/>
        </p:nvSpPr>
        <p:spPr>
          <a:xfrm>
            <a:off x="246535" y="3455434"/>
            <a:ext cx="2857834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FOUNDING YEAR (if applicable)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82DB51-A959-F2BA-B39D-3F854ABEF219}"/>
              </a:ext>
            </a:extLst>
          </p:cNvPr>
          <p:cNvSpPr txBox="1"/>
          <p:nvPr userDrawn="1"/>
        </p:nvSpPr>
        <p:spPr>
          <a:xfrm>
            <a:off x="246535" y="4491611"/>
            <a:ext cx="3213252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ASSOCIATED STARTUP/UNIVERSITY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C017A4-20BC-EBB8-F12E-3F64FAC018C4}"/>
              </a:ext>
            </a:extLst>
          </p:cNvPr>
          <p:cNvSpPr txBox="1"/>
          <p:nvPr userDrawn="1"/>
        </p:nvSpPr>
        <p:spPr>
          <a:xfrm>
            <a:off x="246535" y="5527788"/>
            <a:ext cx="10166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LINKEDIN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76AEC4-C477-8D4E-400B-BA76F2A8B65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46535" y="2769130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E496AD-F7F7-A63E-8603-C755108DB0A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6535" y="1871435"/>
            <a:ext cx="3323930" cy="365125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SOLUTION NAME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3D701B-E924-5F8D-A252-59609AD8BDE0}"/>
              </a:ext>
            </a:extLst>
          </p:cNvPr>
          <p:cNvCxnSpPr>
            <a:cxnSpLocks/>
          </p:cNvCxnSpPr>
          <p:nvPr userDrawn="1"/>
        </p:nvCxnSpPr>
        <p:spPr>
          <a:xfrm>
            <a:off x="172278" y="2386599"/>
            <a:ext cx="33981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073AF7-821F-F27E-678D-22B8D310E5C5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46535" y="3780435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0CC4EDA-E8DB-BB7D-DA1C-0B05A1262887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246535" y="4867073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70F8BD5C-BB07-D70C-7B7E-D48D664F294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246535" y="5848949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43585A6-2070-3ABF-647B-C40986C3B3B3}"/>
              </a:ext>
            </a:extLst>
          </p:cNvPr>
          <p:cNvCxnSpPr>
            <a:cxnSpLocks/>
          </p:cNvCxnSpPr>
          <p:nvPr userDrawn="1"/>
        </p:nvCxnSpPr>
        <p:spPr>
          <a:xfrm>
            <a:off x="218535" y="3429000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E49448-F439-A633-EACC-57EB23D23359}"/>
              </a:ext>
            </a:extLst>
          </p:cNvPr>
          <p:cNvCxnSpPr>
            <a:cxnSpLocks/>
          </p:cNvCxnSpPr>
          <p:nvPr userDrawn="1"/>
        </p:nvCxnSpPr>
        <p:spPr>
          <a:xfrm>
            <a:off x="218535" y="4448067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07006AC-0824-25E6-BEC6-E49B6575ED54}"/>
              </a:ext>
            </a:extLst>
          </p:cNvPr>
          <p:cNvCxnSpPr>
            <a:cxnSpLocks/>
          </p:cNvCxnSpPr>
          <p:nvPr userDrawn="1"/>
        </p:nvCxnSpPr>
        <p:spPr>
          <a:xfrm>
            <a:off x="229906" y="5486401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D97CCEF-8B32-DA8D-8220-433DBAC8C95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165030" y="1415277"/>
            <a:ext cx="3779647" cy="484017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Give a brief introduction into your solution.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EB04FC-D739-B00E-D3F9-1608A9A2126C}"/>
              </a:ext>
            </a:extLst>
          </p:cNvPr>
          <p:cNvSpPr txBox="1"/>
          <p:nvPr userDrawn="1"/>
        </p:nvSpPr>
        <p:spPr>
          <a:xfrm>
            <a:off x="246535" y="218034"/>
            <a:ext cx="531895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INTRODUCTION – RESEARCHER</a:t>
            </a:r>
          </a:p>
        </p:txBody>
      </p:sp>
    </p:spTree>
    <p:extLst>
      <p:ext uri="{BB962C8B-B14F-4D97-AF65-F5344CB8AC3E}">
        <p14:creationId xmlns:p14="http://schemas.microsoft.com/office/powerpoint/2010/main" val="150114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- 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of Rectangle 24">
            <a:extLst>
              <a:ext uri="{FF2B5EF4-FFF2-40B4-BE49-F238E27FC236}">
                <a16:creationId xmlns:a16="http://schemas.microsoft.com/office/drawing/2014/main" id="{3F01A773-91AB-760F-A2B8-F9299A3CEC97}"/>
              </a:ext>
            </a:extLst>
          </p:cNvPr>
          <p:cNvSpPr/>
          <p:nvPr userDrawn="1"/>
        </p:nvSpPr>
        <p:spPr>
          <a:xfrm flipH="1">
            <a:off x="3866322" y="681038"/>
            <a:ext cx="4255602" cy="6176962"/>
          </a:xfrm>
          <a:prstGeom prst="round1Rect">
            <a:avLst>
              <a:gd name="adj" fmla="val 331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E485B-6D1B-C7EC-A809-45580755D314}"/>
              </a:ext>
            </a:extLst>
          </p:cNvPr>
          <p:cNvSpPr/>
          <p:nvPr userDrawn="1"/>
        </p:nvSpPr>
        <p:spPr>
          <a:xfrm>
            <a:off x="8116956" y="681036"/>
            <a:ext cx="4075044" cy="61769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F84FE9-64D9-453B-EF53-72391ABDEFE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6535" y="1426029"/>
            <a:ext cx="3323930" cy="365125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TEAM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845AB-3F9A-3E95-2BD1-585513C57630}"/>
              </a:ext>
            </a:extLst>
          </p:cNvPr>
          <p:cNvSpPr txBox="1"/>
          <p:nvPr userDrawn="1"/>
        </p:nvSpPr>
        <p:spPr>
          <a:xfrm>
            <a:off x="4156112" y="830612"/>
            <a:ext cx="206184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SOLUTION PITCH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92EB-890D-F54D-04D2-C7B611BA4891}"/>
              </a:ext>
            </a:extLst>
          </p:cNvPr>
          <p:cNvSpPr txBox="1"/>
          <p:nvPr userDrawn="1"/>
        </p:nvSpPr>
        <p:spPr>
          <a:xfrm>
            <a:off x="8389099" y="830612"/>
            <a:ext cx="829138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TEAM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017E9-3A1B-F2EC-5507-0221370E1A90}"/>
              </a:ext>
            </a:extLst>
          </p:cNvPr>
          <p:cNvSpPr txBox="1"/>
          <p:nvPr userDrawn="1"/>
        </p:nvSpPr>
        <p:spPr>
          <a:xfrm>
            <a:off x="229906" y="817964"/>
            <a:ext cx="36124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BACKGROUND INFORMATION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6C5D7BB-F081-AE0C-6BAA-5C53E9968F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9099" y="1415277"/>
            <a:ext cx="3630623" cy="484017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Give a brief introduction to your team for the project.</a:t>
            </a:r>
          </a:p>
        </p:txBody>
      </p:sp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E7BA10C1-887F-4D7D-1311-C6E80EA9D4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51008" y="6356350"/>
            <a:ext cx="375104" cy="37510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8005569-C2AD-CC05-8D64-B474FCA4E742}"/>
              </a:ext>
            </a:extLst>
          </p:cNvPr>
          <p:cNvSpPr txBox="1"/>
          <p:nvPr userDrawn="1"/>
        </p:nvSpPr>
        <p:spPr>
          <a:xfrm>
            <a:off x="246535" y="2419257"/>
            <a:ext cx="103194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COUNTRY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EC6120-CB82-5B1C-D2F0-49389036E349}"/>
              </a:ext>
            </a:extLst>
          </p:cNvPr>
          <p:cNvSpPr txBox="1"/>
          <p:nvPr userDrawn="1"/>
        </p:nvSpPr>
        <p:spPr>
          <a:xfrm>
            <a:off x="246535" y="3455434"/>
            <a:ext cx="15033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STUDY COURSE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82DB51-A959-F2BA-B39D-3F854ABEF219}"/>
              </a:ext>
            </a:extLst>
          </p:cNvPr>
          <p:cNvSpPr txBox="1"/>
          <p:nvPr userDrawn="1"/>
        </p:nvSpPr>
        <p:spPr>
          <a:xfrm>
            <a:off x="246535" y="4491611"/>
            <a:ext cx="122059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UNIVERSITY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C017A4-20BC-EBB8-F12E-3F64FAC018C4}"/>
              </a:ext>
            </a:extLst>
          </p:cNvPr>
          <p:cNvSpPr txBox="1"/>
          <p:nvPr userDrawn="1"/>
        </p:nvSpPr>
        <p:spPr>
          <a:xfrm>
            <a:off x="246535" y="5527788"/>
            <a:ext cx="10166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LINKEDIN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76AEC4-C477-8D4E-400B-BA76F2A8B65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46535" y="2769130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E496AD-F7F7-A63E-8603-C755108DB0A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46535" y="1871435"/>
            <a:ext cx="3323930" cy="365125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SOLUTION NAME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3D701B-E924-5F8D-A252-59609AD8BDE0}"/>
              </a:ext>
            </a:extLst>
          </p:cNvPr>
          <p:cNvCxnSpPr>
            <a:cxnSpLocks/>
          </p:cNvCxnSpPr>
          <p:nvPr userDrawn="1"/>
        </p:nvCxnSpPr>
        <p:spPr>
          <a:xfrm>
            <a:off x="172278" y="2386599"/>
            <a:ext cx="33981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073AF7-821F-F27E-678D-22B8D310E5C5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46535" y="3780435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0CC4EDA-E8DB-BB7D-DA1C-0B05A1262887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246535" y="4867073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70F8BD5C-BB07-D70C-7B7E-D48D664F294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246535" y="5848949"/>
            <a:ext cx="3272216" cy="45932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Fill in here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43585A6-2070-3ABF-647B-C40986C3B3B3}"/>
              </a:ext>
            </a:extLst>
          </p:cNvPr>
          <p:cNvCxnSpPr>
            <a:cxnSpLocks/>
          </p:cNvCxnSpPr>
          <p:nvPr userDrawn="1"/>
        </p:nvCxnSpPr>
        <p:spPr>
          <a:xfrm>
            <a:off x="218535" y="3429000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E49448-F439-A633-EACC-57EB23D23359}"/>
              </a:ext>
            </a:extLst>
          </p:cNvPr>
          <p:cNvCxnSpPr>
            <a:cxnSpLocks/>
          </p:cNvCxnSpPr>
          <p:nvPr userDrawn="1"/>
        </p:nvCxnSpPr>
        <p:spPr>
          <a:xfrm>
            <a:off x="218535" y="4448067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07006AC-0824-25E6-BEC6-E49B6575ED54}"/>
              </a:ext>
            </a:extLst>
          </p:cNvPr>
          <p:cNvCxnSpPr>
            <a:cxnSpLocks/>
          </p:cNvCxnSpPr>
          <p:nvPr userDrawn="1"/>
        </p:nvCxnSpPr>
        <p:spPr>
          <a:xfrm>
            <a:off x="229906" y="5486401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D97CCEF-8B32-DA8D-8220-433DBAC8C95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165030" y="1415277"/>
            <a:ext cx="3779647" cy="484017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Give a brief introduction into your solution.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EB04FC-D739-B00E-D3F9-1608A9A2126C}"/>
              </a:ext>
            </a:extLst>
          </p:cNvPr>
          <p:cNvSpPr txBox="1"/>
          <p:nvPr userDrawn="1"/>
        </p:nvSpPr>
        <p:spPr>
          <a:xfrm>
            <a:off x="246535" y="218034"/>
            <a:ext cx="477252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INTRODUCTION – STUDENT</a:t>
            </a:r>
          </a:p>
        </p:txBody>
      </p:sp>
    </p:spTree>
    <p:extLst>
      <p:ext uri="{BB962C8B-B14F-4D97-AF65-F5344CB8AC3E}">
        <p14:creationId xmlns:p14="http://schemas.microsoft.com/office/powerpoint/2010/main" val="208838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389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3758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LEITFADEN &amp; ANFORDERUNGEN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4209151" y="817964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DETAILLIERTE LÖSUNG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48478" y="1587171"/>
            <a:ext cx="3594179" cy="4676881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183575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LÖSUNG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58440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06031EA5-7094-3853-E246-0C190AB56E9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314813" y="4413506"/>
            <a:ext cx="3793436" cy="188538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Bild</a:t>
            </a: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6A70E5BD-CA51-09C4-A0D0-817208BC2628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226857" y="4416098"/>
            <a:ext cx="3716666" cy="188538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Bild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6F030FD-CF8C-493C-44C2-2ADB5AE0E23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314813" y="1280570"/>
            <a:ext cx="7628709" cy="3038881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dirty="0"/>
              <a:t>Stell deine Lösung vor. Wenn du mehr Platz </a:t>
            </a:r>
            <a:r>
              <a:rPr lang="de-DE" dirty="0" err="1"/>
              <a:t>benötigtst</a:t>
            </a:r>
            <a:r>
              <a:rPr lang="de-DE" dirty="0"/>
              <a:t>, kannst du die Folie am Ende nutzen. Um deine Lösung zu supporten, kannst du die Lösung oder das Konzept mit Bildern von Prototypen, Produkten, Grafiken usw. visualisieren.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04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llenge Specific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8045" y="709829"/>
            <a:ext cx="6066300" cy="6176963"/>
          </a:xfrm>
          <a:prstGeom prst="round1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167578" y="938728"/>
            <a:ext cx="1705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KERNFRAGE 1</a:t>
            </a:r>
            <a:endParaRPr lang="de-DE" b="1" noProof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19595" y="2536829"/>
            <a:ext cx="5443200" cy="375120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Kurze</a:t>
            </a:r>
            <a:r>
              <a:rPr lang="en-GB" dirty="0"/>
              <a:t> </a:t>
            </a:r>
            <a:r>
              <a:rPr lang="en-GB" dirty="0" err="1"/>
              <a:t>Antwort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657750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 CHALLENGE-SPEZIFISCHE KERNFRAGEN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58440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2" name="Round Single Corner of Rectangle 1">
            <a:extLst>
              <a:ext uri="{FF2B5EF4-FFF2-40B4-BE49-F238E27FC236}">
                <a16:creationId xmlns:a16="http://schemas.microsoft.com/office/drawing/2014/main" id="{CBD3EEC2-4DF2-77B7-01E6-705CB7AF445B}"/>
              </a:ext>
            </a:extLst>
          </p:cNvPr>
          <p:cNvSpPr/>
          <p:nvPr userDrawn="1"/>
        </p:nvSpPr>
        <p:spPr>
          <a:xfrm>
            <a:off x="6096000" y="709828"/>
            <a:ext cx="6066300" cy="6176963"/>
          </a:xfrm>
          <a:prstGeom prst="round1Rect">
            <a:avLst>
              <a:gd name="adj" fmla="val 432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11DD7E-C0C1-77E5-16C8-3A605512BA19}"/>
              </a:ext>
            </a:extLst>
          </p:cNvPr>
          <p:cNvSpPr txBox="1"/>
          <p:nvPr userDrawn="1"/>
        </p:nvSpPr>
        <p:spPr>
          <a:xfrm>
            <a:off x="319595" y="1607300"/>
            <a:ext cx="540124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b="0" noProof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Wie hilft euer Lösungsansatz für eine gesteigerte Kundeninteraktion und optimierte Customer Experience?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4A9EB-41FA-41D8-BA69-871ACB50E6EB}"/>
              </a:ext>
            </a:extLst>
          </p:cNvPr>
          <p:cNvSpPr txBox="1"/>
          <p:nvPr userDrawn="1"/>
        </p:nvSpPr>
        <p:spPr>
          <a:xfrm>
            <a:off x="8244452" y="921476"/>
            <a:ext cx="1769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KERNFRAGE 2 </a:t>
            </a:r>
            <a:endParaRPr lang="de-DE" b="1" noProof="0" dirty="0">
              <a:solidFill>
                <a:schemeClr val="tx2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4856FA-B0F4-D0C8-0330-C21FFD929E8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383547" y="2536167"/>
            <a:ext cx="5443268" cy="3751862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Kurze</a:t>
            </a:r>
            <a:r>
              <a:rPr lang="en-GB" dirty="0"/>
              <a:t> </a:t>
            </a:r>
            <a:r>
              <a:rPr lang="en-GB" dirty="0" err="1"/>
              <a:t>Antwort</a:t>
            </a:r>
            <a:endParaRPr lang="en-GB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3E8FEA28-274D-7B0B-CEC7-18C29253D876}"/>
              </a:ext>
            </a:extLst>
          </p:cNvPr>
          <p:cNvSpPr txBox="1"/>
          <p:nvPr userDrawn="1"/>
        </p:nvSpPr>
        <p:spPr>
          <a:xfrm>
            <a:off x="6383547" y="1607300"/>
            <a:ext cx="54432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b="0" noProof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Wie trägt eure Lösung zu einer gesteigerten internen Akzeptanz und einer erhöhten Mitarbeiterbeteiligung bei?</a:t>
            </a:r>
          </a:p>
        </p:txBody>
      </p:sp>
    </p:spTree>
    <p:extLst>
      <p:ext uri="{BB962C8B-B14F-4D97-AF65-F5344CB8AC3E}">
        <p14:creationId xmlns:p14="http://schemas.microsoft.com/office/powerpoint/2010/main" val="33712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labo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41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35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UMSETZUNGSPLAN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4209151" y="817964"/>
            <a:ext cx="807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latin typeface="Segoe UI" panose="020B0502040204020203" pitchFamily="34" charset="0"/>
                <a:cs typeface="Segoe UI" panose="020B0502040204020203" pitchFamily="34" charset="0"/>
              </a:rPr>
              <a:t>ERWÜNSCHTE ERGEBNISARTEN / MODELLE FÜR DIE ZUSAMMENARBEIT</a:t>
            </a:r>
            <a:endParaRPr lang="de-DE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3594179" cy="493122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Wie </a:t>
            </a:r>
            <a:r>
              <a:rPr lang="en-GB" dirty="0" err="1"/>
              <a:t>könnte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Umsetzung</a:t>
            </a:r>
            <a:r>
              <a:rPr lang="en-GB" dirty="0"/>
              <a:t> </a:t>
            </a:r>
            <a:r>
              <a:rPr lang="en-GB" dirty="0" err="1"/>
              <a:t>deiner</a:t>
            </a:r>
            <a:r>
              <a:rPr lang="en-GB" dirty="0"/>
              <a:t> Idee </a:t>
            </a:r>
            <a:r>
              <a:rPr lang="en-GB" dirty="0" err="1"/>
              <a:t>aussehen</a:t>
            </a:r>
            <a:r>
              <a:rPr lang="en-GB" dirty="0"/>
              <a:t>?</a:t>
            </a:r>
          </a:p>
          <a:p>
            <a:pPr lvl="0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319459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4. KOLLABORATION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58440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F7658C-9DAC-AECA-6642-220AA6A467F4}"/>
              </a:ext>
            </a:extLst>
          </p:cNvPr>
          <p:cNvSpPr txBox="1"/>
          <p:nvPr userDrawn="1"/>
        </p:nvSpPr>
        <p:spPr>
          <a:xfrm>
            <a:off x="4201596" y="3584853"/>
            <a:ext cx="2675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QUELLEN (FREIWILLIG)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6F4E7-0BC6-6E08-9BA6-D3347C795D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97673" y="1210676"/>
            <a:ext cx="7523923" cy="221832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de-DE" dirty="0"/>
              <a:t>Was ist deine Motivation, an der Challenge teilzunehmen? / Welche potenziellen zukünftigen Kooperationsmodelle sind für dich interessant? / Welche Arten von Ergebnissen wünschst du dir?</a:t>
            </a:r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BED520A0-5A91-65BD-5356-54F489A698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23522" y="3958639"/>
            <a:ext cx="7523923" cy="221832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de-DE" dirty="0"/>
              <a:t>Falls zutreffend, informiere uns über frühere Projekte, Referenzen, Qualifikationen, interessante Partnerschaften usw.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985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 flipH="1">
            <a:off x="7936398" y="674914"/>
            <a:ext cx="4255602" cy="6176962"/>
          </a:xfrm>
          <a:prstGeom prst="round1Rect">
            <a:avLst>
              <a:gd name="adj" fmla="val 454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de-DE" b="1" dirty="0"/>
              <a:t>GIBT ES ETWAS HINZUZUFÜGEN?</a:t>
            </a:r>
            <a:endParaRPr lang="de-DE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8478" y="868703"/>
            <a:ext cx="7480379" cy="53905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dirty="0"/>
              <a:t>Kein Problem – kopiere diese Folie und füge sie ein, wenn du weitere Informationen hinzufügen möchtest</a:t>
            </a:r>
            <a:endParaRPr lang="en-GB" dirty="0"/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5402531D-663E-4F48-BA71-AC207EEA93D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3400" y="868703"/>
            <a:ext cx="3866321" cy="18853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Bild/</a:t>
            </a:r>
            <a:r>
              <a:rPr lang="en-US" dirty="0" err="1"/>
              <a:t>Grafik</a:t>
            </a:r>
            <a:endParaRPr lang="en-US" dirty="0"/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7489963A-FF12-C3B1-57CE-95D2F958E51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53400" y="2893423"/>
            <a:ext cx="3866321" cy="33658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Bild/</a:t>
            </a:r>
            <a:r>
              <a:rPr lang="en-US" dirty="0" err="1"/>
              <a:t>Grafik</a:t>
            </a:r>
            <a:endParaRPr lang="en-US" dirty="0"/>
          </a:p>
        </p:txBody>
      </p:sp>
      <p:pic>
        <p:nvPicPr>
          <p:cNvPr id="5" name="Picture 4" descr="A black letter on a gray background&#10;&#10;Description automatically generated">
            <a:extLst>
              <a:ext uri="{FF2B5EF4-FFF2-40B4-BE49-F238E27FC236}">
                <a16:creationId xmlns:a16="http://schemas.microsoft.com/office/drawing/2014/main" id="{D9FE6DEA-5B41-0F88-E66B-01EF98ACE5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54597" y="6361339"/>
            <a:ext cx="365125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5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64277-E0E5-D727-2401-6164BDD6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78" y="245856"/>
            <a:ext cx="11105322" cy="4351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20176-D5A4-F43E-CC15-A937DE60F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8478" y="1013791"/>
            <a:ext cx="11105322" cy="5163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8" name="Picture 7" descr="A black letter on a gray background&#10;&#10;Description automatically generated">
            <a:extLst>
              <a:ext uri="{FF2B5EF4-FFF2-40B4-BE49-F238E27FC236}">
                <a16:creationId xmlns:a16="http://schemas.microsoft.com/office/drawing/2014/main" id="{ABE4AD23-C75A-D533-5420-82B5A84A610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654597" y="6361339"/>
            <a:ext cx="365125" cy="365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BD7C19-7E3E-9B33-5EA3-F7E339554FD5}"/>
              </a:ext>
            </a:extLst>
          </p:cNvPr>
          <p:cNvSpPr txBox="1"/>
          <p:nvPr userDrawn="1"/>
        </p:nvSpPr>
        <p:spPr>
          <a:xfrm>
            <a:off x="172278" y="6502015"/>
            <a:ext cx="1558440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4" name="Round Single Corner of Rectangle 3">
            <a:extLst>
              <a:ext uri="{FF2B5EF4-FFF2-40B4-BE49-F238E27FC236}">
                <a16:creationId xmlns:a16="http://schemas.microsoft.com/office/drawing/2014/main" id="{78387789-1378-B5AC-875F-31CCEE489FD5}"/>
              </a:ext>
            </a:extLst>
          </p:cNvPr>
          <p:cNvSpPr/>
          <p:nvPr userDrawn="1"/>
        </p:nvSpPr>
        <p:spPr>
          <a:xfrm rot="5400000">
            <a:off x="4515" y="475693"/>
            <a:ext cx="116072" cy="122476"/>
          </a:xfrm>
          <a:prstGeom prst="round1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624944-52CC-8A5A-405D-FFE19F701707}"/>
              </a:ext>
            </a:extLst>
          </p:cNvPr>
          <p:cNvSpPr/>
          <p:nvPr userDrawn="1"/>
        </p:nvSpPr>
        <p:spPr>
          <a:xfrm>
            <a:off x="-203" y="333550"/>
            <a:ext cx="123471" cy="11607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9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6" r:id="rId2"/>
    <p:sldLayoutId id="2147483679" r:id="rId3"/>
    <p:sldLayoutId id="2147483680" r:id="rId4"/>
    <p:sldLayoutId id="2147483681" r:id="rId5"/>
    <p:sldLayoutId id="2147483678" r:id="rId6"/>
    <p:sldLayoutId id="2147483684" r:id="rId7"/>
    <p:sldLayoutId id="2147483683" r:id="rId8"/>
    <p:sldLayoutId id="2147483674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ekipa.de/challenges/ai-hr-automation/brief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22B4D1C-17D9-F2D8-AE88-CF520DCC78E2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399410" y="5670238"/>
            <a:ext cx="6828704" cy="459323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884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17F1C3-E579-73F4-35AA-90844653EC1A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A9A02-78FD-8A79-CA51-90229D60678B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5905D-3ECB-350A-54DD-7509B4F27436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B83B598-F225-91A5-0E22-03841A636896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B6182A-1E39-EE53-02A7-3C90950DFC50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709F3E8-75CE-6CBA-106C-BA543687617B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65C8EC4-3154-79A9-41F5-32C387E285CF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FA37973-B478-34F6-DBB5-B67EEA040E41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BE65465-CE35-3657-F2AA-3178C3182F37}"/>
              </a:ext>
            </a:extLst>
          </p:cNvPr>
          <p:cNvSpPr>
            <a:spLocks noGrp="1"/>
          </p:cNvSpPr>
          <p:nvPr>
            <p:ph type="pic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43C568-35B6-F971-8369-E1ADF6BEEA34}"/>
              </a:ext>
            </a:extLst>
          </p:cNvPr>
          <p:cNvSpPr>
            <a:spLocks noGrp="1"/>
          </p:cNvSpPr>
          <p:nvPr>
            <p:ph type="body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65FFD02-C6F4-4A74-056A-E9AB8CD6AC5A}"/>
              </a:ext>
            </a:extLst>
          </p:cNvPr>
          <p:cNvSpPr>
            <a:spLocks noGrp="1"/>
          </p:cNvSpPr>
          <p:nvPr>
            <p:ph type="pic" idx="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91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D89EDAE-5882-69EA-1873-1E9182381AC3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>
            <a:normAutofit lnSpcReduction="10000"/>
          </a:bodyPr>
          <a:lstStyle/>
          <a:p>
            <a:r>
              <a:rPr lang="de-DE" b="0" i="0" dirty="0">
                <a:effectLst/>
                <a:latin typeface="Segoe UI" panose="020B0502040204020203" pitchFamily="34" charset="0"/>
              </a:rPr>
              <a:t>Ein führendes Unternehmen im Bereich nachhaltiger Konsumgüter sucht einen Partner um durch den 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Einsatz von Generative AI (</a:t>
            </a:r>
            <a:r>
              <a:rPr lang="de-DE" b="1" i="0" noProof="1">
                <a:effectLst/>
                <a:latin typeface="Segoe UI" panose="020B0502040204020203" pitchFamily="34" charset="0"/>
              </a:rPr>
              <a:t>GenAI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)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 die 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Effizienz interner Prozesse zu steigern 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und den 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manuellen Aufwand in der Bearbeitung von Mitarbeiteranfragen reduzieren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. Derzeit werden Anfragen in der Personalabteilung manuell bearbeitet, was zu ineffizienten Abläufen führt und wertvolle Ressourcen bindet. </a:t>
            </a:r>
            <a:endParaRPr lang="de-DE" dirty="0"/>
          </a:p>
          <a:p>
            <a:r>
              <a:rPr lang="de-DE" b="0" i="0" dirty="0">
                <a:effectLst/>
                <a:latin typeface="Segoe UI" panose="020B0502040204020203" pitchFamily="34" charset="0"/>
              </a:rPr>
              <a:t>Neben der Entwicklung einer skalierbaren </a:t>
            </a:r>
            <a:r>
              <a:rPr lang="de-DE" b="0" i="0" noProof="1">
                <a:effectLst/>
                <a:latin typeface="Segoe UI" panose="020B0502040204020203" pitchFamily="34" charset="0"/>
              </a:rPr>
              <a:t>GenAI-Lösung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 sucht das Unternehmen 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einen Partner mit KI-Expertise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, der auch in der 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Implementierung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 und </a:t>
            </a:r>
            <a:r>
              <a:rPr lang="de-DE" b="1" i="0" dirty="0">
                <a:effectLst/>
                <a:latin typeface="Segoe UI" panose="020B0502040204020203" pitchFamily="34" charset="0"/>
              </a:rPr>
              <a:t>strategischen Begleitung</a:t>
            </a:r>
            <a:r>
              <a:rPr lang="de-DE" b="0" i="0" dirty="0">
                <a:effectLst/>
                <a:latin typeface="Segoe UI" panose="020B0502040204020203" pitchFamily="34" charset="0"/>
              </a:rPr>
              <a:t> unterstützt. Ziel ist es, gemeinsam die Grundlage für eine langfristige Adaption von KI im Unternehmen zu schaffen.</a:t>
            </a:r>
            <a:endParaRPr lang="en-US" b="1" dirty="0"/>
          </a:p>
          <a:p>
            <a:r>
              <a:rPr lang="de-DE" dirty="0"/>
              <a:t>Mehr Informationen über die Themenbereiche und Kriterien findest du hier:</a:t>
            </a:r>
          </a:p>
          <a:p>
            <a:r>
              <a:rPr lang="de-DE" dirty="0" err="1">
                <a:hlinkClick r:id="rId2"/>
              </a:rPr>
              <a:t>ekipa</a:t>
            </a:r>
            <a:r>
              <a:rPr lang="de-DE" dirty="0">
                <a:hlinkClick r:id="rId2"/>
              </a:rPr>
              <a:t> - Open Innovation </a:t>
            </a:r>
            <a:r>
              <a:rPr lang="de-DE" dirty="0" err="1">
                <a:hlinkClick r:id="rId2"/>
              </a:rPr>
              <a:t>Platform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D1BAA-F92E-5208-ABA6-1893DD0CFF8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314813" y="4413506"/>
            <a:ext cx="3594179" cy="188538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84335D-3BE9-2E56-9E77-D0F2BD550E91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4EBF9F-C0C7-D9FC-97EE-8FDC2B4A4718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4314813" y="1280570"/>
            <a:ext cx="7628709" cy="27999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21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B4BBF1-31A7-1389-0F6D-DC59ACDF5273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4D240-B7EA-6283-08FD-BE5CA96CBAC8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C37E9-BEEF-14F9-E981-CBD9B255C74E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6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7C2A4A-188C-4BF3-69F5-242E834B2750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77C83-AADF-A77C-8FCE-71DA799D77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1A6A4-11B3-8157-A08E-B591330D1A7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42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F3D7-304A-0B8B-8BD8-358613E90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12DEA-72AC-3A10-02A0-44615CF95C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DB68C-629E-E635-27BC-662803EC47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FE6B41-A128-0F44-B4C4-B218E11AD0A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75588"/>
      </p:ext>
    </p:extLst>
  </p:cSld>
  <p:clrMapOvr>
    <a:masterClrMapping/>
  </p:clrMapOvr>
</p:sld>
</file>

<file path=ppt/theme/theme1.xml><?xml version="1.0" encoding="utf-8"?>
<a:theme xmlns:a="http://schemas.openxmlformats.org/drawingml/2006/main" name="Submission Template">
  <a:themeElements>
    <a:clrScheme name="Custom 1">
      <a:dk1>
        <a:srgbClr val="4A4A4A"/>
      </a:dk1>
      <a:lt1>
        <a:srgbClr val="FFFFFF"/>
      </a:lt1>
      <a:dk2>
        <a:srgbClr val="F2F2F2"/>
      </a:dk2>
      <a:lt2>
        <a:srgbClr val="4A4A4A"/>
      </a:lt2>
      <a:accent1>
        <a:srgbClr val="E62F66"/>
      </a:accent1>
      <a:accent2>
        <a:srgbClr val="E74D4E"/>
      </a:accent2>
      <a:accent3>
        <a:srgbClr val="EC762E"/>
      </a:accent3>
      <a:accent4>
        <a:srgbClr val="F39719"/>
      </a:accent4>
      <a:accent5>
        <a:srgbClr val="FACD8E"/>
      </a:accent5>
      <a:accent6>
        <a:srgbClr val="163C68"/>
      </a:accent6>
      <a:hlink>
        <a:srgbClr val="EC752E"/>
      </a:hlink>
      <a:folHlink>
        <a:srgbClr val="EC752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LUB xmlns="be24c730-79ca-4eb5-9fee-26c6c4fc7260">Choice 1</BLUB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9" ma:contentTypeDescription="Ein neues Dokument erstellen." ma:contentTypeScope="" ma:versionID="304ac694c385881d2353ce7d8828d5c8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2e0b8d78c528447e5efeac74351c407f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BLUB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BLUB" ma:index="25" nillable="true" ma:displayName="BLUB" ma:default="Choice 1" ma:format="Dropdown" ma:internalName="BLUB">
      <xsd:simpleType>
        <xsd:restriction base="dms:Choice">
          <xsd:enumeration value="Choice 1"/>
          <xsd:enumeration value="Choice 2"/>
          <xsd:enumeration value="Choice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780FB9-D7D9-486C-9B2C-792577BFD90B}">
  <ds:schemaRefs>
    <ds:schemaRef ds:uri="a13041a0-5882-43a7-a09d-61ebda83141c"/>
    <ds:schemaRef ds:uri="be24c730-79ca-4eb5-9fee-26c6c4fc726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4613504-31F2-4C58-B133-1871F62370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3C3233-2051-425A-A4BF-BD40551106DA}">
  <ds:schemaRefs>
    <ds:schemaRef ds:uri="a13041a0-5882-43a7-a09d-61ebda83141c"/>
    <ds:schemaRef ds:uri="be24c730-79ca-4eb5-9fee-26c6c4fc72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Breitbild</PresentationFormat>
  <Paragraphs>6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Aptos</vt:lpstr>
      <vt:lpstr>Arial</vt:lpstr>
      <vt:lpstr>Segoe UI</vt:lpstr>
      <vt:lpstr>System Font Regular</vt:lpstr>
      <vt:lpstr>Submission 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Josephine Hoffheinz</dc:creator>
  <cp:lastModifiedBy>Alexander Schießer</cp:lastModifiedBy>
  <cp:revision>3</cp:revision>
  <dcterms:created xsi:type="dcterms:W3CDTF">2024-03-10T13:25:42Z</dcterms:created>
  <dcterms:modified xsi:type="dcterms:W3CDTF">2024-12-12T13:16:44Z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