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12"/>
  </p:notesMasterIdLst>
  <p:sldIdLst>
    <p:sldId id="268" r:id="rId5"/>
    <p:sldId id="266" r:id="rId6"/>
    <p:sldId id="274" r:id="rId7"/>
    <p:sldId id="261" r:id="rId8"/>
    <p:sldId id="273" r:id="rId9"/>
    <p:sldId id="271" r:id="rId10"/>
    <p:sldId id="270" r:id="rId11"/>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Submission Template" id="{053C3EF4-24B6-F64F-BFDF-521D93BA9934}">
          <p14:sldIdLst>
            <p14:sldId id="268"/>
          </p14:sldIdLst>
        </p14:section>
        <p14:section name="Introduce yourself" id="{6F032485-F42F-4645-AF5B-CE298C1CA406}">
          <p14:sldIdLst>
            <p14:sldId id="266"/>
          </p14:sldIdLst>
        </p14:section>
        <p14:section name="Mandatory Slides" id="{08251AE7-0E36-B446-A6D5-DA50A1678257}">
          <p14:sldIdLst>
            <p14:sldId id="274"/>
            <p14:sldId id="261"/>
            <p14:sldId id="273"/>
          </p14:sldIdLst>
        </p14:section>
        <p14:section name="Additional copy&amp;paste slides" id="{F8F64F9D-5CD3-624B-9EAE-366DC1DD177F}">
          <p14:sldIdLst>
            <p14:sldId id="271"/>
            <p14:sldId id="27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3182D3-4FE0-48F1-B45A-30869E9CBB65}" v="256" dt="2024-12-11T09:56:03.9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0"/>
    <p:restoredTop sz="94660"/>
  </p:normalViewPr>
  <p:slideViewPr>
    <p:cSldViewPr snapToGrid="0">
      <p:cViewPr varScale="1">
        <p:scale>
          <a:sx n="108" d="100"/>
          <a:sy n="108" d="100"/>
        </p:scale>
        <p:origin x="594" y="96"/>
      </p:cViewPr>
      <p:guideLst/>
    </p:cSldViewPr>
  </p:slideViewPr>
  <p:notesTextViewPr>
    <p:cViewPr>
      <p:scale>
        <a:sx n="1" d="1"/>
        <a:sy n="1" d="1"/>
      </p:scale>
      <p:origin x="0" y="0"/>
    </p:cViewPr>
  </p:notesTextViewPr>
  <p:notesViewPr>
    <p:cSldViewPr snapToGrid="0">
      <p:cViewPr varScale="1">
        <p:scale>
          <a:sx n="62" d="100"/>
          <a:sy n="62" d="100"/>
        </p:scale>
        <p:origin x="3226"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 Nölle" userId="38c946b4-5e59-4c84-84ef-c4a1433b34c8" providerId="ADAL" clId="{ADCE0544-3199-4A4C-AFA1-F47EB1DA22A9}"/>
    <pc:docChg chg="undo custSel addSld delSld modSld sldOrd modMainMaster modSection">
      <pc:chgData name="Anna Nölle" userId="38c946b4-5e59-4c84-84ef-c4a1433b34c8" providerId="ADAL" clId="{ADCE0544-3199-4A4C-AFA1-F47EB1DA22A9}" dt="2024-11-05T16:54:57.674" v="226" actId="20577"/>
      <pc:docMkLst>
        <pc:docMk/>
      </pc:docMkLst>
      <pc:sldChg chg="del">
        <pc:chgData name="Anna Nölle" userId="38c946b4-5e59-4c84-84ef-c4a1433b34c8" providerId="ADAL" clId="{ADCE0544-3199-4A4C-AFA1-F47EB1DA22A9}" dt="2024-11-05T16:26:33.332" v="1" actId="47"/>
        <pc:sldMkLst>
          <pc:docMk/>
          <pc:sldMk cId="886721739" sldId="272"/>
        </pc:sldMkLst>
      </pc:sldChg>
      <pc:sldChg chg="new ord">
        <pc:chgData name="Anna Nölle" userId="38c946b4-5e59-4c84-84ef-c4a1433b34c8" providerId="ADAL" clId="{ADCE0544-3199-4A4C-AFA1-F47EB1DA22A9}" dt="2024-11-05T16:26:38.928" v="4"/>
        <pc:sldMkLst>
          <pc:docMk/>
          <pc:sldMk cId="2793519984" sldId="274"/>
        </pc:sldMkLst>
      </pc:sldChg>
      <pc:sldMasterChg chg="modSldLayout">
        <pc:chgData name="Anna Nölle" userId="38c946b4-5e59-4c84-84ef-c4a1433b34c8" providerId="ADAL" clId="{ADCE0544-3199-4A4C-AFA1-F47EB1DA22A9}" dt="2024-11-05T16:54:57.674" v="226" actId="20577"/>
        <pc:sldMasterMkLst>
          <pc:docMk/>
          <pc:sldMasterMk cId="2394396925" sldId="2147483661"/>
        </pc:sldMasterMkLst>
        <pc:sldLayoutChg chg="modSp mod">
          <pc:chgData name="Anna Nölle" userId="38c946b4-5e59-4c84-84ef-c4a1433b34c8" providerId="ADAL" clId="{ADCE0544-3199-4A4C-AFA1-F47EB1DA22A9}" dt="2024-11-05T16:54:57.674" v="226" actId="20577"/>
          <pc:sldLayoutMkLst>
            <pc:docMk/>
            <pc:sldMasterMk cId="2394396925" sldId="2147483661"/>
            <pc:sldLayoutMk cId="496303994" sldId="2147483679"/>
          </pc:sldLayoutMkLst>
          <pc:spChg chg="mod">
            <ac:chgData name="Anna Nölle" userId="38c946b4-5e59-4c84-84ef-c4a1433b34c8" providerId="ADAL" clId="{ADCE0544-3199-4A4C-AFA1-F47EB1DA22A9}" dt="2024-11-05T16:54:57.674" v="226" actId="20577"/>
            <ac:spMkLst>
              <pc:docMk/>
              <pc:sldMasterMk cId="2394396925" sldId="2147483661"/>
              <pc:sldLayoutMk cId="496303994" sldId="2147483679"/>
              <ac:spMk id="13" creationId="{C6C5D7BB-F081-AE0C-6BAA-5C53E9968F72}"/>
            </ac:spMkLst>
          </pc:spChg>
        </pc:sldLayoutChg>
        <pc:sldLayoutChg chg="modSp mod">
          <pc:chgData name="Anna Nölle" userId="38c946b4-5e59-4c84-84ef-c4a1433b34c8" providerId="ADAL" clId="{ADCE0544-3199-4A4C-AFA1-F47EB1DA22A9}" dt="2024-11-05T16:54:48.343" v="225" actId="20577"/>
          <pc:sldLayoutMkLst>
            <pc:docMk/>
            <pc:sldMasterMk cId="2394396925" sldId="2147483661"/>
            <pc:sldLayoutMk cId="1501148472" sldId="2147483680"/>
          </pc:sldLayoutMkLst>
        </pc:sldLayoutChg>
        <pc:sldLayoutChg chg="modSp mod">
          <pc:chgData name="Anna Nölle" userId="38c946b4-5e59-4c84-84ef-c4a1433b34c8" providerId="ADAL" clId="{ADCE0544-3199-4A4C-AFA1-F47EB1DA22A9}" dt="2024-11-05T16:53:56.788" v="222" actId="20577"/>
          <pc:sldLayoutMkLst>
            <pc:docMk/>
            <pc:sldMasterMk cId="2394396925" sldId="2147483661"/>
            <pc:sldLayoutMk cId="2088388667" sldId="2147483681"/>
          </pc:sldLayoutMkLst>
        </pc:sldLayoutChg>
        <pc:sldLayoutChg chg="modSp mod">
          <pc:chgData name="Anna Nölle" userId="38c946b4-5e59-4c84-84ef-c4a1433b34c8" providerId="ADAL" clId="{ADCE0544-3199-4A4C-AFA1-F47EB1DA22A9}" dt="2024-11-05T16:54:15.264" v="224"/>
          <pc:sldLayoutMkLst>
            <pc:docMk/>
            <pc:sldMasterMk cId="2394396925" sldId="2147483661"/>
            <pc:sldLayoutMk cId="3859855295" sldId="2147483683"/>
          </pc:sldLayoutMkLst>
          <pc:spChg chg="mod">
            <ac:chgData name="Anna Nölle" userId="38c946b4-5e59-4c84-84ef-c4a1433b34c8" providerId="ADAL" clId="{ADCE0544-3199-4A4C-AFA1-F47EB1DA22A9}" dt="2024-11-05T16:54:15.264" v="224"/>
            <ac:spMkLst>
              <pc:docMk/>
              <pc:sldMasterMk cId="2394396925" sldId="2147483661"/>
              <pc:sldLayoutMk cId="3859855295" sldId="2147483683"/>
              <ac:spMk id="14" creationId="{BED520A0-5A91-65BD-5356-54F489A6981F}"/>
            </ac:spMkLst>
          </pc:spChg>
        </pc:sldLayoutChg>
        <pc:sldLayoutChg chg="modSp mod">
          <pc:chgData name="Anna Nölle" userId="38c946b4-5e59-4c84-84ef-c4a1433b34c8" providerId="ADAL" clId="{ADCE0544-3199-4A4C-AFA1-F47EB1DA22A9}" dt="2024-11-05T16:51:30.775" v="218" actId="2711"/>
          <pc:sldLayoutMkLst>
            <pc:docMk/>
            <pc:sldMasterMk cId="2394396925" sldId="2147483661"/>
            <pc:sldLayoutMk cId="3371246564" sldId="2147483684"/>
          </pc:sldLayoutMkLst>
          <pc:spChg chg="mod">
            <ac:chgData name="Anna Nölle" userId="38c946b4-5e59-4c84-84ef-c4a1433b34c8" providerId="ADAL" clId="{ADCE0544-3199-4A4C-AFA1-F47EB1DA22A9}" dt="2024-11-05T16:47:47.787" v="210" actId="207"/>
            <ac:spMkLst>
              <pc:docMk/>
              <pc:sldMasterMk cId="2394396925" sldId="2147483661"/>
              <pc:sldLayoutMk cId="3371246564" sldId="2147483684"/>
              <ac:spMk id="3" creationId="{4F11DD7E-C0C1-77E5-16C8-3A605512BA19}"/>
            </ac:spMkLst>
          </pc:spChg>
          <pc:spChg chg="mod">
            <ac:chgData name="Anna Nölle" userId="38c946b4-5e59-4c84-84ef-c4a1433b34c8" providerId="ADAL" clId="{ADCE0544-3199-4A4C-AFA1-F47EB1DA22A9}" dt="2024-11-05T16:49:15.990" v="215" actId="255"/>
            <ac:spMkLst>
              <pc:docMk/>
              <pc:sldMasterMk cId="2394396925" sldId="2147483661"/>
              <pc:sldLayoutMk cId="3371246564" sldId="2147483684"/>
              <ac:spMk id="14" creationId="{E856A02A-682F-0AB9-2B00-E8155AE64F0B}"/>
            </ac:spMkLst>
          </pc:spChg>
          <pc:spChg chg="mod">
            <ac:chgData name="Anna Nölle" userId="38c946b4-5e59-4c84-84ef-c4a1433b34c8" providerId="ADAL" clId="{ADCE0544-3199-4A4C-AFA1-F47EB1DA22A9}" dt="2024-11-05T16:51:30.775" v="218" actId="2711"/>
            <ac:spMkLst>
              <pc:docMk/>
              <pc:sldMasterMk cId="2394396925" sldId="2147483661"/>
              <pc:sldLayoutMk cId="3371246564" sldId="2147483684"/>
              <ac:spMk id="16" creationId="{C204FC51-3AA1-2470-229C-C3E81D8C292B}"/>
            </ac:spMkLst>
          </pc:spChg>
        </pc:sldLayoutChg>
      </pc:sldMasterChg>
    </pc:docChg>
  </pc:docChgLst>
  <pc:docChgLst>
    <pc:chgData name="Anna Nölle" userId="S::anna.noelle@ekipa.de::38c946b4-5e59-4c84-84ef-c4a1433b34c8" providerId="AD" clId="Web-{08CFC843-0861-1550-2A61-156040E160F9}"/>
    <pc:docChg chg="modSld">
      <pc:chgData name="Anna Nölle" userId="S::anna.noelle@ekipa.de::38c946b4-5e59-4c84-84ef-c4a1433b34c8" providerId="AD" clId="Web-{08CFC843-0861-1550-2A61-156040E160F9}" dt="2024-11-05T16:07:16.141" v="1"/>
      <pc:docMkLst>
        <pc:docMk/>
      </pc:docMkLst>
      <pc:sldChg chg="addSp delSp">
        <pc:chgData name="Anna Nölle" userId="S::anna.noelle@ekipa.de::38c946b4-5e59-4c84-84ef-c4a1433b34c8" providerId="AD" clId="Web-{08CFC843-0861-1550-2A61-156040E160F9}" dt="2024-11-05T16:07:16.141" v="1"/>
        <pc:sldMkLst>
          <pc:docMk/>
          <pc:sldMk cId="886721739" sldId="272"/>
        </pc:sldMkLst>
      </pc:sldChg>
    </pc:docChg>
  </pc:docChgLst>
  <pc:docChgLst>
    <pc:chgData name="Lidia Welldeabzghi" userId="6657851c-35d9-4326-b5bf-045b30d4ae05" providerId="ADAL" clId="{74406705-35CF-43E4-A4F1-CA1EBEA32B95}"/>
    <pc:docChg chg="delSld modSection">
      <pc:chgData name="Lidia Welldeabzghi" userId="6657851c-35d9-4326-b5bf-045b30d4ae05" providerId="ADAL" clId="{74406705-35CF-43E4-A4F1-CA1EBEA32B95}" dt="2024-11-05T10:07:19.747" v="1" actId="47"/>
      <pc:docMkLst>
        <pc:docMk/>
      </pc:docMkLst>
      <pc:sldChg chg="del">
        <pc:chgData name="Lidia Welldeabzghi" userId="6657851c-35d9-4326-b5bf-045b30d4ae05" providerId="ADAL" clId="{74406705-35CF-43E4-A4F1-CA1EBEA32B95}" dt="2024-11-05T10:07:18.821" v="0" actId="47"/>
        <pc:sldMkLst>
          <pc:docMk/>
          <pc:sldMk cId="2795643270" sldId="275"/>
        </pc:sldMkLst>
      </pc:sldChg>
      <pc:sldChg chg="del">
        <pc:chgData name="Lidia Welldeabzghi" userId="6657851c-35d9-4326-b5bf-045b30d4ae05" providerId="ADAL" clId="{74406705-35CF-43E4-A4F1-CA1EBEA32B95}" dt="2024-11-05T10:07:19.747" v="1" actId="47"/>
        <pc:sldMkLst>
          <pc:docMk/>
          <pc:sldMk cId="315352889" sldId="276"/>
        </pc:sldMkLst>
      </pc:sldChg>
      <pc:sldMasterChg chg="delSldLayout">
        <pc:chgData name="Lidia Welldeabzghi" userId="6657851c-35d9-4326-b5bf-045b30d4ae05" providerId="ADAL" clId="{74406705-35CF-43E4-A4F1-CA1EBEA32B95}" dt="2024-11-05T10:07:18.821" v="0" actId="47"/>
        <pc:sldMasterMkLst>
          <pc:docMk/>
          <pc:sldMasterMk cId="2394396925" sldId="2147483661"/>
        </pc:sldMasterMkLst>
        <pc:sldLayoutChg chg="del">
          <pc:chgData name="Lidia Welldeabzghi" userId="6657851c-35d9-4326-b5bf-045b30d4ae05" providerId="ADAL" clId="{74406705-35CF-43E4-A4F1-CA1EBEA32B95}" dt="2024-11-05T10:07:18.821" v="0" actId="47"/>
          <pc:sldLayoutMkLst>
            <pc:docMk/>
            <pc:sldMasterMk cId="2394396925" sldId="2147483661"/>
            <pc:sldLayoutMk cId="2460657533" sldId="2147483688"/>
          </pc:sldLayoutMkLst>
        </pc:sldLayoutChg>
      </pc:sldMasterChg>
    </pc:docChg>
  </pc:docChgLst>
  <pc:docChgLst>
    <pc:chgData name="Nico Heby" userId="c88c6920-9e16-4a7e-acac-31863610828a" providerId="ADAL" clId="{D622D7F0-D8CD-4ED2-A0E4-C19904897FBF}"/>
    <pc:docChg chg="undo custSel modSld">
      <pc:chgData name="Nico Heby" userId="c88c6920-9e16-4a7e-acac-31863610828a" providerId="ADAL" clId="{D622D7F0-D8CD-4ED2-A0E4-C19904897FBF}" dt="2024-03-10T16:48:10.154" v="10"/>
      <pc:docMkLst>
        <pc:docMk/>
      </pc:docMkLst>
      <pc:sldChg chg="addCm">
        <pc:chgData name="Nico Heby" userId="c88c6920-9e16-4a7e-acac-31863610828a" providerId="ADAL" clId="{D622D7F0-D8CD-4ED2-A0E4-C19904897FBF}" dt="2024-03-10T16:48:10.154" v="10"/>
        <pc:sldMkLst>
          <pc:docMk/>
          <pc:sldMk cId="1713955980" sldId="257"/>
        </pc:sldMkLst>
        <pc:extLst>
          <p:ext xmlns:p="http://schemas.openxmlformats.org/presentationml/2006/main" uri="{D6D511B9-2390-475A-947B-AFAB55BFBCF1}">
            <pc226:cmChg xmlns:pc226="http://schemas.microsoft.com/office/powerpoint/2022/06/main/command" chg="add">
              <pc226:chgData name="Nico Heby" userId="c88c6920-9e16-4a7e-acac-31863610828a" providerId="ADAL" clId="{D622D7F0-D8CD-4ED2-A0E4-C19904897FBF}" dt="2024-03-10T16:45:25.211" v="2"/>
              <pc2:cmMkLst xmlns:pc2="http://schemas.microsoft.com/office/powerpoint/2019/9/main/command">
                <pc:docMk/>
                <pc:sldMk cId="1713955980" sldId="257"/>
                <pc2:cmMk id="{C07BF723-4E32-4137-85A9-6D0600AD296F}"/>
              </pc2:cmMkLst>
            </pc226:cmChg>
            <pc226:cmChg xmlns:pc226="http://schemas.microsoft.com/office/powerpoint/2022/06/main/command" chg="add">
              <pc226:chgData name="Nico Heby" userId="c88c6920-9e16-4a7e-acac-31863610828a" providerId="ADAL" clId="{D622D7F0-D8CD-4ED2-A0E4-C19904897FBF}" dt="2024-03-10T16:48:10.154" v="10"/>
              <pc2:cmMkLst xmlns:pc2="http://schemas.microsoft.com/office/powerpoint/2019/9/main/command">
                <pc:docMk/>
                <pc:sldMk cId="1713955980" sldId="257"/>
                <pc2:cmMk id="{4C3AABE8-ECBD-49DD-B273-8C8248F841AA}"/>
              </pc2:cmMkLst>
            </pc226:cmChg>
          </p:ext>
        </pc:extLst>
      </pc:sldChg>
      <pc:sldChg chg="addSp delSp mod addCm delCm modCm">
        <pc:chgData name="Nico Heby" userId="c88c6920-9e16-4a7e-acac-31863610828a" providerId="ADAL" clId="{D622D7F0-D8CD-4ED2-A0E4-C19904897FBF}" dt="2024-03-10T16:46:37.610" v="8"/>
        <pc:sldMkLst>
          <pc:docMk/>
          <pc:sldMk cId="1148641694" sldId="260"/>
        </pc:sldMkLst>
        <pc:extLst>
          <p:ext xmlns:p="http://schemas.openxmlformats.org/presentationml/2006/main" uri="{D6D511B9-2390-475A-947B-AFAB55BFBCF1}">
            <pc226:cmChg xmlns:pc226="http://schemas.microsoft.com/office/powerpoint/2022/06/main/command" chg="add del mod">
              <pc226:chgData name="Nico Heby" userId="c88c6920-9e16-4a7e-acac-31863610828a" providerId="ADAL" clId="{D622D7F0-D8CD-4ED2-A0E4-C19904897FBF}" dt="2024-03-10T16:46:34.855" v="7"/>
              <pc2:cmMkLst xmlns:pc2="http://schemas.microsoft.com/office/powerpoint/2019/9/main/command">
                <pc:docMk/>
                <pc:sldMk cId="1148641694" sldId="260"/>
                <pc2:cmMk id="{1387A9E0-0D2B-4D6A-8A43-86DFE1E42C77}"/>
              </pc2:cmMkLst>
            </pc226:cmChg>
            <pc226:cmChg xmlns:pc226="http://schemas.microsoft.com/office/powerpoint/2022/06/main/command" chg="add">
              <pc226:chgData name="Nico Heby" userId="c88c6920-9e16-4a7e-acac-31863610828a" providerId="ADAL" clId="{D622D7F0-D8CD-4ED2-A0E4-C19904897FBF}" dt="2024-03-10T16:46:37.610" v="8"/>
              <pc2:cmMkLst xmlns:pc2="http://schemas.microsoft.com/office/powerpoint/2019/9/main/command">
                <pc:docMk/>
                <pc:sldMk cId="1148641694" sldId="260"/>
                <pc2:cmMk id="{759012F3-FCE0-4763-9CE8-C3C3B0FFDF1E}"/>
              </pc2:cmMkLst>
            </pc226:cmChg>
          </p:ext>
        </pc:extLst>
      </pc:sldChg>
      <pc:sldChg chg="addCm">
        <pc:chgData name="Nico Heby" userId="c88c6920-9e16-4a7e-acac-31863610828a" providerId="ADAL" clId="{D622D7F0-D8CD-4ED2-A0E4-C19904897FBF}" dt="2024-03-10T16:46:51.723" v="9"/>
        <pc:sldMkLst>
          <pc:docMk/>
          <pc:sldMk cId="537293043" sldId="261"/>
        </pc:sldMkLst>
        <pc:extLst>
          <p:ext xmlns:p="http://schemas.openxmlformats.org/presentationml/2006/main" uri="{D6D511B9-2390-475A-947B-AFAB55BFBCF1}">
            <pc226:cmChg xmlns:pc226="http://schemas.microsoft.com/office/powerpoint/2022/06/main/command" chg="add">
              <pc226:chgData name="Nico Heby" userId="c88c6920-9e16-4a7e-acac-31863610828a" providerId="ADAL" clId="{D622D7F0-D8CD-4ED2-A0E4-C19904897FBF}" dt="2024-03-10T16:46:51.723" v="9"/>
              <pc2:cmMkLst xmlns:pc2="http://schemas.microsoft.com/office/powerpoint/2019/9/main/command">
                <pc:docMk/>
                <pc:sldMk cId="537293043" sldId="261"/>
                <pc2:cmMk id="{1D3ADE79-0D31-424F-A52E-3B69429E1099}"/>
              </pc2:cmMkLst>
            </pc226:cmChg>
          </p:ext>
        </pc:extLst>
      </pc:sldChg>
      <pc:sldChg chg="addCm modCm">
        <pc:chgData name="Nico Heby" userId="c88c6920-9e16-4a7e-acac-31863610828a" providerId="ADAL" clId="{D622D7F0-D8CD-4ED2-A0E4-C19904897FBF}" dt="2024-03-10T16:41:14.945" v="1" actId="2056"/>
        <pc:sldMkLst>
          <pc:docMk/>
          <pc:sldMk cId="87104356" sldId="263"/>
        </pc:sldMkLst>
        <pc:extLst>
          <p:ext xmlns:p="http://schemas.openxmlformats.org/presentationml/2006/main" uri="{D6D511B9-2390-475A-947B-AFAB55BFBCF1}">
            <pc226:cmChg xmlns:pc226="http://schemas.microsoft.com/office/powerpoint/2022/06/main/command" chg="add mod">
              <pc226:chgData name="Nico Heby" userId="c88c6920-9e16-4a7e-acac-31863610828a" providerId="ADAL" clId="{D622D7F0-D8CD-4ED2-A0E4-C19904897FBF}" dt="2024-03-10T16:41:14.945" v="1" actId="2056"/>
              <pc2:cmMkLst xmlns:pc2="http://schemas.microsoft.com/office/powerpoint/2019/9/main/command">
                <pc:docMk/>
                <pc:sldMk cId="87104356" sldId="263"/>
                <pc2:cmMk id="{9F4D0BD4-C490-46D9-9EDE-D51E5F839369}"/>
              </pc2:cmMkLst>
            </pc226:cmChg>
          </p:ext>
        </pc:extLst>
      </pc:sldChg>
    </pc:docChg>
  </pc:docChgLst>
  <pc:docChgLst>
    <pc:chgData name="Josephine Hoffheinz" userId="e0f5c9e3-43ea-4b53-8ebb-53a75749d87d" providerId="ADAL" clId="{179F52D1-2137-5B43-A18E-ABAA34D2B848}"/>
    <pc:docChg chg="delSld modSection">
      <pc:chgData name="Josephine Hoffheinz" userId="e0f5c9e3-43ea-4b53-8ebb-53a75749d87d" providerId="ADAL" clId="{179F52D1-2137-5B43-A18E-ABAA34D2B848}" dt="2024-04-29T11:13:10.095" v="0" actId="2696"/>
      <pc:docMkLst>
        <pc:docMk/>
      </pc:docMkLst>
      <pc:sldChg chg="del">
        <pc:chgData name="Josephine Hoffheinz" userId="e0f5c9e3-43ea-4b53-8ebb-53a75749d87d" providerId="ADAL" clId="{179F52D1-2137-5B43-A18E-ABAA34D2B848}" dt="2024-04-29T11:13:10.095" v="0" actId="2696"/>
        <pc:sldMkLst>
          <pc:docMk/>
          <pc:sldMk cId="4233395722" sldId="267"/>
        </pc:sldMkLst>
      </pc:sldChg>
    </pc:docChg>
  </pc:docChgLst>
  <pc:docChgLst>
    <pc:chgData name="Lidia Welldeabzghi" userId="6657851c-35d9-4326-b5bf-045b30d4ae05" providerId="ADAL" clId="{733182D3-4FE0-48F1-B45A-30869E9CBB65}"/>
    <pc:docChg chg="undo redo custSel modSld modMainMaster">
      <pc:chgData name="Lidia Welldeabzghi" userId="6657851c-35d9-4326-b5bf-045b30d4ae05" providerId="ADAL" clId="{733182D3-4FE0-48F1-B45A-30869E9CBB65}" dt="2024-12-11T09:56:03.940" v="426" actId="20577"/>
      <pc:docMkLst>
        <pc:docMk/>
      </pc:docMkLst>
      <pc:sldChg chg="delSp modSp mod">
        <pc:chgData name="Lidia Welldeabzghi" userId="6657851c-35d9-4326-b5bf-045b30d4ae05" providerId="ADAL" clId="{733182D3-4FE0-48F1-B45A-30869E9CBB65}" dt="2024-11-27T13:53:50.621" v="211" actId="478"/>
        <pc:sldMkLst>
          <pc:docMk/>
          <pc:sldMk cId="642391188" sldId="266"/>
        </pc:sldMkLst>
      </pc:sldChg>
      <pc:sldChg chg="modSp mod">
        <pc:chgData name="Lidia Welldeabzghi" userId="6657851c-35d9-4326-b5bf-045b30d4ae05" providerId="ADAL" clId="{733182D3-4FE0-48F1-B45A-30869E9CBB65}" dt="2024-11-27T13:56:32.550" v="245" actId="20577"/>
        <pc:sldMkLst>
          <pc:docMk/>
          <pc:sldMk cId="985856299" sldId="268"/>
        </pc:sldMkLst>
        <pc:spChg chg="mod">
          <ac:chgData name="Lidia Welldeabzghi" userId="6657851c-35d9-4326-b5bf-045b30d4ae05" providerId="ADAL" clId="{733182D3-4FE0-48F1-B45A-30869E9CBB65}" dt="2024-11-27T13:56:32.550" v="245" actId="20577"/>
          <ac:spMkLst>
            <pc:docMk/>
            <pc:sldMk cId="985856299" sldId="268"/>
            <ac:spMk id="12" creationId="{1906BFB9-6120-5EFD-4450-2795C36A4F77}"/>
          </ac:spMkLst>
        </pc:spChg>
      </pc:sldChg>
      <pc:sldChg chg="addSp delSp modSp mod chgLayout">
        <pc:chgData name="Lidia Welldeabzghi" userId="6657851c-35d9-4326-b5bf-045b30d4ae05" providerId="ADAL" clId="{733182D3-4FE0-48F1-B45A-30869E9CBB65}" dt="2024-11-27T14:01:31.064" v="272" actId="478"/>
        <pc:sldMkLst>
          <pc:docMk/>
          <pc:sldMk cId="2793519984" sldId="274"/>
        </pc:sldMkLst>
        <pc:spChg chg="add mod ord">
          <ac:chgData name="Lidia Welldeabzghi" userId="6657851c-35d9-4326-b5bf-045b30d4ae05" providerId="ADAL" clId="{733182D3-4FE0-48F1-B45A-30869E9CBB65}" dt="2024-11-27T13:54:11.118" v="212" actId="700"/>
          <ac:spMkLst>
            <pc:docMk/>
            <pc:sldMk cId="2793519984" sldId="274"/>
            <ac:spMk id="7" creationId="{16049E81-6D1F-E5DB-8CF4-ACBCDF3951A6}"/>
          </ac:spMkLst>
        </pc:spChg>
        <pc:spChg chg="add mod ord">
          <ac:chgData name="Lidia Welldeabzghi" userId="6657851c-35d9-4326-b5bf-045b30d4ae05" providerId="ADAL" clId="{733182D3-4FE0-48F1-B45A-30869E9CBB65}" dt="2024-11-27T13:54:11.118" v="212" actId="700"/>
          <ac:spMkLst>
            <pc:docMk/>
            <pc:sldMk cId="2793519984" sldId="274"/>
            <ac:spMk id="8" creationId="{6094350B-AB22-790E-422E-A452CF1483F1}"/>
          </ac:spMkLst>
        </pc:spChg>
        <pc:spChg chg="add mod ord">
          <ac:chgData name="Lidia Welldeabzghi" userId="6657851c-35d9-4326-b5bf-045b30d4ae05" providerId="ADAL" clId="{733182D3-4FE0-48F1-B45A-30869E9CBB65}" dt="2024-11-27T13:54:11.118" v="212" actId="700"/>
          <ac:spMkLst>
            <pc:docMk/>
            <pc:sldMk cId="2793519984" sldId="274"/>
            <ac:spMk id="9" creationId="{2D25A1A5-4C10-574D-F056-D215480C32BD}"/>
          </ac:spMkLst>
        </pc:spChg>
      </pc:sldChg>
      <pc:sldMasterChg chg="modSldLayout">
        <pc:chgData name="Lidia Welldeabzghi" userId="6657851c-35d9-4326-b5bf-045b30d4ae05" providerId="ADAL" clId="{733182D3-4FE0-48F1-B45A-30869E9CBB65}" dt="2024-12-11T09:56:03.940" v="426" actId="20577"/>
        <pc:sldMasterMkLst>
          <pc:docMk/>
          <pc:sldMasterMk cId="2394396925" sldId="2147483661"/>
        </pc:sldMasterMkLst>
        <pc:sldLayoutChg chg="addSp delSp modSp mod">
          <pc:chgData name="Lidia Welldeabzghi" userId="6657851c-35d9-4326-b5bf-045b30d4ae05" providerId="ADAL" clId="{733182D3-4FE0-48F1-B45A-30869E9CBB65}" dt="2024-11-29T16:59:11.997" v="282"/>
          <pc:sldLayoutMkLst>
            <pc:docMk/>
            <pc:sldMasterMk cId="2394396925" sldId="2147483661"/>
            <pc:sldLayoutMk cId="3485044174" sldId="2147483678"/>
          </pc:sldLayoutMkLst>
          <pc:spChg chg="add mod">
            <ac:chgData name="Lidia Welldeabzghi" userId="6657851c-35d9-4326-b5bf-045b30d4ae05" providerId="ADAL" clId="{733182D3-4FE0-48F1-B45A-30869E9CBB65}" dt="2024-11-29T16:59:11.997" v="282"/>
            <ac:spMkLst>
              <pc:docMk/>
              <pc:sldMasterMk cId="2394396925" sldId="2147483661"/>
              <pc:sldLayoutMk cId="3485044174" sldId="2147483678"/>
              <ac:spMk id="2" creationId="{7CD72C35-267C-F381-69DA-5768942A0782}"/>
            </ac:spMkLst>
          </pc:spChg>
          <pc:spChg chg="mod">
            <ac:chgData name="Lidia Welldeabzghi" userId="6657851c-35d9-4326-b5bf-045b30d4ae05" providerId="ADAL" clId="{733182D3-4FE0-48F1-B45A-30869E9CBB65}" dt="2024-11-26T17:35:25.288" v="21" actId="20577"/>
            <ac:spMkLst>
              <pc:docMk/>
              <pc:sldMasterMk cId="2394396925" sldId="2147483661"/>
              <pc:sldLayoutMk cId="3485044174" sldId="2147483678"/>
              <ac:spMk id="9" creationId="{3676FF84-31E1-C937-463E-EA12653DED04}"/>
            </ac:spMkLst>
          </pc:spChg>
          <pc:spChg chg="mod">
            <ac:chgData name="Lidia Welldeabzghi" userId="6657851c-35d9-4326-b5bf-045b30d4ae05" providerId="ADAL" clId="{733182D3-4FE0-48F1-B45A-30869E9CBB65}" dt="2024-11-29T16:57:59.703" v="277" actId="20577"/>
            <ac:spMkLst>
              <pc:docMk/>
              <pc:sldMasterMk cId="2394396925" sldId="2147483661"/>
              <pc:sldLayoutMk cId="3485044174" sldId="2147483678"/>
              <ac:spMk id="14" creationId="{76F030FD-CF8C-493C-44C2-2ADB5AE0E234}"/>
            </ac:spMkLst>
          </pc:spChg>
        </pc:sldLayoutChg>
        <pc:sldLayoutChg chg="delSp modSp mod">
          <pc:chgData name="Lidia Welldeabzghi" userId="6657851c-35d9-4326-b5bf-045b30d4ae05" providerId="ADAL" clId="{733182D3-4FE0-48F1-B45A-30869E9CBB65}" dt="2024-11-26T17:48:00.982" v="37" actId="14100"/>
          <pc:sldLayoutMkLst>
            <pc:docMk/>
            <pc:sldMasterMk cId="2394396925" sldId="2147483661"/>
            <pc:sldLayoutMk cId="496303994" sldId="2147483679"/>
          </pc:sldLayoutMkLst>
          <pc:spChg chg="mod">
            <ac:chgData name="Lidia Welldeabzghi" userId="6657851c-35d9-4326-b5bf-045b30d4ae05" providerId="ADAL" clId="{733182D3-4FE0-48F1-B45A-30869E9CBB65}" dt="2024-11-26T17:47:57.964" v="36" actId="1076"/>
            <ac:spMkLst>
              <pc:docMk/>
              <pc:sldMasterMk cId="2394396925" sldId="2147483661"/>
              <pc:sldLayoutMk cId="496303994" sldId="2147483679"/>
              <ac:spMk id="17" creationId="{2F53D774-873F-C6FD-D61E-FE87D936EA5F}"/>
            </ac:spMkLst>
          </pc:spChg>
          <pc:spChg chg="mod">
            <ac:chgData name="Lidia Welldeabzghi" userId="6657851c-35d9-4326-b5bf-045b30d4ae05" providerId="ADAL" clId="{733182D3-4FE0-48F1-B45A-30869E9CBB65}" dt="2024-11-26T17:48:00.982" v="37" actId="14100"/>
            <ac:spMkLst>
              <pc:docMk/>
              <pc:sldMasterMk cId="2394396925" sldId="2147483661"/>
              <pc:sldLayoutMk cId="496303994" sldId="2147483679"/>
              <ac:spMk id="32" creationId="{3D97CCEF-8B32-DA8D-8220-433DBAC8C95B}"/>
            </ac:spMkLst>
          </pc:spChg>
        </pc:sldLayoutChg>
        <pc:sldLayoutChg chg="modSp mod">
          <pc:chgData name="Lidia Welldeabzghi" userId="6657851c-35d9-4326-b5bf-045b30d4ae05" providerId="ADAL" clId="{733182D3-4FE0-48F1-B45A-30869E9CBB65}" dt="2024-12-11T09:56:03.940" v="426" actId="20577"/>
          <pc:sldLayoutMkLst>
            <pc:docMk/>
            <pc:sldMasterMk cId="2394396925" sldId="2147483661"/>
            <pc:sldLayoutMk cId="3859855295" sldId="2147483683"/>
          </pc:sldLayoutMkLst>
          <pc:spChg chg="mod">
            <ac:chgData name="Lidia Welldeabzghi" userId="6657851c-35d9-4326-b5bf-045b30d4ae05" providerId="ADAL" clId="{733182D3-4FE0-48F1-B45A-30869E9CBB65}" dt="2024-11-26T17:45:50.322" v="24"/>
            <ac:spMkLst>
              <pc:docMk/>
              <pc:sldMasterMk cId="2394396925" sldId="2147483661"/>
              <pc:sldLayoutMk cId="3859855295" sldId="2147483683"/>
              <ac:spMk id="5" creationId="{0A96F4E7-0BC6-6E08-9BA6-D3347C795D03}"/>
            </ac:spMkLst>
          </pc:spChg>
          <pc:spChg chg="mod">
            <ac:chgData name="Lidia Welldeabzghi" userId="6657851c-35d9-4326-b5bf-045b30d4ae05" providerId="ADAL" clId="{733182D3-4FE0-48F1-B45A-30869E9CBB65}" dt="2024-11-26T17:46:50.008" v="28" actId="20577"/>
            <ac:spMkLst>
              <pc:docMk/>
              <pc:sldMasterMk cId="2394396925" sldId="2147483661"/>
              <pc:sldLayoutMk cId="3859855295" sldId="2147483683"/>
              <ac:spMk id="6" creationId="{3BF7658C-9DAC-AECA-6642-220AA6A467F4}"/>
            </ac:spMkLst>
          </pc:spChg>
          <pc:spChg chg="mod">
            <ac:chgData name="Lidia Welldeabzghi" userId="6657851c-35d9-4326-b5bf-045b30d4ae05" providerId="ADAL" clId="{733182D3-4FE0-48F1-B45A-30869E9CBB65}" dt="2024-12-11T09:56:03.940" v="426" actId="20577"/>
            <ac:spMkLst>
              <pc:docMk/>
              <pc:sldMasterMk cId="2394396925" sldId="2147483661"/>
              <pc:sldLayoutMk cId="3859855295" sldId="2147483683"/>
              <ac:spMk id="11" creationId="{366E3751-4A42-3B8D-5208-B03E95659924}"/>
            </ac:spMkLst>
          </pc:spChg>
          <pc:spChg chg="mod">
            <ac:chgData name="Lidia Welldeabzghi" userId="6657851c-35d9-4326-b5bf-045b30d4ae05" providerId="ADAL" clId="{733182D3-4FE0-48F1-B45A-30869E9CBB65}" dt="2024-11-26T17:47:10.936" v="34"/>
            <ac:spMkLst>
              <pc:docMk/>
              <pc:sldMasterMk cId="2394396925" sldId="2147483661"/>
              <pc:sldLayoutMk cId="3859855295" sldId="2147483683"/>
              <ac:spMk id="14" creationId="{BED520A0-5A91-65BD-5356-54F489A6981F}"/>
            </ac:spMkLst>
          </pc:spChg>
        </pc:sldLayoutChg>
        <pc:sldLayoutChg chg="modSp mod">
          <pc:chgData name="Lidia Welldeabzghi" userId="6657851c-35d9-4326-b5bf-045b30d4ae05" providerId="ADAL" clId="{733182D3-4FE0-48F1-B45A-30869E9CBB65}" dt="2024-11-27T13:53:34.010" v="209" actId="14100"/>
          <pc:sldLayoutMkLst>
            <pc:docMk/>
            <pc:sldMasterMk cId="2394396925" sldId="2147483661"/>
            <pc:sldLayoutMk cId="3371246564" sldId="2147483684"/>
          </pc:sldLayoutMkLst>
          <pc:spChg chg="mod">
            <ac:chgData name="Lidia Welldeabzghi" userId="6657851c-35d9-4326-b5bf-045b30d4ae05" providerId="ADAL" clId="{733182D3-4FE0-48F1-B45A-30869E9CBB65}" dt="2024-11-27T13:53:19.562" v="207" actId="1076"/>
            <ac:spMkLst>
              <pc:docMk/>
              <pc:sldMasterMk cId="2394396925" sldId="2147483661"/>
              <pc:sldLayoutMk cId="3371246564" sldId="2147483684"/>
              <ac:spMk id="3" creationId="{4F11DD7E-C0C1-77E5-16C8-3A605512BA19}"/>
            </ac:spMkLst>
          </pc:spChg>
          <pc:spChg chg="mod">
            <ac:chgData name="Lidia Welldeabzghi" userId="6657851c-35d9-4326-b5bf-045b30d4ae05" providerId="ADAL" clId="{733182D3-4FE0-48F1-B45A-30869E9CBB65}" dt="2024-11-27T13:48:46.437" v="201" actId="1076"/>
            <ac:spMkLst>
              <pc:docMk/>
              <pc:sldMasterMk cId="2394396925" sldId="2147483661"/>
              <pc:sldLayoutMk cId="3371246564" sldId="2147483684"/>
              <ac:spMk id="6" creationId="{4C24A9EB-41FA-41D8-BA69-871ACB50E6EB}"/>
            </ac:spMkLst>
          </pc:spChg>
          <pc:spChg chg="mod">
            <ac:chgData name="Lidia Welldeabzghi" userId="6657851c-35d9-4326-b5bf-045b30d4ae05" providerId="ADAL" clId="{733182D3-4FE0-48F1-B45A-30869E9CBB65}" dt="2024-11-27T13:53:34.010" v="209" actId="14100"/>
            <ac:spMkLst>
              <pc:docMk/>
              <pc:sldMasterMk cId="2394396925" sldId="2147483661"/>
              <pc:sldLayoutMk cId="3371246564" sldId="2147483684"/>
              <ac:spMk id="14" creationId="{E856A02A-682F-0AB9-2B00-E8155AE64F0B}"/>
            </ac:spMkLst>
          </pc:spChg>
          <pc:spChg chg="mod">
            <ac:chgData name="Lidia Welldeabzghi" userId="6657851c-35d9-4326-b5bf-045b30d4ae05" providerId="ADAL" clId="{733182D3-4FE0-48F1-B45A-30869E9CBB65}" dt="2024-11-27T13:48:52.497" v="202" actId="1076"/>
            <ac:spMkLst>
              <pc:docMk/>
              <pc:sldMasterMk cId="2394396925" sldId="2147483661"/>
              <pc:sldLayoutMk cId="3371246564" sldId="2147483684"/>
              <ac:spMk id="15" creationId="{197EFB13-7FAF-2B6D-413F-9CAFECE832BF}"/>
            </ac:spMkLst>
          </pc:spChg>
          <pc:spChg chg="mod">
            <ac:chgData name="Lidia Welldeabzghi" userId="6657851c-35d9-4326-b5bf-045b30d4ae05" providerId="ADAL" clId="{733182D3-4FE0-48F1-B45A-30869E9CBB65}" dt="2024-11-27T13:53:22.547" v="208" actId="1076"/>
            <ac:spMkLst>
              <pc:docMk/>
              <pc:sldMasterMk cId="2394396925" sldId="2147483661"/>
              <pc:sldLayoutMk cId="3371246564" sldId="2147483684"/>
              <ac:spMk id="16" creationId="{C204FC51-3AA1-2470-229C-C3E81D8C292B}"/>
            </ac:spMkLst>
          </pc:spChg>
        </pc:sldLayoutChg>
      </pc:sldMasterChg>
    </pc:docChg>
  </pc:docChgLst>
  <pc:docChgLst>
    <pc:chgData name="Hannah Werner" userId="6f96a161-cb2c-4bc7-a90d-3c38d78bf0fc" providerId="ADAL" clId="{F096D414-503F-49EC-841F-5909FC2345B5}"/>
    <pc:docChg chg="undo redo custSel modSld modMainMaster">
      <pc:chgData name="Hannah Werner" userId="6f96a161-cb2c-4bc7-a90d-3c38d78bf0fc" providerId="ADAL" clId="{F096D414-503F-49EC-841F-5909FC2345B5}" dt="2024-09-24T09:21:27.471" v="519"/>
      <pc:docMkLst>
        <pc:docMk/>
      </pc:docMkLst>
      <pc:sldChg chg="addSp modSp">
        <pc:chgData name="Hannah Werner" userId="6f96a161-cb2c-4bc7-a90d-3c38d78bf0fc" providerId="ADAL" clId="{F096D414-503F-49EC-841F-5909FC2345B5}" dt="2024-09-24T09:21:27.471" v="519"/>
        <pc:sldMkLst>
          <pc:docMk/>
          <pc:sldMk cId="642391188" sldId="266"/>
        </pc:sldMkLst>
        <pc:spChg chg="add mod">
          <ac:chgData name="Hannah Werner" userId="6f96a161-cb2c-4bc7-a90d-3c38d78bf0fc" providerId="ADAL" clId="{F096D414-503F-49EC-841F-5909FC2345B5}" dt="2024-09-24T09:21:27.471" v="519"/>
          <ac:spMkLst>
            <pc:docMk/>
            <pc:sldMk cId="642391188" sldId="266"/>
            <ac:spMk id="14" creationId="{B47D8408-B79F-1F1C-3843-5E7C79CF81A7}"/>
          </ac:spMkLst>
        </pc:spChg>
      </pc:sldChg>
      <pc:sldChg chg="addSp modSp mod">
        <pc:chgData name="Hannah Werner" userId="6f96a161-cb2c-4bc7-a90d-3c38d78bf0fc" providerId="ADAL" clId="{F096D414-503F-49EC-841F-5909FC2345B5}" dt="2024-09-24T09:19:20.622" v="518" actId="20577"/>
        <pc:sldMkLst>
          <pc:docMk/>
          <pc:sldMk cId="985856299" sldId="268"/>
        </pc:sldMkLst>
        <pc:spChg chg="add mod">
          <ac:chgData name="Hannah Werner" userId="6f96a161-cb2c-4bc7-a90d-3c38d78bf0fc" providerId="ADAL" clId="{F096D414-503F-49EC-841F-5909FC2345B5}" dt="2024-09-24T09:18:43.074" v="430" actId="20577"/>
          <ac:spMkLst>
            <pc:docMk/>
            <pc:sldMk cId="985856299" sldId="268"/>
            <ac:spMk id="2" creationId="{5665EF76-06AA-5062-3F91-D79814344F67}"/>
          </ac:spMkLst>
        </pc:spChg>
        <pc:spChg chg="mod">
          <ac:chgData name="Hannah Werner" userId="6f96a161-cb2c-4bc7-a90d-3c38d78bf0fc" providerId="ADAL" clId="{F096D414-503F-49EC-841F-5909FC2345B5}" dt="2024-09-24T09:18:31.704" v="396"/>
          <ac:spMkLst>
            <pc:docMk/>
            <pc:sldMk cId="985856299" sldId="268"/>
            <ac:spMk id="4" creationId="{8B103474-2DB2-EB03-C136-DCC7D8DA8575}"/>
          </ac:spMkLst>
        </pc:spChg>
        <pc:spChg chg="mod">
          <ac:chgData name="Hannah Werner" userId="6f96a161-cb2c-4bc7-a90d-3c38d78bf0fc" providerId="ADAL" clId="{F096D414-503F-49EC-841F-5909FC2345B5}" dt="2024-09-24T09:18:31.704" v="396"/>
          <ac:spMkLst>
            <pc:docMk/>
            <pc:sldMk cId="985856299" sldId="268"/>
            <ac:spMk id="5" creationId="{B9286486-BBA8-AF79-BF05-E337CAA01732}"/>
          </ac:spMkLst>
        </pc:spChg>
        <pc:spChg chg="mod">
          <ac:chgData name="Hannah Werner" userId="6f96a161-cb2c-4bc7-a90d-3c38d78bf0fc" providerId="ADAL" clId="{F096D414-503F-49EC-841F-5909FC2345B5}" dt="2024-09-24T09:18:31.704" v="396"/>
          <ac:spMkLst>
            <pc:docMk/>
            <pc:sldMk cId="985856299" sldId="268"/>
            <ac:spMk id="6" creationId="{678A7A32-D7D1-EB0E-5C4D-FD59C21DABF2}"/>
          </ac:spMkLst>
        </pc:spChg>
        <pc:spChg chg="mod">
          <ac:chgData name="Hannah Werner" userId="6f96a161-cb2c-4bc7-a90d-3c38d78bf0fc" providerId="ADAL" clId="{F096D414-503F-49EC-841F-5909FC2345B5}" dt="2024-09-24T09:18:31.704" v="396"/>
          <ac:spMkLst>
            <pc:docMk/>
            <pc:sldMk cId="985856299" sldId="268"/>
            <ac:spMk id="7" creationId="{F6F32313-577C-FF74-8B9F-D1137D1CE4B9}"/>
          </ac:spMkLst>
        </pc:spChg>
        <pc:spChg chg="mod">
          <ac:chgData name="Hannah Werner" userId="6f96a161-cb2c-4bc7-a90d-3c38d78bf0fc" providerId="ADAL" clId="{F096D414-503F-49EC-841F-5909FC2345B5}" dt="2024-09-24T09:18:51.921" v="446" actId="20577"/>
          <ac:spMkLst>
            <pc:docMk/>
            <pc:sldMk cId="985856299" sldId="268"/>
            <ac:spMk id="8" creationId="{39C2E45C-D837-069D-7A18-A0D59FB93DD5}"/>
          </ac:spMkLst>
        </pc:spChg>
        <pc:spChg chg="mod">
          <ac:chgData name="Hannah Werner" userId="6f96a161-cb2c-4bc7-a90d-3c38d78bf0fc" providerId="ADAL" clId="{F096D414-503F-49EC-841F-5909FC2345B5}" dt="2024-09-24T09:18:31.704" v="396"/>
          <ac:spMkLst>
            <pc:docMk/>
            <pc:sldMk cId="985856299" sldId="268"/>
            <ac:spMk id="9" creationId="{D86ECF3F-ACE8-279B-EBE5-48F0145818CF}"/>
          </ac:spMkLst>
        </pc:spChg>
        <pc:spChg chg="mod">
          <ac:chgData name="Hannah Werner" userId="6f96a161-cb2c-4bc7-a90d-3c38d78bf0fc" providerId="ADAL" clId="{F096D414-503F-49EC-841F-5909FC2345B5}" dt="2024-09-24T09:18:47.612" v="440" actId="20577"/>
          <ac:spMkLst>
            <pc:docMk/>
            <pc:sldMk cId="985856299" sldId="268"/>
            <ac:spMk id="10" creationId="{20A922E0-4DD7-0C1D-6B09-1DDF97E963EE}"/>
          </ac:spMkLst>
        </pc:spChg>
        <pc:spChg chg="mod">
          <ac:chgData name="Hannah Werner" userId="6f96a161-cb2c-4bc7-a90d-3c38d78bf0fc" providerId="ADAL" clId="{F096D414-503F-49EC-841F-5909FC2345B5}" dt="2024-09-24T09:18:31.704" v="396"/>
          <ac:spMkLst>
            <pc:docMk/>
            <pc:sldMk cId="985856299" sldId="268"/>
            <ac:spMk id="11" creationId="{8060F000-7809-F9D8-E68D-836323C71481}"/>
          </ac:spMkLst>
        </pc:spChg>
        <pc:spChg chg="mod">
          <ac:chgData name="Hannah Werner" userId="6f96a161-cb2c-4bc7-a90d-3c38d78bf0fc" providerId="ADAL" clId="{F096D414-503F-49EC-841F-5909FC2345B5}" dt="2024-09-24T09:18:58.593" v="461" actId="20577"/>
          <ac:spMkLst>
            <pc:docMk/>
            <pc:sldMk cId="985856299" sldId="268"/>
            <ac:spMk id="12" creationId="{1906BFB9-6120-5EFD-4450-2795C36A4F77}"/>
          </ac:spMkLst>
        </pc:spChg>
        <pc:spChg chg="mod">
          <ac:chgData name="Hannah Werner" userId="6f96a161-cb2c-4bc7-a90d-3c38d78bf0fc" providerId="ADAL" clId="{F096D414-503F-49EC-841F-5909FC2345B5}" dt="2024-09-24T09:19:02.953" v="466" actId="20577"/>
          <ac:spMkLst>
            <pc:docMk/>
            <pc:sldMk cId="985856299" sldId="268"/>
            <ac:spMk id="13" creationId="{7A612E00-B2B3-DAB3-B2E3-4D95B11C1E3C}"/>
          </ac:spMkLst>
        </pc:spChg>
        <pc:spChg chg="add mod">
          <ac:chgData name="Hannah Werner" userId="6f96a161-cb2c-4bc7-a90d-3c38d78bf0fc" providerId="ADAL" clId="{F096D414-503F-49EC-841F-5909FC2345B5}" dt="2024-09-24T09:19:20.622" v="518" actId="20577"/>
          <ac:spMkLst>
            <pc:docMk/>
            <pc:sldMk cId="985856299" sldId="268"/>
            <ac:spMk id="14" creationId="{42A0DBA0-5CDD-895E-7C25-CFA11636066D}"/>
          </ac:spMkLst>
        </pc:spChg>
        <pc:grpChg chg="add mod">
          <ac:chgData name="Hannah Werner" userId="6f96a161-cb2c-4bc7-a90d-3c38d78bf0fc" providerId="ADAL" clId="{F096D414-503F-49EC-841F-5909FC2345B5}" dt="2024-09-24T09:18:31.704" v="396"/>
          <ac:grpSpMkLst>
            <pc:docMk/>
            <pc:sldMk cId="985856299" sldId="268"/>
            <ac:grpSpMk id="3" creationId="{C326CC99-A4CE-9D90-AAF6-A529B0B29050}"/>
          </ac:grpSpMkLst>
        </pc:grpChg>
      </pc:sldChg>
      <pc:sldMasterChg chg="modSldLayout">
        <pc:chgData name="Hannah Werner" userId="6f96a161-cb2c-4bc7-a90d-3c38d78bf0fc" providerId="ADAL" clId="{F096D414-503F-49EC-841F-5909FC2345B5}" dt="2024-09-24T09:17:04.095" v="395" actId="1076"/>
        <pc:sldMasterMkLst>
          <pc:docMk/>
          <pc:sldMasterMk cId="2394396925" sldId="2147483661"/>
        </pc:sldMasterMkLst>
        <pc:sldLayoutChg chg="modSp mod">
          <pc:chgData name="Hannah Werner" userId="6f96a161-cb2c-4bc7-a90d-3c38d78bf0fc" providerId="ADAL" clId="{F096D414-503F-49EC-841F-5909FC2345B5}" dt="2024-09-24T09:07:58.589" v="299" actId="20577"/>
          <pc:sldLayoutMkLst>
            <pc:docMk/>
            <pc:sldMasterMk cId="2394396925" sldId="2147483661"/>
            <pc:sldLayoutMk cId="3485044174" sldId="2147483678"/>
          </pc:sldLayoutMkLst>
        </pc:sldLayoutChg>
        <pc:sldLayoutChg chg="addSp modSp mod">
          <pc:chgData name="Hannah Werner" userId="6f96a161-cb2c-4bc7-a90d-3c38d78bf0fc" providerId="ADAL" clId="{F096D414-503F-49EC-841F-5909FC2345B5}" dt="2024-09-24T09:15:51.931" v="390" actId="20577"/>
          <pc:sldLayoutMkLst>
            <pc:docMk/>
            <pc:sldMasterMk cId="2394396925" sldId="2147483661"/>
            <pc:sldLayoutMk cId="496303994" sldId="2147483679"/>
          </pc:sldLayoutMkLst>
          <pc:spChg chg="add mod">
            <ac:chgData name="Hannah Werner" userId="6f96a161-cb2c-4bc7-a90d-3c38d78bf0fc" providerId="ADAL" clId="{F096D414-503F-49EC-841F-5909FC2345B5}" dt="2024-09-24T09:15:51.931" v="390" actId="20577"/>
            <ac:spMkLst>
              <pc:docMk/>
              <pc:sldMasterMk cId="2394396925" sldId="2147483661"/>
              <pc:sldLayoutMk cId="496303994" sldId="2147483679"/>
              <ac:spMk id="17" creationId="{2F53D774-873F-C6FD-D61E-FE87D936EA5F}"/>
            </ac:spMkLst>
          </pc:spChg>
          <pc:spChg chg="mod">
            <ac:chgData name="Hannah Werner" userId="6f96a161-cb2c-4bc7-a90d-3c38d78bf0fc" providerId="ADAL" clId="{F096D414-503F-49EC-841F-5909FC2345B5}" dt="2024-09-24T09:15:22.438" v="387" actId="1076"/>
            <ac:spMkLst>
              <pc:docMk/>
              <pc:sldMasterMk cId="2394396925" sldId="2147483661"/>
              <pc:sldLayoutMk cId="496303994" sldId="2147483679"/>
              <ac:spMk id="25" creationId="{3F01A773-91AB-760F-A2B8-F9299A3CEC97}"/>
            </ac:spMkLst>
          </pc:spChg>
          <pc:spChg chg="mod">
            <ac:chgData name="Hannah Werner" userId="6f96a161-cb2c-4bc7-a90d-3c38d78bf0fc" providerId="ADAL" clId="{F096D414-503F-49EC-841F-5909FC2345B5}" dt="2024-09-24T09:12:02.264" v="351" actId="14100"/>
            <ac:spMkLst>
              <pc:docMk/>
              <pc:sldMasterMk cId="2394396925" sldId="2147483661"/>
              <pc:sldLayoutMk cId="496303994" sldId="2147483679"/>
              <ac:spMk id="32" creationId="{3D97CCEF-8B32-DA8D-8220-433DBAC8C95B}"/>
            </ac:spMkLst>
          </pc:spChg>
          <pc:spChg chg="mod">
            <ac:chgData name="Hannah Werner" userId="6f96a161-cb2c-4bc7-a90d-3c38d78bf0fc" providerId="ADAL" clId="{F096D414-503F-49EC-841F-5909FC2345B5}" dt="2024-09-24T09:15:08.198" v="386" actId="14100"/>
            <ac:spMkLst>
              <pc:docMk/>
              <pc:sldMasterMk cId="2394396925" sldId="2147483661"/>
              <pc:sldLayoutMk cId="496303994" sldId="2147483679"/>
              <ac:spMk id="35" creationId="{6432F760-F5F0-D74C-F44A-680E2AFA4293}"/>
            </ac:spMkLst>
          </pc:spChg>
        </pc:sldLayoutChg>
        <pc:sldLayoutChg chg="modSp mod">
          <pc:chgData name="Hannah Werner" userId="6f96a161-cb2c-4bc7-a90d-3c38d78bf0fc" providerId="ADAL" clId="{F096D414-503F-49EC-841F-5909FC2345B5}" dt="2024-09-24T09:08:05.668" v="301"/>
          <pc:sldLayoutMkLst>
            <pc:docMk/>
            <pc:sldMasterMk cId="2394396925" sldId="2147483661"/>
            <pc:sldLayoutMk cId="2088388667" sldId="2147483681"/>
          </pc:sldLayoutMkLst>
        </pc:sldLayoutChg>
        <pc:sldLayoutChg chg="modSp mod">
          <pc:chgData name="Hannah Werner" userId="6f96a161-cb2c-4bc7-a90d-3c38d78bf0fc" providerId="ADAL" clId="{F096D414-503F-49EC-841F-5909FC2345B5}" dt="2024-09-24T09:17:04.095" v="395" actId="1076"/>
          <pc:sldLayoutMkLst>
            <pc:docMk/>
            <pc:sldMasterMk cId="2394396925" sldId="2147483661"/>
            <pc:sldLayoutMk cId="3371246564" sldId="2147483684"/>
          </pc:sldLayoutMkLst>
          <pc:spChg chg="mod">
            <ac:chgData name="Hannah Werner" userId="6f96a161-cb2c-4bc7-a90d-3c38d78bf0fc" providerId="ADAL" clId="{F096D414-503F-49EC-841F-5909FC2345B5}" dt="2024-09-24T09:17:04.095" v="395" actId="1076"/>
            <ac:spMkLst>
              <pc:docMk/>
              <pc:sldMasterMk cId="2394396925" sldId="2147483661"/>
              <pc:sldLayoutMk cId="3371246564" sldId="2147483684"/>
              <ac:spMk id="3" creationId="{4F11DD7E-C0C1-77E5-16C8-3A605512BA19}"/>
            </ac:spMkLst>
          </pc:spChg>
          <pc:spChg chg="mod">
            <ac:chgData name="Hannah Werner" userId="6f96a161-cb2c-4bc7-a90d-3c38d78bf0fc" providerId="ADAL" clId="{F096D414-503F-49EC-841F-5909FC2345B5}" dt="2024-09-24T09:04:35.844" v="102" actId="20577"/>
            <ac:spMkLst>
              <pc:docMk/>
              <pc:sldMasterMk cId="2394396925" sldId="2147483661"/>
              <pc:sldLayoutMk cId="3371246564" sldId="2147483684"/>
              <ac:spMk id="14" creationId="{E856A02A-682F-0AB9-2B00-E8155AE64F0B}"/>
            </ac:spMkLst>
          </pc:spChg>
          <pc:spChg chg="mod">
            <ac:chgData name="Hannah Werner" userId="6f96a161-cb2c-4bc7-a90d-3c38d78bf0fc" providerId="ADAL" clId="{F096D414-503F-49EC-841F-5909FC2345B5}" dt="2024-09-24T09:16:52.773" v="394" actId="1076"/>
            <ac:spMkLst>
              <pc:docMk/>
              <pc:sldMasterMk cId="2394396925" sldId="2147483661"/>
              <pc:sldLayoutMk cId="3371246564" sldId="2147483684"/>
              <ac:spMk id="16" creationId="{C204FC51-3AA1-2470-229C-C3E81D8C292B}"/>
            </ac:spMkLst>
          </pc:spChg>
        </pc:sldLayoutChg>
      </pc:sldMasterChg>
    </pc:docChg>
  </pc:docChgLst>
  <pc:docChgLst>
    <pc:chgData name="Hannah Werner" userId="6f96a161-cb2c-4bc7-a90d-3c38d78bf0fc" providerId="ADAL" clId="{8C4E8923-D9B5-4C8A-B68D-AD391FE989EA}"/>
    <pc:docChg chg="undo redo custSel addSld delSld modSld modMainMaster modSection">
      <pc:chgData name="Hannah Werner" userId="6f96a161-cb2c-4bc7-a90d-3c38d78bf0fc" providerId="ADAL" clId="{8C4E8923-D9B5-4C8A-B68D-AD391FE989EA}" dt="2024-10-01T17:15:04.320" v="262" actId="20577"/>
      <pc:docMkLst>
        <pc:docMk/>
      </pc:docMkLst>
      <pc:sldChg chg="modSp mod">
        <pc:chgData name="Hannah Werner" userId="6f96a161-cb2c-4bc7-a90d-3c38d78bf0fc" providerId="ADAL" clId="{8C4E8923-D9B5-4C8A-B68D-AD391FE989EA}" dt="2024-10-01T17:03:36.245" v="14"/>
        <pc:sldMkLst>
          <pc:docMk/>
          <pc:sldMk cId="642391188" sldId="266"/>
        </pc:sldMkLst>
      </pc:sldChg>
      <pc:sldChg chg="new del">
        <pc:chgData name="Hannah Werner" userId="6f96a161-cb2c-4bc7-a90d-3c38d78bf0fc" providerId="ADAL" clId="{8C4E8923-D9B5-4C8A-B68D-AD391FE989EA}" dt="2024-10-01T17:07:48.033" v="61" actId="47"/>
        <pc:sldMkLst>
          <pc:docMk/>
          <pc:sldMk cId="1128652178" sldId="274"/>
        </pc:sldMkLst>
      </pc:sldChg>
      <pc:sldChg chg="addSp delSp add mod">
        <pc:chgData name="Hannah Werner" userId="6f96a161-cb2c-4bc7-a90d-3c38d78bf0fc" providerId="ADAL" clId="{8C4E8923-D9B5-4C8A-B68D-AD391FE989EA}" dt="2024-10-01T17:14:40.009" v="259" actId="478"/>
        <pc:sldMkLst>
          <pc:docMk/>
          <pc:sldMk cId="2795643270" sldId="275"/>
        </pc:sldMkLst>
      </pc:sldChg>
      <pc:sldChg chg="new">
        <pc:chgData name="Hannah Werner" userId="6f96a161-cb2c-4bc7-a90d-3c38d78bf0fc" providerId="ADAL" clId="{8C4E8923-D9B5-4C8A-B68D-AD391FE989EA}" dt="2024-10-01T17:13:11.232" v="230" actId="680"/>
        <pc:sldMkLst>
          <pc:docMk/>
          <pc:sldMk cId="315352889" sldId="276"/>
        </pc:sldMkLst>
      </pc:sldChg>
      <pc:sldChg chg="add del">
        <pc:chgData name="Hannah Werner" userId="6f96a161-cb2c-4bc7-a90d-3c38d78bf0fc" providerId="ADAL" clId="{8C4E8923-D9B5-4C8A-B68D-AD391FE989EA}" dt="2024-10-01T17:13:04.139" v="229" actId="47"/>
        <pc:sldMkLst>
          <pc:docMk/>
          <pc:sldMk cId="1944035218" sldId="276"/>
        </pc:sldMkLst>
      </pc:sldChg>
      <pc:sldMasterChg chg="modSldLayout">
        <pc:chgData name="Hannah Werner" userId="6f96a161-cb2c-4bc7-a90d-3c38d78bf0fc" providerId="ADAL" clId="{8C4E8923-D9B5-4C8A-B68D-AD391FE989EA}" dt="2024-10-01T17:15:04.320" v="262" actId="20577"/>
        <pc:sldMasterMkLst>
          <pc:docMk/>
          <pc:sldMasterMk cId="2394396925" sldId="2147483661"/>
        </pc:sldMasterMkLst>
        <pc:sldLayoutChg chg="modSp mod">
          <pc:chgData name="Hannah Werner" userId="6f96a161-cb2c-4bc7-a90d-3c38d78bf0fc" providerId="ADAL" clId="{8C4E8923-D9B5-4C8A-B68D-AD391FE989EA}" dt="2024-10-01T17:06:05.077" v="59" actId="14100"/>
          <pc:sldLayoutMkLst>
            <pc:docMk/>
            <pc:sldMasterMk cId="2394396925" sldId="2147483661"/>
            <pc:sldLayoutMk cId="3371246564" sldId="2147483684"/>
          </pc:sldLayoutMkLst>
          <pc:spChg chg="mod">
            <ac:chgData name="Hannah Werner" userId="6f96a161-cb2c-4bc7-a90d-3c38d78bf0fc" providerId="ADAL" clId="{8C4E8923-D9B5-4C8A-B68D-AD391FE989EA}" dt="2024-10-01T17:04:30.184" v="20" actId="404"/>
            <ac:spMkLst>
              <pc:docMk/>
              <pc:sldMasterMk cId="2394396925" sldId="2147483661"/>
              <pc:sldLayoutMk cId="3371246564" sldId="2147483684"/>
              <ac:spMk id="3" creationId="{4F11DD7E-C0C1-77E5-16C8-3A605512BA19}"/>
            </ac:spMkLst>
          </pc:spChg>
          <pc:spChg chg="mod">
            <ac:chgData name="Hannah Werner" userId="6f96a161-cb2c-4bc7-a90d-3c38d78bf0fc" providerId="ADAL" clId="{8C4E8923-D9B5-4C8A-B68D-AD391FE989EA}" dt="2024-10-01T17:04:53.465" v="39" actId="1036"/>
            <ac:spMkLst>
              <pc:docMk/>
              <pc:sldMasterMk cId="2394396925" sldId="2147483661"/>
              <pc:sldLayoutMk cId="3371246564" sldId="2147483684"/>
              <ac:spMk id="14" creationId="{E856A02A-682F-0AB9-2B00-E8155AE64F0B}"/>
            </ac:spMkLst>
          </pc:spChg>
          <pc:spChg chg="mod">
            <ac:chgData name="Hannah Werner" userId="6f96a161-cb2c-4bc7-a90d-3c38d78bf0fc" providerId="ADAL" clId="{8C4E8923-D9B5-4C8A-B68D-AD391FE989EA}" dt="2024-10-01T17:06:05.077" v="59" actId="14100"/>
            <ac:spMkLst>
              <pc:docMk/>
              <pc:sldMasterMk cId="2394396925" sldId="2147483661"/>
              <pc:sldLayoutMk cId="3371246564" sldId="2147483684"/>
              <ac:spMk id="16" creationId="{C204FC51-3AA1-2470-229C-C3E81D8C292B}"/>
            </ac:spMkLst>
          </pc:spChg>
        </pc:sldLayoutChg>
        <pc:sldLayoutChg chg="delSp modSp mod">
          <pc:chgData name="Hannah Werner" userId="6f96a161-cb2c-4bc7-a90d-3c38d78bf0fc" providerId="ADAL" clId="{8C4E8923-D9B5-4C8A-B68D-AD391FE989EA}" dt="2024-10-01T17:15:04.320" v="262" actId="20577"/>
          <pc:sldLayoutMkLst>
            <pc:docMk/>
            <pc:sldMasterMk cId="2394396925" sldId="2147483661"/>
            <pc:sldLayoutMk cId="2460657533" sldId="2147483688"/>
          </pc:sldLayoutMkLst>
        </pc:sldLayoutChg>
        <pc:sldLayoutChg chg="modSp mod">
          <pc:chgData name="Hannah Werner" userId="6f96a161-cb2c-4bc7-a90d-3c38d78bf0fc" providerId="ADAL" clId="{8C4E8923-D9B5-4C8A-B68D-AD391FE989EA}" dt="2024-10-01T17:14:13.427" v="252" actId="20577"/>
          <pc:sldLayoutMkLst>
            <pc:docMk/>
            <pc:sldMasterMk cId="2394396925" sldId="2147483661"/>
            <pc:sldLayoutMk cId="1270232201" sldId="2147483689"/>
          </pc:sldLayoutMkLst>
        </pc:sldLayoutChg>
      </pc:sldMasterChg>
    </pc:docChg>
  </pc:docChgLst>
  <pc:docChgLst>
    <pc:chgData name="Josephine Hoffheinz" userId="e0f5c9e3-43ea-4b53-8ebb-53a75749d87d" providerId="ADAL" clId="{208021B8-7477-774A-99A5-27129A94BF5E}"/>
    <pc:docChg chg="undo custSel addSld delSld modSld sldOrd modMainMaster modSection">
      <pc:chgData name="Josephine Hoffheinz" userId="e0f5c9e3-43ea-4b53-8ebb-53a75749d87d" providerId="ADAL" clId="{208021B8-7477-774A-99A5-27129A94BF5E}" dt="2024-03-13T09:49:43.364" v="2470" actId="20577"/>
      <pc:docMkLst>
        <pc:docMk/>
      </pc:docMkLst>
      <pc:sldChg chg="del modCm">
        <pc:chgData name="Josephine Hoffheinz" userId="e0f5c9e3-43ea-4b53-8ebb-53a75749d87d" providerId="ADAL" clId="{208021B8-7477-774A-99A5-27129A94BF5E}" dt="2024-03-12T14:18:17.269" v="422" actId="2696"/>
        <pc:sldMkLst>
          <pc:docMk/>
          <pc:sldMk cId="1713955980" sldId="257"/>
        </pc:sldMkLst>
        <pc:extLst>
          <p:ext xmlns:p="http://schemas.openxmlformats.org/presentationml/2006/main" uri="{D6D511B9-2390-475A-947B-AFAB55BFBCF1}">
            <pc226:cmChg xmlns:pc226="http://schemas.microsoft.com/office/powerpoint/2022/06/main/command" chg="mod modRxn">
              <pc226:chgData name="Josephine Hoffheinz" userId="e0f5c9e3-43ea-4b53-8ebb-53a75749d87d" providerId="ADAL" clId="{208021B8-7477-774A-99A5-27129A94BF5E}" dt="2024-03-12T14:09:37.284" v="106"/>
              <pc2:cmMkLst xmlns:pc2="http://schemas.microsoft.com/office/powerpoint/2019/9/main/command">
                <pc:docMk/>
                <pc:sldMk cId="1713955980" sldId="257"/>
                <pc2:cmMk id="{4C3AABE8-ECBD-49DD-B273-8C8248F841AA}"/>
              </pc2:cmMkLst>
            </pc226:cmChg>
          </p:ext>
        </pc:extLst>
      </pc:sldChg>
      <pc:sldChg chg="del">
        <pc:chgData name="Josephine Hoffheinz" userId="e0f5c9e3-43ea-4b53-8ebb-53a75749d87d" providerId="ADAL" clId="{208021B8-7477-774A-99A5-27129A94BF5E}" dt="2024-03-12T14:18:23.762" v="424" actId="2696"/>
        <pc:sldMkLst>
          <pc:docMk/>
          <pc:sldMk cId="394253921" sldId="258"/>
        </pc:sldMkLst>
      </pc:sldChg>
      <pc:sldChg chg="del">
        <pc:chgData name="Josephine Hoffheinz" userId="e0f5c9e3-43ea-4b53-8ebb-53a75749d87d" providerId="ADAL" clId="{208021B8-7477-774A-99A5-27129A94BF5E}" dt="2024-03-12T14:18:25.108" v="425" actId="2696"/>
        <pc:sldMkLst>
          <pc:docMk/>
          <pc:sldMk cId="3786779548" sldId="259"/>
        </pc:sldMkLst>
      </pc:sldChg>
      <pc:sldChg chg="del">
        <pc:chgData name="Josephine Hoffheinz" userId="e0f5c9e3-43ea-4b53-8ebb-53a75749d87d" providerId="ADAL" clId="{208021B8-7477-774A-99A5-27129A94BF5E}" dt="2024-03-12T14:31:15.322" v="692" actId="2696"/>
        <pc:sldMkLst>
          <pc:docMk/>
          <pc:sldMk cId="1148641694" sldId="260"/>
        </pc:sldMkLst>
      </pc:sldChg>
      <pc:sldChg chg="ord delCm">
        <pc:chgData name="Josephine Hoffheinz" userId="e0f5c9e3-43ea-4b53-8ebb-53a75749d87d" providerId="ADAL" clId="{208021B8-7477-774A-99A5-27129A94BF5E}" dt="2024-03-12T15:44:18.451" v="1808" actId="20578"/>
        <pc:sldMkLst>
          <pc:docMk/>
          <pc:sldMk cId="537293043" sldId="261"/>
        </pc:sldMkLst>
        <pc:extLst>
          <p:ext xmlns:p="http://schemas.openxmlformats.org/presentationml/2006/main" uri="{D6D511B9-2390-475A-947B-AFAB55BFBCF1}">
            <pc226:cmChg xmlns:pc226="http://schemas.microsoft.com/office/powerpoint/2022/06/main/command" chg="del">
              <pc226:chgData name="Josephine Hoffheinz" userId="e0f5c9e3-43ea-4b53-8ebb-53a75749d87d" providerId="ADAL" clId="{208021B8-7477-774A-99A5-27129A94BF5E}" dt="2024-03-12T14:46:04.108" v="793"/>
              <pc2:cmMkLst xmlns:pc2="http://schemas.microsoft.com/office/powerpoint/2019/9/main/command">
                <pc:docMk/>
                <pc:sldMk cId="537293043" sldId="261"/>
                <pc2:cmMk id="{1D3ADE79-0D31-424F-A52E-3B69429E1099}"/>
              </pc2:cmMkLst>
            </pc226:cmChg>
          </p:ext>
        </pc:extLst>
      </pc:sldChg>
      <pc:sldChg chg="add del">
        <pc:chgData name="Josephine Hoffheinz" userId="e0f5c9e3-43ea-4b53-8ebb-53a75749d87d" providerId="ADAL" clId="{208021B8-7477-774A-99A5-27129A94BF5E}" dt="2024-03-12T15:38:12.750" v="1784" actId="2696"/>
        <pc:sldMkLst>
          <pc:docMk/>
          <pc:sldMk cId="1864686527" sldId="262"/>
        </pc:sldMkLst>
      </pc:sldChg>
      <pc:sldChg chg="del">
        <pc:chgData name="Josephine Hoffheinz" userId="e0f5c9e3-43ea-4b53-8ebb-53a75749d87d" providerId="ADAL" clId="{208021B8-7477-774A-99A5-27129A94BF5E}" dt="2024-03-12T14:42:36.643" v="788" actId="2696"/>
        <pc:sldMkLst>
          <pc:docMk/>
          <pc:sldMk cId="87104356" sldId="263"/>
        </pc:sldMkLst>
      </pc:sldChg>
      <pc:sldChg chg="del">
        <pc:chgData name="Josephine Hoffheinz" userId="e0f5c9e3-43ea-4b53-8ebb-53a75749d87d" providerId="ADAL" clId="{208021B8-7477-774A-99A5-27129A94BF5E}" dt="2024-03-12T14:40:54.588" v="772" actId="2696"/>
        <pc:sldMkLst>
          <pc:docMk/>
          <pc:sldMk cId="2931011989" sldId="264"/>
        </pc:sldMkLst>
      </pc:sldChg>
      <pc:sldChg chg="new del">
        <pc:chgData name="Josephine Hoffheinz" userId="e0f5c9e3-43ea-4b53-8ebb-53a75749d87d" providerId="ADAL" clId="{208021B8-7477-774A-99A5-27129A94BF5E}" dt="2024-03-12T14:40:49.433" v="771" actId="2696"/>
        <pc:sldMkLst>
          <pc:docMk/>
          <pc:sldMk cId="4076867100" sldId="265"/>
        </pc:sldMkLst>
      </pc:sldChg>
      <pc:sldChg chg="addSp delSp modSp new mod ord">
        <pc:chgData name="Josephine Hoffheinz" userId="e0f5c9e3-43ea-4b53-8ebb-53a75749d87d" providerId="ADAL" clId="{208021B8-7477-774A-99A5-27129A94BF5E}" dt="2024-03-13T09:45:06.645" v="2351" actId="931"/>
        <pc:sldMkLst>
          <pc:docMk/>
          <pc:sldMk cId="642391188" sldId="266"/>
        </pc:sldMkLst>
      </pc:sldChg>
      <pc:sldChg chg="modSp new del mod">
        <pc:chgData name="Josephine Hoffheinz" userId="e0f5c9e3-43ea-4b53-8ebb-53a75749d87d" providerId="ADAL" clId="{208021B8-7477-774A-99A5-27129A94BF5E}" dt="2024-03-12T14:31:22.898" v="693" actId="2696"/>
        <pc:sldMkLst>
          <pc:docMk/>
          <pc:sldMk cId="791503992" sldId="266"/>
        </pc:sldMkLst>
      </pc:sldChg>
      <pc:sldChg chg="new">
        <pc:chgData name="Josephine Hoffheinz" userId="e0f5c9e3-43ea-4b53-8ebb-53a75749d87d" providerId="ADAL" clId="{208021B8-7477-774A-99A5-27129A94BF5E}" dt="2024-03-12T14:42:48.817" v="791" actId="680"/>
        <pc:sldMkLst>
          <pc:docMk/>
          <pc:sldMk cId="4233395722" sldId="267"/>
        </pc:sldMkLst>
      </pc:sldChg>
      <pc:sldChg chg="new">
        <pc:chgData name="Josephine Hoffheinz" userId="e0f5c9e3-43ea-4b53-8ebb-53a75749d87d" providerId="ADAL" clId="{208021B8-7477-774A-99A5-27129A94BF5E}" dt="2024-03-12T14:42:51.779" v="792" actId="680"/>
        <pc:sldMkLst>
          <pc:docMk/>
          <pc:sldMk cId="985856299" sldId="268"/>
        </pc:sldMkLst>
      </pc:sldChg>
      <pc:sldChg chg="new del">
        <pc:chgData name="Josephine Hoffheinz" userId="e0f5c9e3-43ea-4b53-8ebb-53a75749d87d" providerId="ADAL" clId="{208021B8-7477-774A-99A5-27129A94BF5E}" dt="2024-03-12T15:38:49.137" v="1788" actId="2696"/>
        <pc:sldMkLst>
          <pc:docMk/>
          <pc:sldMk cId="838932935" sldId="269"/>
        </pc:sldMkLst>
      </pc:sldChg>
      <pc:sldChg chg="new">
        <pc:chgData name="Josephine Hoffheinz" userId="e0f5c9e3-43ea-4b53-8ebb-53a75749d87d" providerId="ADAL" clId="{208021B8-7477-774A-99A5-27129A94BF5E}" dt="2024-03-12T15:38:03.928" v="1783" actId="680"/>
        <pc:sldMkLst>
          <pc:docMk/>
          <pc:sldMk cId="109023905" sldId="270"/>
        </pc:sldMkLst>
      </pc:sldChg>
      <pc:sldChg chg="new del">
        <pc:chgData name="Josephine Hoffheinz" userId="e0f5c9e3-43ea-4b53-8ebb-53a75749d87d" providerId="ADAL" clId="{208021B8-7477-774A-99A5-27129A94BF5E}" dt="2024-03-12T15:36:20.232" v="1768" actId="2696"/>
        <pc:sldMkLst>
          <pc:docMk/>
          <pc:sldMk cId="2489164869" sldId="270"/>
        </pc:sldMkLst>
      </pc:sldChg>
      <pc:sldChg chg="new del">
        <pc:chgData name="Josephine Hoffheinz" userId="e0f5c9e3-43ea-4b53-8ebb-53a75749d87d" providerId="ADAL" clId="{208021B8-7477-774A-99A5-27129A94BF5E}" dt="2024-03-12T15:37:14.307" v="1776" actId="2696"/>
        <pc:sldMkLst>
          <pc:docMk/>
          <pc:sldMk cId="3290087206" sldId="270"/>
        </pc:sldMkLst>
      </pc:sldChg>
      <pc:sldChg chg="new del">
        <pc:chgData name="Josephine Hoffheinz" userId="e0f5c9e3-43ea-4b53-8ebb-53a75749d87d" providerId="ADAL" clId="{208021B8-7477-774A-99A5-27129A94BF5E}" dt="2024-03-12T15:36:00.284" v="1766" actId="2696"/>
        <pc:sldMkLst>
          <pc:docMk/>
          <pc:sldMk cId="3639646856" sldId="270"/>
        </pc:sldMkLst>
      </pc:sldChg>
      <pc:sldChg chg="delSp new del mod">
        <pc:chgData name="Josephine Hoffheinz" userId="e0f5c9e3-43ea-4b53-8ebb-53a75749d87d" providerId="ADAL" clId="{208021B8-7477-774A-99A5-27129A94BF5E}" dt="2024-03-12T15:34:27.600" v="1749" actId="2696"/>
        <pc:sldMkLst>
          <pc:docMk/>
          <pc:sldMk cId="3716331974" sldId="270"/>
        </pc:sldMkLst>
      </pc:sldChg>
      <pc:sldChg chg="new del">
        <pc:chgData name="Josephine Hoffheinz" userId="e0f5c9e3-43ea-4b53-8ebb-53a75749d87d" providerId="ADAL" clId="{208021B8-7477-774A-99A5-27129A94BF5E}" dt="2024-03-12T15:37:47.634" v="1778" actId="2696"/>
        <pc:sldMkLst>
          <pc:docMk/>
          <pc:sldMk cId="3758893726" sldId="270"/>
        </pc:sldMkLst>
      </pc:sldChg>
      <pc:sldChg chg="new del">
        <pc:chgData name="Josephine Hoffheinz" userId="e0f5c9e3-43ea-4b53-8ebb-53a75749d87d" providerId="ADAL" clId="{208021B8-7477-774A-99A5-27129A94BF5E}" dt="2024-03-12T15:37:58.386" v="1782" actId="2696"/>
        <pc:sldMkLst>
          <pc:docMk/>
          <pc:sldMk cId="4002842992" sldId="270"/>
        </pc:sldMkLst>
      </pc:sldChg>
      <pc:sldChg chg="new del">
        <pc:chgData name="Josephine Hoffheinz" userId="e0f5c9e3-43ea-4b53-8ebb-53a75749d87d" providerId="ADAL" clId="{208021B8-7477-774A-99A5-27129A94BF5E}" dt="2024-03-12T15:37:01.013" v="1770" actId="2696"/>
        <pc:sldMkLst>
          <pc:docMk/>
          <pc:sldMk cId="4057921732" sldId="270"/>
        </pc:sldMkLst>
      </pc:sldChg>
      <pc:sldChg chg="new ord">
        <pc:chgData name="Josephine Hoffheinz" userId="e0f5c9e3-43ea-4b53-8ebb-53a75749d87d" providerId="ADAL" clId="{208021B8-7477-774A-99A5-27129A94BF5E}" dt="2024-03-12T15:38:22.532" v="1786" actId="20578"/>
        <pc:sldMkLst>
          <pc:docMk/>
          <pc:sldMk cId="550875588" sldId="271"/>
        </pc:sldMkLst>
      </pc:sldChg>
      <pc:sldChg chg="new del">
        <pc:chgData name="Josephine Hoffheinz" userId="e0f5c9e3-43ea-4b53-8ebb-53a75749d87d" providerId="ADAL" clId="{208021B8-7477-774A-99A5-27129A94BF5E}" dt="2024-03-12T15:37:56.875" v="1781" actId="2696"/>
        <pc:sldMkLst>
          <pc:docMk/>
          <pc:sldMk cId="1789789459" sldId="271"/>
        </pc:sldMkLst>
      </pc:sldChg>
      <pc:sldChg chg="new del">
        <pc:chgData name="Josephine Hoffheinz" userId="e0f5c9e3-43ea-4b53-8ebb-53a75749d87d" providerId="ADAL" clId="{208021B8-7477-774A-99A5-27129A94BF5E}" dt="2024-03-12T15:37:09.978" v="1773" actId="2696"/>
        <pc:sldMkLst>
          <pc:docMk/>
          <pc:sldMk cId="1906515552" sldId="271"/>
        </pc:sldMkLst>
      </pc:sldChg>
      <pc:sldChg chg="modSp new mod ord">
        <pc:chgData name="Josephine Hoffheinz" userId="e0f5c9e3-43ea-4b53-8ebb-53a75749d87d" providerId="ADAL" clId="{208021B8-7477-774A-99A5-27129A94BF5E}" dt="2024-03-13T09:46:07.091" v="2355" actId="14100"/>
        <pc:sldMkLst>
          <pc:docMk/>
          <pc:sldMk cId="886721739" sldId="272"/>
        </pc:sldMkLst>
      </pc:sldChg>
      <pc:sldChg chg="new del ord">
        <pc:chgData name="Josephine Hoffheinz" userId="e0f5c9e3-43ea-4b53-8ebb-53a75749d87d" providerId="ADAL" clId="{208021B8-7477-774A-99A5-27129A94BF5E}" dt="2024-03-12T15:45:00.352" v="1815" actId="2696"/>
        <pc:sldMkLst>
          <pc:docMk/>
          <pc:sldMk cId="1194421723" sldId="272"/>
        </pc:sldMkLst>
      </pc:sldChg>
      <pc:sldChg chg="new del">
        <pc:chgData name="Josephine Hoffheinz" userId="e0f5c9e3-43ea-4b53-8ebb-53a75749d87d" providerId="ADAL" clId="{208021B8-7477-774A-99A5-27129A94BF5E}" dt="2024-03-12T15:49:46.996" v="1830" actId="2696"/>
        <pc:sldMkLst>
          <pc:docMk/>
          <pc:sldMk cId="2748919473" sldId="272"/>
        </pc:sldMkLst>
      </pc:sldChg>
      <pc:sldChg chg="new del">
        <pc:chgData name="Josephine Hoffheinz" userId="e0f5c9e3-43ea-4b53-8ebb-53a75749d87d" providerId="ADAL" clId="{208021B8-7477-774A-99A5-27129A94BF5E}" dt="2024-03-12T16:08:58.420" v="2259" actId="2696"/>
        <pc:sldMkLst>
          <pc:docMk/>
          <pc:sldMk cId="3050228618" sldId="272"/>
        </pc:sldMkLst>
      </pc:sldChg>
      <pc:sldChg chg="new del">
        <pc:chgData name="Josephine Hoffheinz" userId="e0f5c9e3-43ea-4b53-8ebb-53a75749d87d" providerId="ADAL" clId="{208021B8-7477-774A-99A5-27129A94BF5E}" dt="2024-03-12T15:40:10.669" v="1803" actId="2696"/>
        <pc:sldMkLst>
          <pc:docMk/>
          <pc:sldMk cId="3660785013" sldId="272"/>
        </pc:sldMkLst>
      </pc:sldChg>
      <pc:sldChg chg="new del">
        <pc:chgData name="Josephine Hoffheinz" userId="e0f5c9e3-43ea-4b53-8ebb-53a75749d87d" providerId="ADAL" clId="{208021B8-7477-774A-99A5-27129A94BF5E}" dt="2024-03-12T15:40:09.326" v="1802" actId="2696"/>
        <pc:sldMkLst>
          <pc:docMk/>
          <pc:sldMk cId="858878252" sldId="273"/>
        </pc:sldMkLst>
      </pc:sldChg>
      <pc:sldChg chg="new">
        <pc:chgData name="Josephine Hoffheinz" userId="e0f5c9e3-43ea-4b53-8ebb-53a75749d87d" providerId="ADAL" clId="{208021B8-7477-774A-99A5-27129A94BF5E}" dt="2024-03-12T16:09:14.269" v="2262" actId="680"/>
        <pc:sldMkLst>
          <pc:docMk/>
          <pc:sldMk cId="1832142309" sldId="273"/>
        </pc:sldMkLst>
      </pc:sldChg>
      <pc:sldChg chg="new del">
        <pc:chgData name="Josephine Hoffheinz" userId="e0f5c9e3-43ea-4b53-8ebb-53a75749d87d" providerId="ADAL" clId="{208021B8-7477-774A-99A5-27129A94BF5E}" dt="2024-03-12T15:39:50.594" v="1800" actId="2696"/>
        <pc:sldMkLst>
          <pc:docMk/>
          <pc:sldMk cId="1974143152" sldId="273"/>
        </pc:sldMkLst>
      </pc:sldChg>
      <pc:sldChg chg="new del ord">
        <pc:chgData name="Josephine Hoffheinz" userId="e0f5c9e3-43ea-4b53-8ebb-53a75749d87d" providerId="ADAL" clId="{208021B8-7477-774A-99A5-27129A94BF5E}" dt="2024-03-12T15:47:58.556" v="1819" actId="2696"/>
        <pc:sldMkLst>
          <pc:docMk/>
          <pc:sldMk cId="2299870331" sldId="273"/>
        </pc:sldMkLst>
      </pc:sldChg>
      <pc:sldChg chg="new del">
        <pc:chgData name="Josephine Hoffheinz" userId="e0f5c9e3-43ea-4b53-8ebb-53a75749d87d" providerId="ADAL" clId="{208021B8-7477-774A-99A5-27129A94BF5E}" dt="2024-03-12T15:49:46.035" v="1829" actId="2696"/>
        <pc:sldMkLst>
          <pc:docMk/>
          <pc:sldMk cId="3569395096" sldId="273"/>
        </pc:sldMkLst>
      </pc:sldChg>
      <pc:sldChg chg="modSp new del mod">
        <pc:chgData name="Josephine Hoffheinz" userId="e0f5c9e3-43ea-4b53-8ebb-53a75749d87d" providerId="ADAL" clId="{208021B8-7477-774A-99A5-27129A94BF5E}" dt="2024-03-12T15:47:59.425" v="1820" actId="2696"/>
        <pc:sldMkLst>
          <pc:docMk/>
          <pc:sldMk cId="3955670418" sldId="274"/>
        </pc:sldMkLst>
      </pc:sldChg>
      <pc:sldMasterChg chg="addSp modSp mod addSldLayout delSldLayout modSldLayout sldLayoutOrd">
        <pc:chgData name="Josephine Hoffheinz" userId="e0f5c9e3-43ea-4b53-8ebb-53a75749d87d" providerId="ADAL" clId="{208021B8-7477-774A-99A5-27129A94BF5E}" dt="2024-03-13T09:49:43.364" v="2470" actId="20577"/>
        <pc:sldMasterMkLst>
          <pc:docMk/>
          <pc:sldMasterMk cId="2394396925" sldId="2147483661"/>
        </pc:sldMasterMkLst>
        <pc:sldLayoutChg chg="addSp delSp modSp mod">
          <pc:chgData name="Josephine Hoffheinz" userId="e0f5c9e3-43ea-4b53-8ebb-53a75749d87d" providerId="ADAL" clId="{208021B8-7477-774A-99A5-27129A94BF5E}" dt="2024-03-12T15:09:54.491" v="1324" actId="207"/>
          <pc:sldLayoutMkLst>
            <pc:docMk/>
            <pc:sldMasterMk cId="2394396925" sldId="2147483661"/>
            <pc:sldLayoutMk cId="1783054580" sldId="2147483674"/>
          </pc:sldLayoutMkLst>
        </pc:sldLayoutChg>
        <pc:sldLayoutChg chg="addSp delSp modSp mod">
          <pc:chgData name="Josephine Hoffheinz" userId="e0f5c9e3-43ea-4b53-8ebb-53a75749d87d" providerId="ADAL" clId="{208021B8-7477-774A-99A5-27129A94BF5E}" dt="2024-03-12T16:09:57.731" v="2268" actId="6014"/>
          <pc:sldLayoutMkLst>
            <pc:docMk/>
            <pc:sldMasterMk cId="2394396925" sldId="2147483661"/>
            <pc:sldLayoutMk cId="3485044174" sldId="2147483678"/>
          </pc:sldLayoutMkLst>
        </pc:sldLayoutChg>
        <pc:sldLayoutChg chg="addSp delSp modSp mod">
          <pc:chgData name="Josephine Hoffheinz" userId="e0f5c9e3-43ea-4b53-8ebb-53a75749d87d" providerId="ADAL" clId="{208021B8-7477-774A-99A5-27129A94BF5E}" dt="2024-03-13T09:44:16.001" v="2345" actId="14100"/>
          <pc:sldLayoutMkLst>
            <pc:docMk/>
            <pc:sldMasterMk cId="2394396925" sldId="2147483661"/>
            <pc:sldLayoutMk cId="496303994" sldId="2147483679"/>
          </pc:sldLayoutMkLst>
        </pc:sldLayoutChg>
        <pc:sldLayoutChg chg="modSp mod">
          <pc:chgData name="Josephine Hoffheinz" userId="e0f5c9e3-43ea-4b53-8ebb-53a75749d87d" providerId="ADAL" clId="{208021B8-7477-774A-99A5-27129A94BF5E}" dt="2024-03-12T15:07:03.022" v="1309" actId="207"/>
          <pc:sldLayoutMkLst>
            <pc:docMk/>
            <pc:sldMasterMk cId="2394396925" sldId="2147483661"/>
            <pc:sldLayoutMk cId="1501148472" sldId="2147483680"/>
          </pc:sldLayoutMkLst>
        </pc:sldLayoutChg>
        <pc:sldLayoutChg chg="modSp mod">
          <pc:chgData name="Josephine Hoffheinz" userId="e0f5c9e3-43ea-4b53-8ebb-53a75749d87d" providerId="ADAL" clId="{208021B8-7477-774A-99A5-27129A94BF5E}" dt="2024-03-12T15:07:06.432" v="1310" actId="207"/>
          <pc:sldLayoutMkLst>
            <pc:docMk/>
            <pc:sldMasterMk cId="2394396925" sldId="2147483661"/>
            <pc:sldLayoutMk cId="2088388667" sldId="2147483681"/>
          </pc:sldLayoutMkLst>
        </pc:sldLayoutChg>
        <pc:sldLayoutChg chg="addSp delSp modSp mod">
          <pc:chgData name="Josephine Hoffheinz" userId="e0f5c9e3-43ea-4b53-8ebb-53a75749d87d" providerId="ADAL" clId="{208021B8-7477-774A-99A5-27129A94BF5E}" dt="2024-03-12T15:02:53.179" v="1283" actId="14100"/>
          <pc:sldLayoutMkLst>
            <pc:docMk/>
            <pc:sldMasterMk cId="2394396925" sldId="2147483661"/>
            <pc:sldLayoutMk cId="2894851312" sldId="2147483682"/>
          </pc:sldLayoutMkLst>
        </pc:sldLayoutChg>
        <pc:sldLayoutChg chg="addSp delSp modSp mod">
          <pc:chgData name="Josephine Hoffheinz" userId="e0f5c9e3-43ea-4b53-8ebb-53a75749d87d" providerId="ADAL" clId="{208021B8-7477-774A-99A5-27129A94BF5E}" dt="2024-03-13T09:49:43.364" v="2470" actId="20577"/>
          <pc:sldLayoutMkLst>
            <pc:docMk/>
            <pc:sldMasterMk cId="2394396925" sldId="2147483661"/>
            <pc:sldLayoutMk cId="3859855295" sldId="2147483683"/>
          </pc:sldLayoutMkLst>
        </pc:sldLayoutChg>
        <pc:sldLayoutChg chg="modSp mod">
          <pc:chgData name="Josephine Hoffheinz" userId="e0f5c9e3-43ea-4b53-8ebb-53a75749d87d" providerId="ADAL" clId="{208021B8-7477-774A-99A5-27129A94BF5E}" dt="2024-03-12T16:09:50.623" v="2267" actId="6014"/>
          <pc:sldLayoutMkLst>
            <pc:docMk/>
            <pc:sldMasterMk cId="2394396925" sldId="2147483661"/>
            <pc:sldLayoutMk cId="3371246564" sldId="2147483684"/>
          </pc:sldLayoutMkLst>
        </pc:sldLayoutChg>
        <pc:sldLayoutChg chg="delSp modSp add del mod modTransition">
          <pc:chgData name="Josephine Hoffheinz" userId="e0f5c9e3-43ea-4b53-8ebb-53a75749d87d" providerId="ADAL" clId="{208021B8-7477-774A-99A5-27129A94BF5E}" dt="2024-03-12T15:07:43.188" v="1315" actId="2696"/>
          <pc:sldLayoutMkLst>
            <pc:docMk/>
            <pc:sldMasterMk cId="2394396925" sldId="2147483661"/>
            <pc:sldLayoutMk cId="2685444418" sldId="2147483685"/>
          </pc:sldLayoutMkLst>
        </pc:sldLayoutChg>
        <pc:sldLayoutChg chg="delSp modSp add mod modTransition">
          <pc:chgData name="Josephine Hoffheinz" userId="e0f5c9e3-43ea-4b53-8ebb-53a75749d87d" providerId="ADAL" clId="{208021B8-7477-774A-99A5-27129A94BF5E}" dt="2024-03-12T16:55:29.161" v="2304" actId="1038"/>
          <pc:sldLayoutMkLst>
            <pc:docMk/>
            <pc:sldMasterMk cId="2394396925" sldId="2147483661"/>
            <pc:sldLayoutMk cId="2890018589" sldId="2147483686"/>
          </pc:sldLayoutMkLst>
        </pc:sldLayoutChg>
        <pc:sldLayoutChg chg="addSp delSp modSp add mod modTransition">
          <pc:chgData name="Josephine Hoffheinz" userId="e0f5c9e3-43ea-4b53-8ebb-53a75749d87d" providerId="ADAL" clId="{208021B8-7477-774A-99A5-27129A94BF5E}" dt="2024-03-12T15:12:03.563" v="1326" actId="207"/>
          <pc:sldLayoutMkLst>
            <pc:docMk/>
            <pc:sldMasterMk cId="2394396925" sldId="2147483661"/>
            <pc:sldLayoutMk cId="3783021167" sldId="2147483687"/>
          </pc:sldLayoutMkLst>
        </pc:sldLayoutChg>
        <pc:sldLayoutChg chg="addSp delSp modSp del mod ord">
          <pc:chgData name="Josephine Hoffheinz" userId="e0f5c9e3-43ea-4b53-8ebb-53a75749d87d" providerId="ADAL" clId="{208021B8-7477-774A-99A5-27129A94BF5E}" dt="2024-03-12T16:09:26.295" v="2264" actId="2696"/>
          <pc:sldLayoutMkLst>
            <pc:docMk/>
            <pc:sldMasterMk cId="2394396925" sldId="2147483661"/>
            <pc:sldLayoutMk cId="2915941314" sldId="2147483688"/>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12/10/2024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‹Nr.›</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1</a:t>
            </a:fld>
            <a:endParaRPr lang="en-US"/>
          </a:p>
        </p:txBody>
      </p:sp>
    </p:spTree>
    <p:extLst>
      <p:ext uri="{BB962C8B-B14F-4D97-AF65-F5344CB8AC3E}">
        <p14:creationId xmlns:p14="http://schemas.microsoft.com/office/powerpoint/2010/main" val="2326193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2</a:t>
            </a:fld>
            <a:endParaRPr lang="en-US"/>
          </a:p>
        </p:txBody>
      </p:sp>
    </p:spTree>
    <p:extLst>
      <p:ext uri="{BB962C8B-B14F-4D97-AF65-F5344CB8AC3E}">
        <p14:creationId xmlns:p14="http://schemas.microsoft.com/office/powerpoint/2010/main" val="2125643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app.ekipa.de/challenges/ai-lbbw/knowledgebase"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dirty="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dirty="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dirty="0">
                <a:latin typeface="Segoe UI" panose="020B0502040204020203" pitchFamily="34" charset="0"/>
                <a:cs typeface="Segoe UI" panose="020B0502040204020203" pitchFamily="34" charset="0"/>
              </a:rPr>
              <a:t>Upload your documents via our </a:t>
            </a:r>
            <a:r>
              <a:rPr lang="en-US" sz="1600" dirty="0">
                <a:latin typeface="Segoe UI" panose="020B0502040204020203" pitchFamily="34" charset="0"/>
                <a:cs typeface="Segoe UI" panose="020B0502040204020203" pitchFamily="34" charset="0"/>
                <a:hlinkClick r:id="rId3"/>
              </a:rPr>
              <a:t>platform</a:t>
            </a:r>
            <a:r>
              <a:rPr lang="en-US" sz="1600" dirty="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890018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14707"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endParaRPr lang="en-GB"/>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Give a brief introduction to your team for the project. </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1031949"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COUNTRY</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14994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WEBSITE (if applicable)</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23009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LINKEDIN (if applicable)</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307815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43406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UNIVERSITY (if applicable)</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285783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FOUNDING YEAR (if applicable)</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29" y="1252198"/>
            <a:ext cx="3779645" cy="539657"/>
          </a:xfrm>
        </p:spPr>
        <p:txBody>
          <a:bodyPr anchor="t">
            <a:normAutofit/>
          </a:bodyPr>
          <a:lstStyle>
            <a:lvl1pPr marL="0" indent="0">
              <a:buFont typeface="Arial" panose="020B0604020202020204" pitchFamily="34" charse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a:p>
            <a:pPr lvl="0"/>
            <a:endParaRPr lang="en-GB"/>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err="1"/>
              <a:t>TeamPhoto</a:t>
            </a:r>
            <a:r>
              <a:rPr lang="en-US"/>
              <a:t> (voluntary)</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343896"/>
            <a:ext cx="1348446" cy="523220"/>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LOGO</a:t>
            </a:r>
            <a:br>
              <a:rPr lang="en-US" sz="1400" b="1">
                <a:solidFill>
                  <a:schemeClr val="bg2"/>
                </a:solidFill>
                <a:latin typeface="Segoe UI" panose="020B0502040204020203" pitchFamily="34" charset="0"/>
                <a:cs typeface="Segoe UI" panose="020B0502040204020203" pitchFamily="34" charset="0"/>
              </a:rPr>
            </a:br>
            <a:r>
              <a:rPr lang="en-US" sz="1400" b="1">
                <a:solidFill>
                  <a:schemeClr val="bg2"/>
                </a:solidFill>
                <a:latin typeface="Segoe UI" panose="020B0502040204020203" pitchFamily="34" charset="0"/>
                <a:cs typeface="Segoe UI" panose="020B0502040204020203" pitchFamily="34" charset="0"/>
              </a:rPr>
              <a:t>(if applicable)</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2F53D774-873F-C6FD-D61E-FE87D936EA5F}"/>
              </a:ext>
            </a:extLst>
          </p:cNvPr>
          <p:cNvSpPr>
            <a:spLocks noGrp="1"/>
          </p:cNvSpPr>
          <p:nvPr>
            <p:ph type="body" idx="27" hasCustomPrompt="1"/>
          </p:nvPr>
        </p:nvSpPr>
        <p:spPr>
          <a:xfrm>
            <a:off x="4156112" y="1897380"/>
            <a:ext cx="3779647" cy="297798"/>
          </a:xfrm>
        </p:spPr>
        <p:txBody>
          <a:bodyPr anchor="t">
            <a:normAutofit/>
          </a:bodyPr>
          <a:lstStyle>
            <a:lvl1pPr marL="0" indent="0">
              <a:buFont typeface="Arial" panose="020B0604020202020204" pitchFamily="34" charset="0"/>
              <a:buNone/>
              <a:defRPr sz="12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SOLUTION APPROACH: </a:t>
            </a:r>
          </a:p>
          <a:p>
            <a:pPr lvl="0"/>
            <a:endParaRPr lang="en-GB" dirty="0"/>
          </a:p>
          <a:p>
            <a:pPr lvl="0"/>
            <a:endParaRPr lang="en-GB" dirty="0"/>
          </a:p>
        </p:txBody>
      </p:sp>
    </p:spTree>
    <p:extLst>
      <p:ext uri="{BB962C8B-B14F-4D97-AF65-F5344CB8AC3E}">
        <p14:creationId xmlns:p14="http://schemas.microsoft.com/office/powerpoint/2010/main" val="49630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977097" cy="369332"/>
          </a:xfrm>
          <a:prstGeom prst="rect">
            <a:avLst/>
          </a:prstGeom>
          <a:noFill/>
        </p:spPr>
        <p:txBody>
          <a:bodyPr wrap="none" rtlCol="0">
            <a:spAutoFit/>
          </a:bodyPr>
          <a:lstStyle/>
          <a:p>
            <a:r>
              <a:rPr lang="en-US" b="1" dirty="0">
                <a:solidFill>
                  <a:schemeClr val="bg1"/>
                </a:solidFill>
                <a:latin typeface="Segoe UI" panose="020B0502040204020203" pitchFamily="34" charset="0"/>
                <a:cs typeface="Segoe UI" panose="020B0502040204020203" pitchFamily="34" charset="0"/>
              </a:rPr>
              <a:t>CRITERIAS &amp; GUIDELINES</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46150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DETAILED SOLUTION</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2141933"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SOLUTION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a:t>Picture/graph</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a:t>Picture/graph</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Introduce your solution, if you need more space feel free to check the slide in the end. To support your introduction feel free to visualize the solution or concept by adding pictures of prototypes, products, graphics, etc.</a:t>
            </a:r>
          </a:p>
          <a:p>
            <a:pPr lvl="0"/>
            <a:endParaRPr lang="en-GB" dirty="0"/>
          </a:p>
        </p:txBody>
      </p:sp>
      <p:sp>
        <p:nvSpPr>
          <p:cNvPr id="2" name="Textfeld 1">
            <a:extLst>
              <a:ext uri="{FF2B5EF4-FFF2-40B4-BE49-F238E27FC236}">
                <a16:creationId xmlns:a16="http://schemas.microsoft.com/office/drawing/2014/main" id="{7CD72C35-267C-F381-69DA-5768942A0782}"/>
              </a:ext>
            </a:extLst>
          </p:cNvPr>
          <p:cNvSpPr txBox="1"/>
          <p:nvPr userDrawn="1"/>
        </p:nvSpPr>
        <p:spPr>
          <a:xfrm>
            <a:off x="314325" y="1280570"/>
            <a:ext cx="3486150" cy="4832092"/>
          </a:xfrm>
          <a:prstGeom prst="rect">
            <a:avLst/>
          </a:prstGeom>
          <a:noFill/>
        </p:spPr>
        <p:txBody>
          <a:bodyPr wrap="square" rtlCol="0">
            <a:spAutoFit/>
          </a:bodyPr>
          <a:lstStyle/>
          <a:p>
            <a:pPr lvl="0"/>
            <a:r>
              <a:rPr lang="en-US" sz="1400" dirty="0">
                <a:solidFill>
                  <a:schemeClr val="bg1"/>
                </a:solidFill>
                <a:latin typeface="Segoe UI" panose="020B0502040204020203" pitchFamily="34" charset="0"/>
                <a:cs typeface="Segoe UI" panose="020B0502040204020203" pitchFamily="34" charset="0"/>
              </a:rPr>
              <a:t>Your challenge is to develop a </a:t>
            </a:r>
            <a:r>
              <a:rPr lang="en-US" sz="1400" b="1" dirty="0">
                <a:solidFill>
                  <a:schemeClr val="bg1"/>
                </a:solidFill>
                <a:latin typeface="Segoe UI" panose="020B0502040204020203" pitchFamily="34" charset="0"/>
                <a:cs typeface="Segoe UI" panose="020B0502040204020203" pitchFamily="34" charset="0"/>
              </a:rPr>
              <a:t>conceptual framework</a:t>
            </a:r>
            <a:r>
              <a:rPr lang="en-US" sz="1400" dirty="0">
                <a:solidFill>
                  <a:schemeClr val="bg1"/>
                </a:solidFill>
                <a:latin typeface="Segoe UI" panose="020B0502040204020203" pitchFamily="34" charset="0"/>
                <a:cs typeface="Segoe UI" panose="020B0502040204020203" pitchFamily="34" charset="0"/>
              </a:rPr>
              <a:t> for how NLP/ LLM models can be used to enhance spoken dialogue in complex, multi-stakeholder scenarios based on the example of real estate financing:</a:t>
            </a:r>
            <a:br>
              <a:rPr lang="en-US" sz="1400" dirty="0">
                <a:solidFill>
                  <a:schemeClr val="bg1"/>
                </a:solidFill>
                <a:latin typeface="Segoe UI" panose="020B0502040204020203" pitchFamily="34" charset="0"/>
                <a:cs typeface="Segoe UI" panose="020B0502040204020203" pitchFamily="34" charset="0"/>
              </a:rPr>
            </a:br>
            <a:endParaRPr lang="en-US" sz="1400" dirty="0">
              <a:solidFill>
                <a:schemeClr val="bg1"/>
              </a:solidFill>
              <a:latin typeface="Segoe UI" panose="020B0502040204020203" pitchFamily="34" charset="0"/>
              <a:cs typeface="Segoe UI" panose="020B0502040204020203" pitchFamily="34" charset="0"/>
            </a:endParaRPr>
          </a:p>
          <a:p>
            <a:pPr marL="285750" lvl="0" indent="-285750">
              <a:buFont typeface="Arial" panose="020B0604020202020204" pitchFamily="34" charset="0"/>
              <a:buChar char="•"/>
            </a:pPr>
            <a:r>
              <a:rPr lang="en-US" sz="1400" b="1" dirty="0">
                <a:solidFill>
                  <a:schemeClr val="bg1"/>
                </a:solidFill>
                <a:latin typeface="Segoe UI" panose="020B0502040204020203" pitchFamily="34" charset="0"/>
                <a:cs typeface="Segoe UI" panose="020B0502040204020203" pitchFamily="34" charset="0"/>
              </a:rPr>
              <a:t>Assess NLP/ LLM models</a:t>
            </a:r>
          </a:p>
          <a:p>
            <a:pPr marL="285750" lvl="0" indent="-285750">
              <a:buFont typeface="Arial" panose="020B0604020202020204" pitchFamily="34" charset="0"/>
              <a:buChar char="•"/>
            </a:pPr>
            <a:r>
              <a:rPr lang="en-US" sz="1400" b="1" dirty="0">
                <a:solidFill>
                  <a:schemeClr val="bg1"/>
                </a:solidFill>
                <a:latin typeface="Segoe UI" panose="020B0502040204020203" pitchFamily="34" charset="0"/>
                <a:cs typeface="Segoe UI" panose="020B0502040204020203" pitchFamily="34" charset="0"/>
              </a:rPr>
              <a:t>Develop a model concept</a:t>
            </a:r>
          </a:p>
          <a:p>
            <a:pPr marL="285750" lvl="0" indent="-285750">
              <a:buFont typeface="Arial" panose="020B0604020202020204" pitchFamily="34" charset="0"/>
              <a:buChar char="•"/>
            </a:pPr>
            <a:r>
              <a:rPr lang="en-US" sz="1400" b="1" dirty="0">
                <a:solidFill>
                  <a:schemeClr val="bg1"/>
                </a:solidFill>
                <a:latin typeface="Segoe UI" panose="020B0502040204020203" pitchFamily="34" charset="0"/>
                <a:cs typeface="Segoe UI" panose="020B0502040204020203" pitchFamily="34" charset="0"/>
              </a:rPr>
              <a:t>Showcase the feasibility</a:t>
            </a:r>
          </a:p>
          <a:p>
            <a:pPr lvl="0"/>
            <a:endParaRPr lang="en-US" sz="1400" dirty="0">
              <a:solidFill>
                <a:schemeClr val="bg1"/>
              </a:solidFill>
              <a:latin typeface="Segoe UI" panose="020B0502040204020203" pitchFamily="34" charset="0"/>
              <a:cs typeface="Segoe UI" panose="020B0502040204020203" pitchFamily="34" charset="0"/>
            </a:endParaRPr>
          </a:p>
          <a:p>
            <a:pPr lvl="0"/>
            <a:r>
              <a:rPr lang="en-US" sz="1400" b="1" dirty="0">
                <a:solidFill>
                  <a:schemeClr val="bg1"/>
                </a:solidFill>
                <a:latin typeface="Segoe UI" panose="020B0502040204020203" pitchFamily="34" charset="0"/>
                <a:cs typeface="Segoe UI" panose="020B0502040204020203" pitchFamily="34" charset="0"/>
              </a:rPr>
              <a:t>Important:</a:t>
            </a:r>
            <a:r>
              <a:rPr lang="en-US" sz="1400" dirty="0">
                <a:solidFill>
                  <a:schemeClr val="bg1"/>
                </a:solidFill>
                <a:latin typeface="Segoe UI" panose="020B0502040204020203" pitchFamily="34" charset="0"/>
                <a:cs typeface="Segoe UI" panose="020B0502040204020203" pitchFamily="34" charset="0"/>
              </a:rPr>
              <a:t> The focus of the first phase is not on delivering a final product, but on demonstrating the feasibility of applying AI-driven dialogue systems to enhance communication in international real estate financing.</a:t>
            </a:r>
          </a:p>
          <a:p>
            <a:pPr lvl="0"/>
            <a:endParaRPr lang="en-US" sz="1400" dirty="0">
              <a:solidFill>
                <a:schemeClr val="bg1"/>
              </a:solidFill>
              <a:latin typeface="Segoe UI" panose="020B0502040204020203" pitchFamily="34" charset="0"/>
              <a:cs typeface="Segoe UI" panose="020B0502040204020203" pitchFamily="34" charset="0"/>
            </a:endParaRPr>
          </a:p>
          <a:p>
            <a:pPr lvl="0"/>
            <a:r>
              <a:rPr lang="en-GB" sz="1400" dirty="0">
                <a:solidFill>
                  <a:schemeClr val="bg1"/>
                </a:solidFill>
                <a:latin typeface="Segoe UI" panose="020B0502040204020203" pitchFamily="34" charset="0"/>
                <a:cs typeface="Segoe UI" panose="020B0502040204020203" pitchFamily="34" charset="0"/>
              </a:rPr>
              <a:t>You will find more information on the criteria here: </a:t>
            </a:r>
            <a:r>
              <a:rPr lang="en-GB" sz="1400" dirty="0">
                <a:solidFill>
                  <a:schemeClr val="bg1"/>
                </a:solidFill>
                <a:latin typeface="Segoe UI" panose="020B0502040204020203" pitchFamily="34" charset="0"/>
                <a:cs typeface="Segoe UI" panose="020B0502040204020203" pitchFamily="34" charset="0"/>
                <a:hlinkClick r:id="rId2"/>
              </a:rPr>
              <a:t>https://app.ekipa.de/challenges/ai-lbbw/knowledgebase</a:t>
            </a:r>
            <a:r>
              <a:rPr lang="en-GB" sz="1400" dirty="0">
                <a:solidFill>
                  <a:schemeClr val="bg1"/>
                </a:solidFill>
                <a:latin typeface="Segoe UI" panose="020B0502040204020203" pitchFamily="34" charset="0"/>
                <a:cs typeface="Segoe UI" panose="020B0502040204020203" pitchFamily="34" charset="0"/>
              </a:rPr>
              <a:t> </a:t>
            </a:r>
            <a:endParaRPr lang="de-DE" sz="1400"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485044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018501" cy="369332"/>
          </a:xfrm>
          <a:prstGeom prst="rect">
            <a:avLst/>
          </a:prstGeom>
          <a:noFill/>
        </p:spPr>
        <p:txBody>
          <a:bodyPr wrap="none" rtlCol="0">
            <a:spAutoFit/>
          </a:bodyPr>
          <a:lstStyle/>
          <a:p>
            <a:r>
              <a:rPr lang="en-US" b="1" dirty="0">
                <a:solidFill>
                  <a:schemeClr val="bg1"/>
                </a:solidFill>
                <a:latin typeface="Segoe UI" panose="020B0502040204020203" pitchFamily="34" charset="0"/>
                <a:cs typeface="Segoe UI" panose="020B0502040204020203" pitchFamily="34" charset="0"/>
              </a:rPr>
              <a:t>KEY QUESTION 1</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948543"/>
            <a:ext cx="3594179" cy="422841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Brief 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6306535"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3. CHALLENGE SPECIFIC KEY QUESTIONS</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684202"/>
            <a:ext cx="4075044"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F11DD7E-C0C1-77E5-16C8-3A605512BA19}"/>
              </a:ext>
            </a:extLst>
          </p:cNvPr>
          <p:cNvSpPr txBox="1"/>
          <p:nvPr userDrawn="1"/>
        </p:nvSpPr>
        <p:spPr>
          <a:xfrm>
            <a:off x="227835" y="1144586"/>
            <a:ext cx="3744928" cy="461665"/>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solidFill>
                  <a:schemeClr val="bg1"/>
                </a:solidFill>
                <a:effectLst/>
                <a:latin typeface="Segoe UI" panose="020B0502040204020203" pitchFamily="34" charset="0"/>
              </a:rPr>
              <a:t>Which NLP/LLM models are best suited for supporting spoken dialogue in real estate financing? </a:t>
            </a:r>
            <a:endParaRPr lang="en-US" sz="1200" b="0" kern="1200" dirty="0">
              <a:solidFill>
                <a:schemeClr val="bg1"/>
              </a:solidFill>
              <a:latin typeface="Segoe UI" panose="020B0502040204020203" pitchFamily="34" charset="0"/>
              <a:ea typeface="+mn-ea"/>
              <a:cs typeface="Segoe UI" panose="020B0502040204020203" pitchFamily="34" charset="0"/>
            </a:endParaRPr>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301752" y="791924"/>
            <a:ext cx="2018501" cy="369332"/>
          </a:xfrm>
          <a:prstGeom prst="rect">
            <a:avLst/>
          </a:prstGeom>
          <a:noFill/>
        </p:spPr>
        <p:txBody>
          <a:bodyPr wrap="none" rtlCol="0">
            <a:spAutoFit/>
          </a:bodyPr>
          <a:lstStyle/>
          <a:p>
            <a:r>
              <a:rPr lang="en-US" b="1" dirty="0">
                <a:solidFill>
                  <a:schemeClr val="tx2">
                    <a:lumMod val="25000"/>
                  </a:schemeClr>
                </a:solidFill>
                <a:latin typeface="Segoe UI" panose="020B0502040204020203" pitchFamily="34" charset="0"/>
                <a:cs typeface="Segoe UI" panose="020B0502040204020203" pitchFamily="34" charset="0"/>
              </a:rPr>
              <a:t>KEY QUESTION 2</a:t>
            </a:r>
          </a:p>
        </p:txBody>
      </p:sp>
      <p:sp>
        <p:nvSpPr>
          <p:cNvPr id="14" name="TextBox 13">
            <a:extLst>
              <a:ext uri="{FF2B5EF4-FFF2-40B4-BE49-F238E27FC236}">
                <a16:creationId xmlns:a16="http://schemas.microsoft.com/office/drawing/2014/main" id="{E856A02A-682F-0AB9-2B00-E8155AE64F0B}"/>
              </a:ext>
            </a:extLst>
          </p:cNvPr>
          <p:cNvSpPr txBox="1"/>
          <p:nvPr userDrawn="1"/>
        </p:nvSpPr>
        <p:spPr>
          <a:xfrm>
            <a:off x="4323522" y="1092429"/>
            <a:ext cx="3833948" cy="830997"/>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solidFill>
                  <a:srgbClr val="000000"/>
                </a:solidFill>
                <a:effectLst/>
                <a:latin typeface="Segoe UI" panose="020B0502040204020203" pitchFamily="34" charset="0"/>
              </a:rPr>
              <a:t>Outline how your concept will improve spoken communication between bank employees, developers, and investors</a:t>
            </a:r>
            <a:r>
              <a:rPr lang="en-US" sz="1200" b="1" i="0" dirty="0">
                <a:solidFill>
                  <a:srgbClr val="000000"/>
                </a:solidFill>
                <a:effectLst/>
                <a:latin typeface="Segoe UI" panose="020B0502040204020203" pitchFamily="34" charset="0"/>
              </a:rPr>
              <a:t>.</a:t>
            </a:r>
            <a:r>
              <a:rPr lang="en-US" sz="1200" b="0" i="0" dirty="0">
                <a:solidFill>
                  <a:srgbClr val="000000"/>
                </a:solidFill>
                <a:effectLst/>
                <a:latin typeface="Segoe UI" panose="020B0502040204020203" pitchFamily="34" charset="0"/>
              </a:rPr>
              <a:t> Specify the chosen scenario and describe how your AI-driven dialogue system works? </a:t>
            </a:r>
            <a:endParaRPr lang="en-US" sz="1200" b="0" i="0" dirty="0">
              <a:solidFill>
                <a:schemeClr val="tx1"/>
              </a:solidFill>
              <a:effectLst/>
              <a:latin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197EFB13-7FAF-2B6D-413F-9CAFECE832BF}"/>
              </a:ext>
            </a:extLst>
          </p:cNvPr>
          <p:cNvSpPr txBox="1"/>
          <p:nvPr userDrawn="1"/>
        </p:nvSpPr>
        <p:spPr>
          <a:xfrm>
            <a:off x="8257309" y="791924"/>
            <a:ext cx="2018501" cy="369332"/>
          </a:xfrm>
          <a:prstGeom prst="rect">
            <a:avLst/>
          </a:prstGeom>
          <a:noFill/>
        </p:spPr>
        <p:txBody>
          <a:bodyPr wrap="none" rtlCol="0">
            <a:spAutoFit/>
          </a:bodyPr>
          <a:lstStyle/>
          <a:p>
            <a:r>
              <a:rPr lang="en-US" b="1" dirty="0">
                <a:solidFill>
                  <a:schemeClr val="tx2">
                    <a:lumMod val="25000"/>
                  </a:schemeClr>
                </a:solidFill>
                <a:latin typeface="Segoe UI" panose="020B0502040204020203" pitchFamily="34" charset="0"/>
                <a:cs typeface="Segoe UI" panose="020B0502040204020203" pitchFamily="34" charset="0"/>
              </a:rPr>
              <a:t>KEY QUESTION 3</a:t>
            </a:r>
          </a:p>
        </p:txBody>
      </p:sp>
      <p:sp>
        <p:nvSpPr>
          <p:cNvPr id="16" name="TextBox 15">
            <a:extLst>
              <a:ext uri="{FF2B5EF4-FFF2-40B4-BE49-F238E27FC236}">
                <a16:creationId xmlns:a16="http://schemas.microsoft.com/office/drawing/2014/main" id="{C204FC51-3AA1-2470-229C-C3E81D8C292B}"/>
              </a:ext>
            </a:extLst>
          </p:cNvPr>
          <p:cNvSpPr txBox="1"/>
          <p:nvPr userDrawn="1"/>
        </p:nvSpPr>
        <p:spPr>
          <a:xfrm>
            <a:off x="8257309" y="1144586"/>
            <a:ext cx="3934691" cy="461665"/>
          </a:xfrm>
          <a:prstGeom prst="rect">
            <a:avLst/>
          </a:prstGeom>
          <a:noFill/>
        </p:spPr>
        <p:txBody>
          <a:bodyPr wrap="square" rtlCol="0" anchor="ctr">
            <a:spAutoFit/>
          </a:bodyPr>
          <a:lstStyle/>
          <a:p>
            <a:r>
              <a:rPr lang="en-US" sz="1200" b="0" i="0" dirty="0">
                <a:solidFill>
                  <a:srgbClr val="000000"/>
                </a:solidFill>
                <a:effectLst/>
                <a:latin typeface="Segoe UI" panose="020B0502040204020203" pitchFamily="34" charset="0"/>
                <a:cs typeface="Segoe UI" panose="020B0502040204020203" pitchFamily="34" charset="0"/>
              </a:rPr>
              <a:t>How will the model be developed and trained using real-world data? </a:t>
            </a:r>
            <a:endParaRPr lang="en-US" sz="1200" b="0" dirty="0">
              <a:solidFill>
                <a:schemeClr val="tx1"/>
              </a:solidFill>
              <a:latin typeface="Segoe UI" panose="020B0502040204020203" pitchFamily="34" charset="0"/>
              <a:cs typeface="Segoe UI" panose="020B0502040204020203" pitchFamily="34" charset="0"/>
            </a:endParaRP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1948543"/>
            <a:ext cx="3594179" cy="4228419"/>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Brief answer</a:t>
            </a:r>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1948543"/>
            <a:ext cx="3594179" cy="4228419"/>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Brief answer</a:t>
            </a:r>
          </a:p>
        </p:txBody>
      </p:sp>
    </p:spTree>
    <p:extLst>
      <p:ext uri="{BB962C8B-B14F-4D97-AF65-F5344CB8AC3E}">
        <p14:creationId xmlns:p14="http://schemas.microsoft.com/office/powerpoint/2010/main" val="3371246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893869"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IMPLEMENTATION 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6416180"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DESIRED OUTCOME TYPES OR COLLABORATION MODELS</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Introduce your next steps or your implementation plan to the challenge provider / </a:t>
            </a:r>
            <a:r>
              <a:rPr lang="en-US" dirty="0"/>
              <a:t>How will the model be developed and trained using real-world data? Describe how it will be adapted for international real </a:t>
            </a:r>
            <a:r>
              <a:rPr lang="en-US"/>
              <a:t>estate financing. </a:t>
            </a:r>
            <a:endParaRPr lang="en-GB" dirty="0"/>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1899"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4. COLLABORATION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1556836"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REFERENCES</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en-GB" dirty="0"/>
              <a:t>What is your motivation for taking part in the challenge? / </a:t>
            </a:r>
            <a:r>
              <a:rPr lang="en-US" dirty="0"/>
              <a:t>How do you envision a long-term partnership with LBBW and what are the potential business outcomes? </a:t>
            </a:r>
            <a:endParaRPr lang="en-GB" dirty="0"/>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en-US" dirty="0"/>
              <a:t>What qualifications and relevant experience do you bring in conversational and speech-based AI, NLP, or LLM development? Have you already achieved success in similar fields, or can you highlight any case studies or references that demonstrate your expertise? Do you have previous experience in the real estate industry? </a:t>
            </a:r>
            <a:endParaRPr lang="en-GB" dirty="0"/>
          </a:p>
        </p:txBody>
      </p:sp>
    </p:spTree>
    <p:extLst>
      <p:ext uri="{BB962C8B-B14F-4D97-AF65-F5344CB8AC3E}">
        <p14:creationId xmlns:p14="http://schemas.microsoft.com/office/powerpoint/2010/main" val="3859855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ANYTHING TO ADD? </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No problem – copy and paste this slide if you want to add more information</a:t>
            </a:r>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ANYTHING TO ADD? </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No problem – copy and paste this slide if you want to add more information</a:t>
            </a:r>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Tree>
    <p:extLst>
      <p:ext uri="{BB962C8B-B14F-4D97-AF65-F5344CB8AC3E}">
        <p14:creationId xmlns:p14="http://schemas.microsoft.com/office/powerpoint/2010/main" val="3783021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9"/>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6" r:id="rId1"/>
    <p:sldLayoutId id="2147483679" r:id="rId2"/>
    <p:sldLayoutId id="2147483678" r:id="rId3"/>
    <p:sldLayoutId id="2147483684" r:id="rId4"/>
    <p:sldLayoutId id="2147483683" r:id="rId5"/>
    <p:sldLayoutId id="2147483674" r:id="rId6"/>
    <p:sldLayoutId id="2147483687" r:id="rId7"/>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6">
            <a:extLst>
              <a:ext uri="{FF2B5EF4-FFF2-40B4-BE49-F238E27FC236}">
                <a16:creationId xmlns:a16="http://schemas.microsoft.com/office/drawing/2014/main" id="{5665EF76-06AA-5062-3F91-D79814344F67}"/>
              </a:ext>
            </a:extLst>
          </p:cNvPr>
          <p:cNvSpPr txBox="1"/>
          <p:nvPr/>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How did you find out about us?</a:t>
            </a:r>
          </a:p>
          <a:p>
            <a:endParaRPr lang="en-US" b="1">
              <a:solidFill>
                <a:schemeClr val="accent1"/>
              </a:solidFill>
              <a:latin typeface="Segoe UI" panose="020B0502040204020203" pitchFamily="34" charset="0"/>
              <a:cs typeface="Segoe UI" panose="020B0502040204020203" pitchFamily="34" charset="0"/>
            </a:endParaRPr>
          </a:p>
        </p:txBody>
      </p:sp>
      <p:grpSp>
        <p:nvGrpSpPr>
          <p:cNvPr id="3" name="Group 31">
            <a:extLst>
              <a:ext uri="{FF2B5EF4-FFF2-40B4-BE49-F238E27FC236}">
                <a16:creationId xmlns:a16="http://schemas.microsoft.com/office/drawing/2014/main" id="{C326CC99-A4CE-9D90-AAF6-A529B0B29050}"/>
              </a:ext>
            </a:extLst>
          </p:cNvPr>
          <p:cNvGrpSpPr/>
          <p:nvPr/>
        </p:nvGrpSpPr>
        <p:grpSpPr>
          <a:xfrm>
            <a:off x="624890" y="4026255"/>
            <a:ext cx="5353817" cy="1513922"/>
            <a:chOff x="355409" y="4018473"/>
            <a:chExt cx="5353817" cy="1513922"/>
          </a:xfrm>
        </p:grpSpPr>
        <p:sp>
          <p:nvSpPr>
            <p:cNvPr id="4" name="TextBox 20">
              <a:extLst>
                <a:ext uri="{FF2B5EF4-FFF2-40B4-BE49-F238E27FC236}">
                  <a16:creationId xmlns:a16="http://schemas.microsoft.com/office/drawing/2014/main" id="{8B103474-2DB2-EB03-C136-DCC7D8DA8575}"/>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5" name="TextBox 21">
              <a:extLst>
                <a:ext uri="{FF2B5EF4-FFF2-40B4-BE49-F238E27FC236}">
                  <a16:creationId xmlns:a16="http://schemas.microsoft.com/office/drawing/2014/main" id="{B9286486-BBA8-AF79-BF05-E337CAA01732}"/>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6" name="TextBox 22">
              <a:extLst>
                <a:ext uri="{FF2B5EF4-FFF2-40B4-BE49-F238E27FC236}">
                  <a16:creationId xmlns:a16="http://schemas.microsoft.com/office/drawing/2014/main" id="{678A7A32-D7D1-EB0E-5C4D-FD59C21DABF2}"/>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7" name="TextBox 23">
              <a:extLst>
                <a:ext uri="{FF2B5EF4-FFF2-40B4-BE49-F238E27FC236}">
                  <a16:creationId xmlns:a16="http://schemas.microsoft.com/office/drawing/2014/main" id="{F6F32313-577C-FF74-8B9F-D1137D1CE4B9}"/>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8" name="TextBox 24">
              <a:extLst>
                <a:ext uri="{FF2B5EF4-FFF2-40B4-BE49-F238E27FC236}">
                  <a16:creationId xmlns:a16="http://schemas.microsoft.com/office/drawing/2014/main" id="{39C2E45C-D837-069D-7A18-A0D59FB93DD5}"/>
                </a:ext>
              </a:extLst>
            </p:cNvPr>
            <p:cNvSpPr txBox="1"/>
            <p:nvPr userDrawn="1"/>
          </p:nvSpPr>
          <p:spPr>
            <a:xfrm>
              <a:off x="2271628" y="4795496"/>
              <a:ext cx="1478675" cy="338554"/>
            </a:xfrm>
            <a:prstGeom prst="rect">
              <a:avLst/>
            </a:prstGeom>
            <a:noFill/>
          </p:spPr>
          <p:txBody>
            <a:bodyPr wrap="none" rtlCol="0">
              <a:spAutoFit/>
            </a:bodyPr>
            <a:lstStyle/>
            <a:p>
              <a:r>
                <a:rPr lang="en-US" sz="1600"/>
                <a:t>Google Search</a:t>
              </a:r>
            </a:p>
          </p:txBody>
        </p:sp>
        <p:sp>
          <p:nvSpPr>
            <p:cNvPr id="9" name="TextBox 25">
              <a:extLst>
                <a:ext uri="{FF2B5EF4-FFF2-40B4-BE49-F238E27FC236}">
                  <a16:creationId xmlns:a16="http://schemas.microsoft.com/office/drawing/2014/main" id="{D86ECF3F-ACE8-279B-EBE5-48F0145818CF}"/>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10" name="TextBox 26">
              <a:extLst>
                <a:ext uri="{FF2B5EF4-FFF2-40B4-BE49-F238E27FC236}">
                  <a16:creationId xmlns:a16="http://schemas.microsoft.com/office/drawing/2014/main" id="{20A922E0-4DD7-0C1D-6B09-1DDF97E963EE}"/>
                </a:ext>
              </a:extLst>
            </p:cNvPr>
            <p:cNvSpPr txBox="1"/>
            <p:nvPr userDrawn="1"/>
          </p:nvSpPr>
          <p:spPr>
            <a:xfrm>
              <a:off x="2271628" y="4400133"/>
              <a:ext cx="1060740" cy="338554"/>
            </a:xfrm>
            <a:prstGeom prst="rect">
              <a:avLst/>
            </a:prstGeom>
            <a:noFill/>
          </p:spPr>
          <p:txBody>
            <a:bodyPr wrap="none" rtlCol="0">
              <a:spAutoFit/>
            </a:bodyPr>
            <a:lstStyle/>
            <a:p>
              <a:r>
                <a:rPr lang="en-US" sz="1600"/>
                <a:t>University</a:t>
              </a:r>
            </a:p>
          </p:txBody>
        </p:sp>
        <p:sp>
          <p:nvSpPr>
            <p:cNvPr id="11" name="TextBox 27">
              <a:extLst>
                <a:ext uri="{FF2B5EF4-FFF2-40B4-BE49-F238E27FC236}">
                  <a16:creationId xmlns:a16="http://schemas.microsoft.com/office/drawing/2014/main" id="{8060F000-7809-F9D8-E68D-836323C71481}"/>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12" name="TextBox 28">
              <a:extLst>
                <a:ext uri="{FF2B5EF4-FFF2-40B4-BE49-F238E27FC236}">
                  <a16:creationId xmlns:a16="http://schemas.microsoft.com/office/drawing/2014/main" id="{1906BFB9-6120-5EFD-4450-2795C36A4F77}"/>
                </a:ext>
              </a:extLst>
            </p:cNvPr>
            <p:cNvSpPr txBox="1"/>
            <p:nvPr userDrawn="1"/>
          </p:nvSpPr>
          <p:spPr>
            <a:xfrm>
              <a:off x="3943614" y="4791306"/>
              <a:ext cx="1713867" cy="338554"/>
            </a:xfrm>
            <a:prstGeom prst="rect">
              <a:avLst/>
            </a:prstGeom>
            <a:noFill/>
          </p:spPr>
          <p:txBody>
            <a:bodyPr wrap="none" rtlCol="0">
              <a:spAutoFit/>
            </a:bodyPr>
            <a:lstStyle/>
            <a:p>
              <a:r>
                <a:rPr lang="en-US" sz="1600" dirty="0"/>
                <a:t>Friend/Colleague</a:t>
              </a:r>
            </a:p>
          </p:txBody>
        </p:sp>
        <p:sp>
          <p:nvSpPr>
            <p:cNvPr id="13" name="TextBox 29">
              <a:extLst>
                <a:ext uri="{FF2B5EF4-FFF2-40B4-BE49-F238E27FC236}">
                  <a16:creationId xmlns:a16="http://schemas.microsoft.com/office/drawing/2014/main" id="{7A612E00-B2B3-DAB3-B2E3-4D95B11C1E3C}"/>
                </a:ext>
              </a:extLst>
            </p:cNvPr>
            <p:cNvSpPr txBox="1"/>
            <p:nvPr userDrawn="1"/>
          </p:nvSpPr>
          <p:spPr>
            <a:xfrm>
              <a:off x="355409" y="5193841"/>
              <a:ext cx="691215" cy="338554"/>
            </a:xfrm>
            <a:prstGeom prst="rect">
              <a:avLst/>
            </a:prstGeom>
            <a:noFill/>
          </p:spPr>
          <p:txBody>
            <a:bodyPr wrap="none" rtlCol="0">
              <a:spAutoFit/>
            </a:bodyPr>
            <a:lstStyle/>
            <a:p>
              <a:r>
                <a:rPr lang="en-US" sz="1600"/>
                <a:t>Other</a:t>
              </a:r>
            </a:p>
          </p:txBody>
        </p:sp>
      </p:grpSp>
      <p:sp>
        <p:nvSpPr>
          <p:cNvPr id="14" name="Text Placeholder 2">
            <a:extLst>
              <a:ext uri="{FF2B5EF4-FFF2-40B4-BE49-F238E27FC236}">
                <a16:creationId xmlns:a16="http://schemas.microsoft.com/office/drawing/2014/main" id="{42A0DBA0-5CDD-895E-7C25-CFA11636066D}"/>
              </a:ext>
            </a:extLst>
          </p:cNvPr>
          <p:cNvSpPr txBox="1">
            <a:spLocks/>
          </p:cNvSpPr>
          <p:nvPr/>
        </p:nvSpPr>
        <p:spPr>
          <a:xfrm>
            <a:off x="399409" y="5670238"/>
            <a:ext cx="7358299" cy="459323"/>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accent1"/>
                </a:solidFill>
                <a:latin typeface="Segoe UI" panose="020B0502040204020203" pitchFamily="34" charset="0"/>
                <a:ea typeface="+mn-ea"/>
                <a:cs typeface="Segoe UI" panose="020B0502040204020203"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82000"/>
                  </a:schemeClr>
                </a:solidFill>
                <a:latin typeface="Segoe UI" panose="020B0502040204020203" pitchFamily="34" charset="0"/>
                <a:ea typeface="+mn-ea"/>
                <a:cs typeface="Segoe UI" panose="020B0502040204020203"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82000"/>
                  </a:schemeClr>
                </a:solidFill>
                <a:latin typeface="Segoe UI" panose="020B0502040204020203" pitchFamily="34" charset="0"/>
                <a:ea typeface="+mn-ea"/>
                <a:cs typeface="Segoe UI" panose="020B0502040204020203"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Segoe UI" panose="020B0502040204020203" pitchFamily="34" charset="0"/>
                <a:ea typeface="+mn-ea"/>
                <a:cs typeface="Segoe UI" panose="020B0502040204020203"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Segoe UI" panose="020B0502040204020203" pitchFamily="34" charset="0"/>
                <a:ea typeface="+mn-ea"/>
                <a:cs typeface="Segoe UI" panose="020B0502040204020203"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82000"/>
                  </a:schemeClr>
                </a:solidFill>
                <a:latin typeface="+mn-lt"/>
                <a:ea typeface="+mn-ea"/>
                <a:cs typeface="+mn-cs"/>
              </a:defRPr>
            </a:lvl9pPr>
          </a:lstStyle>
          <a:p>
            <a:r>
              <a:rPr lang="de-DE" dirty="0"/>
              <a:t>Write down </a:t>
            </a:r>
            <a:r>
              <a:rPr lang="de-DE" dirty="0" err="1"/>
              <a:t>here</a:t>
            </a:r>
            <a:r>
              <a:rPr lang="de-DE" dirty="0"/>
              <a:t>, </a:t>
            </a:r>
            <a:r>
              <a:rPr lang="de-DE" dirty="0" err="1"/>
              <a:t>how</a:t>
            </a:r>
            <a:r>
              <a:rPr lang="de-DE" dirty="0"/>
              <a:t> </a:t>
            </a:r>
            <a:r>
              <a:rPr lang="de-DE" dirty="0" err="1"/>
              <a:t>you</a:t>
            </a:r>
            <a:r>
              <a:rPr lang="de-DE" dirty="0"/>
              <a:t> </a:t>
            </a:r>
            <a:r>
              <a:rPr lang="de-DE" dirty="0" err="1"/>
              <a:t>found</a:t>
            </a:r>
            <a:r>
              <a:rPr lang="de-DE" dirty="0"/>
              <a:t> out </a:t>
            </a:r>
            <a:r>
              <a:rPr lang="de-DE" dirty="0" err="1"/>
              <a:t>about</a:t>
            </a:r>
            <a:r>
              <a:rPr lang="de-DE" dirty="0"/>
              <a:t> </a:t>
            </a:r>
            <a:r>
              <a:rPr lang="de-DE" dirty="0" err="1"/>
              <a:t>the</a:t>
            </a:r>
            <a:r>
              <a:rPr lang="de-DE" dirty="0"/>
              <a:t> </a:t>
            </a:r>
            <a:r>
              <a:rPr lang="de-DE" dirty="0" err="1"/>
              <a:t>project</a:t>
            </a:r>
            <a:endParaRPr lang="en-GB" dirty="0"/>
          </a:p>
        </p:txBody>
      </p:sp>
    </p:spTree>
    <p:extLst>
      <p:ext uri="{BB962C8B-B14F-4D97-AF65-F5344CB8AC3E}">
        <p14:creationId xmlns:p14="http://schemas.microsoft.com/office/powerpoint/2010/main" val="985856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17F1C3-E579-73F4-35AA-90844653EC1A}"/>
              </a:ext>
            </a:extLst>
          </p:cNvPr>
          <p:cNvSpPr>
            <a:spLocks noGrp="1"/>
          </p:cNvSpPr>
          <p:nvPr>
            <p:ph type="body" idx="13"/>
          </p:nvPr>
        </p:nvSpPr>
        <p:spPr/>
        <p:txBody>
          <a:bodyPr/>
          <a:lstStyle/>
          <a:p>
            <a:endParaRPr lang="en-US"/>
          </a:p>
        </p:txBody>
      </p:sp>
      <p:sp>
        <p:nvSpPr>
          <p:cNvPr id="3" name="Text Placeholder 2">
            <a:extLst>
              <a:ext uri="{FF2B5EF4-FFF2-40B4-BE49-F238E27FC236}">
                <a16:creationId xmlns:a16="http://schemas.microsoft.com/office/drawing/2014/main" id="{8DDA9A02-78FD-8A79-CA51-90229D60678B}"/>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63E5905D-3ECB-350A-54DD-7509B4F27436}"/>
              </a:ext>
            </a:extLst>
          </p:cNvPr>
          <p:cNvSpPr>
            <a:spLocks noGrp="1"/>
          </p:cNvSpPr>
          <p:nvPr>
            <p:ph type="body" idx="16"/>
          </p:nvPr>
        </p:nvSpPr>
        <p:spPr/>
        <p:txBody>
          <a:bodyPr/>
          <a:lstStyle/>
          <a:p>
            <a:endParaRPr lang="en-US"/>
          </a:p>
        </p:txBody>
      </p:sp>
      <p:sp>
        <p:nvSpPr>
          <p:cNvPr id="6" name="Text Placeholder 5">
            <a:extLst>
              <a:ext uri="{FF2B5EF4-FFF2-40B4-BE49-F238E27FC236}">
                <a16:creationId xmlns:a16="http://schemas.microsoft.com/office/drawing/2014/main" id="{0B83B598-F225-91A5-0E22-03841A636896}"/>
              </a:ext>
            </a:extLst>
          </p:cNvPr>
          <p:cNvSpPr>
            <a:spLocks noGrp="1"/>
          </p:cNvSpPr>
          <p:nvPr>
            <p:ph type="body" idx="18"/>
          </p:nvPr>
        </p:nvSpPr>
        <p:spPr/>
        <p:txBody>
          <a:bodyPr/>
          <a:lstStyle/>
          <a:p>
            <a:endParaRPr lang="en-US"/>
          </a:p>
        </p:txBody>
      </p:sp>
      <p:sp>
        <p:nvSpPr>
          <p:cNvPr id="7" name="Text Placeholder 6">
            <a:extLst>
              <a:ext uri="{FF2B5EF4-FFF2-40B4-BE49-F238E27FC236}">
                <a16:creationId xmlns:a16="http://schemas.microsoft.com/office/drawing/2014/main" id="{75B6182A-1E39-EE53-02A7-3C90950DFC50}"/>
              </a:ext>
            </a:extLst>
          </p:cNvPr>
          <p:cNvSpPr>
            <a:spLocks noGrp="1"/>
          </p:cNvSpPr>
          <p:nvPr>
            <p:ph type="body" idx="19"/>
          </p:nvPr>
        </p:nvSpPr>
        <p:spPr/>
        <p:txBody>
          <a:bodyPr/>
          <a:lstStyle/>
          <a:p>
            <a:endParaRPr lang="en-US"/>
          </a:p>
        </p:txBody>
      </p:sp>
      <p:sp>
        <p:nvSpPr>
          <p:cNvPr id="8" name="Text Placeholder 7">
            <a:extLst>
              <a:ext uri="{FF2B5EF4-FFF2-40B4-BE49-F238E27FC236}">
                <a16:creationId xmlns:a16="http://schemas.microsoft.com/office/drawing/2014/main" id="{1709F3E8-75CE-6CBA-106C-BA543687617B}"/>
              </a:ext>
            </a:extLst>
          </p:cNvPr>
          <p:cNvSpPr>
            <a:spLocks noGrp="1"/>
          </p:cNvSpPr>
          <p:nvPr>
            <p:ph type="body" idx="20"/>
          </p:nvPr>
        </p:nvSpPr>
        <p:spPr/>
        <p:txBody>
          <a:bodyPr/>
          <a:lstStyle/>
          <a:p>
            <a:endParaRPr lang="en-US"/>
          </a:p>
        </p:txBody>
      </p:sp>
      <p:sp>
        <p:nvSpPr>
          <p:cNvPr id="9" name="Text Placeholder 8">
            <a:extLst>
              <a:ext uri="{FF2B5EF4-FFF2-40B4-BE49-F238E27FC236}">
                <a16:creationId xmlns:a16="http://schemas.microsoft.com/office/drawing/2014/main" id="{865C8EC4-3154-79A9-41F5-32C387E285CF}"/>
              </a:ext>
            </a:extLst>
          </p:cNvPr>
          <p:cNvSpPr>
            <a:spLocks noGrp="1"/>
          </p:cNvSpPr>
          <p:nvPr>
            <p:ph type="body" idx="21"/>
          </p:nvPr>
        </p:nvSpPr>
        <p:spPr/>
        <p:txBody>
          <a:bodyPr/>
          <a:lstStyle/>
          <a:p>
            <a:endParaRPr lang="en-US"/>
          </a:p>
        </p:txBody>
      </p:sp>
      <p:sp>
        <p:nvSpPr>
          <p:cNvPr id="10" name="Text Placeholder 9">
            <a:extLst>
              <a:ext uri="{FF2B5EF4-FFF2-40B4-BE49-F238E27FC236}">
                <a16:creationId xmlns:a16="http://schemas.microsoft.com/office/drawing/2014/main" id="{AFA37973-B478-34F6-DBB5-B67EEA040E41}"/>
              </a:ext>
            </a:extLst>
          </p:cNvPr>
          <p:cNvSpPr>
            <a:spLocks noGrp="1"/>
          </p:cNvSpPr>
          <p:nvPr>
            <p:ph type="body" idx="22"/>
          </p:nvPr>
        </p:nvSpPr>
        <p:spPr/>
        <p:txBody>
          <a:bodyPr/>
          <a:lstStyle/>
          <a:p>
            <a:endParaRPr lang="en-US"/>
          </a:p>
        </p:txBody>
      </p:sp>
      <p:sp>
        <p:nvSpPr>
          <p:cNvPr id="11" name="Picture Placeholder 10">
            <a:extLst>
              <a:ext uri="{FF2B5EF4-FFF2-40B4-BE49-F238E27FC236}">
                <a16:creationId xmlns:a16="http://schemas.microsoft.com/office/drawing/2014/main" id="{DBE65465-CE35-3657-F2AA-3178C3182F37}"/>
              </a:ext>
            </a:extLst>
          </p:cNvPr>
          <p:cNvSpPr>
            <a:spLocks noGrp="1"/>
          </p:cNvSpPr>
          <p:nvPr>
            <p:ph type="pic" idx="23"/>
          </p:nvPr>
        </p:nvSpPr>
        <p:spPr/>
        <p:txBody>
          <a:bodyPr/>
          <a:lstStyle/>
          <a:p>
            <a:endParaRPr lang="en-US"/>
          </a:p>
        </p:txBody>
      </p:sp>
      <p:sp>
        <p:nvSpPr>
          <p:cNvPr id="12" name="Text Placeholder 11">
            <a:extLst>
              <a:ext uri="{FF2B5EF4-FFF2-40B4-BE49-F238E27FC236}">
                <a16:creationId xmlns:a16="http://schemas.microsoft.com/office/drawing/2014/main" id="{8B43C568-35B6-F971-8369-E1ADF6BEEA34}"/>
              </a:ext>
            </a:extLst>
          </p:cNvPr>
          <p:cNvSpPr>
            <a:spLocks noGrp="1"/>
          </p:cNvSpPr>
          <p:nvPr>
            <p:ph type="body" idx="24"/>
          </p:nvPr>
        </p:nvSpPr>
        <p:spPr/>
        <p:txBody>
          <a:bodyPr/>
          <a:lstStyle/>
          <a:p>
            <a:endParaRPr lang="en-US"/>
          </a:p>
        </p:txBody>
      </p:sp>
      <p:sp>
        <p:nvSpPr>
          <p:cNvPr id="13" name="Picture Placeholder 12">
            <a:extLst>
              <a:ext uri="{FF2B5EF4-FFF2-40B4-BE49-F238E27FC236}">
                <a16:creationId xmlns:a16="http://schemas.microsoft.com/office/drawing/2014/main" id="{265FFD02-C6F4-4A74-056A-E9AB8CD6AC5A}"/>
              </a:ext>
            </a:extLst>
          </p:cNvPr>
          <p:cNvSpPr>
            <a:spLocks noGrp="1"/>
          </p:cNvSpPr>
          <p:nvPr>
            <p:ph type="pic" idx="25"/>
          </p:nvPr>
        </p:nvSpPr>
        <p:spPr/>
        <p:txBody>
          <a:bodyPr/>
          <a:lstStyle/>
          <a:p>
            <a:endParaRPr lang="en-US"/>
          </a:p>
        </p:txBody>
      </p:sp>
      <p:sp>
        <p:nvSpPr>
          <p:cNvPr id="14" name="Text Placeholder 2">
            <a:extLst>
              <a:ext uri="{FF2B5EF4-FFF2-40B4-BE49-F238E27FC236}">
                <a16:creationId xmlns:a16="http://schemas.microsoft.com/office/drawing/2014/main" id="{B47D8408-B79F-1F1C-3843-5E7C79CF81A7}"/>
              </a:ext>
            </a:extLst>
          </p:cNvPr>
          <p:cNvSpPr>
            <a:spLocks noGrp="1"/>
          </p:cNvSpPr>
          <p:nvPr>
            <p:ph type="body" idx="27" hasCustomPrompt="1"/>
          </p:nvPr>
        </p:nvSpPr>
        <p:spPr>
          <a:xfrm>
            <a:off x="4165028" y="1810917"/>
            <a:ext cx="3779647" cy="297798"/>
          </a:xfrm>
        </p:spPr>
        <p:txBody>
          <a:bodyPr anchor="t">
            <a:normAutofit/>
          </a:bodyPr>
          <a:lstStyle>
            <a:lvl1pPr marL="0" indent="0">
              <a:buFont typeface="Arial" panose="020B0604020202020204" pitchFamily="34" charset="0"/>
              <a:buNone/>
              <a:defRPr sz="12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SOLUTION APPROACH: </a:t>
            </a:r>
          </a:p>
          <a:p>
            <a:pPr lvl="0"/>
            <a:endParaRPr lang="en-GB" dirty="0"/>
          </a:p>
          <a:p>
            <a:pPr lvl="0"/>
            <a:endParaRPr lang="en-GB" dirty="0"/>
          </a:p>
        </p:txBody>
      </p:sp>
    </p:spTree>
    <p:extLst>
      <p:ext uri="{BB962C8B-B14F-4D97-AF65-F5344CB8AC3E}">
        <p14:creationId xmlns:p14="http://schemas.microsoft.com/office/powerpoint/2010/main" val="642391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nhaltsplatzhalter 6">
            <a:extLst>
              <a:ext uri="{FF2B5EF4-FFF2-40B4-BE49-F238E27FC236}">
                <a16:creationId xmlns:a16="http://schemas.microsoft.com/office/drawing/2014/main" id="{16049E81-6D1F-E5DB-8CF4-ACBCDF3951A6}"/>
              </a:ext>
            </a:extLst>
          </p:cNvPr>
          <p:cNvSpPr>
            <a:spLocks noGrp="1"/>
          </p:cNvSpPr>
          <p:nvPr>
            <p:ph sz="quarter" idx="18"/>
          </p:nvPr>
        </p:nvSpPr>
        <p:spPr/>
        <p:txBody>
          <a:bodyPr/>
          <a:lstStyle/>
          <a:p>
            <a:endParaRPr lang="de-DE"/>
          </a:p>
        </p:txBody>
      </p:sp>
      <p:sp>
        <p:nvSpPr>
          <p:cNvPr id="8" name="Inhaltsplatzhalter 7">
            <a:extLst>
              <a:ext uri="{FF2B5EF4-FFF2-40B4-BE49-F238E27FC236}">
                <a16:creationId xmlns:a16="http://schemas.microsoft.com/office/drawing/2014/main" id="{6094350B-AB22-790E-422E-A452CF1483F1}"/>
              </a:ext>
            </a:extLst>
          </p:cNvPr>
          <p:cNvSpPr>
            <a:spLocks noGrp="1"/>
          </p:cNvSpPr>
          <p:nvPr>
            <p:ph sz="quarter" idx="19"/>
          </p:nvPr>
        </p:nvSpPr>
        <p:spPr/>
        <p:txBody>
          <a:bodyPr/>
          <a:lstStyle/>
          <a:p>
            <a:endParaRPr lang="de-DE"/>
          </a:p>
        </p:txBody>
      </p:sp>
      <p:sp>
        <p:nvSpPr>
          <p:cNvPr id="9" name="Textplatzhalter 8">
            <a:extLst>
              <a:ext uri="{FF2B5EF4-FFF2-40B4-BE49-F238E27FC236}">
                <a16:creationId xmlns:a16="http://schemas.microsoft.com/office/drawing/2014/main" id="{2D25A1A5-4C10-574D-F056-D215480C32BD}"/>
              </a:ext>
            </a:extLst>
          </p:cNvPr>
          <p:cNvSpPr>
            <a:spLocks noGrp="1"/>
          </p:cNvSpPr>
          <p:nvPr>
            <p:ph type="body" idx="20"/>
          </p:nvPr>
        </p:nvSpPr>
        <p:spPr/>
        <p:txBody>
          <a:bodyPr/>
          <a:lstStyle/>
          <a:p>
            <a:endParaRPr lang="de-DE" dirty="0"/>
          </a:p>
        </p:txBody>
      </p:sp>
    </p:spTree>
    <p:extLst>
      <p:ext uri="{BB962C8B-B14F-4D97-AF65-F5344CB8AC3E}">
        <p14:creationId xmlns:p14="http://schemas.microsoft.com/office/powerpoint/2010/main" val="2793519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6B4BBF1-31A7-1389-0F6D-DC59ACDF5273}"/>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49C4D240-B7EA-6283-08FD-BE5CA96CBAC8}"/>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C2FC37E9-BEEF-14F9-E981-CBD9B255C74E}"/>
              </a:ext>
            </a:extLst>
          </p:cNvPr>
          <p:cNvSpPr>
            <a:spLocks noGrp="1"/>
          </p:cNvSpPr>
          <p:nvPr>
            <p:ph type="body" idx="16"/>
          </p:nvPr>
        </p:nvSpPr>
        <p:spPr/>
        <p:txBody>
          <a:bodyPr/>
          <a:lstStyle/>
          <a:p>
            <a:endParaRPr lang="en-US"/>
          </a:p>
        </p:txBody>
      </p:sp>
    </p:spTree>
    <p:extLst>
      <p:ext uri="{BB962C8B-B14F-4D97-AF65-F5344CB8AC3E}">
        <p14:creationId xmlns:p14="http://schemas.microsoft.com/office/powerpoint/2010/main" val="53729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dirty="0"/>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a:p>
        </p:txBody>
      </p:sp>
    </p:spTree>
    <p:extLst>
      <p:ext uri="{BB962C8B-B14F-4D97-AF65-F5344CB8AC3E}">
        <p14:creationId xmlns:p14="http://schemas.microsoft.com/office/powerpoint/2010/main" val="1832142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5F3D7-304A-0B8B-8BD8-358613E9034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8A12DEA-72AC-3A10-02A0-44615CF95C88}"/>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418DB68C-629E-E635-27BC-662803EC47A7}"/>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E4FE6B41-A128-0F44-B4C4-B218E11AD0A0}"/>
              </a:ext>
            </a:extLst>
          </p:cNvPr>
          <p:cNvSpPr>
            <a:spLocks noGrp="1"/>
          </p:cNvSpPr>
          <p:nvPr>
            <p:ph sz="quarter" idx="14"/>
          </p:nvPr>
        </p:nvSpPr>
        <p:spPr/>
        <p:txBody>
          <a:bodyPr/>
          <a:lstStyle/>
          <a:p>
            <a:endParaRPr lang="en-US"/>
          </a:p>
        </p:txBody>
      </p:sp>
    </p:spTree>
    <p:extLst>
      <p:ext uri="{BB962C8B-B14F-4D97-AF65-F5344CB8AC3E}">
        <p14:creationId xmlns:p14="http://schemas.microsoft.com/office/powerpoint/2010/main" val="550875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BLUB xmlns="be24c730-79ca-4eb5-9fee-26c6c4fc7260">Choice 1</BLUB>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9" ma:contentTypeDescription="Ein neues Dokument erstellen." ma:contentTypeScope="" ma:versionID="304ac694c385881d2353ce7d8828d5c8">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2e0b8d78c528447e5efeac74351c407f"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780FB9-D7D9-486C-9B2C-792577BFD90B}">
  <ds:schemaRefs>
    <ds:schemaRef ds:uri="a13041a0-5882-43a7-a09d-61ebda83141c"/>
    <ds:schemaRef ds:uri="be24c730-79ca-4eb5-9fee-26c6c4fc72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D3C3233-2051-425A-A4BF-BD40551106DA}">
  <ds:schemaRefs>
    <ds:schemaRef ds:uri="a13041a0-5882-43a7-a09d-61ebda83141c"/>
    <ds:schemaRef ds:uri="be24c730-79ca-4eb5-9fee-26c6c4fc72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4613504-31F2-4C58-B133-1871F62370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43</Words>
  <Application>Microsoft Office PowerPoint</Application>
  <PresentationFormat>Breitbild</PresentationFormat>
  <Paragraphs>15</Paragraphs>
  <Slides>7</Slides>
  <Notes>2</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7</vt:i4>
      </vt:variant>
    </vt:vector>
  </HeadingPairs>
  <TitlesOfParts>
    <vt:vector size="12" baseType="lpstr">
      <vt:lpstr>Aptos</vt:lpstr>
      <vt:lpstr>Arial</vt:lpstr>
      <vt:lpstr>Segoe UI</vt:lpstr>
      <vt:lpstr>System Font Regular</vt:lpstr>
      <vt:lpstr>Submission Template</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lastModifiedBy>Lidia Welldeabzghi</cp:lastModifiedBy>
  <cp:revision>1</cp:revision>
  <dcterms:created xsi:type="dcterms:W3CDTF">2024-03-10T13:25:42Z</dcterms:created>
  <dcterms:modified xsi:type="dcterms:W3CDTF">2024-12-11T09:56:04Z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