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4"/>
    <p:sldMasterId id="2147483690" r:id="rId5"/>
  </p:sldMasterIdLst>
  <p:notesMasterIdLst>
    <p:notesMasterId r:id="rId12"/>
  </p:notesMasterIdLst>
  <p:sldIdLst>
    <p:sldId id="267" r:id="rId6"/>
    <p:sldId id="266" r:id="rId7"/>
    <p:sldId id="272" r:id="rId8"/>
    <p:sldId id="273" r:id="rId9"/>
    <p:sldId id="271" r:id="rId10"/>
    <p:sldId id="270" r:id="rId11"/>
  </p:sldIdLst>
  <p:sldSz cx="12192000" cy="6858000"/>
  <p:notesSz cx="6858000" cy="9144000"/>
  <p:defaultText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Übersicht Application Template" id="{053C3EF4-24B6-F64F-BFDF-521D93BA9934}">
          <p14:sldIdLst>
            <p14:sldId id="267"/>
          </p14:sldIdLst>
        </p14:section>
        <p14:section name="Stelle dich vor" id="{6F032485-F42F-4645-AF5B-CE298C1CA406}">
          <p14:sldIdLst>
            <p14:sldId id="266"/>
          </p14:sldIdLst>
        </p14:section>
        <p14:section name="Verpflichtende Folien" id="{08251AE7-0E36-B446-A6D5-DA50A1678257}">
          <p14:sldIdLst>
            <p14:sldId id="272"/>
            <p14:sldId id="273"/>
          </p14:sldIdLst>
        </p14:section>
        <p14:section name="Zusätzliche Folien" id="{F8F64F9D-5CD3-624B-9EAE-366DC1DD177F}">
          <p14:sldIdLst>
            <p14:sldId id="271"/>
            <p14:sldId id="270"/>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ABDC83C-BE9E-DE3B-DCE7-4AC3D8FA3B54}" name="Josephine Hoffheinz" initials="JH" userId="S::josephine.hoffheinz@ekipa.de::e0f5c9e3-43ea-4b53-8ebb-53a75749d87d" providerId="AD"/>
  <p188:author id="{044A4280-E3AE-A440-0DB4-F0B21F1EE427}" name="Nico Heby" initials="NH" userId="S::nico@ekipa.de::c88c6920-9e16-4a7e-acac-31863610828a" providerId="AD"/>
  <p188:author id="{65D8A8FA-79AF-5787-AB57-AF145ECF8B18}" name="Lidia Welldeabzghi" initials="LW" userId="S::lidia.welldeabzghi@ekipa.de::6657851c-35d9-4326-b5bf-045b30d4ae0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D6FBE27-5105-4502-8362-CFA32490061D}" v="1" dt="2024-12-09T17:07:25.47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874"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slide" Target="slides/slide5.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dia Welldeabzghi" userId="6657851c-35d9-4326-b5bf-045b30d4ae05" providerId="ADAL" clId="{2D6FBE27-5105-4502-8362-CFA32490061D}"/>
    <pc:docChg chg="undo custSel modMainMaster">
      <pc:chgData name="Lidia Welldeabzghi" userId="6657851c-35d9-4326-b5bf-045b30d4ae05" providerId="ADAL" clId="{2D6FBE27-5105-4502-8362-CFA32490061D}" dt="2024-12-09T17:07:25.475" v="3" actId="20577"/>
      <pc:docMkLst>
        <pc:docMk/>
      </pc:docMkLst>
      <pc:sldMasterChg chg="modSldLayout">
        <pc:chgData name="Lidia Welldeabzghi" userId="6657851c-35d9-4326-b5bf-045b30d4ae05" providerId="ADAL" clId="{2D6FBE27-5105-4502-8362-CFA32490061D}" dt="2024-12-09T17:07:25.475" v="3" actId="20577"/>
        <pc:sldMasterMkLst>
          <pc:docMk/>
          <pc:sldMasterMk cId="2394396925" sldId="2147483661"/>
        </pc:sldMasterMkLst>
        <pc:sldLayoutChg chg="modSp mod">
          <pc:chgData name="Lidia Welldeabzghi" userId="6657851c-35d9-4326-b5bf-045b30d4ae05" providerId="ADAL" clId="{2D6FBE27-5105-4502-8362-CFA32490061D}" dt="2024-12-09T17:07:25.475" v="3" actId="20577"/>
          <pc:sldLayoutMkLst>
            <pc:docMk/>
            <pc:sldMasterMk cId="2394396925" sldId="2147483661"/>
            <pc:sldLayoutMk cId="3485044174" sldId="2147483678"/>
          </pc:sldLayoutMkLst>
          <pc:spChg chg="mod">
            <ac:chgData name="Lidia Welldeabzghi" userId="6657851c-35d9-4326-b5bf-045b30d4ae05" providerId="ADAL" clId="{2D6FBE27-5105-4502-8362-CFA32490061D}" dt="2024-12-09T17:07:25.475" v="3" actId="20577"/>
            <ac:spMkLst>
              <pc:docMk/>
              <pc:sldMasterMk cId="2394396925" sldId="2147483661"/>
              <pc:sldLayoutMk cId="3485044174" sldId="2147483678"/>
              <ac:spMk id="4" creationId="{6671D909-E3C3-EE22-2BBA-0BF010E29823}"/>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C02FD4-CFA1-594D-9BA9-A3FD9D9A2503}" type="datetimeFigureOut">
              <a:rPr lang="en-US" smtClean="0"/>
              <a:t>12/9/2024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3BCD64-0B54-1947-B93C-DF5322DA077D}" type="slidenum">
              <a:rPr lang="en-US" smtClean="0"/>
              <a:t>‹Nr.›</a:t>
            </a:fld>
            <a:endParaRPr lang="en-US"/>
          </a:p>
        </p:txBody>
      </p:sp>
    </p:spTree>
    <p:extLst>
      <p:ext uri="{BB962C8B-B14F-4D97-AF65-F5344CB8AC3E}">
        <p14:creationId xmlns:p14="http://schemas.microsoft.com/office/powerpoint/2010/main" val="20105900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3BCD64-0B54-1947-B93C-DF5322DA077D}" type="slidenum">
              <a:rPr lang="en-US" smtClean="0"/>
              <a:t>2</a:t>
            </a:fld>
            <a:endParaRPr lang="en-US"/>
          </a:p>
        </p:txBody>
      </p:sp>
    </p:spTree>
    <p:extLst>
      <p:ext uri="{BB962C8B-B14F-4D97-AF65-F5344CB8AC3E}">
        <p14:creationId xmlns:p14="http://schemas.microsoft.com/office/powerpoint/2010/main" val="212564348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hyperlink" Target="https://app.ekipa.de/challenges/venture-client-abbvie/usecase"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2F5CACCB-1CEC-1DE2-BD19-E4D118F49614}"/>
              </a:ext>
            </a:extLst>
          </p:cNvPr>
          <p:cNvSpPr/>
          <p:nvPr userDrawn="1"/>
        </p:nvSpPr>
        <p:spPr>
          <a:xfrm rot="10800000">
            <a:off x="8116956" y="0"/>
            <a:ext cx="4075044" cy="6858000"/>
          </a:xfrm>
          <a:prstGeom prst="round1Rect">
            <a:avLst>
              <a:gd name="adj" fmla="val 4486"/>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FF2B5EF4-FFF2-40B4-BE49-F238E27FC236}">
                <a16:creationId xmlns:a16="http://schemas.microsoft.com/office/drawing/2014/main" id="{E6A34C87-45D1-1760-3CB5-76724FD11F59}"/>
              </a:ext>
            </a:extLst>
          </p:cNvPr>
          <p:cNvSpPr>
            <a:spLocks noGrp="1"/>
          </p:cNvSpPr>
          <p:nvPr>
            <p:ph type="dt" sz="half" idx="10"/>
          </p:nvPr>
        </p:nvSpPr>
        <p:spPr/>
        <p:txBody>
          <a:bodyPr/>
          <a:lstStyle/>
          <a:p>
            <a:endParaRPr lang="en-US"/>
          </a:p>
        </p:txBody>
      </p:sp>
      <p:sp>
        <p:nvSpPr>
          <p:cNvPr id="12" name="Rectangle 11">
            <a:extLst>
              <a:ext uri="{FF2B5EF4-FFF2-40B4-BE49-F238E27FC236}">
                <a16:creationId xmlns:a16="http://schemas.microsoft.com/office/drawing/2014/main" id="{972FCCA8-F0F9-A183-809D-51BF83CF411B}"/>
              </a:ext>
            </a:extLst>
          </p:cNvPr>
          <p:cNvSpPr/>
          <p:nvPr userDrawn="1"/>
        </p:nvSpPr>
        <p:spPr>
          <a:xfrm>
            <a:off x="8116956" y="1069369"/>
            <a:ext cx="3970683" cy="16328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10BDD9B1-044D-13B3-DFAD-488BED19C15E}"/>
              </a:ext>
            </a:extLst>
          </p:cNvPr>
          <p:cNvPicPr>
            <a:picLocks noChangeAspect="1"/>
          </p:cNvPicPr>
          <p:nvPr userDrawn="1"/>
        </p:nvPicPr>
        <p:blipFill>
          <a:blip r:embed="rId2"/>
          <a:srcRect/>
          <a:stretch/>
        </p:blipFill>
        <p:spPr>
          <a:xfrm>
            <a:off x="404833" y="325997"/>
            <a:ext cx="300624" cy="300867"/>
          </a:xfrm>
          <a:prstGeom prst="rect">
            <a:avLst/>
          </a:prstGeom>
        </p:spPr>
      </p:pic>
      <p:sp>
        <p:nvSpPr>
          <p:cNvPr id="7" name="TextBox 6">
            <a:extLst>
              <a:ext uri="{FF2B5EF4-FFF2-40B4-BE49-F238E27FC236}">
                <a16:creationId xmlns:a16="http://schemas.microsoft.com/office/drawing/2014/main" id="{0494FF37-27BE-EE49-0479-E8702FF092CE}"/>
              </a:ext>
            </a:extLst>
          </p:cNvPr>
          <p:cNvSpPr txBox="1"/>
          <p:nvPr userDrawn="1"/>
        </p:nvSpPr>
        <p:spPr>
          <a:xfrm>
            <a:off x="318437" y="3659661"/>
            <a:ext cx="7439272" cy="646331"/>
          </a:xfrm>
          <a:prstGeom prst="rect">
            <a:avLst/>
          </a:prstGeom>
          <a:noFill/>
        </p:spPr>
        <p:txBody>
          <a:bodyPr wrap="square" rtlCol="0">
            <a:spAutoFit/>
          </a:bodyPr>
          <a:lstStyle/>
          <a:p>
            <a:r>
              <a:rPr lang="en-US" b="1">
                <a:solidFill>
                  <a:schemeClr val="accent1"/>
                </a:solidFill>
                <a:latin typeface="Segoe UI" panose="020B0502040204020203" pitchFamily="34" charset="0"/>
                <a:cs typeface="Segoe UI" panose="020B0502040204020203" pitchFamily="34" charset="0"/>
              </a:rPr>
              <a:t>WIE HAST DU VON UNS ERFAHREN?</a:t>
            </a:r>
          </a:p>
          <a:p>
            <a:endParaRPr lang="en-US" b="1">
              <a:solidFill>
                <a:schemeClr val="accent1"/>
              </a:solidFill>
              <a:latin typeface="Segoe UI" panose="020B0502040204020203" pitchFamily="34" charset="0"/>
              <a:cs typeface="Segoe UI" panose="020B0502040204020203" pitchFamily="34" charset="0"/>
            </a:endParaRPr>
          </a:p>
        </p:txBody>
      </p:sp>
      <p:sp>
        <p:nvSpPr>
          <p:cNvPr id="10" name="TextBox 9">
            <a:extLst>
              <a:ext uri="{FF2B5EF4-FFF2-40B4-BE49-F238E27FC236}">
                <a16:creationId xmlns:a16="http://schemas.microsoft.com/office/drawing/2014/main" id="{D3AA3513-45CA-D0CB-063F-3DEF8E3B6FCD}"/>
              </a:ext>
            </a:extLst>
          </p:cNvPr>
          <p:cNvSpPr txBox="1"/>
          <p:nvPr userDrawn="1"/>
        </p:nvSpPr>
        <p:spPr>
          <a:xfrm>
            <a:off x="318437" y="694163"/>
            <a:ext cx="7600663" cy="307777"/>
          </a:xfrm>
          <a:prstGeom prst="rect">
            <a:avLst/>
          </a:prstGeom>
          <a:noFill/>
        </p:spPr>
        <p:txBody>
          <a:bodyPr wrap="square" rtlCol="0">
            <a:spAutoFit/>
          </a:bodyPr>
          <a:lstStyle/>
          <a:p>
            <a:r>
              <a:rPr lang="de-DE" sz="1400" b="0">
                <a:latin typeface="Segoe UI" panose="020B0502040204020203" pitchFamily="34" charset="0"/>
                <a:cs typeface="Segoe UI" panose="020B0502040204020203" pitchFamily="34" charset="0"/>
              </a:rPr>
              <a:t>Dies ist das offizielle Submission Template für die Teilnahme an den ekipa Challenges </a:t>
            </a:r>
            <a:endParaRPr lang="en-US" sz="1400" b="0">
              <a:latin typeface="Segoe UI" panose="020B0502040204020203" pitchFamily="34" charset="0"/>
              <a:cs typeface="Segoe UI" panose="020B0502040204020203" pitchFamily="34" charset="0"/>
            </a:endParaRPr>
          </a:p>
        </p:txBody>
      </p:sp>
      <p:sp>
        <p:nvSpPr>
          <p:cNvPr id="13" name="TextBox 12">
            <a:extLst>
              <a:ext uri="{FF2B5EF4-FFF2-40B4-BE49-F238E27FC236}">
                <a16:creationId xmlns:a16="http://schemas.microsoft.com/office/drawing/2014/main" id="{188A2A38-B7EA-270F-7F75-FA6D97CEE343}"/>
              </a:ext>
            </a:extLst>
          </p:cNvPr>
          <p:cNvSpPr txBox="1"/>
          <p:nvPr userDrawn="1"/>
        </p:nvSpPr>
        <p:spPr>
          <a:xfrm>
            <a:off x="8246853" y="238428"/>
            <a:ext cx="1340110" cy="477054"/>
          </a:xfrm>
          <a:prstGeom prst="rect">
            <a:avLst/>
          </a:prstGeom>
          <a:noFill/>
        </p:spPr>
        <p:txBody>
          <a:bodyPr wrap="none" rtlCol="0">
            <a:spAutoFit/>
          </a:bodyPr>
          <a:lstStyle/>
          <a:p>
            <a:r>
              <a:rPr lang="en-US" sz="2500" b="1">
                <a:solidFill>
                  <a:schemeClr val="bg1"/>
                </a:solidFill>
                <a:latin typeface="Segoe UI" panose="020B0502040204020203" pitchFamily="34" charset="0"/>
                <a:cs typeface="Segoe UI" panose="020B0502040204020203" pitchFamily="34" charset="0"/>
              </a:rPr>
              <a:t>INHALT</a:t>
            </a:r>
          </a:p>
        </p:txBody>
      </p:sp>
      <p:sp>
        <p:nvSpPr>
          <p:cNvPr id="16" name="TextBox 15">
            <a:extLst>
              <a:ext uri="{FF2B5EF4-FFF2-40B4-BE49-F238E27FC236}">
                <a16:creationId xmlns:a16="http://schemas.microsoft.com/office/drawing/2014/main" id="{5F8397AA-E398-929E-0C83-31AB9C22E568}"/>
              </a:ext>
            </a:extLst>
          </p:cNvPr>
          <p:cNvSpPr txBox="1"/>
          <p:nvPr userDrawn="1"/>
        </p:nvSpPr>
        <p:spPr>
          <a:xfrm>
            <a:off x="8320971" y="1324033"/>
            <a:ext cx="2748206" cy="3035831"/>
          </a:xfrm>
          <a:prstGeom prst="rect">
            <a:avLst/>
          </a:prstGeom>
          <a:noFill/>
        </p:spPr>
        <p:txBody>
          <a:bodyPr wrap="square" rtlCol="0">
            <a:spAutoFit/>
          </a:bodyPr>
          <a:lstStyle/>
          <a:p>
            <a:pPr marL="342900" indent="-342900">
              <a:lnSpc>
                <a:spcPct val="250000"/>
              </a:lnSpc>
              <a:buFont typeface="+mj-lt"/>
              <a:buAutoNum type="arabicPeriod"/>
            </a:pPr>
            <a:r>
              <a:rPr lang="en-US" sz="2000" b="1" dirty="0">
                <a:solidFill>
                  <a:schemeClr val="bg1"/>
                </a:solidFill>
                <a:latin typeface="Segoe UI" panose="020B0502040204020203" pitchFamily="34" charset="0"/>
                <a:cs typeface="Segoe UI" panose="020B0502040204020203" pitchFamily="34" charset="0"/>
              </a:rPr>
              <a:t>EINLEITUNG</a:t>
            </a:r>
          </a:p>
          <a:p>
            <a:pPr marL="342900" indent="-342900">
              <a:lnSpc>
                <a:spcPct val="250000"/>
              </a:lnSpc>
              <a:buFont typeface="+mj-lt"/>
              <a:buAutoNum type="arabicPeriod"/>
            </a:pPr>
            <a:r>
              <a:rPr lang="en-US" sz="2000" b="1" dirty="0">
                <a:solidFill>
                  <a:schemeClr val="bg1"/>
                </a:solidFill>
                <a:latin typeface="Segoe UI" panose="020B0502040204020203" pitchFamily="34" charset="0"/>
                <a:cs typeface="Segoe UI" panose="020B0502040204020203" pitchFamily="34" charset="0"/>
              </a:rPr>
              <a:t>LÖSUNG</a:t>
            </a:r>
          </a:p>
          <a:p>
            <a:pPr marL="342900" indent="-342900">
              <a:lnSpc>
                <a:spcPct val="250000"/>
              </a:lnSpc>
              <a:buFont typeface="+mj-lt"/>
              <a:buAutoNum type="arabicPeriod"/>
            </a:pPr>
            <a:r>
              <a:rPr lang="en-US" sz="2000" b="1" dirty="0">
                <a:solidFill>
                  <a:schemeClr val="bg1"/>
                </a:solidFill>
                <a:latin typeface="Segoe UI" panose="020B0502040204020203" pitchFamily="34" charset="0"/>
                <a:cs typeface="Segoe UI" panose="020B0502040204020203" pitchFamily="34" charset="0"/>
              </a:rPr>
              <a:t>KOLLABORATION</a:t>
            </a:r>
          </a:p>
          <a:p>
            <a:pPr marL="342900" indent="-342900">
              <a:lnSpc>
                <a:spcPct val="250000"/>
              </a:lnSpc>
              <a:buFont typeface="+mj-lt"/>
              <a:buAutoNum type="arabicPeriod"/>
            </a:pPr>
            <a:endParaRPr lang="en-US" sz="2000" b="1" dirty="0">
              <a:solidFill>
                <a:schemeClr val="bg1"/>
              </a:solidFill>
              <a:latin typeface="Segoe UI" panose="020B0502040204020203" pitchFamily="34" charset="0"/>
              <a:cs typeface="Segoe UI" panose="020B0502040204020203" pitchFamily="34" charset="0"/>
            </a:endParaRPr>
          </a:p>
        </p:txBody>
      </p:sp>
      <p:sp>
        <p:nvSpPr>
          <p:cNvPr id="17" name="TextBox 16">
            <a:extLst>
              <a:ext uri="{FF2B5EF4-FFF2-40B4-BE49-F238E27FC236}">
                <a16:creationId xmlns:a16="http://schemas.microsoft.com/office/drawing/2014/main" id="{678FD7C5-F4DE-5444-BABD-7E12F3D92A85}"/>
              </a:ext>
            </a:extLst>
          </p:cNvPr>
          <p:cNvSpPr txBox="1"/>
          <p:nvPr userDrawn="1"/>
        </p:nvSpPr>
        <p:spPr>
          <a:xfrm>
            <a:off x="355409" y="1615601"/>
            <a:ext cx="7439272" cy="369332"/>
          </a:xfrm>
          <a:prstGeom prst="rect">
            <a:avLst/>
          </a:prstGeom>
          <a:noFill/>
        </p:spPr>
        <p:txBody>
          <a:bodyPr wrap="square" rtlCol="0">
            <a:spAutoFit/>
          </a:bodyPr>
          <a:lstStyle/>
          <a:p>
            <a:r>
              <a:rPr lang="en-US" b="1">
                <a:solidFill>
                  <a:schemeClr val="accent3"/>
                </a:solidFill>
                <a:latin typeface="Segoe UI" panose="020B0502040204020203" pitchFamily="34" charset="0"/>
                <a:cs typeface="Segoe UI" panose="020B0502040204020203" pitchFamily="34" charset="0"/>
              </a:rPr>
              <a:t>CHECKLISTE FÜR DEINE TEILNAHME</a:t>
            </a:r>
          </a:p>
        </p:txBody>
      </p:sp>
      <p:sp>
        <p:nvSpPr>
          <p:cNvPr id="20" name="Rectangle 19">
            <a:extLst>
              <a:ext uri="{FF2B5EF4-FFF2-40B4-BE49-F238E27FC236}">
                <a16:creationId xmlns:a16="http://schemas.microsoft.com/office/drawing/2014/main" id="{64AE0E53-D6C9-00D8-DF42-09F73A32927B}"/>
              </a:ext>
            </a:extLst>
          </p:cNvPr>
          <p:cNvSpPr/>
          <p:nvPr userDrawn="1"/>
        </p:nvSpPr>
        <p:spPr>
          <a:xfrm>
            <a:off x="0" y="1080321"/>
            <a:ext cx="8116956" cy="160204"/>
          </a:xfrm>
          <a:prstGeom prst="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2" name="Group 31">
            <a:extLst>
              <a:ext uri="{FF2B5EF4-FFF2-40B4-BE49-F238E27FC236}">
                <a16:creationId xmlns:a16="http://schemas.microsoft.com/office/drawing/2014/main" id="{DAC0DA56-B901-47FB-E13E-265681DE69EB}"/>
              </a:ext>
            </a:extLst>
          </p:cNvPr>
          <p:cNvGrpSpPr/>
          <p:nvPr userDrawn="1"/>
        </p:nvGrpSpPr>
        <p:grpSpPr>
          <a:xfrm>
            <a:off x="624890" y="4026255"/>
            <a:ext cx="5430119" cy="1513922"/>
            <a:chOff x="355409" y="4018473"/>
            <a:chExt cx="5430119" cy="1513922"/>
          </a:xfrm>
        </p:grpSpPr>
        <p:sp>
          <p:nvSpPr>
            <p:cNvPr id="21" name="TextBox 20">
              <a:extLst>
                <a:ext uri="{FF2B5EF4-FFF2-40B4-BE49-F238E27FC236}">
                  <a16:creationId xmlns:a16="http://schemas.microsoft.com/office/drawing/2014/main" id="{CDBAEE20-CA31-9243-1DD0-C47009AFE407}"/>
                </a:ext>
              </a:extLst>
            </p:cNvPr>
            <p:cNvSpPr txBox="1"/>
            <p:nvPr userDrawn="1"/>
          </p:nvSpPr>
          <p:spPr>
            <a:xfrm>
              <a:off x="355409" y="4036815"/>
              <a:ext cx="1647374" cy="338554"/>
            </a:xfrm>
            <a:prstGeom prst="rect">
              <a:avLst/>
            </a:prstGeom>
            <a:noFill/>
          </p:spPr>
          <p:txBody>
            <a:bodyPr wrap="none" rtlCol="0">
              <a:spAutoFit/>
            </a:bodyPr>
            <a:lstStyle/>
            <a:p>
              <a:r>
                <a:rPr lang="en-US" sz="1600"/>
                <a:t>Ekipa newsletter</a:t>
              </a:r>
            </a:p>
          </p:txBody>
        </p:sp>
        <p:sp>
          <p:nvSpPr>
            <p:cNvPr id="22" name="TextBox 21">
              <a:extLst>
                <a:ext uri="{FF2B5EF4-FFF2-40B4-BE49-F238E27FC236}">
                  <a16:creationId xmlns:a16="http://schemas.microsoft.com/office/drawing/2014/main" id="{B311AF44-DF51-FC94-93A0-C181D1C35BC0}"/>
                </a:ext>
              </a:extLst>
            </p:cNvPr>
            <p:cNvSpPr txBox="1"/>
            <p:nvPr userDrawn="1"/>
          </p:nvSpPr>
          <p:spPr>
            <a:xfrm>
              <a:off x="355409" y="4423951"/>
              <a:ext cx="1632435" cy="338554"/>
            </a:xfrm>
            <a:prstGeom prst="rect">
              <a:avLst/>
            </a:prstGeom>
            <a:noFill/>
          </p:spPr>
          <p:txBody>
            <a:bodyPr wrap="none" rtlCol="0">
              <a:spAutoFit/>
            </a:bodyPr>
            <a:lstStyle/>
            <a:p>
              <a:r>
                <a:rPr lang="en-US" sz="1600"/>
                <a:t>LinkedIn posting</a:t>
              </a:r>
            </a:p>
          </p:txBody>
        </p:sp>
        <p:sp>
          <p:nvSpPr>
            <p:cNvPr id="23" name="TextBox 22">
              <a:extLst>
                <a:ext uri="{FF2B5EF4-FFF2-40B4-BE49-F238E27FC236}">
                  <a16:creationId xmlns:a16="http://schemas.microsoft.com/office/drawing/2014/main" id="{04F0DDF1-7B75-C982-6D94-3C5A0466BC8C}"/>
                </a:ext>
              </a:extLst>
            </p:cNvPr>
            <p:cNvSpPr txBox="1"/>
            <p:nvPr userDrawn="1"/>
          </p:nvSpPr>
          <p:spPr>
            <a:xfrm>
              <a:off x="355409" y="4811056"/>
              <a:ext cx="1771639" cy="338554"/>
            </a:xfrm>
            <a:prstGeom prst="rect">
              <a:avLst/>
            </a:prstGeom>
            <a:noFill/>
          </p:spPr>
          <p:txBody>
            <a:bodyPr wrap="none" rtlCol="0">
              <a:spAutoFit/>
            </a:bodyPr>
            <a:lstStyle/>
            <a:p>
              <a:r>
                <a:rPr lang="en-US" sz="1600"/>
                <a:t>LinkedIn message</a:t>
              </a:r>
            </a:p>
          </p:txBody>
        </p:sp>
        <p:sp>
          <p:nvSpPr>
            <p:cNvPr id="24" name="TextBox 23">
              <a:extLst>
                <a:ext uri="{FF2B5EF4-FFF2-40B4-BE49-F238E27FC236}">
                  <a16:creationId xmlns:a16="http://schemas.microsoft.com/office/drawing/2014/main" id="{9622445D-9918-9C65-8767-924DC6B97A08}"/>
                </a:ext>
              </a:extLst>
            </p:cNvPr>
            <p:cNvSpPr txBox="1"/>
            <p:nvPr userDrawn="1"/>
          </p:nvSpPr>
          <p:spPr>
            <a:xfrm>
              <a:off x="2271628" y="4029359"/>
              <a:ext cx="1403141" cy="338554"/>
            </a:xfrm>
            <a:prstGeom prst="rect">
              <a:avLst/>
            </a:prstGeom>
            <a:noFill/>
          </p:spPr>
          <p:txBody>
            <a:bodyPr wrap="none" rtlCol="0">
              <a:spAutoFit/>
            </a:bodyPr>
            <a:lstStyle/>
            <a:p>
              <a:r>
                <a:rPr lang="en-US" sz="1600"/>
                <a:t>Ekipa website</a:t>
              </a:r>
            </a:p>
          </p:txBody>
        </p:sp>
        <p:sp>
          <p:nvSpPr>
            <p:cNvPr id="25" name="TextBox 24">
              <a:extLst>
                <a:ext uri="{FF2B5EF4-FFF2-40B4-BE49-F238E27FC236}">
                  <a16:creationId xmlns:a16="http://schemas.microsoft.com/office/drawing/2014/main" id="{3477CF9B-C309-C815-836C-51175B5EFDD2}"/>
                </a:ext>
              </a:extLst>
            </p:cNvPr>
            <p:cNvSpPr txBox="1"/>
            <p:nvPr userDrawn="1"/>
          </p:nvSpPr>
          <p:spPr>
            <a:xfrm>
              <a:off x="2271628" y="4795496"/>
              <a:ext cx="1418978" cy="338554"/>
            </a:xfrm>
            <a:prstGeom prst="rect">
              <a:avLst/>
            </a:prstGeom>
            <a:noFill/>
          </p:spPr>
          <p:txBody>
            <a:bodyPr wrap="none" rtlCol="0">
              <a:spAutoFit/>
            </a:bodyPr>
            <a:lstStyle/>
            <a:p>
              <a:r>
                <a:rPr lang="en-US" sz="1600"/>
                <a:t>Google Suche</a:t>
              </a:r>
            </a:p>
          </p:txBody>
        </p:sp>
        <p:sp>
          <p:nvSpPr>
            <p:cNvPr id="26" name="TextBox 25">
              <a:extLst>
                <a:ext uri="{FF2B5EF4-FFF2-40B4-BE49-F238E27FC236}">
                  <a16:creationId xmlns:a16="http://schemas.microsoft.com/office/drawing/2014/main" id="{0B986676-D0E3-5EBC-F737-5298798F0A18}"/>
                </a:ext>
              </a:extLst>
            </p:cNvPr>
            <p:cNvSpPr txBox="1"/>
            <p:nvPr userDrawn="1"/>
          </p:nvSpPr>
          <p:spPr>
            <a:xfrm>
              <a:off x="3943614" y="4382847"/>
              <a:ext cx="1765612" cy="338554"/>
            </a:xfrm>
            <a:prstGeom prst="rect">
              <a:avLst/>
            </a:prstGeom>
            <a:noFill/>
          </p:spPr>
          <p:txBody>
            <a:bodyPr wrap="none" rtlCol="0">
              <a:spAutoFit/>
            </a:bodyPr>
            <a:lstStyle/>
            <a:p>
              <a:r>
                <a:rPr lang="en-US" sz="1600"/>
                <a:t>Social media post</a:t>
              </a:r>
            </a:p>
          </p:txBody>
        </p:sp>
        <p:sp>
          <p:nvSpPr>
            <p:cNvPr id="27" name="TextBox 26">
              <a:extLst>
                <a:ext uri="{FF2B5EF4-FFF2-40B4-BE49-F238E27FC236}">
                  <a16:creationId xmlns:a16="http://schemas.microsoft.com/office/drawing/2014/main" id="{1DDD256D-BF5C-C2CA-5FB3-29AA6AE01EA0}"/>
                </a:ext>
              </a:extLst>
            </p:cNvPr>
            <p:cNvSpPr txBox="1"/>
            <p:nvPr userDrawn="1"/>
          </p:nvSpPr>
          <p:spPr>
            <a:xfrm>
              <a:off x="2271628" y="4400133"/>
              <a:ext cx="1139864" cy="338554"/>
            </a:xfrm>
            <a:prstGeom prst="rect">
              <a:avLst/>
            </a:prstGeom>
            <a:noFill/>
          </p:spPr>
          <p:txBody>
            <a:bodyPr wrap="none" rtlCol="0">
              <a:spAutoFit/>
            </a:bodyPr>
            <a:lstStyle/>
            <a:p>
              <a:r>
                <a:rPr lang="en-US" sz="1600"/>
                <a:t>Universität</a:t>
              </a:r>
            </a:p>
          </p:txBody>
        </p:sp>
        <p:sp>
          <p:nvSpPr>
            <p:cNvPr id="28" name="TextBox 27">
              <a:extLst>
                <a:ext uri="{FF2B5EF4-FFF2-40B4-BE49-F238E27FC236}">
                  <a16:creationId xmlns:a16="http://schemas.microsoft.com/office/drawing/2014/main" id="{CF3B79AB-9D46-4AA8-F250-E281CD03508B}"/>
                </a:ext>
              </a:extLst>
            </p:cNvPr>
            <p:cNvSpPr txBox="1"/>
            <p:nvPr userDrawn="1"/>
          </p:nvSpPr>
          <p:spPr>
            <a:xfrm>
              <a:off x="3943614" y="4018473"/>
              <a:ext cx="821059" cy="338554"/>
            </a:xfrm>
            <a:prstGeom prst="rect">
              <a:avLst/>
            </a:prstGeom>
            <a:noFill/>
          </p:spPr>
          <p:txBody>
            <a:bodyPr wrap="none" rtlCol="0">
              <a:spAutoFit/>
            </a:bodyPr>
            <a:lstStyle/>
            <a:p>
              <a:r>
                <a:rPr lang="en-US" sz="1600"/>
                <a:t>Mailing</a:t>
              </a:r>
            </a:p>
          </p:txBody>
        </p:sp>
        <p:sp>
          <p:nvSpPr>
            <p:cNvPr id="29" name="TextBox 28">
              <a:extLst>
                <a:ext uri="{FF2B5EF4-FFF2-40B4-BE49-F238E27FC236}">
                  <a16:creationId xmlns:a16="http://schemas.microsoft.com/office/drawing/2014/main" id="{5A7B4F7D-3050-8FCE-1586-8A81B7AEFD3E}"/>
                </a:ext>
              </a:extLst>
            </p:cNvPr>
            <p:cNvSpPr txBox="1"/>
            <p:nvPr userDrawn="1"/>
          </p:nvSpPr>
          <p:spPr>
            <a:xfrm>
              <a:off x="3943614" y="4791306"/>
              <a:ext cx="1841914" cy="338554"/>
            </a:xfrm>
            <a:prstGeom prst="rect">
              <a:avLst/>
            </a:prstGeom>
            <a:noFill/>
          </p:spPr>
          <p:txBody>
            <a:bodyPr wrap="none" rtlCol="0">
              <a:spAutoFit/>
            </a:bodyPr>
            <a:lstStyle/>
            <a:p>
              <a:r>
                <a:rPr lang="en-US" sz="1600"/>
                <a:t>Ein Freund/Kollege</a:t>
              </a:r>
            </a:p>
          </p:txBody>
        </p:sp>
        <p:sp>
          <p:nvSpPr>
            <p:cNvPr id="30" name="TextBox 29">
              <a:extLst>
                <a:ext uri="{FF2B5EF4-FFF2-40B4-BE49-F238E27FC236}">
                  <a16:creationId xmlns:a16="http://schemas.microsoft.com/office/drawing/2014/main" id="{6AE24D0F-FF23-6BF1-8CF2-DD98FC24D061}"/>
                </a:ext>
              </a:extLst>
            </p:cNvPr>
            <p:cNvSpPr txBox="1"/>
            <p:nvPr userDrawn="1"/>
          </p:nvSpPr>
          <p:spPr>
            <a:xfrm>
              <a:off x="355409" y="5193841"/>
              <a:ext cx="815031" cy="338554"/>
            </a:xfrm>
            <a:prstGeom prst="rect">
              <a:avLst/>
            </a:prstGeom>
            <a:noFill/>
          </p:spPr>
          <p:txBody>
            <a:bodyPr wrap="none" rtlCol="0">
              <a:spAutoFit/>
            </a:bodyPr>
            <a:lstStyle/>
            <a:p>
              <a:r>
                <a:rPr lang="en-US" sz="1600"/>
                <a:t>Andere</a:t>
              </a:r>
            </a:p>
          </p:txBody>
        </p:sp>
      </p:grpSp>
      <p:sp>
        <p:nvSpPr>
          <p:cNvPr id="31" name="Text Placeholder 2">
            <a:extLst>
              <a:ext uri="{FF2B5EF4-FFF2-40B4-BE49-F238E27FC236}">
                <a16:creationId xmlns:a16="http://schemas.microsoft.com/office/drawing/2014/main" id="{ADE4A8DD-38A9-592B-CA32-2430C8D5F85D}"/>
              </a:ext>
            </a:extLst>
          </p:cNvPr>
          <p:cNvSpPr>
            <a:spLocks noGrp="1"/>
          </p:cNvSpPr>
          <p:nvPr>
            <p:ph type="body" idx="17" hasCustomPrompt="1"/>
          </p:nvPr>
        </p:nvSpPr>
        <p:spPr>
          <a:xfrm>
            <a:off x="399409" y="5670238"/>
            <a:ext cx="7358299" cy="459323"/>
          </a:xfrm>
        </p:spPr>
        <p:txBody>
          <a:bodyPr>
            <a:noAutofit/>
          </a:bodyPr>
          <a:lstStyle>
            <a:lvl1pPr marL="0" indent="0">
              <a:buNone/>
              <a:defRPr sz="1800">
                <a:solidFill>
                  <a:schemeClr val="accent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Schreibe hier auf, wie du von uns oder dieser Challenge erfahren hast</a:t>
            </a:r>
            <a:endParaRPr lang="en-GB"/>
          </a:p>
        </p:txBody>
      </p:sp>
      <p:cxnSp>
        <p:nvCxnSpPr>
          <p:cNvPr id="33" name="Straight Connector 32">
            <a:extLst>
              <a:ext uri="{FF2B5EF4-FFF2-40B4-BE49-F238E27FC236}">
                <a16:creationId xmlns:a16="http://schemas.microsoft.com/office/drawing/2014/main" id="{8A296120-CB68-2C6A-077D-8E4080D17E1D}"/>
              </a:ext>
            </a:extLst>
          </p:cNvPr>
          <p:cNvCxnSpPr>
            <a:cxnSpLocks/>
          </p:cNvCxnSpPr>
          <p:nvPr userDrawn="1"/>
        </p:nvCxnSpPr>
        <p:spPr>
          <a:xfrm>
            <a:off x="8116956" y="2224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65787DC9-A647-68DF-43A6-36F46DA5133A}"/>
              </a:ext>
            </a:extLst>
          </p:cNvPr>
          <p:cNvCxnSpPr>
            <a:cxnSpLocks/>
          </p:cNvCxnSpPr>
          <p:nvPr userDrawn="1"/>
        </p:nvCxnSpPr>
        <p:spPr>
          <a:xfrm>
            <a:off x="8116956" y="2986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77B78ED3-8DB9-CA88-C84F-7D913A52EB4F}"/>
              </a:ext>
            </a:extLst>
          </p:cNvPr>
          <p:cNvCxnSpPr>
            <a:cxnSpLocks/>
          </p:cNvCxnSpPr>
          <p:nvPr userDrawn="1"/>
        </p:nvCxnSpPr>
        <p:spPr>
          <a:xfrm>
            <a:off x="8116956" y="3748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2E4CF50B-2F6F-B203-142B-B987EE6F7866}"/>
              </a:ext>
            </a:extLst>
          </p:cNvPr>
          <p:cNvSpPr txBox="1"/>
          <p:nvPr userDrawn="1"/>
        </p:nvSpPr>
        <p:spPr>
          <a:xfrm>
            <a:off x="705457" y="238428"/>
            <a:ext cx="3939668"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APPLICATION TEMPLATE</a:t>
            </a:r>
          </a:p>
        </p:txBody>
      </p:sp>
    </p:spTree>
    <p:extLst>
      <p:ext uri="{BB962C8B-B14F-4D97-AF65-F5344CB8AC3E}">
        <p14:creationId xmlns:p14="http://schemas.microsoft.com/office/powerpoint/2010/main" val="2894851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 Introduction">
    <p:spTree>
      <p:nvGrpSpPr>
        <p:cNvPr id="1" name=""/>
        <p:cNvGrpSpPr/>
        <p:nvPr/>
      </p:nvGrpSpPr>
      <p:grpSpPr>
        <a:xfrm>
          <a:off x="0" y="0"/>
          <a:ext cx="0" cy="0"/>
          <a:chOff x="0" y="0"/>
          <a:chExt cx="0" cy="0"/>
        </a:xfrm>
      </p:grpSpPr>
      <p:sp>
        <p:nvSpPr>
          <p:cNvPr id="25" name="Round Single Corner of Rectangle 24">
            <a:extLst>
              <a:ext uri="{FF2B5EF4-FFF2-40B4-BE49-F238E27FC236}">
                <a16:creationId xmlns:a16="http://schemas.microsoft.com/office/drawing/2014/main" id="{3F01A773-91AB-760F-A2B8-F9299A3CEC97}"/>
              </a:ext>
            </a:extLst>
          </p:cNvPr>
          <p:cNvSpPr/>
          <p:nvPr userDrawn="1"/>
        </p:nvSpPr>
        <p:spPr>
          <a:xfrm flipH="1">
            <a:off x="3866322" y="681038"/>
            <a:ext cx="4255602" cy="6176962"/>
          </a:xfrm>
          <a:prstGeom prst="round1Rect">
            <a:avLst>
              <a:gd name="adj" fmla="val 3928"/>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E1DE485B-6D1B-C7EC-A809-45580755D314}"/>
              </a:ext>
            </a:extLst>
          </p:cNvPr>
          <p:cNvSpPr/>
          <p:nvPr userDrawn="1"/>
        </p:nvSpPr>
        <p:spPr>
          <a:xfrm>
            <a:off x="8116956" y="681036"/>
            <a:ext cx="4075044" cy="617696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7D2845AB-3F9A-3E95-2BD1-585513C57630}"/>
              </a:ext>
            </a:extLst>
          </p:cNvPr>
          <p:cNvSpPr txBox="1"/>
          <p:nvPr userDrawn="1"/>
        </p:nvSpPr>
        <p:spPr>
          <a:xfrm>
            <a:off x="4156112" y="830612"/>
            <a:ext cx="846578"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PITCH</a:t>
            </a:r>
          </a:p>
        </p:txBody>
      </p:sp>
      <p:sp>
        <p:nvSpPr>
          <p:cNvPr id="11" name="TextBox 10">
            <a:extLst>
              <a:ext uri="{FF2B5EF4-FFF2-40B4-BE49-F238E27FC236}">
                <a16:creationId xmlns:a16="http://schemas.microsoft.com/office/drawing/2014/main" id="{9CAD92EB-890D-F54D-04D2-C7B611BA4891}"/>
              </a:ext>
            </a:extLst>
          </p:cNvPr>
          <p:cNvSpPr txBox="1"/>
          <p:nvPr userDrawn="1"/>
        </p:nvSpPr>
        <p:spPr>
          <a:xfrm>
            <a:off x="8389099" y="830612"/>
            <a:ext cx="829138" cy="369332"/>
          </a:xfrm>
          <a:prstGeom prst="rect">
            <a:avLst/>
          </a:prstGeom>
          <a:noFill/>
        </p:spPr>
        <p:txBody>
          <a:bodyPr wrap="none" rtlCol="0" anchor="ctr">
            <a:spAutoFit/>
          </a:bodyPr>
          <a:lstStyle/>
          <a:p>
            <a:r>
              <a:rPr lang="en-US" b="1">
                <a:solidFill>
                  <a:schemeClr val="bg1"/>
                </a:solidFill>
                <a:latin typeface="Segoe UI" panose="020B0502040204020203" pitchFamily="34" charset="0"/>
                <a:cs typeface="Segoe UI" panose="020B0502040204020203" pitchFamily="34" charset="0"/>
              </a:rPr>
              <a:t>TEAM</a:t>
            </a:r>
          </a:p>
        </p:txBody>
      </p:sp>
      <p:sp>
        <p:nvSpPr>
          <p:cNvPr id="12" name="TextBox 11">
            <a:extLst>
              <a:ext uri="{FF2B5EF4-FFF2-40B4-BE49-F238E27FC236}">
                <a16:creationId xmlns:a16="http://schemas.microsoft.com/office/drawing/2014/main" id="{B1E017E9-3A1B-F2EC-5507-0221370E1A90}"/>
              </a:ext>
            </a:extLst>
          </p:cNvPr>
          <p:cNvSpPr txBox="1"/>
          <p:nvPr userDrawn="1"/>
        </p:nvSpPr>
        <p:spPr>
          <a:xfrm>
            <a:off x="229906" y="817964"/>
            <a:ext cx="2528256"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TEAM INFORMATION</a:t>
            </a:r>
          </a:p>
        </p:txBody>
      </p:sp>
      <p:sp>
        <p:nvSpPr>
          <p:cNvPr id="13" name="Text Placeholder 2">
            <a:extLst>
              <a:ext uri="{FF2B5EF4-FFF2-40B4-BE49-F238E27FC236}">
                <a16:creationId xmlns:a16="http://schemas.microsoft.com/office/drawing/2014/main" id="{C6C5D7BB-F081-AE0C-6BAA-5C53E9968F72}"/>
              </a:ext>
            </a:extLst>
          </p:cNvPr>
          <p:cNvSpPr>
            <a:spLocks noGrp="1"/>
          </p:cNvSpPr>
          <p:nvPr>
            <p:ph type="body" idx="13" hasCustomPrompt="1"/>
          </p:nvPr>
        </p:nvSpPr>
        <p:spPr>
          <a:xfrm>
            <a:off x="8389099" y="2215187"/>
            <a:ext cx="3630623" cy="4141162"/>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dirty="0"/>
              <a:t>Gib und eine kurze Einführung zu deinem Team und Unternehmen. Welche relevanten Qualifikationen und Erfahrungen bringt ihr im Bereich eurer gewählten Fokus Area mit?</a:t>
            </a:r>
            <a:endParaRPr lang="en-GB" dirty="0"/>
          </a:p>
        </p:txBody>
      </p:sp>
      <p:pic>
        <p:nvPicPr>
          <p:cNvPr id="15" name="Picture 14" descr="A black and white logo&#10;&#10;Description automatically generated">
            <a:extLst>
              <a:ext uri="{FF2B5EF4-FFF2-40B4-BE49-F238E27FC236}">
                <a16:creationId xmlns:a16="http://schemas.microsoft.com/office/drawing/2014/main" id="{E7BA10C1-887F-4D7D-1311-C6E80EA9D4B2}"/>
              </a:ext>
            </a:extLst>
          </p:cNvPr>
          <p:cNvPicPr>
            <a:picLocks noChangeAspect="1"/>
          </p:cNvPicPr>
          <p:nvPr userDrawn="1"/>
        </p:nvPicPr>
        <p:blipFill>
          <a:blip r:embed="rId2"/>
          <a:stretch>
            <a:fillRect/>
          </a:stretch>
        </p:blipFill>
        <p:spPr>
          <a:xfrm>
            <a:off x="11651008" y="6356350"/>
            <a:ext cx="375104" cy="375104"/>
          </a:xfrm>
          <a:prstGeom prst="rect">
            <a:avLst/>
          </a:prstGeom>
        </p:spPr>
      </p:pic>
      <p:sp>
        <p:nvSpPr>
          <p:cNvPr id="18" name="TextBox 17">
            <a:extLst>
              <a:ext uri="{FF2B5EF4-FFF2-40B4-BE49-F238E27FC236}">
                <a16:creationId xmlns:a16="http://schemas.microsoft.com/office/drawing/2014/main" id="{B8005569-C2AD-CC05-8D64-B474FCA4E742}"/>
              </a:ext>
            </a:extLst>
          </p:cNvPr>
          <p:cNvSpPr txBox="1"/>
          <p:nvPr userDrawn="1"/>
        </p:nvSpPr>
        <p:spPr>
          <a:xfrm>
            <a:off x="246535" y="1256882"/>
            <a:ext cx="1397306" cy="307777"/>
          </a:xfrm>
          <a:prstGeom prst="rect">
            <a:avLst/>
          </a:prstGeom>
          <a:noFill/>
        </p:spPr>
        <p:txBody>
          <a:bodyPr wrap="none" rtlCol="0" anchor="ctr">
            <a:spAutoFit/>
          </a:bodyPr>
          <a:lstStyle/>
          <a:p>
            <a:r>
              <a:rPr lang="en-US" sz="1400" b="1" dirty="0">
                <a:solidFill>
                  <a:schemeClr val="bg2"/>
                </a:solidFill>
                <a:latin typeface="Segoe UI" panose="020B0502040204020203" pitchFamily="34" charset="0"/>
                <a:cs typeface="Segoe UI" panose="020B0502040204020203" pitchFamily="34" charset="0"/>
              </a:rPr>
              <a:t>BUNDESLAND</a:t>
            </a:r>
          </a:p>
        </p:txBody>
      </p:sp>
      <p:sp>
        <p:nvSpPr>
          <p:cNvPr id="20" name="TextBox 19">
            <a:extLst>
              <a:ext uri="{FF2B5EF4-FFF2-40B4-BE49-F238E27FC236}">
                <a16:creationId xmlns:a16="http://schemas.microsoft.com/office/drawing/2014/main" id="{0182DB51-A959-F2BA-B39D-3F854ABEF219}"/>
              </a:ext>
            </a:extLst>
          </p:cNvPr>
          <p:cNvSpPr txBox="1"/>
          <p:nvPr userDrawn="1"/>
        </p:nvSpPr>
        <p:spPr>
          <a:xfrm>
            <a:off x="246535" y="3661470"/>
            <a:ext cx="2404120"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WEBSITE (falls zutreffend)</a:t>
            </a:r>
          </a:p>
        </p:txBody>
      </p:sp>
      <p:sp>
        <p:nvSpPr>
          <p:cNvPr id="21" name="TextBox 20">
            <a:extLst>
              <a:ext uri="{FF2B5EF4-FFF2-40B4-BE49-F238E27FC236}">
                <a16:creationId xmlns:a16="http://schemas.microsoft.com/office/drawing/2014/main" id="{15C017A4-20BC-EBB8-F12E-3F64FAC018C4}"/>
              </a:ext>
            </a:extLst>
          </p:cNvPr>
          <p:cNvSpPr txBox="1"/>
          <p:nvPr userDrawn="1"/>
        </p:nvSpPr>
        <p:spPr>
          <a:xfrm>
            <a:off x="246535" y="4490257"/>
            <a:ext cx="2484270"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LINKEDIN (falls zutreffend)</a:t>
            </a:r>
          </a:p>
        </p:txBody>
      </p:sp>
      <p:sp>
        <p:nvSpPr>
          <p:cNvPr id="4" name="Text Placeholder 2">
            <a:extLst>
              <a:ext uri="{FF2B5EF4-FFF2-40B4-BE49-F238E27FC236}">
                <a16:creationId xmlns:a16="http://schemas.microsoft.com/office/drawing/2014/main" id="{0676AEC4-C477-8D4E-400B-BA76F2A8B655}"/>
              </a:ext>
            </a:extLst>
          </p:cNvPr>
          <p:cNvSpPr>
            <a:spLocks noGrp="1"/>
          </p:cNvSpPr>
          <p:nvPr>
            <p:ph type="body" idx="15" hasCustomPrompt="1"/>
          </p:nvPr>
        </p:nvSpPr>
        <p:spPr>
          <a:xfrm>
            <a:off x="329036" y="1565816"/>
            <a:ext cx="3263995"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p>
        </p:txBody>
      </p:sp>
      <p:sp>
        <p:nvSpPr>
          <p:cNvPr id="5" name="Text Placeholder 2">
            <a:extLst>
              <a:ext uri="{FF2B5EF4-FFF2-40B4-BE49-F238E27FC236}">
                <a16:creationId xmlns:a16="http://schemas.microsoft.com/office/drawing/2014/main" id="{42E496AD-F7F7-A63E-8603-C755108DB0A7}"/>
              </a:ext>
            </a:extLst>
          </p:cNvPr>
          <p:cNvSpPr>
            <a:spLocks noGrp="1"/>
          </p:cNvSpPr>
          <p:nvPr>
            <p:ph type="body" idx="16" hasCustomPrompt="1"/>
          </p:nvPr>
        </p:nvSpPr>
        <p:spPr>
          <a:xfrm>
            <a:off x="8389099" y="1252198"/>
            <a:ext cx="1787151" cy="780292"/>
          </a:xfrm>
        </p:spPr>
        <p:txBody>
          <a:bodyPr anchor="t">
            <a:normAutofit/>
          </a:bodyPr>
          <a:lstStyle>
            <a:lvl1pPr marL="0" indent="0">
              <a:buNone/>
              <a:defRPr sz="1400" b="1">
                <a:solidFill>
                  <a:schemeClr val="tx2"/>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TEAM NAME</a:t>
            </a:r>
          </a:p>
        </p:txBody>
      </p:sp>
      <p:cxnSp>
        <p:nvCxnSpPr>
          <p:cNvPr id="9" name="Straight Connector 8">
            <a:extLst>
              <a:ext uri="{FF2B5EF4-FFF2-40B4-BE49-F238E27FC236}">
                <a16:creationId xmlns:a16="http://schemas.microsoft.com/office/drawing/2014/main" id="{AB3D701B-E924-5F8D-A252-59609AD8BDE0}"/>
              </a:ext>
            </a:extLst>
          </p:cNvPr>
          <p:cNvCxnSpPr>
            <a:cxnSpLocks/>
          </p:cNvCxnSpPr>
          <p:nvPr userDrawn="1"/>
        </p:nvCxnSpPr>
        <p:spPr>
          <a:xfrm>
            <a:off x="329036" y="1195942"/>
            <a:ext cx="3331721" cy="4002"/>
          </a:xfrm>
          <a:prstGeom prst="line">
            <a:avLst/>
          </a:prstGeom>
          <a:ln>
            <a:solidFill>
              <a:schemeClr val="tx2">
                <a:lumMod val="10000"/>
              </a:schemeClr>
            </a:solidFill>
          </a:ln>
        </p:spPr>
        <p:style>
          <a:lnRef idx="2">
            <a:schemeClr val="accent1"/>
          </a:lnRef>
          <a:fillRef idx="0">
            <a:schemeClr val="accent1"/>
          </a:fillRef>
          <a:effectRef idx="1">
            <a:schemeClr val="accent1"/>
          </a:effectRef>
          <a:fontRef idx="minor">
            <a:schemeClr val="tx1"/>
          </a:fontRef>
        </p:style>
      </p:cxnSp>
      <p:sp>
        <p:nvSpPr>
          <p:cNvPr id="23" name="Text Placeholder 2">
            <a:extLst>
              <a:ext uri="{FF2B5EF4-FFF2-40B4-BE49-F238E27FC236}">
                <a16:creationId xmlns:a16="http://schemas.microsoft.com/office/drawing/2014/main" id="{00CC4EDA-E8DB-BB7D-DA1C-0B05A1262887}"/>
              </a:ext>
            </a:extLst>
          </p:cNvPr>
          <p:cNvSpPr>
            <a:spLocks noGrp="1"/>
          </p:cNvSpPr>
          <p:nvPr>
            <p:ph type="body" idx="18" hasCustomPrompt="1"/>
          </p:nvPr>
        </p:nvSpPr>
        <p:spPr>
          <a:xfrm>
            <a:off x="342334" y="3999225"/>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p>
        </p:txBody>
      </p:sp>
      <p:sp>
        <p:nvSpPr>
          <p:cNvPr id="26" name="Text Placeholder 2">
            <a:extLst>
              <a:ext uri="{FF2B5EF4-FFF2-40B4-BE49-F238E27FC236}">
                <a16:creationId xmlns:a16="http://schemas.microsoft.com/office/drawing/2014/main" id="{70F8BD5C-BB07-D70C-7B7E-D48D664F2941}"/>
              </a:ext>
            </a:extLst>
          </p:cNvPr>
          <p:cNvSpPr>
            <a:spLocks noGrp="1"/>
          </p:cNvSpPr>
          <p:nvPr>
            <p:ph type="body" idx="19" hasCustomPrompt="1"/>
          </p:nvPr>
        </p:nvSpPr>
        <p:spPr>
          <a:xfrm>
            <a:off x="342334" y="4811419"/>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p>
        </p:txBody>
      </p:sp>
      <p:cxnSp>
        <p:nvCxnSpPr>
          <p:cNvPr id="30" name="Straight Connector 29">
            <a:extLst>
              <a:ext uri="{FF2B5EF4-FFF2-40B4-BE49-F238E27FC236}">
                <a16:creationId xmlns:a16="http://schemas.microsoft.com/office/drawing/2014/main" id="{2EE49448-F439-A633-EACC-57EB23D23359}"/>
              </a:ext>
            </a:extLst>
          </p:cNvPr>
          <p:cNvCxnSpPr>
            <a:cxnSpLocks/>
          </p:cNvCxnSpPr>
          <p:nvPr userDrawn="1"/>
        </p:nvCxnSpPr>
        <p:spPr>
          <a:xfrm>
            <a:off x="329036" y="3617926"/>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007006AC-0824-25E6-BEC6-E49B6575ED54}"/>
              </a:ext>
            </a:extLst>
          </p:cNvPr>
          <p:cNvCxnSpPr>
            <a:cxnSpLocks/>
          </p:cNvCxnSpPr>
          <p:nvPr userDrawn="1"/>
        </p:nvCxnSpPr>
        <p:spPr>
          <a:xfrm>
            <a:off x="329036" y="4448870"/>
            <a:ext cx="32835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2" name="Text Placeholder 2">
            <a:extLst>
              <a:ext uri="{FF2B5EF4-FFF2-40B4-BE49-F238E27FC236}">
                <a16:creationId xmlns:a16="http://schemas.microsoft.com/office/drawing/2014/main" id="{3D97CCEF-8B32-DA8D-8220-433DBAC8C95B}"/>
              </a:ext>
            </a:extLst>
          </p:cNvPr>
          <p:cNvSpPr>
            <a:spLocks noGrp="1"/>
          </p:cNvSpPr>
          <p:nvPr>
            <p:ph type="body" idx="20" hasCustomPrompt="1"/>
          </p:nvPr>
        </p:nvSpPr>
        <p:spPr>
          <a:xfrm>
            <a:off x="4165030" y="2215187"/>
            <a:ext cx="3779647" cy="4141162"/>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Gib und eine kurze Einführung zu deiner Lösung.</a:t>
            </a:r>
            <a:endParaRPr lang="en-GB"/>
          </a:p>
        </p:txBody>
      </p:sp>
      <p:sp>
        <p:nvSpPr>
          <p:cNvPr id="34" name="TextBox 33">
            <a:extLst>
              <a:ext uri="{FF2B5EF4-FFF2-40B4-BE49-F238E27FC236}">
                <a16:creationId xmlns:a16="http://schemas.microsoft.com/office/drawing/2014/main" id="{F1EB04FC-D739-B00E-D3F9-1608A9A2126C}"/>
              </a:ext>
            </a:extLst>
          </p:cNvPr>
          <p:cNvSpPr txBox="1"/>
          <p:nvPr userDrawn="1"/>
        </p:nvSpPr>
        <p:spPr>
          <a:xfrm>
            <a:off x="246535" y="218034"/>
            <a:ext cx="2403222"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1. EINLEITUNG</a:t>
            </a:r>
          </a:p>
        </p:txBody>
      </p:sp>
      <p:sp>
        <p:nvSpPr>
          <p:cNvPr id="2" name="TextBox 1">
            <a:extLst>
              <a:ext uri="{FF2B5EF4-FFF2-40B4-BE49-F238E27FC236}">
                <a16:creationId xmlns:a16="http://schemas.microsoft.com/office/drawing/2014/main" id="{7E5FA1BE-7633-F019-9769-1B38AF726BC0}"/>
              </a:ext>
            </a:extLst>
          </p:cNvPr>
          <p:cNvSpPr txBox="1"/>
          <p:nvPr userDrawn="1"/>
        </p:nvSpPr>
        <p:spPr>
          <a:xfrm>
            <a:off x="246535" y="2041290"/>
            <a:ext cx="2784737"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UNIVERSITÄT (falls zutreffend)</a:t>
            </a:r>
          </a:p>
        </p:txBody>
      </p:sp>
      <p:sp>
        <p:nvSpPr>
          <p:cNvPr id="3" name="Text Placeholder 2">
            <a:extLst>
              <a:ext uri="{FF2B5EF4-FFF2-40B4-BE49-F238E27FC236}">
                <a16:creationId xmlns:a16="http://schemas.microsoft.com/office/drawing/2014/main" id="{CAF8F316-5A1E-7E46-5A95-F83876EE2C2E}"/>
              </a:ext>
            </a:extLst>
          </p:cNvPr>
          <p:cNvSpPr>
            <a:spLocks noGrp="1"/>
          </p:cNvSpPr>
          <p:nvPr>
            <p:ph type="body" idx="21" hasCustomPrompt="1"/>
          </p:nvPr>
        </p:nvSpPr>
        <p:spPr>
          <a:xfrm>
            <a:off x="342334" y="2367464"/>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p>
        </p:txBody>
      </p:sp>
      <p:cxnSp>
        <p:nvCxnSpPr>
          <p:cNvPr id="7" name="Straight Connector 6">
            <a:extLst>
              <a:ext uri="{FF2B5EF4-FFF2-40B4-BE49-F238E27FC236}">
                <a16:creationId xmlns:a16="http://schemas.microsoft.com/office/drawing/2014/main" id="{A5F06630-003E-1C3B-0DBA-726362887851}"/>
              </a:ext>
            </a:extLst>
          </p:cNvPr>
          <p:cNvCxnSpPr>
            <a:cxnSpLocks/>
          </p:cNvCxnSpPr>
          <p:nvPr userDrawn="1"/>
        </p:nvCxnSpPr>
        <p:spPr>
          <a:xfrm>
            <a:off x="329036" y="1997746"/>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4" name="TextBox 23">
            <a:extLst>
              <a:ext uri="{FF2B5EF4-FFF2-40B4-BE49-F238E27FC236}">
                <a16:creationId xmlns:a16="http://schemas.microsoft.com/office/drawing/2014/main" id="{72FC1E6B-1686-9789-3C2B-F987A474243F}"/>
              </a:ext>
            </a:extLst>
          </p:cNvPr>
          <p:cNvSpPr txBox="1"/>
          <p:nvPr userDrawn="1"/>
        </p:nvSpPr>
        <p:spPr>
          <a:xfrm>
            <a:off x="246535" y="2844986"/>
            <a:ext cx="3258008"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GRÜNDUNGSJAHR (falls zutreffend)</a:t>
            </a:r>
          </a:p>
        </p:txBody>
      </p:sp>
      <p:sp>
        <p:nvSpPr>
          <p:cNvPr id="27" name="Text Placeholder 2">
            <a:extLst>
              <a:ext uri="{FF2B5EF4-FFF2-40B4-BE49-F238E27FC236}">
                <a16:creationId xmlns:a16="http://schemas.microsoft.com/office/drawing/2014/main" id="{55963887-F3F0-94CC-EF89-0A2E74271239}"/>
              </a:ext>
            </a:extLst>
          </p:cNvPr>
          <p:cNvSpPr>
            <a:spLocks noGrp="1"/>
          </p:cNvSpPr>
          <p:nvPr>
            <p:ph type="body" idx="22" hasCustomPrompt="1"/>
          </p:nvPr>
        </p:nvSpPr>
        <p:spPr>
          <a:xfrm>
            <a:off x="342334" y="3171160"/>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p>
        </p:txBody>
      </p:sp>
      <p:cxnSp>
        <p:nvCxnSpPr>
          <p:cNvPr id="29" name="Straight Connector 28">
            <a:extLst>
              <a:ext uri="{FF2B5EF4-FFF2-40B4-BE49-F238E27FC236}">
                <a16:creationId xmlns:a16="http://schemas.microsoft.com/office/drawing/2014/main" id="{6F5B5A21-824A-BB74-2B15-2A788DA33724}"/>
              </a:ext>
            </a:extLst>
          </p:cNvPr>
          <p:cNvCxnSpPr>
            <a:cxnSpLocks/>
          </p:cNvCxnSpPr>
          <p:nvPr userDrawn="1"/>
        </p:nvCxnSpPr>
        <p:spPr>
          <a:xfrm>
            <a:off x="329036" y="2801442"/>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3" name="Picture Placeholder 2">
            <a:extLst>
              <a:ext uri="{FF2B5EF4-FFF2-40B4-BE49-F238E27FC236}">
                <a16:creationId xmlns:a16="http://schemas.microsoft.com/office/drawing/2014/main" id="{0669D30F-026D-396E-3EE2-06DF84238CBA}"/>
              </a:ext>
            </a:extLst>
          </p:cNvPr>
          <p:cNvSpPr>
            <a:spLocks noGrp="1"/>
          </p:cNvSpPr>
          <p:nvPr>
            <p:ph type="pic" idx="23" hasCustomPrompt="1"/>
          </p:nvPr>
        </p:nvSpPr>
        <p:spPr>
          <a:xfrm>
            <a:off x="1594981" y="5405796"/>
            <a:ext cx="1999148" cy="950525"/>
          </a:xfrm>
        </p:spPr>
        <p:txBody>
          <a:bodyPr>
            <a:normAutofit/>
          </a:bodyPr>
          <a:lstStyle>
            <a:lvl1pPr marL="0" indent="0">
              <a:buNone/>
              <a:defRPr sz="1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Logo</a:t>
            </a:r>
          </a:p>
        </p:txBody>
      </p:sp>
      <p:sp>
        <p:nvSpPr>
          <p:cNvPr id="35" name="Text Placeholder 2">
            <a:extLst>
              <a:ext uri="{FF2B5EF4-FFF2-40B4-BE49-F238E27FC236}">
                <a16:creationId xmlns:a16="http://schemas.microsoft.com/office/drawing/2014/main" id="{6432F760-F5F0-D74C-F44A-680E2AFA4293}"/>
              </a:ext>
            </a:extLst>
          </p:cNvPr>
          <p:cNvSpPr>
            <a:spLocks noGrp="1"/>
          </p:cNvSpPr>
          <p:nvPr>
            <p:ph type="body" idx="24" hasCustomPrompt="1"/>
          </p:nvPr>
        </p:nvSpPr>
        <p:spPr>
          <a:xfrm>
            <a:off x="4165030" y="1252198"/>
            <a:ext cx="3630622" cy="772882"/>
          </a:xfrm>
        </p:spPr>
        <p:txBody>
          <a:bodyPr anchor="t">
            <a:normAutofit/>
          </a:bodyPr>
          <a:lstStyle>
            <a:lvl1pPr marL="0" indent="0">
              <a:buNone/>
              <a:defRPr sz="1400" b="1">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LÖSUNGSNAME</a:t>
            </a:r>
          </a:p>
        </p:txBody>
      </p:sp>
      <p:sp>
        <p:nvSpPr>
          <p:cNvPr id="37" name="Picture Placeholder 2">
            <a:extLst>
              <a:ext uri="{FF2B5EF4-FFF2-40B4-BE49-F238E27FC236}">
                <a16:creationId xmlns:a16="http://schemas.microsoft.com/office/drawing/2014/main" id="{09B6D762-D0FD-44E1-840D-96D8D0C2D7F5}"/>
              </a:ext>
            </a:extLst>
          </p:cNvPr>
          <p:cNvSpPr>
            <a:spLocks noGrp="1"/>
          </p:cNvSpPr>
          <p:nvPr>
            <p:ph type="pic" idx="25" hasCustomPrompt="1"/>
          </p:nvPr>
        </p:nvSpPr>
        <p:spPr>
          <a:xfrm>
            <a:off x="10232571" y="896983"/>
            <a:ext cx="1787151" cy="1142580"/>
          </a:xfrm>
        </p:spPr>
        <p:txBody>
          <a:bodyPr>
            <a:normAutofit/>
          </a:bodyPr>
          <a:lstStyle>
            <a:lvl1pPr marL="0" indent="0">
              <a:buNone/>
              <a:defRPr sz="14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err="1"/>
              <a:t>TeamPhoto</a:t>
            </a:r>
            <a:r>
              <a:rPr lang="en-US"/>
              <a:t> (freiwillig)</a:t>
            </a:r>
          </a:p>
        </p:txBody>
      </p:sp>
      <p:sp>
        <p:nvSpPr>
          <p:cNvPr id="38" name="TextBox 37">
            <a:extLst>
              <a:ext uri="{FF2B5EF4-FFF2-40B4-BE49-F238E27FC236}">
                <a16:creationId xmlns:a16="http://schemas.microsoft.com/office/drawing/2014/main" id="{0F8E101D-C083-405A-992A-AF27C4A4DD8F}"/>
              </a:ext>
            </a:extLst>
          </p:cNvPr>
          <p:cNvSpPr txBox="1"/>
          <p:nvPr userDrawn="1"/>
        </p:nvSpPr>
        <p:spPr>
          <a:xfrm>
            <a:off x="246535" y="5422989"/>
            <a:ext cx="1348446" cy="738664"/>
          </a:xfrm>
          <a:prstGeom prst="rect">
            <a:avLst/>
          </a:prstGeom>
          <a:noFill/>
        </p:spPr>
        <p:txBody>
          <a:bodyPr wrap="square" rtlCol="0" anchor="ctr">
            <a:spAutoFit/>
          </a:bodyPr>
          <a:lstStyle/>
          <a:p>
            <a:r>
              <a:rPr lang="en-US" sz="1400" b="1">
                <a:solidFill>
                  <a:schemeClr val="bg2"/>
                </a:solidFill>
                <a:latin typeface="Segoe UI" panose="020B0502040204020203" pitchFamily="34" charset="0"/>
                <a:cs typeface="Segoe UI" panose="020B0502040204020203" pitchFamily="34" charset="0"/>
              </a:rPr>
              <a:t>LOGO</a:t>
            </a:r>
            <a:br>
              <a:rPr lang="en-US" sz="1400" b="1">
                <a:solidFill>
                  <a:schemeClr val="bg2"/>
                </a:solidFill>
                <a:latin typeface="Segoe UI" panose="020B0502040204020203" pitchFamily="34" charset="0"/>
                <a:cs typeface="Segoe UI" panose="020B0502040204020203" pitchFamily="34" charset="0"/>
              </a:rPr>
            </a:br>
            <a:r>
              <a:rPr lang="en-US" sz="1400" b="1">
                <a:solidFill>
                  <a:schemeClr val="bg2"/>
                </a:solidFill>
                <a:latin typeface="Segoe UI" panose="020B0502040204020203" pitchFamily="34" charset="0"/>
                <a:cs typeface="Segoe UI" panose="020B0502040204020203" pitchFamily="34" charset="0"/>
              </a:rPr>
              <a:t>(falls zutreffend)</a:t>
            </a:r>
          </a:p>
        </p:txBody>
      </p:sp>
      <p:cxnSp>
        <p:nvCxnSpPr>
          <p:cNvPr id="39" name="Straight Connector 38">
            <a:extLst>
              <a:ext uri="{FF2B5EF4-FFF2-40B4-BE49-F238E27FC236}">
                <a16:creationId xmlns:a16="http://schemas.microsoft.com/office/drawing/2014/main" id="{C91D51F2-7903-CEE1-8A5A-FB946334D454}"/>
              </a:ext>
            </a:extLst>
          </p:cNvPr>
          <p:cNvCxnSpPr>
            <a:cxnSpLocks/>
          </p:cNvCxnSpPr>
          <p:nvPr userDrawn="1"/>
        </p:nvCxnSpPr>
        <p:spPr>
          <a:xfrm>
            <a:off x="329036" y="5254411"/>
            <a:ext cx="32835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96303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Solution">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3898"/>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17612AC8-FC47-EEFB-DFAA-6A99D4950EC0}"/>
              </a:ext>
            </a:extLst>
          </p:cNvPr>
          <p:cNvSpPr txBox="1"/>
          <p:nvPr userDrawn="1"/>
        </p:nvSpPr>
        <p:spPr>
          <a:xfrm>
            <a:off x="4209151" y="817964"/>
            <a:ext cx="2667333" cy="369332"/>
          </a:xfrm>
          <a:prstGeom prst="rect">
            <a:avLst/>
          </a:prstGeom>
          <a:noFill/>
        </p:spPr>
        <p:txBody>
          <a:bodyPr wrap="none" rtlCol="0">
            <a:spAutoFit/>
          </a:bodyPr>
          <a:lstStyle/>
          <a:p>
            <a:r>
              <a:rPr lang="en-US" b="1">
                <a:latin typeface="Segoe UI" panose="020B0502040204020203" pitchFamily="34" charset="0"/>
                <a:cs typeface="Segoe UI" panose="020B0502040204020203" pitchFamily="34" charset="0"/>
              </a:rPr>
              <a:t>DETAILLIERTE LÖSUNG</a:t>
            </a:r>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1835759"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2. LÖSUNG</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3" name="Content Placeholder 9">
            <a:extLst>
              <a:ext uri="{FF2B5EF4-FFF2-40B4-BE49-F238E27FC236}">
                <a16:creationId xmlns:a16="http://schemas.microsoft.com/office/drawing/2014/main" id="{06031EA5-7094-3853-E246-0C190AB56E9C}"/>
              </a:ext>
            </a:extLst>
          </p:cNvPr>
          <p:cNvSpPr>
            <a:spLocks noGrp="1"/>
          </p:cNvSpPr>
          <p:nvPr>
            <p:ph sz="quarter" idx="18" hasCustomPrompt="1"/>
          </p:nvPr>
        </p:nvSpPr>
        <p:spPr>
          <a:xfrm>
            <a:off x="4314813" y="4413506"/>
            <a:ext cx="3793436" cy="1885383"/>
          </a:xfrm>
        </p:spPr>
        <p:txBody>
          <a:bodyPr>
            <a:normAutofit/>
          </a:bodyPr>
          <a:lstStyle>
            <a:lvl1pPr marL="0" indent="0">
              <a:buNone/>
              <a:defRPr sz="1400"/>
            </a:lvl1pPr>
            <a:lvl5pPr marL="1828800" indent="0" algn="l">
              <a:buNone/>
              <a:defRPr sz="1400"/>
            </a:lvl5pPr>
          </a:lstStyle>
          <a:p>
            <a:pPr lvl="0"/>
            <a:r>
              <a:rPr lang="en-US"/>
              <a:t>Bild/Grafik</a:t>
            </a:r>
          </a:p>
        </p:txBody>
      </p:sp>
      <p:sp>
        <p:nvSpPr>
          <p:cNvPr id="6" name="Content Placeholder 9">
            <a:extLst>
              <a:ext uri="{FF2B5EF4-FFF2-40B4-BE49-F238E27FC236}">
                <a16:creationId xmlns:a16="http://schemas.microsoft.com/office/drawing/2014/main" id="{6A70E5BD-CA51-09C4-A0D0-817208BC2628}"/>
              </a:ext>
            </a:extLst>
          </p:cNvPr>
          <p:cNvSpPr>
            <a:spLocks noGrp="1"/>
          </p:cNvSpPr>
          <p:nvPr>
            <p:ph sz="quarter" idx="19" hasCustomPrompt="1"/>
          </p:nvPr>
        </p:nvSpPr>
        <p:spPr>
          <a:xfrm>
            <a:off x="8226857" y="4416098"/>
            <a:ext cx="3716666" cy="1885383"/>
          </a:xfrm>
        </p:spPr>
        <p:txBody>
          <a:bodyPr>
            <a:normAutofit/>
          </a:bodyPr>
          <a:lstStyle>
            <a:lvl1pPr marL="0" indent="0">
              <a:buNone/>
              <a:defRPr sz="1400"/>
            </a:lvl1pPr>
            <a:lvl5pPr marL="1828800" indent="0" algn="l">
              <a:buNone/>
              <a:defRPr sz="1400"/>
            </a:lvl5pPr>
          </a:lstStyle>
          <a:p>
            <a:pPr lvl="0"/>
            <a:r>
              <a:rPr lang="en-US"/>
              <a:t>Bild/Grafik</a:t>
            </a:r>
          </a:p>
        </p:txBody>
      </p:sp>
      <p:sp>
        <p:nvSpPr>
          <p:cNvPr id="14" name="Text Placeholder 2">
            <a:extLst>
              <a:ext uri="{FF2B5EF4-FFF2-40B4-BE49-F238E27FC236}">
                <a16:creationId xmlns:a16="http://schemas.microsoft.com/office/drawing/2014/main" id="{76F030FD-CF8C-493C-44C2-2ADB5AE0E234}"/>
              </a:ext>
            </a:extLst>
          </p:cNvPr>
          <p:cNvSpPr>
            <a:spLocks noGrp="1"/>
          </p:cNvSpPr>
          <p:nvPr>
            <p:ph type="body" idx="20" hasCustomPrompt="1"/>
          </p:nvPr>
        </p:nvSpPr>
        <p:spPr>
          <a:xfrm>
            <a:off x="4314813" y="1280570"/>
            <a:ext cx="7628709" cy="3038881"/>
          </a:xfrm>
        </p:spPr>
        <p:txBody>
          <a:bodyPr>
            <a:normAutofit/>
          </a:bodyPr>
          <a:lstStyle>
            <a:lvl1pPr marL="285750" indent="-285750">
              <a:buFont typeface="Arial" panose="020B0604020202020204" pitchFamily="34" charset="0"/>
              <a:buChar char="•"/>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Stelle deine Lösung vor. Wenn du mehr Platz benötigst, kannst du die Folie am Ende kopieren und einfügen. Zur Unterstützung deiner Vorstellung, kannst du die Lösung oder das Konzept durch Bilder von Prototypen, Produkten, Grafiken usw. visualisieren.</a:t>
            </a:r>
            <a:endParaRPr lang="en-GB"/>
          </a:p>
        </p:txBody>
      </p:sp>
      <p:sp>
        <p:nvSpPr>
          <p:cNvPr id="2" name="TextBox 8">
            <a:extLst>
              <a:ext uri="{FF2B5EF4-FFF2-40B4-BE49-F238E27FC236}">
                <a16:creationId xmlns:a16="http://schemas.microsoft.com/office/drawing/2014/main" id="{DF19BAC0-8CED-F904-2D57-12F04331E36F}"/>
              </a:ext>
            </a:extLst>
          </p:cNvPr>
          <p:cNvSpPr txBox="1"/>
          <p:nvPr userDrawn="1"/>
        </p:nvSpPr>
        <p:spPr>
          <a:xfrm>
            <a:off x="229905" y="817964"/>
            <a:ext cx="3695549" cy="369332"/>
          </a:xfrm>
          <a:prstGeom prst="rect">
            <a:avLst/>
          </a:prstGeom>
          <a:noFill/>
        </p:spPr>
        <p:txBody>
          <a:bodyPr wrap="square" rtlCol="0">
            <a:spAutoFit/>
          </a:bodyPr>
          <a:lstStyle/>
          <a:p>
            <a:r>
              <a:rPr lang="en-US" b="1">
                <a:solidFill>
                  <a:schemeClr val="bg1"/>
                </a:solidFill>
                <a:latin typeface="Segoe UI" panose="020B0502040204020203" pitchFamily="34" charset="0"/>
                <a:cs typeface="Segoe UI" panose="020B0502040204020203" pitchFamily="34" charset="0"/>
              </a:rPr>
              <a:t>KRITERIEN &amp; GUIDLINES</a:t>
            </a:r>
          </a:p>
        </p:txBody>
      </p:sp>
      <p:sp>
        <p:nvSpPr>
          <p:cNvPr id="4" name="Textfeld 3">
            <a:extLst>
              <a:ext uri="{FF2B5EF4-FFF2-40B4-BE49-F238E27FC236}">
                <a16:creationId xmlns:a16="http://schemas.microsoft.com/office/drawing/2014/main" id="{6671D909-E3C3-EE22-2BBA-0BF010E29823}"/>
              </a:ext>
            </a:extLst>
          </p:cNvPr>
          <p:cNvSpPr txBox="1"/>
          <p:nvPr userDrawn="1"/>
        </p:nvSpPr>
        <p:spPr>
          <a:xfrm>
            <a:off x="172279" y="1280570"/>
            <a:ext cx="3828222" cy="532453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400" b="1"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Ziel</a:t>
            </a:r>
            <a:r>
              <a:rPr kumimoji="0" lang="de-DE"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 Das Ziel ist es, den Rückgabe-, Sammel- und Recyclingprozess von </a:t>
            </a:r>
            <a:r>
              <a:rPr kumimoji="0" lang="de-DE" sz="1400" b="0" i="0" u="none" strike="noStrike" kern="1200" cap="none" spc="0" normalizeH="0" baseline="0" noProof="0" dirty="0" err="1">
                <a:ln>
                  <a:noFill/>
                </a:ln>
                <a:solidFill>
                  <a:srgbClr val="FFFFFF"/>
                </a:solidFill>
                <a:effectLst/>
                <a:uLnTx/>
                <a:uFillTx/>
                <a:latin typeface="Segoe UI" panose="020B0502040204020203" pitchFamily="34" charset="0"/>
                <a:ea typeface="+mn-ea"/>
                <a:cs typeface="Segoe UI" panose="020B0502040204020203" pitchFamily="34" charset="0"/>
              </a:rPr>
              <a:t>AbbVie‘s</a:t>
            </a:r>
            <a:r>
              <a:rPr kumimoji="0" lang="de-DE"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 Medizinprodukten auf verschiedenen Ebenen zu analysieren und zu verbessern. Dabei können Lösungen sowohl für einzelne Teilbereiche als auch holistische Ansätze umfassen, die den gesamten Prozess betreffen.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400" b="1"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Kernfrage</a:t>
            </a:r>
            <a:r>
              <a:rPr kumimoji="0" lang="de-DE"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 Wie können wir den Entsorgungs- und Recyclingprozess für Medizinprodukte verbessern, sodass er nachhaltiger, benutzerfreundlicher und umweltfreundlicher wird?</a:t>
            </a:r>
            <a:br>
              <a:rPr kumimoji="0" lang="de-DE"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br>
            <a:endParaRPr kumimoji="0" lang="de-DE"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12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Was macht eure Lösung besonders (USP)?</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12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Wie gewährleistet eure Lösung die Einhaltung der gesetzlichen Vorschriften in der Handhabung und Entsorgung von medizinischen Geräten und Abfällen?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Hier </a:t>
            </a:r>
            <a:r>
              <a:rPr kumimoji="0" lang="en-GB" sz="1400" b="0" i="0" u="none" strike="noStrike" kern="1200" cap="none" spc="0" normalizeH="0" baseline="0" noProof="0" dirty="0" err="1">
                <a:ln>
                  <a:noFill/>
                </a:ln>
                <a:solidFill>
                  <a:srgbClr val="FFFFFF"/>
                </a:solidFill>
                <a:effectLst/>
                <a:uLnTx/>
                <a:uFillTx/>
                <a:latin typeface="Segoe UI" panose="020B0502040204020203" pitchFamily="34" charset="0"/>
                <a:ea typeface="+mn-ea"/>
                <a:cs typeface="Segoe UI" panose="020B0502040204020203" pitchFamily="34" charset="0"/>
              </a:rPr>
              <a:t>findest</a:t>
            </a:r>
            <a:r>
              <a:rPr kumimoji="0" lang="en-GB"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 du </a:t>
            </a:r>
            <a:r>
              <a:rPr kumimoji="0" lang="en-GB" sz="1400" b="0" i="0" u="none" strike="noStrike" kern="1200" cap="none" spc="0" normalizeH="0" baseline="0" noProof="0" dirty="0" err="1">
                <a:ln>
                  <a:noFill/>
                </a:ln>
                <a:solidFill>
                  <a:srgbClr val="FFFFFF"/>
                </a:solidFill>
                <a:effectLst/>
                <a:uLnTx/>
                <a:uFillTx/>
                <a:latin typeface="Segoe UI" panose="020B0502040204020203" pitchFamily="34" charset="0"/>
                <a:ea typeface="+mn-ea"/>
                <a:cs typeface="Segoe UI" panose="020B0502040204020203" pitchFamily="34" charset="0"/>
              </a:rPr>
              <a:t>weitere</a:t>
            </a:r>
            <a:r>
              <a:rPr kumimoji="0" lang="en-GB"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 </a:t>
            </a:r>
            <a:r>
              <a:rPr kumimoji="0" lang="en-GB" sz="1400" b="0" i="0" u="none" strike="noStrike" kern="1200" cap="none" spc="0" normalizeH="0" baseline="0" noProof="0" dirty="0" err="1">
                <a:ln>
                  <a:noFill/>
                </a:ln>
                <a:solidFill>
                  <a:srgbClr val="FFFFFF"/>
                </a:solidFill>
                <a:effectLst/>
                <a:uLnTx/>
                <a:uFillTx/>
                <a:latin typeface="Segoe UI" panose="020B0502040204020203" pitchFamily="34" charset="0"/>
                <a:ea typeface="+mn-ea"/>
                <a:cs typeface="Segoe UI" panose="020B0502040204020203" pitchFamily="34" charset="0"/>
              </a:rPr>
              <a:t>Informationen</a:t>
            </a:r>
            <a:r>
              <a:rPr kumimoji="0" lang="en-GB"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 </a:t>
            </a:r>
            <a:r>
              <a:rPr kumimoji="0" lang="en-GB" sz="1400" b="0" i="0" u="none" strike="noStrike" kern="1200" cap="none" spc="0" normalizeH="0" baseline="0" noProof="0" dirty="0" err="1">
                <a:ln>
                  <a:noFill/>
                </a:ln>
                <a:solidFill>
                  <a:srgbClr val="FFFFFF"/>
                </a:solidFill>
                <a:effectLst/>
                <a:uLnTx/>
                <a:uFillTx/>
                <a:latin typeface="Segoe UI" panose="020B0502040204020203" pitchFamily="34" charset="0"/>
                <a:ea typeface="+mn-ea"/>
                <a:cs typeface="Segoe UI" panose="020B0502040204020203" pitchFamily="34" charset="0"/>
              </a:rPr>
              <a:t>zu</a:t>
            </a:r>
            <a:r>
              <a:rPr kumimoji="0" lang="en-GB"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 den </a:t>
            </a:r>
            <a:r>
              <a:rPr kumimoji="0" lang="en-GB" sz="1400" b="0" i="0" u="none" strike="noStrike" kern="1200" cap="none" spc="0" normalizeH="0" baseline="0" noProof="0" dirty="0" err="1">
                <a:ln>
                  <a:noFill/>
                </a:ln>
                <a:solidFill>
                  <a:srgbClr val="FFFFFF"/>
                </a:solidFill>
                <a:effectLst/>
                <a:uLnTx/>
                <a:uFillTx/>
                <a:latin typeface="Segoe UI" panose="020B0502040204020203" pitchFamily="34" charset="0"/>
                <a:ea typeface="+mn-ea"/>
                <a:cs typeface="Segoe UI" panose="020B0502040204020203" pitchFamily="34" charset="0"/>
              </a:rPr>
              <a:t>Kriterien</a:t>
            </a:r>
            <a:r>
              <a:rPr kumimoji="0" lang="en-GB"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hlinkClick r:id="rId2"/>
              </a:rPr>
              <a:t>https://app.ekipa.de/challenges/venture-client-abbvie/usecase</a:t>
            </a:r>
            <a:r>
              <a:rPr kumimoji="0" lang="en-GB"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 </a:t>
            </a:r>
          </a:p>
        </p:txBody>
      </p:sp>
    </p:spTree>
    <p:extLst>
      <p:ext uri="{BB962C8B-B14F-4D97-AF65-F5344CB8AC3E}">
        <p14:creationId xmlns:p14="http://schemas.microsoft.com/office/powerpoint/2010/main" val="3485044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 Collaboration">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4112"/>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29906" y="817964"/>
            <a:ext cx="3124830" cy="369332"/>
          </a:xfrm>
          <a:prstGeom prst="rect">
            <a:avLst/>
          </a:prstGeom>
          <a:noFill/>
        </p:spPr>
        <p:txBody>
          <a:bodyPr wrap="none" rtlCol="0">
            <a:spAutoFit/>
          </a:bodyPr>
          <a:lstStyle/>
          <a:p>
            <a:r>
              <a:rPr lang="en-US" b="1">
                <a:solidFill>
                  <a:schemeClr val="bg1"/>
                </a:solidFill>
                <a:latin typeface="Segoe UI" panose="020B0502040204020203" pitchFamily="34" charset="0"/>
                <a:cs typeface="Segoe UI" panose="020B0502040204020203" pitchFamily="34" charset="0"/>
              </a:rPr>
              <a:t>IMPLEMENTIERUNGSPLAN</a:t>
            </a:r>
          </a:p>
        </p:txBody>
      </p:sp>
      <p:sp>
        <p:nvSpPr>
          <p:cNvPr id="10" name="TextBox 9">
            <a:extLst>
              <a:ext uri="{FF2B5EF4-FFF2-40B4-BE49-F238E27FC236}">
                <a16:creationId xmlns:a16="http://schemas.microsoft.com/office/drawing/2014/main" id="{17612AC8-FC47-EEFB-DFAA-6A99D4950EC0}"/>
              </a:ext>
            </a:extLst>
          </p:cNvPr>
          <p:cNvSpPr txBox="1"/>
          <p:nvPr userDrawn="1"/>
        </p:nvSpPr>
        <p:spPr>
          <a:xfrm>
            <a:off x="4209151" y="817964"/>
            <a:ext cx="7010958" cy="369332"/>
          </a:xfrm>
          <a:prstGeom prst="rect">
            <a:avLst/>
          </a:prstGeom>
          <a:noFill/>
        </p:spPr>
        <p:txBody>
          <a:bodyPr wrap="none" rtlCol="0">
            <a:spAutoFit/>
          </a:bodyPr>
          <a:lstStyle/>
          <a:p>
            <a:r>
              <a:rPr lang="en-US" b="1">
                <a:latin typeface="Segoe UI" panose="020B0502040204020203" pitchFamily="34" charset="0"/>
                <a:cs typeface="Segoe UI" panose="020B0502040204020203" pitchFamily="34" charset="0"/>
              </a:rPr>
              <a:t>GEWÜNSCHTES ERGEBNIS ODER KOLLABORATIONSMODELL</a:t>
            </a: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1245733"/>
            <a:ext cx="3594179" cy="4931229"/>
          </a:xfrm>
        </p:spPr>
        <p:txBody>
          <a:bodyPr>
            <a:normAutofit/>
          </a:bodyPr>
          <a:lstStyle>
            <a:lvl1pPr marL="285750" indent="-285750">
              <a:buFont typeface="Arial" panose="020B0604020202020204" pitchFamily="34" charset="0"/>
              <a:buChar char="•"/>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dirty="0"/>
              <a:t>Welche Schritte müssen als nächstes eingeleitet werden? In welchem Zeitraum sind erste Tests und eine Implementierung der Angebote realistisch? Wie sieht die Kostenstruktur aus? Wie schätzt ihr das Kosten-Nutzen-Verhältnis eurer Lösung ein, und wie lässt sich ein ROI für AbbVie quantifizieren?</a:t>
            </a:r>
            <a:endParaRPr lang="en-GB" dirty="0"/>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3194592" cy="477054"/>
          </a:xfrm>
          <a:prstGeom prst="rect">
            <a:avLst/>
          </a:prstGeom>
          <a:noFill/>
        </p:spPr>
        <p:txBody>
          <a:bodyPr wrap="none" rtlCol="0" anchor="ctr">
            <a:spAutoFit/>
          </a:bodyPr>
          <a:lstStyle/>
          <a:p>
            <a:r>
              <a:rPr lang="en-US" sz="2500" b="1" dirty="0">
                <a:solidFill>
                  <a:schemeClr val="tx2">
                    <a:lumMod val="10000"/>
                  </a:schemeClr>
                </a:solidFill>
                <a:latin typeface="Segoe UI" panose="020B0502040204020203" pitchFamily="34" charset="0"/>
                <a:cs typeface="Segoe UI" panose="020B0502040204020203" pitchFamily="34" charset="0"/>
              </a:rPr>
              <a:t>3. KOLLABORATION</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6" name="TextBox 5">
            <a:extLst>
              <a:ext uri="{FF2B5EF4-FFF2-40B4-BE49-F238E27FC236}">
                <a16:creationId xmlns:a16="http://schemas.microsoft.com/office/drawing/2014/main" id="{3BF7658C-9DAC-AECA-6642-220AA6A467F4}"/>
              </a:ext>
            </a:extLst>
          </p:cNvPr>
          <p:cNvSpPr txBox="1"/>
          <p:nvPr userDrawn="1"/>
        </p:nvSpPr>
        <p:spPr>
          <a:xfrm>
            <a:off x="4201596" y="3584853"/>
            <a:ext cx="1669047" cy="369332"/>
          </a:xfrm>
          <a:prstGeom prst="rect">
            <a:avLst/>
          </a:prstGeom>
          <a:noFill/>
        </p:spPr>
        <p:txBody>
          <a:bodyPr wrap="none" rtlCol="0">
            <a:spAutoFit/>
          </a:bodyPr>
          <a:lstStyle/>
          <a:p>
            <a:r>
              <a:rPr lang="en-US" b="1" dirty="0">
                <a:latin typeface="Segoe UI" panose="020B0502040204020203" pitchFamily="34" charset="0"/>
                <a:cs typeface="Segoe UI" panose="020B0502040204020203" pitchFamily="34" charset="0"/>
              </a:rPr>
              <a:t>REFERENZEN </a:t>
            </a:r>
          </a:p>
        </p:txBody>
      </p:sp>
      <p:sp>
        <p:nvSpPr>
          <p:cNvPr id="5" name="Text Placeholder 4">
            <a:extLst>
              <a:ext uri="{FF2B5EF4-FFF2-40B4-BE49-F238E27FC236}">
                <a16:creationId xmlns:a16="http://schemas.microsoft.com/office/drawing/2014/main" id="{0A96F4E7-0BC6-6E08-9BA6-D3347C795D03}"/>
              </a:ext>
            </a:extLst>
          </p:cNvPr>
          <p:cNvSpPr>
            <a:spLocks noGrp="1"/>
          </p:cNvSpPr>
          <p:nvPr>
            <p:ph type="body" sz="quarter" idx="16" hasCustomPrompt="1"/>
          </p:nvPr>
        </p:nvSpPr>
        <p:spPr>
          <a:xfrm>
            <a:off x="4297673" y="1210676"/>
            <a:ext cx="7523923" cy="2218323"/>
          </a:xfrm>
        </p:spPr>
        <p:txBody>
          <a:bodyPr>
            <a:normAutofit/>
          </a:bodyPr>
          <a:lstStyle>
            <a:lvl1pPr marL="285750" indent="-285750">
              <a:buFont typeface="Arial" panose="020B0604020202020204" pitchFamily="34" charset="0"/>
              <a:buChar char="•"/>
              <a:defRPr sz="1400"/>
            </a:lvl1pPr>
          </a:lstStyle>
          <a:p>
            <a:pPr lvl="0"/>
            <a:r>
              <a:rPr lang="de-DE" dirty="0"/>
              <a:t>Was ist eure Motivation für die Teilnahme an der Challenge? / Was sind mögliche zukünftige Kooperationsmodelle, die für euch interessant sind? / Was sind die gewünschten Ergebnisse? Wie kann die weiterführende Business Partnerschaft aussehen?</a:t>
            </a:r>
            <a:endParaRPr lang="en-GB" dirty="0"/>
          </a:p>
        </p:txBody>
      </p:sp>
      <p:sp>
        <p:nvSpPr>
          <p:cNvPr id="14" name="Text Placeholder 4">
            <a:extLst>
              <a:ext uri="{FF2B5EF4-FFF2-40B4-BE49-F238E27FC236}">
                <a16:creationId xmlns:a16="http://schemas.microsoft.com/office/drawing/2014/main" id="{BED520A0-5A91-65BD-5356-54F489A6981F}"/>
              </a:ext>
            </a:extLst>
          </p:cNvPr>
          <p:cNvSpPr>
            <a:spLocks noGrp="1"/>
          </p:cNvSpPr>
          <p:nvPr>
            <p:ph type="body" sz="quarter" idx="17" hasCustomPrompt="1"/>
          </p:nvPr>
        </p:nvSpPr>
        <p:spPr>
          <a:xfrm>
            <a:off x="4323522" y="3958639"/>
            <a:ext cx="7523923" cy="2218323"/>
          </a:xfrm>
        </p:spPr>
        <p:txBody>
          <a:bodyPr>
            <a:normAutofit/>
          </a:bodyPr>
          <a:lstStyle>
            <a:lvl1pPr marL="285750" indent="-285750">
              <a:buFont typeface="Arial" panose="020B0604020202020204" pitchFamily="34" charset="0"/>
              <a:buChar char="•"/>
              <a:defRPr sz="1400"/>
            </a:lvl1pPr>
          </a:lstStyle>
          <a:p>
            <a:pPr lvl="0"/>
            <a:r>
              <a:rPr lang="de-DE" dirty="0"/>
              <a:t>Habt ihr bereits Erfolge oder Referenzprojekte, die eure Fähigkeiten im Bereich Nachhaltigkeit, Recycling oder Prozessoptimierung belegen?</a:t>
            </a:r>
            <a:endParaRPr lang="en-GB" dirty="0"/>
          </a:p>
        </p:txBody>
      </p:sp>
    </p:spTree>
    <p:extLst>
      <p:ext uri="{BB962C8B-B14F-4D97-AF65-F5344CB8AC3E}">
        <p14:creationId xmlns:p14="http://schemas.microsoft.com/office/powerpoint/2010/main" val="38598552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dditional Slide">
    <p:spTree>
      <p:nvGrpSpPr>
        <p:cNvPr id="1" name=""/>
        <p:cNvGrpSpPr/>
        <p:nvPr/>
      </p:nvGrpSpPr>
      <p:grpSpPr>
        <a:xfrm>
          <a:off x="0" y="0"/>
          <a:ext cx="0" cy="0"/>
          <a:chOff x="0" y="0"/>
          <a:chExt cx="0" cy="0"/>
        </a:xfrm>
      </p:grpSpPr>
      <p:sp>
        <p:nvSpPr>
          <p:cNvPr id="9" name="Round Single Corner of Rectangle 8">
            <a:extLst>
              <a:ext uri="{FF2B5EF4-FFF2-40B4-BE49-F238E27FC236}">
                <a16:creationId xmlns:a16="http://schemas.microsoft.com/office/drawing/2014/main" id="{925018C8-7245-5DBF-F3D5-BA23E16A4DB2}"/>
              </a:ext>
            </a:extLst>
          </p:cNvPr>
          <p:cNvSpPr/>
          <p:nvPr userDrawn="1"/>
        </p:nvSpPr>
        <p:spPr>
          <a:xfrm flipH="1">
            <a:off x="7936398" y="674914"/>
            <a:ext cx="4255602" cy="6176962"/>
          </a:xfrm>
          <a:prstGeom prst="round1Rect">
            <a:avLst>
              <a:gd name="adj" fmla="val 4542"/>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09CF22-0C7B-B8E0-EEF8-7EA4D09EAF28}"/>
              </a:ext>
            </a:extLst>
          </p:cNvPr>
          <p:cNvSpPr>
            <a:spLocks noGrp="1"/>
          </p:cNvSpPr>
          <p:nvPr>
            <p:ph type="title" hasCustomPrompt="1"/>
          </p:nvPr>
        </p:nvSpPr>
        <p:spPr/>
        <p:txBody>
          <a:bodyPr/>
          <a:lstStyle>
            <a:lvl1pPr>
              <a:defRPr>
                <a:solidFill>
                  <a:schemeClr val="tx2">
                    <a:lumMod val="10000"/>
                  </a:schemeClr>
                </a:solidFill>
              </a:defRPr>
            </a:lvl1pPr>
          </a:lstStyle>
          <a:p>
            <a:r>
              <a:rPr lang="en-GB"/>
              <a:t>ETWAS HINZUZUFÜGEN?</a:t>
            </a:r>
            <a:endParaRPr lang="en-US"/>
          </a:p>
        </p:txBody>
      </p:sp>
      <p:sp>
        <p:nvSpPr>
          <p:cNvPr id="6" name="Text Placeholder 2">
            <a:extLst>
              <a:ext uri="{FF2B5EF4-FFF2-40B4-BE49-F238E27FC236}">
                <a16:creationId xmlns:a16="http://schemas.microsoft.com/office/drawing/2014/main" id="{8814DEDD-7C5C-9062-14A1-B8310D3491F0}"/>
              </a:ext>
            </a:extLst>
          </p:cNvPr>
          <p:cNvSpPr>
            <a:spLocks noGrp="1"/>
          </p:cNvSpPr>
          <p:nvPr>
            <p:ph type="body" idx="1" hasCustomPrompt="1"/>
          </p:nvPr>
        </p:nvSpPr>
        <p:spPr>
          <a:xfrm>
            <a:off x="248478" y="868703"/>
            <a:ext cx="7480379" cy="539058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Kein Problem - kopiere diese Folie und füge sie ein, wenn du weitere Informationen hinzufügen möchtest</a:t>
            </a:r>
            <a:endParaRPr lang="en-GB"/>
          </a:p>
        </p:txBody>
      </p:sp>
      <p:sp>
        <p:nvSpPr>
          <p:cNvPr id="3" name="Content Placeholder 9">
            <a:extLst>
              <a:ext uri="{FF2B5EF4-FFF2-40B4-BE49-F238E27FC236}">
                <a16:creationId xmlns:a16="http://schemas.microsoft.com/office/drawing/2014/main" id="{5402531D-663E-4F48-BA71-AC207EEA93D3}"/>
              </a:ext>
            </a:extLst>
          </p:cNvPr>
          <p:cNvSpPr>
            <a:spLocks noGrp="1"/>
          </p:cNvSpPr>
          <p:nvPr>
            <p:ph sz="quarter" idx="13" hasCustomPrompt="1"/>
          </p:nvPr>
        </p:nvSpPr>
        <p:spPr>
          <a:xfrm>
            <a:off x="8153400" y="868703"/>
            <a:ext cx="3866321" cy="1885383"/>
          </a:xfrm>
        </p:spPr>
        <p:txBody>
          <a:bodyPr>
            <a:normAutofit/>
          </a:bodyPr>
          <a:lstStyle>
            <a:lvl1pPr marL="0" indent="0">
              <a:buNone/>
              <a:defRPr sz="1400">
                <a:solidFill>
                  <a:schemeClr val="tx1"/>
                </a:solidFill>
              </a:defRPr>
            </a:lvl1pPr>
            <a:lvl5pPr marL="1828800" indent="0" algn="l">
              <a:buNone/>
              <a:defRPr sz="1400"/>
            </a:lvl5pPr>
          </a:lstStyle>
          <a:p>
            <a:pPr lvl="0"/>
            <a:r>
              <a:rPr lang="en-US"/>
              <a:t>Bild/Grafik</a:t>
            </a:r>
          </a:p>
        </p:txBody>
      </p:sp>
      <p:sp>
        <p:nvSpPr>
          <p:cNvPr id="4" name="Content Placeholder 9">
            <a:extLst>
              <a:ext uri="{FF2B5EF4-FFF2-40B4-BE49-F238E27FC236}">
                <a16:creationId xmlns:a16="http://schemas.microsoft.com/office/drawing/2014/main" id="{7489963A-FF12-C3B1-57CE-95D2F958E518}"/>
              </a:ext>
            </a:extLst>
          </p:cNvPr>
          <p:cNvSpPr>
            <a:spLocks noGrp="1"/>
          </p:cNvSpPr>
          <p:nvPr>
            <p:ph sz="quarter" idx="14" hasCustomPrompt="1"/>
          </p:nvPr>
        </p:nvSpPr>
        <p:spPr>
          <a:xfrm>
            <a:off x="8153400" y="2893423"/>
            <a:ext cx="3866321" cy="3365863"/>
          </a:xfrm>
        </p:spPr>
        <p:txBody>
          <a:bodyPr>
            <a:normAutofit/>
          </a:bodyPr>
          <a:lstStyle>
            <a:lvl1pPr marL="0" indent="0">
              <a:buNone/>
              <a:defRPr sz="1400">
                <a:solidFill>
                  <a:schemeClr val="tx1"/>
                </a:solidFill>
              </a:defRPr>
            </a:lvl1pPr>
            <a:lvl5pPr marL="1828800" indent="0" algn="l">
              <a:buNone/>
              <a:defRPr sz="1400"/>
            </a:lvl5pPr>
          </a:lstStyle>
          <a:p>
            <a:pPr lvl="0"/>
            <a:r>
              <a:rPr lang="en-US"/>
              <a:t>Bild/Grafik</a:t>
            </a:r>
          </a:p>
        </p:txBody>
      </p:sp>
      <p:pic>
        <p:nvPicPr>
          <p:cNvPr id="5" name="Picture 4" descr="A black letter on a gray background&#10;&#10;Description automatically generated">
            <a:extLst>
              <a:ext uri="{FF2B5EF4-FFF2-40B4-BE49-F238E27FC236}">
                <a16:creationId xmlns:a16="http://schemas.microsoft.com/office/drawing/2014/main" id="{D9FE6DEA-5B41-0F88-E66B-01EF98ACE510}"/>
              </a:ext>
            </a:extLst>
          </p:cNvPr>
          <p:cNvPicPr>
            <a:picLocks noChangeAspect="1"/>
          </p:cNvPicPr>
          <p:nvPr userDrawn="1"/>
        </p:nvPicPr>
        <p:blipFill>
          <a:blip r:embed="rId2"/>
          <a:stretch>
            <a:fillRect/>
          </a:stretch>
        </p:blipFill>
        <p:spPr>
          <a:xfrm>
            <a:off x="11654597" y="6361339"/>
            <a:ext cx="365125" cy="365125"/>
          </a:xfrm>
          <a:prstGeom prst="rect">
            <a:avLst/>
          </a:prstGeom>
        </p:spPr>
      </p:pic>
    </p:spTree>
    <p:extLst>
      <p:ext uri="{BB962C8B-B14F-4D97-AF65-F5344CB8AC3E}">
        <p14:creationId xmlns:p14="http://schemas.microsoft.com/office/powerpoint/2010/main" val="17830545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Additional Slide">
    <p:spTree>
      <p:nvGrpSpPr>
        <p:cNvPr id="1" name=""/>
        <p:cNvGrpSpPr/>
        <p:nvPr/>
      </p:nvGrpSpPr>
      <p:grpSpPr>
        <a:xfrm>
          <a:off x="0" y="0"/>
          <a:ext cx="0" cy="0"/>
          <a:chOff x="0" y="0"/>
          <a:chExt cx="0" cy="0"/>
        </a:xfrm>
      </p:grpSpPr>
      <p:sp>
        <p:nvSpPr>
          <p:cNvPr id="9" name="Round Single Corner of Rectangle 8">
            <a:extLst>
              <a:ext uri="{FF2B5EF4-FFF2-40B4-BE49-F238E27FC236}">
                <a16:creationId xmlns:a16="http://schemas.microsoft.com/office/drawing/2014/main" id="{925018C8-7245-5DBF-F3D5-BA23E16A4DB2}"/>
              </a:ext>
            </a:extLst>
          </p:cNvPr>
          <p:cNvSpPr/>
          <p:nvPr userDrawn="1"/>
        </p:nvSpPr>
        <p:spPr>
          <a:xfrm>
            <a:off x="0" y="681038"/>
            <a:ext cx="7936398" cy="6176962"/>
          </a:xfrm>
          <a:prstGeom prst="round1Rect">
            <a:avLst>
              <a:gd name="adj" fmla="val 3182"/>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09CF22-0C7B-B8E0-EEF8-7EA4D09EAF28}"/>
              </a:ext>
            </a:extLst>
          </p:cNvPr>
          <p:cNvSpPr>
            <a:spLocks noGrp="1"/>
          </p:cNvSpPr>
          <p:nvPr>
            <p:ph type="title" hasCustomPrompt="1"/>
          </p:nvPr>
        </p:nvSpPr>
        <p:spPr/>
        <p:txBody>
          <a:bodyPr/>
          <a:lstStyle>
            <a:lvl1pPr>
              <a:defRPr>
                <a:solidFill>
                  <a:schemeClr val="tx2">
                    <a:lumMod val="10000"/>
                  </a:schemeClr>
                </a:solidFill>
              </a:defRPr>
            </a:lvl1pPr>
          </a:lstStyle>
          <a:p>
            <a:r>
              <a:rPr lang="en-GB"/>
              <a:t>ETWAS HINZUZUFÜGEN?</a:t>
            </a:r>
            <a:endParaRPr lang="en-US"/>
          </a:p>
        </p:txBody>
      </p:sp>
      <p:sp>
        <p:nvSpPr>
          <p:cNvPr id="6" name="Text Placeholder 2">
            <a:extLst>
              <a:ext uri="{FF2B5EF4-FFF2-40B4-BE49-F238E27FC236}">
                <a16:creationId xmlns:a16="http://schemas.microsoft.com/office/drawing/2014/main" id="{8814DEDD-7C5C-9062-14A1-B8310D3491F0}"/>
              </a:ext>
            </a:extLst>
          </p:cNvPr>
          <p:cNvSpPr>
            <a:spLocks noGrp="1"/>
          </p:cNvSpPr>
          <p:nvPr>
            <p:ph type="body" idx="1" hasCustomPrompt="1"/>
          </p:nvPr>
        </p:nvSpPr>
        <p:spPr>
          <a:xfrm>
            <a:off x="8184876" y="949234"/>
            <a:ext cx="3824244" cy="5310052"/>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Kein Problem - kopiere diese Folie und füge sie ein, wenn du weitere Informationen hinzufügen möchtest</a:t>
            </a:r>
            <a:endParaRPr lang="en-GB"/>
          </a:p>
        </p:txBody>
      </p:sp>
      <p:sp>
        <p:nvSpPr>
          <p:cNvPr id="10" name="Content Placeholder 9">
            <a:extLst>
              <a:ext uri="{FF2B5EF4-FFF2-40B4-BE49-F238E27FC236}">
                <a16:creationId xmlns:a16="http://schemas.microsoft.com/office/drawing/2014/main" id="{722BF1BE-3664-A41F-E15A-BC5F0841D893}"/>
              </a:ext>
            </a:extLst>
          </p:cNvPr>
          <p:cNvSpPr>
            <a:spLocks noGrp="1"/>
          </p:cNvSpPr>
          <p:nvPr>
            <p:ph sz="quarter" idx="13" hasCustomPrompt="1"/>
          </p:nvPr>
        </p:nvSpPr>
        <p:spPr>
          <a:xfrm>
            <a:off x="248478" y="949234"/>
            <a:ext cx="7432482" cy="5310052"/>
          </a:xfrm>
        </p:spPr>
        <p:txBody>
          <a:bodyPr>
            <a:normAutofit/>
          </a:bodyPr>
          <a:lstStyle>
            <a:lvl1pPr marL="0" indent="0">
              <a:buNone/>
              <a:defRPr sz="1400">
                <a:solidFill>
                  <a:schemeClr val="tx1"/>
                </a:solidFill>
              </a:defRPr>
            </a:lvl1pPr>
            <a:lvl5pPr marL="1828800" indent="0" algn="l">
              <a:buNone/>
              <a:defRPr sz="1400"/>
            </a:lvl5pPr>
          </a:lstStyle>
          <a:p>
            <a:pPr lvl="0"/>
            <a:r>
              <a:rPr lang="en-US"/>
              <a:t>Bild/Grafik</a:t>
            </a:r>
          </a:p>
        </p:txBody>
      </p:sp>
    </p:spTree>
    <p:extLst>
      <p:ext uri="{BB962C8B-B14F-4D97-AF65-F5344CB8AC3E}">
        <p14:creationId xmlns:p14="http://schemas.microsoft.com/office/powerpoint/2010/main" val="3783021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464277-E0E5-D727-2401-6164BDD65FD2}"/>
              </a:ext>
            </a:extLst>
          </p:cNvPr>
          <p:cNvSpPr>
            <a:spLocks noGrp="1"/>
          </p:cNvSpPr>
          <p:nvPr>
            <p:ph type="title"/>
          </p:nvPr>
        </p:nvSpPr>
        <p:spPr>
          <a:xfrm>
            <a:off x="248478" y="245856"/>
            <a:ext cx="11105322" cy="435182"/>
          </a:xfrm>
          <a:prstGeom prst="rect">
            <a:avLst/>
          </a:prstGeom>
        </p:spPr>
        <p:txBody>
          <a:bodyPr vert="horz" lIns="91440" tIns="45720" rIns="91440" bIns="45720" rtlCol="0" anchor="t">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B720176-D5A4-F43E-CC15-A937DE60F942}"/>
              </a:ext>
            </a:extLst>
          </p:cNvPr>
          <p:cNvSpPr>
            <a:spLocks noGrp="1"/>
          </p:cNvSpPr>
          <p:nvPr>
            <p:ph type="body" idx="1"/>
          </p:nvPr>
        </p:nvSpPr>
        <p:spPr>
          <a:xfrm>
            <a:off x="248478" y="1013791"/>
            <a:ext cx="11105322" cy="5163172"/>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pic>
        <p:nvPicPr>
          <p:cNvPr id="8" name="Picture 7" descr="A black letter on a gray background&#10;&#10;Description automatically generated">
            <a:extLst>
              <a:ext uri="{FF2B5EF4-FFF2-40B4-BE49-F238E27FC236}">
                <a16:creationId xmlns:a16="http://schemas.microsoft.com/office/drawing/2014/main" id="{ABE4AD23-C75A-D533-5420-82B5A84A6103}"/>
              </a:ext>
            </a:extLst>
          </p:cNvPr>
          <p:cNvPicPr>
            <a:picLocks noChangeAspect="1"/>
          </p:cNvPicPr>
          <p:nvPr userDrawn="1"/>
        </p:nvPicPr>
        <p:blipFill>
          <a:blip r:embed="rId8"/>
          <a:stretch>
            <a:fillRect/>
          </a:stretch>
        </p:blipFill>
        <p:spPr>
          <a:xfrm>
            <a:off x="11654597" y="6361339"/>
            <a:ext cx="365125" cy="365125"/>
          </a:xfrm>
          <a:prstGeom prst="rect">
            <a:avLst/>
          </a:prstGeom>
        </p:spPr>
      </p:pic>
      <p:sp>
        <p:nvSpPr>
          <p:cNvPr id="6" name="TextBox 5">
            <a:extLst>
              <a:ext uri="{FF2B5EF4-FFF2-40B4-BE49-F238E27FC236}">
                <a16:creationId xmlns:a16="http://schemas.microsoft.com/office/drawing/2014/main" id="{38BD7C19-7E3E-9B33-5EA3-F7E339554FD5}"/>
              </a:ext>
            </a:extLst>
          </p:cNvPr>
          <p:cNvSpPr txBox="1"/>
          <p:nvPr userDrawn="1"/>
        </p:nvSpPr>
        <p:spPr>
          <a:xfrm>
            <a:off x="172278" y="6502015"/>
            <a:ext cx="1558440" cy="246221"/>
          </a:xfrm>
          <a:prstGeom prst="rect">
            <a:avLst/>
          </a:prstGeom>
          <a:noFill/>
        </p:spPr>
        <p:txBody>
          <a:bodyPr wrap="none" rtlCol="0" anchor="ctr">
            <a:spAutoFit/>
          </a:bodyPr>
          <a:lstStyle/>
          <a:p>
            <a:r>
              <a:rPr lang="en-US" sz="1000">
                <a:latin typeface="Segoe UI" panose="020B0502040204020203" pitchFamily="34" charset="0"/>
                <a:cs typeface="Segoe UI" panose="020B0502040204020203" pitchFamily="34" charset="0"/>
              </a:rPr>
              <a:t>SUBMISSION TEMPLATE</a:t>
            </a:r>
          </a:p>
        </p:txBody>
      </p:sp>
      <p:sp>
        <p:nvSpPr>
          <p:cNvPr id="4" name="Round Single Corner of Rectangle 3">
            <a:extLst>
              <a:ext uri="{FF2B5EF4-FFF2-40B4-BE49-F238E27FC236}">
                <a16:creationId xmlns:a16="http://schemas.microsoft.com/office/drawing/2014/main" id="{78387789-1378-B5AC-875F-31CCEE489FD5}"/>
              </a:ext>
            </a:extLst>
          </p:cNvPr>
          <p:cNvSpPr/>
          <p:nvPr userDrawn="1"/>
        </p:nvSpPr>
        <p:spPr>
          <a:xfrm rot="5400000">
            <a:off x="4515" y="475693"/>
            <a:ext cx="116072" cy="122476"/>
          </a:xfrm>
          <a:prstGeom prst="round1Rect">
            <a:avLst/>
          </a:prstGeom>
          <a:solidFill>
            <a:schemeClr val="accent4"/>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E4624944-52CC-8A5A-405D-FFE19F701707}"/>
              </a:ext>
            </a:extLst>
          </p:cNvPr>
          <p:cNvSpPr/>
          <p:nvPr userDrawn="1"/>
        </p:nvSpPr>
        <p:spPr>
          <a:xfrm>
            <a:off x="-203" y="333550"/>
            <a:ext cx="123471" cy="116070"/>
          </a:xfrm>
          <a:prstGeom prst="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94396925"/>
      </p:ext>
    </p:extLst>
  </p:cSld>
  <p:clrMap bg1="lt1" tx1="dk1" bg2="lt2" tx2="dk2" accent1="accent1" accent2="accent2" accent3="accent3" accent4="accent4" accent5="accent5" accent6="accent6" hlink="hlink" folHlink="folHlink"/>
  <p:sldLayoutIdLst>
    <p:sldLayoutId id="2147483682" r:id="rId1"/>
    <p:sldLayoutId id="2147483679" r:id="rId2"/>
    <p:sldLayoutId id="2147483678" r:id="rId3"/>
    <p:sldLayoutId id="2147483683" r:id="rId4"/>
    <p:sldLayoutId id="2147483674" r:id="rId5"/>
    <p:sldLayoutId id="2147483687" r:id="rId6"/>
  </p:sldLayoutIdLst>
  <p:txStyles>
    <p:titleStyle>
      <a:lvl1pPr algn="l" defTabSz="914400" rtl="0" eaLnBrk="1" latinLnBrk="0" hangingPunct="1">
        <a:lnSpc>
          <a:spcPct val="90000"/>
        </a:lnSpc>
        <a:spcBef>
          <a:spcPct val="0"/>
        </a:spcBef>
        <a:buNone/>
        <a:defRPr sz="2500" b="1" kern="1200">
          <a:solidFill>
            <a:schemeClr val="tx1"/>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464277-E0E5-D727-2401-6164BDD65FD2}"/>
              </a:ext>
            </a:extLst>
          </p:cNvPr>
          <p:cNvSpPr>
            <a:spLocks noGrp="1"/>
          </p:cNvSpPr>
          <p:nvPr>
            <p:ph type="title"/>
          </p:nvPr>
        </p:nvSpPr>
        <p:spPr>
          <a:xfrm>
            <a:off x="248478" y="245856"/>
            <a:ext cx="11105322" cy="435182"/>
          </a:xfrm>
          <a:prstGeom prst="rect">
            <a:avLst/>
          </a:prstGeom>
        </p:spPr>
        <p:txBody>
          <a:bodyPr vert="horz" lIns="91440" tIns="45720" rIns="91440" bIns="45720" rtlCol="0" anchor="t">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B720176-D5A4-F43E-CC15-A937DE60F942}"/>
              </a:ext>
            </a:extLst>
          </p:cNvPr>
          <p:cNvSpPr>
            <a:spLocks noGrp="1"/>
          </p:cNvSpPr>
          <p:nvPr>
            <p:ph type="body" idx="1"/>
          </p:nvPr>
        </p:nvSpPr>
        <p:spPr>
          <a:xfrm>
            <a:off x="248478" y="1013791"/>
            <a:ext cx="11105322" cy="5163172"/>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pic>
        <p:nvPicPr>
          <p:cNvPr id="8" name="Picture 7" descr="A black letter on a gray background&#10;&#10;Description automatically generated">
            <a:extLst>
              <a:ext uri="{FF2B5EF4-FFF2-40B4-BE49-F238E27FC236}">
                <a16:creationId xmlns:a16="http://schemas.microsoft.com/office/drawing/2014/main" id="{ABE4AD23-C75A-D533-5420-82B5A84A6103}"/>
              </a:ext>
            </a:extLst>
          </p:cNvPr>
          <p:cNvPicPr>
            <a:picLocks noChangeAspect="1"/>
          </p:cNvPicPr>
          <p:nvPr userDrawn="1"/>
        </p:nvPicPr>
        <p:blipFill>
          <a:blip r:embed="rId2"/>
          <a:stretch>
            <a:fillRect/>
          </a:stretch>
        </p:blipFill>
        <p:spPr>
          <a:xfrm>
            <a:off x="11654597" y="6361339"/>
            <a:ext cx="365125" cy="365125"/>
          </a:xfrm>
          <a:prstGeom prst="rect">
            <a:avLst/>
          </a:prstGeom>
        </p:spPr>
      </p:pic>
      <p:sp>
        <p:nvSpPr>
          <p:cNvPr id="6" name="TextBox 5">
            <a:extLst>
              <a:ext uri="{FF2B5EF4-FFF2-40B4-BE49-F238E27FC236}">
                <a16:creationId xmlns:a16="http://schemas.microsoft.com/office/drawing/2014/main" id="{38BD7C19-7E3E-9B33-5EA3-F7E339554FD5}"/>
              </a:ext>
            </a:extLst>
          </p:cNvPr>
          <p:cNvSpPr txBox="1"/>
          <p:nvPr userDrawn="1"/>
        </p:nvSpPr>
        <p:spPr>
          <a:xfrm>
            <a:off x="172278" y="6502015"/>
            <a:ext cx="1558440" cy="246221"/>
          </a:xfrm>
          <a:prstGeom prst="rect">
            <a:avLst/>
          </a:prstGeom>
          <a:noFill/>
        </p:spPr>
        <p:txBody>
          <a:bodyPr wrap="none" rtlCol="0" anchor="ctr">
            <a:spAutoFit/>
          </a:bodyPr>
          <a:lstStyle/>
          <a:p>
            <a:r>
              <a:rPr lang="en-US" sz="1000">
                <a:latin typeface="Segoe UI" panose="020B0502040204020203" pitchFamily="34" charset="0"/>
                <a:cs typeface="Segoe UI" panose="020B0502040204020203" pitchFamily="34" charset="0"/>
              </a:rPr>
              <a:t>SUBMISSION TEMPLATE</a:t>
            </a:r>
          </a:p>
        </p:txBody>
      </p:sp>
      <p:sp>
        <p:nvSpPr>
          <p:cNvPr id="4" name="Round Single Corner of Rectangle 3">
            <a:extLst>
              <a:ext uri="{FF2B5EF4-FFF2-40B4-BE49-F238E27FC236}">
                <a16:creationId xmlns:a16="http://schemas.microsoft.com/office/drawing/2014/main" id="{78387789-1378-B5AC-875F-31CCEE489FD5}"/>
              </a:ext>
            </a:extLst>
          </p:cNvPr>
          <p:cNvSpPr/>
          <p:nvPr userDrawn="1"/>
        </p:nvSpPr>
        <p:spPr>
          <a:xfrm rot="5400000">
            <a:off x="4515" y="475693"/>
            <a:ext cx="116072" cy="122476"/>
          </a:xfrm>
          <a:prstGeom prst="round1Rect">
            <a:avLst/>
          </a:prstGeom>
          <a:solidFill>
            <a:schemeClr val="accent4"/>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E4624944-52CC-8A5A-405D-FFE19F701707}"/>
              </a:ext>
            </a:extLst>
          </p:cNvPr>
          <p:cNvSpPr/>
          <p:nvPr userDrawn="1"/>
        </p:nvSpPr>
        <p:spPr>
          <a:xfrm>
            <a:off x="-203" y="333550"/>
            <a:ext cx="123471" cy="116070"/>
          </a:xfrm>
          <a:prstGeom prst="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68926008"/>
      </p:ext>
    </p:extLst>
  </p:cSld>
  <p:clrMap bg1="lt1" tx1="dk1" bg2="lt2" tx2="dk2" accent1="accent1" accent2="accent2" accent3="accent3" accent4="accent4" accent5="accent5" accent6="accent6" hlink="hlink" folHlink="folHlink"/>
  <p:txStyles>
    <p:titleStyle>
      <a:lvl1pPr algn="l" defTabSz="914400" rtl="0" eaLnBrk="1" latinLnBrk="0" hangingPunct="1">
        <a:lnSpc>
          <a:spcPct val="90000"/>
        </a:lnSpc>
        <a:spcBef>
          <a:spcPct val="0"/>
        </a:spcBef>
        <a:buNone/>
        <a:defRPr sz="2500" b="1" kern="1200">
          <a:solidFill>
            <a:schemeClr val="tx1"/>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hyperlink" Target="https://app.ekipa.de/challenges"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20911D3-6898-8045-B766-486F0B678DE5}"/>
              </a:ext>
            </a:extLst>
          </p:cNvPr>
          <p:cNvSpPr>
            <a:spLocks noGrp="1"/>
          </p:cNvSpPr>
          <p:nvPr>
            <p:ph type="body" idx="17"/>
          </p:nvPr>
        </p:nvSpPr>
        <p:spPr/>
        <p:txBody>
          <a:bodyPr/>
          <a:lstStyle/>
          <a:p>
            <a:endParaRPr lang="en-US"/>
          </a:p>
        </p:txBody>
      </p:sp>
      <p:sp>
        <p:nvSpPr>
          <p:cNvPr id="3" name="TextBox 14">
            <a:extLst>
              <a:ext uri="{FF2B5EF4-FFF2-40B4-BE49-F238E27FC236}">
                <a16:creationId xmlns:a16="http://schemas.microsoft.com/office/drawing/2014/main" id="{0A829010-E93E-D14F-8302-AEFCCCEDDD4A}"/>
              </a:ext>
            </a:extLst>
          </p:cNvPr>
          <p:cNvSpPr txBox="1"/>
          <p:nvPr/>
        </p:nvSpPr>
        <p:spPr>
          <a:xfrm>
            <a:off x="355409" y="2168341"/>
            <a:ext cx="7439272" cy="1077218"/>
          </a:xfrm>
          <a:prstGeom prst="rect">
            <a:avLst/>
          </a:prstGeom>
          <a:noFill/>
        </p:spPr>
        <p:txBody>
          <a:bodyPr wrap="square" rtlCol="0">
            <a:spAutoFit/>
          </a:bodyPr>
          <a:lstStyle/>
          <a:p>
            <a:pPr marL="285750" indent="-285750">
              <a:buFont typeface="System Font Regular"/>
              <a:buChar char="✔️"/>
            </a:pPr>
            <a:r>
              <a:rPr lang="de-DE" sz="1600" dirty="0">
                <a:latin typeface="Segoe UI" panose="020B0502040204020203" pitchFamily="34" charset="0"/>
                <a:cs typeface="Segoe UI" panose="020B0502040204020203" pitchFamily="34" charset="0"/>
              </a:rPr>
              <a:t>Fülle die Vorlage für die Einreichung aus</a:t>
            </a:r>
          </a:p>
          <a:p>
            <a:pPr marL="285750" indent="-285750">
              <a:buFont typeface="System Font Regular"/>
              <a:buChar char="✔️"/>
            </a:pPr>
            <a:r>
              <a:rPr lang="de-DE" sz="1600" dirty="0">
                <a:latin typeface="Segoe UI" panose="020B0502040204020203" pitchFamily="34" charset="0"/>
                <a:cs typeface="Segoe UI" panose="020B0502040204020203" pitchFamily="34" charset="0"/>
              </a:rPr>
              <a:t>Prüfe, ob du zusätzliches Material wie ein Video, eine Unternehmenspräsentation usw. hochladen möchtest.</a:t>
            </a:r>
          </a:p>
          <a:p>
            <a:pPr marL="285750" indent="-285750">
              <a:buFont typeface="System Font Regular"/>
              <a:buChar char="✔️"/>
            </a:pPr>
            <a:r>
              <a:rPr lang="de-DE" sz="1600" dirty="0">
                <a:latin typeface="Segoe UI" panose="020B0502040204020203" pitchFamily="34" charset="0"/>
                <a:cs typeface="Segoe UI" panose="020B0502040204020203" pitchFamily="34" charset="0"/>
              </a:rPr>
              <a:t>Lade deine Dokumente bis zur genannten Frist über unsere </a:t>
            </a:r>
            <a:r>
              <a:rPr lang="de-DE" sz="1600" dirty="0">
                <a:latin typeface="Segoe UI" panose="020B0502040204020203" pitchFamily="34" charset="0"/>
                <a:cs typeface="Segoe UI" panose="020B0502040204020203" pitchFamily="34" charset="0"/>
                <a:hlinkClick r:id="rId2"/>
              </a:rPr>
              <a:t>Plattform</a:t>
            </a:r>
            <a:r>
              <a:rPr lang="de-DE" sz="1600" dirty="0">
                <a:latin typeface="Segoe UI" panose="020B0502040204020203" pitchFamily="34" charset="0"/>
                <a:cs typeface="Segoe UI" panose="020B0502040204020203" pitchFamily="34" charset="0"/>
              </a:rPr>
              <a:t> hoch</a:t>
            </a:r>
            <a:endParaRPr lang="en-US" sz="16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42333957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517F1C3-E579-73F4-35AA-90844653EC1A}"/>
              </a:ext>
            </a:extLst>
          </p:cNvPr>
          <p:cNvSpPr>
            <a:spLocks noGrp="1"/>
          </p:cNvSpPr>
          <p:nvPr>
            <p:ph type="body" idx="13"/>
          </p:nvPr>
        </p:nvSpPr>
        <p:spPr/>
        <p:txBody>
          <a:bodyPr/>
          <a:lstStyle/>
          <a:p>
            <a:endParaRPr lang="en-US" dirty="0"/>
          </a:p>
        </p:txBody>
      </p:sp>
      <p:sp>
        <p:nvSpPr>
          <p:cNvPr id="3" name="Text Placeholder 2">
            <a:extLst>
              <a:ext uri="{FF2B5EF4-FFF2-40B4-BE49-F238E27FC236}">
                <a16:creationId xmlns:a16="http://schemas.microsoft.com/office/drawing/2014/main" id="{8DDA9A02-78FD-8A79-CA51-90229D60678B}"/>
              </a:ext>
            </a:extLst>
          </p:cNvPr>
          <p:cNvSpPr>
            <a:spLocks noGrp="1"/>
          </p:cNvSpPr>
          <p:nvPr>
            <p:ph type="body" idx="15"/>
          </p:nvPr>
        </p:nvSpPr>
        <p:spPr/>
        <p:txBody>
          <a:bodyPr/>
          <a:lstStyle/>
          <a:p>
            <a:endParaRPr lang="en-US"/>
          </a:p>
        </p:txBody>
      </p:sp>
      <p:sp>
        <p:nvSpPr>
          <p:cNvPr id="4" name="Text Placeholder 3">
            <a:extLst>
              <a:ext uri="{FF2B5EF4-FFF2-40B4-BE49-F238E27FC236}">
                <a16:creationId xmlns:a16="http://schemas.microsoft.com/office/drawing/2014/main" id="{63E5905D-3ECB-350A-54DD-7509B4F27436}"/>
              </a:ext>
            </a:extLst>
          </p:cNvPr>
          <p:cNvSpPr>
            <a:spLocks noGrp="1"/>
          </p:cNvSpPr>
          <p:nvPr>
            <p:ph type="body" idx="16"/>
          </p:nvPr>
        </p:nvSpPr>
        <p:spPr/>
        <p:txBody>
          <a:bodyPr/>
          <a:lstStyle/>
          <a:p>
            <a:endParaRPr lang="en-US"/>
          </a:p>
        </p:txBody>
      </p:sp>
      <p:sp>
        <p:nvSpPr>
          <p:cNvPr id="6" name="Text Placeholder 5">
            <a:extLst>
              <a:ext uri="{FF2B5EF4-FFF2-40B4-BE49-F238E27FC236}">
                <a16:creationId xmlns:a16="http://schemas.microsoft.com/office/drawing/2014/main" id="{0B83B598-F225-91A5-0E22-03841A636896}"/>
              </a:ext>
            </a:extLst>
          </p:cNvPr>
          <p:cNvSpPr>
            <a:spLocks noGrp="1"/>
          </p:cNvSpPr>
          <p:nvPr>
            <p:ph type="body" idx="18"/>
          </p:nvPr>
        </p:nvSpPr>
        <p:spPr/>
        <p:txBody>
          <a:bodyPr/>
          <a:lstStyle/>
          <a:p>
            <a:endParaRPr lang="en-US"/>
          </a:p>
        </p:txBody>
      </p:sp>
      <p:sp>
        <p:nvSpPr>
          <p:cNvPr id="7" name="Text Placeholder 6">
            <a:extLst>
              <a:ext uri="{FF2B5EF4-FFF2-40B4-BE49-F238E27FC236}">
                <a16:creationId xmlns:a16="http://schemas.microsoft.com/office/drawing/2014/main" id="{75B6182A-1E39-EE53-02A7-3C90950DFC50}"/>
              </a:ext>
            </a:extLst>
          </p:cNvPr>
          <p:cNvSpPr>
            <a:spLocks noGrp="1"/>
          </p:cNvSpPr>
          <p:nvPr>
            <p:ph type="body" idx="19"/>
          </p:nvPr>
        </p:nvSpPr>
        <p:spPr/>
        <p:txBody>
          <a:bodyPr/>
          <a:lstStyle/>
          <a:p>
            <a:endParaRPr lang="en-US"/>
          </a:p>
        </p:txBody>
      </p:sp>
      <p:sp>
        <p:nvSpPr>
          <p:cNvPr id="8" name="Text Placeholder 7">
            <a:extLst>
              <a:ext uri="{FF2B5EF4-FFF2-40B4-BE49-F238E27FC236}">
                <a16:creationId xmlns:a16="http://schemas.microsoft.com/office/drawing/2014/main" id="{1709F3E8-75CE-6CBA-106C-BA543687617B}"/>
              </a:ext>
            </a:extLst>
          </p:cNvPr>
          <p:cNvSpPr>
            <a:spLocks noGrp="1"/>
          </p:cNvSpPr>
          <p:nvPr>
            <p:ph type="body" idx="20"/>
          </p:nvPr>
        </p:nvSpPr>
        <p:spPr/>
        <p:txBody>
          <a:bodyPr/>
          <a:lstStyle/>
          <a:p>
            <a:endParaRPr lang="en-US"/>
          </a:p>
        </p:txBody>
      </p:sp>
      <p:sp>
        <p:nvSpPr>
          <p:cNvPr id="9" name="Text Placeholder 8">
            <a:extLst>
              <a:ext uri="{FF2B5EF4-FFF2-40B4-BE49-F238E27FC236}">
                <a16:creationId xmlns:a16="http://schemas.microsoft.com/office/drawing/2014/main" id="{865C8EC4-3154-79A9-41F5-32C387E285CF}"/>
              </a:ext>
            </a:extLst>
          </p:cNvPr>
          <p:cNvSpPr>
            <a:spLocks noGrp="1"/>
          </p:cNvSpPr>
          <p:nvPr>
            <p:ph type="body" idx="21"/>
          </p:nvPr>
        </p:nvSpPr>
        <p:spPr/>
        <p:txBody>
          <a:bodyPr/>
          <a:lstStyle/>
          <a:p>
            <a:endParaRPr lang="en-US"/>
          </a:p>
        </p:txBody>
      </p:sp>
      <p:sp>
        <p:nvSpPr>
          <p:cNvPr id="10" name="Text Placeholder 9">
            <a:extLst>
              <a:ext uri="{FF2B5EF4-FFF2-40B4-BE49-F238E27FC236}">
                <a16:creationId xmlns:a16="http://schemas.microsoft.com/office/drawing/2014/main" id="{AFA37973-B478-34F6-DBB5-B67EEA040E41}"/>
              </a:ext>
            </a:extLst>
          </p:cNvPr>
          <p:cNvSpPr>
            <a:spLocks noGrp="1"/>
          </p:cNvSpPr>
          <p:nvPr>
            <p:ph type="body" idx="22"/>
          </p:nvPr>
        </p:nvSpPr>
        <p:spPr/>
        <p:txBody>
          <a:bodyPr/>
          <a:lstStyle/>
          <a:p>
            <a:endParaRPr lang="en-US"/>
          </a:p>
        </p:txBody>
      </p:sp>
      <p:sp>
        <p:nvSpPr>
          <p:cNvPr id="11" name="Picture Placeholder 10">
            <a:extLst>
              <a:ext uri="{FF2B5EF4-FFF2-40B4-BE49-F238E27FC236}">
                <a16:creationId xmlns:a16="http://schemas.microsoft.com/office/drawing/2014/main" id="{DBE65465-CE35-3657-F2AA-3178C3182F37}"/>
              </a:ext>
            </a:extLst>
          </p:cNvPr>
          <p:cNvSpPr>
            <a:spLocks noGrp="1"/>
          </p:cNvSpPr>
          <p:nvPr>
            <p:ph type="pic" idx="23"/>
          </p:nvPr>
        </p:nvSpPr>
        <p:spPr/>
        <p:txBody>
          <a:bodyPr/>
          <a:lstStyle/>
          <a:p>
            <a:endParaRPr lang="en-US"/>
          </a:p>
        </p:txBody>
      </p:sp>
      <p:sp>
        <p:nvSpPr>
          <p:cNvPr id="12" name="Text Placeholder 11">
            <a:extLst>
              <a:ext uri="{FF2B5EF4-FFF2-40B4-BE49-F238E27FC236}">
                <a16:creationId xmlns:a16="http://schemas.microsoft.com/office/drawing/2014/main" id="{8B43C568-35B6-F971-8369-E1ADF6BEEA34}"/>
              </a:ext>
            </a:extLst>
          </p:cNvPr>
          <p:cNvSpPr>
            <a:spLocks noGrp="1"/>
          </p:cNvSpPr>
          <p:nvPr>
            <p:ph type="body" idx="24"/>
          </p:nvPr>
        </p:nvSpPr>
        <p:spPr/>
        <p:txBody>
          <a:bodyPr/>
          <a:lstStyle/>
          <a:p>
            <a:endParaRPr lang="en-US"/>
          </a:p>
        </p:txBody>
      </p:sp>
      <p:sp>
        <p:nvSpPr>
          <p:cNvPr id="13" name="Picture Placeholder 12">
            <a:extLst>
              <a:ext uri="{FF2B5EF4-FFF2-40B4-BE49-F238E27FC236}">
                <a16:creationId xmlns:a16="http://schemas.microsoft.com/office/drawing/2014/main" id="{265FFD02-C6F4-4A74-056A-E9AB8CD6AC5A}"/>
              </a:ext>
            </a:extLst>
          </p:cNvPr>
          <p:cNvSpPr>
            <a:spLocks noGrp="1"/>
          </p:cNvSpPr>
          <p:nvPr>
            <p:ph type="pic" idx="25"/>
          </p:nvPr>
        </p:nvSpPr>
        <p:spPr/>
        <p:txBody>
          <a:bodyPr/>
          <a:lstStyle/>
          <a:p>
            <a:endParaRPr lang="en-US"/>
          </a:p>
        </p:txBody>
      </p:sp>
    </p:spTree>
    <p:extLst>
      <p:ext uri="{BB962C8B-B14F-4D97-AF65-F5344CB8AC3E}">
        <p14:creationId xmlns:p14="http://schemas.microsoft.com/office/powerpoint/2010/main" val="6423911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47D1BAA-F92E-5208-ABA6-1893DD0CFF84}"/>
              </a:ext>
            </a:extLst>
          </p:cNvPr>
          <p:cNvSpPr>
            <a:spLocks noGrp="1"/>
          </p:cNvSpPr>
          <p:nvPr>
            <p:ph sz="quarter" idx="18"/>
          </p:nvPr>
        </p:nvSpPr>
        <p:spPr>
          <a:xfrm>
            <a:off x="4314813" y="4413506"/>
            <a:ext cx="3594179" cy="1885383"/>
          </a:xfrm>
        </p:spPr>
        <p:txBody>
          <a:bodyPr/>
          <a:lstStyle/>
          <a:p>
            <a:endParaRPr lang="en-US"/>
          </a:p>
        </p:txBody>
      </p:sp>
      <p:sp>
        <p:nvSpPr>
          <p:cNvPr id="4" name="Content Placeholder 3">
            <a:extLst>
              <a:ext uri="{FF2B5EF4-FFF2-40B4-BE49-F238E27FC236}">
                <a16:creationId xmlns:a16="http://schemas.microsoft.com/office/drawing/2014/main" id="{B184335D-3BE9-2E56-9E77-D0F2BD550E91}"/>
              </a:ext>
            </a:extLst>
          </p:cNvPr>
          <p:cNvSpPr>
            <a:spLocks noGrp="1"/>
          </p:cNvSpPr>
          <p:nvPr>
            <p:ph sz="quarter" idx="19"/>
          </p:nvPr>
        </p:nvSpPr>
        <p:spPr/>
        <p:txBody>
          <a:bodyPr/>
          <a:lstStyle/>
          <a:p>
            <a:endParaRPr lang="en-US"/>
          </a:p>
        </p:txBody>
      </p:sp>
      <p:sp>
        <p:nvSpPr>
          <p:cNvPr id="5" name="Text Placeholder 4">
            <a:extLst>
              <a:ext uri="{FF2B5EF4-FFF2-40B4-BE49-F238E27FC236}">
                <a16:creationId xmlns:a16="http://schemas.microsoft.com/office/drawing/2014/main" id="{AA4EBF9F-C0C7-D9FC-97EE-8FDC2B4A4718}"/>
              </a:ext>
            </a:extLst>
          </p:cNvPr>
          <p:cNvSpPr>
            <a:spLocks noGrp="1"/>
          </p:cNvSpPr>
          <p:nvPr>
            <p:ph type="body" idx="20"/>
          </p:nvPr>
        </p:nvSpPr>
        <p:spPr>
          <a:xfrm>
            <a:off x="4314813" y="1280570"/>
            <a:ext cx="7628709" cy="2799940"/>
          </a:xfrm>
        </p:spPr>
        <p:txBody>
          <a:bodyPr/>
          <a:lstStyle/>
          <a:p>
            <a:endParaRPr lang="en-US"/>
          </a:p>
        </p:txBody>
      </p:sp>
    </p:spTree>
    <p:extLst>
      <p:ext uri="{BB962C8B-B14F-4D97-AF65-F5344CB8AC3E}">
        <p14:creationId xmlns:p14="http://schemas.microsoft.com/office/powerpoint/2010/main" val="8867217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77C2A4A-188C-4BF3-69F5-242E834B2750}"/>
              </a:ext>
            </a:extLst>
          </p:cNvPr>
          <p:cNvSpPr>
            <a:spLocks noGrp="1"/>
          </p:cNvSpPr>
          <p:nvPr>
            <p:ph type="body" idx="14"/>
          </p:nvPr>
        </p:nvSpPr>
        <p:spPr/>
        <p:txBody>
          <a:bodyPr/>
          <a:lstStyle/>
          <a:p>
            <a:endParaRPr lang="en-US"/>
          </a:p>
        </p:txBody>
      </p:sp>
      <p:sp>
        <p:nvSpPr>
          <p:cNvPr id="3" name="Text Placeholder 2">
            <a:extLst>
              <a:ext uri="{FF2B5EF4-FFF2-40B4-BE49-F238E27FC236}">
                <a16:creationId xmlns:a16="http://schemas.microsoft.com/office/drawing/2014/main" id="{5DD77C83-AADF-A77C-8FCE-71DA799D7713}"/>
              </a:ext>
            </a:extLst>
          </p:cNvPr>
          <p:cNvSpPr>
            <a:spLocks noGrp="1"/>
          </p:cNvSpPr>
          <p:nvPr>
            <p:ph type="body" sz="quarter" idx="16"/>
          </p:nvPr>
        </p:nvSpPr>
        <p:spPr/>
        <p:txBody>
          <a:bodyPr/>
          <a:lstStyle/>
          <a:p>
            <a:endParaRPr lang="en-US"/>
          </a:p>
        </p:txBody>
      </p:sp>
      <p:sp>
        <p:nvSpPr>
          <p:cNvPr id="4" name="Text Placeholder 3">
            <a:extLst>
              <a:ext uri="{FF2B5EF4-FFF2-40B4-BE49-F238E27FC236}">
                <a16:creationId xmlns:a16="http://schemas.microsoft.com/office/drawing/2014/main" id="{AE51A6A4-11B3-8157-A08E-B591330D1A74}"/>
              </a:ext>
            </a:extLst>
          </p:cNvPr>
          <p:cNvSpPr>
            <a:spLocks noGrp="1"/>
          </p:cNvSpPr>
          <p:nvPr>
            <p:ph type="body" sz="quarter" idx="17"/>
          </p:nvPr>
        </p:nvSpPr>
        <p:spPr/>
        <p:txBody>
          <a:bodyPr/>
          <a:lstStyle/>
          <a:p>
            <a:endParaRPr lang="en-US"/>
          </a:p>
        </p:txBody>
      </p:sp>
    </p:spTree>
    <p:extLst>
      <p:ext uri="{BB962C8B-B14F-4D97-AF65-F5344CB8AC3E}">
        <p14:creationId xmlns:p14="http://schemas.microsoft.com/office/powerpoint/2010/main" val="1832142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C5F3D7-304A-0B8B-8BD8-358613E90348}"/>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98A12DEA-72AC-3A10-02A0-44615CF95C88}"/>
              </a:ext>
            </a:extLst>
          </p:cNvPr>
          <p:cNvSpPr>
            <a:spLocks noGrp="1"/>
          </p:cNvSpPr>
          <p:nvPr>
            <p:ph type="body" idx="1"/>
          </p:nvPr>
        </p:nvSpPr>
        <p:spPr/>
        <p:txBody>
          <a:bodyPr/>
          <a:lstStyle/>
          <a:p>
            <a:endParaRPr lang="en-US"/>
          </a:p>
        </p:txBody>
      </p:sp>
      <p:sp>
        <p:nvSpPr>
          <p:cNvPr id="4" name="Content Placeholder 3">
            <a:extLst>
              <a:ext uri="{FF2B5EF4-FFF2-40B4-BE49-F238E27FC236}">
                <a16:creationId xmlns:a16="http://schemas.microsoft.com/office/drawing/2014/main" id="{418DB68C-629E-E635-27BC-662803EC47A7}"/>
              </a:ext>
            </a:extLst>
          </p:cNvPr>
          <p:cNvSpPr>
            <a:spLocks noGrp="1"/>
          </p:cNvSpPr>
          <p:nvPr>
            <p:ph sz="quarter" idx="13"/>
          </p:nvPr>
        </p:nvSpPr>
        <p:spPr/>
        <p:txBody>
          <a:bodyPr/>
          <a:lstStyle/>
          <a:p>
            <a:endParaRPr lang="en-US"/>
          </a:p>
        </p:txBody>
      </p:sp>
      <p:sp>
        <p:nvSpPr>
          <p:cNvPr id="5" name="Content Placeholder 4">
            <a:extLst>
              <a:ext uri="{FF2B5EF4-FFF2-40B4-BE49-F238E27FC236}">
                <a16:creationId xmlns:a16="http://schemas.microsoft.com/office/drawing/2014/main" id="{E4FE6B41-A128-0F44-B4C4-B218E11AD0A0}"/>
              </a:ext>
            </a:extLst>
          </p:cNvPr>
          <p:cNvSpPr>
            <a:spLocks noGrp="1"/>
          </p:cNvSpPr>
          <p:nvPr>
            <p:ph sz="quarter" idx="14"/>
          </p:nvPr>
        </p:nvSpPr>
        <p:spPr/>
        <p:txBody>
          <a:bodyPr/>
          <a:lstStyle/>
          <a:p>
            <a:endParaRPr lang="en-US"/>
          </a:p>
        </p:txBody>
      </p:sp>
    </p:spTree>
    <p:extLst>
      <p:ext uri="{BB962C8B-B14F-4D97-AF65-F5344CB8AC3E}">
        <p14:creationId xmlns:p14="http://schemas.microsoft.com/office/powerpoint/2010/main" val="550875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E3CDFC-85DF-C645-4E43-C03F28866CFC}"/>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2EC4EDEF-C03E-101D-0041-C049D988FBBA}"/>
              </a:ext>
            </a:extLst>
          </p:cNvPr>
          <p:cNvSpPr>
            <a:spLocks noGrp="1"/>
          </p:cNvSpPr>
          <p:nvPr>
            <p:ph type="body" idx="1"/>
          </p:nvPr>
        </p:nvSpPr>
        <p:spPr/>
        <p:txBody>
          <a:bodyPr/>
          <a:lstStyle/>
          <a:p>
            <a:endParaRPr lang="en-US"/>
          </a:p>
        </p:txBody>
      </p:sp>
      <p:sp>
        <p:nvSpPr>
          <p:cNvPr id="4" name="Content Placeholder 3">
            <a:extLst>
              <a:ext uri="{FF2B5EF4-FFF2-40B4-BE49-F238E27FC236}">
                <a16:creationId xmlns:a16="http://schemas.microsoft.com/office/drawing/2014/main" id="{AB48D8CE-F06E-2CCC-3631-C1269158D317}"/>
              </a:ext>
            </a:extLst>
          </p:cNvPr>
          <p:cNvSpPr>
            <a:spLocks noGrp="1"/>
          </p:cNvSpPr>
          <p:nvPr>
            <p:ph sz="quarter" idx="13"/>
          </p:nvPr>
        </p:nvSpPr>
        <p:spPr/>
        <p:txBody>
          <a:bodyPr/>
          <a:lstStyle/>
          <a:p>
            <a:endParaRPr lang="en-US"/>
          </a:p>
        </p:txBody>
      </p:sp>
    </p:spTree>
    <p:extLst>
      <p:ext uri="{BB962C8B-B14F-4D97-AF65-F5344CB8AC3E}">
        <p14:creationId xmlns:p14="http://schemas.microsoft.com/office/powerpoint/2010/main" val="109023905"/>
      </p:ext>
    </p:extLst>
  </p:cSld>
  <p:clrMapOvr>
    <a:masterClrMapping/>
  </p:clrMapOvr>
</p:sld>
</file>

<file path=ppt/theme/theme1.xml><?xml version="1.0" encoding="utf-8"?>
<a:theme xmlns:a="http://schemas.openxmlformats.org/drawingml/2006/main" name="Submission Template">
  <a:themeElements>
    <a:clrScheme name="Custom 1">
      <a:dk1>
        <a:srgbClr val="4A4A4A"/>
      </a:dk1>
      <a:lt1>
        <a:srgbClr val="FFFFFF"/>
      </a:lt1>
      <a:dk2>
        <a:srgbClr val="F2F2F2"/>
      </a:dk2>
      <a:lt2>
        <a:srgbClr val="4A4A4A"/>
      </a:lt2>
      <a:accent1>
        <a:srgbClr val="E62F66"/>
      </a:accent1>
      <a:accent2>
        <a:srgbClr val="E74D4E"/>
      </a:accent2>
      <a:accent3>
        <a:srgbClr val="EC762E"/>
      </a:accent3>
      <a:accent4>
        <a:srgbClr val="F39719"/>
      </a:accent4>
      <a:accent5>
        <a:srgbClr val="FACD8E"/>
      </a:accent5>
      <a:accent6>
        <a:srgbClr val="163C68"/>
      </a:accent6>
      <a:hlink>
        <a:srgbClr val="EC752E"/>
      </a:hlink>
      <a:folHlink>
        <a:srgbClr val="EC752E"/>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Submission Template">
  <a:themeElements>
    <a:clrScheme name="Custom 1">
      <a:dk1>
        <a:srgbClr val="4A4A4A"/>
      </a:dk1>
      <a:lt1>
        <a:srgbClr val="FFFFFF"/>
      </a:lt1>
      <a:dk2>
        <a:srgbClr val="F2F2F2"/>
      </a:dk2>
      <a:lt2>
        <a:srgbClr val="4A4A4A"/>
      </a:lt2>
      <a:accent1>
        <a:srgbClr val="E62F66"/>
      </a:accent1>
      <a:accent2>
        <a:srgbClr val="E74D4E"/>
      </a:accent2>
      <a:accent3>
        <a:srgbClr val="EC762E"/>
      </a:accent3>
      <a:accent4>
        <a:srgbClr val="F39719"/>
      </a:accent4>
      <a:accent5>
        <a:srgbClr val="FACD8E"/>
      </a:accent5>
      <a:accent6>
        <a:srgbClr val="163C68"/>
      </a:accent6>
      <a:hlink>
        <a:srgbClr val="EC752E"/>
      </a:hlink>
      <a:folHlink>
        <a:srgbClr val="EC752E"/>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BLUB xmlns="be24c730-79ca-4eb5-9fee-26c6c4fc7260">Choice 1</BLUB>
    <lcf76f155ced4ddcb4097134ff3c332f xmlns="be24c730-79ca-4eb5-9fee-26c6c4fc7260">
      <Terms xmlns="http://schemas.microsoft.com/office/infopath/2007/PartnerControls"/>
    </lcf76f155ced4ddcb4097134ff3c332f>
    <TaxCatchAll xmlns="a13041a0-5882-43a7-a09d-61ebda83141c"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797B669D26C8494CA7785679D8B2A5ED" ma:contentTypeVersion="19" ma:contentTypeDescription="Ein neues Dokument erstellen." ma:contentTypeScope="" ma:versionID="304ac694c385881d2353ce7d8828d5c8">
  <xsd:schema xmlns:xsd="http://www.w3.org/2001/XMLSchema" xmlns:xs="http://www.w3.org/2001/XMLSchema" xmlns:p="http://schemas.microsoft.com/office/2006/metadata/properties" xmlns:ns2="be24c730-79ca-4eb5-9fee-26c6c4fc7260" xmlns:ns3="a13041a0-5882-43a7-a09d-61ebda83141c" targetNamespace="http://schemas.microsoft.com/office/2006/metadata/properties" ma:root="true" ma:fieldsID="2e0b8d78c528447e5efeac74351c407f" ns2:_="" ns3:_="">
    <xsd:import namespace="be24c730-79ca-4eb5-9fee-26c6c4fc7260"/>
    <xsd:import namespace="a13041a0-5882-43a7-a09d-61ebda83141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BLUB"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e24c730-79ca-4eb5-9fee-26c6c4fc72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Bildmarkierungen" ma:readOnly="false" ma:fieldId="{5cf76f15-5ced-4ddc-b409-7134ff3c332f}" ma:taxonomyMulti="true" ma:sspId="c56bdf71-ead2-455e-8a3d-9a7b55f90f7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BLUB" ma:index="25" nillable="true" ma:displayName="BLUB" ma:default="Choice 1" ma:format="Dropdown" ma:internalName="BLUB">
      <xsd:simpleType>
        <xsd:restriction base="dms:Choice">
          <xsd:enumeration value="Choice 1"/>
          <xsd:enumeration value="Choice 2"/>
          <xsd:enumeration value="Choice 3"/>
        </xsd:restriction>
      </xsd:simpleType>
    </xsd:element>
  </xsd:schema>
  <xsd:schema xmlns:xsd="http://www.w3.org/2001/XMLSchema" xmlns:xs="http://www.w3.org/2001/XMLSchema" xmlns:dms="http://schemas.microsoft.com/office/2006/documentManagement/types" xmlns:pc="http://schemas.microsoft.com/office/infopath/2007/PartnerControls" targetNamespace="a13041a0-5882-43a7-a09d-61ebda83141c" elementFormDefault="qualified">
    <xsd:import namespace="http://schemas.microsoft.com/office/2006/documentManagement/types"/>
    <xsd:import namespace="http://schemas.microsoft.com/office/infopath/2007/PartnerControls"/>
    <xsd:element name="SharedWithUsers" ma:index="17"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Freigegeben für - Details" ma:internalName="SharedWithDetails" ma:readOnly="true">
      <xsd:simpleType>
        <xsd:restriction base="dms:Note">
          <xsd:maxLength value="255"/>
        </xsd:restriction>
      </xsd:simpleType>
    </xsd:element>
    <xsd:element name="TaxCatchAll" ma:index="22" nillable="true" ma:displayName="Taxonomy Catch All Column" ma:hidden="true" ma:list="{43b3b244-d6cb-45b8-9931-972cee7efd17}" ma:internalName="TaxCatchAll" ma:showField="CatchAllData" ma:web="a13041a0-5882-43a7-a09d-61ebda83141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C780FB9-D7D9-486C-9B2C-792577BFD90B}">
  <ds:schemaRefs>
    <ds:schemaRef ds:uri="a13041a0-5882-43a7-a09d-61ebda83141c"/>
    <ds:schemaRef ds:uri="be24c730-79ca-4eb5-9fee-26c6c4fc726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B4613504-31F2-4C58-B133-1871F6237054}">
  <ds:schemaRefs>
    <ds:schemaRef ds:uri="http://schemas.microsoft.com/sharepoint/v3/contenttype/forms"/>
  </ds:schemaRefs>
</ds:datastoreItem>
</file>

<file path=customXml/itemProps3.xml><?xml version="1.0" encoding="utf-8"?>
<ds:datastoreItem xmlns:ds="http://schemas.openxmlformats.org/officeDocument/2006/customXml" ds:itemID="{0D191607-EB91-46CA-8045-2DFFBE8F5B78}">
  <ds:schemaRefs>
    <ds:schemaRef ds:uri="a13041a0-5882-43a7-a09d-61ebda83141c"/>
    <ds:schemaRef ds:uri="be24c730-79ca-4eb5-9fee-26c6c4fc726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0</TotalTime>
  <Words>36</Words>
  <Application>Microsoft Office PowerPoint</Application>
  <PresentationFormat>Breitbild</PresentationFormat>
  <Paragraphs>4</Paragraphs>
  <Slides>6</Slides>
  <Notes>1</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6</vt:i4>
      </vt:variant>
    </vt:vector>
  </HeadingPairs>
  <TitlesOfParts>
    <vt:vector size="12" baseType="lpstr">
      <vt:lpstr>Aptos</vt:lpstr>
      <vt:lpstr>Arial</vt:lpstr>
      <vt:lpstr>Segoe UI</vt:lpstr>
      <vt:lpstr>System Font Regular</vt:lpstr>
      <vt:lpstr>Submission Template</vt:lpstr>
      <vt:lpstr>1_Submission Template</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Josephine Hoffheinz</dc:creator>
  <cp:lastModifiedBy>Lidia Welldeabzghi</cp:lastModifiedBy>
  <cp:revision>2</cp:revision>
  <dcterms:created xsi:type="dcterms:W3CDTF">2024-03-10T13:25:42Z</dcterms:created>
  <dcterms:modified xsi:type="dcterms:W3CDTF">2024-12-09T17:07:32Z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0x010100797B669D26C8494CA7785679D8B2A5ED</vt:lpwstr>
  </property>
  <property fmtid="{D5CDD505-2E9C-101B-9397-08002B2CF9AE}" pid="3" name="MediaServiceImageTags">
    <vt:lpwstr/>
  </property>
</Properties>
</file>