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11"/>
  </p:notesMasterIdLst>
  <p:sldIdLst>
    <p:sldId id="274" r:id="rId5"/>
    <p:sldId id="266" r:id="rId6"/>
    <p:sldId id="272" r:id="rId7"/>
    <p:sldId id="261" r:id="rId8"/>
    <p:sldId id="273" r:id="rId9"/>
    <p:sldId id="271" r:id="rId10"/>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74"/>
          </p14:sldIdLst>
        </p14:section>
        <p14:section name="Introduce yourself" id="{6F032485-F42F-4645-AF5B-CE298C1CA406}">
          <p14:sldIdLst>
            <p14:sldId id="266"/>
          </p14:sldIdLst>
        </p14:section>
        <p14:section name="Mandatory Slides" id="{08251AE7-0E36-B446-A6D5-DA50A1678257}">
          <p14:sldIdLst>
            <p14:sldId id="272"/>
            <p14:sldId id="261"/>
            <p14:sldId id="273"/>
          </p14:sldIdLst>
        </p14:section>
        <p14:section name="Additional copy&amp;paste slides" id="{F8F64F9D-5CD3-624B-9EAE-366DC1DD177F}">
          <p14:sldIdLst>
            <p14:sldId id="271"/>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1B2131-BEDB-4D48-82D8-2568F957700C}" v="1" dt="2024-12-02T13:52:06.7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73" autoAdjust="0"/>
  </p:normalViewPr>
  <p:slideViewPr>
    <p:cSldViewPr snapToGrid="0">
      <p:cViewPr varScale="1">
        <p:scale>
          <a:sx n="78" d="100"/>
          <a:sy n="78" d="100"/>
        </p:scale>
        <p:origin x="850" y="6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Schießer" userId="e7976ada-4d2a-4fe8-ad1e-ae98922fb440" providerId="ADAL" clId="{0C1B2131-BEDB-4D48-82D8-2568F957700C}"/>
    <pc:docChg chg="modSld modMainMaster">
      <pc:chgData name="Alexander Schießer" userId="e7976ada-4d2a-4fe8-ad1e-ae98922fb440" providerId="ADAL" clId="{0C1B2131-BEDB-4D48-82D8-2568F957700C}" dt="2024-12-02T13:52:06.759" v="17" actId="20577"/>
      <pc:docMkLst>
        <pc:docMk/>
      </pc:docMkLst>
      <pc:sldChg chg="modSp mod">
        <pc:chgData name="Alexander Schießer" userId="e7976ada-4d2a-4fe8-ad1e-ae98922fb440" providerId="ADAL" clId="{0C1B2131-BEDB-4D48-82D8-2568F957700C}" dt="2024-12-02T13:51:56.700" v="16"/>
        <pc:sldMkLst>
          <pc:docMk/>
          <pc:sldMk cId="886721739" sldId="272"/>
        </pc:sldMkLst>
        <pc:spChg chg="mod">
          <ac:chgData name="Alexander Schießer" userId="e7976ada-4d2a-4fe8-ad1e-ae98922fb440" providerId="ADAL" clId="{0C1B2131-BEDB-4D48-82D8-2568F957700C}" dt="2024-12-02T13:51:56.700" v="16"/>
          <ac:spMkLst>
            <pc:docMk/>
            <pc:sldMk cId="886721739" sldId="272"/>
            <ac:spMk id="2" creationId="{1D89EDAE-5882-69EA-1873-1E9182381AC3}"/>
          </ac:spMkLst>
        </pc:spChg>
      </pc:sldChg>
      <pc:sldMasterChg chg="modSldLayout">
        <pc:chgData name="Alexander Schießer" userId="e7976ada-4d2a-4fe8-ad1e-ae98922fb440" providerId="ADAL" clId="{0C1B2131-BEDB-4D48-82D8-2568F957700C}" dt="2024-12-02T13:52:06.759" v="17" actId="20577"/>
        <pc:sldMasterMkLst>
          <pc:docMk/>
          <pc:sldMasterMk cId="2394396925" sldId="2147483661"/>
        </pc:sldMasterMkLst>
        <pc:sldLayoutChg chg="modSp">
          <pc:chgData name="Alexander Schießer" userId="e7976ada-4d2a-4fe8-ad1e-ae98922fb440" providerId="ADAL" clId="{0C1B2131-BEDB-4D48-82D8-2568F957700C}" dt="2024-12-02T13:52:06.759" v="17" actId="20577"/>
          <pc:sldLayoutMkLst>
            <pc:docMk/>
            <pc:sldMasterMk cId="2394396925" sldId="2147483661"/>
            <pc:sldLayoutMk cId="3485044174" sldId="2147483678"/>
          </pc:sldLayoutMkLst>
          <pc:spChg chg="mod">
            <ac:chgData name="Alexander Schießer" userId="e7976ada-4d2a-4fe8-ad1e-ae98922fb440" providerId="ADAL" clId="{0C1B2131-BEDB-4D48-82D8-2568F957700C}" dt="2024-12-02T13:52:06.759" v="17" actId="20577"/>
            <ac:spMkLst>
              <pc:docMk/>
              <pc:sldMasterMk cId="2394396925" sldId="2147483661"/>
              <pc:sldLayoutMk cId="3485044174" sldId="2147483678"/>
              <ac:spMk id="14" creationId="{76F030FD-CF8C-493C-44C2-2ADB5AE0E234}"/>
            </ac:spMkLst>
          </pc:spChg>
        </pc:sldLayoutChg>
        <pc:sldLayoutChg chg="modSp mod">
          <pc:chgData name="Alexander Schießer" userId="e7976ada-4d2a-4fe8-ad1e-ae98922fb440" providerId="ADAL" clId="{0C1B2131-BEDB-4D48-82D8-2568F957700C}" dt="2024-12-02T13:50:34.765" v="7" actId="790"/>
          <pc:sldLayoutMkLst>
            <pc:docMk/>
            <pc:sldMasterMk cId="2394396925" sldId="2147483661"/>
            <pc:sldLayoutMk cId="496303994" sldId="2147483679"/>
          </pc:sldLayoutMkLst>
          <pc:spChg chg="mod">
            <ac:chgData name="Alexander Schießer" userId="e7976ada-4d2a-4fe8-ad1e-ae98922fb440" providerId="ADAL" clId="{0C1B2131-BEDB-4D48-82D8-2568F957700C}" dt="2024-12-02T13:50:12.827" v="3" actId="790"/>
            <ac:spMkLst>
              <pc:docMk/>
              <pc:sldMasterMk cId="2394396925" sldId="2147483661"/>
              <pc:sldLayoutMk cId="496303994" sldId="2147483679"/>
              <ac:spMk id="2" creationId="{7E5FA1BE-7633-F019-9769-1B38AF726BC0}"/>
            </ac:spMkLst>
          </pc:spChg>
          <pc:spChg chg="mod">
            <ac:chgData name="Alexander Schießer" userId="e7976ada-4d2a-4fe8-ad1e-ae98922fb440" providerId="ADAL" clId="{0C1B2131-BEDB-4D48-82D8-2568F957700C}" dt="2024-12-02T13:50:23.358" v="5" actId="790"/>
            <ac:spMkLst>
              <pc:docMk/>
              <pc:sldMasterMk cId="2394396925" sldId="2147483661"/>
              <pc:sldLayoutMk cId="496303994" sldId="2147483679"/>
              <ac:spMk id="20" creationId="{0182DB51-A959-F2BA-B39D-3F854ABEF219}"/>
            </ac:spMkLst>
          </pc:spChg>
          <pc:spChg chg="mod">
            <ac:chgData name="Alexander Schießer" userId="e7976ada-4d2a-4fe8-ad1e-ae98922fb440" providerId="ADAL" clId="{0C1B2131-BEDB-4D48-82D8-2568F957700C}" dt="2024-12-02T13:50:29.946" v="6" actId="790"/>
            <ac:spMkLst>
              <pc:docMk/>
              <pc:sldMasterMk cId="2394396925" sldId="2147483661"/>
              <pc:sldLayoutMk cId="496303994" sldId="2147483679"/>
              <ac:spMk id="21" creationId="{15C017A4-20BC-EBB8-F12E-3F64FAC018C4}"/>
            </ac:spMkLst>
          </pc:spChg>
          <pc:spChg chg="mod">
            <ac:chgData name="Alexander Schießer" userId="e7976ada-4d2a-4fe8-ad1e-ae98922fb440" providerId="ADAL" clId="{0C1B2131-BEDB-4D48-82D8-2568F957700C}" dt="2024-12-02T13:50:18.178" v="4" actId="790"/>
            <ac:spMkLst>
              <pc:docMk/>
              <pc:sldMasterMk cId="2394396925" sldId="2147483661"/>
              <pc:sldLayoutMk cId="496303994" sldId="2147483679"/>
              <ac:spMk id="24" creationId="{72FC1E6B-1686-9789-3C2B-F987A474243F}"/>
            </ac:spMkLst>
          </pc:spChg>
          <pc:spChg chg="mod">
            <ac:chgData name="Alexander Schießer" userId="e7976ada-4d2a-4fe8-ad1e-ae98922fb440" providerId="ADAL" clId="{0C1B2131-BEDB-4D48-82D8-2568F957700C}" dt="2024-12-02T13:50:34.765" v="7" actId="790"/>
            <ac:spMkLst>
              <pc:docMk/>
              <pc:sldMasterMk cId="2394396925" sldId="2147483661"/>
              <pc:sldLayoutMk cId="496303994" sldId="2147483679"/>
              <ac:spMk id="38" creationId="{0F8E101D-C083-405A-992A-AF27C4A4DD8F}"/>
            </ac:spMkLst>
          </pc:spChg>
        </pc:sldLayoutChg>
        <pc:sldLayoutChg chg="modSp mod">
          <pc:chgData name="Alexander Schießer" userId="e7976ada-4d2a-4fe8-ad1e-ae98922fb440" providerId="ADAL" clId="{0C1B2131-BEDB-4D48-82D8-2568F957700C}" dt="2024-12-02T13:51:23.846" v="15" actId="790"/>
          <pc:sldLayoutMkLst>
            <pc:docMk/>
            <pc:sldMasterMk cId="2394396925" sldId="2147483661"/>
            <pc:sldLayoutMk cId="2305250996" sldId="2147483688"/>
          </pc:sldLayoutMkLst>
          <pc:spChg chg="mod">
            <ac:chgData name="Alexander Schießer" userId="e7976ada-4d2a-4fe8-ad1e-ae98922fb440" providerId="ADAL" clId="{0C1B2131-BEDB-4D48-82D8-2568F957700C}" dt="2024-12-02T13:51:09.794" v="12" actId="790"/>
            <ac:spMkLst>
              <pc:docMk/>
              <pc:sldMasterMk cId="2394396925" sldId="2147483661"/>
              <pc:sldLayoutMk cId="2305250996" sldId="2147483688"/>
              <ac:spMk id="9" creationId="{038B24C8-1A14-DA7F-1C23-7A9EFB5F31F4}"/>
            </ac:spMkLst>
          </pc:spChg>
          <pc:spChg chg="mod">
            <ac:chgData name="Alexander Schießer" userId="e7976ada-4d2a-4fe8-ad1e-ae98922fb440" providerId="ADAL" clId="{0C1B2131-BEDB-4D48-82D8-2568F957700C}" dt="2024-12-02T13:49:35.515" v="0" actId="790"/>
            <ac:spMkLst>
              <pc:docMk/>
              <pc:sldMasterMk cId="2394396925" sldId="2147483661"/>
              <pc:sldLayoutMk cId="2305250996" sldId="2147483688"/>
              <ac:spMk id="15" creationId="{F22F74EA-A9F5-4FA6-A5EA-2B83C2AA9CFD}"/>
            </ac:spMkLst>
          </pc:spChg>
          <pc:spChg chg="mod">
            <ac:chgData name="Alexander Schießer" userId="e7976ada-4d2a-4fe8-ad1e-ae98922fb440" providerId="ADAL" clId="{0C1B2131-BEDB-4D48-82D8-2568F957700C}" dt="2024-12-02T13:51:14.322" v="13" actId="790"/>
            <ac:spMkLst>
              <pc:docMk/>
              <pc:sldMasterMk cId="2394396925" sldId="2147483661"/>
              <pc:sldLayoutMk cId="2305250996" sldId="2147483688"/>
              <ac:spMk id="18" creationId="{ADCF283E-4341-3099-3DA7-CEF0796B352A}"/>
            </ac:spMkLst>
          </pc:spChg>
          <pc:spChg chg="mod">
            <ac:chgData name="Alexander Schießer" userId="e7976ada-4d2a-4fe8-ad1e-ae98922fb440" providerId="ADAL" clId="{0C1B2131-BEDB-4D48-82D8-2568F957700C}" dt="2024-12-02T13:49:37.918" v="2" actId="20577"/>
            <ac:spMkLst>
              <pc:docMk/>
              <pc:sldMasterMk cId="2394396925" sldId="2147483661"/>
              <pc:sldLayoutMk cId="2305250996" sldId="2147483688"/>
              <ac:spMk id="19" creationId="{49485039-E953-8856-C31B-B45AFD797881}"/>
            </ac:spMkLst>
          </pc:spChg>
          <pc:spChg chg="mod">
            <ac:chgData name="Alexander Schießer" userId="e7976ada-4d2a-4fe8-ad1e-ae98922fb440" providerId="ADAL" clId="{0C1B2131-BEDB-4D48-82D8-2568F957700C}" dt="2024-12-02T13:51:18.743" v="14" actId="790"/>
            <ac:spMkLst>
              <pc:docMk/>
              <pc:sldMasterMk cId="2394396925" sldId="2147483661"/>
              <pc:sldLayoutMk cId="2305250996" sldId="2147483688"/>
              <ac:spMk id="23" creationId="{4536C111-30F8-8DF5-A188-36710B85FB55}"/>
            </ac:spMkLst>
          </pc:spChg>
          <pc:spChg chg="mod">
            <ac:chgData name="Alexander Schießer" userId="e7976ada-4d2a-4fe8-ad1e-ae98922fb440" providerId="ADAL" clId="{0C1B2131-BEDB-4D48-82D8-2568F957700C}" dt="2024-12-02T13:51:23.846" v="15" actId="790"/>
            <ac:spMkLst>
              <pc:docMk/>
              <pc:sldMasterMk cId="2394396925" sldId="2147483661"/>
              <pc:sldLayoutMk cId="2305250996" sldId="2147483688"/>
              <ac:spMk id="24" creationId="{2D97F285-2A65-3908-BD61-B3A9AB7E7DCD}"/>
            </ac:spMkLst>
          </pc:spChg>
        </pc:sldLayoutChg>
      </pc:sldMasterChg>
    </pc:docChg>
  </pc:docChgLst>
  <pc:docChgLst>
    <pc:chgData name="Alexander Schießer" userId="e7976ada-4d2a-4fe8-ad1e-ae98922fb440" providerId="ADAL" clId="{BC8094BF-AA45-4738-8D35-184713934C5F}"/>
    <pc:docChg chg="undo custSel delSld modSld modMainMaster modSection">
      <pc:chgData name="Alexander Schießer" userId="e7976ada-4d2a-4fe8-ad1e-ae98922fb440" providerId="ADAL" clId="{BC8094BF-AA45-4738-8D35-184713934C5F}" dt="2024-09-26T14:29:02.806" v="3806" actId="20577"/>
      <pc:docMkLst>
        <pc:docMk/>
      </pc:docMkLst>
      <pc:sldChg chg="delSp mod">
        <pc:chgData name="Alexander Schießer" userId="e7976ada-4d2a-4fe8-ad1e-ae98922fb440" providerId="ADAL" clId="{BC8094BF-AA45-4738-8D35-184713934C5F}" dt="2024-09-26T13:14:36.666" v="3739" actId="478"/>
        <pc:sldMkLst>
          <pc:docMk/>
          <pc:sldMk cId="537293043" sldId="261"/>
        </pc:sldMkLst>
        <pc:spChg chg="del">
          <ac:chgData name="Alexander Schießer" userId="e7976ada-4d2a-4fe8-ad1e-ae98922fb440" providerId="ADAL" clId="{BC8094BF-AA45-4738-8D35-184713934C5F}" dt="2024-09-26T13:14:36.666" v="3739" actId="478"/>
          <ac:spMkLst>
            <pc:docMk/>
            <pc:sldMk cId="537293043" sldId="261"/>
            <ac:spMk id="4" creationId="{C2FC37E9-BEEF-14F9-E981-CBD9B255C74E}"/>
          </ac:spMkLst>
        </pc:spChg>
      </pc:sldChg>
      <pc:sldChg chg="del">
        <pc:chgData name="Alexander Schießer" userId="e7976ada-4d2a-4fe8-ad1e-ae98922fb440" providerId="ADAL" clId="{BC8094BF-AA45-4738-8D35-184713934C5F}" dt="2024-09-24T15:39:44.521" v="2459" actId="2696"/>
        <pc:sldMkLst>
          <pc:docMk/>
          <pc:sldMk cId="109023905" sldId="270"/>
        </pc:sldMkLst>
      </pc:sldChg>
      <pc:sldChg chg="modSp mod">
        <pc:chgData name="Alexander Schießer" userId="e7976ada-4d2a-4fe8-ad1e-ae98922fb440" providerId="ADAL" clId="{BC8094BF-AA45-4738-8D35-184713934C5F}" dt="2024-09-24T14:59:36.491" v="1380" actId="20577"/>
        <pc:sldMkLst>
          <pc:docMk/>
          <pc:sldMk cId="886721739" sldId="272"/>
        </pc:sldMkLst>
        <pc:spChg chg="mod">
          <ac:chgData name="Alexander Schießer" userId="e7976ada-4d2a-4fe8-ad1e-ae98922fb440" providerId="ADAL" clId="{BC8094BF-AA45-4738-8D35-184713934C5F}" dt="2024-09-24T14:59:36.491" v="1380" actId="20577"/>
          <ac:spMkLst>
            <pc:docMk/>
            <pc:sldMk cId="886721739" sldId="272"/>
            <ac:spMk id="2" creationId="{1D89EDAE-5882-69EA-1873-1E9182381AC3}"/>
          </ac:spMkLst>
        </pc:spChg>
      </pc:sldChg>
      <pc:sldMasterChg chg="modSldLayout">
        <pc:chgData name="Alexander Schießer" userId="e7976ada-4d2a-4fe8-ad1e-ae98922fb440" providerId="ADAL" clId="{BC8094BF-AA45-4738-8D35-184713934C5F}" dt="2024-09-26T14:29:02.806" v="3806" actId="20577"/>
        <pc:sldMasterMkLst>
          <pc:docMk/>
          <pc:sldMasterMk cId="2394396925" sldId="2147483661"/>
        </pc:sldMasterMkLst>
        <pc:sldLayoutChg chg="modSp mod">
          <pc:chgData name="Alexander Schießer" userId="e7976ada-4d2a-4fe8-ad1e-ae98922fb440" providerId="ADAL" clId="{BC8094BF-AA45-4738-8D35-184713934C5F}" dt="2024-09-24T15:39:36.697" v="2458"/>
          <pc:sldLayoutMkLst>
            <pc:docMk/>
            <pc:sldMasterMk cId="2394396925" sldId="2147483661"/>
            <pc:sldLayoutMk cId="1783054580" sldId="2147483674"/>
          </pc:sldLayoutMkLst>
          <pc:spChg chg="mod">
            <ac:chgData name="Alexander Schießer" userId="e7976ada-4d2a-4fe8-ad1e-ae98922fb440" providerId="ADAL" clId="{BC8094BF-AA45-4738-8D35-184713934C5F}" dt="2024-09-24T15:37:47.673" v="2439"/>
            <ac:spMkLst>
              <pc:docMk/>
              <pc:sldMasterMk cId="2394396925" sldId="2147483661"/>
              <pc:sldLayoutMk cId="1783054580" sldId="2147483674"/>
              <ac:spMk id="2" creationId="{9A09CF22-0C7B-B8E0-EEF8-7EA4D09EAF28}"/>
            </ac:spMkLst>
          </pc:spChg>
          <pc:spChg chg="mod">
            <ac:chgData name="Alexander Schießer" userId="e7976ada-4d2a-4fe8-ad1e-ae98922fb440" providerId="ADAL" clId="{BC8094BF-AA45-4738-8D35-184713934C5F}" dt="2024-09-24T15:39:30.884" v="2457" actId="20577"/>
            <ac:spMkLst>
              <pc:docMk/>
              <pc:sldMasterMk cId="2394396925" sldId="2147483661"/>
              <pc:sldLayoutMk cId="1783054580" sldId="2147483674"/>
              <ac:spMk id="3" creationId="{5402531D-663E-4F48-BA71-AC207EEA93D3}"/>
            </ac:spMkLst>
          </pc:spChg>
          <pc:spChg chg="mod">
            <ac:chgData name="Alexander Schießer" userId="e7976ada-4d2a-4fe8-ad1e-ae98922fb440" providerId="ADAL" clId="{BC8094BF-AA45-4738-8D35-184713934C5F}" dt="2024-09-24T15:39:36.697" v="2458"/>
            <ac:spMkLst>
              <pc:docMk/>
              <pc:sldMasterMk cId="2394396925" sldId="2147483661"/>
              <pc:sldLayoutMk cId="1783054580" sldId="2147483674"/>
              <ac:spMk id="4" creationId="{7489963A-FF12-C3B1-57CE-95D2F958E518}"/>
            </ac:spMkLst>
          </pc:spChg>
          <pc:spChg chg="mod">
            <ac:chgData name="Alexander Schießer" userId="e7976ada-4d2a-4fe8-ad1e-ae98922fb440" providerId="ADAL" clId="{BC8094BF-AA45-4738-8D35-184713934C5F}" dt="2024-09-24T15:39:19.441" v="2440"/>
            <ac:spMkLst>
              <pc:docMk/>
              <pc:sldMasterMk cId="2394396925" sldId="2147483661"/>
              <pc:sldLayoutMk cId="1783054580" sldId="2147483674"/>
              <ac:spMk id="6" creationId="{8814DEDD-7C5C-9062-14A1-B8310D3491F0}"/>
            </ac:spMkLst>
          </pc:spChg>
        </pc:sldLayoutChg>
        <pc:sldLayoutChg chg="modSp mod">
          <pc:chgData name="Alexander Schießer" userId="e7976ada-4d2a-4fe8-ad1e-ae98922fb440" providerId="ADAL" clId="{BC8094BF-AA45-4738-8D35-184713934C5F}" dt="2024-09-24T14:41:51.635" v="613" actId="20577"/>
          <pc:sldLayoutMkLst>
            <pc:docMk/>
            <pc:sldMasterMk cId="2394396925" sldId="2147483661"/>
            <pc:sldLayoutMk cId="3485044174" sldId="2147483678"/>
          </pc:sldLayoutMkLst>
          <pc:spChg chg="mod">
            <ac:chgData name="Alexander Schießer" userId="e7976ada-4d2a-4fe8-ad1e-ae98922fb440" providerId="ADAL" clId="{BC8094BF-AA45-4738-8D35-184713934C5F}" dt="2024-09-24T14:41:47.737" v="609" actId="20577"/>
            <ac:spMkLst>
              <pc:docMk/>
              <pc:sldMasterMk cId="2394396925" sldId="2147483661"/>
              <pc:sldLayoutMk cId="3485044174" sldId="2147483678"/>
              <ac:spMk id="3" creationId="{06031EA5-7094-3853-E246-0C190AB56E9C}"/>
            </ac:spMkLst>
          </pc:spChg>
          <pc:spChg chg="mod">
            <ac:chgData name="Alexander Schießer" userId="e7976ada-4d2a-4fe8-ad1e-ae98922fb440" providerId="ADAL" clId="{BC8094BF-AA45-4738-8D35-184713934C5F}" dt="2024-09-24T14:41:51.635" v="613" actId="20577"/>
            <ac:spMkLst>
              <pc:docMk/>
              <pc:sldMasterMk cId="2394396925" sldId="2147483661"/>
              <pc:sldLayoutMk cId="3485044174" sldId="2147483678"/>
              <ac:spMk id="6" creationId="{6A70E5BD-CA51-09C4-A0D0-817208BC2628}"/>
            </ac:spMkLst>
          </pc:spChg>
          <pc:spChg chg="mod">
            <ac:chgData name="Alexander Schießer" userId="e7976ada-4d2a-4fe8-ad1e-ae98922fb440" providerId="ADAL" clId="{BC8094BF-AA45-4738-8D35-184713934C5F}" dt="2024-09-24T14:41:05.288" v="594" actId="20577"/>
            <ac:spMkLst>
              <pc:docMk/>
              <pc:sldMasterMk cId="2394396925" sldId="2147483661"/>
              <pc:sldLayoutMk cId="3485044174" sldId="2147483678"/>
              <ac:spMk id="9" creationId="{3676FF84-31E1-C937-463E-EA12653DED04}"/>
            </ac:spMkLst>
          </pc:spChg>
          <pc:spChg chg="mod">
            <ac:chgData name="Alexander Schießer" userId="e7976ada-4d2a-4fe8-ad1e-ae98922fb440" providerId="ADAL" clId="{BC8094BF-AA45-4738-8D35-184713934C5F}" dt="2024-09-24T14:41:29.805" v="596"/>
            <ac:spMkLst>
              <pc:docMk/>
              <pc:sldMasterMk cId="2394396925" sldId="2147483661"/>
              <pc:sldLayoutMk cId="3485044174" sldId="2147483678"/>
              <ac:spMk id="10" creationId="{17612AC8-FC47-EEFB-DFAA-6A99D4950EC0}"/>
            </ac:spMkLst>
          </pc:spChg>
          <pc:spChg chg="mod">
            <ac:chgData name="Alexander Schießer" userId="e7976ada-4d2a-4fe8-ad1e-ae98922fb440" providerId="ADAL" clId="{BC8094BF-AA45-4738-8D35-184713934C5F}" dt="2024-09-24T14:41:12.792" v="595" actId="20577"/>
            <ac:spMkLst>
              <pc:docMk/>
              <pc:sldMasterMk cId="2394396925" sldId="2147483661"/>
              <pc:sldLayoutMk cId="3485044174" sldId="2147483678"/>
              <ac:spMk id="11" creationId="{366E3751-4A42-3B8D-5208-B03E95659924}"/>
            </ac:spMkLst>
          </pc:spChg>
          <pc:spChg chg="mod">
            <ac:chgData name="Alexander Schießer" userId="e7976ada-4d2a-4fe8-ad1e-ae98922fb440" providerId="ADAL" clId="{BC8094BF-AA45-4738-8D35-184713934C5F}" dt="2024-09-24T14:38:19.699" v="507" actId="20577"/>
            <ac:spMkLst>
              <pc:docMk/>
              <pc:sldMasterMk cId="2394396925" sldId="2147483661"/>
              <pc:sldLayoutMk cId="3485044174" sldId="2147483678"/>
              <ac:spMk id="12" creationId="{D857812C-F707-CEB5-F849-562C7BA4920F}"/>
            </ac:spMkLst>
          </pc:spChg>
          <pc:spChg chg="mod">
            <ac:chgData name="Alexander Schießer" userId="e7976ada-4d2a-4fe8-ad1e-ae98922fb440" providerId="ADAL" clId="{BC8094BF-AA45-4738-8D35-184713934C5F}" dt="2024-09-24T14:41:39.092" v="597"/>
            <ac:spMkLst>
              <pc:docMk/>
              <pc:sldMasterMk cId="2394396925" sldId="2147483661"/>
              <pc:sldLayoutMk cId="3485044174" sldId="2147483678"/>
              <ac:spMk id="14" creationId="{76F030FD-CF8C-493C-44C2-2ADB5AE0E234}"/>
            </ac:spMkLst>
          </pc:spChg>
        </pc:sldLayoutChg>
        <pc:sldLayoutChg chg="modSp mod">
          <pc:chgData name="Alexander Schießer" userId="e7976ada-4d2a-4fe8-ad1e-ae98922fb440" providerId="ADAL" clId="{BC8094BF-AA45-4738-8D35-184713934C5F}" dt="2024-09-26T14:27:21.354" v="3752" actId="20577"/>
          <pc:sldLayoutMkLst>
            <pc:docMk/>
            <pc:sldMasterMk cId="2394396925" sldId="2147483661"/>
            <pc:sldLayoutMk cId="496303994" sldId="2147483679"/>
          </pc:sldLayoutMkLst>
          <pc:spChg chg="mod">
            <ac:chgData name="Alexander Schießer" userId="e7976ada-4d2a-4fe8-ad1e-ae98922fb440" providerId="ADAL" clId="{BC8094BF-AA45-4738-8D35-184713934C5F}" dt="2024-09-24T14:34:59.573" v="310" actId="20577"/>
            <ac:spMkLst>
              <pc:docMk/>
              <pc:sldMasterMk cId="2394396925" sldId="2147483661"/>
              <pc:sldLayoutMk cId="496303994" sldId="2147483679"/>
              <ac:spMk id="2" creationId="{7E5FA1BE-7633-F019-9769-1B38AF726BC0}"/>
            </ac:spMkLst>
          </pc:spChg>
          <pc:spChg chg="mod">
            <ac:chgData name="Alexander Schießer" userId="e7976ada-4d2a-4fe8-ad1e-ae98922fb440" providerId="ADAL" clId="{BC8094BF-AA45-4738-8D35-184713934C5F}" dt="2024-09-24T14:34:17.506" v="278"/>
            <ac:spMkLst>
              <pc:docMk/>
              <pc:sldMasterMk cId="2394396925" sldId="2147483661"/>
              <pc:sldLayoutMk cId="496303994" sldId="2147483679"/>
              <ac:spMk id="3" creationId="{CAF8F316-5A1E-7E46-5A95-F83876EE2C2E}"/>
            </ac:spMkLst>
          </pc:spChg>
          <pc:spChg chg="mod">
            <ac:chgData name="Alexander Schießer" userId="e7976ada-4d2a-4fe8-ad1e-ae98922fb440" providerId="ADAL" clId="{BC8094BF-AA45-4738-8D35-184713934C5F}" dt="2024-09-24T14:34:14.360" v="277"/>
            <ac:spMkLst>
              <pc:docMk/>
              <pc:sldMasterMk cId="2394396925" sldId="2147483661"/>
              <pc:sldLayoutMk cId="496303994" sldId="2147483679"/>
              <ac:spMk id="4" creationId="{0676AEC4-C477-8D4E-400B-BA76F2A8B655}"/>
            </ac:spMkLst>
          </pc:spChg>
          <pc:spChg chg="mod">
            <ac:chgData name="Alexander Schießer" userId="e7976ada-4d2a-4fe8-ad1e-ae98922fb440" providerId="ADAL" clId="{BC8094BF-AA45-4738-8D35-184713934C5F}" dt="2024-09-26T14:27:21.354" v="3752" actId="20577"/>
            <ac:spMkLst>
              <pc:docMk/>
              <pc:sldMasterMk cId="2394396925" sldId="2147483661"/>
              <pc:sldLayoutMk cId="496303994" sldId="2147483679"/>
              <ac:spMk id="10" creationId="{7D2845AB-3F9A-3E95-2BD1-585513C57630}"/>
            </ac:spMkLst>
          </pc:spChg>
          <pc:spChg chg="mod">
            <ac:chgData name="Alexander Schießer" userId="e7976ada-4d2a-4fe8-ad1e-ae98922fb440" providerId="ADAL" clId="{BC8094BF-AA45-4738-8D35-184713934C5F}" dt="2024-09-24T14:33:43.671" v="272" actId="20577"/>
            <ac:spMkLst>
              <pc:docMk/>
              <pc:sldMasterMk cId="2394396925" sldId="2147483661"/>
              <pc:sldLayoutMk cId="496303994" sldId="2147483679"/>
              <ac:spMk id="12" creationId="{B1E017E9-3A1B-F2EC-5507-0221370E1A90}"/>
            </ac:spMkLst>
          </pc:spChg>
          <pc:spChg chg="mod">
            <ac:chgData name="Alexander Schießer" userId="e7976ada-4d2a-4fe8-ad1e-ae98922fb440" providerId="ADAL" clId="{BC8094BF-AA45-4738-8D35-184713934C5F}" dt="2024-09-24T14:39:38.385" v="561" actId="20577"/>
            <ac:spMkLst>
              <pc:docMk/>
              <pc:sldMasterMk cId="2394396925" sldId="2147483661"/>
              <pc:sldLayoutMk cId="496303994" sldId="2147483679"/>
              <ac:spMk id="13" creationId="{C6C5D7BB-F081-AE0C-6BAA-5C53E9968F72}"/>
            </ac:spMkLst>
          </pc:spChg>
          <pc:spChg chg="mod">
            <ac:chgData name="Alexander Schießer" userId="e7976ada-4d2a-4fe8-ad1e-ae98922fb440" providerId="ADAL" clId="{BC8094BF-AA45-4738-8D35-184713934C5F}" dt="2024-09-24T14:33:46.398" v="276" actId="20577"/>
            <ac:spMkLst>
              <pc:docMk/>
              <pc:sldMasterMk cId="2394396925" sldId="2147483661"/>
              <pc:sldLayoutMk cId="496303994" sldId="2147483679"/>
              <ac:spMk id="18" creationId="{B8005569-C2AD-CC05-8D64-B474FCA4E742}"/>
            </ac:spMkLst>
          </pc:spChg>
          <pc:spChg chg="mod">
            <ac:chgData name="Alexander Schießer" userId="e7976ada-4d2a-4fe8-ad1e-ae98922fb440" providerId="ADAL" clId="{BC8094BF-AA45-4738-8D35-184713934C5F}" dt="2024-09-24T14:35:32.735" v="356"/>
            <ac:spMkLst>
              <pc:docMk/>
              <pc:sldMasterMk cId="2394396925" sldId="2147483661"/>
              <pc:sldLayoutMk cId="496303994" sldId="2147483679"/>
              <ac:spMk id="20" creationId="{0182DB51-A959-F2BA-B39D-3F854ABEF219}"/>
            </ac:spMkLst>
          </pc:spChg>
          <pc:spChg chg="mod">
            <ac:chgData name="Alexander Schießer" userId="e7976ada-4d2a-4fe8-ad1e-ae98922fb440" providerId="ADAL" clId="{BC8094BF-AA45-4738-8D35-184713934C5F}" dt="2024-09-24T14:35:36.484" v="357"/>
            <ac:spMkLst>
              <pc:docMk/>
              <pc:sldMasterMk cId="2394396925" sldId="2147483661"/>
              <pc:sldLayoutMk cId="496303994" sldId="2147483679"/>
              <ac:spMk id="21" creationId="{15C017A4-20BC-EBB8-F12E-3F64FAC018C4}"/>
            </ac:spMkLst>
          </pc:spChg>
          <pc:spChg chg="mod">
            <ac:chgData name="Alexander Schießer" userId="e7976ada-4d2a-4fe8-ad1e-ae98922fb440" providerId="ADAL" clId="{BC8094BF-AA45-4738-8D35-184713934C5F}" dt="2024-09-24T14:34:21.087" v="280"/>
            <ac:spMkLst>
              <pc:docMk/>
              <pc:sldMasterMk cId="2394396925" sldId="2147483661"/>
              <pc:sldLayoutMk cId="496303994" sldId="2147483679"/>
              <ac:spMk id="23" creationId="{00CC4EDA-E8DB-BB7D-DA1C-0B05A1262887}"/>
            </ac:spMkLst>
          </pc:spChg>
          <pc:spChg chg="mod">
            <ac:chgData name="Alexander Schießer" userId="e7976ada-4d2a-4fe8-ad1e-ae98922fb440" providerId="ADAL" clId="{BC8094BF-AA45-4738-8D35-184713934C5F}" dt="2024-09-24T14:35:18.975" v="355" actId="20577"/>
            <ac:spMkLst>
              <pc:docMk/>
              <pc:sldMasterMk cId="2394396925" sldId="2147483661"/>
              <pc:sldLayoutMk cId="496303994" sldId="2147483679"/>
              <ac:spMk id="24" creationId="{72FC1E6B-1686-9789-3C2B-F987A474243F}"/>
            </ac:spMkLst>
          </pc:spChg>
          <pc:spChg chg="mod">
            <ac:chgData name="Alexander Schießer" userId="e7976ada-4d2a-4fe8-ad1e-ae98922fb440" providerId="ADAL" clId="{BC8094BF-AA45-4738-8D35-184713934C5F}" dt="2024-09-24T14:34:23.532" v="281"/>
            <ac:spMkLst>
              <pc:docMk/>
              <pc:sldMasterMk cId="2394396925" sldId="2147483661"/>
              <pc:sldLayoutMk cId="496303994" sldId="2147483679"/>
              <ac:spMk id="26" creationId="{70F8BD5C-BB07-D70C-7B7E-D48D664F2941}"/>
            </ac:spMkLst>
          </pc:spChg>
          <pc:spChg chg="mod">
            <ac:chgData name="Alexander Schießer" userId="e7976ada-4d2a-4fe8-ad1e-ae98922fb440" providerId="ADAL" clId="{BC8094BF-AA45-4738-8D35-184713934C5F}" dt="2024-09-24T14:34:19.201" v="279"/>
            <ac:spMkLst>
              <pc:docMk/>
              <pc:sldMasterMk cId="2394396925" sldId="2147483661"/>
              <pc:sldLayoutMk cId="496303994" sldId="2147483679"/>
              <ac:spMk id="27" creationId="{55963887-F3F0-94CC-EF89-0A2E74271239}"/>
            </ac:spMkLst>
          </pc:spChg>
          <pc:spChg chg="mod">
            <ac:chgData name="Alexander Schießer" userId="e7976ada-4d2a-4fe8-ad1e-ae98922fb440" providerId="ADAL" clId="{BC8094BF-AA45-4738-8D35-184713934C5F}" dt="2024-09-24T14:39:19.513" v="520" actId="20577"/>
            <ac:spMkLst>
              <pc:docMk/>
              <pc:sldMasterMk cId="2394396925" sldId="2147483661"/>
              <pc:sldLayoutMk cId="496303994" sldId="2147483679"/>
              <ac:spMk id="32" creationId="{3D97CCEF-8B32-DA8D-8220-433DBAC8C95B}"/>
            </ac:spMkLst>
          </pc:spChg>
          <pc:spChg chg="mod">
            <ac:chgData name="Alexander Schießer" userId="e7976ada-4d2a-4fe8-ad1e-ae98922fb440" providerId="ADAL" clId="{BC8094BF-AA45-4738-8D35-184713934C5F}" dt="2024-09-24T14:32:49.631" v="270" actId="20577"/>
            <ac:spMkLst>
              <pc:docMk/>
              <pc:sldMasterMk cId="2394396925" sldId="2147483661"/>
              <pc:sldLayoutMk cId="496303994" sldId="2147483679"/>
              <ac:spMk id="34" creationId="{F1EB04FC-D739-B00E-D3F9-1608A9A2126C}"/>
            </ac:spMkLst>
          </pc:spChg>
          <pc:spChg chg="mod">
            <ac:chgData name="Alexander Schießer" userId="e7976ada-4d2a-4fe8-ad1e-ae98922fb440" providerId="ADAL" clId="{BC8094BF-AA45-4738-8D35-184713934C5F}" dt="2024-09-24T14:35:50.452" v="370" actId="20577"/>
            <ac:spMkLst>
              <pc:docMk/>
              <pc:sldMasterMk cId="2394396925" sldId="2147483661"/>
              <pc:sldLayoutMk cId="496303994" sldId="2147483679"/>
              <ac:spMk id="35" creationId="{6432F760-F5F0-D74C-F44A-680E2AFA4293}"/>
            </ac:spMkLst>
          </pc:spChg>
          <pc:spChg chg="mod">
            <ac:chgData name="Alexander Schießer" userId="e7976ada-4d2a-4fe8-ad1e-ae98922fb440" providerId="ADAL" clId="{BC8094BF-AA45-4738-8D35-184713934C5F}" dt="2024-09-24T14:36:58.872" v="438" actId="20577"/>
            <ac:spMkLst>
              <pc:docMk/>
              <pc:sldMasterMk cId="2394396925" sldId="2147483661"/>
              <pc:sldLayoutMk cId="496303994" sldId="2147483679"/>
              <ac:spMk id="37" creationId="{09B6D762-D0FD-44E1-840D-96D8D0C2D7F5}"/>
            </ac:spMkLst>
          </pc:spChg>
          <pc:spChg chg="mod">
            <ac:chgData name="Alexander Schießer" userId="e7976ada-4d2a-4fe8-ad1e-ae98922fb440" providerId="ADAL" clId="{BC8094BF-AA45-4738-8D35-184713934C5F}" dt="2024-09-24T14:38:01.200" v="501" actId="20577"/>
            <ac:spMkLst>
              <pc:docMk/>
              <pc:sldMasterMk cId="2394396925" sldId="2147483661"/>
              <pc:sldLayoutMk cId="496303994" sldId="2147483679"/>
              <ac:spMk id="38" creationId="{0F8E101D-C083-405A-992A-AF27C4A4DD8F}"/>
            </ac:spMkLst>
          </pc:spChg>
        </pc:sldLayoutChg>
        <pc:sldLayoutChg chg="modSp mod">
          <pc:chgData name="Alexander Schießer" userId="e7976ada-4d2a-4fe8-ad1e-ae98922fb440" providerId="ADAL" clId="{BC8094BF-AA45-4738-8D35-184713934C5F}" dt="2024-09-24T14:50:51.957" v="844"/>
          <pc:sldLayoutMkLst>
            <pc:docMk/>
            <pc:sldMasterMk cId="2394396925" sldId="2147483661"/>
            <pc:sldLayoutMk cId="3859855295" sldId="2147483683"/>
          </pc:sldLayoutMkLst>
          <pc:spChg chg="mod">
            <ac:chgData name="Alexander Schießer" userId="e7976ada-4d2a-4fe8-ad1e-ae98922fb440" providerId="ADAL" clId="{BC8094BF-AA45-4738-8D35-184713934C5F}" dt="2024-09-24T14:49:26.445" v="805"/>
            <ac:spMkLst>
              <pc:docMk/>
              <pc:sldMasterMk cId="2394396925" sldId="2147483661"/>
              <pc:sldLayoutMk cId="3859855295" sldId="2147483683"/>
              <ac:spMk id="5" creationId="{0A96F4E7-0BC6-6E08-9BA6-D3347C795D03}"/>
            </ac:spMkLst>
          </pc:spChg>
          <pc:spChg chg="mod">
            <ac:chgData name="Alexander Schießer" userId="e7976ada-4d2a-4fe8-ad1e-ae98922fb440" providerId="ADAL" clId="{BC8094BF-AA45-4738-8D35-184713934C5F}" dt="2024-09-24T14:50:18.310" v="843" actId="20577"/>
            <ac:spMkLst>
              <pc:docMk/>
              <pc:sldMasterMk cId="2394396925" sldId="2147483661"/>
              <pc:sldLayoutMk cId="3859855295" sldId="2147483683"/>
              <ac:spMk id="6" creationId="{3BF7658C-9DAC-AECA-6642-220AA6A467F4}"/>
            </ac:spMkLst>
          </pc:spChg>
          <pc:spChg chg="mod">
            <ac:chgData name="Alexander Schießer" userId="e7976ada-4d2a-4fe8-ad1e-ae98922fb440" providerId="ADAL" clId="{BC8094BF-AA45-4738-8D35-184713934C5F}" dt="2024-09-24T14:47:50.897" v="747" actId="20577"/>
            <ac:spMkLst>
              <pc:docMk/>
              <pc:sldMasterMk cId="2394396925" sldId="2147483661"/>
              <pc:sldLayoutMk cId="3859855295" sldId="2147483683"/>
              <ac:spMk id="9" creationId="{3676FF84-31E1-C937-463E-EA12653DED04}"/>
            </ac:spMkLst>
          </pc:spChg>
          <pc:spChg chg="mod">
            <ac:chgData name="Alexander Schießer" userId="e7976ada-4d2a-4fe8-ad1e-ae98922fb440" providerId="ADAL" clId="{BC8094BF-AA45-4738-8D35-184713934C5F}" dt="2024-09-24T14:50:08.999" v="827" actId="2711"/>
            <ac:spMkLst>
              <pc:docMk/>
              <pc:sldMasterMk cId="2394396925" sldId="2147483661"/>
              <pc:sldLayoutMk cId="3859855295" sldId="2147483683"/>
              <ac:spMk id="10" creationId="{17612AC8-FC47-EEFB-DFAA-6A99D4950EC0}"/>
            </ac:spMkLst>
          </pc:spChg>
          <pc:spChg chg="mod">
            <ac:chgData name="Alexander Schießer" userId="e7976ada-4d2a-4fe8-ad1e-ae98922fb440" providerId="ADAL" clId="{BC8094BF-AA45-4738-8D35-184713934C5F}" dt="2024-09-24T14:48:05.617" v="796" actId="20577"/>
            <ac:spMkLst>
              <pc:docMk/>
              <pc:sldMasterMk cId="2394396925" sldId="2147483661"/>
              <pc:sldLayoutMk cId="3859855295" sldId="2147483683"/>
              <ac:spMk id="11" creationId="{366E3751-4A42-3B8D-5208-B03E95659924}"/>
            </ac:spMkLst>
          </pc:spChg>
          <pc:spChg chg="mod">
            <ac:chgData name="Alexander Schießer" userId="e7976ada-4d2a-4fe8-ad1e-ae98922fb440" providerId="ADAL" clId="{BC8094BF-AA45-4738-8D35-184713934C5F}" dt="2024-09-24T14:46:54.952" v="716" actId="20577"/>
            <ac:spMkLst>
              <pc:docMk/>
              <pc:sldMasterMk cId="2394396925" sldId="2147483661"/>
              <pc:sldLayoutMk cId="3859855295" sldId="2147483683"/>
              <ac:spMk id="12" creationId="{D857812C-F707-CEB5-F849-562C7BA4920F}"/>
            </ac:spMkLst>
          </pc:spChg>
          <pc:spChg chg="mod">
            <ac:chgData name="Alexander Schießer" userId="e7976ada-4d2a-4fe8-ad1e-ae98922fb440" providerId="ADAL" clId="{BC8094BF-AA45-4738-8D35-184713934C5F}" dt="2024-09-24T14:50:51.957" v="844"/>
            <ac:spMkLst>
              <pc:docMk/>
              <pc:sldMasterMk cId="2394396925" sldId="2147483661"/>
              <pc:sldLayoutMk cId="3859855295" sldId="2147483683"/>
              <ac:spMk id="14" creationId="{BED520A0-5A91-65BD-5356-54F489A6981F}"/>
            </ac:spMkLst>
          </pc:spChg>
        </pc:sldLayoutChg>
        <pc:sldLayoutChg chg="delSp modSp mod">
          <pc:chgData name="Alexander Schießer" userId="e7976ada-4d2a-4fe8-ad1e-ae98922fb440" providerId="ADAL" clId="{BC8094BF-AA45-4738-8D35-184713934C5F}" dt="2024-09-26T13:17:34.651" v="3740" actId="14100"/>
          <pc:sldLayoutMkLst>
            <pc:docMk/>
            <pc:sldMasterMk cId="2394396925" sldId="2147483661"/>
            <pc:sldLayoutMk cId="3371246564" sldId="2147483684"/>
          </pc:sldLayoutMkLst>
          <pc:spChg chg="mod">
            <ac:chgData name="Alexander Schießer" userId="e7976ada-4d2a-4fe8-ad1e-ae98922fb440" providerId="ADAL" clId="{BC8094BF-AA45-4738-8D35-184713934C5F}" dt="2024-09-26T13:17:34.651" v="3740" actId="14100"/>
            <ac:spMkLst>
              <pc:docMk/>
              <pc:sldMasterMk cId="2394396925" sldId="2147483661"/>
              <pc:sldLayoutMk cId="3371246564" sldId="2147483684"/>
              <ac:spMk id="2" creationId="{CBD3EEC2-4DF2-77B7-01E6-705CB7AF445B}"/>
            </ac:spMkLst>
          </pc:spChg>
          <pc:spChg chg="mod">
            <ac:chgData name="Alexander Schießer" userId="e7976ada-4d2a-4fe8-ad1e-ae98922fb440" providerId="ADAL" clId="{BC8094BF-AA45-4738-8D35-184713934C5F}" dt="2024-09-26T13:14:18.804" v="3738" actId="20577"/>
            <ac:spMkLst>
              <pc:docMk/>
              <pc:sldMasterMk cId="2394396925" sldId="2147483661"/>
              <pc:sldLayoutMk cId="3371246564" sldId="2147483684"/>
              <ac:spMk id="3" creationId="{4F11DD7E-C0C1-77E5-16C8-3A605512BA19}"/>
            </ac:spMkLst>
          </pc:spChg>
          <pc:spChg chg="mod">
            <ac:chgData name="Alexander Schießer" userId="e7976ada-4d2a-4fe8-ad1e-ae98922fb440" providerId="ADAL" clId="{BC8094BF-AA45-4738-8D35-184713934C5F}" dt="2024-09-26T13:12:10.527" v="3670" actId="14100"/>
            <ac:spMkLst>
              <pc:docMk/>
              <pc:sldMasterMk cId="2394396925" sldId="2147483661"/>
              <pc:sldLayoutMk cId="3371246564" sldId="2147483684"/>
              <ac:spMk id="4" creationId="{3E8FEA28-274D-7B0B-CEC7-18C29253D876}"/>
            </ac:spMkLst>
          </pc:spChg>
          <pc:spChg chg="mod">
            <ac:chgData name="Alexander Schießer" userId="e7976ada-4d2a-4fe8-ad1e-ae98922fb440" providerId="ADAL" clId="{BC8094BF-AA45-4738-8D35-184713934C5F}" dt="2024-09-26T13:13:50.158" v="3709" actId="1036"/>
            <ac:spMkLst>
              <pc:docMk/>
              <pc:sldMasterMk cId="2394396925" sldId="2147483661"/>
              <pc:sldLayoutMk cId="3371246564" sldId="2147483684"/>
              <ac:spMk id="6" creationId="{4C24A9EB-41FA-41D8-BA69-871ACB50E6EB}"/>
            </ac:spMkLst>
          </pc:spChg>
          <pc:spChg chg="mod">
            <ac:chgData name="Alexander Schießer" userId="e7976ada-4d2a-4fe8-ad1e-ae98922fb440" providerId="ADAL" clId="{BC8094BF-AA45-4738-8D35-184713934C5F}" dt="2024-09-26T13:13:31.734" v="3681" actId="1076"/>
            <ac:spMkLst>
              <pc:docMk/>
              <pc:sldMasterMk cId="2394396925" sldId="2147483661"/>
              <pc:sldLayoutMk cId="3371246564" sldId="2147483684"/>
              <ac:spMk id="8" creationId="{E2AC6612-43B4-2567-D2E2-4094E4C240BD}"/>
            </ac:spMkLst>
          </pc:spChg>
          <pc:spChg chg="mod">
            <ac:chgData name="Alexander Schießer" userId="e7976ada-4d2a-4fe8-ad1e-ae98922fb440" providerId="ADAL" clId="{BC8094BF-AA45-4738-8D35-184713934C5F}" dt="2024-09-26T13:13:44.146" v="3697" actId="1036"/>
            <ac:spMkLst>
              <pc:docMk/>
              <pc:sldMasterMk cId="2394396925" sldId="2147483661"/>
              <pc:sldLayoutMk cId="3371246564" sldId="2147483684"/>
              <ac:spMk id="9" creationId="{3676FF84-31E1-C937-463E-EA12653DED04}"/>
            </ac:spMkLst>
          </pc:spChg>
          <pc:spChg chg="mod">
            <ac:chgData name="Alexander Schießer" userId="e7976ada-4d2a-4fe8-ad1e-ae98922fb440" providerId="ADAL" clId="{BC8094BF-AA45-4738-8D35-184713934C5F}" dt="2024-09-26T13:13:09.424" v="3677" actId="1076"/>
            <ac:spMkLst>
              <pc:docMk/>
              <pc:sldMasterMk cId="2394396925" sldId="2147483661"/>
              <pc:sldLayoutMk cId="3371246564" sldId="2147483684"/>
              <ac:spMk id="11" creationId="{366E3751-4A42-3B8D-5208-B03E95659924}"/>
            </ac:spMkLst>
          </pc:spChg>
          <pc:spChg chg="mod">
            <ac:chgData name="Alexander Schießer" userId="e7976ada-4d2a-4fe8-ad1e-ae98922fb440" providerId="ADAL" clId="{BC8094BF-AA45-4738-8D35-184713934C5F}" dt="2024-09-24T14:45:49.942" v="661" actId="20577"/>
            <ac:spMkLst>
              <pc:docMk/>
              <pc:sldMasterMk cId="2394396925" sldId="2147483661"/>
              <pc:sldLayoutMk cId="3371246564" sldId="2147483684"/>
              <ac:spMk id="12" creationId="{D857812C-F707-CEB5-F849-562C7BA4920F}"/>
            </ac:spMkLst>
          </pc:spChg>
          <pc:spChg chg="del mod">
            <ac:chgData name="Alexander Schießer" userId="e7976ada-4d2a-4fe8-ad1e-ae98922fb440" providerId="ADAL" clId="{BC8094BF-AA45-4738-8D35-184713934C5F}" dt="2024-09-26T13:09:20.836" v="3652" actId="478"/>
            <ac:spMkLst>
              <pc:docMk/>
              <pc:sldMasterMk cId="2394396925" sldId="2147483661"/>
              <pc:sldLayoutMk cId="3371246564" sldId="2147483684"/>
              <ac:spMk id="15" creationId="{197EFB13-7FAF-2B6D-413F-9CAFECE832BF}"/>
            </ac:spMkLst>
          </pc:spChg>
          <pc:spChg chg="del mod">
            <ac:chgData name="Alexander Schießer" userId="e7976ada-4d2a-4fe8-ad1e-ae98922fb440" providerId="ADAL" clId="{BC8094BF-AA45-4738-8D35-184713934C5F}" dt="2024-09-26T13:09:22.031" v="3653" actId="478"/>
            <ac:spMkLst>
              <pc:docMk/>
              <pc:sldMasterMk cId="2394396925" sldId="2147483661"/>
              <pc:sldLayoutMk cId="3371246564" sldId="2147483684"/>
              <ac:spMk id="16" creationId="{C204FC51-3AA1-2470-229C-C3E81D8C292B}"/>
            </ac:spMkLst>
          </pc:spChg>
          <pc:spChg chg="mod">
            <ac:chgData name="Alexander Schießer" userId="e7976ada-4d2a-4fe8-ad1e-ae98922fb440" providerId="ADAL" clId="{BC8094BF-AA45-4738-8D35-184713934C5F}" dt="2024-09-26T13:12:28.440" v="3673" actId="14100"/>
            <ac:spMkLst>
              <pc:docMk/>
              <pc:sldMasterMk cId="2394396925" sldId="2147483661"/>
              <pc:sldLayoutMk cId="3371246564" sldId="2147483684"/>
              <ac:spMk id="17" creationId="{4D4856FA-B0F4-D0C8-0330-C21FFD929E83}"/>
            </ac:spMkLst>
          </pc:spChg>
          <pc:spChg chg="del mod">
            <ac:chgData name="Alexander Schießer" userId="e7976ada-4d2a-4fe8-ad1e-ae98922fb440" providerId="ADAL" clId="{BC8094BF-AA45-4738-8D35-184713934C5F}" dt="2024-09-26T13:09:18.922" v="3651" actId="478"/>
            <ac:spMkLst>
              <pc:docMk/>
              <pc:sldMasterMk cId="2394396925" sldId="2147483661"/>
              <pc:sldLayoutMk cId="3371246564" sldId="2147483684"/>
              <ac:spMk id="18" creationId="{66EE628D-9B92-AB0C-40F6-C70C231358E5}"/>
            </ac:spMkLst>
          </pc:spChg>
        </pc:sldLayoutChg>
        <pc:sldLayoutChg chg="modSp mod">
          <pc:chgData name="Alexander Schießer" userId="e7976ada-4d2a-4fe8-ad1e-ae98922fb440" providerId="ADAL" clId="{BC8094BF-AA45-4738-8D35-184713934C5F}" dt="2024-09-26T14:29:02.806" v="3806" actId="20577"/>
          <pc:sldLayoutMkLst>
            <pc:docMk/>
            <pc:sldMasterMk cId="2394396925" sldId="2147483661"/>
            <pc:sldLayoutMk cId="2305250996" sldId="2147483688"/>
          </pc:sldLayoutMkLst>
          <pc:spChg chg="mod">
            <ac:chgData name="Alexander Schießer" userId="e7976ada-4d2a-4fe8-ad1e-ae98922fb440" providerId="ADAL" clId="{BC8094BF-AA45-4738-8D35-184713934C5F}" dt="2024-09-24T14:30:25.621" v="122" actId="20577"/>
            <ac:spMkLst>
              <pc:docMk/>
              <pc:sldMasterMk cId="2394396925" sldId="2147483661"/>
              <pc:sldLayoutMk cId="2305250996" sldId="2147483688"/>
              <ac:spMk id="3" creationId="{E008DD43-1C55-03B3-770D-FE93765F4A6F}"/>
            </ac:spMkLst>
          </pc:spChg>
          <pc:spChg chg="mod">
            <ac:chgData name="Alexander Schießer" userId="e7976ada-4d2a-4fe8-ad1e-ae98922fb440" providerId="ADAL" clId="{BC8094BF-AA45-4738-8D35-184713934C5F}" dt="2024-09-24T14:30:48.738" v="126" actId="20577"/>
            <ac:spMkLst>
              <pc:docMk/>
              <pc:sldMasterMk cId="2394396925" sldId="2147483661"/>
              <pc:sldLayoutMk cId="2305250996" sldId="2147483688"/>
              <ac:spMk id="7" creationId="{9A32008E-EBC7-F6FF-4A31-6916E72EEC92}"/>
            </ac:spMkLst>
          </pc:spChg>
          <pc:spChg chg="mod">
            <ac:chgData name="Alexander Schießer" userId="e7976ada-4d2a-4fe8-ad1e-ae98922fb440" providerId="ADAL" clId="{BC8094BF-AA45-4738-8D35-184713934C5F}" dt="2024-09-24T14:31:01.039" v="150" actId="20577"/>
            <ac:spMkLst>
              <pc:docMk/>
              <pc:sldMasterMk cId="2394396925" sldId="2147483661"/>
              <pc:sldLayoutMk cId="2305250996" sldId="2147483688"/>
              <ac:spMk id="9" creationId="{038B24C8-1A14-DA7F-1C23-7A9EFB5F31F4}"/>
            </ac:spMkLst>
          </pc:spChg>
          <pc:spChg chg="mod">
            <ac:chgData name="Alexander Schießer" userId="e7976ada-4d2a-4fe8-ad1e-ae98922fb440" providerId="ADAL" clId="{BC8094BF-AA45-4738-8D35-184713934C5F}" dt="2024-09-24T14:27:56.257" v="0"/>
            <ac:spMkLst>
              <pc:docMk/>
              <pc:sldMasterMk cId="2394396925" sldId="2147483661"/>
              <pc:sldLayoutMk cId="2305250996" sldId="2147483688"/>
              <ac:spMk id="10" creationId="{D3AA3513-45CA-D0CB-063F-3DEF8E3B6FCD}"/>
            </ac:spMkLst>
          </pc:spChg>
          <pc:spChg chg="mod">
            <ac:chgData name="Alexander Schießer" userId="e7976ada-4d2a-4fe8-ad1e-ae98922fb440" providerId="ADAL" clId="{BC8094BF-AA45-4738-8D35-184713934C5F}" dt="2024-09-24T14:28:02.743" v="1"/>
            <ac:spMkLst>
              <pc:docMk/>
              <pc:sldMasterMk cId="2394396925" sldId="2147483661"/>
              <pc:sldLayoutMk cId="2305250996" sldId="2147483688"/>
              <ac:spMk id="13" creationId="{188A2A38-B7EA-270F-7F75-FA6D97CEE343}"/>
            </ac:spMkLst>
          </pc:spChg>
          <pc:spChg chg="mod">
            <ac:chgData name="Alexander Schießer" userId="e7976ada-4d2a-4fe8-ad1e-ae98922fb440" providerId="ADAL" clId="{BC8094BF-AA45-4738-8D35-184713934C5F}" dt="2024-09-24T14:29:39.801" v="90" actId="113"/>
            <ac:spMkLst>
              <pc:docMk/>
              <pc:sldMasterMk cId="2394396925" sldId="2147483661"/>
              <pc:sldLayoutMk cId="2305250996" sldId="2147483688"/>
              <ac:spMk id="15" creationId="{F22F74EA-A9F5-4FA6-A5EA-2B83C2AA9CFD}"/>
            </ac:spMkLst>
          </pc:spChg>
          <pc:spChg chg="mod">
            <ac:chgData name="Alexander Schießer" userId="e7976ada-4d2a-4fe8-ad1e-ae98922fb440" providerId="ADAL" clId="{BC8094BF-AA45-4738-8D35-184713934C5F}" dt="2024-09-26T14:29:02.806" v="3806" actId="20577"/>
            <ac:spMkLst>
              <pc:docMk/>
              <pc:sldMasterMk cId="2394396925" sldId="2147483661"/>
              <pc:sldLayoutMk cId="2305250996" sldId="2147483688"/>
              <ac:spMk id="16" creationId="{5F8397AA-E398-929E-0C83-31AB9C22E568}"/>
            </ac:spMkLst>
          </pc:spChg>
          <pc:spChg chg="mod">
            <ac:chgData name="Alexander Schießer" userId="e7976ada-4d2a-4fe8-ad1e-ae98922fb440" providerId="ADAL" clId="{BC8094BF-AA45-4738-8D35-184713934C5F}" dt="2024-09-24T14:28:57.892" v="67" actId="20577"/>
            <ac:spMkLst>
              <pc:docMk/>
              <pc:sldMasterMk cId="2394396925" sldId="2147483661"/>
              <pc:sldLayoutMk cId="2305250996" sldId="2147483688"/>
              <ac:spMk id="17" creationId="{678FD7C5-F4DE-5444-BABD-7E12F3D92A85}"/>
            </ac:spMkLst>
          </pc:spChg>
          <pc:spChg chg="mod">
            <ac:chgData name="Alexander Schießer" userId="e7976ada-4d2a-4fe8-ad1e-ae98922fb440" providerId="ADAL" clId="{BC8094BF-AA45-4738-8D35-184713934C5F}" dt="2024-09-24T14:31:04.146" v="155" actId="20577"/>
            <ac:spMkLst>
              <pc:docMk/>
              <pc:sldMasterMk cId="2394396925" sldId="2147483661"/>
              <pc:sldLayoutMk cId="2305250996" sldId="2147483688"/>
              <ac:spMk id="18" creationId="{ADCF283E-4341-3099-3DA7-CEF0796B352A}"/>
            </ac:spMkLst>
          </pc:spChg>
          <pc:spChg chg="mod">
            <ac:chgData name="Alexander Schießer" userId="e7976ada-4d2a-4fe8-ad1e-ae98922fb440" providerId="ADAL" clId="{BC8094BF-AA45-4738-8D35-184713934C5F}" dt="2024-09-24T14:30:53.989" v="137" actId="20577"/>
            <ac:spMkLst>
              <pc:docMk/>
              <pc:sldMasterMk cId="2394396925" sldId="2147483661"/>
              <pc:sldLayoutMk cId="2305250996" sldId="2147483688"/>
              <ac:spMk id="21" creationId="{60706966-CCC0-8B14-A578-968B1C7ED587}"/>
            </ac:spMkLst>
          </pc:spChg>
          <pc:spChg chg="mod">
            <ac:chgData name="Alexander Schießer" userId="e7976ada-4d2a-4fe8-ad1e-ae98922fb440" providerId="ADAL" clId="{BC8094BF-AA45-4738-8D35-184713934C5F}" dt="2024-09-24T14:31:13.641" v="175" actId="20577"/>
            <ac:spMkLst>
              <pc:docMk/>
              <pc:sldMasterMk cId="2394396925" sldId="2147483661"/>
              <pc:sldLayoutMk cId="2305250996" sldId="2147483688"/>
              <ac:spMk id="23" creationId="{4536C111-30F8-8DF5-A188-36710B85FB55}"/>
            </ac:spMkLst>
          </pc:spChg>
          <pc:spChg chg="mod">
            <ac:chgData name="Alexander Schießer" userId="e7976ada-4d2a-4fe8-ad1e-ae98922fb440" providerId="ADAL" clId="{BC8094BF-AA45-4738-8D35-184713934C5F}" dt="2024-09-24T14:31:24.255" v="196" actId="20577"/>
            <ac:spMkLst>
              <pc:docMk/>
              <pc:sldMasterMk cId="2394396925" sldId="2147483661"/>
              <pc:sldLayoutMk cId="2305250996" sldId="2147483688"/>
              <ac:spMk id="24" creationId="{2D97F285-2A65-3908-BD61-B3A9AB7E7DCD}"/>
            </ac:spMkLst>
          </pc:spChg>
          <pc:spChg chg="mod">
            <ac:chgData name="Alexander Schießer" userId="e7976ada-4d2a-4fe8-ad1e-ae98922fb440" providerId="ADAL" clId="{BC8094BF-AA45-4738-8D35-184713934C5F}" dt="2024-09-24T14:31:40.990" v="256" actId="20577"/>
            <ac:spMkLst>
              <pc:docMk/>
              <pc:sldMasterMk cId="2394396925" sldId="2147483661"/>
              <pc:sldLayoutMk cId="2305250996" sldId="2147483688"/>
              <ac:spMk id="25" creationId="{A6234E2F-F123-022E-C3E4-E0546BD01447}"/>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12/2/2024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1</a:t>
            </a:fld>
            <a:endParaRPr lang="en-US"/>
          </a:p>
        </p:txBody>
      </p:sp>
    </p:spTree>
    <p:extLst>
      <p:ext uri="{BB962C8B-B14F-4D97-AF65-F5344CB8AC3E}">
        <p14:creationId xmlns:p14="http://schemas.microsoft.com/office/powerpoint/2010/main" val="2067322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de-DE" sz="1400" b="0" dirty="0">
                <a:latin typeface="Segoe UI" panose="020B0502040204020203" pitchFamily="34" charset="0"/>
                <a:cs typeface="Segoe UI" panose="020B0502040204020203" pitchFamily="34" charset="0"/>
              </a:rPr>
              <a:t>Das ist die offizielle Vorlage für die Teilnahme an der </a:t>
            </a:r>
            <a:r>
              <a:rPr lang="de-DE" sz="1400" b="0" dirty="0" err="1">
                <a:latin typeface="Segoe UI" panose="020B0502040204020203" pitchFamily="34" charset="0"/>
                <a:cs typeface="Segoe UI" panose="020B0502040204020203" pitchFamily="34" charset="0"/>
              </a:rPr>
              <a:t>ekipa</a:t>
            </a:r>
            <a:r>
              <a:rPr lang="de-DE" sz="1400" b="0" dirty="0">
                <a:latin typeface="Segoe UI" panose="020B0502040204020203" pitchFamily="34" charset="0"/>
                <a:cs typeface="Segoe UI" panose="020B0502040204020203" pitchFamily="34" charset="0"/>
              </a:rPr>
              <a:t> Challenge </a:t>
            </a:r>
            <a:endParaRPr lang="en-US" sz="1400" b="0" dirty="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340110" cy="477054"/>
          </a:xfrm>
          <a:prstGeom prst="rect">
            <a:avLst/>
          </a:prstGeom>
          <a:noFill/>
        </p:spPr>
        <p:txBody>
          <a:bodyPr wrap="none" rtlCol="0">
            <a:spAutoFit/>
          </a:bodyPr>
          <a:lstStyle/>
          <a:p>
            <a:r>
              <a:rPr lang="en-US" sz="2500" b="1" dirty="0">
                <a:solidFill>
                  <a:schemeClr val="bg1"/>
                </a:solidFill>
                <a:latin typeface="Segoe UI" panose="020B0502040204020203" pitchFamily="34" charset="0"/>
                <a:cs typeface="Segoe UI" panose="020B0502040204020203" pitchFamily="34" charset="0"/>
              </a:rPr>
              <a:t>INHALT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323439"/>
          </a:xfrm>
          <a:prstGeom prst="rect">
            <a:avLst/>
          </a:prstGeom>
          <a:noFill/>
        </p:spPr>
        <p:txBody>
          <a:bodyPr wrap="square" rtlCol="0">
            <a:spAutoFit/>
          </a:bodyPr>
          <a:lstStyle/>
          <a:p>
            <a:pPr marL="285750" indent="-285750">
              <a:buFont typeface="System Font Regular"/>
              <a:buChar char="✔️"/>
            </a:pPr>
            <a:r>
              <a:rPr lang="de-DE" sz="1600" noProof="0" dirty="0">
                <a:latin typeface="Segoe UI" panose="020B0502040204020203" pitchFamily="34" charset="0"/>
                <a:cs typeface="Segoe UI" panose="020B0502040204020203" pitchFamily="34" charset="0"/>
              </a:rPr>
              <a:t>Fülle das Submission Template aus</a:t>
            </a:r>
          </a:p>
          <a:p>
            <a:pPr marL="285750" indent="-285750">
              <a:buFont typeface="System Font Regular"/>
              <a:buChar char="✔️"/>
            </a:pPr>
            <a:r>
              <a:rPr lang="de-DE" sz="1600" dirty="0">
                <a:latin typeface="Segoe UI" panose="020B0502040204020203" pitchFamily="34" charset="0"/>
                <a:cs typeface="Segoe UI" panose="020B0502040204020203" pitchFamily="34" charset="0"/>
              </a:rPr>
              <a:t>Überlege, ob Du zusätzliches Material wie ein Video, eine Unternehmenspräsentation usw. hochladen möchtest. </a:t>
            </a:r>
          </a:p>
          <a:p>
            <a:pPr marL="285750" indent="-285750">
              <a:buFont typeface="System Font Regular"/>
              <a:buChar char="✔️"/>
            </a:pPr>
            <a:r>
              <a:rPr lang="de-DE" sz="1600" dirty="0">
                <a:latin typeface="Segoe UI" panose="020B0502040204020203" pitchFamily="34" charset="0"/>
                <a:cs typeface="Segoe UI" panose="020B0502040204020203" pitchFamily="34" charset="0"/>
              </a:rPr>
              <a:t>Lade deine Dokumente bis zur genannten Frist über unsere Plattform </a:t>
            </a:r>
            <a:r>
              <a:rPr lang="de-DE" sz="1600" b="1" dirty="0">
                <a:latin typeface="Segoe UI" panose="020B0502040204020203" pitchFamily="34" charset="0"/>
                <a:cs typeface="Segoe UI" panose="020B0502040204020203" pitchFamily="34" charset="0"/>
              </a:rPr>
              <a:t>app.ekipa.de </a:t>
            </a:r>
            <a:r>
              <a:rPr lang="de-DE" sz="1600" dirty="0">
                <a:latin typeface="Segoe UI" panose="020B0502040204020203" pitchFamily="34" charset="0"/>
                <a:cs typeface="Segoe UI" panose="020B0502040204020203" pitchFamily="34" charset="0"/>
              </a:rPr>
              <a:t>hoch</a:t>
            </a:r>
            <a:endParaRPr lang="en-US" sz="1600" dirty="0">
              <a:latin typeface="Segoe UI" panose="020B0502040204020203" pitchFamily="34" charset="0"/>
              <a:cs typeface="Segoe UI" panose="020B0502040204020203" pitchFamily="34" charset="0"/>
            </a:endParaRP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72"/>
          </a:xfrm>
          <a:prstGeom prst="rect">
            <a:avLst/>
          </a:prstGeom>
          <a:noFill/>
        </p:spPr>
        <p:txBody>
          <a:bodyPr wrap="square" rtlCol="0">
            <a:spAutoFit/>
          </a:bodyPr>
          <a:lstStyle/>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VORSTELLUNG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LÖSUNG</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KERNFRAGEN</a:t>
            </a:r>
          </a:p>
          <a:p>
            <a:pPr marL="342900" indent="-342900">
              <a:lnSpc>
                <a:spcPct val="250000"/>
              </a:lnSpc>
              <a:buFont typeface="+mj-lt"/>
              <a:buAutoNum type="arabicPeriod"/>
            </a:pPr>
            <a:r>
              <a:rPr lang="en-US" sz="2000" b="1" dirty="0">
                <a:solidFill>
                  <a:schemeClr val="bg1"/>
                </a:solidFill>
                <a:latin typeface="Segoe UI" panose="020B0502040204020203" pitchFamily="34" charset="0"/>
                <a:cs typeface="Segoe UI" panose="020B0502040204020203" pitchFamily="34" charset="0"/>
              </a:rPr>
              <a:t>KOLLABORATION</a:t>
            </a:r>
          </a:p>
          <a:p>
            <a:pPr marL="342900" indent="-342900">
              <a:lnSpc>
                <a:spcPct val="250000"/>
              </a:lnSpc>
              <a:buFont typeface="+mj-lt"/>
              <a:buAutoNum type="arabicPeriod"/>
            </a:pPr>
            <a:endParaRPr lang="en-US" sz="2000" b="1" dirty="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CHECKLISTE FÜR DEINE TEILNAHME</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
        <p:nvSpPr>
          <p:cNvPr id="3" name="TextBox 6">
            <a:extLst>
              <a:ext uri="{FF2B5EF4-FFF2-40B4-BE49-F238E27FC236}">
                <a16:creationId xmlns:a16="http://schemas.microsoft.com/office/drawing/2014/main" id="{E008DD43-1C55-03B3-770D-FE93765F4A6F}"/>
              </a:ext>
            </a:extLst>
          </p:cNvPr>
          <p:cNvSpPr txBox="1"/>
          <p:nvPr userDrawn="1"/>
        </p:nvSpPr>
        <p:spPr>
          <a:xfrm>
            <a:off x="318437" y="3659661"/>
            <a:ext cx="7439272" cy="646331"/>
          </a:xfrm>
          <a:prstGeom prst="rect">
            <a:avLst/>
          </a:prstGeom>
          <a:noFill/>
        </p:spPr>
        <p:txBody>
          <a:bodyPr wrap="square" rtlCol="0">
            <a:spAutoFit/>
          </a:bodyPr>
          <a:lstStyle/>
          <a:p>
            <a:r>
              <a:rPr lang="en-US" b="1" dirty="0">
                <a:solidFill>
                  <a:schemeClr val="accent1"/>
                </a:solidFill>
                <a:latin typeface="Segoe UI" panose="020B0502040204020203" pitchFamily="34" charset="0"/>
                <a:cs typeface="Segoe UI" panose="020B0502040204020203" pitchFamily="34" charset="0"/>
              </a:rPr>
              <a:t>WIE HABT IHR VON EKIPA ERFAHREN?</a:t>
            </a:r>
          </a:p>
          <a:p>
            <a:endParaRPr lang="en-US" b="1" dirty="0">
              <a:solidFill>
                <a:schemeClr val="accent1"/>
              </a:solidFill>
              <a:latin typeface="Segoe UI" panose="020B0502040204020203" pitchFamily="34" charset="0"/>
              <a:cs typeface="Segoe UI" panose="020B0502040204020203" pitchFamily="34" charset="0"/>
            </a:endParaRPr>
          </a:p>
        </p:txBody>
      </p:sp>
      <p:grpSp>
        <p:nvGrpSpPr>
          <p:cNvPr id="5" name="Group 31">
            <a:extLst>
              <a:ext uri="{FF2B5EF4-FFF2-40B4-BE49-F238E27FC236}">
                <a16:creationId xmlns:a16="http://schemas.microsoft.com/office/drawing/2014/main" id="{0EB6519E-2E1D-2086-1182-D6A1DD35A255}"/>
              </a:ext>
            </a:extLst>
          </p:cNvPr>
          <p:cNvGrpSpPr/>
          <p:nvPr userDrawn="1"/>
        </p:nvGrpSpPr>
        <p:grpSpPr>
          <a:xfrm>
            <a:off x="624890" y="4026255"/>
            <a:ext cx="5430119" cy="1513922"/>
            <a:chOff x="355409" y="4018473"/>
            <a:chExt cx="5430119" cy="1513922"/>
          </a:xfrm>
        </p:grpSpPr>
        <p:sp>
          <p:nvSpPr>
            <p:cNvPr id="6" name="TextBox 20">
              <a:extLst>
                <a:ext uri="{FF2B5EF4-FFF2-40B4-BE49-F238E27FC236}">
                  <a16:creationId xmlns:a16="http://schemas.microsoft.com/office/drawing/2014/main" id="{8B7BF0A4-9511-EAC4-6708-BE73C601C18C}"/>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7" name="TextBox 21">
              <a:extLst>
                <a:ext uri="{FF2B5EF4-FFF2-40B4-BE49-F238E27FC236}">
                  <a16:creationId xmlns:a16="http://schemas.microsoft.com/office/drawing/2014/main" id="{9A32008E-EBC7-F6FF-4A31-6916E72EEC92}"/>
                </a:ext>
              </a:extLst>
            </p:cNvPr>
            <p:cNvSpPr txBox="1"/>
            <p:nvPr userDrawn="1"/>
          </p:nvSpPr>
          <p:spPr>
            <a:xfrm>
              <a:off x="355409" y="4423951"/>
              <a:ext cx="1365054" cy="338554"/>
            </a:xfrm>
            <a:prstGeom prst="rect">
              <a:avLst/>
            </a:prstGeom>
            <a:noFill/>
          </p:spPr>
          <p:txBody>
            <a:bodyPr wrap="none" rtlCol="0">
              <a:spAutoFit/>
            </a:bodyPr>
            <a:lstStyle/>
            <a:p>
              <a:r>
                <a:rPr lang="en-US" sz="1600" dirty="0"/>
                <a:t>LinkedIn Post</a:t>
              </a:r>
            </a:p>
          </p:txBody>
        </p:sp>
        <p:sp>
          <p:nvSpPr>
            <p:cNvPr id="9" name="TextBox 22">
              <a:extLst>
                <a:ext uri="{FF2B5EF4-FFF2-40B4-BE49-F238E27FC236}">
                  <a16:creationId xmlns:a16="http://schemas.microsoft.com/office/drawing/2014/main" id="{038B24C8-1A14-DA7F-1C23-7A9EFB5F31F4}"/>
                </a:ext>
              </a:extLst>
            </p:cNvPr>
            <p:cNvSpPr txBox="1"/>
            <p:nvPr userDrawn="1"/>
          </p:nvSpPr>
          <p:spPr>
            <a:xfrm>
              <a:off x="355409" y="4811056"/>
              <a:ext cx="1856470" cy="338554"/>
            </a:xfrm>
            <a:prstGeom prst="rect">
              <a:avLst/>
            </a:prstGeom>
            <a:noFill/>
          </p:spPr>
          <p:txBody>
            <a:bodyPr wrap="none" rtlCol="0">
              <a:spAutoFit/>
            </a:bodyPr>
            <a:lstStyle/>
            <a:p>
              <a:r>
                <a:rPr lang="en-US" sz="1600" dirty="0"/>
                <a:t>LinkedIn </a:t>
              </a:r>
              <a:r>
                <a:rPr lang="de-DE" sz="1600" noProof="0" dirty="0"/>
                <a:t>Nachricht</a:t>
              </a:r>
            </a:p>
          </p:txBody>
        </p:sp>
        <p:sp>
          <p:nvSpPr>
            <p:cNvPr id="11" name="TextBox 23">
              <a:extLst>
                <a:ext uri="{FF2B5EF4-FFF2-40B4-BE49-F238E27FC236}">
                  <a16:creationId xmlns:a16="http://schemas.microsoft.com/office/drawing/2014/main" id="{CFF4B308-93E1-E7A2-33E7-644C67E6A07D}"/>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18" name="TextBox 24">
              <a:extLst>
                <a:ext uri="{FF2B5EF4-FFF2-40B4-BE49-F238E27FC236}">
                  <a16:creationId xmlns:a16="http://schemas.microsoft.com/office/drawing/2014/main" id="{ADCF283E-4341-3099-3DA7-CEF0796B352A}"/>
                </a:ext>
              </a:extLst>
            </p:cNvPr>
            <p:cNvSpPr txBox="1"/>
            <p:nvPr userDrawn="1"/>
          </p:nvSpPr>
          <p:spPr>
            <a:xfrm>
              <a:off x="2271628" y="4795496"/>
              <a:ext cx="1418978" cy="338554"/>
            </a:xfrm>
            <a:prstGeom prst="rect">
              <a:avLst/>
            </a:prstGeom>
            <a:noFill/>
          </p:spPr>
          <p:txBody>
            <a:bodyPr wrap="none" rtlCol="0">
              <a:spAutoFit/>
            </a:bodyPr>
            <a:lstStyle/>
            <a:p>
              <a:r>
                <a:rPr lang="en-US" sz="1600" dirty="0"/>
                <a:t>Google </a:t>
              </a:r>
              <a:r>
                <a:rPr lang="de-DE" sz="1600" noProof="0" dirty="0"/>
                <a:t>Suche</a:t>
              </a:r>
            </a:p>
          </p:txBody>
        </p:sp>
        <p:sp>
          <p:nvSpPr>
            <p:cNvPr id="19" name="TextBox 25">
              <a:extLst>
                <a:ext uri="{FF2B5EF4-FFF2-40B4-BE49-F238E27FC236}">
                  <a16:creationId xmlns:a16="http://schemas.microsoft.com/office/drawing/2014/main" id="{49485039-E953-8856-C31B-B45AFD797881}"/>
                </a:ext>
              </a:extLst>
            </p:cNvPr>
            <p:cNvSpPr txBox="1"/>
            <p:nvPr userDrawn="1"/>
          </p:nvSpPr>
          <p:spPr>
            <a:xfrm>
              <a:off x="3943614" y="4382847"/>
              <a:ext cx="1752788" cy="338554"/>
            </a:xfrm>
            <a:prstGeom prst="rect">
              <a:avLst/>
            </a:prstGeom>
            <a:noFill/>
          </p:spPr>
          <p:txBody>
            <a:bodyPr wrap="none" rtlCol="0">
              <a:spAutoFit/>
            </a:bodyPr>
            <a:lstStyle/>
            <a:p>
              <a:r>
                <a:rPr lang="en-US" sz="1600" dirty="0"/>
                <a:t>Social Media post</a:t>
              </a:r>
            </a:p>
          </p:txBody>
        </p:sp>
        <p:sp>
          <p:nvSpPr>
            <p:cNvPr id="21" name="TextBox 26">
              <a:extLst>
                <a:ext uri="{FF2B5EF4-FFF2-40B4-BE49-F238E27FC236}">
                  <a16:creationId xmlns:a16="http://schemas.microsoft.com/office/drawing/2014/main" id="{60706966-CCC0-8B14-A578-968B1C7ED587}"/>
                </a:ext>
              </a:extLst>
            </p:cNvPr>
            <p:cNvSpPr txBox="1"/>
            <p:nvPr userDrawn="1"/>
          </p:nvSpPr>
          <p:spPr>
            <a:xfrm>
              <a:off x="2271628" y="4400133"/>
              <a:ext cx="1139864" cy="338554"/>
            </a:xfrm>
            <a:prstGeom prst="rect">
              <a:avLst/>
            </a:prstGeom>
            <a:noFill/>
          </p:spPr>
          <p:txBody>
            <a:bodyPr wrap="none" rtlCol="0">
              <a:spAutoFit/>
            </a:bodyPr>
            <a:lstStyle/>
            <a:p>
              <a:r>
                <a:rPr lang="en-US" sz="1600" dirty="0"/>
                <a:t>Universität</a:t>
              </a:r>
            </a:p>
          </p:txBody>
        </p:sp>
        <p:sp>
          <p:nvSpPr>
            <p:cNvPr id="22" name="TextBox 27">
              <a:extLst>
                <a:ext uri="{FF2B5EF4-FFF2-40B4-BE49-F238E27FC236}">
                  <a16:creationId xmlns:a16="http://schemas.microsoft.com/office/drawing/2014/main" id="{1C1A5C55-00D8-813B-66A4-4DB9B52B9D26}"/>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3" name="TextBox 28">
              <a:extLst>
                <a:ext uri="{FF2B5EF4-FFF2-40B4-BE49-F238E27FC236}">
                  <a16:creationId xmlns:a16="http://schemas.microsoft.com/office/drawing/2014/main" id="{4536C111-30F8-8DF5-A188-36710B85FB55}"/>
                </a:ext>
              </a:extLst>
            </p:cNvPr>
            <p:cNvSpPr txBox="1"/>
            <p:nvPr userDrawn="1"/>
          </p:nvSpPr>
          <p:spPr>
            <a:xfrm>
              <a:off x="3943614" y="4791306"/>
              <a:ext cx="1841914" cy="338554"/>
            </a:xfrm>
            <a:prstGeom prst="rect">
              <a:avLst/>
            </a:prstGeom>
            <a:noFill/>
          </p:spPr>
          <p:txBody>
            <a:bodyPr wrap="none" rtlCol="0">
              <a:spAutoFit/>
            </a:bodyPr>
            <a:lstStyle/>
            <a:p>
              <a:r>
                <a:rPr lang="en-US" sz="1600" dirty="0"/>
                <a:t>Ein Freund/</a:t>
              </a:r>
              <a:r>
                <a:rPr lang="de-DE" sz="1600" noProof="0" dirty="0"/>
                <a:t>Kollege</a:t>
              </a:r>
            </a:p>
          </p:txBody>
        </p:sp>
        <p:sp>
          <p:nvSpPr>
            <p:cNvPr id="24" name="TextBox 29">
              <a:extLst>
                <a:ext uri="{FF2B5EF4-FFF2-40B4-BE49-F238E27FC236}">
                  <a16:creationId xmlns:a16="http://schemas.microsoft.com/office/drawing/2014/main" id="{2D97F285-2A65-3908-BD61-B3A9AB7E7DCD}"/>
                </a:ext>
              </a:extLst>
            </p:cNvPr>
            <p:cNvSpPr txBox="1"/>
            <p:nvPr userDrawn="1"/>
          </p:nvSpPr>
          <p:spPr>
            <a:xfrm>
              <a:off x="355409" y="5193841"/>
              <a:ext cx="1479572" cy="338554"/>
            </a:xfrm>
            <a:prstGeom prst="rect">
              <a:avLst/>
            </a:prstGeom>
            <a:noFill/>
          </p:spPr>
          <p:txBody>
            <a:bodyPr wrap="none" rtlCol="0">
              <a:spAutoFit/>
            </a:bodyPr>
            <a:lstStyle/>
            <a:p>
              <a:r>
                <a:rPr lang="de-DE" sz="1600" noProof="0" dirty="0"/>
                <a:t>Etwas anderes</a:t>
              </a:r>
            </a:p>
          </p:txBody>
        </p:sp>
      </p:grpSp>
      <p:sp>
        <p:nvSpPr>
          <p:cNvPr id="25" name="Text Placeholder 2">
            <a:extLst>
              <a:ext uri="{FF2B5EF4-FFF2-40B4-BE49-F238E27FC236}">
                <a16:creationId xmlns:a16="http://schemas.microsoft.com/office/drawing/2014/main" id="{A6234E2F-F123-022E-C3E4-E0546BD01447}"/>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err="1"/>
              <a:t>Teile</a:t>
            </a:r>
            <a:r>
              <a:rPr lang="en-GB" dirty="0"/>
              <a:t> </a:t>
            </a:r>
            <a:r>
              <a:rPr lang="en-GB" dirty="0" err="1"/>
              <a:t>uns</a:t>
            </a:r>
            <a:r>
              <a:rPr lang="en-GB" dirty="0"/>
              <a:t> </a:t>
            </a:r>
            <a:r>
              <a:rPr lang="en-GB" dirty="0" err="1"/>
              <a:t>hier</a:t>
            </a:r>
            <a:r>
              <a:rPr lang="en-GB" dirty="0"/>
              <a:t> </a:t>
            </a:r>
            <a:r>
              <a:rPr lang="en-GB" dirty="0" err="1"/>
              <a:t>mit</a:t>
            </a:r>
            <a:r>
              <a:rPr lang="en-GB" dirty="0"/>
              <a:t>, </a:t>
            </a:r>
            <a:r>
              <a:rPr lang="en-GB" dirty="0" err="1"/>
              <a:t>wie</a:t>
            </a:r>
            <a:r>
              <a:rPr lang="en-GB" dirty="0"/>
              <a:t> du von </a:t>
            </a:r>
            <a:r>
              <a:rPr lang="en-GB" dirty="0" err="1"/>
              <a:t>uns</a:t>
            </a:r>
            <a:r>
              <a:rPr lang="en-GB" dirty="0"/>
              <a:t> </a:t>
            </a:r>
            <a:r>
              <a:rPr lang="en-GB" dirty="0" err="1"/>
              <a:t>erfahren</a:t>
            </a:r>
            <a:r>
              <a:rPr lang="en-GB" dirty="0"/>
              <a:t> hast</a:t>
            </a:r>
          </a:p>
        </p:txBody>
      </p:sp>
    </p:spTree>
    <p:extLst>
      <p:ext uri="{BB962C8B-B14F-4D97-AF65-F5344CB8AC3E}">
        <p14:creationId xmlns:p14="http://schemas.microsoft.com/office/powerpoint/2010/main" val="2305250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spTree>
    <p:extLst>
      <p:ext uri="{BB962C8B-B14F-4D97-AF65-F5344CB8AC3E}">
        <p14:creationId xmlns:p14="http://schemas.microsoft.com/office/powerpoint/2010/main" val="289001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1906804"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LÖSUNGSPITCH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834430" cy="369332"/>
          </a:xfrm>
          <a:prstGeom prst="rect">
            <a:avLst/>
          </a:prstGeom>
          <a:noFill/>
        </p:spPr>
        <p:txBody>
          <a:bodyPr wrap="none" rtlCol="0" anchor="ctr">
            <a:spAutoFit/>
          </a:bodyPr>
          <a:lstStyle/>
          <a:p>
            <a:r>
              <a:rPr lang="en-US" b="1" dirty="0">
                <a:latin typeface="Segoe UI" panose="020B0502040204020203" pitchFamily="34" charset="0"/>
                <a:cs typeface="Segoe UI" panose="020B0502040204020203" pitchFamily="34" charset="0"/>
              </a:rPr>
              <a:t>TEAM INFORMATIONEN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Stell </a:t>
            </a:r>
            <a:r>
              <a:rPr lang="en-GB" dirty="0" err="1"/>
              <a:t>dein</a:t>
            </a:r>
            <a:r>
              <a:rPr lang="en-GB" dirty="0"/>
              <a:t> Team für das </a:t>
            </a:r>
            <a:r>
              <a:rPr lang="en-GB" dirty="0" err="1"/>
              <a:t>Projekt</a:t>
            </a:r>
            <a:r>
              <a:rPr lang="en-GB" dirty="0"/>
              <a:t> </a:t>
            </a:r>
            <a:r>
              <a:rPr lang="en-GB" dirty="0" err="1"/>
              <a:t>kurz</a:t>
            </a:r>
            <a:r>
              <a:rPr lang="en-GB" dirty="0"/>
              <a:t> </a:t>
            </a:r>
            <a:r>
              <a:rPr lang="en-GB" dirty="0" err="1"/>
              <a:t>vor</a:t>
            </a:r>
            <a:r>
              <a:rPr lang="en-GB" dirty="0"/>
              <a: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680764"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404120"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WEBSITE (falls </a:t>
            </a:r>
            <a:r>
              <a:rPr lang="de-DE" sz="1400" b="1" noProof="0" dirty="0">
                <a:solidFill>
                  <a:schemeClr val="bg2"/>
                </a:solidFill>
                <a:latin typeface="Segoe UI" panose="020B0502040204020203" pitchFamily="34" charset="0"/>
                <a:cs typeface="Segoe UI" panose="020B0502040204020203" pitchFamily="34" charset="0"/>
              </a:rPr>
              <a:t>zutreffend</a:t>
            </a:r>
            <a:r>
              <a:rPr lang="en-US" sz="1400" b="1" dirty="0">
                <a:solidFill>
                  <a:schemeClr val="bg2"/>
                </a:solidFill>
                <a:latin typeface="Segoe UI" panose="020B0502040204020203" pitchFamily="34" charset="0"/>
                <a:cs typeface="Segoe UI" panose="020B0502040204020203" pitchFamily="34" charset="0"/>
              </a:rPr>
              <a:t>)</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484270"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LINKEDIN (falls </a:t>
            </a:r>
            <a:r>
              <a:rPr lang="de-DE" sz="1400" b="1" noProof="0" dirty="0">
                <a:solidFill>
                  <a:schemeClr val="bg2"/>
                </a:solidFill>
                <a:latin typeface="Segoe UI" panose="020B0502040204020203" pitchFamily="34" charset="0"/>
                <a:cs typeface="Segoe UI" panose="020B0502040204020203" pitchFamily="34" charset="0"/>
              </a:rPr>
              <a:t>zutreffend</a:t>
            </a:r>
            <a:r>
              <a:rPr lang="en-US" sz="1400" b="1" dirty="0">
                <a:solidFill>
                  <a:schemeClr val="bg2"/>
                </a:solidFill>
                <a:latin typeface="Segoe UI" panose="020B0502040204020203" pitchFamily="34" charset="0"/>
                <a:cs typeface="Segoe UI" panose="020B0502040204020203" pitchFamily="34" charset="0"/>
              </a:rPr>
              <a:t>)</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Bitte </a:t>
            </a:r>
            <a:r>
              <a:rPr lang="en-GB" dirty="0" err="1"/>
              <a:t>hier</a:t>
            </a:r>
            <a:r>
              <a:rPr lang="en-GB" dirty="0"/>
              <a:t> </a:t>
            </a:r>
            <a:r>
              <a:rPr lang="en-GB" dirty="0" err="1"/>
              <a:t>ausfüllen</a:t>
            </a:r>
            <a:endParaRPr lang="en-GB" dirty="0"/>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Bitte </a:t>
            </a:r>
            <a:r>
              <a:rPr lang="en-GB" dirty="0" err="1"/>
              <a:t>hier</a:t>
            </a:r>
            <a:r>
              <a:rPr lang="en-GB" dirty="0"/>
              <a:t> </a:t>
            </a:r>
            <a:r>
              <a:rPr lang="en-GB" dirty="0" err="1"/>
              <a:t>ausfüllen</a:t>
            </a:r>
            <a:endParaRPr lang="en-GB" dirty="0"/>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Bitte </a:t>
            </a:r>
            <a:r>
              <a:rPr lang="en-GB" dirty="0" err="1"/>
              <a:t>hier</a:t>
            </a:r>
            <a:r>
              <a:rPr lang="en-GB" dirty="0"/>
              <a:t> </a:t>
            </a:r>
            <a:r>
              <a:rPr lang="en-GB" dirty="0" err="1"/>
              <a:t>ausfüllen</a:t>
            </a:r>
            <a:endParaRPr lang="en-GB" dirty="0"/>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Gib </a:t>
            </a:r>
            <a:r>
              <a:rPr lang="en-GB" dirty="0" err="1"/>
              <a:t>eine</a:t>
            </a:r>
            <a:r>
              <a:rPr lang="en-GB" dirty="0"/>
              <a:t> </a:t>
            </a:r>
            <a:r>
              <a:rPr lang="en-GB" dirty="0" err="1"/>
              <a:t>kurze</a:t>
            </a:r>
            <a:r>
              <a:rPr lang="en-GB" dirty="0"/>
              <a:t> </a:t>
            </a:r>
            <a:r>
              <a:rPr lang="en-GB" dirty="0" err="1"/>
              <a:t>Einführung</a:t>
            </a:r>
            <a:r>
              <a:rPr lang="en-GB" dirty="0"/>
              <a:t> in </a:t>
            </a:r>
            <a:r>
              <a:rPr lang="en-GB" dirty="0" err="1"/>
              <a:t>eure</a:t>
            </a:r>
            <a:r>
              <a:rPr lang="en-GB" dirty="0"/>
              <a:t> </a:t>
            </a:r>
            <a:r>
              <a:rPr lang="en-GB" dirty="0" err="1"/>
              <a:t>Lösung</a:t>
            </a:r>
            <a:r>
              <a:rPr lang="en-GB" dirty="0"/>
              <a:t>.</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780889"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VORSTELLUNG</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882520"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UNIVERSITÄT (falls </a:t>
            </a:r>
            <a:r>
              <a:rPr lang="de-DE" sz="1400" b="1" noProof="0" dirty="0">
                <a:solidFill>
                  <a:schemeClr val="bg2"/>
                </a:solidFill>
                <a:latin typeface="Segoe UI" panose="020B0502040204020203" pitchFamily="34" charset="0"/>
                <a:cs typeface="Segoe UI" panose="020B0502040204020203" pitchFamily="34" charset="0"/>
              </a:rPr>
              <a:t>zutreffend</a:t>
            </a:r>
            <a:r>
              <a:rPr lang="en-US" sz="1400" b="1" dirty="0">
                <a:solidFill>
                  <a:schemeClr val="bg2"/>
                </a:solidFill>
                <a:latin typeface="Segoe UI" panose="020B0502040204020203" pitchFamily="34" charset="0"/>
                <a:cs typeface="Segoe UI" panose="020B0502040204020203" pitchFamily="34" charset="0"/>
              </a:rPr>
              <a:t>)</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Bitte </a:t>
            </a:r>
            <a:r>
              <a:rPr lang="en-GB" dirty="0" err="1"/>
              <a:t>hier</a:t>
            </a:r>
            <a:r>
              <a:rPr lang="en-GB" dirty="0"/>
              <a:t> </a:t>
            </a:r>
            <a:r>
              <a:rPr lang="en-GB" dirty="0" err="1"/>
              <a:t>ausfüllen</a:t>
            </a:r>
            <a:endParaRPr lang="en-GB" dirty="0"/>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3258008" cy="307777"/>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GRÜNDUNGSJAHR (falls </a:t>
            </a:r>
            <a:r>
              <a:rPr lang="de-DE" sz="1400" b="1" noProof="0" dirty="0">
                <a:solidFill>
                  <a:schemeClr val="bg2"/>
                </a:solidFill>
                <a:latin typeface="Segoe UI" panose="020B0502040204020203" pitchFamily="34" charset="0"/>
                <a:cs typeface="Segoe UI" panose="020B0502040204020203" pitchFamily="34" charset="0"/>
              </a:rPr>
              <a:t>zutreffend</a:t>
            </a:r>
            <a:r>
              <a:rPr lang="en-US" sz="1400" b="1" dirty="0">
                <a:solidFill>
                  <a:schemeClr val="bg2"/>
                </a:solidFill>
                <a:latin typeface="Segoe UI" panose="020B0502040204020203" pitchFamily="34" charset="0"/>
                <a:cs typeface="Segoe UI" panose="020B0502040204020203" pitchFamily="34" charset="0"/>
              </a:rPr>
              <a:t>)</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Bitte </a:t>
            </a:r>
            <a:r>
              <a:rPr lang="en-GB" dirty="0" err="1"/>
              <a:t>hier</a:t>
            </a:r>
            <a:r>
              <a:rPr lang="en-GB" dirty="0"/>
              <a:t> </a:t>
            </a:r>
            <a:r>
              <a:rPr lang="en-GB" dirty="0" err="1"/>
              <a:t>ausfüllen</a:t>
            </a:r>
            <a:endParaRPr lang="en-GB" dirty="0"/>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594981" y="5405796"/>
            <a:ext cx="1999148" cy="950525"/>
          </a:xfrm>
        </p:spPr>
        <p:txBody>
          <a:bodyPr>
            <a:normAutofit/>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NAME DER LÖSUNG</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4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Team Bild (</a:t>
            </a:r>
            <a:r>
              <a:rPr lang="en-US" dirty="0" err="1"/>
              <a:t>freiwillig</a:t>
            </a:r>
            <a:r>
              <a:rPr lang="en-US" dirty="0"/>
              <a:t>)</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236174"/>
            <a:ext cx="1140953" cy="738664"/>
          </a:xfrm>
          <a:prstGeom prst="rect">
            <a:avLst/>
          </a:prstGeom>
          <a:noFill/>
        </p:spPr>
        <p:txBody>
          <a:bodyPr wrap="none" rtlCol="0" anchor="ctr">
            <a:spAutoFit/>
          </a:bodyPr>
          <a:lstStyle/>
          <a:p>
            <a:r>
              <a:rPr lang="en-US" sz="1400" b="1" dirty="0">
                <a:solidFill>
                  <a:schemeClr val="bg2"/>
                </a:solidFill>
                <a:latin typeface="Segoe UI" panose="020B0502040204020203" pitchFamily="34" charset="0"/>
                <a:cs typeface="Segoe UI" panose="020B0502040204020203" pitchFamily="34" charset="0"/>
              </a:rPr>
              <a:t>LOGO</a:t>
            </a:r>
            <a:br>
              <a:rPr lang="en-US" sz="1400" b="1" dirty="0">
                <a:solidFill>
                  <a:schemeClr val="bg2"/>
                </a:solidFill>
                <a:latin typeface="Segoe UI" panose="020B0502040204020203" pitchFamily="34" charset="0"/>
                <a:cs typeface="Segoe UI" panose="020B0502040204020203" pitchFamily="34" charset="0"/>
              </a:rPr>
            </a:br>
            <a:r>
              <a:rPr lang="en-US" sz="1400" b="1" dirty="0">
                <a:solidFill>
                  <a:schemeClr val="bg2"/>
                </a:solidFill>
                <a:latin typeface="Segoe UI" panose="020B0502040204020203" pitchFamily="34" charset="0"/>
                <a:cs typeface="Segoe UI" panose="020B0502040204020203" pitchFamily="34" charset="0"/>
              </a:rPr>
              <a:t>(falls </a:t>
            </a:r>
            <a:br>
              <a:rPr lang="en-US" sz="1400" b="1" dirty="0">
                <a:solidFill>
                  <a:schemeClr val="bg2"/>
                </a:solidFill>
                <a:latin typeface="Segoe UI" panose="020B0502040204020203" pitchFamily="34" charset="0"/>
                <a:cs typeface="Segoe UI" panose="020B0502040204020203" pitchFamily="34" charset="0"/>
              </a:rPr>
            </a:br>
            <a:r>
              <a:rPr lang="de-DE" sz="1400" b="1" noProof="0" dirty="0">
                <a:solidFill>
                  <a:schemeClr val="bg2"/>
                </a:solidFill>
                <a:latin typeface="Segoe UI" panose="020B0502040204020203" pitchFamily="34" charset="0"/>
                <a:cs typeface="Segoe UI" panose="020B0502040204020203" pitchFamily="34" charset="0"/>
              </a:rPr>
              <a:t>zutreffend</a:t>
            </a:r>
            <a:r>
              <a:rPr lang="en-US" sz="1400" b="1" dirty="0">
                <a:solidFill>
                  <a:schemeClr val="bg2"/>
                </a:solidFill>
                <a:latin typeface="Segoe UI" panose="020B0502040204020203" pitchFamily="34" charset="0"/>
                <a:cs typeface="Segoe UI" panose="020B0502040204020203" pitchFamily="34" charset="0"/>
              </a:rPr>
              <a:t>)</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spTree>
    <p:extLst>
      <p:ext uri="{BB962C8B-B14F-4D97-AF65-F5344CB8AC3E}">
        <p14:creationId xmlns:p14="http://schemas.microsoft.com/office/powerpoint/2010/main" val="1501148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spTree>
    <p:extLst>
      <p:ext uri="{BB962C8B-B14F-4D97-AF65-F5344CB8AC3E}">
        <p14:creationId xmlns:p14="http://schemas.microsoft.com/office/powerpoint/2010/main" val="208838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758080"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LEITFADEN &amp; ANFORDERUNGEN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667333"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DETAILLIERTE LÖSUNG</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p:nvPr>
        </p:nvSpPr>
        <p:spPr>
          <a:xfrm>
            <a:off x="248478" y="1587171"/>
            <a:ext cx="3594179" cy="4676881"/>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1835759"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2. LÖSUNG</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dirty="0"/>
              <a:t>Bild</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dirty="0"/>
              <a:t>Bild</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Stell deine Lösung vor. Wenn du mehr Platz </a:t>
            </a:r>
            <a:r>
              <a:rPr lang="de-DE" dirty="0" err="1"/>
              <a:t>benötigtst</a:t>
            </a:r>
            <a:r>
              <a:rPr lang="de-DE" dirty="0"/>
              <a:t>, kannst du die Folie am Ende nutzen. Um deine Lösung zu supporten, kannst du die Lösung oder das Konzept mit Bildern von Prototypen, Produkten, Grafiken usw. visualisieren.</a:t>
            </a:r>
            <a:endParaRPr lang="en-GB" dirty="0"/>
          </a:p>
          <a:p>
            <a:pPr lvl="0"/>
            <a:endParaRPr lang="en-GB" dirty="0"/>
          </a:p>
        </p:txBody>
      </p:sp>
    </p:spTree>
    <p:extLst>
      <p:ext uri="{BB962C8B-B14F-4D97-AF65-F5344CB8AC3E}">
        <p14:creationId xmlns:p14="http://schemas.microsoft.com/office/powerpoint/2010/main" val="34850441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8045" y="709829"/>
            <a:ext cx="6066300"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167578" y="938728"/>
            <a:ext cx="1705275"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KERNFRAGE 1</a:t>
            </a:r>
            <a:endParaRPr lang="de-DE" b="1" noProof="0" dirty="0">
              <a:solidFill>
                <a:schemeClr val="bg1"/>
              </a:solidFill>
              <a:latin typeface="Segoe UI" panose="020B0502040204020203" pitchFamily="34" charset="0"/>
              <a:cs typeface="Segoe UI" panose="020B0502040204020203" pitchFamily="34" charset="0"/>
            </a:endParaRP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319595" y="2536829"/>
            <a:ext cx="5443200" cy="3751200"/>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err="1"/>
              <a:t>Kurze</a:t>
            </a:r>
            <a:r>
              <a:rPr lang="en-GB" dirty="0"/>
              <a:t> </a:t>
            </a:r>
            <a:r>
              <a:rPr lang="en-GB" dirty="0" err="1"/>
              <a:t>Antwort</a:t>
            </a:r>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577506"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3. CHALLENGE-SPEZIFISCHE KERNFRAGEN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6096000" y="709828"/>
            <a:ext cx="6066300"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319595" y="1607300"/>
            <a:ext cx="5401243" cy="584775"/>
          </a:xfrm>
          <a:prstGeom prst="rect">
            <a:avLst/>
          </a:prstGeom>
          <a:noFill/>
        </p:spPr>
        <p:txBody>
          <a:bodyPr wrap="square" rtlCol="0" anchor="ctr">
            <a:spAutoFit/>
          </a:bodyPr>
          <a:lstStyle/>
          <a:p>
            <a:r>
              <a:rPr lang="de-DE" sz="1600" b="0" noProof="0" dirty="0">
                <a:solidFill>
                  <a:schemeClr val="bg1"/>
                </a:solidFill>
                <a:latin typeface="Segoe UI" panose="020B0502040204020203" pitchFamily="34" charset="0"/>
                <a:cs typeface="Segoe UI" panose="020B0502040204020203" pitchFamily="34" charset="0"/>
              </a:rPr>
              <a:t>Wie hilft euer Lösungsansatz für eine gesteigerte Kundeninteraktion und optimierte Customer Experience?</a:t>
            </a:r>
          </a:p>
        </p:txBody>
      </p:sp>
      <p:sp>
        <p:nvSpPr>
          <p:cNvPr id="6" name="TextBox 5">
            <a:extLst>
              <a:ext uri="{FF2B5EF4-FFF2-40B4-BE49-F238E27FC236}">
                <a16:creationId xmlns:a16="http://schemas.microsoft.com/office/drawing/2014/main" id="{4C24A9EB-41FA-41D8-BA69-871ACB50E6EB}"/>
              </a:ext>
            </a:extLst>
          </p:cNvPr>
          <p:cNvSpPr txBox="1"/>
          <p:nvPr userDrawn="1"/>
        </p:nvSpPr>
        <p:spPr>
          <a:xfrm>
            <a:off x="8244452" y="921476"/>
            <a:ext cx="1769395" cy="369332"/>
          </a:xfrm>
          <a:prstGeom prst="rect">
            <a:avLst/>
          </a:prstGeom>
          <a:noFill/>
        </p:spPr>
        <p:txBody>
          <a:bodyPr wrap="none" rtlCol="0">
            <a:spAutoFit/>
          </a:bodyPr>
          <a:lstStyle/>
          <a:p>
            <a:r>
              <a:rPr lang="en-US" b="1" dirty="0">
                <a:solidFill>
                  <a:schemeClr val="tx2">
                    <a:lumMod val="25000"/>
                  </a:schemeClr>
                </a:solidFill>
                <a:latin typeface="Segoe UI" panose="020B0502040204020203" pitchFamily="34" charset="0"/>
                <a:cs typeface="Segoe UI" panose="020B0502040204020203" pitchFamily="34" charset="0"/>
              </a:rPr>
              <a:t>KERNFRAGE 2 </a:t>
            </a:r>
            <a:endParaRPr lang="de-DE" b="1" noProof="0" dirty="0">
              <a:solidFill>
                <a:schemeClr val="tx2">
                  <a:lumMod val="25000"/>
                </a:schemeClr>
              </a:solidFill>
              <a:latin typeface="Segoe UI" panose="020B0502040204020203" pitchFamily="34" charset="0"/>
              <a:cs typeface="Segoe UI" panose="020B0502040204020203" pitchFamily="34" charset="0"/>
            </a:endParaRP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6383547" y="2536167"/>
            <a:ext cx="5443268" cy="3751862"/>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err="1"/>
              <a:t>Kurze</a:t>
            </a:r>
            <a:r>
              <a:rPr lang="en-GB" dirty="0"/>
              <a:t> </a:t>
            </a:r>
            <a:r>
              <a:rPr lang="en-GB" dirty="0" err="1"/>
              <a:t>Antwort</a:t>
            </a:r>
            <a:endParaRPr lang="en-GB" dirty="0"/>
          </a:p>
        </p:txBody>
      </p:sp>
      <p:sp>
        <p:nvSpPr>
          <p:cNvPr id="4" name="TextBox 2">
            <a:extLst>
              <a:ext uri="{FF2B5EF4-FFF2-40B4-BE49-F238E27FC236}">
                <a16:creationId xmlns:a16="http://schemas.microsoft.com/office/drawing/2014/main" id="{3E8FEA28-274D-7B0B-CEC7-18C29253D876}"/>
              </a:ext>
            </a:extLst>
          </p:cNvPr>
          <p:cNvSpPr txBox="1"/>
          <p:nvPr userDrawn="1"/>
        </p:nvSpPr>
        <p:spPr>
          <a:xfrm>
            <a:off x="6383547" y="1607300"/>
            <a:ext cx="5443268" cy="584775"/>
          </a:xfrm>
          <a:prstGeom prst="rect">
            <a:avLst/>
          </a:prstGeom>
          <a:noFill/>
        </p:spPr>
        <p:txBody>
          <a:bodyPr wrap="square" rtlCol="0" anchor="ctr">
            <a:spAutoFit/>
          </a:bodyPr>
          <a:lstStyle/>
          <a:p>
            <a:r>
              <a:rPr lang="de-DE" sz="1600" b="0" noProof="0" dirty="0">
                <a:solidFill>
                  <a:schemeClr val="tx2">
                    <a:lumMod val="25000"/>
                  </a:schemeClr>
                </a:solidFill>
                <a:latin typeface="Segoe UI" panose="020B0502040204020203" pitchFamily="34" charset="0"/>
                <a:cs typeface="Segoe UI" panose="020B0502040204020203" pitchFamily="34" charset="0"/>
              </a:rPr>
              <a:t>Wie trägt eure Lösung zu einer gesteigerten internen Akzeptanz und einer erhöhten Mitarbeiterbeteiligung bei?</a:t>
            </a:r>
          </a:p>
        </p:txBody>
      </p:sp>
    </p:spTree>
    <p:extLst>
      <p:ext uri="{BB962C8B-B14F-4D97-AF65-F5344CB8AC3E}">
        <p14:creationId xmlns:p14="http://schemas.microsoft.com/office/powerpoint/2010/main" val="3371246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354234" cy="369332"/>
          </a:xfrm>
          <a:prstGeom prst="rect">
            <a:avLst/>
          </a:prstGeom>
          <a:noFill/>
        </p:spPr>
        <p:txBody>
          <a:bodyPr wrap="none" rtlCol="0">
            <a:spAutoFit/>
          </a:bodyPr>
          <a:lstStyle/>
          <a:p>
            <a:r>
              <a:rPr lang="en-US" b="1" dirty="0">
                <a:solidFill>
                  <a:schemeClr val="bg1"/>
                </a:solidFill>
                <a:latin typeface="Segoe UI" panose="020B0502040204020203" pitchFamily="34" charset="0"/>
                <a:cs typeface="Segoe UI" panose="020B0502040204020203" pitchFamily="34" charset="0"/>
              </a:rPr>
              <a:t>UMSETZUNGSPLAN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8070992" cy="369332"/>
          </a:xfrm>
          <a:prstGeom prst="rect">
            <a:avLst/>
          </a:prstGeom>
          <a:noFill/>
        </p:spPr>
        <p:txBody>
          <a:bodyPr wrap="none" rtlCol="0">
            <a:spAutoFit/>
          </a:bodyPr>
          <a:lstStyle/>
          <a:p>
            <a:r>
              <a:rPr lang="de-DE" b="1" dirty="0">
                <a:latin typeface="Segoe UI" panose="020B0502040204020203" pitchFamily="34" charset="0"/>
                <a:cs typeface="Segoe UI" panose="020B0502040204020203" pitchFamily="34" charset="0"/>
              </a:rPr>
              <a:t>ERWÜNSCHTE ERGEBNISARTEN / MODELLE FÜR DIE ZUSAMMENARBEIT</a:t>
            </a:r>
            <a:endParaRPr lang="de-DE" dirty="0">
              <a:latin typeface="Segoe UI" panose="020B0502040204020203" pitchFamily="34" charset="0"/>
              <a:cs typeface="Segoe UI" panose="020B0502040204020203" pitchFamily="34" charset="0"/>
            </a:endParaRP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dirty="0"/>
              <a:t>Wie </a:t>
            </a:r>
            <a:r>
              <a:rPr lang="en-GB" dirty="0" err="1"/>
              <a:t>könnte</a:t>
            </a:r>
            <a:r>
              <a:rPr lang="en-GB" dirty="0"/>
              <a:t> </a:t>
            </a:r>
            <a:r>
              <a:rPr lang="en-GB" dirty="0" err="1"/>
              <a:t>eine</a:t>
            </a:r>
            <a:r>
              <a:rPr lang="en-GB" dirty="0"/>
              <a:t> </a:t>
            </a:r>
            <a:r>
              <a:rPr lang="en-GB" dirty="0" err="1"/>
              <a:t>Umsetzung</a:t>
            </a:r>
            <a:r>
              <a:rPr lang="en-GB" dirty="0"/>
              <a:t> </a:t>
            </a:r>
            <a:r>
              <a:rPr lang="en-GB" dirty="0" err="1"/>
              <a:t>deiner</a:t>
            </a:r>
            <a:r>
              <a:rPr lang="en-GB" dirty="0"/>
              <a:t> Idee </a:t>
            </a:r>
            <a:r>
              <a:rPr lang="en-GB" dirty="0" err="1"/>
              <a:t>aussehen</a:t>
            </a:r>
            <a:r>
              <a:rPr lang="en-GB" dirty="0"/>
              <a:t>?</a:t>
            </a:r>
          </a:p>
          <a:p>
            <a:pPr lvl="0"/>
            <a:endParaRPr lang="en-GB" dirty="0"/>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4. KOLLABORATION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2675732" cy="369332"/>
          </a:xfrm>
          <a:prstGeom prst="rect">
            <a:avLst/>
          </a:prstGeom>
          <a:noFill/>
        </p:spPr>
        <p:txBody>
          <a:bodyPr wrap="none" rtlCol="0">
            <a:spAutoFit/>
          </a:bodyPr>
          <a:lstStyle/>
          <a:p>
            <a:r>
              <a:rPr lang="en-US" b="1" dirty="0">
                <a:latin typeface="Segoe UI" panose="020B0502040204020203" pitchFamily="34" charset="0"/>
                <a:cs typeface="Segoe UI" panose="020B0502040204020203" pitchFamily="34" charset="0"/>
              </a:rPr>
              <a:t>QUELLEN (FREIWILLIG)</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de-DE" dirty="0"/>
              <a:t>Was ist deine Motivation, an der Challenge teilzunehmen? / Welche potenziellen zukünftigen Kooperationsmodelle sind für dich interessant? / Welche Arten von Ergebnissen wünschst du dir?</a:t>
            </a:r>
            <a:endParaRPr lang="en-GB" dirty="0"/>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de-DE" dirty="0"/>
              <a:t>Falls zutreffend, informiere uns über frühere Projekte, Referenzen, Qualifikationen, interessante Partnerschaften usw.</a:t>
            </a:r>
            <a:endParaRPr lang="en-GB" dirty="0"/>
          </a:p>
        </p:txBody>
      </p:sp>
    </p:spTree>
    <p:extLst>
      <p:ext uri="{BB962C8B-B14F-4D97-AF65-F5344CB8AC3E}">
        <p14:creationId xmlns:p14="http://schemas.microsoft.com/office/powerpoint/2010/main" val="3859855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de-DE" b="1" dirty="0"/>
              <a:t>GIBT ES ETWAS HINZUZUFÜGEN?</a:t>
            </a:r>
            <a:endParaRPr lang="de-DE" dirty="0"/>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dirty="0"/>
              <a:t>Kein Problem – kopiere diese Folie und füge sie ein, wenn du weitere Informationen hinzufügen möchtest</a:t>
            </a:r>
            <a:endParaRPr lang="en-GB" dirty="0"/>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dirty="0"/>
              <a:t>Bild/</a:t>
            </a:r>
            <a:r>
              <a:rPr lang="en-US" dirty="0" err="1"/>
              <a:t>Grafik</a:t>
            </a:r>
            <a:endParaRPr lang="en-US" dirty="0"/>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dirty="0"/>
              <a:t>Bild/</a:t>
            </a:r>
            <a:r>
              <a:rPr lang="en-US" dirty="0" err="1"/>
              <a:t>Grafik</a:t>
            </a:r>
            <a:endParaRPr lang="en-US" dirty="0"/>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86" r:id="rId2"/>
    <p:sldLayoutId id="2147483679" r:id="rId3"/>
    <p:sldLayoutId id="2147483680" r:id="rId4"/>
    <p:sldLayoutId id="2147483681" r:id="rId5"/>
    <p:sldLayoutId id="2147483678" r:id="rId6"/>
    <p:sldLayoutId id="2147483684" r:id="rId7"/>
    <p:sldLayoutId id="2147483683" r:id="rId8"/>
    <p:sldLayoutId id="2147483674" r:id="rId9"/>
    <p:sldLayoutId id="2147483687" r:id="rId10"/>
    <p:sldLayoutId id="2147483688"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https://app.ekipa.de/challenges/health-aok-hessen/brief"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322B4D1C-17D9-F2D8-AE88-CF520DCC78E2}"/>
              </a:ext>
            </a:extLst>
          </p:cNvPr>
          <p:cNvSpPr>
            <a:spLocks noGrp="1"/>
          </p:cNvSpPr>
          <p:nvPr>
            <p:ph type="body" idx="17"/>
          </p:nvPr>
        </p:nvSpPr>
        <p:spPr>
          <a:xfrm>
            <a:off x="399410" y="5670238"/>
            <a:ext cx="6828704" cy="459323"/>
          </a:xfrm>
        </p:spPr>
        <p:txBody>
          <a:bodyPr/>
          <a:lstStyle/>
          <a:p>
            <a:endParaRPr lang="de-DE" dirty="0"/>
          </a:p>
        </p:txBody>
      </p:sp>
    </p:spTree>
    <p:extLst>
      <p:ext uri="{BB962C8B-B14F-4D97-AF65-F5344CB8AC3E}">
        <p14:creationId xmlns:p14="http://schemas.microsoft.com/office/powerpoint/2010/main" val="3988847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dirty="0"/>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dirty="0"/>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1D89EDAE-5882-69EA-1873-1E9182381AC3}"/>
              </a:ext>
            </a:extLst>
          </p:cNvPr>
          <p:cNvSpPr>
            <a:spLocks noGrp="1"/>
          </p:cNvSpPr>
          <p:nvPr>
            <p:ph type="body" idx="14"/>
          </p:nvPr>
        </p:nvSpPr>
        <p:spPr/>
        <p:txBody>
          <a:bodyPr/>
          <a:lstStyle/>
          <a:p>
            <a:r>
              <a:rPr lang="de-DE" dirty="0"/>
              <a:t>Die AOK Hessen koordiniert Serviceleistungen flächendeckend über eine zentrale Einheit und sucht Ansätze, Lösungen und Partner, um aufbauend auf der bestehenden Infrastruktur neue Lösungen zu entwickeln. Folgende Themenbereiche sind besonders relevant: :</a:t>
            </a:r>
          </a:p>
          <a:p>
            <a:pPr marL="342900" indent="-342900">
              <a:buFont typeface="+mj-lt"/>
              <a:buAutoNum type="arabicPeriod"/>
            </a:pPr>
            <a:r>
              <a:rPr lang="de-DE" b="1" dirty="0"/>
              <a:t>Omnichannel-Strategie (OKM)</a:t>
            </a:r>
          </a:p>
          <a:p>
            <a:pPr marL="342900" indent="-342900">
              <a:buFont typeface="+mj-lt"/>
              <a:buAutoNum type="arabicPeriod"/>
            </a:pPr>
            <a:r>
              <a:rPr lang="de-DE" b="1" dirty="0"/>
              <a:t>Tagessteuerung &amp; Echtzeit-Dashboard</a:t>
            </a:r>
          </a:p>
          <a:p>
            <a:pPr marL="342900" indent="-342900">
              <a:buFont typeface="+mj-lt"/>
              <a:buAutoNum type="arabicPeriod"/>
            </a:pPr>
            <a:r>
              <a:rPr lang="de-DE" b="1" dirty="0"/>
              <a:t>Technologie &amp; Automatisierung</a:t>
            </a:r>
          </a:p>
          <a:p>
            <a:endParaRPr lang="en-US" b="1" dirty="0"/>
          </a:p>
          <a:p>
            <a:r>
              <a:rPr lang="de-DE" dirty="0"/>
              <a:t>Mehr Informationen über die Themenbereiche und Kriterien findest du hier:</a:t>
            </a:r>
          </a:p>
          <a:p>
            <a:r>
              <a:rPr lang="de-DE" dirty="0" err="1">
                <a:hlinkClick r:id="rId2"/>
              </a:rPr>
              <a:t>ekipa</a:t>
            </a:r>
            <a:r>
              <a:rPr lang="de-DE" dirty="0">
                <a:hlinkClick r:id="rId2"/>
              </a:rPr>
              <a:t> - Omnichannel Innovation für die AOK Hessen</a:t>
            </a:r>
            <a:endParaRPr lang="en-US" b="1" dirty="0"/>
          </a:p>
        </p:txBody>
      </p:sp>
      <p:sp>
        <p:nvSpPr>
          <p:cNvPr id="3" name="Content Placeholder 2">
            <a:extLst>
              <a:ext uri="{FF2B5EF4-FFF2-40B4-BE49-F238E27FC236}">
                <a16:creationId xmlns:a16="http://schemas.microsoft.com/office/drawing/2014/main" id="{647D1BAA-F92E-5208-ABA6-1893DD0CFF84}"/>
              </a:ext>
            </a:extLst>
          </p:cNvPr>
          <p:cNvSpPr>
            <a:spLocks noGrp="1"/>
          </p:cNvSpPr>
          <p:nvPr>
            <p:ph sz="quarter" idx="18"/>
          </p:nvPr>
        </p:nvSpPr>
        <p:spPr>
          <a:xfrm>
            <a:off x="4314813" y="4413506"/>
            <a:ext cx="3594179" cy="1885383"/>
          </a:xfrm>
        </p:spPr>
        <p:txBody>
          <a:bodyPr/>
          <a:lstStyle/>
          <a:p>
            <a:endParaRPr lang="en-US"/>
          </a:p>
        </p:txBody>
      </p:sp>
      <p:sp>
        <p:nvSpPr>
          <p:cNvPr id="4" name="Content Placeholder 3">
            <a:extLst>
              <a:ext uri="{FF2B5EF4-FFF2-40B4-BE49-F238E27FC236}">
                <a16:creationId xmlns:a16="http://schemas.microsoft.com/office/drawing/2014/main" id="{B184335D-3BE9-2E56-9E77-D0F2BD550E91}"/>
              </a:ext>
            </a:extLst>
          </p:cNvPr>
          <p:cNvSpPr>
            <a:spLocks noGrp="1"/>
          </p:cNvSpPr>
          <p:nvPr>
            <p:ph sz="quarter" idx="19"/>
          </p:nvPr>
        </p:nvSpPr>
        <p:spPr/>
        <p:txBody>
          <a:bodyPr/>
          <a:lstStyle/>
          <a:p>
            <a:endParaRPr lang="en-US"/>
          </a:p>
        </p:txBody>
      </p:sp>
      <p:sp>
        <p:nvSpPr>
          <p:cNvPr id="5" name="Text Placeholder 4">
            <a:extLst>
              <a:ext uri="{FF2B5EF4-FFF2-40B4-BE49-F238E27FC236}">
                <a16:creationId xmlns:a16="http://schemas.microsoft.com/office/drawing/2014/main" id="{AA4EBF9F-C0C7-D9FC-97EE-8FDC2B4A4718}"/>
              </a:ext>
            </a:extLst>
          </p:cNvPr>
          <p:cNvSpPr>
            <a:spLocks noGrp="1"/>
          </p:cNvSpPr>
          <p:nvPr>
            <p:ph type="body" idx="20"/>
          </p:nvPr>
        </p:nvSpPr>
        <p:spPr>
          <a:xfrm>
            <a:off x="4314813" y="1280570"/>
            <a:ext cx="7628709" cy="2799940"/>
          </a:xfrm>
        </p:spPr>
        <p:txBody>
          <a:bodyPr/>
          <a:lstStyle/>
          <a:p>
            <a:endParaRPr lang="en-US"/>
          </a:p>
        </p:txBody>
      </p:sp>
    </p:spTree>
    <p:extLst>
      <p:ext uri="{BB962C8B-B14F-4D97-AF65-F5344CB8AC3E}">
        <p14:creationId xmlns:p14="http://schemas.microsoft.com/office/powerpoint/2010/main" val="8867217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C6B4BBF1-31A7-1389-0F6D-DC59ACDF5273}"/>
              </a:ext>
            </a:extLst>
          </p:cNvPr>
          <p:cNvSpPr>
            <a:spLocks noGrp="1"/>
          </p:cNvSpPr>
          <p:nvPr>
            <p:ph type="body" idx="14"/>
          </p:nvPr>
        </p:nvSpPr>
        <p:spPr/>
        <p:txBody>
          <a:bodyPr>
            <a:normAutofit/>
          </a:bodyPr>
          <a:lstStyle/>
          <a:p>
            <a:endParaRPr lang="en-US" dirty="0"/>
          </a:p>
        </p:txBody>
      </p:sp>
      <p:sp>
        <p:nvSpPr>
          <p:cNvPr id="3" name="Text Placeholder 2">
            <a:extLst>
              <a:ext uri="{FF2B5EF4-FFF2-40B4-BE49-F238E27FC236}">
                <a16:creationId xmlns:a16="http://schemas.microsoft.com/office/drawing/2014/main" id="{49C4D240-B7EA-6283-08FD-BE5CA96CBAC8}"/>
              </a:ext>
            </a:extLst>
          </p:cNvPr>
          <p:cNvSpPr>
            <a:spLocks noGrp="1"/>
          </p:cNvSpPr>
          <p:nvPr>
            <p:ph type="body" idx="15"/>
          </p:nvPr>
        </p:nvSpPr>
        <p:spPr/>
        <p:txBody>
          <a:bodyPr/>
          <a:lstStyle/>
          <a:p>
            <a:endParaRPr lang="en-US"/>
          </a:p>
        </p:txBody>
      </p:sp>
    </p:spTree>
    <p:extLst>
      <p:ext uri="{BB962C8B-B14F-4D97-AF65-F5344CB8AC3E}">
        <p14:creationId xmlns:p14="http://schemas.microsoft.com/office/powerpoint/2010/main" val="53729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dirty="0"/>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dirty="0"/>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dirty="0"/>
          </a:p>
        </p:txBody>
      </p:sp>
    </p:spTree>
    <p:extLst>
      <p:ext uri="{BB962C8B-B14F-4D97-AF65-F5344CB8AC3E}">
        <p14:creationId xmlns:p14="http://schemas.microsoft.com/office/powerpoint/2010/main" val="550875588"/>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D3C3233-2051-425A-A4BF-BD40551106DA}">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4613504-31F2-4C58-B133-1871F623705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67</Words>
  <Application>Microsoft Office PowerPoint</Application>
  <PresentationFormat>Breitbild</PresentationFormat>
  <Paragraphs>9</Paragraphs>
  <Slides>6</Slides>
  <Notes>2</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Aptos</vt:lpstr>
      <vt:lpstr>Arial</vt:lpstr>
      <vt:lpstr>Segoe UI</vt:lpstr>
      <vt:lpstr>System Font Regular</vt:lpstr>
      <vt:lpstr>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Alexander Schießer</cp:lastModifiedBy>
  <cp:revision>2</cp:revision>
  <dcterms:created xsi:type="dcterms:W3CDTF">2024-03-10T13:25:42Z</dcterms:created>
  <dcterms:modified xsi:type="dcterms:W3CDTF">2024-12-02T13:52:15Z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