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2"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Yannis Frek" initials="YF" lastIdx="4" clrIdx="3">
    <p:extLst>
      <p:ext uri="{19B8F6BF-5375-455C-9EA6-DF929625EA0E}">
        <p15:presenceInfo xmlns:p15="http://schemas.microsoft.com/office/powerpoint/2012/main" userId="Yannis Fre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3792BC"/>
    <a:srgbClr val="A6C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01" autoAdjust="0"/>
    <p:restoredTop sz="93772" autoAdjust="0"/>
  </p:normalViewPr>
  <p:slideViewPr>
    <p:cSldViewPr snapToGrid="0">
      <p:cViewPr varScale="1">
        <p:scale>
          <a:sx n="86" d="100"/>
          <a:sy n="86" d="100"/>
        </p:scale>
        <p:origin x="533" y="72"/>
      </p:cViewPr>
      <p:guideLst>
        <p:guide orient="horz" pos="3158"/>
        <p:guide pos="77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nis Frek" userId="41af7858-dbb6-49d9-9273-45d960296d06" providerId="ADAL" clId="{A80CE485-93F5-4E45-8E17-7F155168D2DF}"/>
    <pc:docChg chg="undo custSel addSld delSld modSld sldOrd modMainMaster delSection modSection">
      <pc:chgData name="Yannis Frek" userId="41af7858-dbb6-49d9-9273-45d960296d06" providerId="ADAL" clId="{A80CE485-93F5-4E45-8E17-7F155168D2DF}" dt="2021-04-27T06:11:41.156" v="369" actId="2711"/>
      <pc:docMkLst>
        <pc:docMk/>
      </pc:docMkLst>
      <pc:sldChg chg="new">
        <pc:chgData name="Yannis Frek" userId="41af7858-dbb6-49d9-9273-45d960296d06" providerId="ADAL" clId="{A80CE485-93F5-4E45-8E17-7F155168D2DF}" dt="2021-04-23T11:07:03.776" v="329" actId="680"/>
        <pc:sldMkLst>
          <pc:docMk/>
          <pc:sldMk cId="3013352721" sldId="256"/>
        </pc:sldMkLst>
      </pc:sldChg>
      <pc:sldChg chg="new">
        <pc:chgData name="Yannis Frek" userId="41af7858-dbb6-49d9-9273-45d960296d06" providerId="ADAL" clId="{A80CE485-93F5-4E45-8E17-7F155168D2DF}" dt="2021-04-23T11:07:05.389" v="330" actId="680"/>
        <pc:sldMkLst>
          <pc:docMk/>
          <pc:sldMk cId="254839569" sldId="257"/>
        </pc:sldMkLst>
      </pc:sldChg>
      <pc:sldChg chg="del delCm">
        <pc:chgData name="Yannis Frek" userId="41af7858-dbb6-49d9-9273-45d960296d06" providerId="ADAL" clId="{A80CE485-93F5-4E45-8E17-7F155168D2DF}" dt="2021-04-23T11:07:01.640" v="328" actId="47"/>
        <pc:sldMkLst>
          <pc:docMk/>
          <pc:sldMk cId="3206604929" sldId="257"/>
        </pc:sldMkLst>
      </pc:sldChg>
      <pc:sldChg chg="new del">
        <pc:chgData name="Yannis Frek" userId="41af7858-dbb6-49d9-9273-45d960296d06" providerId="ADAL" clId="{A80CE485-93F5-4E45-8E17-7F155168D2DF}" dt="2021-04-23T11:08:12.219" v="343" actId="47"/>
        <pc:sldMkLst>
          <pc:docMk/>
          <pc:sldMk cId="852459671" sldId="258"/>
        </pc:sldMkLst>
      </pc:sldChg>
      <pc:sldChg chg="new">
        <pc:chgData name="Yannis Frek" userId="41af7858-dbb6-49d9-9273-45d960296d06" providerId="ADAL" clId="{A80CE485-93F5-4E45-8E17-7F155168D2DF}" dt="2021-04-23T11:08:47.674" v="345" actId="680"/>
        <pc:sldMkLst>
          <pc:docMk/>
          <pc:sldMk cId="1817042550" sldId="258"/>
        </pc:sldMkLst>
      </pc:sldChg>
      <pc:sldChg chg="del">
        <pc:chgData name="Yannis Frek" userId="41af7858-dbb6-49d9-9273-45d960296d06" providerId="ADAL" clId="{A80CE485-93F5-4E45-8E17-7F155168D2DF}" dt="2021-04-23T11:07:01.640" v="328" actId="47"/>
        <pc:sldMkLst>
          <pc:docMk/>
          <pc:sldMk cId="3016401143" sldId="258"/>
        </pc:sldMkLst>
      </pc:sldChg>
      <pc:sldChg chg="new">
        <pc:chgData name="Yannis Frek" userId="41af7858-dbb6-49d9-9273-45d960296d06" providerId="ADAL" clId="{A80CE485-93F5-4E45-8E17-7F155168D2DF}" dt="2021-04-23T11:08:48.989" v="346" actId="680"/>
        <pc:sldMkLst>
          <pc:docMk/>
          <pc:sldMk cId="837650231" sldId="259"/>
        </pc:sldMkLst>
      </pc:sldChg>
      <pc:sldChg chg="new del">
        <pc:chgData name="Yannis Frek" userId="41af7858-dbb6-49d9-9273-45d960296d06" providerId="ADAL" clId="{A80CE485-93F5-4E45-8E17-7F155168D2DF}" dt="2021-04-23T11:08:12.219" v="343" actId="47"/>
        <pc:sldMkLst>
          <pc:docMk/>
          <pc:sldMk cId="3908948275" sldId="259"/>
        </pc:sldMkLst>
      </pc:sldChg>
      <pc:sldChg chg="delSp new mod">
        <pc:chgData name="Yannis Frek" userId="41af7858-dbb6-49d9-9273-45d960296d06" providerId="ADAL" clId="{A80CE485-93F5-4E45-8E17-7F155168D2DF}" dt="2021-04-23T11:09:25.060" v="363" actId="478"/>
        <pc:sldMkLst>
          <pc:docMk/>
          <pc:sldMk cId="1486045891" sldId="260"/>
        </pc:sldMkLst>
        <pc:spChg chg="del">
          <ac:chgData name="Yannis Frek" userId="41af7858-dbb6-49d9-9273-45d960296d06" providerId="ADAL" clId="{A80CE485-93F5-4E45-8E17-7F155168D2DF}" dt="2021-04-23T11:09:23.669" v="362" actId="478"/>
          <ac:spMkLst>
            <pc:docMk/>
            <pc:sldMk cId="1486045891" sldId="260"/>
            <ac:spMk id="2" creationId="{42DBB041-9A31-432B-9B43-CEC7F731EA09}"/>
          </ac:spMkLst>
        </pc:spChg>
        <pc:spChg chg="del">
          <ac:chgData name="Yannis Frek" userId="41af7858-dbb6-49d9-9273-45d960296d06" providerId="ADAL" clId="{A80CE485-93F5-4E45-8E17-7F155168D2DF}" dt="2021-04-23T11:09:25.060" v="363" actId="478"/>
          <ac:spMkLst>
            <pc:docMk/>
            <pc:sldMk cId="1486045891" sldId="260"/>
            <ac:spMk id="3" creationId="{72E10978-0F75-42AD-A90F-2125847C378B}"/>
          </ac:spMkLst>
        </pc:spChg>
        <pc:spChg chg="del">
          <ac:chgData name="Yannis Frek" userId="41af7858-dbb6-49d9-9273-45d960296d06" providerId="ADAL" clId="{A80CE485-93F5-4E45-8E17-7F155168D2DF}" dt="2021-04-23T11:08:59.404" v="350" actId="478"/>
          <ac:spMkLst>
            <pc:docMk/>
            <pc:sldMk cId="1486045891" sldId="260"/>
            <ac:spMk id="4" creationId="{ABFF4F9B-C028-404B-823B-FDD17A166E9E}"/>
          </ac:spMkLst>
        </pc:spChg>
      </pc:sldChg>
      <pc:sldChg chg="new del">
        <pc:chgData name="Yannis Frek" userId="41af7858-dbb6-49d9-9273-45d960296d06" providerId="ADAL" clId="{A80CE485-93F5-4E45-8E17-7F155168D2DF}" dt="2021-04-23T11:08:12.219" v="343" actId="47"/>
        <pc:sldMkLst>
          <pc:docMk/>
          <pc:sldMk cId="4287823377" sldId="260"/>
        </pc:sldMkLst>
      </pc:sldChg>
      <pc:sldChg chg="new">
        <pc:chgData name="Yannis Frek" userId="41af7858-dbb6-49d9-9273-45d960296d06" providerId="ADAL" clId="{A80CE485-93F5-4E45-8E17-7F155168D2DF}" dt="2021-04-23T11:08:51.722" v="348" actId="680"/>
        <pc:sldMkLst>
          <pc:docMk/>
          <pc:sldMk cId="1167618416" sldId="261"/>
        </pc:sldMkLst>
      </pc:sldChg>
      <pc:sldChg chg="new del">
        <pc:chgData name="Yannis Frek" userId="41af7858-dbb6-49d9-9273-45d960296d06" providerId="ADAL" clId="{A80CE485-93F5-4E45-8E17-7F155168D2DF}" dt="2021-04-23T11:08:12.219" v="343" actId="47"/>
        <pc:sldMkLst>
          <pc:docMk/>
          <pc:sldMk cId="2063040778" sldId="261"/>
        </pc:sldMkLst>
      </pc:sldChg>
      <pc:sldChg chg="new">
        <pc:chgData name="Yannis Frek" userId="41af7858-dbb6-49d9-9273-45d960296d06" providerId="ADAL" clId="{A80CE485-93F5-4E45-8E17-7F155168D2DF}" dt="2021-04-23T11:08:56.009" v="349" actId="680"/>
        <pc:sldMkLst>
          <pc:docMk/>
          <pc:sldMk cId="2492000817" sldId="262"/>
        </pc:sldMkLst>
      </pc:sldChg>
      <pc:sldChg chg="new del">
        <pc:chgData name="Yannis Frek" userId="41af7858-dbb6-49d9-9273-45d960296d06" providerId="ADAL" clId="{A80CE485-93F5-4E45-8E17-7F155168D2DF}" dt="2021-04-23T11:08:12.219" v="343" actId="47"/>
        <pc:sldMkLst>
          <pc:docMk/>
          <pc:sldMk cId="3826965947" sldId="262"/>
        </pc:sldMkLst>
      </pc:sldChg>
      <pc:sldChg chg="new del">
        <pc:chgData name="Yannis Frek" userId="41af7858-dbb6-49d9-9273-45d960296d06" providerId="ADAL" clId="{A80CE485-93F5-4E45-8E17-7F155168D2DF}" dt="2021-04-23T11:08:12.219" v="343" actId="47"/>
        <pc:sldMkLst>
          <pc:docMk/>
          <pc:sldMk cId="963801014" sldId="263"/>
        </pc:sldMkLst>
      </pc:sldChg>
      <pc:sldChg chg="new">
        <pc:chgData name="Yannis Frek" userId="41af7858-dbb6-49d9-9273-45d960296d06" providerId="ADAL" clId="{A80CE485-93F5-4E45-8E17-7F155168D2DF}" dt="2021-04-23T11:09:03.665" v="351" actId="680"/>
        <pc:sldMkLst>
          <pc:docMk/>
          <pc:sldMk cId="2547561225" sldId="263"/>
        </pc:sldMkLst>
      </pc:sldChg>
      <pc:sldChg chg="new">
        <pc:chgData name="Yannis Frek" userId="41af7858-dbb6-49d9-9273-45d960296d06" providerId="ADAL" clId="{A80CE485-93F5-4E45-8E17-7F155168D2DF}" dt="2021-04-23T11:09:05.391" v="352" actId="680"/>
        <pc:sldMkLst>
          <pc:docMk/>
          <pc:sldMk cId="1068257277" sldId="264"/>
        </pc:sldMkLst>
      </pc:sldChg>
      <pc:sldChg chg="new del">
        <pc:chgData name="Yannis Frek" userId="41af7858-dbb6-49d9-9273-45d960296d06" providerId="ADAL" clId="{A80CE485-93F5-4E45-8E17-7F155168D2DF}" dt="2021-04-23T11:08:12.219" v="343" actId="47"/>
        <pc:sldMkLst>
          <pc:docMk/>
          <pc:sldMk cId="1718470487" sldId="264"/>
        </pc:sldMkLst>
      </pc:sldChg>
      <pc:sldChg chg="new del">
        <pc:chgData name="Yannis Frek" userId="41af7858-dbb6-49d9-9273-45d960296d06" providerId="ADAL" clId="{A80CE485-93F5-4E45-8E17-7F155168D2DF}" dt="2021-04-23T11:08:12.219" v="343" actId="47"/>
        <pc:sldMkLst>
          <pc:docMk/>
          <pc:sldMk cId="28076177" sldId="265"/>
        </pc:sldMkLst>
      </pc:sldChg>
      <pc:sldChg chg="new">
        <pc:chgData name="Yannis Frek" userId="41af7858-dbb6-49d9-9273-45d960296d06" providerId="ADAL" clId="{A80CE485-93F5-4E45-8E17-7F155168D2DF}" dt="2021-04-23T11:09:06.703" v="353" actId="680"/>
        <pc:sldMkLst>
          <pc:docMk/>
          <pc:sldMk cId="2311421594" sldId="265"/>
        </pc:sldMkLst>
      </pc:sldChg>
      <pc:sldChg chg="new">
        <pc:chgData name="Yannis Frek" userId="41af7858-dbb6-49d9-9273-45d960296d06" providerId="ADAL" clId="{A80CE485-93F5-4E45-8E17-7F155168D2DF}" dt="2021-04-23T11:09:08.053" v="354" actId="680"/>
        <pc:sldMkLst>
          <pc:docMk/>
          <pc:sldMk cId="1964808070" sldId="266"/>
        </pc:sldMkLst>
      </pc:sldChg>
      <pc:sldChg chg="new del">
        <pc:chgData name="Yannis Frek" userId="41af7858-dbb6-49d9-9273-45d960296d06" providerId="ADAL" clId="{A80CE485-93F5-4E45-8E17-7F155168D2DF}" dt="2021-04-23T11:08:12.219" v="343" actId="47"/>
        <pc:sldMkLst>
          <pc:docMk/>
          <pc:sldMk cId="3853983678" sldId="266"/>
        </pc:sldMkLst>
      </pc:sldChg>
      <pc:sldChg chg="new del">
        <pc:chgData name="Yannis Frek" userId="41af7858-dbb6-49d9-9273-45d960296d06" providerId="ADAL" clId="{A80CE485-93F5-4E45-8E17-7F155168D2DF}" dt="2021-04-23T11:08:12.219" v="343" actId="47"/>
        <pc:sldMkLst>
          <pc:docMk/>
          <pc:sldMk cId="216062556" sldId="267"/>
        </pc:sldMkLst>
      </pc:sldChg>
      <pc:sldChg chg="new">
        <pc:chgData name="Yannis Frek" userId="41af7858-dbb6-49d9-9273-45d960296d06" providerId="ADAL" clId="{A80CE485-93F5-4E45-8E17-7F155168D2DF}" dt="2021-04-23T11:09:09.401" v="355" actId="680"/>
        <pc:sldMkLst>
          <pc:docMk/>
          <pc:sldMk cId="1754283696" sldId="267"/>
        </pc:sldMkLst>
      </pc:sldChg>
      <pc:sldChg chg="del">
        <pc:chgData name="Yannis Frek" userId="41af7858-dbb6-49d9-9273-45d960296d06" providerId="ADAL" clId="{A80CE485-93F5-4E45-8E17-7F155168D2DF}" dt="2021-04-23T11:07:01.640" v="328" actId="47"/>
        <pc:sldMkLst>
          <pc:docMk/>
          <pc:sldMk cId="3457240179" sldId="267"/>
        </pc:sldMkLst>
      </pc:sldChg>
      <pc:sldChg chg="del delCm modCm">
        <pc:chgData name="Yannis Frek" userId="41af7858-dbb6-49d9-9273-45d960296d06" providerId="ADAL" clId="{A80CE485-93F5-4E45-8E17-7F155168D2DF}" dt="2021-04-23T11:07:01.640" v="328" actId="47"/>
        <pc:sldMkLst>
          <pc:docMk/>
          <pc:sldMk cId="1058365505" sldId="268"/>
        </pc:sldMkLst>
      </pc:sldChg>
      <pc:sldChg chg="new del">
        <pc:chgData name="Yannis Frek" userId="41af7858-dbb6-49d9-9273-45d960296d06" providerId="ADAL" clId="{A80CE485-93F5-4E45-8E17-7F155168D2DF}" dt="2021-04-23T11:08:12.219" v="343" actId="47"/>
        <pc:sldMkLst>
          <pc:docMk/>
          <pc:sldMk cId="2124003124" sldId="268"/>
        </pc:sldMkLst>
      </pc:sldChg>
      <pc:sldChg chg="new">
        <pc:chgData name="Yannis Frek" userId="41af7858-dbb6-49d9-9273-45d960296d06" providerId="ADAL" clId="{A80CE485-93F5-4E45-8E17-7F155168D2DF}" dt="2021-04-23T11:09:11.053" v="356" actId="680"/>
        <pc:sldMkLst>
          <pc:docMk/>
          <pc:sldMk cId="2906794075" sldId="268"/>
        </pc:sldMkLst>
      </pc:sldChg>
      <pc:sldChg chg="new del">
        <pc:chgData name="Yannis Frek" userId="41af7858-dbb6-49d9-9273-45d960296d06" providerId="ADAL" clId="{A80CE485-93F5-4E45-8E17-7F155168D2DF}" dt="2021-04-23T11:08:12.219" v="343" actId="47"/>
        <pc:sldMkLst>
          <pc:docMk/>
          <pc:sldMk cId="430843839" sldId="269"/>
        </pc:sldMkLst>
      </pc:sldChg>
      <pc:sldChg chg="new">
        <pc:chgData name="Yannis Frek" userId="41af7858-dbb6-49d9-9273-45d960296d06" providerId="ADAL" clId="{A80CE485-93F5-4E45-8E17-7F155168D2DF}" dt="2021-04-23T11:09:12.495" v="357" actId="680"/>
        <pc:sldMkLst>
          <pc:docMk/>
          <pc:sldMk cId="2581429292" sldId="269"/>
        </pc:sldMkLst>
      </pc:sldChg>
      <pc:sldChg chg="new">
        <pc:chgData name="Yannis Frek" userId="41af7858-dbb6-49d9-9273-45d960296d06" providerId="ADAL" clId="{A80CE485-93F5-4E45-8E17-7F155168D2DF}" dt="2021-04-23T11:09:13.779" v="358" actId="680"/>
        <pc:sldMkLst>
          <pc:docMk/>
          <pc:sldMk cId="1531290317" sldId="270"/>
        </pc:sldMkLst>
      </pc:sldChg>
      <pc:sldChg chg="modSp new mod">
        <pc:chgData name="Yannis Frek" userId="41af7858-dbb6-49d9-9273-45d960296d06" providerId="ADAL" clId="{A80CE485-93F5-4E45-8E17-7F155168D2DF}" dt="2021-04-23T11:09:35.915" v="364" actId="404"/>
        <pc:sldMkLst>
          <pc:docMk/>
          <pc:sldMk cId="793909926" sldId="271"/>
        </pc:sldMkLst>
        <pc:spChg chg="mod">
          <ac:chgData name="Yannis Frek" userId="41af7858-dbb6-49d9-9273-45d960296d06" providerId="ADAL" clId="{A80CE485-93F5-4E45-8E17-7F155168D2DF}" dt="2021-04-23T11:09:35.915" v="364" actId="404"/>
          <ac:spMkLst>
            <pc:docMk/>
            <pc:sldMk cId="793909926" sldId="271"/>
            <ac:spMk id="2" creationId="{930A6917-F214-46C8-BECA-C615400DFE8D}"/>
          </ac:spMkLst>
        </pc:spChg>
      </pc:sldChg>
      <pc:sldChg chg="new">
        <pc:chgData name="Yannis Frek" userId="41af7858-dbb6-49d9-9273-45d960296d06" providerId="ADAL" clId="{A80CE485-93F5-4E45-8E17-7F155168D2DF}" dt="2021-04-23T11:09:16.517" v="360" actId="680"/>
        <pc:sldMkLst>
          <pc:docMk/>
          <pc:sldMk cId="744673921" sldId="272"/>
        </pc:sldMkLst>
      </pc:sldChg>
      <pc:sldChg chg="new">
        <pc:chgData name="Yannis Frek" userId="41af7858-dbb6-49d9-9273-45d960296d06" providerId="ADAL" clId="{A80CE485-93F5-4E45-8E17-7F155168D2DF}" dt="2021-04-23T11:09:18.085" v="361" actId="680"/>
        <pc:sldMkLst>
          <pc:docMk/>
          <pc:sldMk cId="2240092302" sldId="273"/>
        </pc:sldMkLst>
      </pc:sldChg>
      <pc:sldChg chg="del">
        <pc:chgData name="Yannis Frek" userId="41af7858-dbb6-49d9-9273-45d960296d06" providerId="ADAL" clId="{A80CE485-93F5-4E45-8E17-7F155168D2DF}" dt="2021-04-09T06:10:40.827" v="39" actId="47"/>
        <pc:sldMkLst>
          <pc:docMk/>
          <pc:sldMk cId="4173776297" sldId="278"/>
        </pc:sldMkLst>
      </pc:sldChg>
      <pc:sldChg chg="del delCm">
        <pc:chgData name="Yannis Frek" userId="41af7858-dbb6-49d9-9273-45d960296d06" providerId="ADAL" clId="{A80CE485-93F5-4E45-8E17-7F155168D2DF}" dt="2021-04-23T11:07:01.640" v="328" actId="47"/>
        <pc:sldMkLst>
          <pc:docMk/>
          <pc:sldMk cId="3395703124" sldId="279"/>
        </pc:sldMkLst>
      </pc:sldChg>
      <pc:sldChg chg="del">
        <pc:chgData name="Yannis Frek" userId="41af7858-dbb6-49d9-9273-45d960296d06" providerId="ADAL" clId="{A80CE485-93F5-4E45-8E17-7F155168D2DF}" dt="2021-04-23T11:07:01.640" v="328" actId="47"/>
        <pc:sldMkLst>
          <pc:docMk/>
          <pc:sldMk cId="3180004886" sldId="284"/>
        </pc:sldMkLst>
      </pc:sldChg>
      <pc:sldChg chg="del">
        <pc:chgData name="Yannis Frek" userId="41af7858-dbb6-49d9-9273-45d960296d06" providerId="ADAL" clId="{A80CE485-93F5-4E45-8E17-7F155168D2DF}" dt="2021-04-23T11:07:01.640" v="328" actId="47"/>
        <pc:sldMkLst>
          <pc:docMk/>
          <pc:sldMk cId="2706150212" sldId="286"/>
        </pc:sldMkLst>
      </pc:sldChg>
      <pc:sldChg chg="del delCm">
        <pc:chgData name="Yannis Frek" userId="41af7858-dbb6-49d9-9273-45d960296d06" providerId="ADAL" clId="{A80CE485-93F5-4E45-8E17-7F155168D2DF}" dt="2021-04-23T11:07:01.640" v="328" actId="47"/>
        <pc:sldMkLst>
          <pc:docMk/>
          <pc:sldMk cId="3390819974" sldId="287"/>
        </pc:sldMkLst>
      </pc:sldChg>
      <pc:sldChg chg="del delCm">
        <pc:chgData name="Yannis Frek" userId="41af7858-dbb6-49d9-9273-45d960296d06" providerId="ADAL" clId="{A80CE485-93F5-4E45-8E17-7F155168D2DF}" dt="2021-04-23T11:07:01.640" v="328" actId="47"/>
        <pc:sldMkLst>
          <pc:docMk/>
          <pc:sldMk cId="3837379643" sldId="288"/>
        </pc:sldMkLst>
      </pc:sldChg>
      <pc:sldChg chg="del">
        <pc:chgData name="Yannis Frek" userId="41af7858-dbb6-49d9-9273-45d960296d06" providerId="ADAL" clId="{A80CE485-93F5-4E45-8E17-7F155168D2DF}" dt="2021-04-23T11:07:01.640" v="328" actId="47"/>
        <pc:sldMkLst>
          <pc:docMk/>
          <pc:sldMk cId="14958091" sldId="289"/>
        </pc:sldMkLst>
      </pc:sldChg>
      <pc:sldChg chg="del delCm">
        <pc:chgData name="Yannis Frek" userId="41af7858-dbb6-49d9-9273-45d960296d06" providerId="ADAL" clId="{A80CE485-93F5-4E45-8E17-7F155168D2DF}" dt="2021-04-23T11:07:01.640" v="328" actId="47"/>
        <pc:sldMkLst>
          <pc:docMk/>
          <pc:sldMk cId="2839486931" sldId="290"/>
        </pc:sldMkLst>
      </pc:sldChg>
      <pc:sldChg chg="del delCm">
        <pc:chgData name="Yannis Frek" userId="41af7858-dbb6-49d9-9273-45d960296d06" providerId="ADAL" clId="{A80CE485-93F5-4E45-8E17-7F155168D2DF}" dt="2021-04-23T11:07:01.640" v="328" actId="47"/>
        <pc:sldMkLst>
          <pc:docMk/>
          <pc:sldMk cId="2883464358" sldId="291"/>
        </pc:sldMkLst>
      </pc:sldChg>
      <pc:sldChg chg="del delCm">
        <pc:chgData name="Yannis Frek" userId="41af7858-dbb6-49d9-9273-45d960296d06" providerId="ADAL" clId="{A80CE485-93F5-4E45-8E17-7F155168D2DF}" dt="2021-04-23T11:07:01.640" v="328" actId="47"/>
        <pc:sldMkLst>
          <pc:docMk/>
          <pc:sldMk cId="3555851519" sldId="292"/>
        </pc:sldMkLst>
      </pc:sldChg>
      <pc:sldChg chg="modSp del mod">
        <pc:chgData name="Yannis Frek" userId="41af7858-dbb6-49d9-9273-45d960296d06" providerId="ADAL" clId="{A80CE485-93F5-4E45-8E17-7F155168D2DF}" dt="2021-04-09T06:09:49.340" v="35" actId="47"/>
        <pc:sldMkLst>
          <pc:docMk/>
          <pc:sldMk cId="833727308" sldId="293"/>
        </pc:sldMkLst>
        <pc:spChg chg="mod">
          <ac:chgData name="Yannis Frek" userId="41af7858-dbb6-49d9-9273-45d960296d06" providerId="ADAL" clId="{A80CE485-93F5-4E45-8E17-7F155168D2DF}" dt="2021-04-09T06:08:41.736" v="21" actId="404"/>
          <ac:spMkLst>
            <pc:docMk/>
            <pc:sldMk cId="833727308" sldId="293"/>
            <ac:spMk id="2" creationId="{1F98BC01-A689-40AB-B290-E7995B2E0D8B}"/>
          </ac:spMkLst>
        </pc:spChg>
      </pc:sldChg>
      <pc:sldChg chg="del">
        <pc:chgData name="Yannis Frek" userId="41af7858-dbb6-49d9-9273-45d960296d06" providerId="ADAL" clId="{A80CE485-93F5-4E45-8E17-7F155168D2DF}" dt="2021-04-23T11:07:01.640" v="328" actId="47"/>
        <pc:sldMkLst>
          <pc:docMk/>
          <pc:sldMk cId="4263517376" sldId="294"/>
        </pc:sldMkLst>
      </pc:sldChg>
      <pc:sldChg chg="del">
        <pc:chgData name="Yannis Frek" userId="41af7858-dbb6-49d9-9273-45d960296d06" providerId="ADAL" clId="{A80CE485-93F5-4E45-8E17-7F155168D2DF}" dt="2021-04-09T11:49:59.273" v="296" actId="47"/>
        <pc:sldMkLst>
          <pc:docMk/>
          <pc:sldMk cId="3622654307" sldId="295"/>
        </pc:sldMkLst>
      </pc:sldChg>
      <pc:sldChg chg="new del">
        <pc:chgData name="Yannis Frek" userId="41af7858-dbb6-49d9-9273-45d960296d06" providerId="ADAL" clId="{A80CE485-93F5-4E45-8E17-7F155168D2DF}" dt="2021-04-23T11:07:01.640" v="328" actId="47"/>
        <pc:sldMkLst>
          <pc:docMk/>
          <pc:sldMk cId="187060180" sldId="296"/>
        </pc:sldMkLst>
      </pc:sldChg>
      <pc:sldChg chg="new del">
        <pc:chgData name="Yannis Frek" userId="41af7858-dbb6-49d9-9273-45d960296d06" providerId="ADAL" clId="{A80CE485-93F5-4E45-8E17-7F155168D2DF}" dt="2021-04-23T11:07:01.640" v="328" actId="47"/>
        <pc:sldMkLst>
          <pc:docMk/>
          <pc:sldMk cId="2866717545" sldId="297"/>
        </pc:sldMkLst>
      </pc:sldChg>
      <pc:sldChg chg="new del">
        <pc:chgData name="Yannis Frek" userId="41af7858-dbb6-49d9-9273-45d960296d06" providerId="ADAL" clId="{A80CE485-93F5-4E45-8E17-7F155168D2DF}" dt="2021-04-09T06:18:00.598" v="132" actId="47"/>
        <pc:sldMkLst>
          <pc:docMk/>
          <pc:sldMk cId="4292267642" sldId="297"/>
        </pc:sldMkLst>
      </pc:sldChg>
      <pc:sldChg chg="new del ord">
        <pc:chgData name="Yannis Frek" userId="41af7858-dbb6-49d9-9273-45d960296d06" providerId="ADAL" clId="{A80CE485-93F5-4E45-8E17-7F155168D2DF}" dt="2021-04-23T11:07:01.640" v="328" actId="47"/>
        <pc:sldMkLst>
          <pc:docMk/>
          <pc:sldMk cId="428237928" sldId="298"/>
        </pc:sldMkLst>
      </pc:sldChg>
      <pc:sldMasterChg chg="modSldLayout">
        <pc:chgData name="Yannis Frek" userId="41af7858-dbb6-49d9-9273-45d960296d06" providerId="ADAL" clId="{A80CE485-93F5-4E45-8E17-7F155168D2DF}" dt="2021-04-27T06:11:41.156" v="369" actId="2711"/>
        <pc:sldMasterMkLst>
          <pc:docMk/>
          <pc:sldMasterMk cId="2168357150" sldId="2147483648"/>
        </pc:sldMasterMkLst>
        <pc:sldLayoutChg chg="modSp mod">
          <pc:chgData name="Yannis Frek" userId="41af7858-dbb6-49d9-9273-45d960296d06" providerId="ADAL" clId="{A80CE485-93F5-4E45-8E17-7F155168D2DF}" dt="2021-04-23T11:08:33.352" v="344" actId="2711"/>
          <pc:sldLayoutMkLst>
            <pc:docMk/>
            <pc:sldMasterMk cId="2168357150" sldId="2147483648"/>
            <pc:sldLayoutMk cId="3375007619" sldId="2147483649"/>
          </pc:sldLayoutMkLst>
          <pc:spChg chg="mod">
            <ac:chgData name="Yannis Frek" userId="41af7858-dbb6-49d9-9273-45d960296d06" providerId="ADAL" clId="{A80CE485-93F5-4E45-8E17-7F155168D2DF}" dt="2021-04-23T11:08:33.352" v="344" actId="2711"/>
            <ac:spMkLst>
              <pc:docMk/>
              <pc:sldMasterMk cId="2168357150" sldId="2147483648"/>
              <pc:sldLayoutMk cId="3375007619" sldId="2147483649"/>
              <ac:spMk id="2" creationId="{D92B8D51-1BBB-4055-BF58-D6F6CBF2681E}"/>
            </ac:spMkLst>
          </pc:spChg>
          <pc:spChg chg="mod">
            <ac:chgData name="Yannis Frek" userId="41af7858-dbb6-49d9-9273-45d960296d06" providerId="ADAL" clId="{A80CE485-93F5-4E45-8E17-7F155168D2DF}" dt="2021-04-23T11:08:33.352" v="344" actId="2711"/>
            <ac:spMkLst>
              <pc:docMk/>
              <pc:sldMasterMk cId="2168357150" sldId="2147483648"/>
              <pc:sldLayoutMk cId="3375007619" sldId="2147483649"/>
              <ac:spMk id="7" creationId="{50516A09-B0D5-446F-8DEB-078CFE98604A}"/>
            </ac:spMkLst>
          </pc:spChg>
          <pc:spChg chg="mod">
            <ac:chgData name="Yannis Frek" userId="41af7858-dbb6-49d9-9273-45d960296d06" providerId="ADAL" clId="{A80CE485-93F5-4E45-8E17-7F155168D2DF}" dt="2021-04-23T11:08:33.352" v="344" actId="2711"/>
            <ac:spMkLst>
              <pc:docMk/>
              <pc:sldMasterMk cId="2168357150" sldId="2147483648"/>
              <pc:sldLayoutMk cId="3375007619" sldId="2147483649"/>
              <ac:spMk id="8" creationId="{1944FAA1-0A31-4F41-B83D-90F4E6E2B7B4}"/>
            </ac:spMkLst>
          </pc:spChg>
          <pc:spChg chg="mod">
            <ac:chgData name="Yannis Frek" userId="41af7858-dbb6-49d9-9273-45d960296d06" providerId="ADAL" clId="{A80CE485-93F5-4E45-8E17-7F155168D2DF}" dt="2021-04-23T11:08:33.352" v="344" actId="2711"/>
            <ac:spMkLst>
              <pc:docMk/>
              <pc:sldMasterMk cId="2168357150" sldId="2147483648"/>
              <pc:sldLayoutMk cId="3375007619" sldId="2147483649"/>
              <ac:spMk id="16" creationId="{9F46C327-062E-4D09-89EF-932A0A52B6CF}"/>
            </ac:spMkLst>
          </pc:spChg>
          <pc:spChg chg="mod">
            <ac:chgData name="Yannis Frek" userId="41af7858-dbb6-49d9-9273-45d960296d06" providerId="ADAL" clId="{A80CE485-93F5-4E45-8E17-7F155168D2DF}" dt="2021-04-23T11:08:33.352" v="344" actId="2711"/>
            <ac:spMkLst>
              <pc:docMk/>
              <pc:sldMasterMk cId="2168357150" sldId="2147483648"/>
              <pc:sldLayoutMk cId="3375007619" sldId="2147483649"/>
              <ac:spMk id="17" creationId="{8F255C35-AE39-4D85-A650-26D493E08C91}"/>
            </ac:spMkLst>
          </pc:spChg>
          <pc:picChg chg="mod">
            <ac:chgData name="Yannis Frek" userId="41af7858-dbb6-49d9-9273-45d960296d06" providerId="ADAL" clId="{A80CE485-93F5-4E45-8E17-7F155168D2DF}" dt="2021-04-23T11:08:33.352" v="344" actId="2711"/>
            <ac:picMkLst>
              <pc:docMk/>
              <pc:sldMasterMk cId="2168357150" sldId="2147483648"/>
              <pc:sldLayoutMk cId="3375007619" sldId="2147483649"/>
              <ac:picMk id="4" creationId="{EB83DAA1-AEB7-4A6E-A274-92756D494D7F}"/>
            </ac:picMkLst>
          </pc:picChg>
        </pc:sldLayoutChg>
        <pc:sldLayoutChg chg="addSp delSp modSp">
          <pc:chgData name="Yannis Frek" userId="41af7858-dbb6-49d9-9273-45d960296d06" providerId="ADAL" clId="{A80CE485-93F5-4E45-8E17-7F155168D2DF}" dt="2021-04-27T06:11:41.156" v="369" actId="2711"/>
          <pc:sldLayoutMkLst>
            <pc:docMk/>
            <pc:sldMasterMk cId="2168357150" sldId="2147483648"/>
            <pc:sldLayoutMk cId="833378813" sldId="2147483667"/>
          </pc:sldLayoutMkLst>
          <pc:spChg chg="mod">
            <ac:chgData name="Yannis Frek" userId="41af7858-dbb6-49d9-9273-45d960296d06" providerId="ADAL" clId="{A80CE485-93F5-4E45-8E17-7F155168D2DF}" dt="2021-04-27T06:11:41.156" v="369" actId="2711"/>
            <ac:spMkLst>
              <pc:docMk/>
              <pc:sldMasterMk cId="2168357150" sldId="2147483648"/>
              <pc:sldLayoutMk cId="833378813" sldId="2147483667"/>
              <ac:spMk id="4" creationId="{152E0B59-ABA5-48C3-B93E-E89AEA17494B}"/>
            </ac:spMkLst>
          </pc:spChg>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8" creationId="{BCAD6B38-A515-4289-9372-F81E5AB64CA0}"/>
            </ac:spMkLst>
          </pc:spChg>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9" creationId="{8A3EBED1-DBA2-4E23-992E-1E4EE7A4C152}"/>
            </ac:spMkLst>
          </pc:spChg>
          <pc:spChg chg="add del mod">
            <ac:chgData name="Yannis Frek" userId="41af7858-dbb6-49d9-9273-45d960296d06" providerId="ADAL" clId="{A80CE485-93F5-4E45-8E17-7F155168D2DF}" dt="2021-04-09T11:49:44.540" v="294"/>
            <ac:spMkLst>
              <pc:docMk/>
              <pc:sldMasterMk cId="2168357150" sldId="2147483648"/>
              <pc:sldLayoutMk cId="833378813" sldId="2147483667"/>
              <ac:spMk id="10" creationId="{4854D289-7CA9-4587-BB6A-C1D24068C874}"/>
            </ac:spMkLst>
          </pc:spChg>
          <pc:spChg chg="mod">
            <ac:chgData name="Yannis Frek" userId="41af7858-dbb6-49d9-9273-45d960296d06" providerId="ADAL" clId="{A80CE485-93F5-4E45-8E17-7F155168D2DF}" dt="2021-04-27T06:11:41.156" v="369" actId="2711"/>
            <ac:spMkLst>
              <pc:docMk/>
              <pc:sldMasterMk cId="2168357150" sldId="2147483648"/>
              <pc:sldLayoutMk cId="833378813" sldId="2147483667"/>
              <ac:spMk id="11" creationId="{C433C8A4-0573-4D0C-9FBA-41AB61069686}"/>
            </ac:spMkLst>
          </pc:spChg>
          <pc:spChg chg="add mod">
            <ac:chgData name="Yannis Frek" userId="41af7858-dbb6-49d9-9273-45d960296d06" providerId="ADAL" clId="{A80CE485-93F5-4E45-8E17-7F155168D2DF}" dt="2021-04-27T06:11:41.156" v="369" actId="2711"/>
            <ac:spMkLst>
              <pc:docMk/>
              <pc:sldMasterMk cId="2168357150" sldId="2147483648"/>
              <pc:sldLayoutMk cId="833378813" sldId="2147483667"/>
              <ac:spMk id="12" creationId="{BE66591F-2E4D-49D1-BC3C-CB4922AD418C}"/>
            </ac:spMkLst>
          </pc:spChg>
          <pc:spChg chg="mod">
            <ac:chgData name="Yannis Frek" userId="41af7858-dbb6-49d9-9273-45d960296d06" providerId="ADAL" clId="{A80CE485-93F5-4E45-8E17-7F155168D2DF}" dt="2021-04-27T06:11:41.156" v="369" actId="2711"/>
            <ac:spMkLst>
              <pc:docMk/>
              <pc:sldMasterMk cId="2168357150" sldId="2147483648"/>
              <pc:sldLayoutMk cId="833378813" sldId="2147483667"/>
              <ac:spMk id="13" creationId="{A31D08D5-7D38-4717-B8F5-36024097A1CA}"/>
            </ac:spMkLst>
          </pc:spChg>
          <pc:spChg chg="add mod">
            <ac:chgData name="Yannis Frek" userId="41af7858-dbb6-49d9-9273-45d960296d06" providerId="ADAL" clId="{A80CE485-93F5-4E45-8E17-7F155168D2DF}" dt="2021-04-27T06:11:41.156" v="369" actId="2711"/>
            <ac:spMkLst>
              <pc:docMk/>
              <pc:sldMasterMk cId="2168357150" sldId="2147483648"/>
              <pc:sldLayoutMk cId="833378813" sldId="2147483667"/>
              <ac:spMk id="14" creationId="{AE8361ED-BFCC-4DEA-9638-629C9D11B9BF}"/>
            </ac:spMkLst>
          </pc:spChg>
          <pc:spChg chg="mod">
            <ac:chgData name="Yannis Frek" userId="41af7858-dbb6-49d9-9273-45d960296d06" providerId="ADAL" clId="{A80CE485-93F5-4E45-8E17-7F155168D2DF}" dt="2021-04-27T06:11:41.156" v="369" actId="2711"/>
            <ac:spMkLst>
              <pc:docMk/>
              <pc:sldMasterMk cId="2168357150" sldId="2147483648"/>
              <pc:sldLayoutMk cId="833378813" sldId="2147483667"/>
              <ac:spMk id="15" creationId="{F114384A-11EF-4736-B226-6EB5C8F738F7}"/>
            </ac:spMkLst>
          </pc:spChg>
          <pc:spChg chg="add mod">
            <ac:chgData name="Yannis Frek" userId="41af7858-dbb6-49d9-9273-45d960296d06" providerId="ADAL" clId="{A80CE485-93F5-4E45-8E17-7F155168D2DF}" dt="2021-04-27T06:11:41.156" v="369" actId="2711"/>
            <ac:spMkLst>
              <pc:docMk/>
              <pc:sldMasterMk cId="2168357150" sldId="2147483648"/>
              <pc:sldLayoutMk cId="833378813" sldId="2147483667"/>
              <ac:spMk id="16" creationId="{4239F109-8AFC-438F-BA83-FB5E2126B125}"/>
            </ac:spMkLst>
          </pc:spChg>
          <pc:picChg chg="mod">
            <ac:chgData name="Yannis Frek" userId="41af7858-dbb6-49d9-9273-45d960296d06" providerId="ADAL" clId="{A80CE485-93F5-4E45-8E17-7F155168D2DF}" dt="2021-04-27T06:11:41.156" v="369" actId="2711"/>
            <ac:picMkLst>
              <pc:docMk/>
              <pc:sldMasterMk cId="2168357150" sldId="2147483648"/>
              <pc:sldLayoutMk cId="833378813" sldId="2147483667"/>
              <ac:picMk id="7" creationId="{91B39791-DED3-4750-869B-E7A659C719E3}"/>
            </ac:picMkLst>
          </pc:picChg>
        </pc:sldLayoutChg>
        <pc:sldLayoutChg chg="modSp mod">
          <pc:chgData name="Yannis Frek" userId="41af7858-dbb6-49d9-9273-45d960296d06" providerId="ADAL" clId="{A80CE485-93F5-4E45-8E17-7F155168D2DF}" dt="2021-04-27T06:10:38.189" v="365" actId="2711"/>
          <pc:sldLayoutMkLst>
            <pc:docMk/>
            <pc:sldMasterMk cId="2168357150" sldId="2147483648"/>
            <pc:sldLayoutMk cId="3580464592" sldId="2147483668"/>
          </pc:sldLayoutMkLst>
          <pc:spChg chg="mod">
            <ac:chgData name="Yannis Frek" userId="41af7858-dbb6-49d9-9273-45d960296d06" providerId="ADAL" clId="{A80CE485-93F5-4E45-8E17-7F155168D2DF}" dt="2021-04-27T06:10:38.189" v="365" actId="2711"/>
            <ac:spMkLst>
              <pc:docMk/>
              <pc:sldMasterMk cId="2168357150" sldId="2147483648"/>
              <pc:sldLayoutMk cId="3580464592" sldId="2147483668"/>
              <ac:spMk id="7" creationId="{80A45E5B-D045-482C-BA02-8B6C73E330EB}"/>
            </ac:spMkLst>
          </pc:spChg>
          <pc:spChg chg="mod">
            <ac:chgData name="Yannis Frek" userId="41af7858-dbb6-49d9-9273-45d960296d06" providerId="ADAL" clId="{A80CE485-93F5-4E45-8E17-7F155168D2DF}" dt="2021-04-27T06:10:38.189" v="365" actId="2711"/>
            <ac:spMkLst>
              <pc:docMk/>
              <pc:sldMasterMk cId="2168357150" sldId="2147483648"/>
              <pc:sldLayoutMk cId="3580464592" sldId="2147483668"/>
              <ac:spMk id="10" creationId="{DF7B374B-37FE-4F26-8B72-CFD0A68CDBF6}"/>
            </ac:spMkLst>
          </pc:spChg>
          <pc:spChg chg="mod">
            <ac:chgData name="Yannis Frek" userId="41af7858-dbb6-49d9-9273-45d960296d06" providerId="ADAL" clId="{A80CE485-93F5-4E45-8E17-7F155168D2DF}" dt="2021-04-27T06:10:38.189" v="365" actId="2711"/>
            <ac:spMkLst>
              <pc:docMk/>
              <pc:sldMasterMk cId="2168357150" sldId="2147483648"/>
              <pc:sldLayoutMk cId="3580464592" sldId="2147483668"/>
              <ac:spMk id="11" creationId="{2501669A-F5CA-4340-8B17-9464B757739C}"/>
            </ac:spMkLst>
          </pc:spChg>
          <pc:spChg chg="mod">
            <ac:chgData name="Yannis Frek" userId="41af7858-dbb6-49d9-9273-45d960296d06" providerId="ADAL" clId="{A80CE485-93F5-4E45-8E17-7F155168D2DF}" dt="2021-04-09T06:07:33.357" v="18" actId="20577"/>
            <ac:spMkLst>
              <pc:docMk/>
              <pc:sldMasterMk cId="2168357150" sldId="2147483648"/>
              <pc:sldLayoutMk cId="3580464592" sldId="2147483668"/>
              <ac:spMk id="14" creationId="{3A0E83CA-5246-4653-8936-8B4111A3563F}"/>
            </ac:spMkLst>
          </pc:spChg>
        </pc:sldLayoutChg>
        <pc:sldLayoutChg chg="modSp">
          <pc:chgData name="Yannis Frek" userId="41af7858-dbb6-49d9-9273-45d960296d06" providerId="ADAL" clId="{A80CE485-93F5-4E45-8E17-7F155168D2DF}" dt="2021-04-23T11:06:14.354" v="316" actId="404"/>
          <pc:sldLayoutMkLst>
            <pc:docMk/>
            <pc:sldMasterMk cId="2168357150" sldId="2147483648"/>
            <pc:sldLayoutMk cId="810192366" sldId="2147483672"/>
          </pc:sldLayoutMkLst>
          <pc:spChg chg="mod">
            <ac:chgData name="Yannis Frek" userId="41af7858-dbb6-49d9-9273-45d960296d06" providerId="ADAL" clId="{A80CE485-93F5-4E45-8E17-7F155168D2DF}" dt="2021-04-23T11:06:14.354" v="316" actId="404"/>
            <ac:spMkLst>
              <pc:docMk/>
              <pc:sldMasterMk cId="2168357150" sldId="2147483648"/>
              <pc:sldLayoutMk cId="810192366" sldId="2147483672"/>
              <ac:spMk id="10" creationId="{90EBAD93-E633-40B7-8565-088C474E440A}"/>
            </ac:spMkLst>
          </pc:spChg>
        </pc:sldLayoutChg>
        <pc:sldLayoutChg chg="modSp mod">
          <pc:chgData name="Yannis Frek" userId="41af7858-dbb6-49d9-9273-45d960296d06" providerId="ADAL" clId="{A80CE485-93F5-4E45-8E17-7F155168D2DF}" dt="2021-04-23T11:06:06.447" v="315" actId="404"/>
          <pc:sldLayoutMkLst>
            <pc:docMk/>
            <pc:sldMasterMk cId="2168357150" sldId="2147483648"/>
            <pc:sldLayoutMk cId="1498338772" sldId="2147483708"/>
          </pc:sldLayoutMkLst>
          <pc:spChg chg="mod">
            <ac:chgData name="Yannis Frek" userId="41af7858-dbb6-49d9-9273-45d960296d06" providerId="ADAL" clId="{A80CE485-93F5-4E45-8E17-7F155168D2DF}" dt="2021-04-23T11:06:06.447" v="315" actId="404"/>
            <ac:spMkLst>
              <pc:docMk/>
              <pc:sldMasterMk cId="2168357150" sldId="2147483648"/>
              <pc:sldLayoutMk cId="1498338772" sldId="2147483708"/>
              <ac:spMk id="10" creationId="{B346E2C4-ED8B-4408-974D-EE98A32ED1D3}"/>
            </ac:spMkLst>
          </pc:spChg>
          <pc:spChg chg="mod">
            <ac:chgData name="Yannis Frek" userId="41af7858-dbb6-49d9-9273-45d960296d06" providerId="ADAL" clId="{A80CE485-93F5-4E45-8E17-7F155168D2DF}" dt="2021-04-23T11:05:21.836" v="307" actId="14100"/>
            <ac:spMkLst>
              <pc:docMk/>
              <pc:sldMasterMk cId="2168357150" sldId="2147483648"/>
              <pc:sldLayoutMk cId="1498338772" sldId="2147483708"/>
              <ac:spMk id="18" creationId="{816B7E31-D2E4-4171-8517-529D98513827}"/>
            </ac:spMkLst>
          </pc:spChg>
        </pc:sldLayoutChg>
        <pc:sldLayoutChg chg="addSp delSp modSp mod">
          <pc:chgData name="Yannis Frek" userId="41af7858-dbb6-49d9-9273-45d960296d06" providerId="ADAL" clId="{A80CE485-93F5-4E45-8E17-7F155168D2DF}" dt="2021-04-23T11:05:53.618" v="312" actId="404"/>
          <pc:sldLayoutMkLst>
            <pc:docMk/>
            <pc:sldMasterMk cId="2168357150" sldId="2147483648"/>
            <pc:sldLayoutMk cId="2293935550" sldId="2147483709"/>
          </pc:sldLayoutMkLst>
          <pc:spChg chg="mod">
            <ac:chgData name="Yannis Frek" userId="41af7858-dbb6-49d9-9273-45d960296d06" providerId="ADAL" clId="{A80CE485-93F5-4E45-8E17-7F155168D2DF}" dt="2021-04-23T11:05:53.618" v="312" actId="404"/>
            <ac:spMkLst>
              <pc:docMk/>
              <pc:sldMasterMk cId="2168357150" sldId="2147483648"/>
              <pc:sldLayoutMk cId="2293935550" sldId="2147483709"/>
              <ac:spMk id="10" creationId="{B346E2C4-ED8B-4408-974D-EE98A32ED1D3}"/>
            </ac:spMkLst>
          </pc:spChg>
          <pc:spChg chg="add del">
            <ac:chgData name="Yannis Frek" userId="41af7858-dbb6-49d9-9273-45d960296d06" providerId="ADAL" clId="{A80CE485-93F5-4E45-8E17-7F155168D2DF}" dt="2021-04-09T06:12:18.140" v="68" actId="22"/>
            <ac:spMkLst>
              <pc:docMk/>
              <pc:sldMasterMk cId="2168357150" sldId="2147483648"/>
              <pc:sldLayoutMk cId="2293935550" sldId="2147483709"/>
              <ac:spMk id="11" creationId="{A81FA905-1D5F-4283-970D-2F8735C35921}"/>
            </ac:spMkLst>
          </pc:spChg>
          <pc:spChg chg="mod">
            <ac:chgData name="Yannis Frek" userId="41af7858-dbb6-49d9-9273-45d960296d06" providerId="ADAL" clId="{A80CE485-93F5-4E45-8E17-7F155168D2DF}" dt="2021-04-09T06:12:42.662" v="79" actId="20577"/>
            <ac:spMkLst>
              <pc:docMk/>
              <pc:sldMasterMk cId="2168357150" sldId="2147483648"/>
              <pc:sldLayoutMk cId="2293935550" sldId="2147483709"/>
              <ac:spMk id="14" creationId="{0A490D77-2950-4532-A0B0-5CCF2C8A4596}"/>
            </ac:spMkLst>
          </pc:spChg>
          <pc:spChg chg="mod">
            <ac:chgData name="Yannis Frek" userId="41af7858-dbb6-49d9-9273-45d960296d06" providerId="ADAL" clId="{A80CE485-93F5-4E45-8E17-7F155168D2DF}" dt="2021-04-23T11:05:48.885" v="311" actId="14100"/>
            <ac:spMkLst>
              <pc:docMk/>
              <pc:sldMasterMk cId="2168357150" sldId="2147483648"/>
              <pc:sldLayoutMk cId="2293935550" sldId="2147483709"/>
              <ac:spMk id="18" creationId="{816B7E31-D2E4-4171-8517-529D98513827}"/>
            </ac:spMkLst>
          </pc:spChg>
        </pc:sldLayoutChg>
        <pc:sldLayoutChg chg="modSp mod">
          <pc:chgData name="Yannis Frek" userId="41af7858-dbb6-49d9-9273-45d960296d06" providerId="ADAL" clId="{A80CE485-93F5-4E45-8E17-7F155168D2DF}" dt="2021-04-23T11:06:22.626" v="318" actId="404"/>
          <pc:sldLayoutMkLst>
            <pc:docMk/>
            <pc:sldMasterMk cId="2168357150" sldId="2147483648"/>
            <pc:sldLayoutMk cId="2546339094" sldId="2147483711"/>
          </pc:sldLayoutMkLst>
          <pc:spChg chg="mod">
            <ac:chgData name="Yannis Frek" userId="41af7858-dbb6-49d9-9273-45d960296d06" providerId="ADAL" clId="{A80CE485-93F5-4E45-8E17-7F155168D2DF}" dt="2021-04-23T11:06:20.943" v="317" actId="404"/>
            <ac:spMkLst>
              <pc:docMk/>
              <pc:sldMasterMk cId="2168357150" sldId="2147483648"/>
              <pc:sldLayoutMk cId="2546339094" sldId="2147483711"/>
              <ac:spMk id="10" creationId="{B346E2C4-ED8B-4408-974D-EE98A32ED1D3}"/>
            </ac:spMkLst>
          </pc:spChg>
          <pc:spChg chg="mod">
            <ac:chgData name="Yannis Frek" userId="41af7858-dbb6-49d9-9273-45d960296d06" providerId="ADAL" clId="{A80CE485-93F5-4E45-8E17-7F155168D2DF}" dt="2021-04-23T11:06:22.626" v="318" actId="404"/>
            <ac:spMkLst>
              <pc:docMk/>
              <pc:sldMasterMk cId="2168357150" sldId="2147483648"/>
              <pc:sldLayoutMk cId="2546339094" sldId="2147483711"/>
              <ac:spMk id="21" creationId="{C9D68608-8461-48CB-A9FB-5E1BCE372FC3}"/>
            </ac:spMkLst>
          </pc:spChg>
        </pc:sldLayoutChg>
        <pc:sldLayoutChg chg="addSp delSp modSp mod">
          <pc:chgData name="Yannis Frek" userId="41af7858-dbb6-49d9-9273-45d960296d06" providerId="ADAL" clId="{A80CE485-93F5-4E45-8E17-7F155168D2DF}" dt="2021-04-23T11:06:40.309" v="325" actId="404"/>
          <pc:sldLayoutMkLst>
            <pc:docMk/>
            <pc:sldMasterMk cId="2168357150" sldId="2147483648"/>
            <pc:sldLayoutMk cId="2575555482" sldId="2147483713"/>
          </pc:sldLayoutMkLst>
          <pc:spChg chg="mod">
            <ac:chgData name="Yannis Frek" userId="41af7858-dbb6-49d9-9273-45d960296d06" providerId="ADAL" clId="{A80CE485-93F5-4E45-8E17-7F155168D2DF}" dt="2021-04-23T11:06:38.390" v="324" actId="404"/>
            <ac:spMkLst>
              <pc:docMk/>
              <pc:sldMasterMk cId="2168357150" sldId="2147483648"/>
              <pc:sldLayoutMk cId="2575555482" sldId="2147483713"/>
              <ac:spMk id="10" creationId="{B346E2C4-ED8B-4408-974D-EE98A32ED1D3}"/>
            </ac:spMkLst>
          </pc:spChg>
          <pc:spChg chg="add mod">
            <ac:chgData name="Yannis Frek" userId="41af7858-dbb6-49d9-9273-45d960296d06" providerId="ADAL" clId="{A80CE485-93F5-4E45-8E17-7F155168D2DF}" dt="2021-04-09T06:18:26.309" v="144" actId="20577"/>
            <ac:spMkLst>
              <pc:docMk/>
              <pc:sldMasterMk cId="2168357150" sldId="2147483648"/>
              <pc:sldLayoutMk cId="2575555482" sldId="2147483713"/>
              <ac:spMk id="11" creationId="{042BBB92-A7BD-415D-951A-9EE79355A7BD}"/>
            </ac:spMkLst>
          </pc:spChg>
          <pc:spChg chg="del">
            <ac:chgData name="Yannis Frek" userId="41af7858-dbb6-49d9-9273-45d960296d06" providerId="ADAL" clId="{A80CE485-93F5-4E45-8E17-7F155168D2DF}" dt="2021-04-09T06:18:20.015" v="133" actId="478"/>
            <ac:spMkLst>
              <pc:docMk/>
              <pc:sldMasterMk cId="2168357150" sldId="2147483648"/>
              <pc:sldLayoutMk cId="2575555482" sldId="2147483713"/>
              <ac:spMk id="14" creationId="{0A490D77-2950-4532-A0B0-5CCF2C8A4596}"/>
            </ac:spMkLst>
          </pc:spChg>
          <pc:spChg chg="add mod">
            <ac:chgData name="Yannis Frek" userId="41af7858-dbb6-49d9-9273-45d960296d06" providerId="ADAL" clId="{A80CE485-93F5-4E45-8E17-7F155168D2DF}" dt="2021-04-09T06:18:20.499" v="134"/>
            <ac:spMkLst>
              <pc:docMk/>
              <pc:sldMasterMk cId="2168357150" sldId="2147483648"/>
              <pc:sldLayoutMk cId="2575555482" sldId="2147483713"/>
              <ac:spMk id="15" creationId="{10422C1A-C390-40C7-BCB8-13BC02D1AAED}"/>
            </ac:spMkLst>
          </pc:spChg>
          <pc:spChg chg="del">
            <ac:chgData name="Yannis Frek" userId="41af7858-dbb6-49d9-9273-45d960296d06" providerId="ADAL" clId="{A80CE485-93F5-4E45-8E17-7F155168D2DF}" dt="2021-04-09T06:18:20.015" v="133" actId="478"/>
            <ac:spMkLst>
              <pc:docMk/>
              <pc:sldMasterMk cId="2168357150" sldId="2147483648"/>
              <pc:sldLayoutMk cId="2575555482" sldId="2147483713"/>
              <ac:spMk id="16" creationId="{5B8D948F-CE09-45B0-AE88-D143A3C351AE}"/>
            </ac:spMkLst>
          </pc:spChg>
          <pc:spChg chg="mod">
            <ac:chgData name="Yannis Frek" userId="41af7858-dbb6-49d9-9273-45d960296d06" providerId="ADAL" clId="{A80CE485-93F5-4E45-8E17-7F155168D2DF}" dt="2021-04-23T11:06:40.309" v="325" actId="404"/>
            <ac:spMkLst>
              <pc:docMk/>
              <pc:sldMasterMk cId="2168357150" sldId="2147483648"/>
              <pc:sldLayoutMk cId="2575555482" sldId="2147483713"/>
              <ac:spMk id="18" creationId="{816B7E31-D2E4-4171-8517-529D98513827}"/>
            </ac:spMkLst>
          </pc:spChg>
        </pc:sldLayoutChg>
        <pc:sldLayoutChg chg="modSp mod">
          <pc:chgData name="Yannis Frek" userId="41af7858-dbb6-49d9-9273-45d960296d06" providerId="ADAL" clId="{A80CE485-93F5-4E45-8E17-7F155168D2DF}" dt="2021-04-23T11:05:57.281" v="313" actId="404"/>
          <pc:sldLayoutMkLst>
            <pc:docMk/>
            <pc:sldMasterMk cId="2168357150" sldId="2147483648"/>
            <pc:sldLayoutMk cId="2293192484" sldId="2147483718"/>
          </pc:sldLayoutMkLst>
          <pc:spChg chg="mod">
            <ac:chgData name="Yannis Frek" userId="41af7858-dbb6-49d9-9273-45d960296d06" providerId="ADAL" clId="{A80CE485-93F5-4E45-8E17-7F155168D2DF}" dt="2021-04-09T06:11:06.243" v="59" actId="20577"/>
            <ac:spMkLst>
              <pc:docMk/>
              <pc:sldMasterMk cId="2168357150" sldId="2147483648"/>
              <pc:sldLayoutMk cId="2293192484" sldId="2147483718"/>
              <ac:spMk id="14" creationId="{0A490D77-2950-4532-A0B0-5CCF2C8A4596}"/>
            </ac:spMkLst>
          </pc:spChg>
          <pc:spChg chg="mod">
            <ac:chgData name="Yannis Frek" userId="41af7858-dbb6-49d9-9273-45d960296d06" providerId="ADAL" clId="{A80CE485-93F5-4E45-8E17-7F155168D2DF}" dt="2021-04-23T11:05:39.345" v="309" actId="404"/>
            <ac:spMkLst>
              <pc:docMk/>
              <pc:sldMasterMk cId="2168357150" sldId="2147483648"/>
              <pc:sldLayoutMk cId="2293192484" sldId="2147483718"/>
              <ac:spMk id="18" creationId="{816B7E31-D2E4-4171-8517-529D98513827}"/>
            </ac:spMkLst>
          </pc:spChg>
          <pc:spChg chg="mod">
            <ac:chgData name="Yannis Frek" userId="41af7858-dbb6-49d9-9273-45d960296d06" providerId="ADAL" clId="{A80CE485-93F5-4E45-8E17-7F155168D2DF}" dt="2021-04-23T11:05:57.281" v="313" actId="404"/>
            <ac:spMkLst>
              <pc:docMk/>
              <pc:sldMasterMk cId="2168357150" sldId="2147483648"/>
              <pc:sldLayoutMk cId="2293192484" sldId="2147483718"/>
              <ac:spMk id="21" creationId="{06689988-8435-43D2-8369-8E01B82A6329}"/>
            </ac:spMkLst>
          </pc:spChg>
        </pc:sldLayoutChg>
        <pc:sldLayoutChg chg="modSp mod">
          <pc:chgData name="Yannis Frek" userId="41af7858-dbb6-49d9-9273-45d960296d06" providerId="ADAL" clId="{A80CE485-93F5-4E45-8E17-7F155168D2DF}" dt="2021-04-09T06:02:23.821" v="6" actId="20577"/>
          <pc:sldLayoutMkLst>
            <pc:docMk/>
            <pc:sldMasterMk cId="2168357150" sldId="2147483648"/>
            <pc:sldLayoutMk cId="837989620" sldId="2147483720"/>
          </pc:sldLayoutMkLst>
          <pc:spChg chg="mod">
            <ac:chgData name="Yannis Frek" userId="41af7858-dbb6-49d9-9273-45d960296d06" providerId="ADAL" clId="{A80CE485-93F5-4E45-8E17-7F155168D2DF}" dt="2021-04-09T06:02:23.821" v="6" actId="20577"/>
            <ac:spMkLst>
              <pc:docMk/>
              <pc:sldMasterMk cId="2168357150" sldId="2147483648"/>
              <pc:sldLayoutMk cId="837989620" sldId="2147483720"/>
              <ac:spMk id="13" creationId="{939CD75D-5FFC-D842-B0E7-B8F2AAEA3D71}"/>
            </ac:spMkLst>
          </pc:spChg>
        </pc:sldLayoutChg>
        <pc:sldLayoutChg chg="modSp mod">
          <pc:chgData name="Yannis Frek" userId="41af7858-dbb6-49d9-9273-45d960296d06" providerId="ADAL" clId="{A80CE485-93F5-4E45-8E17-7F155168D2DF}" dt="2021-04-23T11:06:28.270" v="320" actId="404"/>
          <pc:sldLayoutMkLst>
            <pc:docMk/>
            <pc:sldMasterMk cId="2168357150" sldId="2147483648"/>
            <pc:sldLayoutMk cId="3503949637" sldId="2147483721"/>
          </pc:sldLayoutMkLst>
          <pc:spChg chg="mod">
            <ac:chgData name="Yannis Frek" userId="41af7858-dbb6-49d9-9273-45d960296d06" providerId="ADAL" clId="{A80CE485-93F5-4E45-8E17-7F155168D2DF}" dt="2021-04-23T11:06:28.270" v="320" actId="404"/>
            <ac:spMkLst>
              <pc:docMk/>
              <pc:sldMasterMk cId="2168357150" sldId="2147483648"/>
              <pc:sldLayoutMk cId="3503949637" sldId="2147483721"/>
              <ac:spMk id="10" creationId="{B346E2C4-ED8B-4408-974D-EE98A32ED1D3}"/>
            </ac:spMkLst>
          </pc:spChg>
          <pc:spChg chg="mod">
            <ac:chgData name="Yannis Frek" userId="41af7858-dbb6-49d9-9273-45d960296d06" providerId="ADAL" clId="{A80CE485-93F5-4E45-8E17-7F155168D2DF}" dt="2021-04-09T06:15:09.042" v="109" actId="20577"/>
            <ac:spMkLst>
              <pc:docMk/>
              <pc:sldMasterMk cId="2168357150" sldId="2147483648"/>
              <pc:sldLayoutMk cId="3503949637" sldId="2147483721"/>
              <ac:spMk id="14" creationId="{0A490D77-2950-4532-A0B0-5CCF2C8A4596}"/>
            </ac:spMkLst>
          </pc:spChg>
          <pc:spChg chg="mod">
            <ac:chgData name="Yannis Frek" userId="41af7858-dbb6-49d9-9273-45d960296d06" providerId="ADAL" clId="{A80CE485-93F5-4E45-8E17-7F155168D2DF}" dt="2021-04-23T11:06:26.294" v="319" actId="404"/>
            <ac:spMkLst>
              <pc:docMk/>
              <pc:sldMasterMk cId="2168357150" sldId="2147483648"/>
              <pc:sldLayoutMk cId="3503949637" sldId="2147483721"/>
              <ac:spMk id="18" creationId="{816B7E31-D2E4-4171-8517-529D98513827}"/>
            </ac:spMkLst>
          </pc:spChg>
        </pc:sldLayoutChg>
        <pc:sldLayoutChg chg="modSp mod">
          <pc:chgData name="Yannis Frek" userId="41af7858-dbb6-49d9-9273-45d960296d06" providerId="ADAL" clId="{A80CE485-93F5-4E45-8E17-7F155168D2DF}" dt="2021-04-23T11:06:34.873" v="323" actId="404"/>
          <pc:sldLayoutMkLst>
            <pc:docMk/>
            <pc:sldMasterMk cId="2168357150" sldId="2147483648"/>
            <pc:sldLayoutMk cId="1489214482" sldId="2147483722"/>
          </pc:sldLayoutMkLst>
          <pc:spChg chg="mod">
            <ac:chgData name="Yannis Frek" userId="41af7858-dbb6-49d9-9273-45d960296d06" providerId="ADAL" clId="{A80CE485-93F5-4E45-8E17-7F155168D2DF}" dt="2021-04-23T11:06:32.664" v="322" actId="404"/>
            <ac:spMkLst>
              <pc:docMk/>
              <pc:sldMasterMk cId="2168357150" sldId="2147483648"/>
              <pc:sldLayoutMk cId="1489214482" sldId="2147483722"/>
              <ac:spMk id="8" creationId="{6BA3C8C5-A0A2-428F-988A-5BC25CC52955}"/>
            </ac:spMkLst>
          </pc:spChg>
          <pc:spChg chg="mod">
            <ac:chgData name="Yannis Frek" userId="41af7858-dbb6-49d9-9273-45d960296d06" providerId="ADAL" clId="{A80CE485-93F5-4E45-8E17-7F155168D2DF}" dt="2021-04-09T06:15:33.418" v="122" actId="20577"/>
            <ac:spMkLst>
              <pc:docMk/>
              <pc:sldMasterMk cId="2168357150" sldId="2147483648"/>
              <pc:sldLayoutMk cId="1489214482" sldId="2147483722"/>
              <ac:spMk id="14" creationId="{0A490D77-2950-4532-A0B0-5CCF2C8A4596}"/>
            </ac:spMkLst>
          </pc:spChg>
          <pc:spChg chg="mod">
            <ac:chgData name="Yannis Frek" userId="41af7858-dbb6-49d9-9273-45d960296d06" providerId="ADAL" clId="{A80CE485-93F5-4E45-8E17-7F155168D2DF}" dt="2021-04-23T11:06:34.873" v="323" actId="404"/>
            <ac:spMkLst>
              <pc:docMk/>
              <pc:sldMasterMk cId="2168357150" sldId="2147483648"/>
              <pc:sldLayoutMk cId="1489214482" sldId="2147483722"/>
              <ac:spMk id="18" creationId="{816B7E31-D2E4-4171-8517-529D98513827}"/>
            </ac:spMkLst>
          </pc:spChg>
        </pc:sldLayoutChg>
        <pc:sldLayoutChg chg="modSp mod">
          <pc:chgData name="Yannis Frek" userId="41af7858-dbb6-49d9-9273-45d960296d06" providerId="ADAL" clId="{A80CE485-93F5-4E45-8E17-7F155168D2DF}" dt="2021-04-23T11:06:00.932" v="314" actId="404"/>
          <pc:sldLayoutMkLst>
            <pc:docMk/>
            <pc:sldMasterMk cId="2168357150" sldId="2147483648"/>
            <pc:sldLayoutMk cId="2665409986" sldId="2147483723"/>
          </pc:sldLayoutMkLst>
          <pc:spChg chg="mod">
            <ac:chgData name="Yannis Frek" userId="41af7858-dbb6-49d9-9273-45d960296d06" providerId="ADAL" clId="{A80CE485-93F5-4E45-8E17-7F155168D2DF}" dt="2021-04-23T11:06:00.932" v="314" actId="404"/>
            <ac:spMkLst>
              <pc:docMk/>
              <pc:sldMasterMk cId="2168357150" sldId="2147483648"/>
              <pc:sldLayoutMk cId="2665409986" sldId="2147483723"/>
              <ac:spMk id="10" creationId="{B346E2C4-ED8B-4408-974D-EE98A32ED1D3}"/>
            </ac:spMkLst>
          </pc:spChg>
          <pc:spChg chg="mod">
            <ac:chgData name="Yannis Frek" userId="41af7858-dbb6-49d9-9273-45d960296d06" providerId="ADAL" clId="{A80CE485-93F5-4E45-8E17-7F155168D2DF}" dt="2021-04-23T11:05:31.145" v="308" actId="404"/>
            <ac:spMkLst>
              <pc:docMk/>
              <pc:sldMasterMk cId="2168357150" sldId="2147483648"/>
              <pc:sldLayoutMk cId="2665409986" sldId="2147483723"/>
              <ac:spMk id="18" creationId="{816B7E31-D2E4-4171-8517-529D98513827}"/>
            </ac:spMkLst>
          </pc:spChg>
        </pc:sldLayoutChg>
        <pc:sldLayoutChg chg="delSp modSp mod">
          <pc:chgData name="Yannis Frek" userId="41af7858-dbb6-49d9-9273-45d960296d06" providerId="ADAL" clId="{A80CE485-93F5-4E45-8E17-7F155168D2DF}" dt="2021-04-27T06:10:58.024" v="366" actId="2711"/>
          <pc:sldLayoutMkLst>
            <pc:docMk/>
            <pc:sldMasterMk cId="2168357150" sldId="2147483648"/>
            <pc:sldLayoutMk cId="1067988261" sldId="2147483724"/>
          </pc:sldLayoutMkLst>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64" creationId="{EB884150-22AD-4ECE-91C3-D51A1E99C7B0}"/>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67" creationId="{3B560991-74AD-4B65-8823-E7831BEBC471}"/>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68" creationId="{279896FE-808A-46E2-82A4-54229774650D}"/>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73" creationId="{BA5C4639-017E-459D-A71F-81B16D5779C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78" creationId="{FE24D088-73DE-47C7-860D-E4826761CE1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79" creationId="{B1FDEA38-F7A9-4BE9-A852-0BD37C00C516}"/>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0" creationId="{90E8FAA9-BAE4-4C6B-AF9E-B6C9934679EC}"/>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1" creationId="{5D0837B7-E4F9-4129-8128-FD6A463682AE}"/>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2" creationId="{619B98B9-60BB-41E6-87CA-0A460775EE44}"/>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3" creationId="{5DF4ABFE-1DA6-4F37-9EAD-143E5D5C4626}"/>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4" creationId="{C194BE54-EC17-44FD-A357-1389779B250F}"/>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5" creationId="{1273D49A-0768-432C-8F53-E471F7D6F043}"/>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6" creationId="{97D1EF6C-95D9-45A5-A95F-011E98A3E15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7" creationId="{EE2BA87C-FA35-4BF5-A968-142FE481BC0C}"/>
            </ac:spMkLst>
          </pc:spChg>
          <pc:spChg chg="del">
            <ac:chgData name="Yannis Frek" userId="41af7858-dbb6-49d9-9273-45d960296d06" providerId="ADAL" clId="{A80CE485-93F5-4E45-8E17-7F155168D2DF}" dt="2021-04-09T06:10:13.310" v="38" actId="478"/>
            <ac:spMkLst>
              <pc:docMk/>
              <pc:sldMasterMk cId="2168357150" sldId="2147483648"/>
              <pc:sldLayoutMk cId="1067988261" sldId="2147483724"/>
              <ac:spMk id="88" creationId="{27F718A9-F761-4207-8A5F-CF1EF502800F}"/>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89" creationId="{257ABB64-E7B7-4930-8A3E-9247DCBEB765}"/>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0" creationId="{C4B769C0-A254-4390-81A7-0023DD2D1D7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1" creationId="{33D737B8-36BD-4EE4-B581-15D9D9BCE2E1}"/>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2" creationId="{115D389A-A99A-4EE8-946E-B02984444EE7}"/>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3" creationId="{5A70E21B-D37E-4AA9-83C8-BF779B885E60}"/>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4" creationId="{01B811A9-20F2-4556-935C-B24555CF6585}"/>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5" creationId="{F725A969-73D5-40FC-B6E7-6FE3C250166C}"/>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8" creationId="{F9E89F84-ACB8-43B8-9932-9A89E34875BB}"/>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99" creationId="{1501E1D0-7E94-459B-9CDF-163DD2060C5C}"/>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0" creationId="{B0D23CC0-8E7F-4F8B-BA21-EE5757CB7DC0}"/>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1" creationId="{616834D9-8ABC-415B-8D96-F104C4516E27}"/>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2" creationId="{354A1410-DEF8-4BD7-825A-399F6EE4DC6E}"/>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3" creationId="{AE950E29-31EE-4EC7-A533-E5296A4DDBC6}"/>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5" creationId="{7AE3A76B-085D-4A58-ABBE-17DCF23CF5C7}"/>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6" creationId="{AA048E13-AA6F-4BA7-97D0-23E15123DEDD}"/>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7" creationId="{C75390C0-AF1B-4CCA-B465-9AC2AB73AE2F}"/>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8" creationId="{873E0599-0938-4DD9-B7CA-974D82867DF3}"/>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09" creationId="{BD0A65F7-E8A5-4AB5-B795-5D0CEF93A23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0" creationId="{CD4D777B-014A-405C-AFC6-42BE29ADE928}"/>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1" creationId="{ED68237C-9276-4960-AB27-BA7978E4CB88}"/>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2" creationId="{AB16CBF7-6505-42F5-8AF1-185C78C4934D}"/>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3" creationId="{91224E54-20CC-4C05-94C8-41E05BA4E913}"/>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4" creationId="{493B5120-9F4D-4E58-8905-EF6A8525169F}"/>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5" creationId="{45BD2F79-1CB6-4338-9A63-80928D08CC89}"/>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6" creationId="{C1F0AB56-7966-46D6-AF8D-ADD130E62BD0}"/>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7" creationId="{35BC6D87-2DBB-4227-9D68-107F087EE955}"/>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8" creationId="{719462C4-FC32-43DD-A6B1-8B89298B04E5}"/>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19" creationId="{ACF042AB-75DF-4F99-BCF7-502952629FC3}"/>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0" creationId="{9B3D2EB7-2DD5-44F5-A2D9-BE887E10E29E}"/>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1" creationId="{6B66CDE6-A5CF-435A-ADCD-045CD07759E5}"/>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2" creationId="{ADD41506-6BD7-472A-9446-5A91163811F9}"/>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3" creationId="{D27C7BF1-C328-44BF-B5A6-8DF23BD0CD52}"/>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4" creationId="{1B5B304A-CC48-418A-A7FD-76FA2E44FE59}"/>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5" creationId="{C765D8A6-803E-4C1C-8782-7BD64DB8C91A}"/>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6" creationId="{6920848E-F287-4EF9-9EC2-CE10AD7B0F12}"/>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7" creationId="{9A1DF6BA-6E0F-4FFB-AED7-75A6B2D49BA1}"/>
            </ac:spMkLst>
          </pc:spChg>
          <pc:spChg chg="mod">
            <ac:chgData name="Yannis Frek" userId="41af7858-dbb6-49d9-9273-45d960296d06" providerId="ADAL" clId="{A80CE485-93F5-4E45-8E17-7F155168D2DF}" dt="2021-04-27T06:10:58.024" v="366" actId="2711"/>
            <ac:spMkLst>
              <pc:docMk/>
              <pc:sldMasterMk cId="2168357150" sldId="2147483648"/>
              <pc:sldLayoutMk cId="1067988261" sldId="2147483724"/>
              <ac:spMk id="128" creationId="{300A8F2B-C70B-4CA5-BC98-DE0F9BA74214}"/>
            </ac:spMkLst>
          </pc:spChg>
          <pc:picChg chg="mod">
            <ac:chgData name="Yannis Frek" userId="41af7858-dbb6-49d9-9273-45d960296d06" providerId="ADAL" clId="{A80CE485-93F5-4E45-8E17-7F155168D2DF}" dt="2021-04-27T06:10:58.024" v="366" actId="2711"/>
            <ac:picMkLst>
              <pc:docMk/>
              <pc:sldMasterMk cId="2168357150" sldId="2147483648"/>
              <pc:sldLayoutMk cId="1067988261" sldId="2147483724"/>
              <ac:picMk id="63" creationId="{D354ECC2-0E41-4194-A522-A6464EE127BF}"/>
            </ac:picMkLst>
          </pc:picChg>
          <pc:picChg chg="mod">
            <ac:chgData name="Yannis Frek" userId="41af7858-dbb6-49d9-9273-45d960296d06" providerId="ADAL" clId="{A80CE485-93F5-4E45-8E17-7F155168D2DF}" dt="2021-04-27T06:10:58.024" v="366" actId="2711"/>
            <ac:picMkLst>
              <pc:docMk/>
              <pc:sldMasterMk cId="2168357150" sldId="2147483648"/>
              <pc:sldLayoutMk cId="1067988261" sldId="2147483724"/>
              <ac:picMk id="72" creationId="{4FC19F37-112C-460B-ACDE-86A693A75FAC}"/>
            </ac:picMkLst>
          </pc:picChg>
        </pc:sldLayoutChg>
        <pc:sldLayoutChg chg="modSp mod">
          <pc:chgData name="Yannis Frek" userId="41af7858-dbb6-49d9-9273-45d960296d06" providerId="ADAL" clId="{A80CE485-93F5-4E45-8E17-7F155168D2DF}" dt="2021-04-27T06:11:29.540" v="368" actId="14100"/>
          <pc:sldLayoutMkLst>
            <pc:docMk/>
            <pc:sldMasterMk cId="2168357150" sldId="2147483648"/>
            <pc:sldLayoutMk cId="224433706" sldId="2147483725"/>
          </pc:sldLayoutMkLst>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 creationId="{95F0B00B-06DF-41F8-9940-A238F330A083}"/>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 creationId="{8892C0BA-2424-4E1D-BF98-A65159DDE343}"/>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1" creationId="{3220EB33-FA51-4BDF-B87C-56D6BEDCB99B}"/>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2" creationId="{CEA8B987-D765-4368-8005-953C684CBD7D}"/>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3" creationId="{B0105C3C-CDD7-4A1A-8833-F21C902E5E9F}"/>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4" creationId="{9E031923-73F2-47D7-B1DB-2D1C1D09E489}"/>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5" creationId="{B3C3ADE0-B879-4478-BE13-8CEEBFAA62C8}"/>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6" creationId="{DA0A3376-B48C-4145-B7CD-70E1DB0168DF}"/>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7" creationId="{C679E1FA-2D9D-4D09-B3DC-EA8769BDA9E7}"/>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8" creationId="{C371DEF5-334D-4D47-8D60-728BDCC83058}"/>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49" creationId="{96909D17-08B9-4A19-8D01-33828FCC6565}"/>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0" creationId="{8C47BAFA-03CE-4786-A525-61B44C0F231E}"/>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1" creationId="{38E45DE0-F4C4-418E-8E7B-F13E8B05EA8D}"/>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2" creationId="{C7186ADF-21BA-451B-9555-6628C0809849}"/>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3" creationId="{EDEAE497-E5E6-4BBD-8B19-FED2A7034E09}"/>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4" creationId="{98744C1F-D4B9-48DA-989A-E8D2249069E6}"/>
            </ac:spMkLst>
          </pc:spChg>
          <pc:spChg chg="mod">
            <ac:chgData name="Yannis Frek" userId="41af7858-dbb6-49d9-9273-45d960296d06" providerId="ADAL" clId="{A80CE485-93F5-4E45-8E17-7F155168D2DF}" dt="2021-04-27T06:11:29.540" v="368" actId="14100"/>
            <ac:spMkLst>
              <pc:docMk/>
              <pc:sldMasterMk cId="2168357150" sldId="2147483648"/>
              <pc:sldLayoutMk cId="224433706" sldId="2147483725"/>
              <ac:spMk id="55" creationId="{1D31F4EB-C268-44CF-89A9-15FBDA4ACF31}"/>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6" creationId="{026DE67D-2297-4B6D-B92A-AA726FF4D06C}"/>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7" creationId="{A7A3DF5A-403F-4A5C-871C-7C710FC0E0DA}"/>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8" creationId="{E2A1D76F-62CF-42BF-8E07-3BE1D8CA0F7B}"/>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59" creationId="{F5D92283-AA9D-4211-8224-FD2350CFC7BB}"/>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0" creationId="{71FC16C1-085E-4CA1-8EB1-2C53EE68DE11}"/>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1" creationId="{9306FEEE-3B6F-4133-933F-C7B5ADE40A36}"/>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2" creationId="{F410A88B-39E2-4F3E-BD18-30021F02966E}"/>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3" creationId="{943FC4F7-0A1E-4DFB-94C8-B63F8C83284C}"/>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4" creationId="{E7F72332-9F5E-485C-82C0-FF9447D6EE52}"/>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5" creationId="{AF5B3A32-B27E-4E15-B945-9FB532A1C1B4}"/>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6" creationId="{8658DC6E-188A-40AF-BBF3-26A88426D1B2}"/>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7" creationId="{4F9F0EB7-B81E-44C7-B5A5-17A3F601C0E4}"/>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8" creationId="{04504751-E485-4EC1-97AE-F5002C4B1EB2}"/>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69" creationId="{12A61511-301F-4A1E-BAB4-907E30D3B6E1}"/>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0" creationId="{47C0EB0E-D80B-4FEE-B144-FD28818D7FBC}"/>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1" creationId="{1E1EFB63-29C4-45A0-ACCC-E9658670840B}"/>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2" creationId="{C6F92DB8-5CAA-48CB-AAAF-36E051C82692}"/>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3" creationId="{C351016B-0A00-4C01-8791-1227048757B4}"/>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4" creationId="{226D4D7F-C3C9-4911-AA36-88D7AAFADC09}"/>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5" creationId="{9F432F79-CA27-4C16-9274-F7CE64115293}"/>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6" creationId="{5BF0A987-341D-4367-A38B-83579BCEC1DD}"/>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7" creationId="{3FA5E405-C874-4080-A3EC-6AADCEFAD04F}"/>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78" creationId="{5D4098DC-508B-4771-96E5-D7E5B74479CF}"/>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4" creationId="{0B129121-48B9-40DA-A037-75D347A59026}"/>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5" creationId="{9C0896F5-D4F9-43F4-AA79-189B25B5C282}"/>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6" creationId="{A6035B12-7148-4EBE-B222-C31697F255A4}"/>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7" creationId="{6607A5E2-B2E7-4053-A206-8C4D3B981F76}"/>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8" creationId="{C68B4FF8-81C6-48F3-840D-FF04F372AD2A}"/>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89" creationId="{77FF022C-0E22-4A02-9EE0-FAFD8253648A}"/>
            </ac:spMkLst>
          </pc:spChg>
          <pc:spChg chg="mod">
            <ac:chgData name="Yannis Frek" userId="41af7858-dbb6-49d9-9273-45d960296d06" providerId="ADAL" clId="{A80CE485-93F5-4E45-8E17-7F155168D2DF}" dt="2021-04-27T06:11:26.678" v="367" actId="2711"/>
            <ac:spMkLst>
              <pc:docMk/>
              <pc:sldMasterMk cId="2168357150" sldId="2147483648"/>
              <pc:sldLayoutMk cId="224433706" sldId="2147483725"/>
              <ac:spMk id="90" creationId="{4846A477-5D6D-41D6-89BB-2BCBE895E94A}"/>
            </ac:spMkLst>
          </pc:spChg>
          <pc:picChg chg="mod">
            <ac:chgData name="Yannis Frek" userId="41af7858-dbb6-49d9-9273-45d960296d06" providerId="ADAL" clId="{A80CE485-93F5-4E45-8E17-7F155168D2DF}" dt="2021-04-27T06:11:26.678" v="367" actId="2711"/>
            <ac:picMkLst>
              <pc:docMk/>
              <pc:sldMasterMk cId="2168357150" sldId="2147483648"/>
              <pc:sldLayoutMk cId="224433706" sldId="2147483725"/>
              <ac:picMk id="39" creationId="{60405B9F-5986-4298-9A52-77D894372F5B}"/>
            </ac:picMkLst>
          </pc:picChg>
          <pc:picChg chg="mod">
            <ac:chgData name="Yannis Frek" userId="41af7858-dbb6-49d9-9273-45d960296d06" providerId="ADAL" clId="{A80CE485-93F5-4E45-8E17-7F155168D2DF}" dt="2021-04-27T06:11:26.678" v="367" actId="2711"/>
            <ac:picMkLst>
              <pc:docMk/>
              <pc:sldMasterMk cId="2168357150" sldId="2147483648"/>
              <pc:sldLayoutMk cId="224433706" sldId="2147483725"/>
              <ac:picMk id="40" creationId="{6D30EE1E-6DEB-46D6-B093-38290CBECC17}"/>
            </ac:picMkLst>
          </pc:picChg>
        </pc:sldLayoutChg>
        <pc:sldLayoutChg chg="modSp mod">
          <pc:chgData name="Yannis Frek" userId="41af7858-dbb6-49d9-9273-45d960296d06" providerId="ADAL" clId="{A80CE485-93F5-4E45-8E17-7F155168D2DF}" dt="2021-04-23T11:06:46.621" v="327" actId="404"/>
          <pc:sldLayoutMkLst>
            <pc:docMk/>
            <pc:sldMasterMk cId="2168357150" sldId="2147483648"/>
            <pc:sldLayoutMk cId="2865589886" sldId="2147483726"/>
          </pc:sldLayoutMkLst>
          <pc:spChg chg="mod">
            <ac:chgData name="Yannis Frek" userId="41af7858-dbb6-49d9-9273-45d960296d06" providerId="ADAL" clId="{A80CE485-93F5-4E45-8E17-7F155168D2DF}" dt="2021-04-23T11:06:46.621" v="327" actId="404"/>
            <ac:spMkLst>
              <pc:docMk/>
              <pc:sldMasterMk cId="2168357150" sldId="2147483648"/>
              <pc:sldLayoutMk cId="2865589886" sldId="2147483726"/>
              <ac:spMk id="10" creationId="{B346E2C4-ED8B-4408-974D-EE98A32ED1D3}"/>
            </ac:spMkLst>
          </pc:spChg>
          <pc:spChg chg="mod">
            <ac:chgData name="Yannis Frek" userId="41af7858-dbb6-49d9-9273-45d960296d06" providerId="ADAL" clId="{A80CE485-93F5-4E45-8E17-7F155168D2DF}" dt="2021-04-23T11:06:43.502" v="326" actId="404"/>
            <ac:spMkLst>
              <pc:docMk/>
              <pc:sldMasterMk cId="2168357150" sldId="2147483648"/>
              <pc:sldLayoutMk cId="2865589886" sldId="2147483726"/>
              <ac:spMk id="18" creationId="{816B7E31-D2E4-4171-8517-529D98513827}"/>
            </ac:spMkLst>
          </pc:spChg>
        </pc:sldLayoutChg>
      </pc:sldMasterChg>
    </pc:docChg>
  </pc:docChgLst>
  <pc:docChgLst>
    <pc:chgData name="Yannis Frek" userId="41af7858-dbb6-49d9-9273-45d960296d06" providerId="ADAL" clId="{658BCACB-75EA-4BE8-8C94-FB3EF96EF091}"/>
    <pc:docChg chg="undo custSel addSld delSld modSld modMainMaster modSection">
      <pc:chgData name="Yannis Frek" userId="41af7858-dbb6-49d9-9273-45d960296d06" providerId="ADAL" clId="{658BCACB-75EA-4BE8-8C94-FB3EF96EF091}" dt="2021-04-08T13:02:02.542" v="698" actId="1592"/>
      <pc:docMkLst>
        <pc:docMk/>
      </pc:docMkLst>
      <pc:sldChg chg="addCm delCm modCm">
        <pc:chgData name="Yannis Frek" userId="41af7858-dbb6-49d9-9273-45d960296d06" providerId="ADAL" clId="{658BCACB-75EA-4BE8-8C94-FB3EF96EF091}" dt="2021-04-08T12:53:20.494" v="583" actId="1592"/>
        <pc:sldMkLst>
          <pc:docMk/>
          <pc:sldMk cId="3206604929" sldId="257"/>
        </pc:sldMkLst>
      </pc:sldChg>
      <pc:sldChg chg="delSp add del mod">
        <pc:chgData name="Yannis Frek" userId="41af7858-dbb6-49d9-9273-45d960296d06" providerId="ADAL" clId="{658BCACB-75EA-4BE8-8C94-FB3EF96EF091}" dt="2021-04-08T12:31:18.959" v="547" actId="47"/>
        <pc:sldMkLst>
          <pc:docMk/>
          <pc:sldMk cId="3176584335" sldId="281"/>
        </pc:sldMkLst>
        <pc:spChg chg="del">
          <ac:chgData name="Yannis Frek" userId="41af7858-dbb6-49d9-9273-45d960296d06" providerId="ADAL" clId="{658BCACB-75EA-4BE8-8C94-FB3EF96EF091}" dt="2021-04-08T12:30:51.234" v="540" actId="478"/>
          <ac:spMkLst>
            <pc:docMk/>
            <pc:sldMk cId="3176584335" sldId="281"/>
            <ac:spMk id="11" creationId="{330ED574-3C0C-429E-BFB5-D7C8C5900FE3}"/>
          </ac:spMkLst>
        </pc:spChg>
        <pc:spChg chg="del">
          <ac:chgData name="Yannis Frek" userId="41af7858-dbb6-49d9-9273-45d960296d06" providerId="ADAL" clId="{658BCACB-75EA-4BE8-8C94-FB3EF96EF091}" dt="2021-04-08T12:30:51.234" v="540" actId="478"/>
          <ac:spMkLst>
            <pc:docMk/>
            <pc:sldMk cId="3176584335" sldId="281"/>
            <ac:spMk id="12" creationId="{2AEE9788-3399-4424-866B-D401F30F022F}"/>
          </ac:spMkLst>
        </pc:spChg>
        <pc:spChg chg="del">
          <ac:chgData name="Yannis Frek" userId="41af7858-dbb6-49d9-9273-45d960296d06" providerId="ADAL" clId="{658BCACB-75EA-4BE8-8C94-FB3EF96EF091}" dt="2021-04-08T12:30:51.234" v="540" actId="478"/>
          <ac:spMkLst>
            <pc:docMk/>
            <pc:sldMk cId="3176584335" sldId="281"/>
            <ac:spMk id="13" creationId="{336D758D-3918-4BB2-87B6-A9B7F1CF8F18}"/>
          </ac:spMkLst>
        </pc:spChg>
        <pc:spChg chg="del">
          <ac:chgData name="Yannis Frek" userId="41af7858-dbb6-49d9-9273-45d960296d06" providerId="ADAL" clId="{658BCACB-75EA-4BE8-8C94-FB3EF96EF091}" dt="2021-04-08T12:30:51.234" v="540" actId="478"/>
          <ac:spMkLst>
            <pc:docMk/>
            <pc:sldMk cId="3176584335" sldId="281"/>
            <ac:spMk id="14" creationId="{2B058882-B564-4D0A-B640-3E18BD08C243}"/>
          </ac:spMkLst>
        </pc:spChg>
        <pc:spChg chg="del">
          <ac:chgData name="Yannis Frek" userId="41af7858-dbb6-49d9-9273-45d960296d06" providerId="ADAL" clId="{658BCACB-75EA-4BE8-8C94-FB3EF96EF091}" dt="2021-04-08T12:30:51.234" v="540" actId="478"/>
          <ac:spMkLst>
            <pc:docMk/>
            <pc:sldMk cId="3176584335" sldId="281"/>
            <ac:spMk id="15" creationId="{3EE7A4BC-A024-4BB4-B45E-7BA7AA73D501}"/>
          </ac:spMkLst>
        </pc:spChg>
        <pc:spChg chg="del">
          <ac:chgData name="Yannis Frek" userId="41af7858-dbb6-49d9-9273-45d960296d06" providerId="ADAL" clId="{658BCACB-75EA-4BE8-8C94-FB3EF96EF091}" dt="2021-04-08T12:30:51.234" v="540" actId="478"/>
          <ac:spMkLst>
            <pc:docMk/>
            <pc:sldMk cId="3176584335" sldId="281"/>
            <ac:spMk id="16" creationId="{260E6F1D-8633-4A7A-B006-94B8CEAAE8D5}"/>
          </ac:spMkLst>
        </pc:spChg>
        <pc:spChg chg="del">
          <ac:chgData name="Yannis Frek" userId="41af7858-dbb6-49d9-9273-45d960296d06" providerId="ADAL" clId="{658BCACB-75EA-4BE8-8C94-FB3EF96EF091}" dt="2021-04-08T12:30:51.234" v="540" actId="478"/>
          <ac:spMkLst>
            <pc:docMk/>
            <pc:sldMk cId="3176584335" sldId="281"/>
            <ac:spMk id="17" creationId="{AB168C8A-D43A-4ACD-807A-0D5C664CD09D}"/>
          </ac:spMkLst>
        </pc:spChg>
        <pc:spChg chg="del">
          <ac:chgData name="Yannis Frek" userId="41af7858-dbb6-49d9-9273-45d960296d06" providerId="ADAL" clId="{658BCACB-75EA-4BE8-8C94-FB3EF96EF091}" dt="2021-04-08T12:30:51.234" v="540" actId="478"/>
          <ac:spMkLst>
            <pc:docMk/>
            <pc:sldMk cId="3176584335" sldId="281"/>
            <ac:spMk id="18" creationId="{6864FF6F-520B-4550-BE6B-5B68B2353453}"/>
          </ac:spMkLst>
        </pc:spChg>
        <pc:spChg chg="del">
          <ac:chgData name="Yannis Frek" userId="41af7858-dbb6-49d9-9273-45d960296d06" providerId="ADAL" clId="{658BCACB-75EA-4BE8-8C94-FB3EF96EF091}" dt="2021-04-08T12:30:51.234" v="540" actId="478"/>
          <ac:spMkLst>
            <pc:docMk/>
            <pc:sldMk cId="3176584335" sldId="281"/>
            <ac:spMk id="19" creationId="{47235ED7-D7E6-4A79-B6AE-AE38DEC731C9}"/>
          </ac:spMkLst>
        </pc:spChg>
        <pc:spChg chg="del">
          <ac:chgData name="Yannis Frek" userId="41af7858-dbb6-49d9-9273-45d960296d06" providerId="ADAL" clId="{658BCACB-75EA-4BE8-8C94-FB3EF96EF091}" dt="2021-04-08T12:30:51.234" v="540" actId="478"/>
          <ac:spMkLst>
            <pc:docMk/>
            <pc:sldMk cId="3176584335" sldId="281"/>
            <ac:spMk id="20" creationId="{7E6418FA-F901-45FD-ABCB-31342621558D}"/>
          </ac:spMkLst>
        </pc:spChg>
        <pc:spChg chg="del">
          <ac:chgData name="Yannis Frek" userId="41af7858-dbb6-49d9-9273-45d960296d06" providerId="ADAL" clId="{658BCACB-75EA-4BE8-8C94-FB3EF96EF091}" dt="2021-04-08T12:30:51.234" v="540" actId="478"/>
          <ac:spMkLst>
            <pc:docMk/>
            <pc:sldMk cId="3176584335" sldId="281"/>
            <ac:spMk id="21" creationId="{C8E10D49-8190-4893-81B4-FC5FD0D534F1}"/>
          </ac:spMkLst>
        </pc:spChg>
        <pc:spChg chg="del">
          <ac:chgData name="Yannis Frek" userId="41af7858-dbb6-49d9-9273-45d960296d06" providerId="ADAL" clId="{658BCACB-75EA-4BE8-8C94-FB3EF96EF091}" dt="2021-04-08T12:30:51.234" v="540" actId="478"/>
          <ac:spMkLst>
            <pc:docMk/>
            <pc:sldMk cId="3176584335" sldId="281"/>
            <ac:spMk id="22" creationId="{2071CF89-2D7A-439F-A330-2108653218A7}"/>
          </ac:spMkLst>
        </pc:spChg>
        <pc:spChg chg="del">
          <ac:chgData name="Yannis Frek" userId="41af7858-dbb6-49d9-9273-45d960296d06" providerId="ADAL" clId="{658BCACB-75EA-4BE8-8C94-FB3EF96EF091}" dt="2021-04-08T12:30:51.234" v="540" actId="478"/>
          <ac:spMkLst>
            <pc:docMk/>
            <pc:sldMk cId="3176584335" sldId="281"/>
            <ac:spMk id="23" creationId="{DFE7FF21-0001-4FA0-B17F-9D7DCF5C9170}"/>
          </ac:spMkLst>
        </pc:spChg>
        <pc:spChg chg="del">
          <ac:chgData name="Yannis Frek" userId="41af7858-dbb6-49d9-9273-45d960296d06" providerId="ADAL" clId="{658BCACB-75EA-4BE8-8C94-FB3EF96EF091}" dt="2021-04-08T12:30:51.234" v="540" actId="478"/>
          <ac:spMkLst>
            <pc:docMk/>
            <pc:sldMk cId="3176584335" sldId="281"/>
            <ac:spMk id="24" creationId="{432D47FA-812E-46F5-864E-5A72FBA27E24}"/>
          </ac:spMkLst>
        </pc:spChg>
        <pc:spChg chg="del">
          <ac:chgData name="Yannis Frek" userId="41af7858-dbb6-49d9-9273-45d960296d06" providerId="ADAL" clId="{658BCACB-75EA-4BE8-8C94-FB3EF96EF091}" dt="2021-04-08T12:30:51.234" v="540" actId="478"/>
          <ac:spMkLst>
            <pc:docMk/>
            <pc:sldMk cId="3176584335" sldId="281"/>
            <ac:spMk id="25" creationId="{64259DDC-7487-402C-BC1E-C35BCA839D1D}"/>
          </ac:spMkLst>
        </pc:spChg>
        <pc:spChg chg="del">
          <ac:chgData name="Yannis Frek" userId="41af7858-dbb6-49d9-9273-45d960296d06" providerId="ADAL" clId="{658BCACB-75EA-4BE8-8C94-FB3EF96EF091}" dt="2021-04-08T12:30:51.234" v="540" actId="478"/>
          <ac:spMkLst>
            <pc:docMk/>
            <pc:sldMk cId="3176584335" sldId="281"/>
            <ac:spMk id="26" creationId="{FF95B4C3-F2DD-453D-A8D0-830DA55A15DE}"/>
          </ac:spMkLst>
        </pc:spChg>
        <pc:spChg chg="del">
          <ac:chgData name="Yannis Frek" userId="41af7858-dbb6-49d9-9273-45d960296d06" providerId="ADAL" clId="{658BCACB-75EA-4BE8-8C94-FB3EF96EF091}" dt="2021-04-08T12:30:51.234" v="540" actId="478"/>
          <ac:spMkLst>
            <pc:docMk/>
            <pc:sldMk cId="3176584335" sldId="281"/>
            <ac:spMk id="27" creationId="{9CFDD980-8F8C-41F4-B438-341C3837723C}"/>
          </ac:spMkLst>
        </pc:spChg>
        <pc:spChg chg="del">
          <ac:chgData name="Yannis Frek" userId="41af7858-dbb6-49d9-9273-45d960296d06" providerId="ADAL" clId="{658BCACB-75EA-4BE8-8C94-FB3EF96EF091}" dt="2021-04-08T12:30:51.234" v="540" actId="478"/>
          <ac:spMkLst>
            <pc:docMk/>
            <pc:sldMk cId="3176584335" sldId="281"/>
            <ac:spMk id="28" creationId="{1D85B5AE-E859-4EE8-A71A-4B93B5D06573}"/>
          </ac:spMkLst>
        </pc:spChg>
      </pc:sldChg>
      <pc:sldChg chg="delSp add del mod">
        <pc:chgData name="Yannis Frek" userId="41af7858-dbb6-49d9-9273-45d960296d06" providerId="ADAL" clId="{658BCACB-75EA-4BE8-8C94-FB3EF96EF091}" dt="2021-04-08T12:31:18.959" v="547" actId="47"/>
        <pc:sldMkLst>
          <pc:docMk/>
          <pc:sldMk cId="3583136061" sldId="282"/>
        </pc:sldMkLst>
        <pc:spChg chg="del">
          <ac:chgData name="Yannis Frek" userId="41af7858-dbb6-49d9-9273-45d960296d06" providerId="ADAL" clId="{658BCACB-75EA-4BE8-8C94-FB3EF96EF091}" dt="2021-04-08T12:30:47.180" v="539" actId="478"/>
          <ac:spMkLst>
            <pc:docMk/>
            <pc:sldMk cId="3583136061" sldId="282"/>
            <ac:spMk id="59" creationId="{E0A631FE-F173-4306-B317-3AF6A77D48BB}"/>
          </ac:spMkLst>
        </pc:spChg>
        <pc:spChg chg="del">
          <ac:chgData name="Yannis Frek" userId="41af7858-dbb6-49d9-9273-45d960296d06" providerId="ADAL" clId="{658BCACB-75EA-4BE8-8C94-FB3EF96EF091}" dt="2021-04-08T12:30:46.375" v="538" actId="478"/>
          <ac:spMkLst>
            <pc:docMk/>
            <pc:sldMk cId="3583136061" sldId="282"/>
            <ac:spMk id="60" creationId="{B6C653DB-B9F2-4C19-BA20-7765A9A6AB9B}"/>
          </ac:spMkLst>
        </pc:spChg>
        <pc:spChg chg="del">
          <ac:chgData name="Yannis Frek" userId="41af7858-dbb6-49d9-9273-45d960296d06" providerId="ADAL" clId="{658BCACB-75EA-4BE8-8C94-FB3EF96EF091}" dt="2021-04-08T12:30:46.375" v="538" actId="478"/>
          <ac:spMkLst>
            <pc:docMk/>
            <pc:sldMk cId="3583136061" sldId="282"/>
            <ac:spMk id="61" creationId="{10F36DB4-7FFF-4BED-94A6-A4163904095F}"/>
          </ac:spMkLst>
        </pc:spChg>
        <pc:spChg chg="del">
          <ac:chgData name="Yannis Frek" userId="41af7858-dbb6-49d9-9273-45d960296d06" providerId="ADAL" clId="{658BCACB-75EA-4BE8-8C94-FB3EF96EF091}" dt="2021-04-08T12:30:46.375" v="538" actId="478"/>
          <ac:spMkLst>
            <pc:docMk/>
            <pc:sldMk cId="3583136061" sldId="282"/>
            <ac:spMk id="62" creationId="{E300970C-02FA-4835-8A5D-981F1ECE63BB}"/>
          </ac:spMkLst>
        </pc:spChg>
        <pc:spChg chg="del">
          <ac:chgData name="Yannis Frek" userId="41af7858-dbb6-49d9-9273-45d960296d06" providerId="ADAL" clId="{658BCACB-75EA-4BE8-8C94-FB3EF96EF091}" dt="2021-04-08T12:30:46.375" v="538" actId="478"/>
          <ac:spMkLst>
            <pc:docMk/>
            <pc:sldMk cId="3583136061" sldId="282"/>
            <ac:spMk id="63" creationId="{96A1B069-6920-4F05-B9C4-D5A3D4C73088}"/>
          </ac:spMkLst>
        </pc:spChg>
        <pc:spChg chg="del">
          <ac:chgData name="Yannis Frek" userId="41af7858-dbb6-49d9-9273-45d960296d06" providerId="ADAL" clId="{658BCACB-75EA-4BE8-8C94-FB3EF96EF091}" dt="2021-04-08T12:30:46.375" v="538" actId="478"/>
          <ac:spMkLst>
            <pc:docMk/>
            <pc:sldMk cId="3583136061" sldId="282"/>
            <ac:spMk id="64" creationId="{4525B392-A203-4F4F-AB8E-97AA231C20DF}"/>
          </ac:spMkLst>
        </pc:spChg>
        <pc:spChg chg="del">
          <ac:chgData name="Yannis Frek" userId="41af7858-dbb6-49d9-9273-45d960296d06" providerId="ADAL" clId="{658BCACB-75EA-4BE8-8C94-FB3EF96EF091}" dt="2021-04-08T12:30:46.375" v="538" actId="478"/>
          <ac:spMkLst>
            <pc:docMk/>
            <pc:sldMk cId="3583136061" sldId="282"/>
            <ac:spMk id="65" creationId="{2B1CC4C5-C64F-4807-9E08-8431105D3AFA}"/>
          </ac:spMkLst>
        </pc:spChg>
        <pc:spChg chg="del">
          <ac:chgData name="Yannis Frek" userId="41af7858-dbb6-49d9-9273-45d960296d06" providerId="ADAL" clId="{658BCACB-75EA-4BE8-8C94-FB3EF96EF091}" dt="2021-04-08T12:30:46.375" v="538" actId="478"/>
          <ac:spMkLst>
            <pc:docMk/>
            <pc:sldMk cId="3583136061" sldId="282"/>
            <ac:spMk id="66" creationId="{C5422A61-81F8-47F2-9398-CBD7CF1AC1B0}"/>
          </ac:spMkLst>
        </pc:spChg>
        <pc:spChg chg="del">
          <ac:chgData name="Yannis Frek" userId="41af7858-dbb6-49d9-9273-45d960296d06" providerId="ADAL" clId="{658BCACB-75EA-4BE8-8C94-FB3EF96EF091}" dt="2021-04-08T12:30:46.375" v="538" actId="478"/>
          <ac:spMkLst>
            <pc:docMk/>
            <pc:sldMk cId="3583136061" sldId="282"/>
            <ac:spMk id="67" creationId="{26794302-3590-41F4-A016-ACFC94C5EE20}"/>
          </ac:spMkLst>
        </pc:spChg>
        <pc:spChg chg="del">
          <ac:chgData name="Yannis Frek" userId="41af7858-dbb6-49d9-9273-45d960296d06" providerId="ADAL" clId="{658BCACB-75EA-4BE8-8C94-FB3EF96EF091}" dt="2021-04-08T12:30:46.375" v="538" actId="478"/>
          <ac:spMkLst>
            <pc:docMk/>
            <pc:sldMk cId="3583136061" sldId="282"/>
            <ac:spMk id="68" creationId="{1C68D523-DBE1-4A2B-9AA7-373D02374A7B}"/>
          </ac:spMkLst>
        </pc:spChg>
        <pc:spChg chg="del">
          <ac:chgData name="Yannis Frek" userId="41af7858-dbb6-49d9-9273-45d960296d06" providerId="ADAL" clId="{658BCACB-75EA-4BE8-8C94-FB3EF96EF091}" dt="2021-04-08T12:30:46.375" v="538" actId="478"/>
          <ac:spMkLst>
            <pc:docMk/>
            <pc:sldMk cId="3583136061" sldId="282"/>
            <ac:spMk id="69" creationId="{E1B28F2B-A765-4DAD-81D7-225D13E2C029}"/>
          </ac:spMkLst>
        </pc:spChg>
        <pc:spChg chg="del">
          <ac:chgData name="Yannis Frek" userId="41af7858-dbb6-49d9-9273-45d960296d06" providerId="ADAL" clId="{658BCACB-75EA-4BE8-8C94-FB3EF96EF091}" dt="2021-04-08T12:30:46.375" v="538" actId="478"/>
          <ac:spMkLst>
            <pc:docMk/>
            <pc:sldMk cId="3583136061" sldId="282"/>
            <ac:spMk id="70" creationId="{4A7D21C9-EDCF-41D7-884D-079FC4346F95}"/>
          </ac:spMkLst>
        </pc:spChg>
        <pc:spChg chg="del">
          <ac:chgData name="Yannis Frek" userId="41af7858-dbb6-49d9-9273-45d960296d06" providerId="ADAL" clId="{658BCACB-75EA-4BE8-8C94-FB3EF96EF091}" dt="2021-04-08T12:30:46.375" v="538" actId="478"/>
          <ac:spMkLst>
            <pc:docMk/>
            <pc:sldMk cId="3583136061" sldId="282"/>
            <ac:spMk id="71" creationId="{2D893FD0-F869-4AA0-BF0D-01BCD8172763}"/>
          </ac:spMkLst>
        </pc:spChg>
        <pc:spChg chg="del">
          <ac:chgData name="Yannis Frek" userId="41af7858-dbb6-49d9-9273-45d960296d06" providerId="ADAL" clId="{658BCACB-75EA-4BE8-8C94-FB3EF96EF091}" dt="2021-04-08T12:30:46.375" v="538" actId="478"/>
          <ac:spMkLst>
            <pc:docMk/>
            <pc:sldMk cId="3583136061" sldId="282"/>
            <ac:spMk id="72" creationId="{E1C6A5DA-4311-4620-8833-F153FC4327A1}"/>
          </ac:spMkLst>
        </pc:spChg>
        <pc:spChg chg="del">
          <ac:chgData name="Yannis Frek" userId="41af7858-dbb6-49d9-9273-45d960296d06" providerId="ADAL" clId="{658BCACB-75EA-4BE8-8C94-FB3EF96EF091}" dt="2021-04-08T12:30:46.375" v="538" actId="478"/>
          <ac:spMkLst>
            <pc:docMk/>
            <pc:sldMk cId="3583136061" sldId="282"/>
            <ac:spMk id="73" creationId="{520CCAEA-C477-4E03-8287-4D81EF82D8B6}"/>
          </ac:spMkLst>
        </pc:spChg>
        <pc:spChg chg="del">
          <ac:chgData name="Yannis Frek" userId="41af7858-dbb6-49d9-9273-45d960296d06" providerId="ADAL" clId="{658BCACB-75EA-4BE8-8C94-FB3EF96EF091}" dt="2021-04-08T12:30:46.375" v="538" actId="478"/>
          <ac:spMkLst>
            <pc:docMk/>
            <pc:sldMk cId="3583136061" sldId="282"/>
            <ac:spMk id="74" creationId="{712C53C2-C6E7-4321-9EEC-4EB9D03FDE3B}"/>
          </ac:spMkLst>
        </pc:spChg>
        <pc:spChg chg="del">
          <ac:chgData name="Yannis Frek" userId="41af7858-dbb6-49d9-9273-45d960296d06" providerId="ADAL" clId="{658BCACB-75EA-4BE8-8C94-FB3EF96EF091}" dt="2021-04-08T12:30:46.375" v="538" actId="478"/>
          <ac:spMkLst>
            <pc:docMk/>
            <pc:sldMk cId="3583136061" sldId="282"/>
            <ac:spMk id="75" creationId="{1BF0F1EB-AE6F-4A36-A954-58C2368D9E2D}"/>
          </ac:spMkLst>
        </pc:spChg>
        <pc:spChg chg="del">
          <ac:chgData name="Yannis Frek" userId="41af7858-dbb6-49d9-9273-45d960296d06" providerId="ADAL" clId="{658BCACB-75EA-4BE8-8C94-FB3EF96EF091}" dt="2021-04-08T12:30:46.375" v="538" actId="478"/>
          <ac:spMkLst>
            <pc:docMk/>
            <pc:sldMk cId="3583136061" sldId="282"/>
            <ac:spMk id="76" creationId="{2BC185E3-4CA0-495E-A6A8-4558F01E6ADE}"/>
          </ac:spMkLst>
        </pc:spChg>
        <pc:spChg chg="del">
          <ac:chgData name="Yannis Frek" userId="41af7858-dbb6-49d9-9273-45d960296d06" providerId="ADAL" clId="{658BCACB-75EA-4BE8-8C94-FB3EF96EF091}" dt="2021-04-08T12:30:46.375" v="538" actId="478"/>
          <ac:spMkLst>
            <pc:docMk/>
            <pc:sldMk cId="3583136061" sldId="282"/>
            <ac:spMk id="77" creationId="{42A58B4E-FB38-4A22-AA80-132099976A85}"/>
          </ac:spMkLst>
        </pc:spChg>
        <pc:spChg chg="del">
          <ac:chgData name="Yannis Frek" userId="41af7858-dbb6-49d9-9273-45d960296d06" providerId="ADAL" clId="{658BCACB-75EA-4BE8-8C94-FB3EF96EF091}" dt="2021-04-08T12:27:46.020" v="537" actId="478"/>
          <ac:spMkLst>
            <pc:docMk/>
            <pc:sldMk cId="3583136061" sldId="282"/>
            <ac:spMk id="78" creationId="{B5C0D082-4956-4DB5-87E0-EB975C721187}"/>
          </ac:spMkLst>
        </pc:spChg>
        <pc:spChg chg="del">
          <ac:chgData name="Yannis Frek" userId="41af7858-dbb6-49d9-9273-45d960296d06" providerId="ADAL" clId="{658BCACB-75EA-4BE8-8C94-FB3EF96EF091}" dt="2021-04-08T12:27:46.020" v="537" actId="478"/>
          <ac:spMkLst>
            <pc:docMk/>
            <pc:sldMk cId="3583136061" sldId="282"/>
            <ac:spMk id="79" creationId="{78A7FDDB-1E85-4A72-8A05-4696A28A9B7F}"/>
          </ac:spMkLst>
        </pc:spChg>
        <pc:spChg chg="del">
          <ac:chgData name="Yannis Frek" userId="41af7858-dbb6-49d9-9273-45d960296d06" providerId="ADAL" clId="{658BCACB-75EA-4BE8-8C94-FB3EF96EF091}" dt="2021-04-08T12:27:46.020" v="537" actId="478"/>
          <ac:spMkLst>
            <pc:docMk/>
            <pc:sldMk cId="3583136061" sldId="282"/>
            <ac:spMk id="80" creationId="{4761EA54-3775-4B0A-83CE-AD7D878146C8}"/>
          </ac:spMkLst>
        </pc:spChg>
        <pc:spChg chg="del">
          <ac:chgData name="Yannis Frek" userId="41af7858-dbb6-49d9-9273-45d960296d06" providerId="ADAL" clId="{658BCACB-75EA-4BE8-8C94-FB3EF96EF091}" dt="2021-04-08T12:27:46.020" v="537" actId="478"/>
          <ac:spMkLst>
            <pc:docMk/>
            <pc:sldMk cId="3583136061" sldId="282"/>
            <ac:spMk id="81" creationId="{1EAB4F8D-AB70-481A-A1C8-BD458BD7EFE4}"/>
          </ac:spMkLst>
        </pc:spChg>
        <pc:spChg chg="del">
          <ac:chgData name="Yannis Frek" userId="41af7858-dbb6-49d9-9273-45d960296d06" providerId="ADAL" clId="{658BCACB-75EA-4BE8-8C94-FB3EF96EF091}" dt="2021-04-08T12:27:46.020" v="537" actId="478"/>
          <ac:spMkLst>
            <pc:docMk/>
            <pc:sldMk cId="3583136061" sldId="282"/>
            <ac:spMk id="82" creationId="{8500DA8C-3893-4DF6-A5C8-5D4E9B231853}"/>
          </ac:spMkLst>
        </pc:spChg>
        <pc:spChg chg="del">
          <ac:chgData name="Yannis Frek" userId="41af7858-dbb6-49d9-9273-45d960296d06" providerId="ADAL" clId="{658BCACB-75EA-4BE8-8C94-FB3EF96EF091}" dt="2021-04-08T12:27:46.020" v="537" actId="478"/>
          <ac:spMkLst>
            <pc:docMk/>
            <pc:sldMk cId="3583136061" sldId="282"/>
            <ac:spMk id="83" creationId="{E77699C1-06D2-4ADE-9537-29606CDA4326}"/>
          </ac:spMkLst>
        </pc:spChg>
      </pc:sldChg>
      <pc:sldChg chg="del addCm modCm">
        <pc:chgData name="Yannis Frek" userId="41af7858-dbb6-49d9-9273-45d960296d06" providerId="ADAL" clId="{658BCACB-75EA-4BE8-8C94-FB3EF96EF091}" dt="2021-04-08T12:27:08.388" v="535" actId="47"/>
        <pc:sldMkLst>
          <pc:docMk/>
          <pc:sldMk cId="1853446160" sldId="283"/>
        </pc:sldMkLst>
      </pc:sldChg>
      <pc:sldChg chg="del addCm modCm">
        <pc:chgData name="Yannis Frek" userId="41af7858-dbb6-49d9-9273-45d960296d06" providerId="ADAL" clId="{658BCACB-75EA-4BE8-8C94-FB3EF96EF091}" dt="2021-04-08T12:55:46.286" v="616" actId="47"/>
        <pc:sldMkLst>
          <pc:docMk/>
          <pc:sldMk cId="1061576880" sldId="285"/>
        </pc:sldMkLst>
      </pc:sldChg>
      <pc:sldChg chg="addCm delCm modCm">
        <pc:chgData name="Yannis Frek" userId="41af7858-dbb6-49d9-9273-45d960296d06" providerId="ADAL" clId="{658BCACB-75EA-4BE8-8C94-FB3EF96EF091}" dt="2021-04-08T13:02:02.542" v="698" actId="1592"/>
        <pc:sldMkLst>
          <pc:docMk/>
          <pc:sldMk cId="14958091" sldId="289"/>
        </pc:sldMkLst>
      </pc:sldChg>
      <pc:sldChg chg="new">
        <pc:chgData name="Yannis Frek" userId="41af7858-dbb6-49d9-9273-45d960296d06" providerId="ADAL" clId="{658BCACB-75EA-4BE8-8C94-FB3EF96EF091}" dt="2021-04-08T12:36:28.154" v="571" actId="680"/>
        <pc:sldMkLst>
          <pc:docMk/>
          <pc:sldMk cId="833727308" sldId="293"/>
        </pc:sldMkLst>
      </pc:sldChg>
      <pc:sldChg chg="modSp new del mod">
        <pc:chgData name="Yannis Frek" userId="41af7858-dbb6-49d9-9273-45d960296d06" providerId="ADAL" clId="{658BCACB-75EA-4BE8-8C94-FB3EF96EF091}" dt="2021-04-08T12:31:40.912" v="552" actId="47"/>
        <pc:sldMkLst>
          <pc:docMk/>
          <pc:sldMk cId="2940464867" sldId="293"/>
        </pc:sldMkLst>
        <pc:spChg chg="mod">
          <ac:chgData name="Yannis Frek" userId="41af7858-dbb6-49d9-9273-45d960296d06" providerId="ADAL" clId="{658BCACB-75EA-4BE8-8C94-FB3EF96EF091}" dt="2021-04-08T12:31:31.657" v="550" actId="1076"/>
          <ac:spMkLst>
            <pc:docMk/>
            <pc:sldMk cId="2940464867" sldId="293"/>
            <ac:spMk id="3" creationId="{95A8B000-EA1E-4D95-97B6-D244DF56F181}"/>
          </ac:spMkLst>
        </pc:spChg>
      </pc:sldChg>
      <pc:sldChg chg="new del">
        <pc:chgData name="Yannis Frek" userId="41af7858-dbb6-49d9-9273-45d960296d06" providerId="ADAL" clId="{658BCACB-75EA-4BE8-8C94-FB3EF96EF091}" dt="2021-04-08T12:31:41.852" v="553" actId="47"/>
        <pc:sldMkLst>
          <pc:docMk/>
          <pc:sldMk cId="1023525930" sldId="294"/>
        </pc:sldMkLst>
      </pc:sldChg>
      <pc:sldChg chg="new">
        <pc:chgData name="Yannis Frek" userId="41af7858-dbb6-49d9-9273-45d960296d06" providerId="ADAL" clId="{658BCACB-75EA-4BE8-8C94-FB3EF96EF091}" dt="2021-04-08T12:36:29.730" v="572" actId="680"/>
        <pc:sldMkLst>
          <pc:docMk/>
          <pc:sldMk cId="4263517376" sldId="294"/>
        </pc:sldMkLst>
      </pc:sldChg>
      <pc:sldChg chg="new del">
        <pc:chgData name="Yannis Frek" userId="41af7858-dbb6-49d9-9273-45d960296d06" providerId="ADAL" clId="{658BCACB-75EA-4BE8-8C94-FB3EF96EF091}" dt="2021-04-08T12:54:23.758" v="604" actId="47"/>
        <pc:sldMkLst>
          <pc:docMk/>
          <pc:sldMk cId="2604253577" sldId="295"/>
        </pc:sldMkLst>
      </pc:sldChg>
      <pc:sldChg chg="new">
        <pc:chgData name="Yannis Frek" userId="41af7858-dbb6-49d9-9273-45d960296d06" providerId="ADAL" clId="{658BCACB-75EA-4BE8-8C94-FB3EF96EF091}" dt="2021-04-08T12:55:29.796" v="607" actId="680"/>
        <pc:sldMkLst>
          <pc:docMk/>
          <pc:sldMk cId="3622654307" sldId="295"/>
        </pc:sldMkLst>
      </pc:sldChg>
      <pc:sldMasterChg chg="addSldLayout delSldLayout modSldLayout">
        <pc:chgData name="Yannis Frek" userId="41af7858-dbb6-49d9-9273-45d960296d06" providerId="ADAL" clId="{658BCACB-75EA-4BE8-8C94-FB3EF96EF091}" dt="2021-04-08T13:01:54.121" v="697" actId="478"/>
        <pc:sldMasterMkLst>
          <pc:docMk/>
          <pc:sldMasterMk cId="2168357150" sldId="2147483648"/>
        </pc:sldMasterMkLst>
        <pc:sldLayoutChg chg="addSp delSp modSp mod">
          <pc:chgData name="Yannis Frek" userId="41af7858-dbb6-49d9-9273-45d960296d06" providerId="ADAL" clId="{658BCACB-75EA-4BE8-8C94-FB3EF96EF091}" dt="2021-04-08T12:42:44.373" v="582" actId="20577"/>
          <pc:sldLayoutMkLst>
            <pc:docMk/>
            <pc:sldMasterMk cId="2168357150" sldId="2147483648"/>
            <pc:sldLayoutMk cId="3375007619" sldId="2147483649"/>
          </pc:sldLayoutMkLst>
          <pc:spChg chg="mod">
            <ac:chgData name="Yannis Frek" userId="41af7858-dbb6-49d9-9273-45d960296d06" providerId="ADAL" clId="{658BCACB-75EA-4BE8-8C94-FB3EF96EF091}" dt="2021-04-08T12:42:44.373" v="582" actId="20577"/>
            <ac:spMkLst>
              <pc:docMk/>
              <pc:sldMasterMk cId="2168357150" sldId="2147483648"/>
              <pc:sldLayoutMk cId="3375007619" sldId="2147483649"/>
              <ac:spMk id="2" creationId="{D92B8D51-1BBB-4055-BF58-D6F6CBF2681E}"/>
            </ac:spMkLst>
          </pc:spChg>
          <pc:picChg chg="add mod">
            <ac:chgData name="Yannis Frek" userId="41af7858-dbb6-49d9-9273-45d960296d06" providerId="ADAL" clId="{658BCACB-75EA-4BE8-8C94-FB3EF96EF091}" dt="2021-04-08T06:55:23.785" v="476" actId="1076"/>
            <ac:picMkLst>
              <pc:docMk/>
              <pc:sldMasterMk cId="2168357150" sldId="2147483648"/>
              <pc:sldLayoutMk cId="3375007619" sldId="2147483649"/>
              <ac:picMk id="4" creationId="{EB83DAA1-AEB7-4A6E-A274-92756D494D7F}"/>
            </ac:picMkLst>
          </pc:picChg>
          <pc:picChg chg="del">
            <ac:chgData name="Yannis Frek" userId="41af7858-dbb6-49d9-9273-45d960296d06" providerId="ADAL" clId="{658BCACB-75EA-4BE8-8C94-FB3EF96EF091}" dt="2021-04-08T06:55:13.925" v="473" actId="478"/>
            <ac:picMkLst>
              <pc:docMk/>
              <pc:sldMasterMk cId="2168357150" sldId="2147483648"/>
              <pc:sldLayoutMk cId="3375007619" sldId="2147483649"/>
              <ac:picMk id="10" creationId="{F56A1705-CA21-4510-896B-2870994536C0}"/>
            </ac:picMkLst>
          </pc:picChg>
        </pc:sldLayoutChg>
        <pc:sldLayoutChg chg="addSp delSp modSp del mod">
          <pc:chgData name="Yannis Frek" userId="41af7858-dbb6-49d9-9273-45d960296d06" providerId="ADAL" clId="{658BCACB-75EA-4BE8-8C94-FB3EF96EF091}" dt="2021-04-08T12:35:54.931" v="567" actId="2696"/>
          <pc:sldLayoutMkLst>
            <pc:docMk/>
            <pc:sldMasterMk cId="2168357150" sldId="2147483648"/>
            <pc:sldLayoutMk cId="314067447" sldId="2147483660"/>
          </pc:sldLayoutMkLst>
          <pc:picChg chg="add mod">
            <ac:chgData name="Yannis Frek" userId="41af7858-dbb6-49d9-9273-45d960296d06" providerId="ADAL" clId="{658BCACB-75EA-4BE8-8C94-FB3EF96EF091}" dt="2021-04-08T06:55:50.421" v="490"/>
            <ac:picMkLst>
              <pc:docMk/>
              <pc:sldMasterMk cId="2168357150" sldId="2147483648"/>
              <pc:sldLayoutMk cId="314067447" sldId="2147483660"/>
              <ac:picMk id="63" creationId="{D354ECC2-0E41-4194-A522-A6464EE127BF}"/>
            </ac:picMkLst>
          </pc:picChg>
          <pc:picChg chg="del">
            <ac:chgData name="Yannis Frek" userId="41af7858-dbb6-49d9-9273-45d960296d06" providerId="ADAL" clId="{658BCACB-75EA-4BE8-8C94-FB3EF96EF091}" dt="2021-04-08T06:55:50.162" v="489" actId="478"/>
            <ac:picMkLst>
              <pc:docMk/>
              <pc:sldMasterMk cId="2168357150" sldId="2147483648"/>
              <pc:sldLayoutMk cId="314067447" sldId="2147483660"/>
              <ac:picMk id="64" creationId="{FD4015AF-3AC1-48B0-A4F5-58241B59D52B}"/>
            </ac:picMkLst>
          </pc:picChg>
        </pc:sldLayoutChg>
        <pc:sldLayoutChg chg="addSp delSp modSp mod">
          <pc:chgData name="Yannis Frek" userId="41af7858-dbb6-49d9-9273-45d960296d06" providerId="ADAL" clId="{658BCACB-75EA-4BE8-8C94-FB3EF96EF091}" dt="2021-04-08T12:57:57.844" v="665" actId="20577"/>
          <pc:sldLayoutMkLst>
            <pc:docMk/>
            <pc:sldMasterMk cId="2168357150" sldId="2147483648"/>
            <pc:sldLayoutMk cId="2872467938" sldId="2147483666"/>
          </pc:sldLayoutMkLst>
          <pc:spChg chg="add mod">
            <ac:chgData name="Yannis Frek" userId="41af7858-dbb6-49d9-9273-45d960296d06" providerId="ADAL" clId="{658BCACB-75EA-4BE8-8C94-FB3EF96EF091}" dt="2021-04-08T12:57:57.844" v="665" actId="20577"/>
            <ac:spMkLst>
              <pc:docMk/>
              <pc:sldMasterMk cId="2168357150" sldId="2147483648"/>
              <pc:sldLayoutMk cId="2872467938" sldId="2147483666"/>
              <ac:spMk id="4" creationId="{04398485-D977-4C63-A954-DEC3C0AD1163}"/>
            </ac:spMkLst>
          </pc:spChg>
          <pc:picChg chg="add mod">
            <ac:chgData name="Yannis Frek" userId="41af7858-dbb6-49d9-9273-45d960296d06" providerId="ADAL" clId="{658BCACB-75EA-4BE8-8C94-FB3EF96EF091}" dt="2021-04-08T06:55:36.715" v="480"/>
            <ac:picMkLst>
              <pc:docMk/>
              <pc:sldMasterMk cId="2168357150" sldId="2147483648"/>
              <pc:sldLayoutMk cId="2872467938" sldId="2147483666"/>
              <ac:picMk id="3" creationId="{D9E85213-F8E3-4C72-8B79-CD1F29AC6A4B}"/>
            </ac:picMkLst>
          </pc:picChg>
          <pc:picChg chg="del">
            <ac:chgData name="Yannis Frek" userId="41af7858-dbb6-49d9-9273-45d960296d06" providerId="ADAL" clId="{658BCACB-75EA-4BE8-8C94-FB3EF96EF091}" dt="2021-04-08T06:55:36.470" v="479" actId="478"/>
            <ac:picMkLst>
              <pc:docMk/>
              <pc:sldMasterMk cId="2168357150" sldId="2147483648"/>
              <pc:sldLayoutMk cId="2872467938" sldId="2147483666"/>
              <ac:picMk id="5" creationId="{0060A20E-4645-4575-97D5-FB9147FACB2D}"/>
            </ac:picMkLst>
          </pc:picChg>
        </pc:sldLayoutChg>
        <pc:sldLayoutChg chg="addSp delSp modSp mod">
          <pc:chgData name="Yannis Frek" userId="41af7858-dbb6-49d9-9273-45d960296d06" providerId="ADAL" clId="{658BCACB-75EA-4BE8-8C94-FB3EF96EF091}" dt="2021-04-08T06:56:33.353" v="508" actId="1076"/>
          <pc:sldLayoutMkLst>
            <pc:docMk/>
            <pc:sldMasterMk cId="2168357150" sldId="2147483648"/>
            <pc:sldLayoutMk cId="833378813" sldId="2147483667"/>
          </pc:sldLayoutMkLst>
          <pc:picChg chg="add mod">
            <ac:chgData name="Yannis Frek" userId="41af7858-dbb6-49d9-9273-45d960296d06" providerId="ADAL" clId="{658BCACB-75EA-4BE8-8C94-FB3EF96EF091}" dt="2021-04-08T06:56:33.353" v="508" actId="1076"/>
            <ac:picMkLst>
              <pc:docMk/>
              <pc:sldMasterMk cId="2168357150" sldId="2147483648"/>
              <pc:sldLayoutMk cId="833378813" sldId="2147483667"/>
              <ac:picMk id="7" creationId="{91B39791-DED3-4750-869B-E7A659C719E3}"/>
            </ac:picMkLst>
          </pc:picChg>
          <pc:picChg chg="del">
            <ac:chgData name="Yannis Frek" userId="41af7858-dbb6-49d9-9273-45d960296d06" providerId="ADAL" clId="{658BCACB-75EA-4BE8-8C94-FB3EF96EF091}" dt="2021-04-08T06:56:28.130" v="504" actId="478"/>
            <ac:picMkLst>
              <pc:docMk/>
              <pc:sldMasterMk cId="2168357150" sldId="2147483648"/>
              <pc:sldLayoutMk cId="833378813" sldId="2147483667"/>
              <ac:picMk id="9" creationId="{37CB2E20-204C-4D85-AF17-1EA07DB5C7B7}"/>
            </ac:picMkLst>
          </pc:picChg>
        </pc:sldLayoutChg>
        <pc:sldLayoutChg chg="addSp delSp modSp mod">
          <pc:chgData name="Yannis Frek" userId="41af7858-dbb6-49d9-9273-45d960296d06" providerId="ADAL" clId="{658BCACB-75EA-4BE8-8C94-FB3EF96EF091}" dt="2021-04-08T12:57:08.920" v="661" actId="2711"/>
          <pc:sldLayoutMkLst>
            <pc:docMk/>
            <pc:sldMasterMk cId="2168357150" sldId="2147483648"/>
            <pc:sldLayoutMk cId="3580464592" sldId="2147483668"/>
          </pc:sldLayoutMkLst>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4" creationId="{F87E69AD-A721-4F0D-9685-177E4DD61A2D}"/>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7" creationId="{80A45E5B-D045-482C-BA02-8B6C73E330EB}"/>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8" creationId="{B5207D00-6B4A-4560-8EE2-5EC3FDBBEC47}"/>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0" creationId="{DF7B374B-37FE-4F26-8B72-CFD0A68CDBF6}"/>
            </ac:spMkLst>
          </pc:spChg>
          <pc:spChg chg="add mod">
            <ac:chgData name="Yannis Frek" userId="41af7858-dbb6-49d9-9273-45d960296d06" providerId="ADAL" clId="{658BCACB-75EA-4BE8-8C94-FB3EF96EF091}" dt="2021-04-08T12:57:08.920" v="661" actId="2711"/>
            <ac:spMkLst>
              <pc:docMk/>
              <pc:sldMasterMk cId="2168357150" sldId="2147483648"/>
              <pc:sldLayoutMk cId="3580464592" sldId="2147483668"/>
              <ac:spMk id="11" creationId="{2501669A-F5CA-4340-8B17-9464B757739C}"/>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4" creationId="{3A0E83CA-5246-4653-8936-8B4111A3563F}"/>
            </ac:spMkLst>
          </pc:spChg>
          <pc:spChg chg="mod">
            <ac:chgData name="Yannis Frek" userId="41af7858-dbb6-49d9-9273-45d960296d06" providerId="ADAL" clId="{658BCACB-75EA-4BE8-8C94-FB3EF96EF091}" dt="2021-04-08T12:57:08.920" v="661" actId="2711"/>
            <ac:spMkLst>
              <pc:docMk/>
              <pc:sldMasterMk cId="2168357150" sldId="2147483648"/>
              <pc:sldLayoutMk cId="3580464592" sldId="2147483668"/>
              <ac:spMk id="16" creationId="{98E0487E-2B04-4409-92FD-5560BC4B74E9}"/>
            </ac:spMkLst>
          </pc:spChg>
          <pc:picChg chg="add del mod">
            <ac:chgData name="Yannis Frek" userId="41af7858-dbb6-49d9-9273-45d960296d06" providerId="ADAL" clId="{658BCACB-75EA-4BE8-8C94-FB3EF96EF091}" dt="2021-04-08T12:54:50.630" v="605" actId="478"/>
            <ac:picMkLst>
              <pc:docMk/>
              <pc:sldMasterMk cId="2168357150" sldId="2147483648"/>
              <pc:sldLayoutMk cId="3580464592" sldId="2147483668"/>
              <ac:picMk id="9" creationId="{9E3A19DD-C3A2-49EA-930D-3C21DDF15BC1}"/>
            </ac:picMkLst>
          </pc:picChg>
          <pc:picChg chg="add mod">
            <ac:chgData name="Yannis Frek" userId="41af7858-dbb6-49d9-9273-45d960296d06" providerId="ADAL" clId="{658BCACB-75EA-4BE8-8C94-FB3EF96EF091}" dt="2021-04-08T06:55:44.552" v="486" actId="571"/>
            <ac:picMkLst>
              <pc:docMk/>
              <pc:sldMasterMk cId="2168357150" sldId="2147483648"/>
              <pc:sldLayoutMk cId="3580464592" sldId="2147483668"/>
              <ac:picMk id="11" creationId="{3BC6032B-DE27-406F-A882-B54CB45522EC}"/>
            </ac:picMkLst>
          </pc:picChg>
          <pc:picChg chg="add mod">
            <ac:chgData name="Yannis Frek" userId="41af7858-dbb6-49d9-9273-45d960296d06" providerId="ADAL" clId="{658BCACB-75EA-4BE8-8C94-FB3EF96EF091}" dt="2021-04-08T12:57:08.920" v="661" actId="2711"/>
            <ac:picMkLst>
              <pc:docMk/>
              <pc:sldMasterMk cId="2168357150" sldId="2147483648"/>
              <pc:sldLayoutMk cId="3580464592" sldId="2147483668"/>
              <ac:picMk id="12" creationId="{1DCE5C65-F115-4A1B-8884-C2263DE0326E}"/>
            </ac:picMkLst>
          </pc:picChg>
          <pc:picChg chg="del">
            <ac:chgData name="Yannis Frek" userId="41af7858-dbb6-49d9-9273-45d960296d06" providerId="ADAL" clId="{658BCACB-75EA-4BE8-8C94-FB3EF96EF091}" dt="2021-04-08T06:55:38.996" v="481" actId="478"/>
            <ac:picMkLst>
              <pc:docMk/>
              <pc:sldMasterMk cId="2168357150" sldId="2147483648"/>
              <pc:sldLayoutMk cId="3580464592" sldId="2147483668"/>
              <ac:picMk id="12" creationId="{339B2D53-7203-436F-A453-B631080AD27A}"/>
            </ac:picMkLst>
          </pc:picChg>
        </pc:sldLayoutChg>
        <pc:sldLayoutChg chg="addSp delSp modSp mod">
          <pc:chgData name="Yannis Frek" userId="41af7858-dbb6-49d9-9273-45d960296d06" providerId="ADAL" clId="{658BCACB-75EA-4BE8-8C94-FB3EF96EF091}" dt="2021-04-08T06:55:33.518" v="478" actId="478"/>
          <pc:sldLayoutMkLst>
            <pc:docMk/>
            <pc:sldMasterMk cId="2168357150" sldId="2147483648"/>
            <pc:sldLayoutMk cId="810192366" sldId="2147483672"/>
          </pc:sldLayoutMkLst>
          <pc:picChg chg="add mod">
            <ac:chgData name="Yannis Frek" userId="41af7858-dbb6-49d9-9273-45d960296d06" providerId="ADAL" clId="{658BCACB-75EA-4BE8-8C94-FB3EF96EF091}" dt="2021-04-08T06:55:30.480" v="477"/>
            <ac:picMkLst>
              <pc:docMk/>
              <pc:sldMasterMk cId="2168357150" sldId="2147483648"/>
              <pc:sldLayoutMk cId="810192366" sldId="2147483672"/>
              <ac:picMk id="6" creationId="{92150F6F-9ACC-4B61-AA2E-0334C45482BD}"/>
            </ac:picMkLst>
          </pc:picChg>
          <pc:picChg chg="del">
            <ac:chgData name="Yannis Frek" userId="41af7858-dbb6-49d9-9273-45d960296d06" providerId="ADAL" clId="{658BCACB-75EA-4BE8-8C94-FB3EF96EF091}" dt="2021-04-08T06:55:33.518" v="478" actId="478"/>
            <ac:picMkLst>
              <pc:docMk/>
              <pc:sldMasterMk cId="2168357150" sldId="2147483648"/>
              <pc:sldLayoutMk cId="810192366" sldId="2147483672"/>
              <ac:picMk id="9" creationId="{9EEBD718-94E6-494E-A90A-DD84121F52A3}"/>
            </ac:picMkLst>
          </pc:picChg>
        </pc:sldLayoutChg>
        <pc:sldLayoutChg chg="addSp delSp modSp del mod">
          <pc:chgData name="Yannis Frek" userId="41af7858-dbb6-49d9-9273-45d960296d06" providerId="ADAL" clId="{658BCACB-75EA-4BE8-8C94-FB3EF96EF091}" dt="2021-04-08T12:36:05.131" v="568" actId="2696"/>
          <pc:sldLayoutMkLst>
            <pc:docMk/>
            <pc:sldMasterMk cId="2168357150" sldId="2147483648"/>
            <pc:sldLayoutMk cId="312231674" sldId="2147483707"/>
          </pc:sldLayoutMkLst>
          <pc:picChg chg="del">
            <ac:chgData name="Yannis Frek" userId="41af7858-dbb6-49d9-9273-45d960296d06" providerId="ADAL" clId="{658BCACB-75EA-4BE8-8C94-FB3EF96EF091}" dt="2021-04-08T06:55:54.185" v="491" actId="478"/>
            <ac:picMkLst>
              <pc:docMk/>
              <pc:sldMasterMk cId="2168357150" sldId="2147483648"/>
              <pc:sldLayoutMk cId="312231674" sldId="2147483707"/>
              <ac:picMk id="32" creationId="{7EF900C0-DCBB-4AF1-855A-88AF763146D7}"/>
            </ac:picMkLst>
          </pc:picChg>
          <pc:picChg chg="add mod">
            <ac:chgData name="Yannis Frek" userId="41af7858-dbb6-49d9-9273-45d960296d06" providerId="ADAL" clId="{658BCACB-75EA-4BE8-8C94-FB3EF96EF091}" dt="2021-04-08T06:55:54.475" v="492"/>
            <ac:picMkLst>
              <pc:docMk/>
              <pc:sldMasterMk cId="2168357150" sldId="2147483648"/>
              <pc:sldLayoutMk cId="312231674" sldId="2147483707"/>
              <ac:picMk id="40" creationId="{6D30EE1E-6DEB-46D6-B093-38290CBECC17}"/>
            </ac:picMkLst>
          </pc:picChg>
        </pc:sldLayoutChg>
        <pc:sldLayoutChg chg="addSp delSp modSp mod">
          <pc:chgData name="Yannis Frek" userId="41af7858-dbb6-49d9-9273-45d960296d06" providerId="ADAL" clId="{658BCACB-75EA-4BE8-8C94-FB3EF96EF091}" dt="2021-04-08T06:56:22.137" v="501" actId="478"/>
          <pc:sldLayoutMkLst>
            <pc:docMk/>
            <pc:sldMasterMk cId="2168357150" sldId="2147483648"/>
            <pc:sldLayoutMk cId="1498338772" sldId="2147483708"/>
          </pc:sldLayoutMkLst>
          <pc:spChg chg="mod">
            <ac:chgData name="Yannis Frek" userId="41af7858-dbb6-49d9-9273-45d960296d06" providerId="ADAL" clId="{658BCACB-75EA-4BE8-8C94-FB3EF96EF091}" dt="2021-04-07T11:04:33.327" v="187" actId="20577"/>
            <ac:spMkLst>
              <pc:docMk/>
              <pc:sldMasterMk cId="2168357150" sldId="2147483648"/>
              <pc:sldLayoutMk cId="1498338772" sldId="2147483708"/>
              <ac:spMk id="18" creationId="{816B7E31-D2E4-4171-8517-529D98513827}"/>
            </ac:spMkLst>
          </pc:spChg>
          <pc:picChg chg="del">
            <ac:chgData name="Yannis Frek" userId="41af7858-dbb6-49d9-9273-45d960296d06" providerId="ADAL" clId="{658BCACB-75EA-4BE8-8C94-FB3EF96EF091}" dt="2021-04-08T06:55:57.559" v="493" actId="478"/>
            <ac:picMkLst>
              <pc:docMk/>
              <pc:sldMasterMk cId="2168357150" sldId="2147483648"/>
              <pc:sldLayoutMk cId="1498338772" sldId="2147483708"/>
              <ac:picMk id="11" creationId="{C7B2923E-A0C4-408D-84FB-FBBEABCBAE4F}"/>
            </ac:picMkLst>
          </pc:picChg>
          <pc:picChg chg="add mod">
            <ac:chgData name="Yannis Frek" userId="41af7858-dbb6-49d9-9273-45d960296d06" providerId="ADAL" clId="{658BCACB-75EA-4BE8-8C94-FB3EF96EF091}" dt="2021-04-08T06:55:57.814" v="494"/>
            <ac:picMkLst>
              <pc:docMk/>
              <pc:sldMasterMk cId="2168357150" sldId="2147483648"/>
              <pc:sldLayoutMk cId="1498338772" sldId="2147483708"/>
              <ac:picMk id="12" creationId="{AF1E7378-2BD6-48F6-AE56-F54A95A1529A}"/>
            </ac:picMkLst>
          </pc:picChg>
          <pc:picChg chg="add del">
            <ac:chgData name="Yannis Frek" userId="41af7858-dbb6-49d9-9273-45d960296d06" providerId="ADAL" clId="{658BCACB-75EA-4BE8-8C94-FB3EF96EF091}" dt="2021-04-08T06:56:22.137" v="501" actId="478"/>
            <ac:picMkLst>
              <pc:docMk/>
              <pc:sldMasterMk cId="2168357150" sldId="2147483648"/>
              <pc:sldLayoutMk cId="1498338772" sldId="2147483708"/>
              <ac:picMk id="13" creationId="{2662F282-847A-45D6-8E34-2173CC785097}"/>
            </ac:picMkLst>
          </pc:picChg>
        </pc:sldLayoutChg>
        <pc:sldLayoutChg chg="addSp delSp modSp mod">
          <pc:chgData name="Yannis Frek" userId="41af7858-dbb6-49d9-9273-45d960296d06" providerId="ADAL" clId="{658BCACB-75EA-4BE8-8C94-FB3EF96EF091}" dt="2021-04-08T06:56:42.492" v="514"/>
          <pc:sldLayoutMkLst>
            <pc:docMk/>
            <pc:sldMasterMk cId="2168357150" sldId="2147483648"/>
            <pc:sldLayoutMk cId="2293935550" sldId="2147483709"/>
          </pc:sldLayoutMkLst>
          <pc:spChg chg="mod">
            <ac:chgData name="Yannis Frek" userId="41af7858-dbb6-49d9-9273-45d960296d06" providerId="ADAL" clId="{658BCACB-75EA-4BE8-8C94-FB3EF96EF091}" dt="2021-04-07T11:07:58.198" v="230" actId="20577"/>
            <ac:spMkLst>
              <pc:docMk/>
              <pc:sldMasterMk cId="2168357150" sldId="2147483648"/>
              <pc:sldLayoutMk cId="2293935550" sldId="2147483709"/>
              <ac:spMk id="18" creationId="{816B7E31-D2E4-4171-8517-529D98513827}"/>
            </ac:spMkLst>
          </pc:spChg>
          <pc:picChg chg="del">
            <ac:chgData name="Yannis Frek" userId="41af7858-dbb6-49d9-9273-45d960296d06" providerId="ADAL" clId="{658BCACB-75EA-4BE8-8C94-FB3EF96EF091}" dt="2021-04-08T06:56:42.251" v="513" actId="478"/>
            <ac:picMkLst>
              <pc:docMk/>
              <pc:sldMasterMk cId="2168357150" sldId="2147483648"/>
              <pc:sldLayoutMk cId="2293935550" sldId="2147483709"/>
              <ac:picMk id="11" creationId="{56FA9EB8-0F08-4A0A-BDB6-A0AE7CD13FF4}"/>
            </ac:picMkLst>
          </pc:picChg>
          <pc:picChg chg="add mod">
            <ac:chgData name="Yannis Frek" userId="41af7858-dbb6-49d9-9273-45d960296d06" providerId="ADAL" clId="{658BCACB-75EA-4BE8-8C94-FB3EF96EF091}" dt="2021-04-08T06:56:42.492" v="514"/>
            <ac:picMkLst>
              <pc:docMk/>
              <pc:sldMasterMk cId="2168357150" sldId="2147483648"/>
              <pc:sldLayoutMk cId="2293935550" sldId="2147483709"/>
              <ac:picMk id="13" creationId="{5521B683-B2AF-4F60-94B4-C5EC30B489EA}"/>
            </ac:picMkLst>
          </pc:picChg>
        </pc:sldLayoutChg>
        <pc:sldLayoutChg chg="addSp delSp modSp mod">
          <pc:chgData name="Yannis Frek" userId="41af7858-dbb6-49d9-9273-45d960296d06" providerId="ADAL" clId="{658BCACB-75EA-4BE8-8C94-FB3EF96EF091}" dt="2021-04-08T13:01:54.121" v="697" actId="478"/>
          <pc:sldLayoutMkLst>
            <pc:docMk/>
            <pc:sldMasterMk cId="2168357150" sldId="2147483648"/>
            <pc:sldLayoutMk cId="2546339094" sldId="2147483711"/>
          </pc:sldLayoutMkLst>
          <pc:spChg chg="add del mod ord">
            <ac:chgData name="Yannis Frek" userId="41af7858-dbb6-49d9-9273-45d960296d06" providerId="ADAL" clId="{658BCACB-75EA-4BE8-8C94-FB3EF96EF091}" dt="2021-04-08T13:00:38.131" v="681"/>
            <ac:spMkLst>
              <pc:docMk/>
              <pc:sldMasterMk cId="2168357150" sldId="2147483648"/>
              <pc:sldLayoutMk cId="2546339094" sldId="2147483711"/>
              <ac:spMk id="11" creationId="{0905B905-7BC3-429E-B045-2B11325673BB}"/>
            </ac:spMkLst>
          </pc:spChg>
          <pc:spChg chg="mod">
            <ac:chgData name="Yannis Frek" userId="41af7858-dbb6-49d9-9273-45d960296d06" providerId="ADAL" clId="{658BCACB-75EA-4BE8-8C94-FB3EF96EF091}" dt="2021-04-07T11:11:12.064" v="456" actId="20577"/>
            <ac:spMkLst>
              <pc:docMk/>
              <pc:sldMasterMk cId="2168357150" sldId="2147483648"/>
              <pc:sldLayoutMk cId="2546339094" sldId="2147483711"/>
              <ac:spMk id="14" creationId="{0A490D77-2950-4532-A0B0-5CCF2C8A4596}"/>
            </ac:spMkLst>
          </pc:spChg>
          <pc:spChg chg="add del mod">
            <ac:chgData name="Yannis Frek" userId="41af7858-dbb6-49d9-9273-45d960296d06" providerId="ADAL" clId="{658BCACB-75EA-4BE8-8C94-FB3EF96EF091}" dt="2021-04-08T13:00:07.969" v="676"/>
            <ac:spMkLst>
              <pc:docMk/>
              <pc:sldMasterMk cId="2168357150" sldId="2147483648"/>
              <pc:sldLayoutMk cId="2546339094" sldId="2147483711"/>
              <ac:spMk id="15" creationId="{1A1CE9FC-24FF-455D-85BB-7B9C1686907E}"/>
            </ac:spMkLst>
          </pc:spChg>
          <pc:spChg chg="add del mod ord">
            <ac:chgData name="Yannis Frek" userId="41af7858-dbb6-49d9-9273-45d960296d06" providerId="ADAL" clId="{658BCACB-75EA-4BE8-8C94-FB3EF96EF091}" dt="2021-04-08T13:01:26.152" v="687" actId="478"/>
            <ac:spMkLst>
              <pc:docMk/>
              <pc:sldMasterMk cId="2168357150" sldId="2147483648"/>
              <pc:sldLayoutMk cId="2546339094" sldId="2147483711"/>
              <ac:spMk id="17" creationId="{0C765C42-97D1-4126-913F-078F125B5D0C}"/>
            </ac:spMkLst>
          </pc:spChg>
          <pc:spChg chg="del mod">
            <ac:chgData name="Yannis Frek" userId="41af7858-dbb6-49d9-9273-45d960296d06" providerId="ADAL" clId="{658BCACB-75EA-4BE8-8C94-FB3EF96EF091}" dt="2021-04-08T12:59:27.344" v="673" actId="478"/>
            <ac:spMkLst>
              <pc:docMk/>
              <pc:sldMasterMk cId="2168357150" sldId="2147483648"/>
              <pc:sldLayoutMk cId="2546339094" sldId="2147483711"/>
              <ac:spMk id="18" creationId="{816B7E31-D2E4-4171-8517-529D98513827}"/>
            </ac:spMkLst>
          </pc:spChg>
          <pc:spChg chg="add del mod">
            <ac:chgData name="Yannis Frek" userId="41af7858-dbb6-49d9-9273-45d960296d06" providerId="ADAL" clId="{658BCACB-75EA-4BE8-8C94-FB3EF96EF091}" dt="2021-04-08T13:01:17.585" v="684"/>
            <ac:spMkLst>
              <pc:docMk/>
              <pc:sldMasterMk cId="2168357150" sldId="2147483648"/>
              <pc:sldLayoutMk cId="2546339094" sldId="2147483711"/>
              <ac:spMk id="19" creationId="{C3FA81DD-E4AF-45D1-9C99-17C8D6DDD56B}"/>
            </ac:spMkLst>
          </pc:spChg>
          <pc:spChg chg="add del mod">
            <ac:chgData name="Yannis Frek" userId="41af7858-dbb6-49d9-9273-45d960296d06" providerId="ADAL" clId="{658BCACB-75EA-4BE8-8C94-FB3EF96EF091}" dt="2021-04-08T13:01:54.121" v="697" actId="478"/>
            <ac:spMkLst>
              <pc:docMk/>
              <pc:sldMasterMk cId="2168357150" sldId="2147483648"/>
              <pc:sldLayoutMk cId="2546339094" sldId="2147483711"/>
              <ac:spMk id="20" creationId="{5D7D32FF-5394-44BA-BFCA-523A3F79013E}"/>
            </ac:spMkLst>
          </pc:spChg>
          <pc:spChg chg="add mod">
            <ac:chgData name="Yannis Frek" userId="41af7858-dbb6-49d9-9273-45d960296d06" providerId="ADAL" clId="{658BCACB-75EA-4BE8-8C94-FB3EF96EF091}" dt="2021-04-08T13:01:48.927" v="695"/>
            <ac:spMkLst>
              <pc:docMk/>
              <pc:sldMasterMk cId="2168357150" sldId="2147483648"/>
              <pc:sldLayoutMk cId="2546339094" sldId="2147483711"/>
              <ac:spMk id="21" creationId="{C9D68608-8461-48CB-A9FB-5E1BCE372FC3}"/>
            </ac:spMkLst>
          </pc:spChg>
          <pc:picChg chg="del">
            <ac:chgData name="Yannis Frek" userId="41af7858-dbb6-49d9-9273-45d960296d06" providerId="ADAL" clId="{658BCACB-75EA-4BE8-8C94-FB3EF96EF091}" dt="2021-04-08T06:56:45.172" v="515" actId="478"/>
            <ac:picMkLst>
              <pc:docMk/>
              <pc:sldMasterMk cId="2168357150" sldId="2147483648"/>
              <pc:sldLayoutMk cId="2546339094" sldId="2147483711"/>
              <ac:picMk id="11" creationId="{80BC98E8-BBB0-45F3-B9FB-8E6D498ACCB7}"/>
            </ac:picMkLst>
          </pc:picChg>
          <pc:picChg chg="add mod">
            <ac:chgData name="Yannis Frek" userId="41af7858-dbb6-49d9-9273-45d960296d06" providerId="ADAL" clId="{658BCACB-75EA-4BE8-8C94-FB3EF96EF091}" dt="2021-04-08T06:56:45.399" v="516"/>
            <ac:picMkLst>
              <pc:docMk/>
              <pc:sldMasterMk cId="2168357150" sldId="2147483648"/>
              <pc:sldLayoutMk cId="2546339094" sldId="2147483711"/>
              <ac:picMk id="13" creationId="{11116301-12A7-449F-BD74-DC5417193D3E}"/>
            </ac:picMkLst>
          </pc:picChg>
        </pc:sldLayoutChg>
        <pc:sldLayoutChg chg="addSp delSp modSp mod">
          <pc:chgData name="Yannis Frek" userId="41af7858-dbb6-49d9-9273-45d960296d06" providerId="ADAL" clId="{658BCACB-75EA-4BE8-8C94-FB3EF96EF091}" dt="2021-04-08T06:56:53.717" v="522"/>
          <pc:sldLayoutMkLst>
            <pc:docMk/>
            <pc:sldMasterMk cId="2168357150" sldId="2147483648"/>
            <pc:sldLayoutMk cId="2575555482" sldId="2147483713"/>
          </pc:sldLayoutMkLst>
          <pc:picChg chg="del">
            <ac:chgData name="Yannis Frek" userId="41af7858-dbb6-49d9-9273-45d960296d06" providerId="ADAL" clId="{658BCACB-75EA-4BE8-8C94-FB3EF96EF091}" dt="2021-04-08T06:56:53.477" v="521" actId="478"/>
            <ac:picMkLst>
              <pc:docMk/>
              <pc:sldMasterMk cId="2168357150" sldId="2147483648"/>
              <pc:sldLayoutMk cId="2575555482" sldId="2147483713"/>
              <ac:picMk id="11" creationId="{C58DC33A-7B4A-428B-BDC4-74A0DF044E7B}"/>
            </ac:picMkLst>
          </pc:picChg>
          <pc:picChg chg="add mod">
            <ac:chgData name="Yannis Frek" userId="41af7858-dbb6-49d9-9273-45d960296d06" providerId="ADAL" clId="{658BCACB-75EA-4BE8-8C94-FB3EF96EF091}" dt="2021-04-08T06:56:53.717" v="522"/>
            <ac:picMkLst>
              <pc:docMk/>
              <pc:sldMasterMk cId="2168357150" sldId="2147483648"/>
              <pc:sldLayoutMk cId="2575555482" sldId="2147483713"/>
              <ac:picMk id="13" creationId="{8977DD79-A339-4ED4-B42E-D1A01DB0A547}"/>
            </ac:picMkLst>
          </pc:picChg>
        </pc:sldLayoutChg>
        <pc:sldLayoutChg chg="addSp delSp modSp mod">
          <pc:chgData name="Yannis Frek" userId="41af7858-dbb6-49d9-9273-45d960296d06" providerId="ADAL" clId="{658BCACB-75EA-4BE8-8C94-FB3EF96EF091}" dt="2021-04-08T06:56:40.046" v="512"/>
          <pc:sldLayoutMkLst>
            <pc:docMk/>
            <pc:sldMasterMk cId="2168357150" sldId="2147483648"/>
            <pc:sldLayoutMk cId="2293192484" sldId="2147483718"/>
          </pc:sldLayoutMkLst>
          <pc:spChg chg="mod">
            <ac:chgData name="Yannis Frek" userId="41af7858-dbb6-49d9-9273-45d960296d06" providerId="ADAL" clId="{658BCACB-75EA-4BE8-8C94-FB3EF96EF091}" dt="2021-04-07T11:07:37.713" v="201" actId="20577"/>
            <ac:spMkLst>
              <pc:docMk/>
              <pc:sldMasterMk cId="2168357150" sldId="2147483648"/>
              <pc:sldLayoutMk cId="2293192484" sldId="2147483718"/>
              <ac:spMk id="18" creationId="{816B7E31-D2E4-4171-8517-529D98513827}"/>
            </ac:spMkLst>
          </pc:spChg>
          <pc:picChg chg="add mod">
            <ac:chgData name="Yannis Frek" userId="41af7858-dbb6-49d9-9273-45d960296d06" providerId="ADAL" clId="{658BCACB-75EA-4BE8-8C94-FB3EF96EF091}" dt="2021-04-08T06:56:40.046" v="512"/>
            <ac:picMkLst>
              <pc:docMk/>
              <pc:sldMasterMk cId="2168357150" sldId="2147483648"/>
              <pc:sldLayoutMk cId="2293192484" sldId="2147483718"/>
              <ac:picMk id="10" creationId="{E40B3A8F-0041-4802-B0CB-8BFF0A4A74CC}"/>
            </ac:picMkLst>
          </pc:picChg>
          <pc:picChg chg="del">
            <ac:chgData name="Yannis Frek" userId="41af7858-dbb6-49d9-9273-45d960296d06" providerId="ADAL" clId="{658BCACB-75EA-4BE8-8C94-FB3EF96EF091}" dt="2021-04-08T06:56:39.802" v="511" actId="478"/>
            <ac:picMkLst>
              <pc:docMk/>
              <pc:sldMasterMk cId="2168357150" sldId="2147483648"/>
              <pc:sldLayoutMk cId="2293192484" sldId="2147483718"/>
              <ac:picMk id="11" creationId="{B244C24C-DF4F-4DC6-A43D-19CD7C42C831}"/>
            </ac:picMkLst>
          </pc:picChg>
        </pc:sldLayoutChg>
        <pc:sldLayoutChg chg="addSp delSp modSp mod">
          <pc:chgData name="Yannis Frek" userId="41af7858-dbb6-49d9-9273-45d960296d06" providerId="ADAL" clId="{658BCACB-75EA-4BE8-8C94-FB3EF96EF091}" dt="2021-04-08T12:58:31.530" v="668" actId="403"/>
          <pc:sldLayoutMkLst>
            <pc:docMk/>
            <pc:sldMasterMk cId="2168357150" sldId="2147483648"/>
            <pc:sldLayoutMk cId="1126330863" sldId="2147483719"/>
          </pc:sldLayoutMkLst>
          <pc:spChg chg="mod">
            <ac:chgData name="Yannis Frek" userId="41af7858-dbb6-49d9-9273-45d960296d06" providerId="ADAL" clId="{658BCACB-75EA-4BE8-8C94-FB3EF96EF091}" dt="2021-04-08T12:58:31.530" v="668" actId="403"/>
            <ac:spMkLst>
              <pc:docMk/>
              <pc:sldMasterMk cId="2168357150" sldId="2147483648"/>
              <pc:sldLayoutMk cId="1126330863" sldId="2147483719"/>
              <ac:spMk id="9" creationId="{1AC2A071-9CFC-4511-ABAD-D84331623806}"/>
            </ac:spMkLst>
          </pc:spChg>
          <pc:picChg chg="add del">
            <ac:chgData name="Yannis Frek" userId="41af7858-dbb6-49d9-9273-45d960296d06" providerId="ADAL" clId="{658BCACB-75EA-4BE8-8C94-FB3EF96EF091}" dt="2021-04-08T06:56:26.259" v="503" actId="478"/>
            <ac:picMkLst>
              <pc:docMk/>
              <pc:sldMasterMk cId="2168357150" sldId="2147483648"/>
              <pc:sldLayoutMk cId="1126330863" sldId="2147483719"/>
              <ac:picMk id="10" creationId="{13595834-EFC7-44AB-992A-EB8D27714389}"/>
            </ac:picMkLst>
          </pc:picChg>
          <pc:picChg chg="del">
            <ac:chgData name="Yannis Frek" userId="41af7858-dbb6-49d9-9273-45d960296d06" providerId="ADAL" clId="{658BCACB-75EA-4BE8-8C94-FB3EF96EF091}" dt="2021-04-08T06:56:00.195" v="495" actId="478"/>
            <ac:picMkLst>
              <pc:docMk/>
              <pc:sldMasterMk cId="2168357150" sldId="2147483648"/>
              <pc:sldLayoutMk cId="1126330863" sldId="2147483719"/>
              <ac:picMk id="11" creationId="{00166B34-AA45-4FD3-A791-0D86826BC8CB}"/>
            </ac:picMkLst>
          </pc:picChg>
          <pc:picChg chg="add mod">
            <ac:chgData name="Yannis Frek" userId="41af7858-dbb6-49d9-9273-45d960296d06" providerId="ADAL" clId="{658BCACB-75EA-4BE8-8C94-FB3EF96EF091}" dt="2021-04-08T06:56:00.476" v="496"/>
            <ac:picMkLst>
              <pc:docMk/>
              <pc:sldMasterMk cId="2168357150" sldId="2147483648"/>
              <pc:sldLayoutMk cId="1126330863" sldId="2147483719"/>
              <ac:picMk id="12" creationId="{2DE3D4A0-A9ED-407E-97B8-8B75E25E9683}"/>
            </ac:picMkLst>
          </pc:picChg>
        </pc:sldLayoutChg>
        <pc:sldLayoutChg chg="addSp delSp modSp mod">
          <pc:chgData name="Yannis Frek" userId="41af7858-dbb6-49d9-9273-45d960296d06" providerId="ADAL" clId="{658BCACB-75EA-4BE8-8C94-FB3EF96EF091}" dt="2021-04-08T06:55:08.582" v="472" actId="1076"/>
          <pc:sldLayoutMkLst>
            <pc:docMk/>
            <pc:sldMasterMk cId="2168357150" sldId="2147483648"/>
            <pc:sldLayoutMk cId="837989620" sldId="2147483720"/>
          </pc:sldLayoutMkLst>
          <pc:spChg chg="add del">
            <ac:chgData name="Yannis Frek" userId="41af7858-dbb6-49d9-9273-45d960296d06" providerId="ADAL" clId="{658BCACB-75EA-4BE8-8C94-FB3EF96EF091}" dt="2021-04-08T06:54:37.714" v="466" actId="22"/>
            <ac:spMkLst>
              <pc:docMk/>
              <pc:sldMasterMk cId="2168357150" sldId="2147483648"/>
              <pc:sldLayoutMk cId="837989620" sldId="2147483720"/>
              <ac:spMk id="9" creationId="{EA342F3C-049E-43FF-BEBB-2516162E2136}"/>
            </ac:spMkLst>
          </pc:spChg>
          <pc:spChg chg="mod">
            <ac:chgData name="Yannis Frek" userId="41af7858-dbb6-49d9-9273-45d960296d06" providerId="ADAL" clId="{658BCACB-75EA-4BE8-8C94-FB3EF96EF091}" dt="2021-04-08T06:55:01.271" v="470" actId="1076"/>
            <ac:spMkLst>
              <pc:docMk/>
              <pc:sldMasterMk cId="2168357150" sldId="2147483648"/>
              <pc:sldLayoutMk cId="837989620" sldId="2147483720"/>
              <ac:spMk id="13" creationId="{939CD75D-5FFC-D842-B0E7-B8F2AAEA3D71}"/>
            </ac:spMkLst>
          </pc:spChg>
          <pc:spChg chg="mod">
            <ac:chgData name="Yannis Frek" userId="41af7858-dbb6-49d9-9273-45d960296d06" providerId="ADAL" clId="{658BCACB-75EA-4BE8-8C94-FB3EF96EF091}" dt="2021-04-08T06:55:01.271" v="470" actId="1076"/>
            <ac:spMkLst>
              <pc:docMk/>
              <pc:sldMasterMk cId="2168357150" sldId="2147483648"/>
              <pc:sldLayoutMk cId="837989620" sldId="2147483720"/>
              <ac:spMk id="14" creationId="{58224154-8364-4DAC-A3DE-4B203118032D}"/>
            </ac:spMkLst>
          </pc:spChg>
          <pc:picChg chg="add del mod">
            <ac:chgData name="Yannis Frek" userId="41af7858-dbb6-49d9-9273-45d960296d06" providerId="ADAL" clId="{658BCACB-75EA-4BE8-8C94-FB3EF96EF091}" dt="2021-04-07T10:56:33.569" v="22"/>
            <ac:picMkLst>
              <pc:docMk/>
              <pc:sldMasterMk cId="2168357150" sldId="2147483648"/>
              <pc:sldLayoutMk cId="837989620" sldId="2147483720"/>
              <ac:picMk id="3" creationId="{0E00E3E5-DB9F-475D-8092-74C3F69B3C3F}"/>
            </ac:picMkLst>
          </pc:picChg>
          <pc:picChg chg="add mod ord">
            <ac:chgData name="Yannis Frek" userId="41af7858-dbb6-49d9-9273-45d960296d06" providerId="ADAL" clId="{658BCACB-75EA-4BE8-8C94-FB3EF96EF091}" dt="2021-04-08T06:55:08.582" v="472" actId="1076"/>
            <ac:picMkLst>
              <pc:docMk/>
              <pc:sldMasterMk cId="2168357150" sldId="2147483648"/>
              <pc:sldLayoutMk cId="837989620" sldId="2147483720"/>
              <ac:picMk id="4" creationId="{0A72D29A-4E66-49A4-8DA7-CD39B6A66C8A}"/>
            </ac:picMkLst>
          </pc:picChg>
          <pc:picChg chg="add del mod">
            <ac:chgData name="Yannis Frek" userId="41af7858-dbb6-49d9-9273-45d960296d06" providerId="ADAL" clId="{658BCACB-75EA-4BE8-8C94-FB3EF96EF091}" dt="2021-04-08T06:54:32.196" v="464" actId="478"/>
            <ac:picMkLst>
              <pc:docMk/>
              <pc:sldMasterMk cId="2168357150" sldId="2147483648"/>
              <pc:sldLayoutMk cId="837989620" sldId="2147483720"/>
              <ac:picMk id="5" creationId="{F79B5B9F-8E6F-4FDF-8503-15FA01059D51}"/>
            </ac:picMkLst>
          </pc:picChg>
          <pc:picChg chg="del">
            <ac:chgData name="Yannis Frek" userId="41af7858-dbb6-49d9-9273-45d960296d06" providerId="ADAL" clId="{658BCACB-75EA-4BE8-8C94-FB3EF96EF091}" dt="2021-04-07T10:54:44.233" v="0" actId="478"/>
            <ac:picMkLst>
              <pc:docMk/>
              <pc:sldMasterMk cId="2168357150" sldId="2147483648"/>
              <pc:sldLayoutMk cId="837989620" sldId="2147483720"/>
              <ac:picMk id="9" creationId="{4C7E6641-521C-4C78-A8B9-BD4E2A501A1E}"/>
            </ac:picMkLst>
          </pc:picChg>
        </pc:sldLayoutChg>
        <pc:sldLayoutChg chg="addSp delSp modSp mod">
          <pc:chgData name="Yannis Frek" userId="41af7858-dbb6-49d9-9273-45d960296d06" providerId="ADAL" clId="{658BCACB-75EA-4BE8-8C94-FB3EF96EF091}" dt="2021-04-08T12:59:03.313" v="670" actId="20577"/>
          <pc:sldLayoutMkLst>
            <pc:docMk/>
            <pc:sldMasterMk cId="2168357150" sldId="2147483648"/>
            <pc:sldLayoutMk cId="3503949637" sldId="2147483721"/>
          </pc:sldLayoutMkLst>
          <pc:spChg chg="add del">
            <ac:chgData name="Yannis Frek" userId="41af7858-dbb6-49d9-9273-45d960296d06" providerId="ADAL" clId="{658BCACB-75EA-4BE8-8C94-FB3EF96EF091}" dt="2021-04-07T11:09:13.104" v="279" actId="22"/>
            <ac:spMkLst>
              <pc:docMk/>
              <pc:sldMasterMk cId="2168357150" sldId="2147483648"/>
              <pc:sldLayoutMk cId="3503949637" sldId="2147483721"/>
              <ac:spMk id="13" creationId="{B1A6296A-8EBF-4BB6-870F-AF943E0F0970}"/>
            </ac:spMkLst>
          </pc:spChg>
          <pc:spChg chg="mod">
            <ac:chgData name="Yannis Frek" userId="41af7858-dbb6-49d9-9273-45d960296d06" providerId="ADAL" clId="{658BCACB-75EA-4BE8-8C94-FB3EF96EF091}" dt="2021-04-08T12:59:03.313" v="670" actId="20577"/>
            <ac:spMkLst>
              <pc:docMk/>
              <pc:sldMasterMk cId="2168357150" sldId="2147483648"/>
              <pc:sldLayoutMk cId="3503949637" sldId="2147483721"/>
              <ac:spMk id="18" creationId="{816B7E31-D2E4-4171-8517-529D98513827}"/>
            </ac:spMkLst>
          </pc:spChg>
          <pc:picChg chg="del">
            <ac:chgData name="Yannis Frek" userId="41af7858-dbb6-49d9-9273-45d960296d06" providerId="ADAL" clId="{658BCACB-75EA-4BE8-8C94-FB3EF96EF091}" dt="2021-04-08T06:56:47.961" v="517" actId="478"/>
            <ac:picMkLst>
              <pc:docMk/>
              <pc:sldMasterMk cId="2168357150" sldId="2147483648"/>
              <pc:sldLayoutMk cId="3503949637" sldId="2147483721"/>
              <ac:picMk id="11" creationId="{80BC98E8-BBB0-45F3-B9FB-8E6D498ACCB7}"/>
            </ac:picMkLst>
          </pc:picChg>
          <pc:picChg chg="add mod">
            <ac:chgData name="Yannis Frek" userId="41af7858-dbb6-49d9-9273-45d960296d06" providerId="ADAL" clId="{658BCACB-75EA-4BE8-8C94-FB3EF96EF091}" dt="2021-04-08T06:56:48.214" v="518"/>
            <ac:picMkLst>
              <pc:docMk/>
              <pc:sldMasterMk cId="2168357150" sldId="2147483648"/>
              <pc:sldLayoutMk cId="3503949637" sldId="2147483721"/>
              <ac:picMk id="13" creationId="{D448947E-7169-4D23-BDF7-F8A3DE3DF0B2}"/>
            </ac:picMkLst>
          </pc:picChg>
        </pc:sldLayoutChg>
        <pc:sldLayoutChg chg="addSp delSp modSp mod">
          <pc:chgData name="Yannis Frek" userId="41af7858-dbb6-49d9-9273-45d960296d06" providerId="ADAL" clId="{658BCACB-75EA-4BE8-8C94-FB3EF96EF091}" dt="2021-04-08T06:56:51.298" v="520"/>
          <pc:sldLayoutMkLst>
            <pc:docMk/>
            <pc:sldMasterMk cId="2168357150" sldId="2147483648"/>
            <pc:sldLayoutMk cId="1489214482" sldId="2147483722"/>
          </pc:sldLayoutMkLst>
          <pc:spChg chg="mod">
            <ac:chgData name="Yannis Frek" userId="41af7858-dbb6-49d9-9273-45d960296d06" providerId="ADAL" clId="{658BCACB-75EA-4BE8-8C94-FB3EF96EF091}" dt="2021-04-07T11:11:41.419" v="463" actId="20577"/>
            <ac:spMkLst>
              <pc:docMk/>
              <pc:sldMasterMk cId="2168357150" sldId="2147483648"/>
              <pc:sldLayoutMk cId="1489214482" sldId="2147483722"/>
              <ac:spMk id="14" creationId="{0A490D77-2950-4532-A0B0-5CCF2C8A4596}"/>
            </ac:spMkLst>
          </pc:spChg>
          <pc:spChg chg="mod">
            <ac:chgData name="Yannis Frek" userId="41af7858-dbb6-49d9-9273-45d960296d06" providerId="ADAL" clId="{658BCACB-75EA-4BE8-8C94-FB3EF96EF091}" dt="2021-04-07T11:10:18.107" v="435" actId="20577"/>
            <ac:spMkLst>
              <pc:docMk/>
              <pc:sldMasterMk cId="2168357150" sldId="2147483648"/>
              <pc:sldLayoutMk cId="1489214482" sldId="2147483722"/>
              <ac:spMk id="18" creationId="{816B7E31-D2E4-4171-8517-529D98513827}"/>
            </ac:spMkLst>
          </pc:spChg>
          <pc:picChg chg="del">
            <ac:chgData name="Yannis Frek" userId="41af7858-dbb6-49d9-9273-45d960296d06" providerId="ADAL" clId="{658BCACB-75EA-4BE8-8C94-FB3EF96EF091}" dt="2021-04-08T06:56:51.082" v="519" actId="478"/>
            <ac:picMkLst>
              <pc:docMk/>
              <pc:sldMasterMk cId="2168357150" sldId="2147483648"/>
              <pc:sldLayoutMk cId="1489214482" sldId="2147483722"/>
              <ac:picMk id="11" creationId="{80BC98E8-BBB0-45F3-B9FB-8E6D498ACCB7}"/>
            </ac:picMkLst>
          </pc:picChg>
          <pc:picChg chg="add mod">
            <ac:chgData name="Yannis Frek" userId="41af7858-dbb6-49d9-9273-45d960296d06" providerId="ADAL" clId="{658BCACB-75EA-4BE8-8C94-FB3EF96EF091}" dt="2021-04-08T06:56:51.298" v="520"/>
            <ac:picMkLst>
              <pc:docMk/>
              <pc:sldMasterMk cId="2168357150" sldId="2147483648"/>
              <pc:sldLayoutMk cId="1489214482" sldId="2147483722"/>
              <ac:picMk id="13" creationId="{6490168E-7029-46AB-B4D3-6531609A127D}"/>
            </ac:picMkLst>
          </pc:picChg>
        </pc:sldLayoutChg>
        <pc:sldLayoutChg chg="addSp delSp modSp mod">
          <pc:chgData name="Yannis Frek" userId="41af7858-dbb6-49d9-9273-45d960296d06" providerId="ADAL" clId="{658BCACB-75EA-4BE8-8C94-FB3EF96EF091}" dt="2021-04-08T06:56:36.755" v="510"/>
          <pc:sldLayoutMkLst>
            <pc:docMk/>
            <pc:sldMasterMk cId="2168357150" sldId="2147483648"/>
            <pc:sldLayoutMk cId="2665409986" sldId="2147483723"/>
          </pc:sldLayoutMkLst>
          <pc:picChg chg="del">
            <ac:chgData name="Yannis Frek" userId="41af7858-dbb6-49d9-9273-45d960296d06" providerId="ADAL" clId="{658BCACB-75EA-4BE8-8C94-FB3EF96EF091}" dt="2021-04-08T06:56:36.611" v="509" actId="478"/>
            <ac:picMkLst>
              <pc:docMk/>
              <pc:sldMasterMk cId="2168357150" sldId="2147483648"/>
              <pc:sldLayoutMk cId="2665409986" sldId="2147483723"/>
              <ac:picMk id="11" creationId="{C7B2923E-A0C4-408D-84FB-FBBEABCBAE4F}"/>
            </ac:picMkLst>
          </pc:picChg>
          <pc:picChg chg="add mod">
            <ac:chgData name="Yannis Frek" userId="41af7858-dbb6-49d9-9273-45d960296d06" providerId="ADAL" clId="{658BCACB-75EA-4BE8-8C94-FB3EF96EF091}" dt="2021-04-08T06:56:36.755" v="510"/>
            <ac:picMkLst>
              <pc:docMk/>
              <pc:sldMasterMk cId="2168357150" sldId="2147483648"/>
              <pc:sldLayoutMk cId="2665409986" sldId="2147483723"/>
              <ac:picMk id="13" creationId="{3B527635-B23A-4584-ABDA-6E5674E8AAD3}"/>
            </ac:picMkLst>
          </pc:picChg>
        </pc:sldLayoutChg>
        <pc:sldLayoutChg chg="addSp delSp modSp add mod modTransition">
          <pc:chgData name="Yannis Frek" userId="41af7858-dbb6-49d9-9273-45d960296d06" providerId="ADAL" clId="{658BCACB-75EA-4BE8-8C94-FB3EF96EF091}" dt="2021-04-08T12:57:23.301" v="662" actId="2711"/>
          <pc:sldLayoutMkLst>
            <pc:docMk/>
            <pc:sldMasterMk cId="2168357150" sldId="2147483648"/>
            <pc:sldLayoutMk cId="1067988261" sldId="2147483724"/>
          </pc:sldLayoutMkLst>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 creationId="{04BA4F50-C1E0-45AC-9904-14B1BA5A9E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0" creationId="{3F219F1A-E84F-4B9F-AD40-EF602B45373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1" creationId="{FBF684F9-6DC7-4FA1-94BA-368D42D0672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2" creationId="{DAC92EB3-1747-4EA2-AADC-DC52B692438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3" creationId="{54C1767C-C363-4947-87A5-75902F1A3063}"/>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4" creationId="{5B73592A-DAFF-4691-A506-046BF0EB1C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5" creationId="{DF494F12-6958-468F-ACCB-9EFDEF55883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6" creationId="{435E4A3D-EC8D-44A9-9156-5463513E197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7" creationId="{8654706E-5992-4024-90EE-EE6EA99681D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8" creationId="{D420D6FE-F132-4683-A7D2-0240A98AE6F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19" creationId="{0E798245-6B11-4A21-961F-FC06FD039CC3}"/>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0" creationId="{D1C9BD79-F83B-4749-A11D-CBED19B16974}"/>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1" creationId="{D774F752-86F5-45DA-95F9-20410BF78F1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2" creationId="{56550E3B-CE23-47A0-A872-49F5A2E2C89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3" creationId="{AF0F1CF9-ED82-49FA-BC8D-1CCDD2931BC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4" creationId="{8F39551E-2E9E-453F-8B37-272C141B4644}"/>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5" creationId="{2516D4F6-1251-4EF6-90E7-B9741CD11BC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26" creationId="{D5ADFED9-A410-40F5-A34F-5FBA64C3A8A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39" creationId="{BE3CA7D0-03B4-4BCF-BF86-CC64CBAC35B7}"/>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1" creationId="{0292DD11-14C7-4E01-89EC-07A034DB243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2" creationId="{1679E08D-9AED-456E-9D98-9D93ADF9A88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3" creationId="{59E41B18-9E06-45C2-B6EC-C5F1B9DF56E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4" creationId="{BB9ECF77-B841-4F1C-92ED-2430DEEBC35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5" creationId="{113C454B-6F0E-4551-A4AD-112530408C66}"/>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6" creationId="{B4200DFC-601B-49DE-A2A7-CE8E0452CBF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8" creationId="{A60D084F-9457-44A1-B860-C2077036AA2F}"/>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49" creationId="{5D4DB068-F5DB-4992-AD08-E0516723A85E}"/>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0" creationId="{42154BFE-A8C6-4384-86D8-5761CC1F8A9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1" creationId="{C837CCBB-4759-4997-A29B-109EB2C7F35E}"/>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2" creationId="{24BC20CF-2B35-4D65-93A8-B90A8045315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3" creationId="{4932FC87-7967-4428-A992-F7EB5C74780C}"/>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4" creationId="{0B8DB824-AFCC-44FA-971B-4B14F26E5A8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5" creationId="{2361CBAD-AC48-47FE-B491-8B5E309D7A2B}"/>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6" creationId="{CEF61865-A83B-4B65-894C-EB0EF41D4C0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7" creationId="{2CA8EA38-91FA-4C37-AD08-84FD9F8EE10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8" creationId="{EF9369E2-8F60-42AC-A454-B5B86205AE1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59" creationId="{2E268D2B-310D-4E88-AE3E-361103879EB0}"/>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0" creationId="{1C75AA20-E9E2-472D-84A9-9637BB485712}"/>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1" creationId="{547B0147-A53C-4760-8EBB-BF1B4B821B85}"/>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2" creationId="{774D564A-6253-472B-B2BF-9D71047B747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4" creationId="{EB884150-22AD-4ECE-91C3-D51A1E99C7B0}"/>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5" creationId="{5F11DEE9-CF16-4A1E-9BB8-294C16213C59}"/>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6" creationId="{D3E48B07-EA1D-4CA8-8366-35EAA08B1D7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7" creationId="{3B560991-74AD-4B65-8823-E7831BEBC47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68" creationId="{279896FE-808A-46E2-82A4-54229774650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69" creationId="{0FA27056-E837-4CE6-8BDE-F4C1BC48C2FE}"/>
            </ac:spMkLst>
          </pc:spChg>
          <pc:spChg chg="del">
            <ac:chgData name="Yannis Frek" userId="41af7858-dbb6-49d9-9273-45d960296d06" providerId="ADAL" clId="{658BCACB-75EA-4BE8-8C94-FB3EF96EF091}" dt="2021-04-08T12:35:16.748" v="562" actId="478"/>
            <ac:spMkLst>
              <pc:docMk/>
              <pc:sldMasterMk cId="2168357150" sldId="2147483648"/>
              <pc:sldLayoutMk cId="1067988261" sldId="2147483724"/>
              <ac:spMk id="70" creationId="{81D62E1C-E0A3-4BFB-8FD5-2BC807EDB923}"/>
            </ac:spMkLst>
          </pc:spChg>
          <pc:spChg chg="del">
            <ac:chgData name="Yannis Frek" userId="41af7858-dbb6-49d9-9273-45d960296d06" providerId="ADAL" clId="{658BCACB-75EA-4BE8-8C94-FB3EF96EF091}" dt="2021-04-08T12:35:16.748" v="562" actId="478"/>
            <ac:spMkLst>
              <pc:docMk/>
              <pc:sldMasterMk cId="2168357150" sldId="2147483648"/>
              <pc:sldLayoutMk cId="1067988261" sldId="2147483724"/>
              <ac:spMk id="71" creationId="{2F46A055-A8FE-4FC2-9CF1-F51863DB412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3" creationId="{BA5C4639-017E-459D-A71F-81B16D5779CA}"/>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4" creationId="{DDB46905-8A89-4E90-BC89-3555E43F285D}"/>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5" creationId="{AF1954E5-981C-4117-AFAD-E5E33E17BF51}"/>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6" creationId="{AE9DBE4E-8C84-4842-B4CE-7214AA2BE9A8}"/>
            </ac:spMkLst>
          </pc:spChg>
          <pc:spChg chg="del">
            <ac:chgData name="Yannis Frek" userId="41af7858-dbb6-49d9-9273-45d960296d06" providerId="ADAL" clId="{658BCACB-75EA-4BE8-8C94-FB3EF96EF091}" dt="2021-04-08T12:33:03.531" v="561" actId="478"/>
            <ac:spMkLst>
              <pc:docMk/>
              <pc:sldMasterMk cId="2168357150" sldId="2147483648"/>
              <pc:sldLayoutMk cId="1067988261" sldId="2147483724"/>
              <ac:spMk id="77" creationId="{4F8764E9-3F43-4549-8BEC-5A7ED16DA63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8" creationId="{FE24D088-73DE-47C7-860D-E4826761CE1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79" creationId="{B1FDEA38-F7A9-4BE9-A852-0BD37C00C51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0" creationId="{90E8FAA9-BAE4-4C6B-AF9E-B6C9934679E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1" creationId="{5D0837B7-E4F9-4129-8128-FD6A463682A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2" creationId="{619B98B9-60BB-41E6-87CA-0A460775EE44}"/>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3" creationId="{5DF4ABFE-1DA6-4F37-9EAD-143E5D5C462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4" creationId="{C194BE54-EC17-44FD-A357-1389779B250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5" creationId="{1273D49A-0768-432C-8F53-E471F7D6F04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6" creationId="{97D1EF6C-95D9-45A5-A95F-011E98A3E15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7" creationId="{EE2BA87C-FA35-4BF5-A968-142FE481BC0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8" creationId="{27F718A9-F761-4207-8A5F-CF1EF502800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89" creationId="{257ABB64-E7B7-4930-8A3E-9247DCBEB76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0" creationId="{C4B769C0-A254-4390-81A7-0023DD2D1D7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1" creationId="{33D737B8-36BD-4EE4-B581-15D9D9BCE2E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2" creationId="{115D389A-A99A-4EE8-946E-B02984444EE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3" creationId="{5A70E21B-D37E-4AA9-83C8-BF779B885E6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4" creationId="{01B811A9-20F2-4556-935C-B24555CF658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5" creationId="{F725A969-73D5-40FC-B6E7-6FE3C250166C}"/>
            </ac:spMkLst>
          </pc:spChg>
          <pc:spChg chg="add del mod">
            <ac:chgData name="Yannis Frek" userId="41af7858-dbb6-49d9-9273-45d960296d06" providerId="ADAL" clId="{658BCACB-75EA-4BE8-8C94-FB3EF96EF091}" dt="2021-04-08T12:35:46.060" v="565" actId="478"/>
            <ac:spMkLst>
              <pc:docMk/>
              <pc:sldMasterMk cId="2168357150" sldId="2147483648"/>
              <pc:sldLayoutMk cId="1067988261" sldId="2147483724"/>
              <ac:spMk id="96" creationId="{A093F870-DB25-4786-B8D9-F78DA68208F3}"/>
            </ac:spMkLst>
          </pc:spChg>
          <pc:spChg chg="add del mod">
            <ac:chgData name="Yannis Frek" userId="41af7858-dbb6-49d9-9273-45d960296d06" providerId="ADAL" clId="{658BCACB-75EA-4BE8-8C94-FB3EF96EF091}" dt="2021-04-08T12:35:46.060" v="565" actId="478"/>
            <ac:spMkLst>
              <pc:docMk/>
              <pc:sldMasterMk cId="2168357150" sldId="2147483648"/>
              <pc:sldLayoutMk cId="1067988261" sldId="2147483724"/>
              <ac:spMk id="97" creationId="{6CFE08FA-0BCD-4A3D-9323-3A11487CA34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8" creationId="{F9E89F84-ACB8-43B8-9932-9A89E34875BB}"/>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99" creationId="{1501E1D0-7E94-459B-9CDF-163DD2060C5C}"/>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0" creationId="{B0D23CC0-8E7F-4F8B-BA21-EE5757CB7DC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1" creationId="{616834D9-8ABC-415B-8D96-F104C4516E2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2" creationId="{354A1410-DEF8-4BD7-825A-399F6EE4DC6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3" creationId="{AE950E29-31EE-4EC7-A533-E5296A4DDBC6}"/>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5" creationId="{7AE3A76B-085D-4A58-ABBE-17DCF23CF5C7}"/>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6" creationId="{AA048E13-AA6F-4BA7-97D0-23E15123DEDD}"/>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7" creationId="{C75390C0-AF1B-4CCA-B465-9AC2AB73AE2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8" creationId="{873E0599-0938-4DD9-B7CA-974D82867DF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09" creationId="{BD0A65F7-E8A5-4AB5-B795-5D0CEF93A23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0" creationId="{CD4D777B-014A-405C-AFC6-42BE29ADE928}"/>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1" creationId="{ED68237C-9276-4960-AB27-BA7978E4CB88}"/>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2" creationId="{AB16CBF7-6505-42F5-8AF1-185C78C4934D}"/>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3" creationId="{91224E54-20CC-4C05-94C8-41E05BA4E91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4" creationId="{493B5120-9F4D-4E58-8905-EF6A8525169F}"/>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5" creationId="{45BD2F79-1CB6-4338-9A63-80928D08CC8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6" creationId="{C1F0AB56-7966-46D6-AF8D-ADD130E62BD0}"/>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7" creationId="{35BC6D87-2DBB-4227-9D68-107F087EE95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8" creationId="{719462C4-FC32-43DD-A6B1-8B89298B04E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19" creationId="{ACF042AB-75DF-4F99-BCF7-502952629FC3}"/>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0" creationId="{9B3D2EB7-2DD5-44F5-A2D9-BE887E10E29E}"/>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1" creationId="{6B66CDE6-A5CF-435A-ADCD-045CD07759E5}"/>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2" creationId="{ADD41506-6BD7-472A-9446-5A91163811F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3" creationId="{D27C7BF1-C328-44BF-B5A6-8DF23BD0CD5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4" creationId="{1B5B304A-CC48-418A-A7FD-76FA2E44FE59}"/>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5" creationId="{C765D8A6-803E-4C1C-8782-7BD64DB8C91A}"/>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6" creationId="{6920848E-F287-4EF9-9EC2-CE10AD7B0F12}"/>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7" creationId="{9A1DF6BA-6E0F-4FFB-AED7-75A6B2D49BA1}"/>
            </ac:spMkLst>
          </pc:spChg>
          <pc:spChg chg="add mod">
            <ac:chgData name="Yannis Frek" userId="41af7858-dbb6-49d9-9273-45d960296d06" providerId="ADAL" clId="{658BCACB-75EA-4BE8-8C94-FB3EF96EF091}" dt="2021-04-08T12:57:23.301" v="662" actId="2711"/>
            <ac:spMkLst>
              <pc:docMk/>
              <pc:sldMasterMk cId="2168357150" sldId="2147483648"/>
              <pc:sldLayoutMk cId="1067988261" sldId="2147483724"/>
              <ac:spMk id="128" creationId="{300A8F2B-C70B-4CA5-BC98-DE0F9BA74214}"/>
            </ac:spMkLst>
          </pc:spChg>
          <pc:picChg chg="mod">
            <ac:chgData name="Yannis Frek" userId="41af7858-dbb6-49d9-9273-45d960296d06" providerId="ADAL" clId="{658BCACB-75EA-4BE8-8C94-FB3EF96EF091}" dt="2021-04-08T12:57:23.301" v="662" actId="2711"/>
            <ac:picMkLst>
              <pc:docMk/>
              <pc:sldMasterMk cId="2168357150" sldId="2147483648"/>
              <pc:sldLayoutMk cId="1067988261" sldId="2147483724"/>
              <ac:picMk id="63" creationId="{D354ECC2-0E41-4194-A522-A6464EE127BF}"/>
            </ac:picMkLst>
          </pc:picChg>
          <pc:picChg chg="mod">
            <ac:chgData name="Yannis Frek" userId="41af7858-dbb6-49d9-9273-45d960296d06" providerId="ADAL" clId="{658BCACB-75EA-4BE8-8C94-FB3EF96EF091}" dt="2021-04-08T12:57:23.301" v="662" actId="2711"/>
            <ac:picMkLst>
              <pc:docMk/>
              <pc:sldMasterMk cId="2168357150" sldId="2147483648"/>
              <pc:sldLayoutMk cId="1067988261" sldId="2147483724"/>
              <ac:picMk id="72" creationId="{4FC19F37-112C-460B-ACDE-86A693A75FAC}"/>
            </ac:picMkLst>
          </pc:picChg>
          <pc:picChg chg="add del mod">
            <ac:chgData name="Yannis Frek" userId="41af7858-dbb6-49d9-9273-45d960296d06" providerId="ADAL" clId="{658BCACB-75EA-4BE8-8C94-FB3EF96EF091}" dt="2021-04-08T12:35:21.436" v="564" actId="478"/>
            <ac:picMkLst>
              <pc:docMk/>
              <pc:sldMasterMk cId="2168357150" sldId="2147483648"/>
              <pc:sldLayoutMk cId="1067988261" sldId="2147483724"/>
              <ac:picMk id="104" creationId="{C0D3A685-5375-436F-B25C-FFE149648239}"/>
            </ac:picMkLst>
          </pc:picChg>
        </pc:sldLayoutChg>
        <pc:sldLayoutChg chg="add del mod modTransition">
          <pc:chgData name="Yannis Frek" userId="41af7858-dbb6-49d9-9273-45d960296d06" providerId="ADAL" clId="{658BCACB-75EA-4BE8-8C94-FB3EF96EF091}" dt="2021-04-08T12:32:33.179" v="556" actId="2696"/>
          <pc:sldLayoutMkLst>
            <pc:docMk/>
            <pc:sldMasterMk cId="2168357150" sldId="2147483648"/>
            <pc:sldLayoutMk cId="2566020395" sldId="2147483724"/>
          </pc:sldLayoutMkLst>
        </pc:sldLayoutChg>
        <pc:sldLayoutChg chg="addSp delSp modSp del mod">
          <pc:chgData name="Yannis Frek" userId="41af7858-dbb6-49d9-9273-45d960296d06" providerId="ADAL" clId="{658BCACB-75EA-4BE8-8C94-FB3EF96EF091}" dt="2021-04-08T12:31:18.959" v="547" actId="47"/>
          <pc:sldLayoutMkLst>
            <pc:docMk/>
            <pc:sldMasterMk cId="2168357150" sldId="2147483648"/>
            <pc:sldLayoutMk cId="3070601636" sldId="2147483724"/>
          </pc:sldLayoutMkLst>
          <pc:picChg chg="add mod ord">
            <ac:chgData name="Yannis Frek" userId="41af7858-dbb6-49d9-9273-45d960296d06" providerId="ADAL" clId="{658BCACB-75EA-4BE8-8C94-FB3EF96EF091}" dt="2021-04-08T12:31:07.587" v="544" actId="167"/>
            <ac:picMkLst>
              <pc:docMk/>
              <pc:sldMasterMk cId="2168357150" sldId="2147483648"/>
              <pc:sldLayoutMk cId="3070601636" sldId="2147483724"/>
              <ac:picMk id="55" creationId="{2C255367-A080-48BA-88A4-30BA4F8A9220}"/>
            </ac:picMkLst>
          </pc:picChg>
          <pc:picChg chg="del">
            <ac:chgData name="Yannis Frek" userId="41af7858-dbb6-49d9-9273-45d960296d06" providerId="ADAL" clId="{658BCACB-75EA-4BE8-8C94-FB3EF96EF091}" dt="2021-04-08T12:31:00.039" v="541" actId="478"/>
            <ac:picMkLst>
              <pc:docMk/>
              <pc:sldMasterMk cId="2168357150" sldId="2147483648"/>
              <pc:sldLayoutMk cId="3070601636" sldId="2147483724"/>
              <ac:picMk id="63" creationId="{C89134AA-F946-4CEF-AFEC-8224E2C93A2C}"/>
            </ac:picMkLst>
          </pc:picChg>
        </pc:sldLayoutChg>
        <pc:sldLayoutChg chg="del">
          <pc:chgData name="Yannis Frek" userId="41af7858-dbb6-49d9-9273-45d960296d06" providerId="ADAL" clId="{658BCACB-75EA-4BE8-8C94-FB3EF96EF091}" dt="2021-04-07T11:10:33.927" v="436" actId="2696"/>
          <pc:sldLayoutMkLst>
            <pc:docMk/>
            <pc:sldMasterMk cId="2168357150" sldId="2147483648"/>
            <pc:sldLayoutMk cId="3920212124" sldId="2147483724"/>
          </pc:sldLayoutMkLst>
        </pc:sldLayoutChg>
        <pc:sldLayoutChg chg="addSp delSp modSp add mod modTransition">
          <pc:chgData name="Yannis Frek" userId="41af7858-dbb6-49d9-9273-45d960296d06" providerId="ADAL" clId="{658BCACB-75EA-4BE8-8C94-FB3EF96EF091}" dt="2021-04-08T12:57:35.839" v="663" actId="2711"/>
          <pc:sldLayoutMkLst>
            <pc:docMk/>
            <pc:sldMasterMk cId="2168357150" sldId="2147483648"/>
            <pc:sldLayoutMk cId="224433706" sldId="2147483725"/>
          </pc:sldLayoutMkLst>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 creationId="{8A848F21-C20A-41E9-8F6A-1527859F42DC}"/>
            </ac:spMkLst>
          </pc:spChg>
          <pc:spChg chg="mod">
            <ac:chgData name="Yannis Frek" userId="41af7858-dbb6-49d9-9273-45d960296d06" providerId="ADAL" clId="{658BCACB-75EA-4BE8-8C94-FB3EF96EF091}" dt="2021-04-08T12:57:35.839" v="663" actId="2711"/>
            <ac:spMkLst>
              <pc:docMk/>
              <pc:sldMasterMk cId="2168357150" sldId="2147483648"/>
              <pc:sldLayoutMk cId="224433706" sldId="2147483725"/>
              <ac:spMk id="5" creationId="{95F0B00B-06DF-41F8-9940-A238F330A083}"/>
            </ac:spMkLst>
          </pc:spChg>
          <pc:spChg chg="mod">
            <ac:chgData name="Yannis Frek" userId="41af7858-dbb6-49d9-9273-45d960296d06" providerId="ADAL" clId="{658BCACB-75EA-4BE8-8C94-FB3EF96EF091}" dt="2021-04-08T12:57:35.839" v="663" actId="2711"/>
            <ac:spMkLst>
              <pc:docMk/>
              <pc:sldMasterMk cId="2168357150" sldId="2147483648"/>
              <pc:sldLayoutMk cId="224433706" sldId="2147483725"/>
              <ac:spMk id="6" creationId="{8892C0BA-2424-4E1D-BF98-A65159DDE343}"/>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5" creationId="{2B59FF27-161E-4EFB-8C00-2023D8570BD3}"/>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8" creationId="{14D8D2AB-2834-4A1A-B1BF-208CF9332B0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29" creationId="{A48B9282-658A-4D80-8655-C457803516B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0" creationId="{1A9582E8-1F67-47DB-8C2A-4407BC96957E}"/>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3" creationId="{C4F279EB-9FA5-41D7-8F3B-9D131C95733D}"/>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4" creationId="{BFF35F83-76FD-410E-9960-3581ADAB016C}"/>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5" creationId="{383217F2-821A-42A0-9199-1C70EC9B5466}"/>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6" creationId="{5C107790-91ED-46E3-B47D-0FB558872656}"/>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7" creationId="{68E8D6CF-7453-46F5-8394-65751A89ECBB}"/>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38" creationId="{ED625243-6C03-4C07-8DD8-EFDF4D2F942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1" creationId="{3220EB33-FA51-4BDF-B87C-56D6BEDCB99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2" creationId="{CEA8B987-D765-4368-8005-953C684CBD7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3" creationId="{B0105C3C-CDD7-4A1A-8833-F21C902E5E9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4" creationId="{9E031923-73F2-47D7-B1DB-2D1C1D09E48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5" creationId="{B3C3ADE0-B879-4478-BE13-8CEEBFAA62C8}"/>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6" creationId="{DA0A3376-B48C-4145-B7CD-70E1DB0168D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7" creationId="{C679E1FA-2D9D-4D09-B3DC-EA8769BDA9E7}"/>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8" creationId="{C371DEF5-334D-4D47-8D60-728BDCC83058}"/>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49" creationId="{96909D17-08B9-4A19-8D01-33828FCC6565}"/>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0" creationId="{8C47BAFA-03CE-4786-A525-61B44C0F231E}"/>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1" creationId="{38E45DE0-F4C4-418E-8E7B-F13E8B05EA8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2" creationId="{C7186ADF-21BA-451B-9555-6628C080984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3" creationId="{EDEAE497-E5E6-4BBD-8B19-FED2A7034E0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4" creationId="{98744C1F-D4B9-48DA-989A-E8D2249069E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5" creationId="{1D31F4EB-C268-44CF-89A9-15FBDA4ACF3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6" creationId="{026DE67D-2297-4B6D-B92A-AA726FF4D06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7" creationId="{A7A3DF5A-403F-4A5C-871C-7C710FC0E0D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8" creationId="{E2A1D76F-62CF-42BF-8E07-3BE1D8CA0F7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59" creationId="{F5D92283-AA9D-4211-8224-FD2350CFC7B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0" creationId="{71FC16C1-085E-4CA1-8EB1-2C53EE68DE1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1" creationId="{9306FEEE-3B6F-4133-933F-C7B5ADE40A3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2" creationId="{F410A88B-39E2-4F3E-BD18-30021F02966E}"/>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3" creationId="{943FC4F7-0A1E-4DFB-94C8-B63F8C83284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4" creationId="{E7F72332-9F5E-485C-82C0-FF9447D6EE5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5" creationId="{AF5B3A32-B27E-4E15-B945-9FB532A1C1B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6" creationId="{8658DC6E-188A-40AF-BBF3-26A88426D1B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7" creationId="{4F9F0EB7-B81E-44C7-B5A5-17A3F601C0E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8" creationId="{04504751-E485-4EC1-97AE-F5002C4B1EB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69" creationId="{12A61511-301F-4A1E-BAB4-907E30D3B6E1}"/>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0" creationId="{47C0EB0E-D80B-4FEE-B144-FD28818D7FBC}"/>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1" creationId="{1E1EFB63-29C4-45A0-ACCC-E9658670840B}"/>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2" creationId="{C6F92DB8-5CAA-48CB-AAAF-36E051C8269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3" creationId="{C351016B-0A00-4C01-8791-1227048757B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4" creationId="{226D4D7F-C3C9-4911-AA36-88D7AAFADC09}"/>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5" creationId="{9F432F79-CA27-4C16-9274-F7CE64115293}"/>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6" creationId="{5BF0A987-341D-4367-A38B-83579BCEC1DD}"/>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7" creationId="{3FA5E405-C874-4080-A3EC-6AADCEFAD04F}"/>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78" creationId="{5D4098DC-508B-4771-96E5-D7E5B74479C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79" creationId="{F9CC36FA-61EE-48A0-9CF2-8DBFFC3B5A7D}"/>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0" creationId="{9DE52D9E-C0E6-4AF5-A5C8-6A613AAF75F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1" creationId="{D74060E7-A19B-4265-A707-84079E4E6F0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2" creationId="{330D7C1A-1837-42FE-86C5-9C3CE28D1F7F}"/>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83" creationId="{49224296-2B5C-47FD-967D-DC32FBEB5210}"/>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4" creationId="{0B129121-48B9-40DA-A037-75D347A5902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5" creationId="{9C0896F5-D4F9-43F4-AA79-189B25B5C282}"/>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6" creationId="{A6035B12-7148-4EBE-B222-C31697F255A4}"/>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7" creationId="{6607A5E2-B2E7-4053-A206-8C4D3B981F76}"/>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8" creationId="{C68B4FF8-81C6-48F3-840D-FF04F372AD2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89" creationId="{77FF022C-0E22-4A02-9EE0-FAFD8253648A}"/>
            </ac:spMkLst>
          </pc:spChg>
          <pc:spChg chg="add mod">
            <ac:chgData name="Yannis Frek" userId="41af7858-dbb6-49d9-9273-45d960296d06" providerId="ADAL" clId="{658BCACB-75EA-4BE8-8C94-FB3EF96EF091}" dt="2021-04-08T12:57:35.839" v="663" actId="2711"/>
            <ac:spMkLst>
              <pc:docMk/>
              <pc:sldMasterMk cId="2168357150" sldId="2147483648"/>
              <pc:sldLayoutMk cId="224433706" sldId="2147483725"/>
              <ac:spMk id="90" creationId="{4846A477-5D6D-41D6-89BB-2BCBE895E94A}"/>
            </ac:spMkLst>
          </pc:spChg>
          <pc:spChg chg="add del mod">
            <ac:chgData name="Yannis Frek" userId="41af7858-dbb6-49d9-9273-45d960296d06" providerId="ADAL" clId="{658BCACB-75EA-4BE8-8C94-FB3EF96EF091}" dt="2021-04-08T12:36:19.350" v="570" actId="478"/>
            <ac:spMkLst>
              <pc:docMk/>
              <pc:sldMasterMk cId="2168357150" sldId="2147483648"/>
              <pc:sldLayoutMk cId="224433706" sldId="2147483725"/>
              <ac:spMk id="91" creationId="{907E07B0-C394-454B-A612-F33BF83BDF59}"/>
            </ac:spMkLst>
          </pc:spChg>
          <pc:spChg chg="add del mod">
            <ac:chgData name="Yannis Frek" userId="41af7858-dbb6-49d9-9273-45d960296d06" providerId="ADAL" clId="{658BCACB-75EA-4BE8-8C94-FB3EF96EF091}" dt="2021-04-08T12:36:19.350" v="570" actId="478"/>
            <ac:spMkLst>
              <pc:docMk/>
              <pc:sldMasterMk cId="2168357150" sldId="2147483648"/>
              <pc:sldLayoutMk cId="224433706" sldId="2147483725"/>
              <ac:spMk id="92" creationId="{66E85B64-E647-416B-8BE0-21F85D555ADC}"/>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4" creationId="{62EDD0D4-87D4-4E40-AAAC-677A3732CB4A}"/>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5" creationId="{AD7ECF15-24C6-494D-8111-23BE876841A4}"/>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6" creationId="{3C7C20CA-2972-4A3C-BE30-87C9DE3969A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7" creationId="{F788877A-C996-4073-9220-A45A1044DF68}"/>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8" creationId="{9CF679EC-58F2-48B1-BF79-4D4D33761AE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49" creationId="{1CB7E6FD-D1A4-45D0-BCBE-8CB94E2220A5}"/>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0" creationId="{3271172F-2C41-418D-976A-0747BAC5E87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1" creationId="{6A1ACEC0-4E55-4C87-AA65-29B9AC6B3F22}"/>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2" creationId="{95C9260C-693A-4CA5-8119-B6CDA6AB149B}"/>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3" creationId="{15EC51CE-A7A9-4D62-8288-281B57C96F07}"/>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4" creationId="{C1D107C8-5BFA-41B3-80B4-460EBBC07462}"/>
            </ac:spMkLst>
          </pc:spChg>
          <pc:spChg chg="del">
            <ac:chgData name="Yannis Frek" userId="41af7858-dbb6-49d9-9273-45d960296d06" providerId="ADAL" clId="{658BCACB-75EA-4BE8-8C94-FB3EF96EF091}" dt="2021-04-08T12:32:52.495" v="560" actId="478"/>
            <ac:spMkLst>
              <pc:docMk/>
              <pc:sldMasterMk cId="2168357150" sldId="2147483648"/>
              <pc:sldLayoutMk cId="224433706" sldId="2147483725"/>
              <ac:spMk id="155" creationId="{C64E63A6-34D0-420D-87D4-5DE3B4681E04}"/>
            </ac:spMkLst>
          </pc:spChg>
          <pc:picChg chg="mod">
            <ac:chgData name="Yannis Frek" userId="41af7858-dbb6-49d9-9273-45d960296d06" providerId="ADAL" clId="{658BCACB-75EA-4BE8-8C94-FB3EF96EF091}" dt="2021-04-08T12:57:35.839" v="663" actId="2711"/>
            <ac:picMkLst>
              <pc:docMk/>
              <pc:sldMasterMk cId="2168357150" sldId="2147483648"/>
              <pc:sldLayoutMk cId="224433706" sldId="2147483725"/>
              <ac:picMk id="39" creationId="{60405B9F-5986-4298-9A52-77D894372F5B}"/>
            </ac:picMkLst>
          </pc:picChg>
          <pc:picChg chg="mod">
            <ac:chgData name="Yannis Frek" userId="41af7858-dbb6-49d9-9273-45d960296d06" providerId="ADAL" clId="{658BCACB-75EA-4BE8-8C94-FB3EF96EF091}" dt="2021-04-08T12:57:35.839" v="663" actId="2711"/>
            <ac:picMkLst>
              <pc:docMk/>
              <pc:sldMasterMk cId="2168357150" sldId="2147483648"/>
              <pc:sldLayoutMk cId="224433706" sldId="2147483725"/>
              <ac:picMk id="40" creationId="{6D30EE1E-6DEB-46D6-B093-38290CBECC17}"/>
            </ac:picMkLst>
          </pc:picChg>
        </pc:sldLayoutChg>
        <pc:sldLayoutChg chg="addSp delSp modSp del mod">
          <pc:chgData name="Yannis Frek" userId="41af7858-dbb6-49d9-9273-45d960296d06" providerId="ADAL" clId="{658BCACB-75EA-4BE8-8C94-FB3EF96EF091}" dt="2021-04-08T12:31:18.959" v="547" actId="47"/>
          <pc:sldLayoutMkLst>
            <pc:docMk/>
            <pc:sldMasterMk cId="2168357150" sldId="2147483648"/>
            <pc:sldLayoutMk cId="1149985238" sldId="2147483725"/>
          </pc:sldLayoutMkLst>
          <pc:picChg chg="add mod ord">
            <ac:chgData name="Yannis Frek" userId="41af7858-dbb6-49d9-9273-45d960296d06" providerId="ADAL" clId="{658BCACB-75EA-4BE8-8C94-FB3EF96EF091}" dt="2021-04-08T12:31:10.605" v="546" actId="167"/>
            <ac:picMkLst>
              <pc:docMk/>
              <pc:sldMasterMk cId="2168357150" sldId="2147483648"/>
              <pc:sldLayoutMk cId="1149985238" sldId="2147483725"/>
              <ac:picMk id="50" creationId="{451F14CE-A497-401F-83E1-F0781371E571}"/>
            </ac:picMkLst>
          </pc:picChg>
          <pc:picChg chg="del">
            <ac:chgData name="Yannis Frek" userId="41af7858-dbb6-49d9-9273-45d960296d06" providerId="ADAL" clId="{658BCACB-75EA-4BE8-8C94-FB3EF96EF091}" dt="2021-04-08T12:31:01.655" v="542" actId="478"/>
            <ac:picMkLst>
              <pc:docMk/>
              <pc:sldMasterMk cId="2168357150" sldId="2147483648"/>
              <pc:sldLayoutMk cId="1149985238" sldId="2147483725"/>
              <ac:picMk id="117" creationId="{159DA2B7-C15A-0544-BD05-FBE767161DC6}"/>
            </ac:picMkLst>
          </pc:picChg>
        </pc:sldLayoutChg>
        <pc:sldLayoutChg chg="add del mod modTransition">
          <pc:chgData name="Yannis Frek" userId="41af7858-dbb6-49d9-9273-45d960296d06" providerId="ADAL" clId="{658BCACB-75EA-4BE8-8C94-FB3EF96EF091}" dt="2021-04-08T12:32:34.718" v="557" actId="2696"/>
          <pc:sldLayoutMkLst>
            <pc:docMk/>
            <pc:sldMasterMk cId="2168357150" sldId="2147483648"/>
            <pc:sldLayoutMk cId="2735806794" sldId="2147483725"/>
          </pc:sldLayoutMkLst>
        </pc:sldLayoutChg>
      </pc:sldMasterChg>
    </pc:docChg>
  </pc:docChgLst>
  <pc:docChgLst>
    <pc:chgData name="Nico Heby" userId="c88c6920-9e16-4a7e-acac-31863610828a" providerId="ADAL" clId="{04021A37-1AB4-49FB-B6F1-B0C39AEA27F1}"/>
    <pc:docChg chg="undo redo custSel addSld delSld modSld sldOrd modMainMaster modSection">
      <pc:chgData name="Nico Heby" userId="c88c6920-9e16-4a7e-acac-31863610828a" providerId="ADAL" clId="{04021A37-1AB4-49FB-B6F1-B0C39AEA27F1}" dt="2021-01-19T20:14:01.282" v="779" actId="20577"/>
      <pc:docMkLst>
        <pc:docMk/>
      </pc:docMkLst>
      <pc:sldChg chg="del">
        <pc:chgData name="Nico Heby" userId="c88c6920-9e16-4a7e-acac-31863610828a" providerId="ADAL" clId="{04021A37-1AB4-49FB-B6F1-B0C39AEA27F1}" dt="2021-01-19T20:10:21.077" v="657" actId="47"/>
        <pc:sldMkLst>
          <pc:docMk/>
          <pc:sldMk cId="2767163653" sldId="262"/>
        </pc:sldMkLst>
      </pc:sldChg>
      <pc:sldChg chg="del">
        <pc:chgData name="Nico Heby" userId="c88c6920-9e16-4a7e-acac-31863610828a" providerId="ADAL" clId="{04021A37-1AB4-49FB-B6F1-B0C39AEA27F1}" dt="2021-01-19T20:10:50.913" v="659" actId="47"/>
        <pc:sldMkLst>
          <pc:docMk/>
          <pc:sldMk cId="591634412" sldId="269"/>
        </pc:sldMkLst>
      </pc:sldChg>
      <pc:sldChg chg="del">
        <pc:chgData name="Nico Heby" userId="c88c6920-9e16-4a7e-acac-31863610828a" providerId="ADAL" clId="{04021A37-1AB4-49FB-B6F1-B0C39AEA27F1}" dt="2021-01-19T20:11:08.383" v="663" actId="47"/>
        <pc:sldMkLst>
          <pc:docMk/>
          <pc:sldMk cId="3699033794" sldId="270"/>
        </pc:sldMkLst>
      </pc:sldChg>
      <pc:sldChg chg="del">
        <pc:chgData name="Nico Heby" userId="c88c6920-9e16-4a7e-acac-31863610828a" providerId="ADAL" clId="{04021A37-1AB4-49FB-B6F1-B0C39AEA27F1}" dt="2021-01-19T20:11:09.193" v="665" actId="47"/>
        <pc:sldMkLst>
          <pc:docMk/>
          <pc:sldMk cId="4075673220" sldId="272"/>
        </pc:sldMkLst>
      </pc:sldChg>
      <pc:sldChg chg="del">
        <pc:chgData name="Nico Heby" userId="c88c6920-9e16-4a7e-acac-31863610828a" providerId="ADAL" clId="{04021A37-1AB4-49FB-B6F1-B0C39AEA27F1}" dt="2021-01-19T20:11:09.503" v="666" actId="47"/>
        <pc:sldMkLst>
          <pc:docMk/>
          <pc:sldMk cId="2858607419" sldId="273"/>
        </pc:sldMkLst>
      </pc:sldChg>
      <pc:sldChg chg="del">
        <pc:chgData name="Nico Heby" userId="c88c6920-9e16-4a7e-acac-31863610828a" providerId="ADAL" clId="{04021A37-1AB4-49FB-B6F1-B0C39AEA27F1}" dt="2021-01-19T20:11:10.066" v="667" actId="47"/>
        <pc:sldMkLst>
          <pc:docMk/>
          <pc:sldMk cId="916256017" sldId="275"/>
        </pc:sldMkLst>
      </pc:sldChg>
      <pc:sldChg chg="del">
        <pc:chgData name="Nico Heby" userId="c88c6920-9e16-4a7e-acac-31863610828a" providerId="ADAL" clId="{04021A37-1AB4-49FB-B6F1-B0C39AEA27F1}" dt="2021-01-19T20:11:08.903" v="664" actId="47"/>
        <pc:sldMkLst>
          <pc:docMk/>
          <pc:sldMk cId="901526191" sldId="277"/>
        </pc:sldMkLst>
      </pc:sldChg>
      <pc:sldChg chg="ord">
        <pc:chgData name="Nico Heby" userId="c88c6920-9e16-4a7e-acac-31863610828a" providerId="ADAL" clId="{04021A37-1AB4-49FB-B6F1-B0C39AEA27F1}" dt="2021-01-19T20:11:23.193" v="669"/>
        <pc:sldMkLst>
          <pc:docMk/>
          <pc:sldMk cId="4173776297" sldId="278"/>
        </pc:sldMkLst>
      </pc:sldChg>
      <pc:sldChg chg="delSp mod">
        <pc:chgData name="Nico Heby" userId="c88c6920-9e16-4a7e-acac-31863610828a" providerId="ADAL" clId="{04021A37-1AB4-49FB-B6F1-B0C39AEA27F1}" dt="2021-01-19T20:08:15.552" v="646" actId="478"/>
        <pc:sldMkLst>
          <pc:docMk/>
          <pc:sldMk cId="3395703124" sldId="279"/>
        </pc:sldMkLst>
        <pc:spChg chg="del">
          <ac:chgData name="Nico Heby" userId="c88c6920-9e16-4a7e-acac-31863610828a" providerId="ADAL" clId="{04021A37-1AB4-49FB-B6F1-B0C39AEA27F1}" dt="2021-01-19T20:08:15.552" v="646" actId="478"/>
          <ac:spMkLst>
            <pc:docMk/>
            <pc:sldMk cId="3395703124" sldId="279"/>
            <ac:spMk id="2" creationId="{E9C51DB6-BBA1-4D27-8E99-A10FABD3F7A3}"/>
          </ac:spMkLst>
        </pc:spChg>
        <pc:spChg chg="del">
          <ac:chgData name="Nico Heby" userId="c88c6920-9e16-4a7e-acac-31863610828a" providerId="ADAL" clId="{04021A37-1AB4-49FB-B6F1-B0C39AEA27F1}" dt="2021-01-19T20:08:05.066" v="645" actId="478"/>
          <ac:spMkLst>
            <pc:docMk/>
            <pc:sldMk cId="3395703124" sldId="279"/>
            <ac:spMk id="3" creationId="{1EFE8387-5935-4CF2-BAFE-8E1940844F38}"/>
          </ac:spMkLst>
        </pc:spChg>
      </pc:sldChg>
      <pc:sldChg chg="addSp modSp del mod">
        <pc:chgData name="Nico Heby" userId="c88c6920-9e16-4a7e-acac-31863610828a" providerId="ADAL" clId="{04021A37-1AB4-49FB-B6F1-B0C39AEA27F1}" dt="2021-01-19T19:55:53.561" v="413" actId="47"/>
        <pc:sldMkLst>
          <pc:docMk/>
          <pc:sldMk cId="3176584335" sldId="281"/>
        </pc:sldMkLst>
        <pc:spChg chg="mod">
          <ac:chgData name="Nico Heby" userId="c88c6920-9e16-4a7e-acac-31863610828a" providerId="ADAL" clId="{04021A37-1AB4-49FB-B6F1-B0C39AEA27F1}" dt="2021-01-19T19:55:35.172" v="410" actId="1076"/>
          <ac:spMkLst>
            <pc:docMk/>
            <pc:sldMk cId="3176584335" sldId="281"/>
            <ac:spMk id="5" creationId="{033D202E-01CB-49A6-85A0-2529CFFA43CA}"/>
          </ac:spMkLst>
        </pc:spChg>
        <pc:spChg chg="add mod">
          <ac:chgData name="Nico Heby" userId="c88c6920-9e16-4a7e-acac-31863610828a" providerId="ADAL" clId="{04021A37-1AB4-49FB-B6F1-B0C39AEA27F1}" dt="2021-01-19T19:55:45.622" v="412" actId="571"/>
          <ac:spMkLst>
            <pc:docMk/>
            <pc:sldMk cId="3176584335" sldId="281"/>
            <ac:spMk id="11" creationId="{66588329-FEB9-458F-B075-4CBF1A91EAC6}"/>
          </ac:spMkLst>
        </pc:spChg>
      </pc:sldChg>
      <pc:sldChg chg="new ord">
        <pc:chgData name="Nico Heby" userId="c88c6920-9e16-4a7e-acac-31863610828a" providerId="ADAL" clId="{04021A37-1AB4-49FB-B6F1-B0C39AEA27F1}" dt="2021-01-19T19:56:06.942" v="416"/>
        <pc:sldMkLst>
          <pc:docMk/>
          <pc:sldMk cId="1853446160" sldId="283"/>
        </pc:sldMkLst>
      </pc:sldChg>
      <pc:sldChg chg="new">
        <pc:chgData name="Nico Heby" userId="c88c6920-9e16-4a7e-acac-31863610828a" providerId="ADAL" clId="{04021A37-1AB4-49FB-B6F1-B0C39AEA27F1}" dt="2021-01-19T20:10:29.502" v="658" actId="680"/>
        <pc:sldMkLst>
          <pc:docMk/>
          <pc:sldMk cId="3180004886" sldId="284"/>
        </pc:sldMkLst>
      </pc:sldChg>
      <pc:sldChg chg="new ord">
        <pc:chgData name="Nico Heby" userId="c88c6920-9e16-4a7e-acac-31863610828a" providerId="ADAL" clId="{04021A37-1AB4-49FB-B6F1-B0C39AEA27F1}" dt="2021-01-19T20:11:03.343" v="662"/>
        <pc:sldMkLst>
          <pc:docMk/>
          <pc:sldMk cId="1061576880" sldId="285"/>
        </pc:sldMkLst>
      </pc:sldChg>
      <pc:sldChg chg="new">
        <pc:chgData name="Nico Heby" userId="c88c6920-9e16-4a7e-acac-31863610828a" providerId="ADAL" clId="{04021A37-1AB4-49FB-B6F1-B0C39AEA27F1}" dt="2021-01-19T20:11:31.093" v="670" actId="680"/>
        <pc:sldMkLst>
          <pc:docMk/>
          <pc:sldMk cId="2706150212" sldId="286"/>
        </pc:sldMkLst>
      </pc:sldChg>
      <pc:sldChg chg="new">
        <pc:chgData name="Nico Heby" userId="c88c6920-9e16-4a7e-acac-31863610828a" providerId="ADAL" clId="{04021A37-1AB4-49FB-B6F1-B0C39AEA27F1}" dt="2021-01-19T20:11:33.833" v="671" actId="680"/>
        <pc:sldMkLst>
          <pc:docMk/>
          <pc:sldMk cId="3390819974" sldId="287"/>
        </pc:sldMkLst>
      </pc:sldChg>
      <pc:sldChg chg="new">
        <pc:chgData name="Nico Heby" userId="c88c6920-9e16-4a7e-acac-31863610828a" providerId="ADAL" clId="{04021A37-1AB4-49FB-B6F1-B0C39AEA27F1}" dt="2021-01-19T20:11:39.593" v="672" actId="680"/>
        <pc:sldMkLst>
          <pc:docMk/>
          <pc:sldMk cId="3837379643" sldId="288"/>
        </pc:sldMkLst>
      </pc:sldChg>
      <pc:sldChg chg="new">
        <pc:chgData name="Nico Heby" userId="c88c6920-9e16-4a7e-acac-31863610828a" providerId="ADAL" clId="{04021A37-1AB4-49FB-B6F1-B0C39AEA27F1}" dt="2021-01-19T20:11:44.733" v="673" actId="680"/>
        <pc:sldMkLst>
          <pc:docMk/>
          <pc:sldMk cId="14958091" sldId="289"/>
        </pc:sldMkLst>
      </pc:sldChg>
      <pc:sldChg chg="new">
        <pc:chgData name="Nico Heby" userId="c88c6920-9e16-4a7e-acac-31863610828a" providerId="ADAL" clId="{04021A37-1AB4-49FB-B6F1-B0C39AEA27F1}" dt="2021-01-19T20:11:46.687" v="674" actId="680"/>
        <pc:sldMkLst>
          <pc:docMk/>
          <pc:sldMk cId="2839486931" sldId="290"/>
        </pc:sldMkLst>
      </pc:sldChg>
      <pc:sldChg chg="new">
        <pc:chgData name="Nico Heby" userId="c88c6920-9e16-4a7e-acac-31863610828a" providerId="ADAL" clId="{04021A37-1AB4-49FB-B6F1-B0C39AEA27F1}" dt="2021-01-19T20:11:48.613" v="675" actId="680"/>
        <pc:sldMkLst>
          <pc:docMk/>
          <pc:sldMk cId="2883464358" sldId="291"/>
        </pc:sldMkLst>
      </pc:sldChg>
      <pc:sldChg chg="new">
        <pc:chgData name="Nico Heby" userId="c88c6920-9e16-4a7e-acac-31863610828a" providerId="ADAL" clId="{04021A37-1AB4-49FB-B6F1-B0C39AEA27F1}" dt="2021-01-19T20:11:50.373" v="676" actId="680"/>
        <pc:sldMkLst>
          <pc:docMk/>
          <pc:sldMk cId="3555851519" sldId="292"/>
        </pc:sldMkLst>
      </pc:sldChg>
      <pc:sldMasterChg chg="addSldLayout delSldLayout modSldLayout sldLayoutOrd">
        <pc:chgData name="Nico Heby" userId="c88c6920-9e16-4a7e-acac-31863610828a" providerId="ADAL" clId="{04021A37-1AB4-49FB-B6F1-B0C39AEA27F1}" dt="2021-01-19T20:14:01.282" v="779" actId="20577"/>
        <pc:sldMasterMkLst>
          <pc:docMk/>
          <pc:sldMasterMk cId="2168357150" sldId="2147483648"/>
        </pc:sldMasterMkLst>
        <pc:sldLayoutChg chg="modSp mod">
          <pc:chgData name="Nico Heby" userId="c88c6920-9e16-4a7e-acac-31863610828a" providerId="ADAL" clId="{04021A37-1AB4-49FB-B6F1-B0C39AEA27F1}" dt="2021-01-19T20:14:01.282" v="779" actId="20577"/>
          <pc:sldLayoutMkLst>
            <pc:docMk/>
            <pc:sldMasterMk cId="2168357150" sldId="2147483648"/>
            <pc:sldLayoutMk cId="3375007619" sldId="2147483649"/>
          </pc:sldLayoutMkLst>
          <pc:spChg chg="mod">
            <ac:chgData name="Nico Heby" userId="c88c6920-9e16-4a7e-acac-31863610828a" providerId="ADAL" clId="{04021A37-1AB4-49FB-B6F1-B0C39AEA27F1}" dt="2021-01-19T20:14:01.282" v="779" actId="20577"/>
            <ac:spMkLst>
              <pc:docMk/>
              <pc:sldMasterMk cId="2168357150" sldId="2147483648"/>
              <pc:sldLayoutMk cId="3375007619" sldId="2147483649"/>
              <ac:spMk id="2" creationId="{D92B8D51-1BBB-4055-BF58-D6F6CBF2681E}"/>
            </ac:spMkLst>
          </pc:spChg>
        </pc:sldLayoutChg>
        <pc:sldLayoutChg chg="modSp mod">
          <pc:chgData name="Nico Heby" userId="c88c6920-9e16-4a7e-acac-31863610828a" providerId="ADAL" clId="{04021A37-1AB4-49FB-B6F1-B0C39AEA27F1}" dt="2021-01-19T19:38:53.112" v="125" actId="20577"/>
          <pc:sldLayoutMkLst>
            <pc:docMk/>
            <pc:sldMasterMk cId="2168357150" sldId="2147483648"/>
            <pc:sldLayoutMk cId="810192366" sldId="2147483672"/>
          </pc:sldLayoutMkLst>
          <pc:spChg chg="mod">
            <ac:chgData name="Nico Heby" userId="c88c6920-9e16-4a7e-acac-31863610828a" providerId="ADAL" clId="{04021A37-1AB4-49FB-B6F1-B0C39AEA27F1}" dt="2021-01-19T19:38:53.112" v="125" actId="20577"/>
            <ac:spMkLst>
              <pc:docMk/>
              <pc:sldMasterMk cId="2168357150" sldId="2147483648"/>
              <pc:sldLayoutMk cId="810192366" sldId="2147483672"/>
              <ac:spMk id="10" creationId="{90EBAD93-E633-40B7-8565-088C474E440A}"/>
            </ac:spMkLst>
          </pc:spChg>
        </pc:sldLayoutChg>
        <pc:sldLayoutChg chg="modSp del mod">
          <pc:chgData name="Nico Heby" userId="c88c6920-9e16-4a7e-acac-31863610828a" providerId="ADAL" clId="{04021A37-1AB4-49FB-B6F1-B0C39AEA27F1}" dt="2021-01-19T20:12:21.173" v="677" actId="2696"/>
          <pc:sldLayoutMkLst>
            <pc:docMk/>
            <pc:sldMasterMk cId="2168357150" sldId="2147483648"/>
            <pc:sldLayoutMk cId="1399635338" sldId="2147483706"/>
          </pc:sldLayoutMkLst>
          <pc:spChg chg="mod">
            <ac:chgData name="Nico Heby" userId="c88c6920-9e16-4a7e-acac-31863610828a" providerId="ADAL" clId="{04021A37-1AB4-49FB-B6F1-B0C39AEA27F1}" dt="2021-01-19T19:44:44.862" v="207" actId="20577"/>
            <ac:spMkLst>
              <pc:docMk/>
              <pc:sldMasterMk cId="2168357150" sldId="2147483648"/>
              <pc:sldLayoutMk cId="1399635338" sldId="2147483706"/>
              <ac:spMk id="18" creationId="{816B7E31-D2E4-4171-8517-529D98513827}"/>
            </ac:spMkLst>
          </pc:spChg>
        </pc:sldLayoutChg>
        <pc:sldLayoutChg chg="modSp mod">
          <pc:chgData name="Nico Heby" userId="c88c6920-9e16-4a7e-acac-31863610828a" providerId="ADAL" clId="{04021A37-1AB4-49FB-B6F1-B0C39AEA27F1}" dt="2021-01-19T19:42:20.272" v="128" actId="20577"/>
          <pc:sldLayoutMkLst>
            <pc:docMk/>
            <pc:sldMasterMk cId="2168357150" sldId="2147483648"/>
            <pc:sldLayoutMk cId="312231674" sldId="2147483707"/>
          </pc:sldLayoutMkLst>
          <pc:spChg chg="mod">
            <ac:chgData name="Nico Heby" userId="c88c6920-9e16-4a7e-acac-31863610828a" providerId="ADAL" clId="{04021A37-1AB4-49FB-B6F1-B0C39AEA27F1}" dt="2021-01-19T19:42:20.272" v="128" actId="20577"/>
            <ac:spMkLst>
              <pc:docMk/>
              <pc:sldMasterMk cId="2168357150" sldId="2147483648"/>
              <pc:sldLayoutMk cId="312231674" sldId="2147483707"/>
              <ac:spMk id="79" creationId="{F9CC36FA-61EE-48A0-9CF2-8DBFFC3B5A7D}"/>
            </ac:spMkLst>
          </pc:spChg>
        </pc:sldLayoutChg>
        <pc:sldLayoutChg chg="addSp delSp modSp mod ord">
          <pc:chgData name="Nico Heby" userId="c88c6920-9e16-4a7e-acac-31863610828a" providerId="ADAL" clId="{04021A37-1AB4-49FB-B6F1-B0C39AEA27F1}" dt="2021-01-19T20:10:14.142" v="656" actId="6014"/>
          <pc:sldLayoutMkLst>
            <pc:docMk/>
            <pc:sldMasterMk cId="2168357150" sldId="2147483648"/>
            <pc:sldLayoutMk cId="1498338772" sldId="2147483708"/>
          </pc:sldLayoutMkLst>
          <pc:spChg chg="mod">
            <ac:chgData name="Nico Heby" userId="c88c6920-9e16-4a7e-acac-31863610828a" providerId="ADAL" clId="{04021A37-1AB4-49FB-B6F1-B0C39AEA27F1}" dt="2021-01-19T20:09:14.113" v="650" actId="14100"/>
            <ac:spMkLst>
              <pc:docMk/>
              <pc:sldMasterMk cId="2168357150" sldId="2147483648"/>
              <pc:sldLayoutMk cId="1498338772" sldId="2147483708"/>
              <ac:spMk id="10" creationId="{B346E2C4-ED8B-4408-974D-EE98A32ED1D3}"/>
            </ac:spMkLst>
          </pc:spChg>
          <pc:spChg chg="mod">
            <ac:chgData name="Nico Heby" userId="c88c6920-9e16-4a7e-acac-31863610828a" providerId="ADAL" clId="{04021A37-1AB4-49FB-B6F1-B0C39AEA27F1}" dt="2021-01-19T20:09:28.983" v="652"/>
            <ac:spMkLst>
              <pc:docMk/>
              <pc:sldMasterMk cId="2168357150" sldId="2147483648"/>
              <pc:sldLayoutMk cId="1498338772" sldId="2147483708"/>
              <ac:spMk id="14" creationId="{0A490D77-2950-4532-A0B0-5CCF2C8A4596}"/>
            </ac:spMkLst>
          </pc:spChg>
          <pc:spChg chg="mod">
            <ac:chgData name="Nico Heby" userId="c88c6920-9e16-4a7e-acac-31863610828a" providerId="ADAL" clId="{04021A37-1AB4-49FB-B6F1-B0C39AEA27F1}" dt="2021-01-19T20:09:20.142" v="651" actId="6549"/>
            <ac:spMkLst>
              <pc:docMk/>
              <pc:sldMasterMk cId="2168357150" sldId="2147483648"/>
              <pc:sldLayoutMk cId="1498338772" sldId="2147483708"/>
              <ac:spMk id="18" creationId="{816B7E31-D2E4-4171-8517-529D98513827}"/>
            </ac:spMkLst>
          </pc:spChg>
          <pc:picChg chg="del">
            <ac:chgData name="Nico Heby" userId="c88c6920-9e16-4a7e-acac-31863610828a" providerId="ADAL" clId="{04021A37-1AB4-49FB-B6F1-B0C39AEA27F1}" dt="2021-01-19T20:09:46.413" v="653" actId="478"/>
            <ac:picMkLst>
              <pc:docMk/>
              <pc:sldMasterMk cId="2168357150" sldId="2147483648"/>
              <pc:sldLayoutMk cId="1498338772" sldId="2147483708"/>
              <ac:picMk id="12" creationId="{E6C703F6-5B7B-4DB4-938E-63BA04C95E73}"/>
            </ac:picMkLst>
          </pc:picChg>
          <pc:picChg chg="add mod ord">
            <ac:chgData name="Nico Heby" userId="c88c6920-9e16-4a7e-acac-31863610828a" providerId="ADAL" clId="{04021A37-1AB4-49FB-B6F1-B0C39AEA27F1}" dt="2021-01-19T20:09:51.183" v="655" actId="167"/>
            <ac:picMkLst>
              <pc:docMk/>
              <pc:sldMasterMk cId="2168357150" sldId="2147483648"/>
              <pc:sldLayoutMk cId="1498338772" sldId="2147483708"/>
              <ac:picMk id="13" creationId="{2662F282-847A-45D6-8E34-2173CC785097}"/>
            </ac:picMkLst>
          </pc:picChg>
        </pc:sldLayoutChg>
        <pc:sldLayoutChg chg="modSp mod">
          <pc:chgData name="Nico Heby" userId="c88c6920-9e16-4a7e-acac-31863610828a" providerId="ADAL" clId="{04021A37-1AB4-49FB-B6F1-B0C39AEA27F1}" dt="2021-01-19T20:02:51.883" v="600" actId="6014"/>
          <pc:sldLayoutMkLst>
            <pc:docMk/>
            <pc:sldMasterMk cId="2168357150" sldId="2147483648"/>
            <pc:sldLayoutMk cId="2293935550" sldId="2147483709"/>
          </pc:sldLayoutMkLst>
          <pc:spChg chg="mod">
            <ac:chgData name="Nico Heby" userId="c88c6920-9e16-4a7e-acac-31863610828a" providerId="ADAL" clId="{04021A37-1AB4-49FB-B6F1-B0C39AEA27F1}" dt="2021-01-19T19:58:57.493" v="485" actId="20577"/>
            <ac:spMkLst>
              <pc:docMk/>
              <pc:sldMasterMk cId="2168357150" sldId="2147483648"/>
              <pc:sldLayoutMk cId="2293935550" sldId="2147483709"/>
              <ac:spMk id="14" creationId="{0A490D77-2950-4532-A0B0-5CCF2C8A4596}"/>
            </ac:spMkLst>
          </pc:spChg>
          <pc:spChg chg="mod">
            <ac:chgData name="Nico Heby" userId="c88c6920-9e16-4a7e-acac-31863610828a" providerId="ADAL" clId="{04021A37-1AB4-49FB-B6F1-B0C39AEA27F1}" dt="2021-01-19T19:59:12.222" v="489" actId="20577"/>
            <ac:spMkLst>
              <pc:docMk/>
              <pc:sldMasterMk cId="2168357150" sldId="2147483648"/>
              <pc:sldLayoutMk cId="2293935550" sldId="2147483709"/>
              <ac:spMk id="18" creationId="{816B7E31-D2E4-4171-8517-529D98513827}"/>
            </ac:spMkLst>
          </pc:spChg>
        </pc:sldLayoutChg>
        <pc:sldLayoutChg chg="modSp mod">
          <pc:chgData name="Nico Heby" userId="c88c6920-9e16-4a7e-acac-31863610828a" providerId="ADAL" clId="{04021A37-1AB4-49FB-B6F1-B0C39AEA27F1}" dt="2021-01-19T20:02:59.683" v="601" actId="6014"/>
          <pc:sldLayoutMkLst>
            <pc:docMk/>
            <pc:sldMasterMk cId="2168357150" sldId="2147483648"/>
            <pc:sldLayoutMk cId="2546339094" sldId="2147483711"/>
          </pc:sldLayoutMkLst>
          <pc:spChg chg="mod">
            <ac:chgData name="Nico Heby" userId="c88c6920-9e16-4a7e-acac-31863610828a" providerId="ADAL" clId="{04021A37-1AB4-49FB-B6F1-B0C39AEA27F1}" dt="2021-01-19T19:59:25.563" v="510" actId="20577"/>
            <ac:spMkLst>
              <pc:docMk/>
              <pc:sldMasterMk cId="2168357150" sldId="2147483648"/>
              <pc:sldLayoutMk cId="2546339094" sldId="2147483711"/>
              <ac:spMk id="14" creationId="{0A490D77-2950-4532-A0B0-5CCF2C8A4596}"/>
            </ac:spMkLst>
          </pc:spChg>
          <pc:spChg chg="mod">
            <ac:chgData name="Nico Heby" userId="c88c6920-9e16-4a7e-acac-31863610828a" providerId="ADAL" clId="{04021A37-1AB4-49FB-B6F1-B0C39AEA27F1}" dt="2021-01-19T19:59:53.472" v="517" actId="20577"/>
            <ac:spMkLst>
              <pc:docMk/>
              <pc:sldMasterMk cId="2168357150" sldId="2147483648"/>
              <pc:sldLayoutMk cId="2546339094" sldId="2147483711"/>
              <ac:spMk id="18" creationId="{816B7E31-D2E4-4171-8517-529D98513827}"/>
            </ac:spMkLst>
          </pc:spChg>
        </pc:sldLayoutChg>
        <pc:sldLayoutChg chg="modSp mod">
          <pc:chgData name="Nico Heby" userId="c88c6920-9e16-4a7e-acac-31863610828a" providerId="ADAL" clId="{04021A37-1AB4-49FB-B6F1-B0C39AEA27F1}" dt="2021-01-19T20:04:14.117" v="644"/>
          <pc:sldLayoutMkLst>
            <pc:docMk/>
            <pc:sldMasterMk cId="2168357150" sldId="2147483648"/>
            <pc:sldLayoutMk cId="2575555482" sldId="2147483713"/>
          </pc:sldLayoutMkLst>
          <pc:spChg chg="mod">
            <ac:chgData name="Nico Heby" userId="c88c6920-9e16-4a7e-acac-31863610828a" providerId="ADAL" clId="{04021A37-1AB4-49FB-B6F1-B0C39AEA27F1}" dt="2021-01-19T20:04:06.572" v="641" actId="20577"/>
            <ac:spMkLst>
              <pc:docMk/>
              <pc:sldMasterMk cId="2168357150" sldId="2147483648"/>
              <pc:sldLayoutMk cId="2575555482" sldId="2147483713"/>
              <ac:spMk id="14" creationId="{0A490D77-2950-4532-A0B0-5CCF2C8A4596}"/>
            </ac:spMkLst>
          </pc:spChg>
          <pc:spChg chg="mod">
            <ac:chgData name="Nico Heby" userId="c88c6920-9e16-4a7e-acac-31863610828a" providerId="ADAL" clId="{04021A37-1AB4-49FB-B6F1-B0C39AEA27F1}" dt="2021-01-19T20:04:14.117" v="644"/>
            <ac:spMkLst>
              <pc:docMk/>
              <pc:sldMasterMk cId="2168357150" sldId="2147483648"/>
              <pc:sldLayoutMk cId="2575555482" sldId="2147483713"/>
              <ac:spMk id="18" creationId="{816B7E31-D2E4-4171-8517-529D98513827}"/>
            </ac:spMkLst>
          </pc:spChg>
        </pc:sldLayoutChg>
        <pc:sldLayoutChg chg="modSp mod">
          <pc:chgData name="Nico Heby" userId="c88c6920-9e16-4a7e-acac-31863610828a" providerId="ADAL" clId="{04021A37-1AB4-49FB-B6F1-B0C39AEA27F1}" dt="2021-01-19T20:02:45.924" v="599" actId="6014"/>
          <pc:sldLayoutMkLst>
            <pc:docMk/>
            <pc:sldMasterMk cId="2168357150" sldId="2147483648"/>
            <pc:sldLayoutMk cId="2293192484" sldId="2147483718"/>
          </pc:sldLayoutMkLst>
          <pc:spChg chg="mod">
            <ac:chgData name="Nico Heby" userId="c88c6920-9e16-4a7e-acac-31863610828a" providerId="ADAL" clId="{04021A37-1AB4-49FB-B6F1-B0C39AEA27F1}" dt="2021-01-19T19:58:20.602" v="453" actId="1035"/>
            <ac:spMkLst>
              <pc:docMk/>
              <pc:sldMasterMk cId="2168357150" sldId="2147483648"/>
              <pc:sldLayoutMk cId="2293192484" sldId="2147483718"/>
              <ac:spMk id="4" creationId="{72EB4E8B-CFA7-4C41-BE00-D1504936C44E}"/>
            </ac:spMkLst>
          </pc:spChg>
          <pc:spChg chg="mod">
            <ac:chgData name="Nico Heby" userId="c88c6920-9e16-4a7e-acac-31863610828a" providerId="ADAL" clId="{04021A37-1AB4-49FB-B6F1-B0C39AEA27F1}" dt="2021-01-19T19:58:49.123" v="461" actId="20577"/>
            <ac:spMkLst>
              <pc:docMk/>
              <pc:sldMasterMk cId="2168357150" sldId="2147483648"/>
              <pc:sldLayoutMk cId="2293192484" sldId="2147483718"/>
              <ac:spMk id="14" creationId="{0A490D77-2950-4532-A0B0-5CCF2C8A4596}"/>
            </ac:spMkLst>
          </pc:spChg>
          <pc:spChg chg="mod">
            <ac:chgData name="Nico Heby" userId="c88c6920-9e16-4a7e-acac-31863610828a" providerId="ADAL" clId="{04021A37-1AB4-49FB-B6F1-B0C39AEA27F1}" dt="2021-01-19T19:57:57.163" v="452" actId="20577"/>
            <ac:spMkLst>
              <pc:docMk/>
              <pc:sldMasterMk cId="2168357150" sldId="2147483648"/>
              <pc:sldLayoutMk cId="2293192484" sldId="2147483718"/>
              <ac:spMk id="18" creationId="{816B7E31-D2E4-4171-8517-529D98513827}"/>
            </ac:spMkLst>
          </pc:spChg>
          <pc:spChg chg="mod">
            <ac:chgData name="Nico Heby" userId="c88c6920-9e16-4a7e-acac-31863610828a" providerId="ADAL" clId="{04021A37-1AB4-49FB-B6F1-B0C39AEA27F1}" dt="2021-01-19T19:58:32.543" v="455" actId="1035"/>
            <ac:spMkLst>
              <pc:docMk/>
              <pc:sldMasterMk cId="2168357150" sldId="2147483648"/>
              <pc:sldLayoutMk cId="2293192484" sldId="2147483718"/>
              <ac:spMk id="21" creationId="{06689988-8435-43D2-8369-8E01B82A6329}"/>
            </ac:spMkLst>
          </pc:spChg>
        </pc:sldLayoutChg>
        <pc:sldLayoutChg chg="addSp delSp modSp mod">
          <pc:chgData name="Nico Heby" userId="c88c6920-9e16-4a7e-acac-31863610828a" providerId="ADAL" clId="{04021A37-1AB4-49FB-B6F1-B0C39AEA27F1}" dt="2021-01-19T19:56:41.143" v="422"/>
          <pc:sldLayoutMkLst>
            <pc:docMk/>
            <pc:sldMasterMk cId="2168357150" sldId="2147483648"/>
            <pc:sldLayoutMk cId="1126330863" sldId="2147483719"/>
          </pc:sldLayoutMkLst>
          <pc:spChg chg="del mod">
            <ac:chgData name="Nico Heby" userId="c88c6920-9e16-4a7e-acac-31863610828a" providerId="ADAL" clId="{04021A37-1AB4-49FB-B6F1-B0C39AEA27F1}" dt="2021-01-19T19:56:41.143" v="422"/>
            <ac:spMkLst>
              <pc:docMk/>
              <pc:sldMasterMk cId="2168357150" sldId="2147483648"/>
              <pc:sldLayoutMk cId="1126330863" sldId="2147483719"/>
              <ac:spMk id="2" creationId="{D92B8D51-1BBB-4055-BF58-D6F6CBF2681E}"/>
            </ac:spMkLst>
          </pc:spChg>
          <pc:spChg chg="add mod">
            <ac:chgData name="Nico Heby" userId="c88c6920-9e16-4a7e-acac-31863610828a" providerId="ADAL" clId="{04021A37-1AB4-49FB-B6F1-B0C39AEA27F1}" dt="2021-01-19T19:56:34.322" v="420"/>
            <ac:spMkLst>
              <pc:docMk/>
              <pc:sldMasterMk cId="2168357150" sldId="2147483648"/>
              <pc:sldLayoutMk cId="1126330863" sldId="2147483719"/>
              <ac:spMk id="9" creationId="{1AC2A071-9CFC-4511-ABAD-D84331623806}"/>
            </ac:spMkLst>
          </pc:spChg>
        </pc:sldLayoutChg>
        <pc:sldLayoutChg chg="modSp add mod modTransition">
          <pc:chgData name="Nico Heby" userId="c88c6920-9e16-4a7e-acac-31863610828a" providerId="ADAL" clId="{04021A37-1AB4-49FB-B6F1-B0C39AEA27F1}" dt="2021-01-19T20:03:31.343" v="609" actId="108"/>
          <pc:sldLayoutMkLst>
            <pc:docMk/>
            <pc:sldMasterMk cId="2168357150" sldId="2147483648"/>
            <pc:sldLayoutMk cId="3503949637" sldId="2147483721"/>
          </pc:sldLayoutMkLst>
          <pc:spChg chg="mod">
            <ac:chgData name="Nico Heby" userId="c88c6920-9e16-4a7e-acac-31863610828a" providerId="ADAL" clId="{04021A37-1AB4-49FB-B6F1-B0C39AEA27F1}" dt="2021-01-19T20:03:31.343" v="609" actId="108"/>
            <ac:spMkLst>
              <pc:docMk/>
              <pc:sldMasterMk cId="2168357150" sldId="2147483648"/>
              <pc:sldLayoutMk cId="3503949637" sldId="2147483721"/>
              <ac:spMk id="18" creationId="{816B7E31-D2E4-4171-8517-529D98513827}"/>
            </ac:spMkLst>
          </pc:spChg>
        </pc:sldLayoutChg>
        <pc:sldLayoutChg chg="modSp add mod modTransition">
          <pc:chgData name="Nico Heby" userId="c88c6920-9e16-4a7e-acac-31863610828a" providerId="ADAL" clId="{04021A37-1AB4-49FB-B6F1-B0C39AEA27F1}" dt="2021-01-19T20:03:55.113" v="617"/>
          <pc:sldLayoutMkLst>
            <pc:docMk/>
            <pc:sldMasterMk cId="2168357150" sldId="2147483648"/>
            <pc:sldLayoutMk cId="1489214482" sldId="2147483722"/>
          </pc:sldLayoutMkLst>
          <pc:spChg chg="mod">
            <ac:chgData name="Nico Heby" userId="c88c6920-9e16-4a7e-acac-31863610828a" providerId="ADAL" clId="{04021A37-1AB4-49FB-B6F1-B0C39AEA27F1}" dt="2021-01-19T20:03:55.113" v="617"/>
            <ac:spMkLst>
              <pc:docMk/>
              <pc:sldMasterMk cId="2168357150" sldId="2147483648"/>
              <pc:sldLayoutMk cId="1489214482" sldId="2147483722"/>
              <ac:spMk id="18" creationId="{816B7E31-D2E4-4171-8517-529D98513827}"/>
            </ac:spMkLst>
          </pc:spChg>
        </pc:sldLayoutChg>
      </pc:sldMasterChg>
    </pc:docChg>
  </pc:docChgLst>
  <pc:docChgLst>
    <pc:chgData name="Celine Graf" userId="d2b437ed-054e-4201-bcbb-c78ad7f76996" providerId="ADAL" clId="{AC2F1483-ABFF-DA4A-B8B2-B40DAAB3BCEC}"/>
    <pc:docChg chg="custSel modMainMaster">
      <pc:chgData name="Celine Graf" userId="d2b437ed-054e-4201-bcbb-c78ad7f76996" providerId="ADAL" clId="{AC2F1483-ABFF-DA4A-B8B2-B40DAAB3BCEC}" dt="2021-01-19T16:48:44.284" v="22" actId="1076"/>
      <pc:docMkLst>
        <pc:docMk/>
      </pc:docMkLst>
      <pc:sldMasterChg chg="modSldLayout">
        <pc:chgData name="Celine Graf" userId="d2b437ed-054e-4201-bcbb-c78ad7f76996" providerId="ADAL" clId="{AC2F1483-ABFF-DA4A-B8B2-B40DAAB3BCEC}" dt="2021-01-19T16:48:44.284" v="22" actId="1076"/>
        <pc:sldMasterMkLst>
          <pc:docMk/>
          <pc:sldMasterMk cId="2168357150" sldId="2147483648"/>
        </pc:sldMasterMkLst>
        <pc:sldLayoutChg chg="addSp delSp modSp mod">
          <pc:chgData name="Celine Graf" userId="d2b437ed-054e-4201-bcbb-c78ad7f76996" providerId="ADAL" clId="{AC2F1483-ABFF-DA4A-B8B2-B40DAAB3BCEC}" dt="2021-01-19T16:48:44.284" v="22" actId="1076"/>
          <pc:sldLayoutMkLst>
            <pc:docMk/>
            <pc:sldMasterMk cId="2168357150" sldId="2147483648"/>
            <pc:sldLayoutMk cId="1399635338" sldId="2147483706"/>
          </pc:sldLayoutMkLst>
          <pc:picChg chg="add del mod">
            <ac:chgData name="Celine Graf" userId="d2b437ed-054e-4201-bcbb-c78ad7f76996" providerId="ADAL" clId="{AC2F1483-ABFF-DA4A-B8B2-B40DAAB3BCEC}" dt="2021-01-19T16:48:31.065" v="20" actId="478"/>
            <ac:picMkLst>
              <pc:docMk/>
              <pc:sldMasterMk cId="2168357150" sldId="2147483648"/>
              <pc:sldLayoutMk cId="1399635338" sldId="2147483706"/>
              <ac:picMk id="3" creationId="{DB7A7A5D-E7D0-D947-A3AE-175DCCE7D8B1}"/>
            </ac:picMkLst>
          </pc:picChg>
          <pc:picChg chg="add mod">
            <ac:chgData name="Celine Graf" userId="d2b437ed-054e-4201-bcbb-c78ad7f76996" providerId="ADAL" clId="{AC2F1483-ABFF-DA4A-B8B2-B40DAAB3BCEC}" dt="2021-01-19T16:48:44.284" v="22" actId="1076"/>
            <ac:picMkLst>
              <pc:docMk/>
              <pc:sldMasterMk cId="2168357150" sldId="2147483648"/>
              <pc:sldLayoutMk cId="1399635338" sldId="2147483706"/>
              <ac:picMk id="5" creationId="{FB622885-58BC-024E-8F6D-B47BA515842C}"/>
            </ac:picMkLst>
          </pc:picChg>
          <pc:picChg chg="del">
            <ac:chgData name="Celine Graf" userId="d2b437ed-054e-4201-bcbb-c78ad7f76996" providerId="ADAL" clId="{AC2F1483-ABFF-DA4A-B8B2-B40DAAB3BCEC}" dt="2021-01-19T16:46:23.456" v="0" actId="478"/>
            <ac:picMkLst>
              <pc:docMk/>
              <pc:sldMasterMk cId="2168357150" sldId="2147483648"/>
              <pc:sldLayoutMk cId="1399635338" sldId="2147483706"/>
              <ac:picMk id="20" creationId="{4CF30487-0455-4C77-A294-3304500E5C0A}"/>
            </ac:picMkLst>
          </pc:picChg>
        </pc:sldLayoutChg>
      </pc:sldMasterChg>
    </pc:docChg>
  </pc:docChgLst>
  <pc:docChgLst>
    <pc:chgData name="Yannis Frek" userId="41af7858-dbb6-49d9-9273-45d960296d06" providerId="ADAL" clId="{2252943D-41E0-48CA-BC71-EAD5FF7B5EE3}"/>
    <pc:docChg chg="modMainMaster">
      <pc:chgData name="Yannis Frek" userId="41af7858-dbb6-49d9-9273-45d960296d06" providerId="ADAL" clId="{2252943D-41E0-48CA-BC71-EAD5FF7B5EE3}" dt="2021-06-22T12:36:23.272" v="7" actId="20577"/>
      <pc:docMkLst>
        <pc:docMk/>
      </pc:docMkLst>
      <pc:sldMasterChg chg="modSldLayout">
        <pc:chgData name="Yannis Frek" userId="41af7858-dbb6-49d9-9273-45d960296d06" providerId="ADAL" clId="{2252943D-41E0-48CA-BC71-EAD5FF7B5EE3}" dt="2021-06-22T12:36:23.272" v="7" actId="20577"/>
        <pc:sldMasterMkLst>
          <pc:docMk/>
          <pc:sldMasterMk cId="2168357150" sldId="2147483648"/>
        </pc:sldMasterMkLst>
        <pc:sldLayoutChg chg="modSp mod">
          <pc:chgData name="Yannis Frek" userId="41af7858-dbb6-49d9-9273-45d960296d06" providerId="ADAL" clId="{2252943D-41E0-48CA-BC71-EAD5FF7B5EE3}" dt="2021-06-22T12:36:23.272" v="7" actId="20577"/>
          <pc:sldLayoutMkLst>
            <pc:docMk/>
            <pc:sldMasterMk cId="2168357150" sldId="2147483648"/>
            <pc:sldLayoutMk cId="3375007619" sldId="2147483649"/>
          </pc:sldLayoutMkLst>
          <pc:spChg chg="mod">
            <ac:chgData name="Yannis Frek" userId="41af7858-dbb6-49d9-9273-45d960296d06" providerId="ADAL" clId="{2252943D-41E0-48CA-BC71-EAD5FF7B5EE3}" dt="2021-06-22T12:36:23.272" v="7" actId="20577"/>
            <ac:spMkLst>
              <pc:docMk/>
              <pc:sldMasterMk cId="2168357150" sldId="2147483648"/>
              <pc:sldLayoutMk cId="3375007619" sldId="2147483649"/>
              <ac:spMk id="2" creationId="{D92B8D51-1BBB-4055-BF58-D6F6CBF2681E}"/>
            </ac:spMkLst>
          </pc:spChg>
        </pc:sldLayoutChg>
      </pc:sldMasterChg>
    </pc:docChg>
  </pc:docChgLst>
  <pc:docChgLst>
    <pc:chgData name="Nico Heby" userId="c88c6920-9e16-4a7e-acac-31863610828a" providerId="ADAL" clId="{9888AEE5-16BE-4649-975A-31BBFE8B3B28}"/>
    <pc:docChg chg="undo custSel modSld sldOrd modMainMaster">
      <pc:chgData name="Nico Heby" userId="c88c6920-9e16-4a7e-acac-31863610828a" providerId="ADAL" clId="{9888AEE5-16BE-4649-975A-31BBFE8B3B28}" dt="2021-04-26T18:20:01.037" v="92" actId="404"/>
      <pc:docMkLst>
        <pc:docMk/>
      </pc:docMkLst>
      <pc:sldChg chg="addCm modCm">
        <pc:chgData name="Nico Heby" userId="c88c6920-9e16-4a7e-acac-31863610828a" providerId="ADAL" clId="{9888AEE5-16BE-4649-975A-31BBFE8B3B28}" dt="2021-04-08T18:24:23.802" v="5" actId="5900"/>
        <pc:sldMkLst>
          <pc:docMk/>
          <pc:sldMk cId="3206604929" sldId="257"/>
        </pc:sldMkLst>
      </pc:sldChg>
      <pc:sldChg chg="addCm modCm">
        <pc:chgData name="Nico Heby" userId="c88c6920-9e16-4a7e-acac-31863610828a" providerId="ADAL" clId="{9888AEE5-16BE-4649-975A-31BBFE8B3B28}" dt="2021-04-08T18:23:37.222" v="2" actId="5900"/>
        <pc:sldMkLst>
          <pc:docMk/>
          <pc:sldMk cId="1058365505" sldId="268"/>
        </pc:sldMkLst>
      </pc:sldChg>
      <pc:sldChg chg="addCm modCm">
        <pc:chgData name="Nico Heby" userId="c88c6920-9e16-4a7e-acac-31863610828a" providerId="ADAL" clId="{9888AEE5-16BE-4649-975A-31BBFE8B3B28}" dt="2021-04-08T18:36:21.741" v="68"/>
        <pc:sldMkLst>
          <pc:docMk/>
          <pc:sldMk cId="4173776297" sldId="278"/>
        </pc:sldMkLst>
      </pc:sldChg>
      <pc:sldChg chg="addCm modCm">
        <pc:chgData name="Nico Heby" userId="c88c6920-9e16-4a7e-acac-31863610828a" providerId="ADAL" clId="{9888AEE5-16BE-4649-975A-31BBFE8B3B28}" dt="2021-04-08T18:24:57.232" v="8" actId="5900"/>
        <pc:sldMkLst>
          <pc:docMk/>
          <pc:sldMk cId="3395703124" sldId="279"/>
        </pc:sldMkLst>
      </pc:sldChg>
      <pc:sldChg chg="addCm modCm">
        <pc:chgData name="Nico Heby" userId="c88c6920-9e16-4a7e-acac-31863610828a" providerId="ADAL" clId="{9888AEE5-16BE-4649-975A-31BBFE8B3B28}" dt="2021-04-08T18:49:14.010" v="80"/>
        <pc:sldMkLst>
          <pc:docMk/>
          <pc:sldMk cId="3390819974" sldId="287"/>
        </pc:sldMkLst>
      </pc:sldChg>
      <pc:sldChg chg="addCm modCm">
        <pc:chgData name="Nico Heby" userId="c88c6920-9e16-4a7e-acac-31863610828a" providerId="ADAL" clId="{9888AEE5-16BE-4649-975A-31BBFE8B3B28}" dt="2021-04-08T18:49:40.640" v="84" actId="5900"/>
        <pc:sldMkLst>
          <pc:docMk/>
          <pc:sldMk cId="3837379643" sldId="288"/>
        </pc:sldMkLst>
      </pc:sldChg>
      <pc:sldChg chg="ord">
        <pc:chgData name="Nico Heby" userId="c88c6920-9e16-4a7e-acac-31863610828a" providerId="ADAL" clId="{9888AEE5-16BE-4649-975A-31BBFE8B3B28}" dt="2021-04-08T18:49:48.040" v="86"/>
        <pc:sldMkLst>
          <pc:docMk/>
          <pc:sldMk cId="14958091" sldId="289"/>
        </pc:sldMkLst>
      </pc:sldChg>
      <pc:sldChg chg="addCm modCm">
        <pc:chgData name="Nico Heby" userId="c88c6920-9e16-4a7e-acac-31863610828a" providerId="ADAL" clId="{9888AEE5-16BE-4649-975A-31BBFE8B3B28}" dt="2021-04-08T18:51:12.801" v="89" actId="5900"/>
        <pc:sldMkLst>
          <pc:docMk/>
          <pc:sldMk cId="2839486931" sldId="290"/>
        </pc:sldMkLst>
      </pc:sldChg>
      <pc:sldChg chg="addCm modCm">
        <pc:chgData name="Nico Heby" userId="c88c6920-9e16-4a7e-acac-31863610828a" providerId="ADAL" clId="{9888AEE5-16BE-4649-975A-31BBFE8B3B28}" dt="2021-04-08T18:52:20.039" v="91"/>
        <pc:sldMkLst>
          <pc:docMk/>
          <pc:sldMk cId="2883464358" sldId="291"/>
        </pc:sldMkLst>
      </pc:sldChg>
      <pc:sldChg chg="addCm modCm">
        <pc:chgData name="Nico Heby" userId="c88c6920-9e16-4a7e-acac-31863610828a" providerId="ADAL" clId="{9888AEE5-16BE-4649-975A-31BBFE8B3B28}" dt="2021-04-08T18:41:03.822" v="75"/>
        <pc:sldMkLst>
          <pc:docMk/>
          <pc:sldMk cId="3555851519" sldId="292"/>
        </pc:sldMkLst>
      </pc:sldChg>
      <pc:sldChg chg="modSp mod addCm modCm">
        <pc:chgData name="Nico Heby" userId="c88c6920-9e16-4a7e-acac-31863610828a" providerId="ADAL" clId="{9888AEE5-16BE-4649-975A-31BBFE8B3B28}" dt="2021-04-08T18:33:06.693" v="64" actId="5900"/>
        <pc:sldMkLst>
          <pc:docMk/>
          <pc:sldMk cId="833727308" sldId="293"/>
        </pc:sldMkLst>
        <pc:spChg chg="mod">
          <ac:chgData name="Nico Heby" userId="c88c6920-9e16-4a7e-acac-31863610828a" providerId="ADAL" clId="{9888AEE5-16BE-4649-975A-31BBFE8B3B28}" dt="2021-04-08T18:26:56.922" v="31" actId="404"/>
          <ac:spMkLst>
            <pc:docMk/>
            <pc:sldMk cId="833727308" sldId="293"/>
            <ac:spMk id="3" creationId="{32E19A7C-70BA-495A-A02B-C8DA29831CF6}"/>
          </ac:spMkLst>
        </pc:spChg>
        <pc:spChg chg="mod">
          <ac:chgData name="Nico Heby" userId="c88c6920-9e16-4a7e-acac-31863610828a" providerId="ADAL" clId="{9888AEE5-16BE-4649-975A-31BBFE8B3B28}" dt="2021-04-08T18:26:56.922" v="31" actId="404"/>
          <ac:spMkLst>
            <pc:docMk/>
            <pc:sldMk cId="833727308" sldId="293"/>
            <ac:spMk id="4" creationId="{82924091-BF6C-4AEB-ABBE-BE767A5FEFE8}"/>
          </ac:spMkLst>
        </pc:spChg>
        <pc:spChg chg="mod">
          <ac:chgData name="Nico Heby" userId="c88c6920-9e16-4a7e-acac-31863610828a" providerId="ADAL" clId="{9888AEE5-16BE-4649-975A-31BBFE8B3B28}" dt="2021-04-08T18:26:56.922" v="31" actId="404"/>
          <ac:spMkLst>
            <pc:docMk/>
            <pc:sldMk cId="833727308" sldId="293"/>
            <ac:spMk id="5" creationId="{EA18DC92-FA3A-4E12-82D0-B03E2FE630DC}"/>
          </ac:spMkLst>
        </pc:spChg>
        <pc:spChg chg="mod">
          <ac:chgData name="Nico Heby" userId="c88c6920-9e16-4a7e-acac-31863610828a" providerId="ADAL" clId="{9888AEE5-16BE-4649-975A-31BBFE8B3B28}" dt="2021-04-08T18:26:56.922" v="31" actId="404"/>
          <ac:spMkLst>
            <pc:docMk/>
            <pc:sldMk cId="833727308" sldId="293"/>
            <ac:spMk id="6" creationId="{544834D5-7990-41D9-87D5-4B4277E27B86}"/>
          </ac:spMkLst>
        </pc:spChg>
        <pc:spChg chg="mod">
          <ac:chgData name="Nico Heby" userId="c88c6920-9e16-4a7e-acac-31863610828a" providerId="ADAL" clId="{9888AEE5-16BE-4649-975A-31BBFE8B3B28}" dt="2021-04-08T18:26:35.732" v="28" actId="20577"/>
          <ac:spMkLst>
            <pc:docMk/>
            <pc:sldMk cId="833727308" sldId="293"/>
            <ac:spMk id="7" creationId="{9774ACF5-5CD3-4E0A-9B92-720082037BE3}"/>
          </ac:spMkLst>
        </pc:spChg>
        <pc:spChg chg="mod">
          <ac:chgData name="Nico Heby" userId="c88c6920-9e16-4a7e-acac-31863610828a" providerId="ADAL" clId="{9888AEE5-16BE-4649-975A-31BBFE8B3B28}" dt="2021-04-08T18:25:31.012" v="15" actId="14100"/>
          <ac:spMkLst>
            <pc:docMk/>
            <pc:sldMk cId="833727308" sldId="293"/>
            <ac:spMk id="8" creationId="{EFCB5A21-1FC1-4C63-B220-88DF4C6E139D}"/>
          </ac:spMkLst>
        </pc:spChg>
        <pc:spChg chg="mod">
          <ac:chgData name="Nico Heby" userId="c88c6920-9e16-4a7e-acac-31863610828a" providerId="ADAL" clId="{9888AEE5-16BE-4649-975A-31BBFE8B3B28}" dt="2021-04-08T18:26:21.362" v="25" actId="404"/>
          <ac:spMkLst>
            <pc:docMk/>
            <pc:sldMk cId="833727308" sldId="293"/>
            <ac:spMk id="9" creationId="{53810DBA-251A-4D36-A98A-E44B0371586F}"/>
          </ac:spMkLst>
        </pc:spChg>
        <pc:spChg chg="mod">
          <ac:chgData name="Nico Heby" userId="c88c6920-9e16-4a7e-acac-31863610828a" providerId="ADAL" clId="{9888AEE5-16BE-4649-975A-31BBFE8B3B28}" dt="2021-04-08T18:26:21.362" v="25" actId="404"/>
          <ac:spMkLst>
            <pc:docMk/>
            <pc:sldMk cId="833727308" sldId="293"/>
            <ac:spMk id="10" creationId="{30731404-F3C1-497D-AFA8-867795CBE6AC}"/>
          </ac:spMkLst>
        </pc:spChg>
        <pc:spChg chg="mod">
          <ac:chgData name="Nico Heby" userId="c88c6920-9e16-4a7e-acac-31863610828a" providerId="ADAL" clId="{9888AEE5-16BE-4649-975A-31BBFE8B3B28}" dt="2021-04-08T18:26:21.362" v="25" actId="404"/>
          <ac:spMkLst>
            <pc:docMk/>
            <pc:sldMk cId="833727308" sldId="293"/>
            <ac:spMk id="11" creationId="{EF9798CA-1972-468E-976E-8E1385310773}"/>
          </ac:spMkLst>
        </pc:spChg>
        <pc:spChg chg="mod">
          <ac:chgData name="Nico Heby" userId="c88c6920-9e16-4a7e-acac-31863610828a" providerId="ADAL" clId="{9888AEE5-16BE-4649-975A-31BBFE8B3B28}" dt="2021-04-08T18:32:51.761" v="61" actId="403"/>
          <ac:spMkLst>
            <pc:docMk/>
            <pc:sldMk cId="833727308" sldId="293"/>
            <ac:spMk id="12" creationId="{844A0539-C35C-4127-A235-BEA617B845E1}"/>
          </ac:spMkLst>
        </pc:spChg>
        <pc:spChg chg="mod">
          <ac:chgData name="Nico Heby" userId="c88c6920-9e16-4a7e-acac-31863610828a" providerId="ADAL" clId="{9888AEE5-16BE-4649-975A-31BBFE8B3B28}" dt="2021-04-08T18:26:56.922" v="31" actId="404"/>
          <ac:spMkLst>
            <pc:docMk/>
            <pc:sldMk cId="833727308" sldId="293"/>
            <ac:spMk id="13" creationId="{CE1341B4-CEEA-4A79-BEE8-C15AA874E110}"/>
          </ac:spMkLst>
        </pc:spChg>
        <pc:spChg chg="mod">
          <ac:chgData name="Nico Heby" userId="c88c6920-9e16-4a7e-acac-31863610828a" providerId="ADAL" clId="{9888AEE5-16BE-4649-975A-31BBFE8B3B28}" dt="2021-04-08T18:26:56.922" v="31" actId="404"/>
          <ac:spMkLst>
            <pc:docMk/>
            <pc:sldMk cId="833727308" sldId="293"/>
            <ac:spMk id="14" creationId="{5C49F5EF-35DE-4E7D-8677-9FCB00A21748}"/>
          </ac:spMkLst>
        </pc:spChg>
        <pc:spChg chg="mod">
          <ac:chgData name="Nico Heby" userId="c88c6920-9e16-4a7e-acac-31863610828a" providerId="ADAL" clId="{9888AEE5-16BE-4649-975A-31BBFE8B3B28}" dt="2021-04-08T18:26:56.922" v="31" actId="404"/>
          <ac:spMkLst>
            <pc:docMk/>
            <pc:sldMk cId="833727308" sldId="293"/>
            <ac:spMk id="15" creationId="{CA97ACF5-AF34-40AD-B27E-8F65151F2239}"/>
          </ac:spMkLst>
        </pc:spChg>
        <pc:spChg chg="mod">
          <ac:chgData name="Nico Heby" userId="c88c6920-9e16-4a7e-acac-31863610828a" providerId="ADAL" clId="{9888AEE5-16BE-4649-975A-31BBFE8B3B28}" dt="2021-04-08T18:26:56.922" v="31" actId="404"/>
          <ac:spMkLst>
            <pc:docMk/>
            <pc:sldMk cId="833727308" sldId="293"/>
            <ac:spMk id="16" creationId="{7295A951-2A25-471F-AF35-63B59FA997FB}"/>
          </ac:spMkLst>
        </pc:spChg>
        <pc:spChg chg="mod">
          <ac:chgData name="Nico Heby" userId="c88c6920-9e16-4a7e-acac-31863610828a" providerId="ADAL" clId="{9888AEE5-16BE-4649-975A-31BBFE8B3B28}" dt="2021-04-08T18:26:56.922" v="31" actId="404"/>
          <ac:spMkLst>
            <pc:docMk/>
            <pc:sldMk cId="833727308" sldId="293"/>
            <ac:spMk id="17" creationId="{64B4C594-54EA-4F68-8134-4892525EBD1C}"/>
          </ac:spMkLst>
        </pc:spChg>
        <pc:spChg chg="mod">
          <ac:chgData name="Nico Heby" userId="c88c6920-9e16-4a7e-acac-31863610828a" providerId="ADAL" clId="{9888AEE5-16BE-4649-975A-31BBFE8B3B28}" dt="2021-04-08T18:26:56.922" v="31" actId="404"/>
          <ac:spMkLst>
            <pc:docMk/>
            <pc:sldMk cId="833727308" sldId="293"/>
            <ac:spMk id="18" creationId="{B7CDEF8F-EDCE-4000-8F5B-AFF68DAB8C55}"/>
          </ac:spMkLst>
        </pc:spChg>
        <pc:spChg chg="mod">
          <ac:chgData name="Nico Heby" userId="c88c6920-9e16-4a7e-acac-31863610828a" providerId="ADAL" clId="{9888AEE5-16BE-4649-975A-31BBFE8B3B28}" dt="2021-04-08T18:26:56.922" v="31" actId="404"/>
          <ac:spMkLst>
            <pc:docMk/>
            <pc:sldMk cId="833727308" sldId="293"/>
            <ac:spMk id="19" creationId="{4CB62C16-7EFD-4334-8B3C-6DC4E6167CDE}"/>
          </ac:spMkLst>
        </pc:spChg>
        <pc:spChg chg="mod">
          <ac:chgData name="Nico Heby" userId="c88c6920-9e16-4a7e-acac-31863610828a" providerId="ADAL" clId="{9888AEE5-16BE-4649-975A-31BBFE8B3B28}" dt="2021-04-08T18:26:56.922" v="31" actId="404"/>
          <ac:spMkLst>
            <pc:docMk/>
            <pc:sldMk cId="833727308" sldId="293"/>
            <ac:spMk id="20" creationId="{FBCEA6F1-B583-4ECC-8624-D3E612CE7C38}"/>
          </ac:spMkLst>
        </pc:spChg>
      </pc:sldChg>
      <pc:sldChg chg="addCm delCm modCm">
        <pc:chgData name="Nico Heby" userId="c88c6920-9e16-4a7e-acac-31863610828a" providerId="ADAL" clId="{9888AEE5-16BE-4649-975A-31BBFE8B3B28}" dt="2021-04-08T18:32:40.852" v="59" actId="1592"/>
        <pc:sldMkLst>
          <pc:docMk/>
          <pc:sldMk cId="3622654307" sldId="295"/>
        </pc:sldMkLst>
      </pc:sldChg>
      <pc:sldMasterChg chg="modSldLayout">
        <pc:chgData name="Nico Heby" userId="c88c6920-9e16-4a7e-acac-31863610828a" providerId="ADAL" clId="{9888AEE5-16BE-4649-975A-31BBFE8B3B28}" dt="2021-04-26T18:20:01.037" v="92" actId="404"/>
        <pc:sldMasterMkLst>
          <pc:docMk/>
          <pc:sldMasterMk cId="2168357150" sldId="2147483648"/>
        </pc:sldMasterMkLst>
        <pc:sldLayoutChg chg="modSp">
          <pc:chgData name="Nico Heby" userId="c88c6920-9e16-4a7e-acac-31863610828a" providerId="ADAL" clId="{9888AEE5-16BE-4649-975A-31BBFE8B3B28}" dt="2021-04-26T18:20:01.037" v="92" actId="404"/>
          <pc:sldLayoutMkLst>
            <pc:docMk/>
            <pc:sldMasterMk cId="2168357150" sldId="2147483648"/>
            <pc:sldLayoutMk cId="1489214482" sldId="2147483722"/>
          </pc:sldLayoutMkLst>
          <pc:spChg chg="mod">
            <ac:chgData name="Nico Heby" userId="c88c6920-9e16-4a7e-acac-31863610828a" providerId="ADAL" clId="{9888AEE5-16BE-4649-975A-31BBFE8B3B28}" dt="2021-04-26T18:20:01.037" v="92" actId="404"/>
            <ac:spMkLst>
              <pc:docMk/>
              <pc:sldMasterMk cId="2168357150" sldId="2147483648"/>
              <pc:sldLayoutMk cId="1489214482" sldId="2147483722"/>
              <ac:spMk id="10" creationId="{B346E2C4-ED8B-4408-974D-EE98A32ED1D3}"/>
            </ac:spMkLst>
          </pc:spChg>
        </pc:sldLayoutChg>
        <pc:sldLayoutChg chg="modSp mod">
          <pc:chgData name="Nico Heby" userId="c88c6920-9e16-4a7e-acac-31863610828a" providerId="ADAL" clId="{9888AEE5-16BE-4649-975A-31BBFE8B3B28}" dt="2021-04-08T18:31:42.472" v="56" actId="404"/>
          <pc:sldLayoutMkLst>
            <pc:docMk/>
            <pc:sldMasterMk cId="2168357150" sldId="2147483648"/>
            <pc:sldLayoutMk cId="1067988261" sldId="2147483724"/>
          </pc:sldLayoutMkLst>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4" creationId="{C194BE54-EC17-44FD-A357-1389779B250F}"/>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5" creationId="{1273D49A-0768-432C-8F53-E471F7D6F043}"/>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6" creationId="{97D1EF6C-95D9-45A5-A95F-011E98A3E15A}"/>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87" creationId="{EE2BA87C-FA35-4BF5-A968-142FE481BC0C}"/>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98" creationId="{F9E89F84-ACB8-43B8-9932-9A89E34875BB}"/>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99" creationId="{1501E1D0-7E94-459B-9CDF-163DD2060C5C}"/>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0" creationId="{B0D23CC0-8E7F-4F8B-BA21-EE5757CB7DC0}"/>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1" creationId="{616834D9-8ABC-415B-8D96-F104C4516E27}"/>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2" creationId="{354A1410-DEF8-4BD7-825A-399F6EE4DC6E}"/>
            </ac:spMkLst>
          </pc:spChg>
          <pc:spChg chg="mod">
            <ac:chgData name="Nico Heby" userId="c88c6920-9e16-4a7e-acac-31863610828a" providerId="ADAL" clId="{9888AEE5-16BE-4649-975A-31BBFE8B3B28}" dt="2021-04-08T18:30:54.002" v="50" actId="14100"/>
            <ac:spMkLst>
              <pc:docMk/>
              <pc:sldMasterMk cId="2168357150" sldId="2147483648"/>
              <pc:sldLayoutMk cId="1067988261" sldId="2147483724"/>
              <ac:spMk id="103" creationId="{AE950E29-31EE-4EC7-A533-E5296A4DDBC6}"/>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06" creationId="{AA048E13-AA6F-4BA7-97D0-23E15123DEDD}"/>
            </ac:spMkLst>
          </pc:spChg>
          <pc:spChg chg="mod ord">
            <ac:chgData name="Nico Heby" userId="c88c6920-9e16-4a7e-acac-31863610828a" providerId="ADAL" clId="{9888AEE5-16BE-4649-975A-31BBFE8B3B28}" dt="2021-04-08T18:31:38.482" v="53" actId="255"/>
            <ac:spMkLst>
              <pc:docMk/>
              <pc:sldMasterMk cId="2168357150" sldId="2147483648"/>
              <pc:sldLayoutMk cId="1067988261" sldId="2147483724"/>
              <ac:spMk id="108" creationId="{873E0599-0938-4DD9-B7CA-974D82867DF3}"/>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4" creationId="{493B5120-9F4D-4E58-8905-EF6A8525169F}"/>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5" creationId="{45BD2F79-1CB6-4338-9A63-80928D08CC89}"/>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6" creationId="{C1F0AB56-7966-46D6-AF8D-ADD130E62BD0}"/>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7" creationId="{35BC6D87-2DBB-4227-9D68-107F087EE955}"/>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8" creationId="{719462C4-FC32-43DD-A6B1-8B89298B04E5}"/>
            </ac:spMkLst>
          </pc:spChg>
          <pc:spChg chg="mod">
            <ac:chgData name="Nico Heby" userId="c88c6920-9e16-4a7e-acac-31863610828a" providerId="ADAL" clId="{9888AEE5-16BE-4649-975A-31BBFE8B3B28}" dt="2021-04-08T18:31:38.482" v="53" actId="255"/>
            <ac:spMkLst>
              <pc:docMk/>
              <pc:sldMasterMk cId="2168357150" sldId="2147483648"/>
              <pc:sldLayoutMk cId="1067988261" sldId="2147483724"/>
              <ac:spMk id="119" creationId="{ACF042AB-75DF-4F99-BCF7-502952629FC3}"/>
            </ac:spMkLst>
          </pc:spChg>
          <pc:spChg chg="mod ord">
            <ac:chgData name="Nico Heby" userId="c88c6920-9e16-4a7e-acac-31863610828a" providerId="ADAL" clId="{9888AEE5-16BE-4649-975A-31BBFE8B3B28}" dt="2021-04-08T18:31:42.472" v="56" actId="404"/>
            <ac:spMkLst>
              <pc:docMk/>
              <pc:sldMasterMk cId="2168357150" sldId="2147483648"/>
              <pc:sldLayoutMk cId="1067988261" sldId="2147483724"/>
              <ac:spMk id="120" creationId="{9B3D2EB7-2DD5-44F5-A2D9-BE887E10E29E}"/>
            </ac:spMkLst>
          </pc:spChg>
          <pc:picChg chg="mod ord">
            <ac:chgData name="Nico Heby" userId="c88c6920-9e16-4a7e-acac-31863610828a" providerId="ADAL" clId="{9888AEE5-16BE-4649-975A-31BBFE8B3B28}" dt="2021-04-08T18:29:59.072" v="46" actId="167"/>
            <ac:picMkLst>
              <pc:docMk/>
              <pc:sldMasterMk cId="2168357150" sldId="2147483648"/>
              <pc:sldLayoutMk cId="1067988261" sldId="2147483724"/>
              <ac:picMk id="72" creationId="{4FC19F37-112C-460B-ACDE-86A693A75FAC}"/>
            </ac:picMkLst>
          </pc:picChg>
        </pc:sldLayoutChg>
        <pc:sldLayoutChg chg="modSp">
          <pc:chgData name="Nico Heby" userId="c88c6920-9e16-4a7e-acac-31863610828a" providerId="ADAL" clId="{9888AEE5-16BE-4649-975A-31BBFE8B3B28}" dt="2021-04-08T18:31:22.802" v="52" actId="404"/>
          <pc:sldLayoutMkLst>
            <pc:docMk/>
            <pc:sldMasterMk cId="2168357150" sldId="2147483648"/>
            <pc:sldLayoutMk cId="224433706" sldId="2147483725"/>
          </pc:sldLayoutMkLst>
          <pc:spChg chg="mod">
            <ac:chgData name="Nico Heby" userId="c88c6920-9e16-4a7e-acac-31863610828a" providerId="ADAL" clId="{9888AEE5-16BE-4649-975A-31BBFE8B3B28}" dt="2021-04-08T18:31:22.802" v="52" actId="404"/>
            <ac:spMkLst>
              <pc:docMk/>
              <pc:sldMasterMk cId="2168357150" sldId="2147483648"/>
              <pc:sldLayoutMk cId="224433706" sldId="2147483725"/>
              <ac:spMk id="68" creationId="{04504751-E485-4EC1-97AE-F5002C4B1EB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69" creationId="{12A61511-301F-4A1E-BAB4-907E30D3B6E1}"/>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0" creationId="{47C0EB0E-D80B-4FEE-B144-FD28818D7FBC}"/>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1" creationId="{1E1EFB63-29C4-45A0-ACCC-E9658670840B}"/>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2" creationId="{C6F92DB8-5CAA-48CB-AAAF-36E051C8269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3" creationId="{C351016B-0A00-4C01-8791-1227048757B4}"/>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4" creationId="{226D4D7F-C3C9-4911-AA36-88D7AAFADC09}"/>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5" creationId="{9F432F79-CA27-4C16-9274-F7CE64115293}"/>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6" creationId="{5BF0A987-341D-4367-A38B-83579BCEC1DD}"/>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7" creationId="{3FA5E405-C874-4080-A3EC-6AADCEFAD04F}"/>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78" creationId="{5D4098DC-508B-4771-96E5-D7E5B74479CF}"/>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4" creationId="{0B129121-48B9-40DA-A037-75D347A59026}"/>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5" creationId="{9C0896F5-D4F9-43F4-AA79-189B25B5C282}"/>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6" creationId="{A6035B12-7148-4EBE-B222-C31697F255A4}"/>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7" creationId="{6607A5E2-B2E7-4053-A206-8C4D3B981F76}"/>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8" creationId="{C68B4FF8-81C6-48F3-840D-FF04F372AD2A}"/>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89" creationId="{77FF022C-0E22-4A02-9EE0-FAFD8253648A}"/>
            </ac:spMkLst>
          </pc:spChg>
          <pc:spChg chg="mod">
            <ac:chgData name="Nico Heby" userId="c88c6920-9e16-4a7e-acac-31863610828a" providerId="ADAL" clId="{9888AEE5-16BE-4649-975A-31BBFE8B3B28}" dt="2021-04-08T18:31:22.802" v="52" actId="404"/>
            <ac:spMkLst>
              <pc:docMk/>
              <pc:sldMasterMk cId="2168357150" sldId="2147483648"/>
              <pc:sldLayoutMk cId="224433706" sldId="2147483725"/>
              <ac:spMk id="90" creationId="{4846A477-5D6D-41D6-89BB-2BCBE895E94A}"/>
            </ac:spMkLst>
          </pc:spChg>
        </pc:sldLayoutChg>
      </pc:sldMasterChg>
    </pc:docChg>
  </pc:docChgLst>
  <pc:docChgLst>
    <pc:chgData name="Adriana Brüser" userId="9ebb99c8-43bc-4f2e-8ca8-3a1e81e8237f" providerId="ADAL" clId="{74094C53-DF86-4759-8B76-7A049E61A107}"/>
    <pc:docChg chg="undo redo custSel modSld modMainMaster">
      <pc:chgData name="Adriana Brüser" userId="9ebb99c8-43bc-4f2e-8ca8-3a1e81e8237f" providerId="ADAL" clId="{74094C53-DF86-4759-8B76-7A049E61A107}" dt="2021-01-21T09:00:02.052" v="484" actId="20577"/>
      <pc:docMkLst>
        <pc:docMk/>
      </pc:docMkLst>
      <pc:sldMasterChg chg="addSldLayout delSldLayout modSldLayout">
        <pc:chgData name="Adriana Brüser" userId="9ebb99c8-43bc-4f2e-8ca8-3a1e81e8237f" providerId="ADAL" clId="{74094C53-DF86-4759-8B76-7A049E61A107}" dt="2021-01-21T09:00:02.052" v="484" actId="20577"/>
        <pc:sldMasterMkLst>
          <pc:docMk/>
          <pc:sldMasterMk cId="2168357150" sldId="2147483648"/>
        </pc:sldMasterMkLst>
        <pc:sldLayoutChg chg="addSp delSp modSp mod">
          <pc:chgData name="Adriana Brüser" userId="9ebb99c8-43bc-4f2e-8ca8-3a1e81e8237f" providerId="ADAL" clId="{74094C53-DF86-4759-8B76-7A049E61A107}" dt="2021-01-19T16:43:10.056" v="247" actId="6549"/>
          <pc:sldLayoutMkLst>
            <pc:docMk/>
            <pc:sldMasterMk cId="2168357150" sldId="2147483648"/>
            <pc:sldLayoutMk cId="3375007619" sldId="2147483649"/>
          </pc:sldLayoutMkLst>
          <pc:spChg chg="mod">
            <ac:chgData name="Adriana Brüser" userId="9ebb99c8-43bc-4f2e-8ca8-3a1e81e8237f" providerId="ADAL" clId="{74094C53-DF86-4759-8B76-7A049E61A107}" dt="2021-01-19T16:43:10.056" v="247" actId="6549"/>
            <ac:spMkLst>
              <pc:docMk/>
              <pc:sldMasterMk cId="2168357150" sldId="2147483648"/>
              <pc:sldLayoutMk cId="3375007619" sldId="2147483649"/>
              <ac:spMk id="2" creationId="{D92B8D51-1BBB-4055-BF58-D6F6CBF2681E}"/>
            </ac:spMkLst>
          </pc:spChg>
          <pc:spChg chg="mod">
            <ac:chgData name="Adriana Brüser" userId="9ebb99c8-43bc-4f2e-8ca8-3a1e81e8237f" providerId="ADAL" clId="{74094C53-DF86-4759-8B76-7A049E61A107}" dt="2021-01-18T14:07:01.003" v="35" actId="20577"/>
            <ac:spMkLst>
              <pc:docMk/>
              <pc:sldMasterMk cId="2168357150" sldId="2147483648"/>
              <pc:sldLayoutMk cId="3375007619" sldId="2147483649"/>
              <ac:spMk id="7" creationId="{50516A09-B0D5-446F-8DEB-078CFE98604A}"/>
            </ac:spMkLst>
          </pc:spChg>
          <pc:spChg chg="mod">
            <ac:chgData name="Adriana Brüser" userId="9ebb99c8-43bc-4f2e-8ca8-3a1e81e8237f" providerId="ADAL" clId="{74094C53-DF86-4759-8B76-7A049E61A107}" dt="2021-01-18T14:06:59.892" v="34" actId="20577"/>
            <ac:spMkLst>
              <pc:docMk/>
              <pc:sldMasterMk cId="2168357150" sldId="2147483648"/>
              <pc:sldLayoutMk cId="3375007619" sldId="2147483649"/>
              <ac:spMk id="8" creationId="{1944FAA1-0A31-4F41-B83D-90F4E6E2B7B4}"/>
            </ac:spMkLst>
          </pc:spChg>
          <pc:picChg chg="add del mod ord">
            <ac:chgData name="Adriana Brüser" userId="9ebb99c8-43bc-4f2e-8ca8-3a1e81e8237f" providerId="ADAL" clId="{74094C53-DF86-4759-8B76-7A049E61A107}" dt="2021-01-18T14:10:26.793" v="97" actId="478"/>
            <ac:picMkLst>
              <pc:docMk/>
              <pc:sldMasterMk cId="2168357150" sldId="2147483648"/>
              <pc:sldLayoutMk cId="3375007619" sldId="2147483649"/>
              <ac:picMk id="9" creationId="{FF44B263-B719-4B69-A074-2FB412398CB2}"/>
            </ac:picMkLst>
          </pc:picChg>
          <pc:picChg chg="add mod">
            <ac:chgData name="Adriana Brüser" userId="9ebb99c8-43bc-4f2e-8ca8-3a1e81e8237f" providerId="ADAL" clId="{74094C53-DF86-4759-8B76-7A049E61A107}" dt="2021-01-18T14:10:27.025" v="98"/>
            <ac:picMkLst>
              <pc:docMk/>
              <pc:sldMasterMk cId="2168357150" sldId="2147483648"/>
              <pc:sldLayoutMk cId="3375007619" sldId="2147483649"/>
              <ac:picMk id="10" creationId="{F56A1705-CA21-4510-896B-2870994536C0}"/>
            </ac:picMkLst>
          </pc:picChg>
          <pc:picChg chg="del">
            <ac:chgData name="Adriana Brüser" userId="9ebb99c8-43bc-4f2e-8ca8-3a1e81e8237f" providerId="ADAL" clId="{74094C53-DF86-4759-8B76-7A049E61A107}" dt="2021-01-18T14:06:23.798" v="24" actId="478"/>
            <ac:picMkLst>
              <pc:docMk/>
              <pc:sldMasterMk cId="2168357150" sldId="2147483648"/>
              <pc:sldLayoutMk cId="3375007619" sldId="2147483649"/>
              <ac:picMk id="11" creationId="{93354182-21ED-42CB-9658-0DCAAD575B9B}"/>
            </ac:picMkLst>
          </pc:picChg>
        </pc:sldLayoutChg>
        <pc:sldLayoutChg chg="addSp delSp modSp mod">
          <pc:chgData name="Adriana Brüser" userId="9ebb99c8-43bc-4f2e-8ca8-3a1e81e8237f" providerId="ADAL" clId="{74094C53-DF86-4759-8B76-7A049E61A107}" dt="2021-01-19T17:04:00.989" v="435" actId="167"/>
          <pc:sldLayoutMkLst>
            <pc:docMk/>
            <pc:sldMasterMk cId="2168357150" sldId="2147483648"/>
            <pc:sldLayoutMk cId="314067447" sldId="2147483660"/>
          </pc:sldLayoutMkLst>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 creationId="{04BA4F50-C1E0-45AC-9904-14B1BA5A9E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0" creationId="{3F219F1A-E84F-4B9F-AD40-EF602B45373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1" creationId="{FBF684F9-6DC7-4FA1-94BA-368D42D0672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2" creationId="{DAC92EB3-1747-4EA2-AADC-DC52B692438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3" creationId="{54C1767C-C363-4947-87A5-75902F1A3063}"/>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4" creationId="{5B73592A-DAFF-4691-A506-046BF0EB1C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5" creationId="{DF494F12-6958-468F-ACCB-9EFDEF55883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6" creationId="{435E4A3D-EC8D-44A9-9156-5463513E197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7" creationId="{8654706E-5992-4024-90EE-EE6EA99681D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8" creationId="{D420D6FE-F132-4683-A7D2-0240A98AE6F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19" creationId="{0E798245-6B11-4A21-961F-FC06FD039CC3}"/>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0" creationId="{D1C9BD79-F83B-4749-A11D-CBED19B16974}"/>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1" creationId="{D774F752-86F5-45DA-95F9-20410BF78F1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2" creationId="{56550E3B-CE23-47A0-A872-49F5A2E2C89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3" creationId="{AF0F1CF9-ED82-49FA-BC8D-1CCDD2931BC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4" creationId="{8F39551E-2E9E-453F-8B37-272C141B4644}"/>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5" creationId="{2516D4F6-1251-4EF6-90E7-B9741CD11BC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26" creationId="{D5ADFED9-A410-40F5-A34F-5FBA64C3A8A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39" creationId="{BE3CA7D0-03B4-4BCF-BF86-CC64CBAC35B7}"/>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1" creationId="{0292DD11-14C7-4E01-89EC-07A034DB243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2" creationId="{1679E08D-9AED-456E-9D98-9D93ADF9A88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3" creationId="{59E41B18-9E06-45C2-B6EC-C5F1B9DF56E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4" creationId="{BB9ECF77-B841-4F1C-92ED-2430DEEBC35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5" creationId="{113C454B-6F0E-4551-A4AD-112530408C66}"/>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6" creationId="{B4200DFC-601B-49DE-A2A7-CE8E0452CBF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8" creationId="{A60D084F-9457-44A1-B860-C2077036AA2F}"/>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49" creationId="{5D4DB068-F5DB-4992-AD08-E0516723A85E}"/>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0" creationId="{42154BFE-A8C6-4384-86D8-5761CC1F8A9A}"/>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1" creationId="{C837CCBB-4759-4997-A29B-109EB2C7F35E}"/>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2" creationId="{24BC20CF-2B35-4D65-93A8-B90A8045315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3" creationId="{4932FC87-7967-4428-A992-F7EB5C74780C}"/>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4" creationId="{0B8DB824-AFCC-44FA-971B-4B14F26E5A8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5" creationId="{2361CBAD-AC48-47FE-B491-8B5E309D7A2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6" creationId="{CEF61865-A83B-4B65-894C-EB0EF41D4C0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7" creationId="{2CA8EA38-91FA-4C37-AD08-84FD9F8EE10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8" creationId="{EF9369E2-8F60-42AC-A454-B5B86205AE1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59" creationId="{2E268D2B-310D-4E88-AE3E-361103879EB0}"/>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0" creationId="{1C75AA20-E9E2-472D-84A9-9637BB485712}"/>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1" creationId="{547B0147-A53C-4760-8EBB-BF1B4B821B85}"/>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2" creationId="{774D564A-6253-472B-B2BF-9D71047B7476}"/>
            </ac:spMkLst>
          </pc:spChg>
          <pc:spChg chg="add del">
            <ac:chgData name="Adriana Brüser" userId="9ebb99c8-43bc-4f2e-8ca8-3a1e81e8237f" providerId="ADAL" clId="{74094C53-DF86-4759-8B76-7A049E61A107}" dt="2021-01-19T16:36:56.342" v="230" actId="22"/>
            <ac:spMkLst>
              <pc:docMk/>
              <pc:sldMasterMk cId="2168357150" sldId="2147483648"/>
              <pc:sldLayoutMk cId="314067447" sldId="2147483660"/>
              <ac:spMk id="63" creationId="{CF506BCA-24E1-4C50-99A5-D6D77D93722B}"/>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5" creationId="{5F11DEE9-CF16-4A1E-9BB8-294C16213C59}"/>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66" creationId="{D3E48B07-EA1D-4CA8-8366-35EAA08B1D7F}"/>
            </ac:spMkLst>
          </pc:spChg>
          <pc:spChg chg="add del mod">
            <ac:chgData name="Adriana Brüser" userId="9ebb99c8-43bc-4f2e-8ca8-3a1e81e8237f" providerId="ADAL" clId="{74094C53-DF86-4759-8B76-7A049E61A107}" dt="2021-01-19T16:37:35.255" v="233" actId="478"/>
            <ac:spMkLst>
              <pc:docMk/>
              <pc:sldMasterMk cId="2168357150" sldId="2147483648"/>
              <pc:sldLayoutMk cId="314067447" sldId="2147483660"/>
              <ac:spMk id="67" creationId="{F6E6F179-7C07-4875-8965-0B106C393818}"/>
            </ac:spMkLst>
          </pc:spChg>
          <pc:spChg chg="add del">
            <ac:chgData name="Adriana Brüser" userId="9ebb99c8-43bc-4f2e-8ca8-3a1e81e8237f" providerId="ADAL" clId="{74094C53-DF86-4759-8B76-7A049E61A107}" dt="2021-01-19T16:44:53.333" v="255" actId="22"/>
            <ac:spMkLst>
              <pc:docMk/>
              <pc:sldMasterMk cId="2168357150" sldId="2147483648"/>
              <pc:sldLayoutMk cId="314067447" sldId="2147483660"/>
              <ac:spMk id="68" creationId="{6F82F274-53CA-4B66-BC1C-8111E3E1AFC3}"/>
            </ac:spMkLst>
          </pc:spChg>
          <pc:spChg chg="add mod">
            <ac:chgData name="Adriana Brüser" userId="9ebb99c8-43bc-4f2e-8ca8-3a1e81e8237f" providerId="ADAL" clId="{74094C53-DF86-4759-8B76-7A049E61A107}" dt="2021-01-19T17:02:49.874" v="431" actId="1076"/>
            <ac:spMkLst>
              <pc:docMk/>
              <pc:sldMasterMk cId="2168357150" sldId="2147483648"/>
              <pc:sldLayoutMk cId="314067447" sldId="2147483660"/>
              <ac:spMk id="69" creationId="{0FA27056-E837-4CE6-8BDE-F4C1BC48C2FE}"/>
            </ac:spMkLst>
          </pc:spChg>
          <pc:spChg chg="mod">
            <ac:chgData name="Adriana Brüser" userId="9ebb99c8-43bc-4f2e-8ca8-3a1e81e8237f" providerId="ADAL" clId="{74094C53-DF86-4759-8B76-7A049E61A107}" dt="2021-01-18T14:08:49.931" v="69" actId="20577"/>
            <ac:spMkLst>
              <pc:docMk/>
              <pc:sldMasterMk cId="2168357150" sldId="2147483648"/>
              <pc:sldLayoutMk cId="314067447" sldId="2147483660"/>
              <ac:spMk id="70" creationId="{81D62E1C-E0A3-4BFB-8FD5-2BC807EDB923}"/>
            </ac:spMkLst>
          </pc:spChg>
          <pc:spChg chg="mod">
            <ac:chgData name="Adriana Brüser" userId="9ebb99c8-43bc-4f2e-8ca8-3a1e81e8237f" providerId="ADAL" clId="{74094C53-DF86-4759-8B76-7A049E61A107}" dt="2021-01-18T14:08:46.154" v="68" actId="20577"/>
            <ac:spMkLst>
              <pc:docMk/>
              <pc:sldMasterMk cId="2168357150" sldId="2147483648"/>
              <pc:sldLayoutMk cId="314067447" sldId="2147483660"/>
              <ac:spMk id="71" creationId="{2F46A055-A8FE-4FC2-9CF1-F51863DB412F}"/>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4" creationId="{DDB46905-8A89-4E90-BC89-3555E43F285D}"/>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5" creationId="{AF1954E5-981C-4117-AFAD-E5E33E17BF51}"/>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6" creationId="{AE9DBE4E-8C84-4842-B4CE-7214AA2BE9A8}"/>
            </ac:spMkLst>
          </pc:spChg>
          <pc:spChg chg="mod">
            <ac:chgData name="Adriana Brüser" userId="9ebb99c8-43bc-4f2e-8ca8-3a1e81e8237f" providerId="ADAL" clId="{74094C53-DF86-4759-8B76-7A049E61A107}" dt="2021-01-19T16:44:14.723" v="252" actId="1076"/>
            <ac:spMkLst>
              <pc:docMk/>
              <pc:sldMasterMk cId="2168357150" sldId="2147483648"/>
              <pc:sldLayoutMk cId="314067447" sldId="2147483660"/>
              <ac:spMk id="77" creationId="{4F8764E9-3F43-4549-8BEC-5A7ED16DA632}"/>
            </ac:spMkLst>
          </pc:spChg>
          <pc:picChg chg="add del mod ord">
            <ac:chgData name="Adriana Brüser" userId="9ebb99c8-43bc-4f2e-8ca8-3a1e81e8237f" providerId="ADAL" clId="{74094C53-DF86-4759-8B76-7A049E61A107}" dt="2021-01-18T14:10:15.451" v="91" actId="478"/>
            <ac:picMkLst>
              <pc:docMk/>
              <pc:sldMasterMk cId="2168357150" sldId="2147483648"/>
              <pc:sldLayoutMk cId="314067447" sldId="2147483660"/>
              <ac:picMk id="63" creationId="{72A3055D-0EDC-49EC-ADFA-39CC1CF41823}"/>
            </ac:picMkLst>
          </pc:picChg>
          <pc:picChg chg="add mod">
            <ac:chgData name="Adriana Brüser" userId="9ebb99c8-43bc-4f2e-8ca8-3a1e81e8237f" providerId="ADAL" clId="{74094C53-DF86-4759-8B76-7A049E61A107}" dt="2021-01-18T14:10:15.740" v="92"/>
            <ac:picMkLst>
              <pc:docMk/>
              <pc:sldMasterMk cId="2168357150" sldId="2147483648"/>
              <pc:sldLayoutMk cId="314067447" sldId="2147483660"/>
              <ac:picMk id="64" creationId="{FD4015AF-3AC1-48B0-A4F5-58241B59D52B}"/>
            </ac:picMkLst>
          </pc:picChg>
          <pc:picChg chg="add mod ord">
            <ac:chgData name="Adriana Brüser" userId="9ebb99c8-43bc-4f2e-8ca8-3a1e81e8237f" providerId="ADAL" clId="{74094C53-DF86-4759-8B76-7A049E61A107}" dt="2021-01-19T17:04:00.989" v="435" actId="167"/>
            <ac:picMkLst>
              <pc:docMk/>
              <pc:sldMasterMk cId="2168357150" sldId="2147483648"/>
              <pc:sldLayoutMk cId="314067447" sldId="2147483660"/>
              <ac:picMk id="72" creationId="{4FC19F37-112C-460B-ACDE-86A693A75FAC}"/>
            </ac:picMkLst>
          </pc:picChg>
          <pc:picChg chg="del">
            <ac:chgData name="Adriana Brüser" userId="9ebb99c8-43bc-4f2e-8ca8-3a1e81e8237f" providerId="ADAL" clId="{74094C53-DF86-4759-8B76-7A049E61A107}" dt="2021-01-18T14:08:23.759" v="55" actId="478"/>
            <ac:picMkLst>
              <pc:docMk/>
              <pc:sldMasterMk cId="2168357150" sldId="2147483648"/>
              <pc:sldLayoutMk cId="314067447" sldId="2147483660"/>
              <ac:picMk id="72" creationId="{8D6C1DF8-3FFC-49E5-A6DB-786799263771}"/>
            </ac:picMkLst>
          </pc:picChg>
        </pc:sldLayoutChg>
        <pc:sldLayoutChg chg="addSp delSp modSp mod">
          <pc:chgData name="Adriana Brüser" userId="9ebb99c8-43bc-4f2e-8ca8-3a1e81e8237f" providerId="ADAL" clId="{74094C53-DF86-4759-8B76-7A049E61A107}" dt="2021-01-18T14:10:19.736" v="94"/>
          <pc:sldLayoutMkLst>
            <pc:docMk/>
            <pc:sldMasterMk cId="2168357150" sldId="2147483648"/>
            <pc:sldLayoutMk cId="2872467938" sldId="2147483666"/>
          </pc:sldLayoutMkLst>
          <pc:picChg chg="del">
            <ac:chgData name="Adriana Brüser" userId="9ebb99c8-43bc-4f2e-8ca8-3a1e81e8237f" providerId="ADAL" clId="{74094C53-DF86-4759-8B76-7A049E61A107}" dt="2021-01-18T14:07:26.535" v="39" actId="478"/>
            <ac:picMkLst>
              <pc:docMk/>
              <pc:sldMasterMk cId="2168357150" sldId="2147483648"/>
              <pc:sldLayoutMk cId="2872467938" sldId="2147483666"/>
              <ac:picMk id="3" creationId="{780E2AA7-0843-49FA-8707-D44315B3512D}"/>
            </ac:picMkLst>
          </pc:picChg>
          <pc:picChg chg="add del mod">
            <ac:chgData name="Adriana Brüser" userId="9ebb99c8-43bc-4f2e-8ca8-3a1e81e8237f" providerId="ADAL" clId="{74094C53-DF86-4759-8B76-7A049E61A107}" dt="2021-01-18T14:10:19.551" v="93" actId="478"/>
            <ac:picMkLst>
              <pc:docMk/>
              <pc:sldMasterMk cId="2168357150" sldId="2147483648"/>
              <pc:sldLayoutMk cId="2872467938" sldId="2147483666"/>
              <ac:picMk id="4" creationId="{43CC5E59-D160-462A-B306-9C7F1FB2A817}"/>
            </ac:picMkLst>
          </pc:picChg>
          <pc:picChg chg="add mod">
            <ac:chgData name="Adriana Brüser" userId="9ebb99c8-43bc-4f2e-8ca8-3a1e81e8237f" providerId="ADAL" clId="{74094C53-DF86-4759-8B76-7A049E61A107}" dt="2021-01-18T14:10:19.736" v="94"/>
            <ac:picMkLst>
              <pc:docMk/>
              <pc:sldMasterMk cId="2168357150" sldId="2147483648"/>
              <pc:sldLayoutMk cId="2872467938" sldId="2147483666"/>
              <ac:picMk id="5" creationId="{0060A20E-4645-4575-97D5-FB9147FACB2D}"/>
            </ac:picMkLst>
          </pc:picChg>
        </pc:sldLayoutChg>
        <pc:sldLayoutChg chg="addSp delSp modSp mod">
          <pc:chgData name="Adriana Brüser" userId="9ebb99c8-43bc-4f2e-8ca8-3a1e81e8237f" providerId="ADAL" clId="{74094C53-DF86-4759-8B76-7A049E61A107}" dt="2021-01-18T14:14:13.841" v="150" actId="167"/>
          <pc:sldLayoutMkLst>
            <pc:docMk/>
            <pc:sldMasterMk cId="2168357150" sldId="2147483648"/>
            <pc:sldLayoutMk cId="833378813" sldId="2147483667"/>
          </pc:sldLayoutMkLst>
          <pc:picChg chg="add del mod">
            <ac:chgData name="Adriana Brüser" userId="9ebb99c8-43bc-4f2e-8ca8-3a1e81e8237f" providerId="ADAL" clId="{74094C53-DF86-4759-8B76-7A049E61A107}" dt="2021-01-18T14:12:04.805" v="131"/>
            <ac:picMkLst>
              <pc:docMk/>
              <pc:sldMasterMk cId="2168357150" sldId="2147483648"/>
              <pc:sldLayoutMk cId="833378813" sldId="2147483667"/>
              <ac:picMk id="7" creationId="{402F18B3-3AF7-4231-B42C-3B33C3BB5776}"/>
            </ac:picMkLst>
          </pc:picChg>
          <pc:picChg chg="add del">
            <ac:chgData name="Adriana Brüser" userId="9ebb99c8-43bc-4f2e-8ca8-3a1e81e8237f" providerId="ADAL" clId="{74094C53-DF86-4759-8B76-7A049E61A107}" dt="2021-01-18T14:13:31.359" v="133" actId="478"/>
            <ac:picMkLst>
              <pc:docMk/>
              <pc:sldMasterMk cId="2168357150" sldId="2147483648"/>
              <pc:sldLayoutMk cId="833378813" sldId="2147483667"/>
              <ac:picMk id="8" creationId="{9DB4A9BA-F3EA-4236-A606-C33A28E47D91}"/>
            </ac:picMkLst>
          </pc:picChg>
          <pc:picChg chg="add mod ord">
            <ac:chgData name="Adriana Brüser" userId="9ebb99c8-43bc-4f2e-8ca8-3a1e81e8237f" providerId="ADAL" clId="{74094C53-DF86-4759-8B76-7A049E61A107}" dt="2021-01-18T14:14:13.841" v="150" actId="167"/>
            <ac:picMkLst>
              <pc:docMk/>
              <pc:sldMasterMk cId="2168357150" sldId="2147483648"/>
              <pc:sldLayoutMk cId="833378813" sldId="2147483667"/>
              <ac:picMk id="9" creationId="{37CB2E20-204C-4D85-AF17-1EA07DB5C7B7}"/>
            </ac:picMkLst>
          </pc:picChg>
        </pc:sldLayoutChg>
        <pc:sldLayoutChg chg="addSp delSp modSp mod">
          <pc:chgData name="Adriana Brüser" userId="9ebb99c8-43bc-4f2e-8ca8-3a1e81e8237f" providerId="ADAL" clId="{74094C53-DF86-4759-8B76-7A049E61A107}" dt="2021-01-18T14:14:28.369" v="153" actId="167"/>
          <pc:sldLayoutMkLst>
            <pc:docMk/>
            <pc:sldMasterMk cId="2168357150" sldId="2147483648"/>
            <pc:sldLayoutMk cId="3580464592" sldId="2147483668"/>
          </pc:sldLayoutMkLst>
          <pc:picChg chg="add del">
            <ac:chgData name="Adriana Brüser" userId="9ebb99c8-43bc-4f2e-8ca8-3a1e81e8237f" providerId="ADAL" clId="{74094C53-DF86-4759-8B76-7A049E61A107}" dt="2021-01-18T14:07:52" v="50" actId="478"/>
            <ac:picMkLst>
              <pc:docMk/>
              <pc:sldMasterMk cId="2168357150" sldId="2147483648"/>
              <pc:sldLayoutMk cId="3580464592" sldId="2147483668"/>
              <ac:picMk id="3" creationId="{1E1136D6-430E-4CAC-9A1B-BA75171900A9}"/>
            </ac:picMkLst>
          </pc:picChg>
          <pc:picChg chg="add del mod">
            <ac:chgData name="Adriana Brüser" userId="9ebb99c8-43bc-4f2e-8ca8-3a1e81e8237f" providerId="ADAL" clId="{74094C53-DF86-4759-8B76-7A049E61A107}" dt="2021-01-18T14:07:38.055" v="43"/>
            <ac:picMkLst>
              <pc:docMk/>
              <pc:sldMasterMk cId="2168357150" sldId="2147483648"/>
              <pc:sldLayoutMk cId="3580464592" sldId="2147483668"/>
              <ac:picMk id="9" creationId="{C786055A-8EB5-409F-AE60-F692D2F4E26D}"/>
            </ac:picMkLst>
          </pc:picChg>
          <pc:picChg chg="add del mod ord">
            <ac:chgData name="Adriana Brüser" userId="9ebb99c8-43bc-4f2e-8ca8-3a1e81e8237f" providerId="ADAL" clId="{74094C53-DF86-4759-8B76-7A049E61A107}" dt="2021-01-18T14:14:25.290" v="151" actId="478"/>
            <ac:picMkLst>
              <pc:docMk/>
              <pc:sldMasterMk cId="2168357150" sldId="2147483648"/>
              <pc:sldLayoutMk cId="3580464592" sldId="2147483668"/>
              <ac:picMk id="11" creationId="{61438BA7-F7DA-4218-9F2B-62F59767A4AC}"/>
            </ac:picMkLst>
          </pc:picChg>
          <pc:picChg chg="add mod ord">
            <ac:chgData name="Adriana Brüser" userId="9ebb99c8-43bc-4f2e-8ca8-3a1e81e8237f" providerId="ADAL" clId="{74094C53-DF86-4759-8B76-7A049E61A107}" dt="2021-01-18T14:14:28.369" v="153" actId="167"/>
            <ac:picMkLst>
              <pc:docMk/>
              <pc:sldMasterMk cId="2168357150" sldId="2147483648"/>
              <pc:sldLayoutMk cId="3580464592" sldId="2147483668"/>
              <ac:picMk id="12" creationId="{339B2D53-7203-436F-A453-B631080AD27A}"/>
            </ac:picMkLst>
          </pc:picChg>
        </pc:sldLayoutChg>
        <pc:sldLayoutChg chg="addSp delSp modSp mod">
          <pc:chgData name="Adriana Brüser" userId="9ebb99c8-43bc-4f2e-8ca8-3a1e81e8237f" providerId="ADAL" clId="{74094C53-DF86-4759-8B76-7A049E61A107}" dt="2021-01-18T14:10:23.147" v="96"/>
          <pc:sldLayoutMkLst>
            <pc:docMk/>
            <pc:sldMasterMk cId="2168357150" sldId="2147483648"/>
            <pc:sldLayoutMk cId="810192366" sldId="2147483672"/>
          </pc:sldLayoutMkLst>
          <pc:picChg chg="del">
            <ac:chgData name="Adriana Brüser" userId="9ebb99c8-43bc-4f2e-8ca8-3a1e81e8237f" providerId="ADAL" clId="{74094C53-DF86-4759-8B76-7A049E61A107}" dt="2021-01-18T14:07:13.909" v="37" actId="478"/>
            <ac:picMkLst>
              <pc:docMk/>
              <pc:sldMasterMk cId="2168357150" sldId="2147483648"/>
              <pc:sldLayoutMk cId="810192366" sldId="2147483672"/>
              <ac:picMk id="6" creationId="{0DD46DC6-F44C-4279-B67F-DC118EFA3F7D}"/>
            </ac:picMkLst>
          </pc:picChg>
          <pc:picChg chg="add del mod">
            <ac:chgData name="Adriana Brüser" userId="9ebb99c8-43bc-4f2e-8ca8-3a1e81e8237f" providerId="ADAL" clId="{74094C53-DF86-4759-8B76-7A049E61A107}" dt="2021-01-18T14:10:22.898" v="95" actId="478"/>
            <ac:picMkLst>
              <pc:docMk/>
              <pc:sldMasterMk cId="2168357150" sldId="2147483648"/>
              <pc:sldLayoutMk cId="810192366" sldId="2147483672"/>
              <ac:picMk id="7" creationId="{B8C79159-6B38-4677-A9D0-D89125589A6F}"/>
            </ac:picMkLst>
          </pc:picChg>
          <pc:picChg chg="add mod">
            <ac:chgData name="Adriana Brüser" userId="9ebb99c8-43bc-4f2e-8ca8-3a1e81e8237f" providerId="ADAL" clId="{74094C53-DF86-4759-8B76-7A049E61A107}" dt="2021-01-18T14:10:23.147" v="96"/>
            <ac:picMkLst>
              <pc:docMk/>
              <pc:sldMasterMk cId="2168357150" sldId="2147483648"/>
              <pc:sldLayoutMk cId="810192366" sldId="2147483672"/>
              <ac:picMk id="9" creationId="{9EEBD718-94E6-494E-A90A-DD84121F52A3}"/>
            </ac:picMkLst>
          </pc:picChg>
        </pc:sldLayoutChg>
        <pc:sldLayoutChg chg="addSp delSp modSp mod">
          <pc:chgData name="Adriana Brüser" userId="9ebb99c8-43bc-4f2e-8ca8-3a1e81e8237f" providerId="ADAL" clId="{74094C53-DF86-4759-8B76-7A049E61A107}" dt="2021-01-19T17:05:37.045" v="447" actId="313"/>
          <pc:sldLayoutMkLst>
            <pc:docMk/>
            <pc:sldMasterMk cId="2168357150" sldId="2147483648"/>
            <pc:sldLayoutMk cId="1399635338" sldId="2147483706"/>
          </pc:sldLayoutMkLst>
          <pc:spChg chg="ord">
            <ac:chgData name="Adriana Brüser" userId="9ebb99c8-43bc-4f2e-8ca8-3a1e81e8237f" providerId="ADAL" clId="{74094C53-DF86-4759-8B76-7A049E61A107}" dt="2021-01-19T16:52:27.195" v="305" actId="167"/>
            <ac:spMkLst>
              <pc:docMk/>
              <pc:sldMasterMk cId="2168357150" sldId="2147483648"/>
              <pc:sldLayoutMk cId="1399635338" sldId="2147483706"/>
              <ac:spMk id="10" creationId="{B346E2C4-ED8B-4408-974D-EE98A32ED1D3}"/>
            </ac:spMkLst>
          </pc:spChg>
          <pc:spChg chg="mod">
            <ac:chgData name="Adriana Brüser" userId="9ebb99c8-43bc-4f2e-8ca8-3a1e81e8237f" providerId="ADAL" clId="{74094C53-DF86-4759-8B76-7A049E61A107}" dt="2021-01-18T14:09:21.614" v="79" actId="20577"/>
            <ac:spMkLst>
              <pc:docMk/>
              <pc:sldMasterMk cId="2168357150" sldId="2147483648"/>
              <pc:sldLayoutMk cId="1399635338" sldId="2147483706"/>
              <ac:spMk id="14" creationId="{0A490D77-2950-4532-A0B0-5CCF2C8A4596}"/>
            </ac:spMkLst>
          </pc:spChg>
          <pc:spChg chg="mod">
            <ac:chgData name="Adriana Brüser" userId="9ebb99c8-43bc-4f2e-8ca8-3a1e81e8237f" providerId="ADAL" clId="{74094C53-DF86-4759-8B76-7A049E61A107}" dt="2021-01-18T14:09:19.348" v="78" actId="20577"/>
            <ac:spMkLst>
              <pc:docMk/>
              <pc:sldMasterMk cId="2168357150" sldId="2147483648"/>
              <pc:sldLayoutMk cId="1399635338" sldId="2147483706"/>
              <ac:spMk id="16" creationId="{5B8D948F-CE09-45B0-AE88-D143A3C351AE}"/>
            </ac:spMkLst>
          </pc:spChg>
          <pc:spChg chg="mod">
            <ac:chgData name="Adriana Brüser" userId="9ebb99c8-43bc-4f2e-8ca8-3a1e81e8237f" providerId="ADAL" clId="{74094C53-DF86-4759-8B76-7A049E61A107}" dt="2021-01-19T17:05:37.045" v="447" actId="313"/>
            <ac:spMkLst>
              <pc:docMk/>
              <pc:sldMasterMk cId="2168357150" sldId="2147483648"/>
              <pc:sldLayoutMk cId="1399635338" sldId="2147483706"/>
              <ac:spMk id="18" creationId="{816B7E31-D2E4-4171-8517-529D98513827}"/>
            </ac:spMkLst>
          </pc:spChg>
          <pc:picChg chg="add del mod">
            <ac:chgData name="Adriana Brüser" userId="9ebb99c8-43bc-4f2e-8ca8-3a1e81e8237f" providerId="ADAL" clId="{74094C53-DF86-4759-8B76-7A049E61A107}" dt="2021-01-19T16:56:06.882" v="373" actId="478"/>
            <ac:picMkLst>
              <pc:docMk/>
              <pc:sldMasterMk cId="2168357150" sldId="2147483648"/>
              <pc:sldLayoutMk cId="1399635338" sldId="2147483706"/>
              <ac:picMk id="5" creationId="{FB622885-58BC-024E-8F6D-B47BA515842C}"/>
            </ac:picMkLst>
          </pc:picChg>
          <pc:picChg chg="add mod ord">
            <ac:chgData name="Adriana Brüser" userId="9ebb99c8-43bc-4f2e-8ca8-3a1e81e8237f" providerId="ADAL" clId="{74094C53-DF86-4759-8B76-7A049E61A107}" dt="2021-01-18T14:09:46.951" v="85" actId="1076"/>
            <ac:picMkLst>
              <pc:docMk/>
              <pc:sldMasterMk cId="2168357150" sldId="2147483648"/>
              <pc:sldLayoutMk cId="1399635338" sldId="2147483706"/>
              <ac:picMk id="11" creationId="{6F82C945-7F4F-46E8-89C4-D8B542D6DF83}"/>
            </ac:picMkLst>
          </pc:picChg>
          <pc:picChg chg="add del mod">
            <ac:chgData name="Adriana Brüser" userId="9ebb99c8-43bc-4f2e-8ca8-3a1e81e8237f" providerId="ADAL" clId="{74094C53-DF86-4759-8B76-7A049E61A107}" dt="2021-01-19T16:55:57.474" v="363"/>
            <ac:picMkLst>
              <pc:docMk/>
              <pc:sldMasterMk cId="2168357150" sldId="2147483648"/>
              <pc:sldLayoutMk cId="1399635338" sldId="2147483706"/>
              <ac:picMk id="12" creationId="{35F6782D-CA10-4CB2-BD62-39997FB09930}"/>
            </ac:picMkLst>
          </pc:picChg>
          <pc:picChg chg="del">
            <ac:chgData name="Adriana Brüser" userId="9ebb99c8-43bc-4f2e-8ca8-3a1e81e8237f" providerId="ADAL" clId="{74094C53-DF86-4759-8B76-7A049E61A107}" dt="2021-01-18T14:09:11.198" v="75" actId="478"/>
            <ac:picMkLst>
              <pc:docMk/>
              <pc:sldMasterMk cId="2168357150" sldId="2147483648"/>
              <pc:sldLayoutMk cId="1399635338" sldId="2147483706"/>
              <ac:picMk id="12" creationId="{A71E8EBA-BCC2-4784-85CB-D8D1B2083F88}"/>
            </ac:picMkLst>
          </pc:picChg>
          <pc:picChg chg="add del mod">
            <ac:chgData name="Adriana Brüser" userId="9ebb99c8-43bc-4f2e-8ca8-3a1e81e8237f" providerId="ADAL" clId="{74094C53-DF86-4759-8B76-7A049E61A107}" dt="2021-01-19T16:56:05.742" v="372" actId="478"/>
            <ac:picMkLst>
              <pc:docMk/>
              <pc:sldMasterMk cId="2168357150" sldId="2147483648"/>
              <pc:sldLayoutMk cId="1399635338" sldId="2147483706"/>
              <ac:picMk id="13" creationId="{2C89BA58-AF70-4A0B-A05A-41F38AB9B2B7}"/>
            </ac:picMkLst>
          </pc:picChg>
          <pc:picChg chg="add del mod">
            <ac:chgData name="Adriana Brüser" userId="9ebb99c8-43bc-4f2e-8ca8-3a1e81e8237f" providerId="ADAL" clId="{74094C53-DF86-4759-8B76-7A049E61A107}" dt="2021-01-19T16:56:05.197" v="371" actId="478"/>
            <ac:picMkLst>
              <pc:docMk/>
              <pc:sldMasterMk cId="2168357150" sldId="2147483648"/>
              <pc:sldLayoutMk cId="1399635338" sldId="2147483706"/>
              <ac:picMk id="15" creationId="{DFDA98AB-2891-4A2A-9CED-B2E3FE8D7B07}"/>
            </ac:picMkLst>
          </pc:picChg>
          <pc:picChg chg="add del mod">
            <ac:chgData name="Adriana Brüser" userId="9ebb99c8-43bc-4f2e-8ca8-3a1e81e8237f" providerId="ADAL" clId="{74094C53-DF86-4759-8B76-7A049E61A107}" dt="2021-01-19T16:56:04.719" v="370" actId="478"/>
            <ac:picMkLst>
              <pc:docMk/>
              <pc:sldMasterMk cId="2168357150" sldId="2147483648"/>
              <pc:sldLayoutMk cId="1399635338" sldId="2147483706"/>
              <ac:picMk id="17" creationId="{4BF106D0-9790-42B2-97E8-82BD10331258}"/>
            </ac:picMkLst>
          </pc:picChg>
          <pc:picChg chg="add del mod">
            <ac:chgData name="Adriana Brüser" userId="9ebb99c8-43bc-4f2e-8ca8-3a1e81e8237f" providerId="ADAL" clId="{74094C53-DF86-4759-8B76-7A049E61A107}" dt="2021-01-19T16:56:03.092" v="369" actId="478"/>
            <ac:picMkLst>
              <pc:docMk/>
              <pc:sldMasterMk cId="2168357150" sldId="2147483648"/>
              <pc:sldLayoutMk cId="1399635338" sldId="2147483706"/>
              <ac:picMk id="19" creationId="{836E7A3F-9FE5-47EF-85DC-1801FF0F0BCB}"/>
            </ac:picMkLst>
          </pc:picChg>
          <pc:picChg chg="add mod ord">
            <ac:chgData name="Adriana Brüser" userId="9ebb99c8-43bc-4f2e-8ca8-3a1e81e8237f" providerId="ADAL" clId="{74094C53-DF86-4759-8B76-7A049E61A107}" dt="2021-01-19T16:56:12.234" v="375" actId="167"/>
            <ac:picMkLst>
              <pc:docMk/>
              <pc:sldMasterMk cId="2168357150" sldId="2147483648"/>
              <pc:sldLayoutMk cId="1399635338" sldId="2147483706"/>
              <ac:picMk id="20" creationId="{6C56E9FC-957B-41BB-AC48-ECEE21A0CEA5}"/>
            </ac:picMkLst>
          </pc:picChg>
        </pc:sldLayoutChg>
        <pc:sldLayoutChg chg="addSp delSp modSp mod">
          <pc:chgData name="Adriana Brüser" userId="9ebb99c8-43bc-4f2e-8ca8-3a1e81e8237f" providerId="ADAL" clId="{74094C53-DF86-4759-8B76-7A049E61A107}" dt="2021-01-19T17:03:20.593" v="432" actId="167"/>
          <pc:sldLayoutMkLst>
            <pc:docMk/>
            <pc:sldMasterMk cId="2168357150" sldId="2147483648"/>
            <pc:sldLayoutMk cId="312231674" sldId="2147483707"/>
          </pc:sldLayoutMkLst>
          <pc:spChg chg="mod">
            <ac:chgData name="Adriana Brüser" userId="9ebb99c8-43bc-4f2e-8ca8-3a1e81e8237f" providerId="ADAL" clId="{74094C53-DF86-4759-8B76-7A049E61A107}" dt="2021-01-18T14:09:06.904" v="74" actId="20577"/>
            <ac:spMkLst>
              <pc:docMk/>
              <pc:sldMasterMk cId="2168357150" sldId="2147483648"/>
              <pc:sldLayoutMk cId="312231674" sldId="2147483707"/>
              <ac:spMk id="5" creationId="{95F0B00B-06DF-41F8-9940-A238F330A083}"/>
            </ac:spMkLst>
          </pc:spChg>
          <pc:spChg chg="mod">
            <ac:chgData name="Adriana Brüser" userId="9ebb99c8-43bc-4f2e-8ca8-3a1e81e8237f" providerId="ADAL" clId="{74094C53-DF86-4759-8B76-7A049E61A107}" dt="2021-01-18T14:10:08.995" v="88" actId="1076"/>
            <ac:spMkLst>
              <pc:docMk/>
              <pc:sldMasterMk cId="2168357150" sldId="2147483648"/>
              <pc:sldLayoutMk cId="312231674" sldId="2147483707"/>
              <ac:spMk id="6" creationId="{8892C0BA-2424-4E1D-BF98-A65159DDE343}"/>
            </ac:spMkLst>
          </pc:spChg>
          <pc:spChg chg="add del mod">
            <ac:chgData name="Adriana Brüser" userId="9ebb99c8-43bc-4f2e-8ca8-3a1e81e8237f" providerId="ADAL" clId="{74094C53-DF86-4759-8B76-7A049E61A107}" dt="2021-01-19T16:41:25.229" v="235"/>
            <ac:spMkLst>
              <pc:docMk/>
              <pc:sldMasterMk cId="2168357150" sldId="2147483648"/>
              <pc:sldLayoutMk cId="312231674" sldId="2147483707"/>
              <ac:spMk id="31" creationId="{987F04EE-CFEB-41FC-BF47-7986657E585F}"/>
            </ac:spMkLst>
          </pc:spChg>
          <pc:spChg chg="add mod">
            <ac:chgData name="Adriana Brüser" userId="9ebb99c8-43bc-4f2e-8ca8-3a1e81e8237f" providerId="ADAL" clId="{74094C53-DF86-4759-8B76-7A049E61A107}" dt="2021-01-19T16:47:07.507" v="284" actId="207"/>
            <ac:spMkLst>
              <pc:docMk/>
              <pc:sldMasterMk cId="2168357150" sldId="2147483648"/>
              <pc:sldLayoutMk cId="312231674" sldId="2147483707"/>
              <ac:spMk id="33" creationId="{C4F279EB-9FA5-41D7-8F3B-9D131C95733D}"/>
            </ac:spMkLst>
          </pc:spChg>
          <pc:spChg chg="add mod">
            <ac:chgData name="Adriana Brüser" userId="9ebb99c8-43bc-4f2e-8ca8-3a1e81e8237f" providerId="ADAL" clId="{74094C53-DF86-4759-8B76-7A049E61A107}" dt="2021-01-19T16:47:53.285" v="294" actId="207"/>
            <ac:spMkLst>
              <pc:docMk/>
              <pc:sldMasterMk cId="2168357150" sldId="2147483648"/>
              <pc:sldLayoutMk cId="312231674" sldId="2147483707"/>
              <ac:spMk id="34" creationId="{BFF35F83-76FD-410E-9960-3581ADAB016C}"/>
            </ac:spMkLst>
          </pc:spChg>
          <pc:spChg chg="add mod">
            <ac:chgData name="Adriana Brüser" userId="9ebb99c8-43bc-4f2e-8ca8-3a1e81e8237f" providerId="ADAL" clId="{74094C53-DF86-4759-8B76-7A049E61A107}" dt="2021-01-19T16:47:28.036" v="289" actId="207"/>
            <ac:spMkLst>
              <pc:docMk/>
              <pc:sldMasterMk cId="2168357150" sldId="2147483648"/>
              <pc:sldLayoutMk cId="312231674" sldId="2147483707"/>
              <ac:spMk id="35" creationId="{383217F2-821A-42A0-9199-1C70EC9B5466}"/>
            </ac:spMkLst>
          </pc:spChg>
          <pc:spChg chg="add mod ord">
            <ac:chgData name="Adriana Brüser" userId="9ebb99c8-43bc-4f2e-8ca8-3a1e81e8237f" providerId="ADAL" clId="{74094C53-DF86-4759-8B76-7A049E61A107}" dt="2021-01-19T16:47:18.083" v="288" actId="167"/>
            <ac:spMkLst>
              <pc:docMk/>
              <pc:sldMasterMk cId="2168357150" sldId="2147483648"/>
              <pc:sldLayoutMk cId="312231674" sldId="2147483707"/>
              <ac:spMk id="36" creationId="{5C107790-91ED-46E3-B47D-0FB558872656}"/>
            </ac:spMkLst>
          </pc:spChg>
          <pc:spChg chg="add mod ord">
            <ac:chgData name="Adriana Brüser" userId="9ebb99c8-43bc-4f2e-8ca8-3a1e81e8237f" providerId="ADAL" clId="{74094C53-DF86-4759-8B76-7A049E61A107}" dt="2021-01-19T16:47:49.725" v="293" actId="167"/>
            <ac:spMkLst>
              <pc:docMk/>
              <pc:sldMasterMk cId="2168357150" sldId="2147483648"/>
              <pc:sldLayoutMk cId="312231674" sldId="2147483707"/>
              <ac:spMk id="37" creationId="{68E8D6CF-7453-46F5-8394-65751A89ECBB}"/>
            </ac:spMkLst>
          </pc:spChg>
          <pc:spChg chg="add mod ord">
            <ac:chgData name="Adriana Brüser" userId="9ebb99c8-43bc-4f2e-8ca8-3a1e81e8237f" providerId="ADAL" clId="{74094C53-DF86-4759-8B76-7A049E61A107}" dt="2021-01-19T16:48:01.317" v="298" actId="167"/>
            <ac:spMkLst>
              <pc:docMk/>
              <pc:sldMasterMk cId="2168357150" sldId="2147483648"/>
              <pc:sldLayoutMk cId="312231674" sldId="2147483707"/>
              <ac:spMk id="38" creationId="{ED625243-6C03-4C07-8DD8-EFDF4D2F942A}"/>
            </ac:spMkLst>
          </pc:spChg>
          <pc:spChg chg="mod ord">
            <ac:chgData name="Adriana Brüser" userId="9ebb99c8-43bc-4f2e-8ca8-3a1e81e8237f" providerId="ADAL" clId="{74094C53-DF86-4759-8B76-7A049E61A107}" dt="2021-01-19T16:47:16.118" v="287" actId="167"/>
            <ac:spMkLst>
              <pc:docMk/>
              <pc:sldMasterMk cId="2168357150" sldId="2147483648"/>
              <pc:sldLayoutMk cId="312231674" sldId="2147483707"/>
              <ac:spMk id="146" creationId="{3C7C20CA-2972-4A3C-BE30-87C9DE3969A5}"/>
            </ac:spMkLst>
          </pc:spChg>
          <pc:spChg chg="mod">
            <ac:chgData name="Adriana Brüser" userId="9ebb99c8-43bc-4f2e-8ca8-3a1e81e8237f" providerId="ADAL" clId="{74094C53-DF86-4759-8B76-7A049E61A107}" dt="2021-01-19T16:46:05.937" v="280" actId="1076"/>
            <ac:spMkLst>
              <pc:docMk/>
              <pc:sldMasterMk cId="2168357150" sldId="2147483648"/>
              <pc:sldLayoutMk cId="312231674" sldId="2147483707"/>
              <ac:spMk id="150" creationId="{3271172F-2C41-418D-976A-0747BAC5E877}"/>
            </ac:spMkLst>
          </pc:spChg>
          <pc:spChg chg="mod">
            <ac:chgData name="Adriana Brüser" userId="9ebb99c8-43bc-4f2e-8ca8-3a1e81e8237f" providerId="ADAL" clId="{74094C53-DF86-4759-8B76-7A049E61A107}" dt="2021-01-19T16:46:05.937" v="280" actId="1076"/>
            <ac:spMkLst>
              <pc:docMk/>
              <pc:sldMasterMk cId="2168357150" sldId="2147483648"/>
              <pc:sldLayoutMk cId="312231674" sldId="2147483707"/>
              <ac:spMk id="151" creationId="{6A1ACEC0-4E55-4C87-AA65-29B9AC6B3F22}"/>
            </ac:spMkLst>
          </pc:spChg>
          <pc:spChg chg="mod ord">
            <ac:chgData name="Adriana Brüser" userId="9ebb99c8-43bc-4f2e-8ca8-3a1e81e8237f" providerId="ADAL" clId="{74094C53-DF86-4759-8B76-7A049E61A107}" dt="2021-01-19T16:46:53.090" v="281" actId="167"/>
            <ac:spMkLst>
              <pc:docMk/>
              <pc:sldMasterMk cId="2168357150" sldId="2147483648"/>
              <pc:sldLayoutMk cId="312231674" sldId="2147483707"/>
              <ac:spMk id="152" creationId="{95C9260C-693A-4CA5-8119-B6CDA6AB149B}"/>
            </ac:spMkLst>
          </pc:spChg>
          <pc:picChg chg="del mod">
            <ac:chgData name="Adriana Brüser" userId="9ebb99c8-43bc-4f2e-8ca8-3a1e81e8237f" providerId="ADAL" clId="{74094C53-DF86-4759-8B76-7A049E61A107}" dt="2021-01-19T16:55:38.640" v="359" actId="478"/>
            <ac:picMkLst>
              <pc:docMk/>
              <pc:sldMasterMk cId="2168357150" sldId="2147483648"/>
              <pc:sldLayoutMk cId="312231674" sldId="2147483707"/>
              <ac:picMk id="8" creationId="{3F5176F1-0112-480A-9E43-A5C6B2ADCF23}"/>
            </ac:picMkLst>
          </pc:picChg>
          <pc:picChg chg="del">
            <ac:chgData name="Adriana Brüser" userId="9ebb99c8-43bc-4f2e-8ca8-3a1e81e8237f" providerId="ADAL" clId="{74094C53-DF86-4759-8B76-7A049E61A107}" dt="2021-01-18T14:08:56.285" v="70" actId="478"/>
            <ac:picMkLst>
              <pc:docMk/>
              <pc:sldMasterMk cId="2168357150" sldId="2147483648"/>
              <pc:sldLayoutMk cId="312231674" sldId="2147483707"/>
              <ac:picMk id="26" creationId="{08EED08B-BE41-432D-B5D9-475D3334467A}"/>
            </ac:picMkLst>
          </pc:picChg>
          <pc:picChg chg="add del mod ord">
            <ac:chgData name="Adriana Brüser" userId="9ebb99c8-43bc-4f2e-8ca8-3a1e81e8237f" providerId="ADAL" clId="{74094C53-DF86-4759-8B76-7A049E61A107}" dt="2021-01-18T14:10:10.839" v="89" actId="478"/>
            <ac:picMkLst>
              <pc:docMk/>
              <pc:sldMasterMk cId="2168357150" sldId="2147483648"/>
              <pc:sldLayoutMk cId="312231674" sldId="2147483707"/>
              <ac:picMk id="31" creationId="{E5BCCC4C-13AE-4E3F-9275-40334F1E8E53}"/>
            </ac:picMkLst>
          </pc:picChg>
          <pc:picChg chg="add mod">
            <ac:chgData name="Adriana Brüser" userId="9ebb99c8-43bc-4f2e-8ca8-3a1e81e8237f" providerId="ADAL" clId="{74094C53-DF86-4759-8B76-7A049E61A107}" dt="2021-01-18T14:10:11.169" v="90"/>
            <ac:picMkLst>
              <pc:docMk/>
              <pc:sldMasterMk cId="2168357150" sldId="2147483648"/>
              <pc:sldLayoutMk cId="312231674" sldId="2147483707"/>
              <ac:picMk id="32" creationId="{7EF900C0-DCBB-4AF1-855A-88AF763146D7}"/>
            </ac:picMkLst>
          </pc:picChg>
          <pc:picChg chg="add mod ord">
            <ac:chgData name="Adriana Brüser" userId="9ebb99c8-43bc-4f2e-8ca8-3a1e81e8237f" providerId="ADAL" clId="{74094C53-DF86-4759-8B76-7A049E61A107}" dt="2021-01-19T17:03:20.593" v="432" actId="167"/>
            <ac:picMkLst>
              <pc:docMk/>
              <pc:sldMasterMk cId="2168357150" sldId="2147483648"/>
              <pc:sldLayoutMk cId="312231674" sldId="2147483707"/>
              <ac:picMk id="39" creationId="{60405B9F-5986-4298-9A52-77D894372F5B}"/>
            </ac:picMkLst>
          </pc:picChg>
        </pc:sldLayoutChg>
        <pc:sldLayoutChg chg="addSp delSp modSp mod">
          <pc:chgData name="Adriana Brüser" userId="9ebb99c8-43bc-4f2e-8ca8-3a1e81e8237f" providerId="ADAL" clId="{74094C53-DF86-4759-8B76-7A049E61A107}" dt="2021-01-19T17:01:17.210" v="417" actId="732"/>
          <pc:sldLayoutMkLst>
            <pc:docMk/>
            <pc:sldMasterMk cId="2168357150" sldId="2147483648"/>
            <pc:sldLayoutMk cId="1498338772" sldId="2147483708"/>
          </pc:sldLayoutMkLst>
          <pc:spChg chg="mod">
            <ac:chgData name="Adriana Brüser" userId="9ebb99c8-43bc-4f2e-8ca8-3a1e81e8237f" providerId="ADAL" clId="{74094C53-DF86-4759-8B76-7A049E61A107}" dt="2021-01-18T14:10:49.587" v="102" actId="20577"/>
            <ac:spMkLst>
              <pc:docMk/>
              <pc:sldMasterMk cId="2168357150" sldId="2147483648"/>
              <pc:sldLayoutMk cId="1498338772" sldId="2147483708"/>
              <ac:spMk id="14" creationId="{0A490D77-2950-4532-A0B0-5CCF2C8A4596}"/>
            </ac:spMkLst>
          </pc:spChg>
          <pc:spChg chg="mod">
            <ac:chgData name="Adriana Brüser" userId="9ebb99c8-43bc-4f2e-8ca8-3a1e81e8237f" providerId="ADAL" clId="{74094C53-DF86-4759-8B76-7A049E61A107}" dt="2021-01-18T14:10:46.751" v="101" actId="20577"/>
            <ac:spMkLst>
              <pc:docMk/>
              <pc:sldMasterMk cId="2168357150" sldId="2147483648"/>
              <pc:sldLayoutMk cId="1498338772" sldId="2147483708"/>
              <ac:spMk id="16" creationId="{5B8D948F-CE09-45B0-AE88-D143A3C351AE}"/>
            </ac:spMkLst>
          </pc:spChg>
          <pc:picChg chg="add mod">
            <ac:chgData name="Adriana Brüser" userId="9ebb99c8-43bc-4f2e-8ca8-3a1e81e8237f" providerId="ADAL" clId="{74094C53-DF86-4759-8B76-7A049E61A107}" dt="2021-01-18T14:10:51.525" v="104"/>
            <ac:picMkLst>
              <pc:docMk/>
              <pc:sldMasterMk cId="2168357150" sldId="2147483648"/>
              <pc:sldLayoutMk cId="1498338772" sldId="2147483708"/>
              <ac:picMk id="11" creationId="{C7B2923E-A0C4-408D-84FB-FBBEABCBAE4F}"/>
            </ac:picMkLst>
          </pc:picChg>
          <pc:picChg chg="del">
            <ac:chgData name="Adriana Brüser" userId="9ebb99c8-43bc-4f2e-8ca8-3a1e81e8237f" providerId="ADAL" clId="{74094C53-DF86-4759-8B76-7A049E61A107}" dt="2021-01-18T14:10:51.302" v="103" actId="478"/>
            <ac:picMkLst>
              <pc:docMk/>
              <pc:sldMasterMk cId="2168357150" sldId="2147483648"/>
              <pc:sldLayoutMk cId="1498338772" sldId="2147483708"/>
              <ac:picMk id="12" creationId="{BE09E229-A194-4DF5-9BD8-02F44EFDBF9C}"/>
            </ac:picMkLst>
          </pc:picChg>
          <pc:picChg chg="add mod ord modCrop">
            <ac:chgData name="Adriana Brüser" userId="9ebb99c8-43bc-4f2e-8ca8-3a1e81e8237f" providerId="ADAL" clId="{74094C53-DF86-4759-8B76-7A049E61A107}" dt="2021-01-19T17:01:17.210" v="417" actId="732"/>
            <ac:picMkLst>
              <pc:docMk/>
              <pc:sldMasterMk cId="2168357150" sldId="2147483648"/>
              <pc:sldLayoutMk cId="1498338772" sldId="2147483708"/>
              <ac:picMk id="12" creationId="{E6C703F6-5B7B-4DB4-938E-63BA04C95E73}"/>
            </ac:picMkLst>
          </pc:picChg>
          <pc:picChg chg="del">
            <ac:chgData name="Adriana Brüser" userId="9ebb99c8-43bc-4f2e-8ca8-3a1e81e8237f" providerId="ADAL" clId="{74094C53-DF86-4759-8B76-7A049E61A107}" dt="2021-01-19T16:59:24.411" v="399" actId="478"/>
            <ac:picMkLst>
              <pc:docMk/>
              <pc:sldMasterMk cId="2168357150" sldId="2147483648"/>
              <pc:sldLayoutMk cId="1498338772" sldId="2147483708"/>
              <ac:picMk id="20" creationId="{4CF30487-0455-4C77-A294-3304500E5C0A}"/>
            </ac:picMkLst>
          </pc:picChg>
        </pc:sldLayoutChg>
        <pc:sldLayoutChg chg="addSp delSp modSp mod">
          <pc:chgData name="Adriana Brüser" userId="9ebb99c8-43bc-4f2e-8ca8-3a1e81e8237f" providerId="ADAL" clId="{74094C53-DF86-4759-8B76-7A049E61A107}" dt="2021-01-19T17:01:43.021" v="423" actId="167"/>
          <pc:sldLayoutMkLst>
            <pc:docMk/>
            <pc:sldMasterMk cId="2168357150" sldId="2147483648"/>
            <pc:sldLayoutMk cId="2293935550" sldId="2147483709"/>
          </pc:sldLayoutMkLst>
          <pc:spChg chg="mod">
            <ac:chgData name="Adriana Brüser" userId="9ebb99c8-43bc-4f2e-8ca8-3a1e81e8237f" providerId="ADAL" clId="{74094C53-DF86-4759-8B76-7A049E61A107}" dt="2021-01-18T14:11:05.259" v="110" actId="20577"/>
            <ac:spMkLst>
              <pc:docMk/>
              <pc:sldMasterMk cId="2168357150" sldId="2147483648"/>
              <pc:sldLayoutMk cId="2293935550" sldId="2147483709"/>
              <ac:spMk id="14" creationId="{0A490D77-2950-4532-A0B0-5CCF2C8A4596}"/>
            </ac:spMkLst>
          </pc:spChg>
          <pc:spChg chg="mod">
            <ac:chgData name="Adriana Brüser" userId="9ebb99c8-43bc-4f2e-8ca8-3a1e81e8237f" providerId="ADAL" clId="{74094C53-DF86-4759-8B76-7A049E61A107}" dt="2021-01-18T14:11:03.411" v="109" actId="20577"/>
            <ac:spMkLst>
              <pc:docMk/>
              <pc:sldMasterMk cId="2168357150" sldId="2147483648"/>
              <pc:sldLayoutMk cId="2293935550" sldId="2147483709"/>
              <ac:spMk id="16" creationId="{5B8D948F-CE09-45B0-AE88-D143A3C351AE}"/>
            </ac:spMkLst>
          </pc:spChg>
          <pc:picChg chg="add mod">
            <ac:chgData name="Adriana Brüser" userId="9ebb99c8-43bc-4f2e-8ca8-3a1e81e8237f" providerId="ADAL" clId="{74094C53-DF86-4759-8B76-7A049E61A107}" dt="2021-01-18T14:11:06.900" v="112"/>
            <ac:picMkLst>
              <pc:docMk/>
              <pc:sldMasterMk cId="2168357150" sldId="2147483648"/>
              <pc:sldLayoutMk cId="2293935550" sldId="2147483709"/>
              <ac:picMk id="11" creationId="{56FA9EB8-0F08-4A0A-BDB6-A0AE7CD13FF4}"/>
            </ac:picMkLst>
          </pc:picChg>
          <pc:picChg chg="del">
            <ac:chgData name="Adriana Brüser" userId="9ebb99c8-43bc-4f2e-8ca8-3a1e81e8237f" providerId="ADAL" clId="{74094C53-DF86-4759-8B76-7A049E61A107}" dt="2021-01-18T14:11:06.681" v="111" actId="478"/>
            <ac:picMkLst>
              <pc:docMk/>
              <pc:sldMasterMk cId="2168357150" sldId="2147483648"/>
              <pc:sldLayoutMk cId="2293935550" sldId="2147483709"/>
              <ac:picMk id="12" creationId="{1BBB82F0-8922-4BA6-AB06-4EF5922DF11B}"/>
            </ac:picMkLst>
          </pc:picChg>
          <pc:picChg chg="add mod ord">
            <ac:chgData name="Adriana Brüser" userId="9ebb99c8-43bc-4f2e-8ca8-3a1e81e8237f" providerId="ADAL" clId="{74094C53-DF86-4759-8B76-7A049E61A107}" dt="2021-01-19T17:01:43.021" v="423" actId="167"/>
            <ac:picMkLst>
              <pc:docMk/>
              <pc:sldMasterMk cId="2168357150" sldId="2147483648"/>
              <pc:sldLayoutMk cId="2293935550" sldId="2147483709"/>
              <ac:picMk id="12" creationId="{66F438AB-FD1E-424F-AAF9-05089B3A5FCF}"/>
            </ac:picMkLst>
          </pc:picChg>
          <pc:picChg chg="del">
            <ac:chgData name="Adriana Brüser" userId="9ebb99c8-43bc-4f2e-8ca8-3a1e81e8237f" providerId="ADAL" clId="{74094C53-DF86-4759-8B76-7A049E61A107}" dt="2021-01-19T17:01:40.489" v="421" actId="478"/>
            <ac:picMkLst>
              <pc:docMk/>
              <pc:sldMasterMk cId="2168357150" sldId="2147483648"/>
              <pc:sldLayoutMk cId="2293935550" sldId="2147483709"/>
              <ac:picMk id="20" creationId="{4CF30487-0455-4C77-A294-3304500E5C0A}"/>
            </ac:picMkLst>
          </pc:picChg>
        </pc:sldLayoutChg>
        <pc:sldLayoutChg chg="addSp delSp modSp mod">
          <pc:chgData name="Adriana Brüser" userId="9ebb99c8-43bc-4f2e-8ca8-3a1e81e8237f" providerId="ADAL" clId="{74094C53-DF86-4759-8B76-7A049E61A107}" dt="2021-01-19T17:01:48.742" v="426" actId="167"/>
          <pc:sldLayoutMkLst>
            <pc:docMk/>
            <pc:sldMasterMk cId="2168357150" sldId="2147483648"/>
            <pc:sldLayoutMk cId="2546339094" sldId="2147483711"/>
          </pc:sldLayoutMkLst>
          <pc:spChg chg="mod">
            <ac:chgData name="Adriana Brüser" userId="9ebb99c8-43bc-4f2e-8ca8-3a1e81e8237f" providerId="ADAL" clId="{74094C53-DF86-4759-8B76-7A049E61A107}" dt="2021-01-18T14:11:23.621" v="122" actId="20577"/>
            <ac:spMkLst>
              <pc:docMk/>
              <pc:sldMasterMk cId="2168357150" sldId="2147483648"/>
              <pc:sldLayoutMk cId="2546339094" sldId="2147483711"/>
              <ac:spMk id="14" creationId="{0A490D77-2950-4532-A0B0-5CCF2C8A4596}"/>
            </ac:spMkLst>
          </pc:spChg>
          <pc:spChg chg="mod">
            <ac:chgData name="Adriana Brüser" userId="9ebb99c8-43bc-4f2e-8ca8-3a1e81e8237f" providerId="ADAL" clId="{74094C53-DF86-4759-8B76-7A049E61A107}" dt="2021-01-18T14:11:23.399" v="121" actId="20577"/>
            <ac:spMkLst>
              <pc:docMk/>
              <pc:sldMasterMk cId="2168357150" sldId="2147483648"/>
              <pc:sldLayoutMk cId="2546339094" sldId="2147483711"/>
              <ac:spMk id="16" creationId="{5B8D948F-CE09-45B0-AE88-D143A3C351AE}"/>
            </ac:spMkLst>
          </pc:spChg>
          <pc:picChg chg="add del mod">
            <ac:chgData name="Adriana Brüser" userId="9ebb99c8-43bc-4f2e-8ca8-3a1e81e8237f" providerId="ADAL" clId="{74094C53-DF86-4759-8B76-7A049E61A107}" dt="2021-01-18T14:11:24.289" v="124"/>
            <ac:picMkLst>
              <pc:docMk/>
              <pc:sldMasterMk cId="2168357150" sldId="2147483648"/>
              <pc:sldLayoutMk cId="2546339094" sldId="2147483711"/>
              <ac:picMk id="11" creationId="{80BC98E8-BBB0-45F3-B9FB-8E6D498ACCB7}"/>
            </ac:picMkLst>
          </pc:picChg>
          <pc:picChg chg="add del">
            <ac:chgData name="Adriana Brüser" userId="9ebb99c8-43bc-4f2e-8ca8-3a1e81e8237f" providerId="ADAL" clId="{74094C53-DF86-4759-8B76-7A049E61A107}" dt="2021-01-18T14:11:23.938" v="123" actId="478"/>
            <ac:picMkLst>
              <pc:docMk/>
              <pc:sldMasterMk cId="2168357150" sldId="2147483648"/>
              <pc:sldLayoutMk cId="2546339094" sldId="2147483711"/>
              <ac:picMk id="12" creationId="{823EAD08-5CA9-4A6F-827D-0BF4084E5D28}"/>
            </ac:picMkLst>
          </pc:picChg>
          <pc:picChg chg="add mod ord">
            <ac:chgData name="Adriana Brüser" userId="9ebb99c8-43bc-4f2e-8ca8-3a1e81e8237f" providerId="ADAL" clId="{74094C53-DF86-4759-8B76-7A049E61A107}" dt="2021-01-19T17:01:48.742" v="426" actId="167"/>
            <ac:picMkLst>
              <pc:docMk/>
              <pc:sldMasterMk cId="2168357150" sldId="2147483648"/>
              <pc:sldLayoutMk cId="2546339094" sldId="2147483711"/>
              <ac:picMk id="12" creationId="{ED1DA51E-ED1A-49C2-844D-2C6FF7D98482}"/>
            </ac:picMkLst>
          </pc:picChg>
          <pc:picChg chg="del">
            <ac:chgData name="Adriana Brüser" userId="9ebb99c8-43bc-4f2e-8ca8-3a1e81e8237f" providerId="ADAL" clId="{74094C53-DF86-4759-8B76-7A049E61A107}" dt="2021-01-19T17:01:45.974" v="424" actId="478"/>
            <ac:picMkLst>
              <pc:docMk/>
              <pc:sldMasterMk cId="2168357150" sldId="2147483648"/>
              <pc:sldLayoutMk cId="2546339094" sldId="2147483711"/>
              <ac:picMk id="20" creationId="{4CF30487-0455-4C77-A294-3304500E5C0A}"/>
            </ac:picMkLst>
          </pc:picChg>
        </pc:sldLayoutChg>
        <pc:sldLayoutChg chg="addSp delSp modSp mod">
          <pc:chgData name="Adriana Brüser" userId="9ebb99c8-43bc-4f2e-8ca8-3a1e81e8237f" providerId="ADAL" clId="{74094C53-DF86-4759-8B76-7A049E61A107}" dt="2021-01-21T08:58:41.057" v="469" actId="20577"/>
          <pc:sldLayoutMkLst>
            <pc:docMk/>
            <pc:sldMasterMk cId="2168357150" sldId="2147483648"/>
            <pc:sldLayoutMk cId="2575555482" sldId="2147483713"/>
          </pc:sldLayoutMkLst>
          <pc:spChg chg="mod">
            <ac:chgData name="Adriana Brüser" userId="9ebb99c8-43bc-4f2e-8ca8-3a1e81e8237f" providerId="ADAL" clId="{74094C53-DF86-4759-8B76-7A049E61A107}" dt="2021-01-21T08:58:33.533" v="467" actId="6549"/>
            <ac:spMkLst>
              <pc:docMk/>
              <pc:sldMasterMk cId="2168357150" sldId="2147483648"/>
              <pc:sldLayoutMk cId="2575555482" sldId="2147483713"/>
              <ac:spMk id="14" creationId="{0A490D77-2950-4532-A0B0-5CCF2C8A4596}"/>
            </ac:spMkLst>
          </pc:spChg>
          <pc:spChg chg="mod">
            <ac:chgData name="Adriana Brüser" userId="9ebb99c8-43bc-4f2e-8ca8-3a1e81e8237f" providerId="ADAL" clId="{74094C53-DF86-4759-8B76-7A049E61A107}" dt="2021-01-20T16:08:59.331" v="449" actId="1076"/>
            <ac:spMkLst>
              <pc:docMk/>
              <pc:sldMasterMk cId="2168357150" sldId="2147483648"/>
              <pc:sldLayoutMk cId="2575555482" sldId="2147483713"/>
              <ac:spMk id="16" creationId="{5B8D948F-CE09-45B0-AE88-D143A3C351AE}"/>
            </ac:spMkLst>
          </pc:spChg>
          <pc:spChg chg="mod">
            <ac:chgData name="Adriana Brüser" userId="9ebb99c8-43bc-4f2e-8ca8-3a1e81e8237f" providerId="ADAL" clId="{74094C53-DF86-4759-8B76-7A049E61A107}" dt="2021-01-21T08:58:41.057" v="469" actId="20577"/>
            <ac:spMkLst>
              <pc:docMk/>
              <pc:sldMasterMk cId="2168357150" sldId="2147483648"/>
              <pc:sldLayoutMk cId="2575555482" sldId="2147483713"/>
              <ac:spMk id="18" creationId="{816B7E31-D2E4-4171-8517-529D98513827}"/>
            </ac:spMkLst>
          </pc:spChg>
          <pc:picChg chg="add mod">
            <ac:chgData name="Adriana Brüser" userId="9ebb99c8-43bc-4f2e-8ca8-3a1e81e8237f" providerId="ADAL" clId="{74094C53-DF86-4759-8B76-7A049E61A107}" dt="2021-01-18T14:11:37.117" v="128"/>
            <ac:picMkLst>
              <pc:docMk/>
              <pc:sldMasterMk cId="2168357150" sldId="2147483648"/>
              <pc:sldLayoutMk cId="2575555482" sldId="2147483713"/>
              <ac:picMk id="11" creationId="{C58DC33A-7B4A-428B-BDC4-74A0DF044E7B}"/>
            </ac:picMkLst>
          </pc:picChg>
          <pc:picChg chg="del">
            <ac:chgData name="Adriana Brüser" userId="9ebb99c8-43bc-4f2e-8ca8-3a1e81e8237f" providerId="ADAL" clId="{74094C53-DF86-4759-8B76-7A049E61A107}" dt="2021-01-18T14:11:36.863" v="127" actId="478"/>
            <ac:picMkLst>
              <pc:docMk/>
              <pc:sldMasterMk cId="2168357150" sldId="2147483648"/>
              <pc:sldLayoutMk cId="2575555482" sldId="2147483713"/>
              <ac:picMk id="12" creationId="{1880AEBE-0D14-454F-BED1-E522AEC247A5}"/>
            </ac:picMkLst>
          </pc:picChg>
          <pc:picChg chg="add mod ord">
            <ac:chgData name="Adriana Brüser" userId="9ebb99c8-43bc-4f2e-8ca8-3a1e81e8237f" providerId="ADAL" clId="{74094C53-DF86-4759-8B76-7A049E61A107}" dt="2021-01-19T17:01:53.697" v="429" actId="167"/>
            <ac:picMkLst>
              <pc:docMk/>
              <pc:sldMasterMk cId="2168357150" sldId="2147483648"/>
              <pc:sldLayoutMk cId="2575555482" sldId="2147483713"/>
              <ac:picMk id="12" creationId="{6FA73F31-701B-4F7A-BCDA-39215C9B8322}"/>
            </ac:picMkLst>
          </pc:picChg>
          <pc:picChg chg="del">
            <ac:chgData name="Adriana Brüser" userId="9ebb99c8-43bc-4f2e-8ca8-3a1e81e8237f" providerId="ADAL" clId="{74094C53-DF86-4759-8B76-7A049E61A107}" dt="2021-01-19T17:01:51.617" v="427" actId="478"/>
            <ac:picMkLst>
              <pc:docMk/>
              <pc:sldMasterMk cId="2168357150" sldId="2147483648"/>
              <pc:sldLayoutMk cId="2575555482" sldId="2147483713"/>
              <ac:picMk id="20" creationId="{4CF30487-0455-4C77-A294-3304500E5C0A}"/>
            </ac:picMkLst>
          </pc:picChg>
        </pc:sldLayoutChg>
        <pc:sldLayoutChg chg="addSp delSp modSp mod">
          <pc:chgData name="Adriana Brüser" userId="9ebb99c8-43bc-4f2e-8ca8-3a1e81e8237f" providerId="ADAL" clId="{74094C53-DF86-4759-8B76-7A049E61A107}" dt="2021-01-19T17:01:31.270" v="420" actId="167"/>
          <pc:sldLayoutMkLst>
            <pc:docMk/>
            <pc:sldMasterMk cId="2168357150" sldId="2147483648"/>
            <pc:sldLayoutMk cId="2293192484" sldId="2147483718"/>
          </pc:sldLayoutMkLst>
          <pc:spChg chg="mod">
            <ac:chgData name="Adriana Brüser" userId="9ebb99c8-43bc-4f2e-8ca8-3a1e81e8237f" providerId="ADAL" clId="{74094C53-DF86-4759-8B76-7A049E61A107}" dt="2021-01-18T14:10:57.935" v="106" actId="20577"/>
            <ac:spMkLst>
              <pc:docMk/>
              <pc:sldMasterMk cId="2168357150" sldId="2147483648"/>
              <pc:sldLayoutMk cId="2293192484" sldId="2147483718"/>
              <ac:spMk id="14" creationId="{0A490D77-2950-4532-A0B0-5CCF2C8A4596}"/>
            </ac:spMkLst>
          </pc:spChg>
          <pc:spChg chg="mod">
            <ac:chgData name="Adriana Brüser" userId="9ebb99c8-43bc-4f2e-8ca8-3a1e81e8237f" providerId="ADAL" clId="{74094C53-DF86-4759-8B76-7A049E61A107}" dt="2021-01-18T14:10:55.793" v="105" actId="20577"/>
            <ac:spMkLst>
              <pc:docMk/>
              <pc:sldMasterMk cId="2168357150" sldId="2147483648"/>
              <pc:sldLayoutMk cId="2293192484" sldId="2147483718"/>
              <ac:spMk id="16" creationId="{5B8D948F-CE09-45B0-AE88-D143A3C351AE}"/>
            </ac:spMkLst>
          </pc:spChg>
          <pc:spChg chg="mod">
            <ac:chgData name="Adriana Brüser" userId="9ebb99c8-43bc-4f2e-8ca8-3a1e81e8237f" providerId="ADAL" clId="{74094C53-DF86-4759-8B76-7A049E61A107}" dt="2021-01-18T14:49:20.947" v="188" actId="20577"/>
            <ac:spMkLst>
              <pc:docMk/>
              <pc:sldMasterMk cId="2168357150" sldId="2147483648"/>
              <pc:sldLayoutMk cId="2293192484" sldId="2147483718"/>
              <ac:spMk id="18" creationId="{816B7E31-D2E4-4171-8517-529D98513827}"/>
            </ac:spMkLst>
          </pc:spChg>
          <pc:picChg chg="add del mod ord">
            <ac:chgData name="Adriana Brüser" userId="9ebb99c8-43bc-4f2e-8ca8-3a1e81e8237f" providerId="ADAL" clId="{74094C53-DF86-4759-8B76-7A049E61A107}" dt="2021-01-19T16:59:58.215" v="406"/>
            <ac:picMkLst>
              <pc:docMk/>
              <pc:sldMasterMk cId="2168357150" sldId="2147483648"/>
              <pc:sldLayoutMk cId="2293192484" sldId="2147483718"/>
              <ac:picMk id="10" creationId="{41E37DF1-CFE5-46A5-9138-DCF8649C18C6}"/>
            </ac:picMkLst>
          </pc:picChg>
          <pc:picChg chg="del">
            <ac:chgData name="Adriana Brüser" userId="9ebb99c8-43bc-4f2e-8ca8-3a1e81e8237f" providerId="ADAL" clId="{74094C53-DF86-4759-8B76-7A049E61A107}" dt="2021-01-18T14:10:59.552" v="107" actId="478"/>
            <ac:picMkLst>
              <pc:docMk/>
              <pc:sldMasterMk cId="2168357150" sldId="2147483648"/>
              <pc:sldLayoutMk cId="2293192484" sldId="2147483718"/>
              <ac:picMk id="10" creationId="{DEF09217-9B65-4BDB-B5BC-6478913F56CD}"/>
            </ac:picMkLst>
          </pc:picChg>
          <pc:picChg chg="add mod">
            <ac:chgData name="Adriana Brüser" userId="9ebb99c8-43bc-4f2e-8ca8-3a1e81e8237f" providerId="ADAL" clId="{74094C53-DF86-4759-8B76-7A049E61A107}" dt="2021-01-18T14:10:59.784" v="108"/>
            <ac:picMkLst>
              <pc:docMk/>
              <pc:sldMasterMk cId="2168357150" sldId="2147483648"/>
              <pc:sldLayoutMk cId="2293192484" sldId="2147483718"/>
              <ac:picMk id="11" creationId="{B244C24C-DF4F-4DC6-A43D-19CD7C42C831}"/>
            </ac:picMkLst>
          </pc:picChg>
          <pc:picChg chg="add mod ord">
            <ac:chgData name="Adriana Brüser" userId="9ebb99c8-43bc-4f2e-8ca8-3a1e81e8237f" providerId="ADAL" clId="{74094C53-DF86-4759-8B76-7A049E61A107}" dt="2021-01-19T17:01:31.270" v="420" actId="167"/>
            <ac:picMkLst>
              <pc:docMk/>
              <pc:sldMasterMk cId="2168357150" sldId="2147483648"/>
              <pc:sldLayoutMk cId="2293192484" sldId="2147483718"/>
              <ac:picMk id="12" creationId="{C58B559F-E8C6-473E-AA6A-2DE017DD99D0}"/>
            </ac:picMkLst>
          </pc:picChg>
          <pc:picChg chg="add del mod">
            <ac:chgData name="Adriana Brüser" userId="9ebb99c8-43bc-4f2e-8ca8-3a1e81e8237f" providerId="ADAL" clId="{74094C53-DF86-4759-8B76-7A049E61A107}" dt="2021-01-19T17:01:27.800" v="418" actId="478"/>
            <ac:picMkLst>
              <pc:docMk/>
              <pc:sldMasterMk cId="2168357150" sldId="2147483648"/>
              <pc:sldLayoutMk cId="2293192484" sldId="2147483718"/>
              <ac:picMk id="20" creationId="{4CF30487-0455-4C77-A294-3304500E5C0A}"/>
            </ac:picMkLst>
          </pc:picChg>
        </pc:sldLayoutChg>
        <pc:sldLayoutChg chg="addSp delSp modSp mod">
          <pc:chgData name="Adriana Brüser" userId="9ebb99c8-43bc-4f2e-8ca8-3a1e81e8237f" providerId="ADAL" clId="{74094C53-DF86-4759-8B76-7A049E61A107}" dt="2021-01-19T17:20:41.518" v="448" actId="166"/>
          <pc:sldLayoutMkLst>
            <pc:docMk/>
            <pc:sldMasterMk cId="2168357150" sldId="2147483648"/>
            <pc:sldLayoutMk cId="1126330863" sldId="2147483719"/>
          </pc:sldLayoutMkLst>
          <pc:spChg chg="add del mod ord">
            <ac:chgData name="Adriana Brüser" userId="9ebb99c8-43bc-4f2e-8ca8-3a1e81e8237f" providerId="ADAL" clId="{74094C53-DF86-4759-8B76-7A049E61A107}" dt="2021-01-19T17:20:41.518" v="448" actId="166"/>
            <ac:spMkLst>
              <pc:docMk/>
              <pc:sldMasterMk cId="2168357150" sldId="2147483648"/>
              <pc:sldLayoutMk cId="1126330863" sldId="2147483719"/>
              <ac:spMk id="2" creationId="{D92B8D51-1BBB-4055-BF58-D6F6CBF2681E}"/>
            </ac:spMkLst>
          </pc:spChg>
          <pc:spChg chg="mod">
            <ac:chgData name="Adriana Brüser" userId="9ebb99c8-43bc-4f2e-8ca8-3a1e81e8237f" providerId="ADAL" clId="{74094C53-DF86-4759-8B76-7A049E61A107}" dt="2021-01-18T14:09:28.308" v="81" actId="20577"/>
            <ac:spMkLst>
              <pc:docMk/>
              <pc:sldMasterMk cId="2168357150" sldId="2147483648"/>
              <pc:sldLayoutMk cId="1126330863" sldId="2147483719"/>
              <ac:spMk id="7" creationId="{50516A09-B0D5-446F-8DEB-078CFE98604A}"/>
            </ac:spMkLst>
          </pc:spChg>
          <pc:spChg chg="mod">
            <ac:chgData name="Adriana Brüser" userId="9ebb99c8-43bc-4f2e-8ca8-3a1e81e8237f" providerId="ADAL" clId="{74094C53-DF86-4759-8B76-7A049E61A107}" dt="2021-01-18T14:09:25.348" v="80" actId="20577"/>
            <ac:spMkLst>
              <pc:docMk/>
              <pc:sldMasterMk cId="2168357150" sldId="2147483648"/>
              <pc:sldLayoutMk cId="1126330863" sldId="2147483719"/>
              <ac:spMk id="8" creationId="{1944FAA1-0A31-4F41-B83D-90F4E6E2B7B4}"/>
            </ac:spMkLst>
          </pc:spChg>
          <pc:picChg chg="del">
            <ac:chgData name="Adriana Brüser" userId="9ebb99c8-43bc-4f2e-8ca8-3a1e81e8237f" providerId="ADAL" clId="{74094C53-DF86-4759-8B76-7A049E61A107}" dt="2021-01-18T14:09:30.254" v="82" actId="478"/>
            <ac:picMkLst>
              <pc:docMk/>
              <pc:sldMasterMk cId="2168357150" sldId="2147483648"/>
              <pc:sldLayoutMk cId="1126330863" sldId="2147483719"/>
              <ac:picMk id="9" creationId="{BBDF1989-6CC2-47B9-8905-A5365F337A0B}"/>
            </ac:picMkLst>
          </pc:picChg>
          <pc:picChg chg="add del mod">
            <ac:chgData name="Adriana Brüser" userId="9ebb99c8-43bc-4f2e-8ca8-3a1e81e8237f" providerId="ADAL" clId="{74094C53-DF86-4759-8B76-7A049E61A107}" dt="2021-01-19T16:56:33.215" v="380"/>
            <ac:picMkLst>
              <pc:docMk/>
              <pc:sldMasterMk cId="2168357150" sldId="2147483648"/>
              <pc:sldLayoutMk cId="1126330863" sldId="2147483719"/>
              <ac:picMk id="9" creationId="{F6FE00F9-4AD5-4DF5-AC3F-94BE37040922}"/>
            </ac:picMkLst>
          </pc:picChg>
          <pc:picChg chg="add mod ord">
            <ac:chgData name="Adriana Brüser" userId="9ebb99c8-43bc-4f2e-8ca8-3a1e81e8237f" providerId="ADAL" clId="{74094C53-DF86-4759-8B76-7A049E61A107}" dt="2021-01-19T16:57:50.652" v="398" actId="1076"/>
            <ac:picMkLst>
              <pc:docMk/>
              <pc:sldMasterMk cId="2168357150" sldId="2147483648"/>
              <pc:sldLayoutMk cId="1126330863" sldId="2147483719"/>
              <ac:picMk id="10" creationId="{13595834-EFC7-44AB-992A-EB8D27714389}"/>
            </ac:picMkLst>
          </pc:picChg>
          <pc:picChg chg="add del mod">
            <ac:chgData name="Adriana Brüser" userId="9ebb99c8-43bc-4f2e-8ca8-3a1e81e8237f" providerId="ADAL" clId="{74094C53-DF86-4759-8B76-7A049E61A107}" dt="2021-01-18T14:10:37.255" v="99" actId="478"/>
            <ac:picMkLst>
              <pc:docMk/>
              <pc:sldMasterMk cId="2168357150" sldId="2147483648"/>
              <pc:sldLayoutMk cId="1126330863" sldId="2147483719"/>
              <ac:picMk id="10" creationId="{166D06C2-FB9B-41F5-897C-9C6CBF83252D}"/>
            </ac:picMkLst>
          </pc:picChg>
          <pc:picChg chg="add mod">
            <ac:chgData name="Adriana Brüser" userId="9ebb99c8-43bc-4f2e-8ca8-3a1e81e8237f" providerId="ADAL" clId="{74094C53-DF86-4759-8B76-7A049E61A107}" dt="2021-01-18T14:10:37.509" v="100"/>
            <ac:picMkLst>
              <pc:docMk/>
              <pc:sldMasterMk cId="2168357150" sldId="2147483648"/>
              <pc:sldLayoutMk cId="1126330863" sldId="2147483719"/>
              <ac:picMk id="11" creationId="{00166B34-AA45-4FD3-A791-0D86826BC8CB}"/>
            </ac:picMkLst>
          </pc:picChg>
          <pc:picChg chg="add del mod">
            <ac:chgData name="Adriana Brüser" userId="9ebb99c8-43bc-4f2e-8ca8-3a1e81e8237f" providerId="ADAL" clId="{74094C53-DF86-4759-8B76-7A049E61A107}" dt="2021-01-19T16:57:37.040" v="394" actId="478"/>
            <ac:picMkLst>
              <pc:docMk/>
              <pc:sldMasterMk cId="2168357150" sldId="2147483648"/>
              <pc:sldLayoutMk cId="1126330863" sldId="2147483719"/>
              <ac:picMk id="13" creationId="{2D4D0A9C-8995-427D-A2A3-142934BAE44D}"/>
            </ac:picMkLst>
          </pc:picChg>
        </pc:sldLayoutChg>
        <pc:sldLayoutChg chg="addSp delSp modSp mod">
          <pc:chgData name="Adriana Brüser" userId="9ebb99c8-43bc-4f2e-8ca8-3a1e81e8237f" providerId="ADAL" clId="{74094C53-DF86-4759-8B76-7A049E61A107}" dt="2021-01-19T16:11:13.077" v="227" actId="13926"/>
          <pc:sldLayoutMkLst>
            <pc:docMk/>
            <pc:sldMasterMk cId="2168357150" sldId="2147483648"/>
            <pc:sldLayoutMk cId="837989620" sldId="2147483720"/>
          </pc:sldLayoutMkLst>
          <pc:spChg chg="mod">
            <ac:chgData name="Adriana Brüser" userId="9ebb99c8-43bc-4f2e-8ca8-3a1e81e8237f" providerId="ADAL" clId="{74094C53-DF86-4759-8B76-7A049E61A107}" dt="2021-01-19T16:11:13.077" v="227" actId="13926"/>
            <ac:spMkLst>
              <pc:docMk/>
              <pc:sldMasterMk cId="2168357150" sldId="2147483648"/>
              <pc:sldLayoutMk cId="837989620" sldId="2147483720"/>
              <ac:spMk id="13" creationId="{939CD75D-5FFC-D842-B0E7-B8F2AAEA3D71}"/>
            </ac:spMkLst>
          </pc:spChg>
          <pc:picChg chg="del">
            <ac:chgData name="Adriana Brüser" userId="9ebb99c8-43bc-4f2e-8ca8-3a1e81e8237f" providerId="ADAL" clId="{74094C53-DF86-4759-8B76-7A049E61A107}" dt="2021-01-18T14:04:32.437" v="2" actId="478"/>
            <ac:picMkLst>
              <pc:docMk/>
              <pc:sldMasterMk cId="2168357150" sldId="2147483648"/>
              <pc:sldLayoutMk cId="837989620" sldId="2147483720"/>
              <ac:picMk id="5" creationId="{64D8FA2D-C128-4E95-B976-1EED789148A5}"/>
            </ac:picMkLst>
          </pc:picChg>
          <pc:picChg chg="add del mod">
            <ac:chgData name="Adriana Brüser" userId="9ebb99c8-43bc-4f2e-8ca8-3a1e81e8237f" providerId="ADAL" clId="{74094C53-DF86-4759-8B76-7A049E61A107}" dt="2021-01-18T14:04:30.226" v="1"/>
            <ac:picMkLst>
              <pc:docMk/>
              <pc:sldMasterMk cId="2168357150" sldId="2147483648"/>
              <pc:sldLayoutMk cId="837989620" sldId="2147483720"/>
              <ac:picMk id="8" creationId="{8295565B-812C-4518-A631-8D38C34A5321}"/>
            </ac:picMkLst>
          </pc:picChg>
          <pc:picChg chg="add mod ord">
            <ac:chgData name="Adriana Brüser" userId="9ebb99c8-43bc-4f2e-8ca8-3a1e81e8237f" providerId="ADAL" clId="{74094C53-DF86-4759-8B76-7A049E61A107}" dt="2021-01-18T14:05:31.408" v="14" actId="1076"/>
            <ac:picMkLst>
              <pc:docMk/>
              <pc:sldMasterMk cId="2168357150" sldId="2147483648"/>
              <pc:sldLayoutMk cId="837989620" sldId="2147483720"/>
              <ac:picMk id="9" creationId="{4C7E6641-521C-4C78-A8B9-BD4E2A501A1E}"/>
            </ac:picMkLst>
          </pc:picChg>
        </pc:sldLayoutChg>
        <pc:sldLayoutChg chg="addSp delSp add del mod modTransition">
          <pc:chgData name="Adriana Brüser" userId="9ebb99c8-43bc-4f2e-8ca8-3a1e81e8237f" providerId="ADAL" clId="{74094C53-DF86-4759-8B76-7A049E61A107}" dt="2021-01-19T16:44:42.763" v="253" actId="2696"/>
          <pc:sldLayoutMkLst>
            <pc:docMk/>
            <pc:sldMasterMk cId="2168357150" sldId="2147483648"/>
            <pc:sldLayoutMk cId="793073524" sldId="2147483721"/>
          </pc:sldLayoutMkLst>
          <pc:spChg chg="add del">
            <ac:chgData name="Adriana Brüser" userId="9ebb99c8-43bc-4f2e-8ca8-3a1e81e8237f" providerId="ADAL" clId="{74094C53-DF86-4759-8B76-7A049E61A107}" dt="2021-01-19T16:43:44.011" v="250" actId="478"/>
            <ac:spMkLst>
              <pc:docMk/>
              <pc:sldMasterMk cId="2168357150" sldId="2147483648"/>
              <pc:sldLayoutMk cId="793073524" sldId="2147483721"/>
              <ac:spMk id="11" creationId="{FBF684F9-6DC7-4FA1-94BA-368D42D06721}"/>
            </ac:spMkLst>
          </pc:spChg>
        </pc:sldLayoutChg>
        <pc:sldLayoutChg chg="addSp delSp modSp del mod">
          <pc:chgData name="Adriana Brüser" userId="9ebb99c8-43bc-4f2e-8ca8-3a1e81e8237f" providerId="ADAL" clId="{74094C53-DF86-4759-8B76-7A049E61A107}" dt="2021-01-19T17:03:43.090" v="433" actId="2696"/>
          <pc:sldLayoutMkLst>
            <pc:docMk/>
            <pc:sldMasterMk cId="2168357150" sldId="2147483648"/>
            <pc:sldLayoutMk cId="2847269939" sldId="2147483721"/>
          </pc:sldLayoutMkLst>
          <pc:picChg chg="del">
            <ac:chgData name="Adriana Brüser" userId="9ebb99c8-43bc-4f2e-8ca8-3a1e81e8237f" providerId="ADAL" clId="{74094C53-DF86-4759-8B76-7A049E61A107}" dt="2021-01-19T16:52:44.679" v="309" actId="478"/>
            <ac:picMkLst>
              <pc:docMk/>
              <pc:sldMasterMk cId="2168357150" sldId="2147483648"/>
              <pc:sldLayoutMk cId="2847269939" sldId="2147483721"/>
              <ac:picMk id="8" creationId="{3F5176F1-0112-480A-9E43-A5C6B2ADCF23}"/>
            </ac:picMkLst>
          </pc:picChg>
          <pc:picChg chg="add mod modCrop">
            <ac:chgData name="Adriana Brüser" userId="9ebb99c8-43bc-4f2e-8ca8-3a1e81e8237f" providerId="ADAL" clId="{74094C53-DF86-4759-8B76-7A049E61A107}" dt="2021-01-19T16:55:29.381" v="358" actId="732"/>
            <ac:picMkLst>
              <pc:docMk/>
              <pc:sldMasterMk cId="2168357150" sldId="2147483648"/>
              <pc:sldLayoutMk cId="2847269939" sldId="2147483721"/>
              <ac:picMk id="39" creationId="{97827F4E-F1A6-4637-9EFA-CFE6C929E16B}"/>
            </ac:picMkLst>
          </pc:picChg>
        </pc:sldLayoutChg>
        <pc:sldLayoutChg chg="modSp add mod modTransition">
          <pc:chgData name="Adriana Brüser" userId="9ebb99c8-43bc-4f2e-8ca8-3a1e81e8237f" providerId="ADAL" clId="{74094C53-DF86-4759-8B76-7A049E61A107}" dt="2021-01-21T09:00:02.052" v="484" actId="20577"/>
          <pc:sldLayoutMkLst>
            <pc:docMk/>
            <pc:sldMasterMk cId="2168357150" sldId="2147483648"/>
            <pc:sldLayoutMk cId="3920212124" sldId="2147483724"/>
          </pc:sldLayoutMkLst>
          <pc:spChg chg="mod">
            <ac:chgData name="Adriana Brüser" userId="9ebb99c8-43bc-4f2e-8ca8-3a1e81e8237f" providerId="ADAL" clId="{74094C53-DF86-4759-8B76-7A049E61A107}" dt="2021-01-21T08:58:24.142" v="453" actId="20577"/>
            <ac:spMkLst>
              <pc:docMk/>
              <pc:sldMasterMk cId="2168357150" sldId="2147483648"/>
              <pc:sldLayoutMk cId="3920212124" sldId="2147483724"/>
              <ac:spMk id="14" creationId="{0A490D77-2950-4532-A0B0-5CCF2C8A4596}"/>
            </ac:spMkLst>
          </pc:spChg>
          <pc:spChg chg="mod">
            <ac:chgData name="Adriana Brüser" userId="9ebb99c8-43bc-4f2e-8ca8-3a1e81e8237f" providerId="ADAL" clId="{74094C53-DF86-4759-8B76-7A049E61A107}" dt="2021-01-21T09:00:02.052" v="484" actId="20577"/>
            <ac:spMkLst>
              <pc:docMk/>
              <pc:sldMasterMk cId="2168357150" sldId="2147483648"/>
              <pc:sldLayoutMk cId="3920212124" sldId="2147483724"/>
              <ac:spMk id="18" creationId="{816B7E31-D2E4-4171-8517-529D98513827}"/>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22.06.2021</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6ED7E-DC5A-4772-B00E-58E159FF82C5}" type="datetimeFigureOut">
              <a:rPr lang="en-US" smtClean="0"/>
              <a:t>6/22/2021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EE9BC-7664-4700-A240-76E4A681D017}" type="slidenum">
              <a:rPr lang="en-US" smtClean="0"/>
              <a:t>‹Nr.›</a:t>
            </a:fld>
            <a:endParaRPr lang="en-US"/>
          </a:p>
        </p:txBody>
      </p:sp>
    </p:spTree>
    <p:extLst>
      <p:ext uri="{BB962C8B-B14F-4D97-AF65-F5344CB8AC3E}">
        <p14:creationId xmlns:p14="http://schemas.microsoft.com/office/powerpoint/2010/main" val="54426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app.ekipa.de/dashboard"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A72D29A-4E66-49A4-8DA7-CD39B6A66C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400" y="121147"/>
            <a:ext cx="8609344" cy="6088878"/>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58224154-8364-4DAC-A3DE-4B203118032D}"/>
              </a:ext>
            </a:extLst>
          </p:cNvPr>
          <p:cNvSpPr txBox="1"/>
          <p:nvPr userDrawn="1"/>
        </p:nvSpPr>
        <p:spPr>
          <a:xfrm>
            <a:off x="6458693" y="2417189"/>
            <a:ext cx="6077527" cy="400110"/>
          </a:xfrm>
          <a:prstGeom prst="rect">
            <a:avLst/>
          </a:prstGeom>
          <a:noFill/>
        </p:spPr>
        <p:txBody>
          <a:bodyPr wrap="square" rtlCol="0">
            <a:spAutoFit/>
          </a:bodyPr>
          <a:lstStyle/>
          <a:p>
            <a:r>
              <a:rPr lang="de-DE" sz="2000" spc="600" dirty="0">
                <a:latin typeface="+mj-lt"/>
              </a:rPr>
              <a:t>SUBMISSION TEMPLATE</a:t>
            </a:r>
          </a:p>
        </p:txBody>
      </p:sp>
      <p:pic>
        <p:nvPicPr>
          <p:cNvPr id="16" name="Grafik 15" descr="Ein Bild, das Zeichnung enthält.&#10;&#10;Automatisch generierte Beschreibung">
            <a:extLst>
              <a:ext uri="{FF2B5EF4-FFF2-40B4-BE49-F238E27FC236}">
                <a16:creationId xmlns:a16="http://schemas.microsoft.com/office/drawing/2014/main" id="{55783596-7367-41CD-AAEA-9B937E7671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0948" y="5898726"/>
            <a:ext cx="881555" cy="622598"/>
          </a:xfrm>
          <a:prstGeom prst="rect">
            <a:avLst/>
          </a:prstGeom>
        </p:spPr>
      </p:pic>
      <p:sp>
        <p:nvSpPr>
          <p:cNvPr id="13" name="Textfeld 12">
            <a:extLst>
              <a:ext uri="{FF2B5EF4-FFF2-40B4-BE49-F238E27FC236}">
                <a16:creationId xmlns:a16="http://schemas.microsoft.com/office/drawing/2014/main" id="{939CD75D-5FFC-D842-B0E7-B8F2AAEA3D71}"/>
              </a:ext>
            </a:extLst>
          </p:cNvPr>
          <p:cNvSpPr txBox="1"/>
          <p:nvPr userDrawn="1"/>
        </p:nvSpPr>
        <p:spPr>
          <a:xfrm>
            <a:off x="6458693" y="1586192"/>
            <a:ext cx="6736269" cy="830997"/>
          </a:xfrm>
          <a:prstGeom prst="rect">
            <a:avLst/>
          </a:prstGeom>
          <a:noFill/>
        </p:spPr>
        <p:txBody>
          <a:bodyPr wrap="square" rtlCol="0">
            <a:spAutoFit/>
          </a:bodyPr>
          <a:lstStyle/>
          <a:p>
            <a:r>
              <a:rPr lang="de-DE" sz="2400" b="1" kern="1200" spc="600" dirty="0" err="1">
                <a:solidFill>
                  <a:schemeClr val="tx1"/>
                </a:solidFill>
                <a:latin typeface="+mj-lt"/>
                <a:ea typeface="+mn-ea"/>
                <a:cs typeface="+mn-cs"/>
              </a:rPr>
              <a:t>Solve</a:t>
            </a:r>
            <a:r>
              <a:rPr lang="de-DE" sz="2400" b="1" kern="1200" spc="600" dirty="0">
                <a:solidFill>
                  <a:schemeClr val="tx1"/>
                </a:solidFill>
                <a:latin typeface="+mj-lt"/>
                <a:ea typeface="+mn-ea"/>
                <a:cs typeface="+mn-cs"/>
              </a:rPr>
              <a:t> </a:t>
            </a:r>
            <a:r>
              <a:rPr lang="de-DE" sz="2400" b="1" kern="1200" spc="600" dirty="0" err="1">
                <a:solidFill>
                  <a:schemeClr val="tx1"/>
                </a:solidFill>
                <a:latin typeface="+mj-lt"/>
                <a:ea typeface="+mn-ea"/>
                <a:cs typeface="+mn-cs"/>
              </a:rPr>
              <a:t>for</a:t>
            </a:r>
            <a:r>
              <a:rPr lang="de-DE" sz="2400" b="1" kern="1200" spc="600" dirty="0">
                <a:solidFill>
                  <a:schemeClr val="tx1"/>
                </a:solidFill>
                <a:latin typeface="+mj-lt"/>
                <a:ea typeface="+mn-ea"/>
                <a:cs typeface="+mn-cs"/>
              </a:rPr>
              <a:t> Tomorrow:</a:t>
            </a:r>
            <a:endParaRPr lang="de-DE" sz="2400" b="1" kern="1200" spc="600" dirty="0">
              <a:solidFill>
                <a:schemeClr val="tx1"/>
              </a:solidFill>
              <a:highlight>
                <a:srgbClr val="FFFF00"/>
              </a:highlight>
              <a:latin typeface="+mj-lt"/>
              <a:ea typeface="+mn-ea"/>
              <a:cs typeface="+mn-cs"/>
            </a:endParaRPr>
          </a:p>
          <a:p>
            <a:r>
              <a:rPr lang="de-DE" sz="2400" b="1" kern="1200" spc="600" dirty="0">
                <a:solidFill>
                  <a:schemeClr val="tx1"/>
                </a:solidFill>
                <a:latin typeface="+mj-lt"/>
                <a:ea typeface="+mn-ea"/>
                <a:cs typeface="+mn-cs"/>
              </a:rPr>
              <a:t>Tech </a:t>
            </a:r>
            <a:r>
              <a:rPr lang="de-DE" sz="2400" b="1" kern="1200" spc="600" dirty="0" err="1">
                <a:solidFill>
                  <a:schemeClr val="tx1"/>
                </a:solidFill>
                <a:latin typeface="+mj-lt"/>
                <a:ea typeface="+mn-ea"/>
                <a:cs typeface="+mn-cs"/>
              </a:rPr>
              <a:t>for</a:t>
            </a:r>
            <a:r>
              <a:rPr lang="de-DE" sz="2400" b="1" kern="1200" spc="600" dirty="0">
                <a:solidFill>
                  <a:schemeClr val="tx1"/>
                </a:solidFill>
                <a:latin typeface="+mj-lt"/>
                <a:ea typeface="+mn-ea"/>
                <a:cs typeface="+mn-cs"/>
              </a:rPr>
              <a:t> </a:t>
            </a:r>
            <a:r>
              <a:rPr lang="de-DE" sz="2400" b="1" kern="1200" spc="600" dirty="0" err="1">
                <a:solidFill>
                  <a:schemeClr val="tx1"/>
                </a:solidFill>
                <a:latin typeface="+mj-lt"/>
                <a:ea typeface="+mn-ea"/>
                <a:cs typeface="+mn-cs"/>
              </a:rPr>
              <a:t>Your</a:t>
            </a:r>
            <a:r>
              <a:rPr lang="de-DE" sz="2400" b="1" kern="1200" spc="600" dirty="0">
                <a:solidFill>
                  <a:schemeClr val="tx1"/>
                </a:solidFill>
                <a:latin typeface="+mj-lt"/>
                <a:ea typeface="+mn-ea"/>
                <a:cs typeface="+mn-cs"/>
              </a:rPr>
              <a:t> Future</a:t>
            </a:r>
          </a:p>
        </p:txBody>
      </p:sp>
    </p:spTree>
    <p:extLst>
      <p:ext uri="{BB962C8B-B14F-4D97-AF65-F5344CB8AC3E}">
        <p14:creationId xmlns:p14="http://schemas.microsoft.com/office/powerpoint/2010/main" val="83798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mj-lt"/>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mj-lt"/>
              <a:ea typeface="+mn-ea"/>
              <a:cs typeface="+mn-cs"/>
            </a:endParaRPr>
          </a:p>
        </p:txBody>
      </p:sp>
      <p:sp>
        <p:nvSpPr>
          <p:cNvPr id="13" name="Textfeld 12">
            <a:extLst>
              <a:ext uri="{FF2B5EF4-FFF2-40B4-BE49-F238E27FC236}">
                <a16:creationId xmlns:a16="http://schemas.microsoft.com/office/drawing/2014/main" id="{A31D08D5-7D38-4717-B8F5-36024097A1CA}"/>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APPROACH</a:t>
            </a:r>
            <a:endParaRPr lang="de-DE" sz="3200" b="0" spc="600" dirty="0">
              <a:effectLst/>
              <a:latin typeface="+mj-lt"/>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442690" y="3150601"/>
            <a:ext cx="6077527" cy="400110"/>
          </a:xfrm>
          <a:prstGeom prst="rect">
            <a:avLst/>
          </a:prstGeom>
          <a:noFill/>
        </p:spPr>
        <p:txBody>
          <a:bodyPr wrap="square" rtlCol="0">
            <a:spAutoFit/>
          </a:bodyPr>
          <a:lstStyle/>
          <a:p>
            <a:r>
              <a:rPr lang="de-DE" sz="2000" spc="600">
                <a:latin typeface="+mj-lt"/>
              </a:rPr>
              <a:t>SUBMISSION TEMPLATE</a:t>
            </a:r>
          </a:p>
        </p:txBody>
      </p:sp>
      <p:pic>
        <p:nvPicPr>
          <p:cNvPr id="7" name="Grafik 6">
            <a:extLst>
              <a:ext uri="{FF2B5EF4-FFF2-40B4-BE49-F238E27FC236}">
                <a16:creationId xmlns:a16="http://schemas.microsoft.com/office/drawing/2014/main" id="{91B39791-DED3-4750-869B-E7A659C71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914" y="86877"/>
            <a:ext cx="3546364" cy="2508134"/>
          </a:xfrm>
          <a:prstGeom prst="rect">
            <a:avLst/>
          </a:prstGeom>
        </p:spPr>
      </p:pic>
      <p:sp>
        <p:nvSpPr>
          <p:cNvPr id="12" name="Textplatzhalter 6">
            <a:extLst>
              <a:ext uri="{FF2B5EF4-FFF2-40B4-BE49-F238E27FC236}">
                <a16:creationId xmlns:a16="http://schemas.microsoft.com/office/drawing/2014/main" id="{BE66591F-2E4D-49D1-BC3C-CB4922AD418C}"/>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mj-lt"/>
              </a:defRPr>
            </a:lvl1pPr>
          </a:lstStyle>
          <a:p>
            <a:pPr lvl="0"/>
            <a:r>
              <a:rPr lang="de-DE" dirty="0"/>
              <a:t>Team Name</a:t>
            </a:r>
          </a:p>
        </p:txBody>
      </p:sp>
      <p:sp>
        <p:nvSpPr>
          <p:cNvPr id="14" name="Textplatzhalter 6">
            <a:extLst>
              <a:ext uri="{FF2B5EF4-FFF2-40B4-BE49-F238E27FC236}">
                <a16:creationId xmlns:a16="http://schemas.microsoft.com/office/drawing/2014/main" id="{AE8361ED-BFCC-4DEA-9638-629C9D11B9BF}"/>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mj-lt"/>
              </a:defRPr>
            </a:lvl1pPr>
          </a:lstStyle>
          <a:p>
            <a:pPr lvl="0"/>
            <a:r>
              <a:rPr lang="de-DE" dirty="0" err="1"/>
              <a:t>Idea</a:t>
            </a:r>
            <a:r>
              <a:rPr lang="de-DE" dirty="0"/>
              <a:t> Titel</a:t>
            </a:r>
          </a:p>
        </p:txBody>
      </p:sp>
      <p:sp>
        <p:nvSpPr>
          <p:cNvPr id="16" name="Textplatzhalter 6">
            <a:extLst>
              <a:ext uri="{FF2B5EF4-FFF2-40B4-BE49-F238E27FC236}">
                <a16:creationId xmlns:a16="http://schemas.microsoft.com/office/drawing/2014/main" id="{4239F109-8AFC-438F-BA83-FB5E2126B125}"/>
              </a:ext>
            </a:extLst>
          </p:cNvPr>
          <p:cNvSpPr>
            <a:spLocks noGrp="1"/>
          </p:cNvSpPr>
          <p:nvPr>
            <p:ph type="body" sz="quarter" idx="12" hasCustomPrompt="1"/>
          </p:nvPr>
        </p:nvSpPr>
        <p:spPr>
          <a:xfrm>
            <a:off x="4442690" y="5376174"/>
            <a:ext cx="5136316" cy="548460"/>
          </a:xfrm>
        </p:spPr>
        <p:txBody>
          <a:bodyPr>
            <a:normAutofit/>
          </a:bodyPr>
          <a:lstStyle>
            <a:lvl1pPr marL="0" indent="0">
              <a:buNone/>
              <a:defRPr sz="2000" b="0">
                <a:latin typeface="+mj-lt"/>
              </a:defRPr>
            </a:lvl1pPr>
          </a:lstStyle>
          <a:p>
            <a:pPr lvl="0"/>
            <a:r>
              <a:rPr lang="de-DE" dirty="0"/>
              <a:t>Track</a:t>
            </a:r>
          </a:p>
        </p:txBody>
      </p:sp>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levator Pitch">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6C703F6-5B7B-4DB4-938E-63BA04C95E73}"/>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4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SUMMARY</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738664"/>
          </a:xfrm>
          <a:prstGeom prst="rect">
            <a:avLst/>
          </a:prstGeom>
        </p:spPr>
        <p:txBody>
          <a:bodyPr wrap="square">
            <a:spAutoFit/>
          </a:bodyPr>
          <a:lstStyle/>
          <a:p>
            <a:pPr lvl="0">
              <a:defRPr/>
            </a:pPr>
            <a:r>
              <a:rPr lang="en-US" sz="1400" b="1" dirty="0">
                <a:latin typeface="+mj-lt"/>
              </a:rPr>
              <a:t>Bring your idea to the point: Give us a short elevator pitch about your concept, summarize it briefly and focus on the concrete value proposition! (max. 500 characters excl. spaces)</a:t>
            </a:r>
          </a:p>
          <a:p>
            <a:pPr lvl="0">
              <a:defRPr/>
            </a:pPr>
            <a:endParaRPr lang="de-DE" sz="1400" b="1" dirty="0">
              <a:latin typeface="+mj-lt"/>
            </a:endParaRPr>
          </a:p>
        </p:txBody>
      </p:sp>
      <p:pic>
        <p:nvPicPr>
          <p:cNvPr id="13" name="Grafik 12">
            <a:extLst>
              <a:ext uri="{FF2B5EF4-FFF2-40B4-BE49-F238E27FC236}">
                <a16:creationId xmlns:a16="http://schemas.microsoft.com/office/drawing/2014/main" id="{3B527635-B23A-4584-ABDA-6E5674E8AA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266540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ser and Problem 1">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C58B559F-E8C6-473E-AA6A-2DE017DD99D0}"/>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PROBLEM &amp; IMPACT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lvl="0">
              <a:defRPr/>
            </a:pPr>
            <a:r>
              <a:rPr lang="en-US" sz="1400" b="1" dirty="0">
                <a:latin typeface="+mj-lt"/>
                <a:cs typeface="Times New Roman" panose="02020603050405020304" pitchFamily="18" charset="0"/>
              </a:rPr>
              <a:t>What problem has been identified? How does this problem affect society?</a:t>
            </a: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0121"/>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094390"/>
            <a:ext cx="10480734" cy="4052308"/>
          </a:xfrm>
        </p:spPr>
        <p:txBody>
          <a:bodyPr>
            <a:noAutofit/>
          </a:bodyPr>
          <a:lstStyle>
            <a:lvl1pPr marL="0" indent="0">
              <a:buNone/>
              <a:defRPr sz="1400">
                <a:latin typeface="+mj-lt"/>
              </a:defRPr>
            </a:lvl1pPr>
          </a:lstStyle>
          <a:p>
            <a:pPr lvl="0"/>
            <a:endParaRPr lang="de-DE" dirty="0"/>
          </a:p>
        </p:txBody>
      </p:sp>
      <p:pic>
        <p:nvPicPr>
          <p:cNvPr id="10" name="Grafik 9">
            <a:extLst>
              <a:ext uri="{FF2B5EF4-FFF2-40B4-BE49-F238E27FC236}">
                <a16:creationId xmlns:a16="http://schemas.microsoft.com/office/drawing/2014/main" id="{E40B3A8F-0041-4802-B0CB-8BFF0A4A74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2293192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ser and Problem 2">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6F438AB-FD1E-424F-AAF9-05089B3A5FCF}"/>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SOLUTION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1272520" cy="523220"/>
          </a:xfrm>
          <a:prstGeom prst="rect">
            <a:avLst/>
          </a:prstGeom>
        </p:spPr>
        <p:txBody>
          <a:bodyPr wrap="square">
            <a:spAutoFit/>
          </a:bodyPr>
          <a:lstStyle/>
          <a:p>
            <a:pPr lvl="0">
              <a:defRPr/>
            </a:pPr>
            <a:r>
              <a:rPr lang="en-US" sz="1400" b="1" dirty="0">
                <a:latin typeface="+mj-lt"/>
              </a:rPr>
              <a:t>Why is your idea the solution to the identified problem? Describe your approach in more detail, taking into account the guiding questions. You are also welcome to describe or supplement your solution with graphics and visual aspects.  </a:t>
            </a:r>
          </a:p>
        </p:txBody>
      </p:sp>
      <p:pic>
        <p:nvPicPr>
          <p:cNvPr id="13" name="Grafik 12">
            <a:extLst>
              <a:ext uri="{FF2B5EF4-FFF2-40B4-BE49-F238E27FC236}">
                <a16:creationId xmlns:a16="http://schemas.microsoft.com/office/drawing/2014/main" id="{5521B683-B2AF-4F60-94B4-C5EC30B48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PERSONAL EXPERIENCE </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pic>
        <p:nvPicPr>
          <p:cNvPr id="13" name="Grafik 12">
            <a:extLst>
              <a:ext uri="{FF2B5EF4-FFF2-40B4-BE49-F238E27FC236}">
                <a16:creationId xmlns:a16="http://schemas.microsoft.com/office/drawing/2014/main" id="{11116301-12A7-449F-BD74-DC5417193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21" name="Rechteck 20">
            <a:extLst>
              <a:ext uri="{FF2B5EF4-FFF2-40B4-BE49-F238E27FC236}">
                <a16:creationId xmlns:a16="http://schemas.microsoft.com/office/drawing/2014/main" id="{C9D68608-8461-48CB-A9FB-5E1BCE372FC3}"/>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1" kern="1200" dirty="0">
                <a:solidFill>
                  <a:schemeClr val="tx1"/>
                </a:solidFill>
                <a:latin typeface="+mj-lt"/>
                <a:ea typeface="+mn-ea"/>
                <a:cs typeface="+mn-cs"/>
              </a:rPr>
              <a:t>Explain the reason why this problem is relevant to you and how it affects you.</a:t>
            </a:r>
          </a:p>
        </p:txBody>
      </p:sp>
    </p:spTree>
    <p:extLst>
      <p:ext uri="{BB962C8B-B14F-4D97-AF65-F5344CB8AC3E}">
        <p14:creationId xmlns:p14="http://schemas.microsoft.com/office/powerpoint/2010/main" val="2546339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TECHNOLOGICAL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1" kern="1200" dirty="0">
                <a:solidFill>
                  <a:schemeClr val="tx1"/>
                </a:solidFill>
                <a:latin typeface="+mj-lt"/>
                <a:ea typeface="+mn-ea"/>
                <a:cs typeface="+mn-cs"/>
              </a:rPr>
              <a:t>What role does technology play in your idea and how can you make a change through technology?</a:t>
            </a:r>
          </a:p>
        </p:txBody>
      </p:sp>
      <p:pic>
        <p:nvPicPr>
          <p:cNvPr id="13" name="Grafik 12">
            <a:extLst>
              <a:ext uri="{FF2B5EF4-FFF2-40B4-BE49-F238E27FC236}">
                <a16:creationId xmlns:a16="http://schemas.microsoft.com/office/drawing/2014/main" id="{D448947E-7169-4D23-BDF7-F8A3DE3DF0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3503949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olution and Benefits">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ED1DA51E-ED1A-49C2-844D-2C6FF7D9848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FUTURE VISION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1" kern="1200" dirty="0">
                <a:solidFill>
                  <a:schemeClr val="tx1"/>
                </a:solidFill>
                <a:latin typeface="+mj-lt"/>
                <a:ea typeface="+mn-ea"/>
                <a:cs typeface="+mn-cs"/>
              </a:rPr>
              <a:t>Please explain in what society you would like to live in? What is the anticipated social impact your team’s solution will bring in 5 years? </a:t>
            </a:r>
          </a:p>
        </p:txBody>
      </p:sp>
      <p:pic>
        <p:nvPicPr>
          <p:cNvPr id="13" name="Grafik 12">
            <a:extLst>
              <a:ext uri="{FF2B5EF4-FFF2-40B4-BE49-F238E27FC236}">
                <a16:creationId xmlns:a16="http://schemas.microsoft.com/office/drawing/2014/main" id="{6490168E-7029-46AB-B4D3-6531609A12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148921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What would an optimal implementation of your concept look like? What are possible hurdles that need to be tackled and next steps in the implementation?</a:t>
            </a:r>
          </a:p>
        </p:txBody>
      </p:sp>
      <p:pic>
        <p:nvPicPr>
          <p:cNvPr id="13" name="Grafik 12">
            <a:extLst>
              <a:ext uri="{FF2B5EF4-FFF2-40B4-BE49-F238E27FC236}">
                <a16:creationId xmlns:a16="http://schemas.microsoft.com/office/drawing/2014/main" id="{8977DD79-A339-4ED4-B42E-D1A01DB0A5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11" name="Textfeld 10">
            <a:extLst>
              <a:ext uri="{FF2B5EF4-FFF2-40B4-BE49-F238E27FC236}">
                <a16:creationId xmlns:a16="http://schemas.microsoft.com/office/drawing/2014/main" id="{042BBB92-A7BD-415D-951A-9EE79355A7B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NEXT STEPS</a:t>
            </a:r>
          </a:p>
        </p:txBody>
      </p:sp>
      <p:sp>
        <p:nvSpPr>
          <p:cNvPr id="15" name="Textfeld 14">
            <a:extLst>
              <a:ext uri="{FF2B5EF4-FFF2-40B4-BE49-F238E27FC236}">
                <a16:creationId xmlns:a16="http://schemas.microsoft.com/office/drawing/2014/main" id="{10422C1A-C390-40C7-BCB8-13BC02D1AAE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Tree>
    <p:extLst>
      <p:ext uri="{BB962C8B-B14F-4D97-AF65-F5344CB8AC3E}">
        <p14:creationId xmlns:p14="http://schemas.microsoft.com/office/powerpoint/2010/main" val="257555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pic>
        <p:nvPicPr>
          <p:cNvPr id="12" name="Grafik 11" descr="Ein Bild, das schwarz, dunkel, Grill enthält.&#10;&#10;Automatisch generierte Beschreibung">
            <a:extLst>
              <a:ext uri="{FF2B5EF4-FFF2-40B4-BE49-F238E27FC236}">
                <a16:creationId xmlns:a16="http://schemas.microsoft.com/office/drawing/2014/main" id="{6FA73F31-701B-4F7A-BCDA-39215C9B8322}"/>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1" r="51133"/>
          <a:stretch/>
        </p:blipFill>
        <p:spPr>
          <a:xfrm rot="5400000">
            <a:off x="4705502" y="-624688"/>
            <a:ext cx="277591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4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j-lt"/>
              </a:rPr>
              <a:t>How can Samsung Electronics support you and your team? What support do you need to reach your goal? </a:t>
            </a:r>
          </a:p>
        </p:txBody>
      </p:sp>
      <p:pic>
        <p:nvPicPr>
          <p:cNvPr id="13" name="Grafik 12">
            <a:extLst>
              <a:ext uri="{FF2B5EF4-FFF2-40B4-BE49-F238E27FC236}">
                <a16:creationId xmlns:a16="http://schemas.microsoft.com/office/drawing/2014/main" id="{8977DD79-A339-4ED4-B42E-D1A01DB0A5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11" name="Textfeld 10">
            <a:extLst>
              <a:ext uri="{FF2B5EF4-FFF2-40B4-BE49-F238E27FC236}">
                <a16:creationId xmlns:a16="http://schemas.microsoft.com/office/drawing/2014/main" id="{042BBB92-A7BD-415D-951A-9EE79355A7B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YOUR APPROACH – NEXT STEPS</a:t>
            </a:r>
          </a:p>
        </p:txBody>
      </p:sp>
      <p:sp>
        <p:nvSpPr>
          <p:cNvPr id="15" name="Textfeld 14">
            <a:extLst>
              <a:ext uri="{FF2B5EF4-FFF2-40B4-BE49-F238E27FC236}">
                <a16:creationId xmlns:a16="http://schemas.microsoft.com/office/drawing/2014/main" id="{10422C1A-C390-40C7-BCB8-13BC02D1AAED}"/>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Tree>
    <p:extLst>
      <p:ext uri="{BB962C8B-B14F-4D97-AF65-F5344CB8AC3E}">
        <p14:creationId xmlns:p14="http://schemas.microsoft.com/office/powerpoint/2010/main" val="286558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mj-lt"/>
            </a:endParaRPr>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OVERALL INFORMATIONEN</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2" name="Rechteck 1">
            <a:extLst>
              <a:ext uri="{FF2B5EF4-FFF2-40B4-BE49-F238E27FC236}">
                <a16:creationId xmlns:a16="http://schemas.microsoft.com/office/drawing/2014/main" id="{D92B8D51-1BBB-4055-BF58-D6F6CBF2681E}"/>
              </a:ext>
            </a:extLst>
          </p:cNvPr>
          <p:cNvSpPr/>
          <p:nvPr userDrawn="1"/>
        </p:nvSpPr>
        <p:spPr>
          <a:xfrm>
            <a:off x="800253" y="1648699"/>
            <a:ext cx="10286693" cy="4832092"/>
          </a:xfrm>
          <a:prstGeom prst="rect">
            <a:avLst/>
          </a:prstGeom>
        </p:spPr>
        <p:txBody>
          <a:bodyPr wrap="square" anchor="t">
            <a:spAutoFit/>
          </a:bodyPr>
          <a:lstStyle/>
          <a:p>
            <a:pPr algn="just">
              <a:defRPr/>
            </a:pPr>
            <a:r>
              <a:rPr lang="de-DE" sz="1400" b="1" dirty="0">
                <a:latin typeface="+mj-lt"/>
              </a:rPr>
              <a:t>Dear participant,</a:t>
            </a:r>
            <a:endParaRPr lang="de-DE" sz="1400" dirty="0">
              <a:latin typeface="+mj-lt"/>
            </a:endParaRPr>
          </a:p>
          <a:p>
            <a:pPr algn="just">
              <a:defRPr/>
            </a:pPr>
            <a:r>
              <a:rPr lang="en-US" sz="1400" dirty="0">
                <a:latin typeface="+mj-lt"/>
              </a:rPr>
              <a:t>This document should help you to develop your approaches based on the guiding questions.</a:t>
            </a:r>
          </a:p>
          <a:p>
            <a:pPr algn="just">
              <a:defRPr/>
            </a:pPr>
            <a:endParaRPr lang="en-US" sz="1400" dirty="0">
              <a:latin typeface="+mj-lt"/>
            </a:endParaRPr>
          </a:p>
          <a:p>
            <a:pPr algn="just">
              <a:defRPr/>
            </a:pPr>
            <a:r>
              <a:rPr lang="en-US" sz="1400" b="1" dirty="0">
                <a:latin typeface="+mj-lt"/>
              </a:rPr>
              <a:t>Please note:</a:t>
            </a:r>
          </a:p>
          <a:p>
            <a:pPr algn="just">
              <a:defRPr/>
            </a:pPr>
            <a:r>
              <a:rPr lang="en-US" sz="1400" dirty="0">
                <a:latin typeface="+mj-lt"/>
              </a:rPr>
              <a:t>Deadline for the submission is </a:t>
            </a:r>
            <a:r>
              <a:rPr lang="en-US" sz="1400">
                <a:latin typeface="+mj-lt"/>
              </a:rPr>
              <a:t>the </a:t>
            </a:r>
            <a:r>
              <a:rPr lang="en-US" sz="1400">
                <a:solidFill>
                  <a:srgbClr val="FF0000"/>
                </a:solidFill>
                <a:latin typeface="+mj-lt"/>
              </a:rPr>
              <a:t>04</a:t>
            </a:r>
            <a:r>
              <a:rPr lang="en-US" sz="1400" baseline="30000">
                <a:solidFill>
                  <a:srgbClr val="FF0000"/>
                </a:solidFill>
                <a:latin typeface="+mj-lt"/>
              </a:rPr>
              <a:t>th</a:t>
            </a:r>
            <a:r>
              <a:rPr lang="en-US" sz="1400">
                <a:solidFill>
                  <a:srgbClr val="FF0000"/>
                </a:solidFill>
                <a:latin typeface="+mj-lt"/>
              </a:rPr>
              <a:t> of July </a:t>
            </a:r>
            <a:r>
              <a:rPr lang="en-US" sz="1400" dirty="0">
                <a:solidFill>
                  <a:srgbClr val="FF0000"/>
                </a:solidFill>
                <a:latin typeface="+mj-lt"/>
              </a:rPr>
              <a:t>at 11:59 pm CET. </a:t>
            </a:r>
            <a:r>
              <a:rPr lang="en-US" sz="1400" dirty="0">
                <a:solidFill>
                  <a:schemeClr val="tx1"/>
                </a:solidFill>
                <a:latin typeface="+mj-lt"/>
              </a:rPr>
              <a:t>Please submit the submission template until this date via the </a:t>
            </a:r>
            <a:r>
              <a:rPr lang="en-US" sz="1400" dirty="0" err="1">
                <a:solidFill>
                  <a:schemeClr val="tx1"/>
                </a:solidFill>
                <a:latin typeface="+mj-lt"/>
              </a:rPr>
              <a:t>ekipa</a:t>
            </a:r>
            <a:r>
              <a:rPr lang="en-US" sz="1400" dirty="0">
                <a:solidFill>
                  <a:schemeClr val="tx1"/>
                </a:solidFill>
                <a:latin typeface="+mj-lt"/>
              </a:rPr>
              <a:t> platform.</a:t>
            </a:r>
            <a:r>
              <a:rPr lang="en-US" sz="1400" dirty="0">
                <a:solidFill>
                  <a:srgbClr val="FF0000"/>
                </a:solidFill>
                <a:latin typeface="+mj-lt"/>
              </a:rPr>
              <a:t> </a:t>
            </a:r>
          </a:p>
          <a:p>
            <a:pPr algn="just">
              <a:defRPr/>
            </a:pPr>
            <a:endParaRPr lang="en-US" sz="1400" dirty="0">
              <a:solidFill>
                <a:srgbClr val="FF0000"/>
              </a:solidFill>
              <a:latin typeface="+mj-lt"/>
            </a:endParaRPr>
          </a:p>
          <a:p>
            <a:pPr algn="just">
              <a:defRPr/>
            </a:pPr>
            <a:r>
              <a:rPr lang="en-US" sz="1400" dirty="0">
                <a:latin typeface="+mj-lt"/>
              </a:rPr>
              <a:t>The submission template is intended to provide a better overview and comprehensibility of your approach.</a:t>
            </a:r>
          </a:p>
          <a:p>
            <a:pPr algn="just">
              <a:defRPr/>
            </a:pPr>
            <a:r>
              <a:rPr lang="en-US" sz="1400" dirty="0">
                <a:latin typeface="+mj-lt"/>
              </a:rPr>
              <a:t>So please note that you should </a:t>
            </a:r>
            <a:r>
              <a:rPr lang="en-US" sz="1400" b="1" dirty="0">
                <a:latin typeface="+mj-lt"/>
              </a:rPr>
              <a:t>ideally add graphics or other visual elements </a:t>
            </a:r>
            <a:r>
              <a:rPr lang="en-US" sz="1400" dirty="0">
                <a:latin typeface="+mj-lt"/>
              </a:rPr>
              <a:t>to all content.</a:t>
            </a:r>
          </a:p>
          <a:p>
            <a:pPr algn="just">
              <a:defRPr/>
            </a:pPr>
            <a:endParaRPr lang="en-US" sz="1400" dirty="0">
              <a:latin typeface="+mj-lt"/>
            </a:endParaRPr>
          </a:p>
          <a:p>
            <a:pPr algn="just">
              <a:defRPr/>
            </a:pPr>
            <a:r>
              <a:rPr lang="en-US" sz="1400" dirty="0">
                <a:latin typeface="+mj-lt"/>
              </a:rPr>
              <a:t>We would also recommend that you create and submit </a:t>
            </a:r>
            <a:r>
              <a:rPr lang="en-US" sz="1400" b="1" dirty="0">
                <a:latin typeface="+mj-lt"/>
              </a:rPr>
              <a:t>additional materials </a:t>
            </a:r>
            <a:r>
              <a:rPr lang="en-US" sz="1400" dirty="0">
                <a:latin typeface="+mj-lt"/>
              </a:rPr>
              <a:t>such as </a:t>
            </a:r>
          </a:p>
          <a:p>
            <a:pPr algn="just">
              <a:defRPr/>
            </a:pPr>
            <a:endParaRPr lang="en-US" sz="1400" dirty="0">
              <a:latin typeface="+mj-lt"/>
            </a:endParaRPr>
          </a:p>
          <a:p>
            <a:pPr marL="285750" indent="-285750" algn="just">
              <a:buFont typeface="Arial" panose="020B0604020202020204" pitchFamily="34" charset="0"/>
              <a:buChar char="•"/>
              <a:defRPr/>
            </a:pPr>
            <a:r>
              <a:rPr lang="en-US" sz="1400" b="1" dirty="0">
                <a:latin typeface="+mj-lt"/>
              </a:rPr>
              <a:t>Videos, Sketches or Graphics explaining your approach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mj-lt"/>
              </a:rPr>
              <a:t>Thesis or other Literature from studies or research</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dirty="0">
                <a:latin typeface="+mj-lt"/>
              </a:rPr>
              <a:t>Pitch Decks</a:t>
            </a:r>
          </a:p>
          <a:p>
            <a:pPr marL="285750" indent="-285750" algn="just">
              <a:buFont typeface="Arial" panose="020B0604020202020204" pitchFamily="34" charset="0"/>
              <a:buChar char="•"/>
              <a:defRPr/>
            </a:pPr>
            <a:endParaRPr lang="en-US" sz="1400" b="1" dirty="0">
              <a:latin typeface="+mj-lt"/>
            </a:endParaRPr>
          </a:p>
          <a:p>
            <a:pPr algn="just">
              <a:defRPr/>
            </a:pPr>
            <a:r>
              <a:rPr lang="en-US" sz="1400" dirty="0">
                <a:latin typeface="+mj-lt"/>
              </a:rPr>
              <a:t>If you have any questions regarding the participation or submission please feel free to contact us:</a:t>
            </a:r>
          </a:p>
          <a:p>
            <a:pPr algn="just">
              <a:defRPr/>
            </a:pPr>
            <a:r>
              <a:rPr lang="en-US" sz="1400" dirty="0">
                <a:latin typeface="+mj-lt"/>
                <a:hlinkClick r:id="rId2"/>
              </a:rPr>
              <a:t>hello@ekipa.de</a:t>
            </a:r>
            <a:endParaRPr lang="en-US" sz="14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latin typeface="+mj-lt"/>
              </a:rPr>
              <a:t>Subject: Solve for Tomorrow: Tech for Your Future</a:t>
            </a:r>
          </a:p>
          <a:p>
            <a:pPr algn="just">
              <a:defRPr/>
            </a:pPr>
            <a:endParaRPr lang="en-US" sz="14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mj-lt"/>
              </a:rPr>
              <a:t>If you need more space when answering a question, please copy &amp; paste the following slide.</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dirty="0">
                <a:latin typeface="+mj-lt"/>
              </a:rPr>
              <a:t>If you want to include Graphis or Visuals copy the slide after next.</a:t>
            </a:r>
          </a:p>
        </p:txBody>
      </p:sp>
      <p:pic>
        <p:nvPicPr>
          <p:cNvPr id="4" name="Grafik 3">
            <a:extLst>
              <a:ext uri="{FF2B5EF4-FFF2-40B4-BE49-F238E27FC236}">
                <a16:creationId xmlns:a16="http://schemas.microsoft.com/office/drawing/2014/main" id="{EB83DAA1-AEB7-4A6E-A274-92756D494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454366"/>
            <a:ext cx="10480734" cy="4696771"/>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454367"/>
            <a:ext cx="10480734" cy="4696770"/>
          </a:xfrm>
        </p:spPr>
        <p:txBody>
          <a:bodyPr>
            <a:noAutofit/>
          </a:bodyPr>
          <a:lstStyle>
            <a:lvl1pPr marL="0" indent="0">
              <a:buNone/>
              <a:defRPr sz="1400">
                <a:latin typeface="+mj-lt"/>
              </a:defRPr>
            </a:lvl1pPr>
          </a:lstStyle>
          <a:p>
            <a:pPr lvl="0"/>
            <a:endParaRPr lang="de-DE" dirty="0"/>
          </a:p>
        </p:txBody>
      </p:sp>
      <p:sp>
        <p:nvSpPr>
          <p:cNvPr id="2" name="Rechteck 1">
            <a:extLst>
              <a:ext uri="{FF2B5EF4-FFF2-40B4-BE49-F238E27FC236}">
                <a16:creationId xmlns:a16="http://schemas.microsoft.com/office/drawing/2014/main" id="{240D1972-0245-4873-9CF0-0B70E91EDE38}"/>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continue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writing</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pic>
        <p:nvPicPr>
          <p:cNvPr id="6" name="Grafik 5">
            <a:extLst>
              <a:ext uri="{FF2B5EF4-FFF2-40B4-BE49-F238E27FC236}">
                <a16:creationId xmlns:a16="http://schemas.microsoft.com/office/drawing/2014/main" id="{92150F6F-9ACC-4B61-AA2E-0334C45482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tzhalter">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9E85213-F8E3-4C72-8B79-CD1F29AC6A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4" name="Rechteck 3">
            <a:extLst>
              <a:ext uri="{FF2B5EF4-FFF2-40B4-BE49-F238E27FC236}">
                <a16:creationId xmlns:a16="http://schemas.microsoft.com/office/drawing/2014/main" id="{04398485-D977-4C63-A954-DEC3C0AD1163}"/>
              </a:ext>
            </a:extLst>
          </p:cNvPr>
          <p:cNvSpPr/>
          <p:nvPr userDrawn="1"/>
        </p:nvSpPr>
        <p:spPr>
          <a:xfrm>
            <a:off x="797560" y="6151138"/>
            <a:ext cx="7767320" cy="276999"/>
          </a:xfrm>
          <a:prstGeom prst="rect">
            <a:avLst/>
          </a:prstGeom>
        </p:spPr>
        <p:txBody>
          <a:bodyPr wrap="square">
            <a:spAutoFit/>
          </a:bodyPr>
          <a:lstStyle/>
          <a:p>
            <a:pPr lvl="0">
              <a:defRPr/>
            </a:pP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want</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to</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add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visuals</a:t>
            </a:r>
            <a:r>
              <a:rPr lang="de-DE" sz="1200" b="0" dirty="0">
                <a:latin typeface="+mj-lt"/>
                <a:cs typeface="Times New Roman" panose="02020603050405020304" pitchFamily="18" charset="0"/>
              </a:rPr>
              <a:t>? Copy &amp; Paste </a:t>
            </a:r>
            <a:r>
              <a:rPr lang="de-DE" sz="1200" b="0" dirty="0" err="1">
                <a:latin typeface="+mj-lt"/>
                <a:cs typeface="Times New Roman" panose="02020603050405020304" pitchFamily="18" charset="0"/>
              </a:rPr>
              <a:t>this</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a:t>
            </a:r>
            <a:r>
              <a:rPr lang="de-DE" sz="1200" b="1" dirty="0">
                <a:latin typeface="+mj-lt"/>
                <a:cs typeface="Times New Roman" panose="02020603050405020304" pitchFamily="18" charset="0"/>
              </a:rPr>
              <a:t> </a:t>
            </a:r>
            <a:endParaRPr lang="de-DE" sz="1600" b="1" dirty="0">
              <a:latin typeface="+mj-lt"/>
            </a:endParaRPr>
          </a:p>
        </p:txBody>
      </p:sp>
    </p:spTree>
    <p:extLst>
      <p:ext uri="{BB962C8B-B14F-4D97-AF65-F5344CB8AC3E}">
        <p14:creationId xmlns:p14="http://schemas.microsoft.com/office/powerpoint/2010/main" val="2872467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414982" y="2595011"/>
            <a:ext cx="6077527" cy="584775"/>
          </a:xfrm>
          <a:prstGeom prst="rect">
            <a:avLst/>
          </a:prstGeom>
          <a:noFill/>
        </p:spPr>
        <p:txBody>
          <a:bodyPr wrap="square" rtlCol="0">
            <a:spAutoFit/>
          </a:bodyPr>
          <a:lstStyle/>
          <a:p>
            <a:r>
              <a:rPr lang="de-DE" sz="3200" b="0" spc="600" dirty="0">
                <a:latin typeface="+mj-lt"/>
              </a:rPr>
              <a:t>#YOUR TEAM</a:t>
            </a:r>
            <a:endParaRPr lang="de-DE" sz="3200" b="0" spc="600" dirty="0">
              <a:effectLst/>
              <a:latin typeface="+mj-lt"/>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442690" y="3150601"/>
            <a:ext cx="6077527" cy="400110"/>
          </a:xfrm>
          <a:prstGeom prst="rect">
            <a:avLst/>
          </a:prstGeom>
          <a:noFill/>
        </p:spPr>
        <p:txBody>
          <a:bodyPr wrap="square" rtlCol="0">
            <a:spAutoFit/>
          </a:bodyPr>
          <a:lstStyle/>
          <a:p>
            <a:r>
              <a:rPr lang="de-DE" sz="2000" spc="600" dirty="0">
                <a:latin typeface="+mj-lt"/>
              </a:rPr>
              <a:t>SUBMISSION TEMPLATE</a:t>
            </a:r>
          </a:p>
        </p:txBody>
      </p:sp>
      <p:sp>
        <p:nvSpPr>
          <p:cNvPr id="7" name="Textplatzhalter 6">
            <a:extLst>
              <a:ext uri="{FF2B5EF4-FFF2-40B4-BE49-F238E27FC236}">
                <a16:creationId xmlns:a16="http://schemas.microsoft.com/office/drawing/2014/main" id="{80A45E5B-D045-482C-BA02-8B6C73E330EB}"/>
              </a:ext>
            </a:extLst>
          </p:cNvPr>
          <p:cNvSpPr>
            <a:spLocks noGrp="1"/>
          </p:cNvSpPr>
          <p:nvPr>
            <p:ph type="body" sz="quarter" idx="10" hasCustomPrompt="1"/>
          </p:nvPr>
        </p:nvSpPr>
        <p:spPr>
          <a:xfrm>
            <a:off x="4442690" y="3765092"/>
            <a:ext cx="5136316" cy="548460"/>
          </a:xfrm>
        </p:spPr>
        <p:txBody>
          <a:bodyPr>
            <a:normAutofit/>
          </a:bodyPr>
          <a:lstStyle>
            <a:lvl1pPr marL="0" indent="0">
              <a:buNone/>
              <a:defRPr sz="2000" b="0">
                <a:latin typeface="+mj-lt"/>
              </a:defRPr>
            </a:lvl1pPr>
          </a:lstStyle>
          <a:p>
            <a:pPr lvl="0"/>
            <a:r>
              <a:rPr lang="de-DE" dirty="0"/>
              <a:t>Team Name</a:t>
            </a:r>
          </a:p>
        </p:txBody>
      </p:sp>
      <p:sp>
        <p:nvSpPr>
          <p:cNvPr id="10" name="Textplatzhalter 6">
            <a:extLst>
              <a:ext uri="{FF2B5EF4-FFF2-40B4-BE49-F238E27FC236}">
                <a16:creationId xmlns:a16="http://schemas.microsoft.com/office/drawing/2014/main" id="{DF7B374B-37FE-4F26-8B72-CFD0A68CDBF6}"/>
              </a:ext>
            </a:extLst>
          </p:cNvPr>
          <p:cNvSpPr>
            <a:spLocks noGrp="1"/>
          </p:cNvSpPr>
          <p:nvPr>
            <p:ph type="body" sz="quarter" idx="11" hasCustomPrompt="1"/>
          </p:nvPr>
        </p:nvSpPr>
        <p:spPr>
          <a:xfrm>
            <a:off x="4442690" y="4570633"/>
            <a:ext cx="5136316" cy="548460"/>
          </a:xfrm>
        </p:spPr>
        <p:txBody>
          <a:bodyPr>
            <a:normAutofit/>
          </a:bodyPr>
          <a:lstStyle>
            <a:lvl1pPr marL="0" indent="0">
              <a:buNone/>
              <a:defRPr sz="2000" b="0">
                <a:latin typeface="+mj-lt"/>
              </a:defRPr>
            </a:lvl1pPr>
          </a:lstStyle>
          <a:p>
            <a:pPr lvl="0"/>
            <a:r>
              <a:rPr lang="de-DE" dirty="0" err="1"/>
              <a:t>Idea</a:t>
            </a:r>
            <a:r>
              <a:rPr lang="de-DE" dirty="0"/>
              <a:t> Titel</a:t>
            </a:r>
          </a:p>
        </p:txBody>
      </p:sp>
      <p:sp>
        <p:nvSpPr>
          <p:cNvPr id="11" name="Textplatzhalter 6">
            <a:extLst>
              <a:ext uri="{FF2B5EF4-FFF2-40B4-BE49-F238E27FC236}">
                <a16:creationId xmlns:a16="http://schemas.microsoft.com/office/drawing/2014/main" id="{2501669A-F5CA-4340-8B17-9464B757739C}"/>
              </a:ext>
            </a:extLst>
          </p:cNvPr>
          <p:cNvSpPr>
            <a:spLocks noGrp="1"/>
          </p:cNvSpPr>
          <p:nvPr>
            <p:ph type="body" sz="quarter" idx="12" hasCustomPrompt="1"/>
          </p:nvPr>
        </p:nvSpPr>
        <p:spPr>
          <a:xfrm>
            <a:off x="4442690" y="5376174"/>
            <a:ext cx="5136316" cy="548460"/>
          </a:xfrm>
        </p:spPr>
        <p:txBody>
          <a:bodyPr>
            <a:normAutofit/>
          </a:bodyPr>
          <a:lstStyle>
            <a:lvl1pPr marL="0" indent="0">
              <a:buNone/>
              <a:defRPr sz="2000" b="0">
                <a:latin typeface="+mj-lt"/>
              </a:defRPr>
            </a:lvl1pPr>
          </a:lstStyle>
          <a:p>
            <a:pPr lvl="0"/>
            <a:r>
              <a:rPr lang="de-DE" dirty="0"/>
              <a:t>Track</a:t>
            </a:r>
          </a:p>
        </p:txBody>
      </p:sp>
      <p:pic>
        <p:nvPicPr>
          <p:cNvPr id="12" name="Grafik 11">
            <a:extLst>
              <a:ext uri="{FF2B5EF4-FFF2-40B4-BE49-F238E27FC236}">
                <a16:creationId xmlns:a16="http://schemas.microsoft.com/office/drawing/2014/main" id="{1DCE5C65-F115-4A1B-8884-C2263DE032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914" y="86877"/>
            <a:ext cx="3546364" cy="2508134"/>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pic>
        <p:nvPicPr>
          <p:cNvPr id="72" name="Grafik 71" descr="Ein Bild, das schwarz, dunkel, Grill enthält.&#10;&#10;Automatisch generierte Beschreibung">
            <a:extLst>
              <a:ext uri="{FF2B5EF4-FFF2-40B4-BE49-F238E27FC236}">
                <a16:creationId xmlns:a16="http://schemas.microsoft.com/office/drawing/2014/main" id="{4FC19F37-112C-460B-ACDE-86A693A75FAC}"/>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883125"/>
            <a:ext cx="3386986" cy="12189460"/>
          </a:xfrm>
          <a:prstGeom prst="rect">
            <a:avLst/>
          </a:prstGeom>
        </p:spPr>
      </p:pic>
      <p:pic>
        <p:nvPicPr>
          <p:cNvPr id="63" name="Grafik 62">
            <a:extLst>
              <a:ext uri="{FF2B5EF4-FFF2-40B4-BE49-F238E27FC236}">
                <a16:creationId xmlns:a16="http://schemas.microsoft.com/office/drawing/2014/main" id="{D354ECC2-0E41-4194-A522-A6464EE127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64" name="Rechteck 63">
            <a:extLst>
              <a:ext uri="{FF2B5EF4-FFF2-40B4-BE49-F238E27FC236}">
                <a16:creationId xmlns:a16="http://schemas.microsoft.com/office/drawing/2014/main" id="{EB884150-22AD-4ECE-91C3-D51A1E99C7B0}"/>
              </a:ext>
            </a:extLst>
          </p:cNvPr>
          <p:cNvSpPr/>
          <p:nvPr userDrawn="1"/>
        </p:nvSpPr>
        <p:spPr>
          <a:xfrm>
            <a:off x="580945" y="1366877"/>
            <a:ext cx="7141212" cy="338554"/>
          </a:xfrm>
          <a:prstGeom prst="rect">
            <a:avLst/>
          </a:prstGeom>
        </p:spPr>
        <p:txBody>
          <a:bodyPr wrap="square">
            <a:spAutoFit/>
          </a:bodyPr>
          <a:lstStyle/>
          <a:p>
            <a:pPr lvl="0">
              <a:defRPr/>
            </a:pPr>
            <a:r>
              <a:rPr lang="de-DE" sz="1600" b="0" dirty="0">
                <a:solidFill>
                  <a:schemeClr val="tx1">
                    <a:lumMod val="75000"/>
                    <a:lumOff val="25000"/>
                  </a:schemeClr>
                </a:solidFill>
                <a:latin typeface="+mj-lt"/>
                <a:cs typeface="Times New Roman" panose="02020603050405020304" pitchFamily="18" charset="0"/>
              </a:rPr>
              <a:t>Teamname:</a:t>
            </a:r>
            <a:endParaRPr lang="de-DE" sz="1600" b="0" dirty="0">
              <a:solidFill>
                <a:schemeClr val="tx1">
                  <a:lumMod val="75000"/>
                  <a:lumOff val="25000"/>
                </a:schemeClr>
              </a:solidFill>
              <a:latin typeface="+mj-lt"/>
            </a:endParaRPr>
          </a:p>
        </p:txBody>
      </p:sp>
      <p:sp>
        <p:nvSpPr>
          <p:cNvPr id="67" name="Rechteck: abgerundete Ecken 66">
            <a:extLst>
              <a:ext uri="{FF2B5EF4-FFF2-40B4-BE49-F238E27FC236}">
                <a16:creationId xmlns:a16="http://schemas.microsoft.com/office/drawing/2014/main" id="{3B560991-74AD-4B65-8823-E7831BEBC471}"/>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68" name="Rechteck 67">
            <a:extLst>
              <a:ext uri="{FF2B5EF4-FFF2-40B4-BE49-F238E27FC236}">
                <a16:creationId xmlns:a16="http://schemas.microsoft.com/office/drawing/2014/main" id="{279896FE-808A-46E2-82A4-54229774650D}"/>
              </a:ext>
            </a:extLst>
          </p:cNvPr>
          <p:cNvSpPr/>
          <p:nvPr userDrawn="1"/>
        </p:nvSpPr>
        <p:spPr>
          <a:xfrm>
            <a:off x="594079" y="3069124"/>
            <a:ext cx="4623864" cy="338554"/>
          </a:xfrm>
          <a:prstGeom prst="rect">
            <a:avLst/>
          </a:prstGeom>
        </p:spPr>
        <p:txBody>
          <a:bodyPr wrap="square">
            <a:spAutoFit/>
          </a:bodyPr>
          <a:lstStyle/>
          <a:p>
            <a:pPr lvl="0">
              <a:defRPr/>
            </a:pPr>
            <a:r>
              <a:rPr lang="de-DE" sz="1600" b="0" i="0" dirty="0" err="1">
                <a:solidFill>
                  <a:srgbClr val="404040"/>
                </a:solidFill>
                <a:latin typeface="+mj-lt"/>
                <a:cs typeface="Times New Roman" panose="02020603050405020304" pitchFamily="18" charset="0"/>
              </a:rPr>
              <a:t>Surname</a:t>
            </a:r>
            <a:r>
              <a:rPr lang="de-DE" sz="1600" b="0" i="0" dirty="0">
                <a:solidFill>
                  <a:srgbClr val="404040"/>
                </a:solidFill>
                <a:latin typeface="+mj-lt"/>
                <a:cs typeface="Times New Roman" panose="02020603050405020304" pitchFamily="18" charset="0"/>
              </a:rPr>
              <a:t> and last </a:t>
            </a:r>
            <a:r>
              <a:rPr lang="de-DE" sz="1600" b="0" i="0" dirty="0" err="1">
                <a:solidFill>
                  <a:srgbClr val="404040"/>
                </a:solidFill>
                <a:latin typeface="+mj-lt"/>
                <a:cs typeface="Times New Roman" panose="02020603050405020304" pitchFamily="18" charset="0"/>
              </a:rPr>
              <a:t>name</a:t>
            </a:r>
            <a:r>
              <a:rPr lang="de-DE" sz="1600" b="0" i="0" dirty="0">
                <a:solidFill>
                  <a:srgbClr val="404040"/>
                </a:solidFill>
                <a:latin typeface="+mj-lt"/>
                <a:cs typeface="Times New Roman" panose="02020603050405020304" pitchFamily="18" charset="0"/>
              </a:rPr>
              <a:t> :</a:t>
            </a:r>
            <a:endParaRPr lang="de-DE" sz="1600" b="0" i="0" dirty="0">
              <a:solidFill>
                <a:srgbClr val="404040"/>
              </a:solidFill>
              <a:latin typeface="+mj-lt"/>
            </a:endParaRPr>
          </a:p>
        </p:txBody>
      </p:sp>
      <p:sp>
        <p:nvSpPr>
          <p:cNvPr id="73" name="Rechteck: abgerundete Ecken 72">
            <a:extLst>
              <a:ext uri="{FF2B5EF4-FFF2-40B4-BE49-F238E27FC236}">
                <a16:creationId xmlns:a16="http://schemas.microsoft.com/office/drawing/2014/main" id="{BA5C4639-017E-459D-A71F-81B16D5779CA}"/>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78" name="Rechteck: abgerundete Ecken 77">
            <a:extLst>
              <a:ext uri="{FF2B5EF4-FFF2-40B4-BE49-F238E27FC236}">
                <a16:creationId xmlns:a16="http://schemas.microsoft.com/office/drawing/2014/main" id="{FE24D088-73DE-47C7-860D-E4826761CE1A}"/>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79" name="Rechteck: abgerundete Ecken 78">
            <a:extLst>
              <a:ext uri="{FF2B5EF4-FFF2-40B4-BE49-F238E27FC236}">
                <a16:creationId xmlns:a16="http://schemas.microsoft.com/office/drawing/2014/main" id="{B1FDEA38-F7A9-4BE9-A852-0BD37C00C516}"/>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80" name="Rechteck: abgerundete Ecken 79">
            <a:extLst>
              <a:ext uri="{FF2B5EF4-FFF2-40B4-BE49-F238E27FC236}">
                <a16:creationId xmlns:a16="http://schemas.microsoft.com/office/drawing/2014/main" id="{90E8FAA9-BAE4-4C6B-AF9E-B6C9934679EC}"/>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81" name="Rechteck: abgerundete Ecken 80">
            <a:extLst>
              <a:ext uri="{FF2B5EF4-FFF2-40B4-BE49-F238E27FC236}">
                <a16:creationId xmlns:a16="http://schemas.microsoft.com/office/drawing/2014/main" id="{5D0837B7-E4F9-4129-8128-FD6A463682AE}"/>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82" name="Rechteck 81">
            <a:extLst>
              <a:ext uri="{FF2B5EF4-FFF2-40B4-BE49-F238E27FC236}">
                <a16:creationId xmlns:a16="http://schemas.microsoft.com/office/drawing/2014/main" id="{619B98B9-60BB-41E6-87CA-0A460775EE44}"/>
              </a:ext>
            </a:extLst>
          </p:cNvPr>
          <p:cNvSpPr/>
          <p:nvPr userDrawn="1"/>
        </p:nvSpPr>
        <p:spPr>
          <a:xfrm>
            <a:off x="5558053" y="3051599"/>
            <a:ext cx="2566620" cy="338554"/>
          </a:xfrm>
          <a:prstGeom prst="rect">
            <a:avLst/>
          </a:prstGeom>
        </p:spPr>
        <p:txBody>
          <a:bodyPr wrap="square">
            <a:spAutoFit/>
          </a:bodyPr>
          <a:lstStyle/>
          <a:p>
            <a:pPr lvl="0">
              <a:defRPr/>
            </a:pPr>
            <a:r>
              <a:rPr lang="de-DE" sz="1600" b="0" i="0">
                <a:solidFill>
                  <a:srgbClr val="404040"/>
                </a:solidFill>
                <a:latin typeface="+mj-lt"/>
                <a:cs typeface="Times New Roman" panose="02020603050405020304" pitchFamily="18" charset="0"/>
              </a:rPr>
              <a:t>LinkedIn (</a:t>
            </a:r>
            <a:r>
              <a:rPr lang="de-DE" sz="1600" b="0" i="0" err="1">
                <a:solidFill>
                  <a:srgbClr val="404040"/>
                </a:solidFill>
                <a:latin typeface="+mj-lt"/>
                <a:cs typeface="Times New Roman" panose="02020603050405020304" pitchFamily="18" charset="0"/>
              </a:rPr>
              <a:t>voluntarily</a:t>
            </a:r>
            <a:r>
              <a:rPr lang="de-DE" sz="1600" b="0" i="0">
                <a:solidFill>
                  <a:srgbClr val="404040"/>
                </a:solidFill>
                <a:latin typeface="+mj-lt"/>
                <a:cs typeface="Times New Roman" panose="02020603050405020304" pitchFamily="18" charset="0"/>
              </a:rPr>
              <a:t>):</a:t>
            </a:r>
            <a:endParaRPr lang="de-DE" sz="1600" b="0" i="0">
              <a:solidFill>
                <a:srgbClr val="404040"/>
              </a:solidFill>
              <a:latin typeface="+mj-lt"/>
            </a:endParaRPr>
          </a:p>
        </p:txBody>
      </p:sp>
      <p:sp>
        <p:nvSpPr>
          <p:cNvPr id="83" name="Textplatzhalter 46">
            <a:extLst>
              <a:ext uri="{FF2B5EF4-FFF2-40B4-BE49-F238E27FC236}">
                <a16:creationId xmlns:a16="http://schemas.microsoft.com/office/drawing/2014/main" id="{5DF4ABFE-1DA6-4F37-9EAD-143E5D5C4626}"/>
              </a:ext>
            </a:extLst>
          </p:cNvPr>
          <p:cNvSpPr>
            <a:spLocks noGrp="1"/>
          </p:cNvSpPr>
          <p:nvPr>
            <p:ph type="body" sz="quarter" idx="11"/>
          </p:nvPr>
        </p:nvSpPr>
        <p:spPr>
          <a:xfrm>
            <a:off x="2149718" y="1396370"/>
            <a:ext cx="8940415" cy="338315"/>
          </a:xfrm>
        </p:spPr>
        <p:txBody>
          <a:bodyPr>
            <a:noAutofit/>
          </a:bodyPr>
          <a:lstStyle>
            <a:lvl1pPr marL="0" indent="0">
              <a:buNone/>
              <a:defRPr sz="1600">
                <a:latin typeface="+mj-lt"/>
              </a:defRPr>
            </a:lvl1pPr>
          </a:lstStyle>
          <a:p>
            <a:pPr lvl="0"/>
            <a:endParaRPr lang="de-DE" dirty="0"/>
          </a:p>
        </p:txBody>
      </p:sp>
      <p:sp>
        <p:nvSpPr>
          <p:cNvPr id="84" name="Textplatzhalter 46">
            <a:extLst>
              <a:ext uri="{FF2B5EF4-FFF2-40B4-BE49-F238E27FC236}">
                <a16:creationId xmlns:a16="http://schemas.microsoft.com/office/drawing/2014/main" id="{C194BE54-EC17-44FD-A357-1389779B250F}"/>
              </a:ext>
            </a:extLst>
          </p:cNvPr>
          <p:cNvSpPr>
            <a:spLocks noGrp="1"/>
          </p:cNvSpPr>
          <p:nvPr>
            <p:ph type="body" sz="quarter" idx="13"/>
          </p:nvPr>
        </p:nvSpPr>
        <p:spPr>
          <a:xfrm>
            <a:off x="639768" y="5376662"/>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85" name="Textplatzhalter 46">
            <a:extLst>
              <a:ext uri="{FF2B5EF4-FFF2-40B4-BE49-F238E27FC236}">
                <a16:creationId xmlns:a16="http://schemas.microsoft.com/office/drawing/2014/main" id="{1273D49A-0768-432C-8F53-E471F7D6F043}"/>
              </a:ext>
            </a:extLst>
          </p:cNvPr>
          <p:cNvSpPr>
            <a:spLocks noGrp="1"/>
          </p:cNvSpPr>
          <p:nvPr>
            <p:ph type="body" sz="quarter" idx="14"/>
          </p:nvPr>
        </p:nvSpPr>
        <p:spPr>
          <a:xfrm>
            <a:off x="639768" y="4890330"/>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86" name="Textplatzhalter 46">
            <a:extLst>
              <a:ext uri="{FF2B5EF4-FFF2-40B4-BE49-F238E27FC236}">
                <a16:creationId xmlns:a16="http://schemas.microsoft.com/office/drawing/2014/main" id="{97D1EF6C-95D9-45A5-A95F-011E98A3E15A}"/>
              </a:ext>
            </a:extLst>
          </p:cNvPr>
          <p:cNvSpPr>
            <a:spLocks noGrp="1"/>
          </p:cNvSpPr>
          <p:nvPr>
            <p:ph type="body" sz="quarter" idx="15"/>
          </p:nvPr>
        </p:nvSpPr>
        <p:spPr>
          <a:xfrm>
            <a:off x="639768" y="5862992"/>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87" name="Textplatzhalter 46">
            <a:extLst>
              <a:ext uri="{FF2B5EF4-FFF2-40B4-BE49-F238E27FC236}">
                <a16:creationId xmlns:a16="http://schemas.microsoft.com/office/drawing/2014/main" id="{EE2BA87C-FA35-4BF5-A968-142FE481BC0C}"/>
              </a:ext>
            </a:extLst>
          </p:cNvPr>
          <p:cNvSpPr>
            <a:spLocks noGrp="1"/>
          </p:cNvSpPr>
          <p:nvPr>
            <p:ph type="body" sz="quarter" idx="16"/>
          </p:nvPr>
        </p:nvSpPr>
        <p:spPr>
          <a:xfrm>
            <a:off x="639768" y="4403998"/>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89" name="Rechteck 88">
            <a:extLst>
              <a:ext uri="{FF2B5EF4-FFF2-40B4-BE49-F238E27FC236}">
                <a16:creationId xmlns:a16="http://schemas.microsoft.com/office/drawing/2014/main" id="{257ABB64-E7B7-4930-8A3E-9247DCBEB765}"/>
              </a:ext>
            </a:extLst>
          </p:cNvPr>
          <p:cNvSpPr/>
          <p:nvPr userDrawn="1"/>
        </p:nvSpPr>
        <p:spPr>
          <a:xfrm>
            <a:off x="10490600" y="3034155"/>
            <a:ext cx="1203827" cy="338554"/>
          </a:xfrm>
          <a:prstGeom prst="rect">
            <a:avLst/>
          </a:prstGeom>
        </p:spPr>
        <p:txBody>
          <a:bodyPr wrap="square">
            <a:spAutoFit/>
          </a:bodyPr>
          <a:lstStyle/>
          <a:p>
            <a:pPr lvl="0">
              <a:defRPr/>
            </a:pPr>
            <a:r>
              <a:rPr lang="de-DE" sz="1600" b="0" i="0">
                <a:solidFill>
                  <a:srgbClr val="404040"/>
                </a:solidFill>
                <a:latin typeface="+mj-lt"/>
                <a:cs typeface="Times New Roman" panose="02020603050405020304" pitchFamily="18" charset="0"/>
              </a:rPr>
              <a:t>Age:</a:t>
            </a:r>
            <a:endParaRPr lang="de-DE" sz="1600" b="0" i="0">
              <a:solidFill>
                <a:srgbClr val="404040"/>
              </a:solidFill>
              <a:latin typeface="+mj-lt"/>
            </a:endParaRPr>
          </a:p>
        </p:txBody>
      </p:sp>
      <p:sp>
        <p:nvSpPr>
          <p:cNvPr id="90" name="Rechteck: abgerundete Ecken 89">
            <a:extLst>
              <a:ext uri="{FF2B5EF4-FFF2-40B4-BE49-F238E27FC236}">
                <a16:creationId xmlns:a16="http://schemas.microsoft.com/office/drawing/2014/main" id="{C4B769C0-A254-4390-81A7-0023DD2D1D7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1" name="Rechteck: abgerundete Ecken 90">
            <a:extLst>
              <a:ext uri="{FF2B5EF4-FFF2-40B4-BE49-F238E27FC236}">
                <a16:creationId xmlns:a16="http://schemas.microsoft.com/office/drawing/2014/main" id="{33D737B8-36BD-4EE4-B581-15D9D9BCE2E1}"/>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2" name="Rechteck: abgerundete Ecken 91">
            <a:extLst>
              <a:ext uri="{FF2B5EF4-FFF2-40B4-BE49-F238E27FC236}">
                <a16:creationId xmlns:a16="http://schemas.microsoft.com/office/drawing/2014/main" id="{115D389A-A99A-4EE8-946E-B02984444EE7}"/>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3" name="Rechteck: abgerundete Ecken 92">
            <a:extLst>
              <a:ext uri="{FF2B5EF4-FFF2-40B4-BE49-F238E27FC236}">
                <a16:creationId xmlns:a16="http://schemas.microsoft.com/office/drawing/2014/main" id="{5A70E21B-D37E-4AA9-83C8-BF779B885E60}"/>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4" name="Rechteck: abgerundete Ecken 93">
            <a:extLst>
              <a:ext uri="{FF2B5EF4-FFF2-40B4-BE49-F238E27FC236}">
                <a16:creationId xmlns:a16="http://schemas.microsoft.com/office/drawing/2014/main" id="{01B811A9-20F2-4556-935C-B24555CF6585}"/>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5" name="Rechteck: abgerundete Ecken 94">
            <a:extLst>
              <a:ext uri="{FF2B5EF4-FFF2-40B4-BE49-F238E27FC236}">
                <a16:creationId xmlns:a16="http://schemas.microsoft.com/office/drawing/2014/main" id="{F725A969-73D5-40FC-B6E7-6FE3C250166C}"/>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98" name="Textplatzhalter 46">
            <a:extLst>
              <a:ext uri="{FF2B5EF4-FFF2-40B4-BE49-F238E27FC236}">
                <a16:creationId xmlns:a16="http://schemas.microsoft.com/office/drawing/2014/main" id="{F9E89F84-ACB8-43B8-9932-9A89E34875BB}"/>
              </a:ext>
            </a:extLst>
          </p:cNvPr>
          <p:cNvSpPr>
            <a:spLocks noGrp="1"/>
          </p:cNvSpPr>
          <p:nvPr>
            <p:ph type="body" sz="quarter" idx="25"/>
          </p:nvPr>
        </p:nvSpPr>
        <p:spPr>
          <a:xfrm>
            <a:off x="10537252" y="3423809"/>
            <a:ext cx="908265"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99" name="Textplatzhalter 46">
            <a:extLst>
              <a:ext uri="{FF2B5EF4-FFF2-40B4-BE49-F238E27FC236}">
                <a16:creationId xmlns:a16="http://schemas.microsoft.com/office/drawing/2014/main" id="{1501E1D0-7E94-459B-9CDF-163DD2060C5C}"/>
              </a:ext>
            </a:extLst>
          </p:cNvPr>
          <p:cNvSpPr>
            <a:spLocks noGrp="1"/>
          </p:cNvSpPr>
          <p:nvPr>
            <p:ph type="body" sz="quarter" idx="26"/>
          </p:nvPr>
        </p:nvSpPr>
        <p:spPr>
          <a:xfrm>
            <a:off x="10537252" y="3911367"/>
            <a:ext cx="878967"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0" name="Textplatzhalter 46">
            <a:extLst>
              <a:ext uri="{FF2B5EF4-FFF2-40B4-BE49-F238E27FC236}">
                <a16:creationId xmlns:a16="http://schemas.microsoft.com/office/drawing/2014/main" id="{B0D23CC0-8E7F-4F8B-BA21-EE5757CB7DC0}"/>
              </a:ext>
            </a:extLst>
          </p:cNvPr>
          <p:cNvSpPr>
            <a:spLocks noGrp="1"/>
          </p:cNvSpPr>
          <p:nvPr>
            <p:ph type="body" sz="quarter" idx="27"/>
          </p:nvPr>
        </p:nvSpPr>
        <p:spPr>
          <a:xfrm>
            <a:off x="10537253" y="4398925"/>
            <a:ext cx="878966"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1" name="Textplatzhalter 46">
            <a:extLst>
              <a:ext uri="{FF2B5EF4-FFF2-40B4-BE49-F238E27FC236}">
                <a16:creationId xmlns:a16="http://schemas.microsoft.com/office/drawing/2014/main" id="{616834D9-8ABC-415B-8D96-F104C4516E27}"/>
              </a:ext>
            </a:extLst>
          </p:cNvPr>
          <p:cNvSpPr>
            <a:spLocks noGrp="1"/>
          </p:cNvSpPr>
          <p:nvPr>
            <p:ph type="body" sz="quarter" idx="28"/>
          </p:nvPr>
        </p:nvSpPr>
        <p:spPr>
          <a:xfrm>
            <a:off x="10537254" y="4886483"/>
            <a:ext cx="878966"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2" name="Textplatzhalter 46">
            <a:extLst>
              <a:ext uri="{FF2B5EF4-FFF2-40B4-BE49-F238E27FC236}">
                <a16:creationId xmlns:a16="http://schemas.microsoft.com/office/drawing/2014/main" id="{354A1410-DEF8-4BD7-825A-399F6EE4DC6E}"/>
              </a:ext>
            </a:extLst>
          </p:cNvPr>
          <p:cNvSpPr>
            <a:spLocks noGrp="1"/>
          </p:cNvSpPr>
          <p:nvPr>
            <p:ph type="body" sz="quarter" idx="29"/>
          </p:nvPr>
        </p:nvSpPr>
        <p:spPr>
          <a:xfrm>
            <a:off x="10537253" y="5374041"/>
            <a:ext cx="896911"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3" name="Textplatzhalter 46">
            <a:extLst>
              <a:ext uri="{FF2B5EF4-FFF2-40B4-BE49-F238E27FC236}">
                <a16:creationId xmlns:a16="http://schemas.microsoft.com/office/drawing/2014/main" id="{AE950E29-31EE-4EC7-A533-E5296A4DDBC6}"/>
              </a:ext>
            </a:extLst>
          </p:cNvPr>
          <p:cNvSpPr>
            <a:spLocks noGrp="1"/>
          </p:cNvSpPr>
          <p:nvPr>
            <p:ph type="body" sz="quarter" idx="30"/>
          </p:nvPr>
        </p:nvSpPr>
        <p:spPr>
          <a:xfrm>
            <a:off x="10537253" y="5861600"/>
            <a:ext cx="878966"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5" name="Textfeld 104">
            <a:extLst>
              <a:ext uri="{FF2B5EF4-FFF2-40B4-BE49-F238E27FC236}">
                <a16:creationId xmlns:a16="http://schemas.microsoft.com/office/drawing/2014/main" id="{7AE3A76B-085D-4A58-ABBE-17DCF23CF5C7}"/>
              </a:ext>
            </a:extLst>
          </p:cNvPr>
          <p:cNvSpPr txBox="1"/>
          <p:nvPr userDrawn="1"/>
        </p:nvSpPr>
        <p:spPr>
          <a:xfrm>
            <a:off x="594079" y="2389936"/>
            <a:ext cx="11169798" cy="584775"/>
          </a:xfrm>
          <a:prstGeom prst="rect">
            <a:avLst/>
          </a:prstGeom>
          <a:noFill/>
        </p:spPr>
        <p:txBody>
          <a:bodyPr wrap="square" rtlCol="0">
            <a:spAutoFit/>
          </a:bodyPr>
          <a:lstStyle/>
          <a:p>
            <a:r>
              <a:rPr lang="de-DE" sz="1600" dirty="0">
                <a:solidFill>
                  <a:schemeClr val="tx1">
                    <a:lumMod val="75000"/>
                    <a:lumOff val="25000"/>
                  </a:schemeClr>
                </a:solidFill>
                <a:latin typeface="+mj-lt"/>
              </a:rPr>
              <a:t>Every </a:t>
            </a:r>
            <a:r>
              <a:rPr lang="de-DE" sz="1600" dirty="0" err="1">
                <a:solidFill>
                  <a:schemeClr val="tx1">
                    <a:lumMod val="75000"/>
                    <a:lumOff val="25000"/>
                  </a:schemeClr>
                </a:solidFill>
                <a:latin typeface="+mj-lt"/>
              </a:rPr>
              <a:t>team</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member</a:t>
            </a:r>
            <a:r>
              <a:rPr lang="de-DE" sz="1600" dirty="0">
                <a:solidFill>
                  <a:schemeClr val="tx1">
                    <a:lumMod val="75000"/>
                    <a:lumOff val="25000"/>
                  </a:schemeClr>
                </a:solidFill>
                <a:latin typeface="+mj-lt"/>
              </a:rPr>
              <a:t> </a:t>
            </a:r>
            <a:r>
              <a:rPr lang="de-DE" sz="1600" b="1" dirty="0" err="1">
                <a:solidFill>
                  <a:schemeClr val="tx1">
                    <a:lumMod val="75000"/>
                    <a:lumOff val="25000"/>
                  </a:schemeClr>
                </a:solidFill>
                <a:latin typeface="+mj-lt"/>
              </a:rPr>
              <a:t>must</a:t>
            </a:r>
            <a:r>
              <a:rPr lang="de-DE" sz="1600" b="1" dirty="0">
                <a:solidFill>
                  <a:schemeClr val="tx1">
                    <a:lumMod val="75000"/>
                    <a:lumOff val="25000"/>
                  </a:schemeClr>
                </a:solidFill>
                <a:latin typeface="+mj-lt"/>
              </a:rPr>
              <a:t> </a:t>
            </a:r>
            <a:r>
              <a:rPr lang="de-DE" sz="1600" b="1" dirty="0" err="1">
                <a:solidFill>
                  <a:schemeClr val="tx1">
                    <a:lumMod val="75000"/>
                    <a:lumOff val="25000"/>
                  </a:schemeClr>
                </a:solidFill>
                <a:latin typeface="+mj-lt"/>
              </a:rPr>
              <a:t>be</a:t>
            </a:r>
            <a:r>
              <a:rPr lang="de-DE" sz="1600" b="1" dirty="0">
                <a:solidFill>
                  <a:schemeClr val="tx1">
                    <a:lumMod val="75000"/>
                    <a:lumOff val="25000"/>
                  </a:schemeClr>
                </a:solidFill>
                <a:latin typeface="+mj-lt"/>
              </a:rPr>
              <a:t> registered </a:t>
            </a:r>
            <a:r>
              <a:rPr lang="de-DE" sz="1600" dirty="0">
                <a:solidFill>
                  <a:schemeClr val="tx1">
                    <a:lumMod val="75000"/>
                    <a:lumOff val="25000"/>
                  </a:schemeClr>
                </a:solidFill>
                <a:latin typeface="+mj-lt"/>
              </a:rPr>
              <a:t>on </a:t>
            </a:r>
            <a:r>
              <a:rPr lang="de-DE" sz="1600" dirty="0" err="1">
                <a:solidFill>
                  <a:schemeClr val="accent2">
                    <a:lumMod val="75000"/>
                  </a:schemeClr>
                </a:solidFill>
                <a:latin typeface="+mj-lt"/>
                <a:hlinkClick r:id="rId4"/>
              </a:rPr>
              <a:t>our</a:t>
            </a:r>
            <a:r>
              <a:rPr lang="de-DE" sz="1600" dirty="0">
                <a:solidFill>
                  <a:schemeClr val="accent2">
                    <a:lumMod val="75000"/>
                  </a:schemeClr>
                </a:solidFill>
                <a:latin typeface="+mj-lt"/>
                <a:hlinkClick r:id="rId4"/>
              </a:rPr>
              <a:t> </a:t>
            </a:r>
            <a:r>
              <a:rPr lang="de-DE" sz="1600" dirty="0" err="1">
                <a:solidFill>
                  <a:schemeClr val="accent2">
                    <a:lumMod val="75000"/>
                  </a:schemeClr>
                </a:solidFill>
                <a:latin typeface="+mj-lt"/>
                <a:hlinkClick r:id="rId4"/>
              </a:rPr>
              <a:t>platform</a:t>
            </a:r>
            <a:r>
              <a:rPr lang="de-DE" sz="1600" dirty="0">
                <a:solidFill>
                  <a:schemeClr val="accent2">
                    <a:lumMod val="75000"/>
                  </a:schemeClr>
                </a:solidFill>
                <a:latin typeface="+mj-lt"/>
                <a:hlinkClick r:id="rId4"/>
              </a:rPr>
              <a:t> </a:t>
            </a:r>
            <a:r>
              <a:rPr lang="de-DE" sz="1600" dirty="0" err="1">
                <a:solidFill>
                  <a:schemeClr val="tx1">
                    <a:lumMod val="75000"/>
                    <a:lumOff val="25000"/>
                  </a:schemeClr>
                </a:solidFill>
                <a:latin typeface="+mj-lt"/>
              </a:rPr>
              <a:t>with</a:t>
            </a:r>
            <a:r>
              <a:rPr lang="de-DE" sz="1600" dirty="0">
                <a:solidFill>
                  <a:schemeClr val="tx1">
                    <a:lumMod val="75000"/>
                    <a:lumOff val="25000"/>
                  </a:schemeClr>
                </a:solidFill>
                <a:latin typeface="+mj-lt"/>
              </a:rPr>
              <a:t> a valid E-Mail </a:t>
            </a:r>
            <a:r>
              <a:rPr lang="de-DE" sz="1600" dirty="0" err="1">
                <a:solidFill>
                  <a:schemeClr val="tx1">
                    <a:lumMod val="75000"/>
                    <a:lumOff val="25000"/>
                  </a:schemeClr>
                </a:solidFill>
                <a:latin typeface="+mj-lt"/>
              </a:rPr>
              <a:t>to</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which</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we</a:t>
            </a:r>
            <a:r>
              <a:rPr lang="de-DE" sz="1600" dirty="0">
                <a:solidFill>
                  <a:schemeClr val="tx1">
                    <a:lumMod val="75000"/>
                    <a:lumOff val="25000"/>
                  </a:schemeClr>
                </a:solidFill>
                <a:latin typeface="+mj-lt"/>
              </a:rPr>
              <a:t> will send all </a:t>
            </a:r>
            <a:r>
              <a:rPr lang="de-DE" sz="1600" dirty="0" err="1">
                <a:solidFill>
                  <a:schemeClr val="tx1">
                    <a:lumMod val="75000"/>
                    <a:lumOff val="25000"/>
                  </a:schemeClr>
                </a:solidFill>
                <a:latin typeface="+mj-lt"/>
              </a:rPr>
              <a:t>information</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during</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the</a:t>
            </a:r>
            <a:r>
              <a:rPr lang="de-DE" sz="1600" dirty="0">
                <a:solidFill>
                  <a:schemeClr val="tx1">
                    <a:lumMod val="75000"/>
                    <a:lumOff val="25000"/>
                  </a:schemeClr>
                </a:solidFill>
                <a:latin typeface="+mj-lt"/>
              </a:rPr>
              <a:t> </a:t>
            </a:r>
            <a:r>
              <a:rPr lang="de-DE" sz="1600" dirty="0" err="1">
                <a:solidFill>
                  <a:schemeClr val="tx1">
                    <a:lumMod val="75000"/>
                    <a:lumOff val="25000"/>
                  </a:schemeClr>
                </a:solidFill>
                <a:latin typeface="+mj-lt"/>
              </a:rPr>
              <a:t>whole</a:t>
            </a:r>
            <a:r>
              <a:rPr lang="de-DE" sz="1600" dirty="0">
                <a:solidFill>
                  <a:schemeClr val="tx1">
                    <a:lumMod val="75000"/>
                    <a:lumOff val="25000"/>
                  </a:schemeClr>
                </a:solidFill>
                <a:latin typeface="+mj-lt"/>
              </a:rPr>
              <a:t> Challenge.</a:t>
            </a:r>
          </a:p>
        </p:txBody>
      </p:sp>
      <p:sp>
        <p:nvSpPr>
          <p:cNvPr id="106" name="Textplatzhalter 46">
            <a:extLst>
              <a:ext uri="{FF2B5EF4-FFF2-40B4-BE49-F238E27FC236}">
                <a16:creationId xmlns:a16="http://schemas.microsoft.com/office/drawing/2014/main" id="{AA048E13-AA6F-4BA7-97D0-23E15123DEDD}"/>
              </a:ext>
            </a:extLst>
          </p:cNvPr>
          <p:cNvSpPr>
            <a:spLocks noGrp="1"/>
          </p:cNvSpPr>
          <p:nvPr>
            <p:ph type="body" sz="quarter" idx="31"/>
          </p:nvPr>
        </p:nvSpPr>
        <p:spPr>
          <a:xfrm>
            <a:off x="639768" y="3917666"/>
            <a:ext cx="4526974"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7" name="Rechteck: abgerundete Ecken 106">
            <a:extLst>
              <a:ext uri="{FF2B5EF4-FFF2-40B4-BE49-F238E27FC236}">
                <a16:creationId xmlns:a16="http://schemas.microsoft.com/office/drawing/2014/main" id="{C75390C0-AF1B-4CCA-B465-9AC2AB73AE2F}"/>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08" name="Textplatzhalter 46">
            <a:extLst>
              <a:ext uri="{FF2B5EF4-FFF2-40B4-BE49-F238E27FC236}">
                <a16:creationId xmlns:a16="http://schemas.microsoft.com/office/drawing/2014/main" id="{873E0599-0938-4DD9-B7CA-974D82867DF3}"/>
              </a:ext>
            </a:extLst>
          </p:cNvPr>
          <p:cNvSpPr>
            <a:spLocks noGrp="1"/>
          </p:cNvSpPr>
          <p:nvPr>
            <p:ph type="body" sz="quarter" idx="32"/>
          </p:nvPr>
        </p:nvSpPr>
        <p:spPr>
          <a:xfrm>
            <a:off x="639768" y="3431334"/>
            <a:ext cx="4526974"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09" name="Rechteck: abgerundete Ecken 108">
            <a:extLst>
              <a:ext uri="{FF2B5EF4-FFF2-40B4-BE49-F238E27FC236}">
                <a16:creationId xmlns:a16="http://schemas.microsoft.com/office/drawing/2014/main" id="{BD0A65F7-E8A5-4AB5-B795-5D0CEF93A23A}"/>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10" name="Rechteck: abgerundete Ecken 109">
            <a:extLst>
              <a:ext uri="{FF2B5EF4-FFF2-40B4-BE49-F238E27FC236}">
                <a16:creationId xmlns:a16="http://schemas.microsoft.com/office/drawing/2014/main" id="{CD4D777B-014A-405C-AFC6-42BE29ADE928}"/>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11" name="Rechteck: abgerundete Ecken 110">
            <a:extLst>
              <a:ext uri="{FF2B5EF4-FFF2-40B4-BE49-F238E27FC236}">
                <a16:creationId xmlns:a16="http://schemas.microsoft.com/office/drawing/2014/main" id="{ED68237C-9276-4960-AB27-BA7978E4CB88}"/>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12" name="Rechteck: abgerundete Ecken 111">
            <a:extLst>
              <a:ext uri="{FF2B5EF4-FFF2-40B4-BE49-F238E27FC236}">
                <a16:creationId xmlns:a16="http://schemas.microsoft.com/office/drawing/2014/main" id="{AB16CBF7-6505-42F5-8AF1-185C78C493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13" name="Rechteck: abgerundete Ecken 112">
            <a:extLst>
              <a:ext uri="{FF2B5EF4-FFF2-40B4-BE49-F238E27FC236}">
                <a16:creationId xmlns:a16="http://schemas.microsoft.com/office/drawing/2014/main" id="{91224E54-20CC-4C05-94C8-41E05BA4E913}"/>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404040"/>
              </a:solidFill>
              <a:latin typeface="+mj-lt"/>
            </a:endParaRPr>
          </a:p>
        </p:txBody>
      </p:sp>
      <p:sp>
        <p:nvSpPr>
          <p:cNvPr id="114" name="Textplatzhalter 46">
            <a:extLst>
              <a:ext uri="{FF2B5EF4-FFF2-40B4-BE49-F238E27FC236}">
                <a16:creationId xmlns:a16="http://schemas.microsoft.com/office/drawing/2014/main" id="{493B5120-9F4D-4E58-8905-EF6A8525169F}"/>
              </a:ext>
            </a:extLst>
          </p:cNvPr>
          <p:cNvSpPr>
            <a:spLocks noGrp="1"/>
          </p:cNvSpPr>
          <p:nvPr>
            <p:ph type="body" sz="quarter" idx="33"/>
          </p:nvPr>
        </p:nvSpPr>
        <p:spPr>
          <a:xfrm>
            <a:off x="5592343" y="5369137"/>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115" name="Textplatzhalter 46">
            <a:extLst>
              <a:ext uri="{FF2B5EF4-FFF2-40B4-BE49-F238E27FC236}">
                <a16:creationId xmlns:a16="http://schemas.microsoft.com/office/drawing/2014/main" id="{45BD2F79-1CB6-4338-9A63-80928D08CC89}"/>
              </a:ext>
            </a:extLst>
          </p:cNvPr>
          <p:cNvSpPr>
            <a:spLocks noGrp="1"/>
          </p:cNvSpPr>
          <p:nvPr>
            <p:ph type="body" sz="quarter" idx="34"/>
          </p:nvPr>
        </p:nvSpPr>
        <p:spPr>
          <a:xfrm>
            <a:off x="5592343" y="4882805"/>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116" name="Textplatzhalter 46">
            <a:extLst>
              <a:ext uri="{FF2B5EF4-FFF2-40B4-BE49-F238E27FC236}">
                <a16:creationId xmlns:a16="http://schemas.microsoft.com/office/drawing/2014/main" id="{C1F0AB56-7966-46D6-AF8D-ADD130E62BD0}"/>
              </a:ext>
            </a:extLst>
          </p:cNvPr>
          <p:cNvSpPr>
            <a:spLocks noGrp="1"/>
          </p:cNvSpPr>
          <p:nvPr>
            <p:ph type="body" sz="quarter" idx="35"/>
          </p:nvPr>
        </p:nvSpPr>
        <p:spPr>
          <a:xfrm>
            <a:off x="5592343" y="5855467"/>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117" name="Textplatzhalter 46">
            <a:extLst>
              <a:ext uri="{FF2B5EF4-FFF2-40B4-BE49-F238E27FC236}">
                <a16:creationId xmlns:a16="http://schemas.microsoft.com/office/drawing/2014/main" id="{35BC6D87-2DBB-4227-9D68-107F087EE955}"/>
              </a:ext>
            </a:extLst>
          </p:cNvPr>
          <p:cNvSpPr>
            <a:spLocks noGrp="1"/>
          </p:cNvSpPr>
          <p:nvPr>
            <p:ph type="body" sz="quarter" idx="36"/>
          </p:nvPr>
        </p:nvSpPr>
        <p:spPr>
          <a:xfrm>
            <a:off x="5592343" y="4396473"/>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118" name="Textplatzhalter 46">
            <a:extLst>
              <a:ext uri="{FF2B5EF4-FFF2-40B4-BE49-F238E27FC236}">
                <a16:creationId xmlns:a16="http://schemas.microsoft.com/office/drawing/2014/main" id="{719462C4-FC32-43DD-A6B1-8B89298B04E5}"/>
              </a:ext>
            </a:extLst>
          </p:cNvPr>
          <p:cNvSpPr>
            <a:spLocks noGrp="1"/>
          </p:cNvSpPr>
          <p:nvPr>
            <p:ph type="body" sz="quarter" idx="37"/>
          </p:nvPr>
        </p:nvSpPr>
        <p:spPr>
          <a:xfrm>
            <a:off x="5592343" y="3910141"/>
            <a:ext cx="4526974" cy="338315"/>
          </a:xfrm>
        </p:spPr>
        <p:txBody>
          <a:bodyPr>
            <a:noAutofit/>
          </a:bodyPr>
          <a:lstStyle>
            <a:lvl1pPr marL="0" indent="0">
              <a:buNone/>
              <a:defRPr sz="1200" b="0" i="0">
                <a:solidFill>
                  <a:srgbClr val="404040"/>
                </a:solidFill>
                <a:latin typeface="+mj-lt"/>
              </a:defRPr>
            </a:lvl1pPr>
          </a:lstStyle>
          <a:p>
            <a:pPr lvl="0"/>
            <a:endParaRPr lang="de-DE"/>
          </a:p>
        </p:txBody>
      </p:sp>
      <p:sp>
        <p:nvSpPr>
          <p:cNvPr id="119" name="Rechteck: abgerundete Ecken 118">
            <a:extLst>
              <a:ext uri="{FF2B5EF4-FFF2-40B4-BE49-F238E27FC236}">
                <a16:creationId xmlns:a16="http://schemas.microsoft.com/office/drawing/2014/main" id="{ACF042AB-75DF-4F99-BCF7-502952629FC3}"/>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20" name="Textplatzhalter 46">
            <a:extLst>
              <a:ext uri="{FF2B5EF4-FFF2-40B4-BE49-F238E27FC236}">
                <a16:creationId xmlns:a16="http://schemas.microsoft.com/office/drawing/2014/main" id="{9B3D2EB7-2DD5-44F5-A2D9-BE887E10E29E}"/>
              </a:ext>
            </a:extLst>
          </p:cNvPr>
          <p:cNvSpPr>
            <a:spLocks noGrp="1"/>
          </p:cNvSpPr>
          <p:nvPr>
            <p:ph type="body" sz="quarter" idx="38"/>
          </p:nvPr>
        </p:nvSpPr>
        <p:spPr>
          <a:xfrm>
            <a:off x="5592343" y="3423809"/>
            <a:ext cx="4526974" cy="338315"/>
          </a:xfrm>
        </p:spPr>
        <p:txBody>
          <a:bodyPr>
            <a:noAutofit/>
          </a:bodyPr>
          <a:lstStyle>
            <a:lvl1pPr marL="0" indent="0">
              <a:buNone/>
              <a:defRPr sz="1200" b="0" i="0">
                <a:solidFill>
                  <a:srgbClr val="404040"/>
                </a:solidFill>
                <a:latin typeface="+mj-lt"/>
              </a:defRPr>
            </a:lvl1pPr>
          </a:lstStyle>
          <a:p>
            <a:pPr lvl="0"/>
            <a:endParaRPr lang="de-DE" dirty="0"/>
          </a:p>
        </p:txBody>
      </p:sp>
      <p:sp>
        <p:nvSpPr>
          <p:cNvPr id="121" name="Textplatzhalter 46">
            <a:extLst>
              <a:ext uri="{FF2B5EF4-FFF2-40B4-BE49-F238E27FC236}">
                <a16:creationId xmlns:a16="http://schemas.microsoft.com/office/drawing/2014/main" id="{6B66CDE6-A5CF-435A-ADCD-045CD07759E5}"/>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mj-lt"/>
              </a:defRPr>
            </a:lvl1pPr>
          </a:lstStyle>
          <a:p>
            <a:pPr lvl="0"/>
            <a:r>
              <a:rPr lang="de-DE"/>
              <a:t>1.</a:t>
            </a:r>
          </a:p>
          <a:p>
            <a:pPr lvl="0"/>
            <a:endParaRPr lang="de-DE"/>
          </a:p>
        </p:txBody>
      </p:sp>
      <p:sp>
        <p:nvSpPr>
          <p:cNvPr id="122" name="Textplatzhalter 46">
            <a:extLst>
              <a:ext uri="{FF2B5EF4-FFF2-40B4-BE49-F238E27FC236}">
                <a16:creationId xmlns:a16="http://schemas.microsoft.com/office/drawing/2014/main" id="{ADD41506-6BD7-472A-9446-5A91163811F9}"/>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mj-lt"/>
              </a:defRPr>
            </a:lvl1pPr>
          </a:lstStyle>
          <a:p>
            <a:pPr lvl="0"/>
            <a:r>
              <a:rPr lang="de-DE"/>
              <a:t>2.</a:t>
            </a:r>
          </a:p>
          <a:p>
            <a:pPr lvl="0"/>
            <a:endParaRPr lang="de-DE"/>
          </a:p>
        </p:txBody>
      </p:sp>
      <p:sp>
        <p:nvSpPr>
          <p:cNvPr id="123" name="Textplatzhalter 46">
            <a:extLst>
              <a:ext uri="{FF2B5EF4-FFF2-40B4-BE49-F238E27FC236}">
                <a16:creationId xmlns:a16="http://schemas.microsoft.com/office/drawing/2014/main" id="{D27C7BF1-C328-44BF-B5A6-8DF23BD0CD52}"/>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mj-lt"/>
              </a:defRPr>
            </a:lvl1pPr>
          </a:lstStyle>
          <a:p>
            <a:pPr lvl="0"/>
            <a:r>
              <a:rPr lang="de-DE"/>
              <a:t>3.</a:t>
            </a:r>
          </a:p>
          <a:p>
            <a:pPr lvl="0"/>
            <a:endParaRPr lang="de-DE"/>
          </a:p>
        </p:txBody>
      </p:sp>
      <p:sp>
        <p:nvSpPr>
          <p:cNvPr id="124" name="Textplatzhalter 46">
            <a:extLst>
              <a:ext uri="{FF2B5EF4-FFF2-40B4-BE49-F238E27FC236}">
                <a16:creationId xmlns:a16="http://schemas.microsoft.com/office/drawing/2014/main" id="{1B5B304A-CC48-418A-A7FD-76FA2E44FE5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mj-lt"/>
              </a:defRPr>
            </a:lvl1pPr>
          </a:lstStyle>
          <a:p>
            <a:pPr lvl="0"/>
            <a:r>
              <a:rPr lang="de-DE"/>
              <a:t>4.</a:t>
            </a:r>
          </a:p>
          <a:p>
            <a:pPr lvl="0"/>
            <a:endParaRPr lang="de-DE"/>
          </a:p>
        </p:txBody>
      </p:sp>
      <p:sp>
        <p:nvSpPr>
          <p:cNvPr id="125" name="Textplatzhalter 46">
            <a:extLst>
              <a:ext uri="{FF2B5EF4-FFF2-40B4-BE49-F238E27FC236}">
                <a16:creationId xmlns:a16="http://schemas.microsoft.com/office/drawing/2014/main" id="{C765D8A6-803E-4C1C-8782-7BD64DB8C91A}"/>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mj-lt"/>
              </a:defRPr>
            </a:lvl1pPr>
          </a:lstStyle>
          <a:p>
            <a:pPr lvl="0"/>
            <a:r>
              <a:rPr lang="de-DE"/>
              <a:t>5.</a:t>
            </a:r>
          </a:p>
          <a:p>
            <a:pPr lvl="0"/>
            <a:endParaRPr lang="de-DE"/>
          </a:p>
        </p:txBody>
      </p:sp>
      <p:sp>
        <p:nvSpPr>
          <p:cNvPr id="126" name="Textplatzhalter 46">
            <a:extLst>
              <a:ext uri="{FF2B5EF4-FFF2-40B4-BE49-F238E27FC236}">
                <a16:creationId xmlns:a16="http://schemas.microsoft.com/office/drawing/2014/main" id="{6920848E-F287-4EF9-9EC2-CE10AD7B0F12}"/>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mj-lt"/>
              </a:defRPr>
            </a:lvl1pPr>
          </a:lstStyle>
          <a:p>
            <a:pPr lvl="0"/>
            <a:r>
              <a:rPr lang="de-DE"/>
              <a:t>6.</a:t>
            </a:r>
          </a:p>
          <a:p>
            <a:pPr lvl="0"/>
            <a:endParaRPr lang="de-DE"/>
          </a:p>
        </p:txBody>
      </p:sp>
      <p:sp>
        <p:nvSpPr>
          <p:cNvPr id="127" name="Textfeld 126">
            <a:extLst>
              <a:ext uri="{FF2B5EF4-FFF2-40B4-BE49-F238E27FC236}">
                <a16:creationId xmlns:a16="http://schemas.microsoft.com/office/drawing/2014/main" id="{9A1DF6BA-6E0F-4FFB-AED7-75A6B2D49BA1}"/>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128" name="Textfeld 127">
            <a:extLst>
              <a:ext uri="{FF2B5EF4-FFF2-40B4-BE49-F238E27FC236}">
                <a16:creationId xmlns:a16="http://schemas.microsoft.com/office/drawing/2014/main" id="{300A8F2B-C70B-4CA5-BC98-DE0F9BA7421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Tree>
    <p:extLst>
      <p:ext uri="{BB962C8B-B14F-4D97-AF65-F5344CB8AC3E}">
        <p14:creationId xmlns:p14="http://schemas.microsoft.com/office/powerpoint/2010/main" val="10679882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pic>
        <p:nvPicPr>
          <p:cNvPr id="39" name="Grafik 38" descr="Ein Bild, das schwarz, dunkel, Grill enthält.&#10;&#10;Automatisch generierte Beschreibung">
            <a:extLst>
              <a:ext uri="{FF2B5EF4-FFF2-40B4-BE49-F238E27FC236}">
                <a16:creationId xmlns:a16="http://schemas.microsoft.com/office/drawing/2014/main" id="{60405B9F-5986-4298-9A52-77D894372F5B}"/>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5" name="Textfeld 4">
            <a:extLst>
              <a:ext uri="{FF2B5EF4-FFF2-40B4-BE49-F238E27FC236}">
                <a16:creationId xmlns:a16="http://schemas.microsoft.com/office/drawing/2014/main" id="{95F0B00B-06DF-41F8-9940-A238F330A08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6" name="Textfeld 5">
            <a:extLst>
              <a:ext uri="{FF2B5EF4-FFF2-40B4-BE49-F238E27FC236}">
                <a16:creationId xmlns:a16="http://schemas.microsoft.com/office/drawing/2014/main" id="{8892C0BA-2424-4E1D-BF98-A65159DDE343}"/>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pic>
        <p:nvPicPr>
          <p:cNvPr id="40" name="Grafik 39">
            <a:extLst>
              <a:ext uri="{FF2B5EF4-FFF2-40B4-BE49-F238E27FC236}">
                <a16:creationId xmlns:a16="http://schemas.microsoft.com/office/drawing/2014/main" id="{6D30EE1E-6DEB-46D6-B093-38290CBECC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
        <p:nvSpPr>
          <p:cNvPr id="41" name="Rechteck: abgerundete Ecken 40">
            <a:extLst>
              <a:ext uri="{FF2B5EF4-FFF2-40B4-BE49-F238E27FC236}">
                <a16:creationId xmlns:a16="http://schemas.microsoft.com/office/drawing/2014/main" id="{3220EB33-FA51-4BDF-B87C-56D6BEDCB99B}"/>
              </a:ext>
            </a:extLst>
          </p:cNvPr>
          <p:cNvSpPr/>
          <p:nvPr userDrawn="1"/>
        </p:nvSpPr>
        <p:spPr>
          <a:xfrm>
            <a:off x="4121143" y="29479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2" name="Rechteck: abgerundete Ecken 41">
            <a:extLst>
              <a:ext uri="{FF2B5EF4-FFF2-40B4-BE49-F238E27FC236}">
                <a16:creationId xmlns:a16="http://schemas.microsoft.com/office/drawing/2014/main" id="{CEA8B987-D765-4368-8005-953C684CBD7D}"/>
              </a:ext>
            </a:extLst>
          </p:cNvPr>
          <p:cNvSpPr/>
          <p:nvPr userDrawn="1"/>
        </p:nvSpPr>
        <p:spPr>
          <a:xfrm>
            <a:off x="4121143" y="24705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3" name="Rechteck 42">
            <a:extLst>
              <a:ext uri="{FF2B5EF4-FFF2-40B4-BE49-F238E27FC236}">
                <a16:creationId xmlns:a16="http://schemas.microsoft.com/office/drawing/2014/main" id="{B0105C3C-CDD7-4A1A-8833-F21C902E5E9F}"/>
              </a:ext>
            </a:extLst>
          </p:cNvPr>
          <p:cNvSpPr/>
          <p:nvPr userDrawn="1"/>
        </p:nvSpPr>
        <p:spPr>
          <a:xfrm>
            <a:off x="664108" y="1532180"/>
            <a:ext cx="4623864" cy="338554"/>
          </a:xfrm>
          <a:prstGeom prst="rect">
            <a:avLst/>
          </a:prstGeom>
        </p:spPr>
        <p:txBody>
          <a:bodyPr wrap="square">
            <a:spAutoFit/>
          </a:bodyPr>
          <a:lstStyle/>
          <a:p>
            <a:pPr lvl="0">
              <a:defRPr/>
            </a:pPr>
            <a:r>
              <a:rPr lang="de-DE" sz="1600" b="0">
                <a:solidFill>
                  <a:schemeClr val="tx1">
                    <a:lumMod val="75000"/>
                    <a:lumOff val="25000"/>
                  </a:schemeClr>
                </a:solidFill>
                <a:latin typeface="+mj-lt"/>
                <a:cs typeface="Times New Roman" panose="02020603050405020304" pitchFamily="18" charset="0"/>
              </a:rPr>
              <a:t> City &amp; Country:</a:t>
            </a:r>
            <a:endParaRPr lang="de-DE" sz="1600" b="0">
              <a:solidFill>
                <a:schemeClr val="tx1">
                  <a:lumMod val="75000"/>
                  <a:lumOff val="25000"/>
                </a:schemeClr>
              </a:solidFill>
              <a:latin typeface="+mj-lt"/>
            </a:endParaRPr>
          </a:p>
        </p:txBody>
      </p:sp>
      <p:sp>
        <p:nvSpPr>
          <p:cNvPr id="44" name="Rechteck: abgerundete Ecken 43">
            <a:extLst>
              <a:ext uri="{FF2B5EF4-FFF2-40B4-BE49-F238E27FC236}">
                <a16:creationId xmlns:a16="http://schemas.microsoft.com/office/drawing/2014/main" id="{9E031923-73F2-47D7-B1DB-2D1C1D09E489}"/>
              </a:ext>
            </a:extLst>
          </p:cNvPr>
          <p:cNvSpPr/>
          <p:nvPr userDrawn="1"/>
        </p:nvSpPr>
        <p:spPr>
          <a:xfrm>
            <a:off x="801963" y="34240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5" name="Rechteck: abgerundete Ecken 44">
            <a:extLst>
              <a:ext uri="{FF2B5EF4-FFF2-40B4-BE49-F238E27FC236}">
                <a16:creationId xmlns:a16="http://schemas.microsoft.com/office/drawing/2014/main" id="{B3C3ADE0-B879-4478-BE13-8CEEBFAA62C8}"/>
              </a:ext>
            </a:extLst>
          </p:cNvPr>
          <p:cNvSpPr/>
          <p:nvPr userDrawn="1"/>
        </p:nvSpPr>
        <p:spPr>
          <a:xfrm>
            <a:off x="801963" y="39020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6" name="Rechteck: abgerundete Ecken 45">
            <a:extLst>
              <a:ext uri="{FF2B5EF4-FFF2-40B4-BE49-F238E27FC236}">
                <a16:creationId xmlns:a16="http://schemas.microsoft.com/office/drawing/2014/main" id="{DA0A3376-B48C-4145-B7CD-70E1DB0168DF}"/>
              </a:ext>
            </a:extLst>
          </p:cNvPr>
          <p:cNvSpPr/>
          <p:nvPr userDrawn="1"/>
        </p:nvSpPr>
        <p:spPr>
          <a:xfrm>
            <a:off x="801963" y="43800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7" name="Rechteck: abgerundete Ecken 46">
            <a:extLst>
              <a:ext uri="{FF2B5EF4-FFF2-40B4-BE49-F238E27FC236}">
                <a16:creationId xmlns:a16="http://schemas.microsoft.com/office/drawing/2014/main" id="{C679E1FA-2D9D-4D09-B3DC-EA8769BDA9E7}"/>
              </a:ext>
            </a:extLst>
          </p:cNvPr>
          <p:cNvSpPr/>
          <p:nvPr userDrawn="1"/>
        </p:nvSpPr>
        <p:spPr>
          <a:xfrm>
            <a:off x="801963" y="29460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8" name="Rechteck: abgerundete Ecken 47">
            <a:extLst>
              <a:ext uri="{FF2B5EF4-FFF2-40B4-BE49-F238E27FC236}">
                <a16:creationId xmlns:a16="http://schemas.microsoft.com/office/drawing/2014/main" id="{C371DEF5-334D-4D47-8D60-728BDCC83058}"/>
              </a:ext>
            </a:extLst>
          </p:cNvPr>
          <p:cNvSpPr/>
          <p:nvPr userDrawn="1"/>
        </p:nvSpPr>
        <p:spPr>
          <a:xfrm>
            <a:off x="801963" y="24680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49" name="Rechteck: abgerundete Ecken 48">
            <a:extLst>
              <a:ext uri="{FF2B5EF4-FFF2-40B4-BE49-F238E27FC236}">
                <a16:creationId xmlns:a16="http://schemas.microsoft.com/office/drawing/2014/main" id="{96909D17-08B9-4A19-8D01-33828FCC6565}"/>
              </a:ext>
            </a:extLst>
          </p:cNvPr>
          <p:cNvSpPr/>
          <p:nvPr userDrawn="1"/>
        </p:nvSpPr>
        <p:spPr>
          <a:xfrm>
            <a:off x="801963" y="19932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0" name="Rechteck 49">
            <a:extLst>
              <a:ext uri="{FF2B5EF4-FFF2-40B4-BE49-F238E27FC236}">
                <a16:creationId xmlns:a16="http://schemas.microsoft.com/office/drawing/2014/main" id="{8C47BAFA-03CE-4786-A525-61B44C0F231E}"/>
              </a:ext>
            </a:extLst>
          </p:cNvPr>
          <p:cNvSpPr/>
          <p:nvPr userDrawn="1"/>
        </p:nvSpPr>
        <p:spPr>
          <a:xfrm>
            <a:off x="4046927" y="1532180"/>
            <a:ext cx="2566620" cy="338554"/>
          </a:xfrm>
          <a:prstGeom prst="rect">
            <a:avLst/>
          </a:prstGeom>
        </p:spPr>
        <p:txBody>
          <a:bodyPr wrap="square">
            <a:spAutoFit/>
          </a:bodyPr>
          <a:lstStyle/>
          <a:p>
            <a:pPr lvl="0">
              <a:defRPr/>
            </a:pPr>
            <a:r>
              <a:rPr lang="de-DE" sz="1600" b="0" dirty="0">
                <a:solidFill>
                  <a:schemeClr val="tx1">
                    <a:lumMod val="75000"/>
                    <a:lumOff val="25000"/>
                  </a:schemeClr>
                </a:solidFill>
                <a:latin typeface="+mj-lt"/>
                <a:cs typeface="Times New Roman" panose="02020603050405020304" pitchFamily="18" charset="0"/>
              </a:rPr>
              <a:t>University &amp; </a:t>
            </a:r>
            <a:r>
              <a:rPr lang="de-DE" sz="1600" b="0" dirty="0" err="1">
                <a:solidFill>
                  <a:schemeClr val="tx1">
                    <a:lumMod val="75000"/>
                    <a:lumOff val="25000"/>
                  </a:schemeClr>
                </a:solidFill>
                <a:latin typeface="+mj-lt"/>
                <a:cs typeface="Times New Roman" panose="02020603050405020304" pitchFamily="18" charset="0"/>
              </a:rPr>
              <a:t>Discipline</a:t>
            </a:r>
            <a:endParaRPr lang="de-DE" sz="1600" b="0" dirty="0">
              <a:solidFill>
                <a:schemeClr val="tx1">
                  <a:lumMod val="75000"/>
                  <a:lumOff val="25000"/>
                </a:schemeClr>
              </a:solidFill>
              <a:latin typeface="+mj-lt"/>
            </a:endParaRPr>
          </a:p>
        </p:txBody>
      </p:sp>
      <p:sp>
        <p:nvSpPr>
          <p:cNvPr id="51" name="Rechteck: abgerundete Ecken 50">
            <a:extLst>
              <a:ext uri="{FF2B5EF4-FFF2-40B4-BE49-F238E27FC236}">
                <a16:creationId xmlns:a16="http://schemas.microsoft.com/office/drawing/2014/main" id="{38E45DE0-F4C4-418E-8E7B-F13E8B05EA8D}"/>
              </a:ext>
            </a:extLst>
          </p:cNvPr>
          <p:cNvSpPr/>
          <p:nvPr userDrawn="1"/>
        </p:nvSpPr>
        <p:spPr>
          <a:xfrm>
            <a:off x="4121143" y="34253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2" name="Rechteck: abgerundete Ecken 51">
            <a:extLst>
              <a:ext uri="{FF2B5EF4-FFF2-40B4-BE49-F238E27FC236}">
                <a16:creationId xmlns:a16="http://schemas.microsoft.com/office/drawing/2014/main" id="{C7186ADF-21BA-451B-9555-6628C0809849}"/>
              </a:ext>
            </a:extLst>
          </p:cNvPr>
          <p:cNvSpPr/>
          <p:nvPr userDrawn="1"/>
        </p:nvSpPr>
        <p:spPr>
          <a:xfrm>
            <a:off x="4121143" y="39026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3" name="Rechteck: abgerundete Ecken 52">
            <a:extLst>
              <a:ext uri="{FF2B5EF4-FFF2-40B4-BE49-F238E27FC236}">
                <a16:creationId xmlns:a16="http://schemas.microsoft.com/office/drawing/2014/main" id="{EDEAE497-E5E6-4BBD-8B19-FED2A7034E09}"/>
              </a:ext>
            </a:extLst>
          </p:cNvPr>
          <p:cNvSpPr/>
          <p:nvPr userDrawn="1"/>
        </p:nvSpPr>
        <p:spPr>
          <a:xfrm>
            <a:off x="4121143" y="43800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4" name="Rechteck: abgerundete Ecken 53">
            <a:extLst>
              <a:ext uri="{FF2B5EF4-FFF2-40B4-BE49-F238E27FC236}">
                <a16:creationId xmlns:a16="http://schemas.microsoft.com/office/drawing/2014/main" id="{98744C1F-D4B9-48DA-989A-E8D2249069E6}"/>
              </a:ext>
            </a:extLst>
          </p:cNvPr>
          <p:cNvSpPr/>
          <p:nvPr userDrawn="1"/>
        </p:nvSpPr>
        <p:spPr>
          <a:xfrm>
            <a:off x="4121143" y="19932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5" name="Rechteck 54">
            <a:extLst>
              <a:ext uri="{FF2B5EF4-FFF2-40B4-BE49-F238E27FC236}">
                <a16:creationId xmlns:a16="http://schemas.microsoft.com/office/drawing/2014/main" id="{1D31F4EB-C268-44CF-89A9-15FBDA4ACF31}"/>
              </a:ext>
            </a:extLst>
          </p:cNvPr>
          <p:cNvSpPr/>
          <p:nvPr userDrawn="1"/>
        </p:nvSpPr>
        <p:spPr>
          <a:xfrm>
            <a:off x="8989493" y="1532180"/>
            <a:ext cx="2419094" cy="338554"/>
          </a:xfrm>
          <a:prstGeom prst="rect">
            <a:avLst/>
          </a:prstGeom>
        </p:spPr>
        <p:txBody>
          <a:bodyPr wrap="square">
            <a:spAutoFit/>
          </a:bodyPr>
          <a:lstStyle/>
          <a:p>
            <a:pPr lvl="0">
              <a:defRPr/>
            </a:pPr>
            <a:r>
              <a:rPr lang="de-DE" sz="1600" b="0" dirty="0">
                <a:solidFill>
                  <a:schemeClr val="tx1">
                    <a:lumMod val="75000"/>
                    <a:lumOff val="25000"/>
                  </a:schemeClr>
                </a:solidFill>
                <a:latin typeface="+mj-lt"/>
                <a:cs typeface="Times New Roman" panose="02020603050405020304" pitchFamily="18" charset="0"/>
              </a:rPr>
              <a:t>Company &amp; Job</a:t>
            </a:r>
            <a:r>
              <a:rPr lang="de-DE" sz="1600" b="0" dirty="0">
                <a:latin typeface="+mj-lt"/>
                <a:cs typeface="Times New Roman" panose="02020603050405020304" pitchFamily="18" charset="0"/>
              </a:rPr>
              <a:t>:</a:t>
            </a:r>
            <a:endParaRPr lang="de-DE" sz="1600" b="0" dirty="0">
              <a:latin typeface="+mj-lt"/>
            </a:endParaRPr>
          </a:p>
        </p:txBody>
      </p:sp>
      <p:sp>
        <p:nvSpPr>
          <p:cNvPr id="56" name="Rechteck: abgerundete Ecken 55">
            <a:extLst>
              <a:ext uri="{FF2B5EF4-FFF2-40B4-BE49-F238E27FC236}">
                <a16:creationId xmlns:a16="http://schemas.microsoft.com/office/drawing/2014/main" id="{026DE67D-2297-4B6D-B92A-AA726FF4D06C}"/>
              </a:ext>
            </a:extLst>
          </p:cNvPr>
          <p:cNvSpPr/>
          <p:nvPr userDrawn="1"/>
        </p:nvSpPr>
        <p:spPr>
          <a:xfrm>
            <a:off x="8980917" y="29479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7" name="Rechteck: abgerundete Ecken 56">
            <a:extLst>
              <a:ext uri="{FF2B5EF4-FFF2-40B4-BE49-F238E27FC236}">
                <a16:creationId xmlns:a16="http://schemas.microsoft.com/office/drawing/2014/main" id="{A7A3DF5A-403F-4A5C-871C-7C710FC0E0DA}"/>
              </a:ext>
            </a:extLst>
          </p:cNvPr>
          <p:cNvSpPr/>
          <p:nvPr userDrawn="1"/>
        </p:nvSpPr>
        <p:spPr>
          <a:xfrm>
            <a:off x="8980917" y="39026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8" name="Rechteck: abgerundete Ecken 57">
            <a:extLst>
              <a:ext uri="{FF2B5EF4-FFF2-40B4-BE49-F238E27FC236}">
                <a16:creationId xmlns:a16="http://schemas.microsoft.com/office/drawing/2014/main" id="{E2A1D76F-62CF-42BF-8E07-3BE1D8CA0F7B}"/>
              </a:ext>
            </a:extLst>
          </p:cNvPr>
          <p:cNvSpPr/>
          <p:nvPr userDrawn="1"/>
        </p:nvSpPr>
        <p:spPr>
          <a:xfrm>
            <a:off x="8980917" y="43800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59" name="Rechteck: abgerundete Ecken 58">
            <a:extLst>
              <a:ext uri="{FF2B5EF4-FFF2-40B4-BE49-F238E27FC236}">
                <a16:creationId xmlns:a16="http://schemas.microsoft.com/office/drawing/2014/main" id="{F5D92283-AA9D-4211-8224-FD2350CFC7BB}"/>
              </a:ext>
            </a:extLst>
          </p:cNvPr>
          <p:cNvSpPr/>
          <p:nvPr userDrawn="1"/>
        </p:nvSpPr>
        <p:spPr>
          <a:xfrm>
            <a:off x="8980917" y="34253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60" name="Rechteck: abgerundete Ecken 59">
            <a:extLst>
              <a:ext uri="{FF2B5EF4-FFF2-40B4-BE49-F238E27FC236}">
                <a16:creationId xmlns:a16="http://schemas.microsoft.com/office/drawing/2014/main" id="{71FC16C1-085E-4CA1-8EB1-2C53EE68DE11}"/>
              </a:ext>
            </a:extLst>
          </p:cNvPr>
          <p:cNvSpPr/>
          <p:nvPr userDrawn="1"/>
        </p:nvSpPr>
        <p:spPr>
          <a:xfrm>
            <a:off x="8980917" y="24705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61" name="Rechteck: abgerundete Ecken 60">
            <a:extLst>
              <a:ext uri="{FF2B5EF4-FFF2-40B4-BE49-F238E27FC236}">
                <a16:creationId xmlns:a16="http://schemas.microsoft.com/office/drawing/2014/main" id="{9306FEEE-3B6F-4133-933F-C7B5ADE40A36}"/>
              </a:ext>
            </a:extLst>
          </p:cNvPr>
          <p:cNvSpPr/>
          <p:nvPr userDrawn="1"/>
        </p:nvSpPr>
        <p:spPr>
          <a:xfrm>
            <a:off x="8980917" y="19932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404040"/>
              </a:solidFill>
              <a:latin typeface="+mj-lt"/>
            </a:endParaRPr>
          </a:p>
        </p:txBody>
      </p:sp>
      <p:sp>
        <p:nvSpPr>
          <p:cNvPr id="62" name="Textplatzhalter 46">
            <a:extLst>
              <a:ext uri="{FF2B5EF4-FFF2-40B4-BE49-F238E27FC236}">
                <a16:creationId xmlns:a16="http://schemas.microsoft.com/office/drawing/2014/main" id="{F410A88B-39E2-4F3E-BD18-30021F02966E}"/>
              </a:ext>
            </a:extLst>
          </p:cNvPr>
          <p:cNvSpPr>
            <a:spLocks noGrp="1"/>
          </p:cNvSpPr>
          <p:nvPr>
            <p:ph type="body" sz="quarter" idx="39" hasCustomPrompt="1"/>
          </p:nvPr>
        </p:nvSpPr>
        <p:spPr>
          <a:xfrm>
            <a:off x="274857" y="1997892"/>
            <a:ext cx="478259" cy="338315"/>
          </a:xfrm>
        </p:spPr>
        <p:txBody>
          <a:bodyPr>
            <a:noAutofit/>
          </a:bodyPr>
          <a:lstStyle>
            <a:lvl1pPr marL="0" indent="0">
              <a:buNone/>
              <a:defRPr sz="1100">
                <a:solidFill>
                  <a:srgbClr val="404040"/>
                </a:solidFill>
                <a:latin typeface="+mj-lt"/>
              </a:defRPr>
            </a:lvl1pPr>
          </a:lstStyle>
          <a:p>
            <a:pPr lvl="0"/>
            <a:r>
              <a:rPr lang="de-DE"/>
              <a:t>1.</a:t>
            </a:r>
          </a:p>
          <a:p>
            <a:pPr lvl="0"/>
            <a:endParaRPr lang="de-DE"/>
          </a:p>
        </p:txBody>
      </p:sp>
      <p:sp>
        <p:nvSpPr>
          <p:cNvPr id="63" name="Textplatzhalter 46">
            <a:extLst>
              <a:ext uri="{FF2B5EF4-FFF2-40B4-BE49-F238E27FC236}">
                <a16:creationId xmlns:a16="http://schemas.microsoft.com/office/drawing/2014/main" id="{943FC4F7-0A1E-4DFB-94C8-B63F8C83284C}"/>
              </a:ext>
            </a:extLst>
          </p:cNvPr>
          <p:cNvSpPr>
            <a:spLocks noGrp="1"/>
          </p:cNvSpPr>
          <p:nvPr>
            <p:ph type="body" sz="quarter" idx="40" hasCustomPrompt="1"/>
          </p:nvPr>
        </p:nvSpPr>
        <p:spPr>
          <a:xfrm>
            <a:off x="274857" y="2474863"/>
            <a:ext cx="478259" cy="338315"/>
          </a:xfrm>
        </p:spPr>
        <p:txBody>
          <a:bodyPr>
            <a:noAutofit/>
          </a:bodyPr>
          <a:lstStyle>
            <a:lvl1pPr marL="0" indent="0">
              <a:buNone/>
              <a:defRPr sz="1100">
                <a:solidFill>
                  <a:srgbClr val="404040"/>
                </a:solidFill>
                <a:latin typeface="+mj-lt"/>
              </a:defRPr>
            </a:lvl1pPr>
          </a:lstStyle>
          <a:p>
            <a:pPr lvl="0"/>
            <a:r>
              <a:rPr lang="de-DE"/>
              <a:t>2.</a:t>
            </a:r>
          </a:p>
          <a:p>
            <a:pPr lvl="0"/>
            <a:endParaRPr lang="de-DE"/>
          </a:p>
        </p:txBody>
      </p:sp>
      <p:sp>
        <p:nvSpPr>
          <p:cNvPr id="64" name="Textplatzhalter 46">
            <a:extLst>
              <a:ext uri="{FF2B5EF4-FFF2-40B4-BE49-F238E27FC236}">
                <a16:creationId xmlns:a16="http://schemas.microsoft.com/office/drawing/2014/main" id="{E7F72332-9F5E-485C-82C0-FF9447D6EE52}"/>
              </a:ext>
            </a:extLst>
          </p:cNvPr>
          <p:cNvSpPr>
            <a:spLocks noGrp="1"/>
          </p:cNvSpPr>
          <p:nvPr>
            <p:ph type="body" sz="quarter" idx="41" hasCustomPrompt="1"/>
          </p:nvPr>
        </p:nvSpPr>
        <p:spPr>
          <a:xfrm>
            <a:off x="274857" y="2951834"/>
            <a:ext cx="478259" cy="338315"/>
          </a:xfrm>
        </p:spPr>
        <p:txBody>
          <a:bodyPr>
            <a:noAutofit/>
          </a:bodyPr>
          <a:lstStyle>
            <a:lvl1pPr marL="0" indent="0">
              <a:buNone/>
              <a:defRPr sz="1100">
                <a:solidFill>
                  <a:srgbClr val="404040"/>
                </a:solidFill>
                <a:latin typeface="+mj-lt"/>
              </a:defRPr>
            </a:lvl1pPr>
          </a:lstStyle>
          <a:p>
            <a:pPr lvl="0"/>
            <a:r>
              <a:rPr lang="de-DE"/>
              <a:t>3.</a:t>
            </a:r>
          </a:p>
          <a:p>
            <a:pPr lvl="0"/>
            <a:endParaRPr lang="de-DE"/>
          </a:p>
        </p:txBody>
      </p:sp>
      <p:sp>
        <p:nvSpPr>
          <p:cNvPr id="65" name="Textplatzhalter 46">
            <a:extLst>
              <a:ext uri="{FF2B5EF4-FFF2-40B4-BE49-F238E27FC236}">
                <a16:creationId xmlns:a16="http://schemas.microsoft.com/office/drawing/2014/main" id="{AF5B3A32-B27E-4E15-B945-9FB532A1C1B4}"/>
              </a:ext>
            </a:extLst>
          </p:cNvPr>
          <p:cNvSpPr>
            <a:spLocks noGrp="1"/>
          </p:cNvSpPr>
          <p:nvPr>
            <p:ph type="body" sz="quarter" idx="42" hasCustomPrompt="1"/>
          </p:nvPr>
        </p:nvSpPr>
        <p:spPr>
          <a:xfrm>
            <a:off x="274857" y="3428805"/>
            <a:ext cx="478259" cy="338315"/>
          </a:xfrm>
        </p:spPr>
        <p:txBody>
          <a:bodyPr>
            <a:noAutofit/>
          </a:bodyPr>
          <a:lstStyle>
            <a:lvl1pPr marL="0" indent="0">
              <a:buNone/>
              <a:defRPr sz="1100">
                <a:solidFill>
                  <a:srgbClr val="404040"/>
                </a:solidFill>
                <a:latin typeface="+mj-lt"/>
              </a:defRPr>
            </a:lvl1pPr>
          </a:lstStyle>
          <a:p>
            <a:pPr lvl="0"/>
            <a:r>
              <a:rPr lang="de-DE"/>
              <a:t>4.</a:t>
            </a:r>
          </a:p>
          <a:p>
            <a:pPr lvl="0"/>
            <a:endParaRPr lang="de-DE"/>
          </a:p>
        </p:txBody>
      </p:sp>
      <p:sp>
        <p:nvSpPr>
          <p:cNvPr id="66" name="Textplatzhalter 46">
            <a:extLst>
              <a:ext uri="{FF2B5EF4-FFF2-40B4-BE49-F238E27FC236}">
                <a16:creationId xmlns:a16="http://schemas.microsoft.com/office/drawing/2014/main" id="{8658DC6E-188A-40AF-BBF3-26A88426D1B2}"/>
              </a:ext>
            </a:extLst>
          </p:cNvPr>
          <p:cNvSpPr>
            <a:spLocks noGrp="1"/>
          </p:cNvSpPr>
          <p:nvPr>
            <p:ph type="body" sz="quarter" idx="43" hasCustomPrompt="1"/>
          </p:nvPr>
        </p:nvSpPr>
        <p:spPr>
          <a:xfrm>
            <a:off x="274857" y="3905776"/>
            <a:ext cx="478259" cy="338315"/>
          </a:xfrm>
        </p:spPr>
        <p:txBody>
          <a:bodyPr>
            <a:noAutofit/>
          </a:bodyPr>
          <a:lstStyle>
            <a:lvl1pPr marL="0" indent="0">
              <a:buNone/>
              <a:defRPr sz="1100">
                <a:solidFill>
                  <a:srgbClr val="404040"/>
                </a:solidFill>
                <a:latin typeface="+mj-lt"/>
              </a:defRPr>
            </a:lvl1pPr>
          </a:lstStyle>
          <a:p>
            <a:pPr lvl="0"/>
            <a:r>
              <a:rPr lang="de-DE"/>
              <a:t>5.</a:t>
            </a:r>
          </a:p>
          <a:p>
            <a:pPr lvl="0"/>
            <a:endParaRPr lang="de-DE"/>
          </a:p>
        </p:txBody>
      </p:sp>
      <p:sp>
        <p:nvSpPr>
          <p:cNvPr id="67" name="Textplatzhalter 46">
            <a:extLst>
              <a:ext uri="{FF2B5EF4-FFF2-40B4-BE49-F238E27FC236}">
                <a16:creationId xmlns:a16="http://schemas.microsoft.com/office/drawing/2014/main" id="{4F9F0EB7-B81E-44C7-B5A5-17A3F601C0E4}"/>
              </a:ext>
            </a:extLst>
          </p:cNvPr>
          <p:cNvSpPr>
            <a:spLocks noGrp="1"/>
          </p:cNvSpPr>
          <p:nvPr>
            <p:ph type="body" sz="quarter" idx="44" hasCustomPrompt="1"/>
          </p:nvPr>
        </p:nvSpPr>
        <p:spPr>
          <a:xfrm>
            <a:off x="274857" y="4382747"/>
            <a:ext cx="478259" cy="338315"/>
          </a:xfrm>
        </p:spPr>
        <p:txBody>
          <a:bodyPr>
            <a:noAutofit/>
          </a:bodyPr>
          <a:lstStyle>
            <a:lvl1pPr marL="0" indent="0">
              <a:buNone/>
              <a:defRPr sz="1100">
                <a:solidFill>
                  <a:srgbClr val="404040"/>
                </a:solidFill>
                <a:latin typeface="+mj-lt"/>
              </a:defRPr>
            </a:lvl1pPr>
          </a:lstStyle>
          <a:p>
            <a:pPr lvl="0"/>
            <a:r>
              <a:rPr lang="de-DE"/>
              <a:t>6.</a:t>
            </a:r>
          </a:p>
          <a:p>
            <a:pPr lvl="0"/>
            <a:endParaRPr lang="de-DE"/>
          </a:p>
        </p:txBody>
      </p:sp>
      <p:sp>
        <p:nvSpPr>
          <p:cNvPr id="68" name="Textplatzhalter 46">
            <a:extLst>
              <a:ext uri="{FF2B5EF4-FFF2-40B4-BE49-F238E27FC236}">
                <a16:creationId xmlns:a16="http://schemas.microsoft.com/office/drawing/2014/main" id="{04504751-E485-4EC1-97AE-F5002C4B1EB2}"/>
              </a:ext>
            </a:extLst>
          </p:cNvPr>
          <p:cNvSpPr>
            <a:spLocks noGrp="1"/>
          </p:cNvSpPr>
          <p:nvPr>
            <p:ph type="body" sz="quarter" idx="12"/>
          </p:nvPr>
        </p:nvSpPr>
        <p:spPr>
          <a:xfrm>
            <a:off x="783413" y="1990098"/>
            <a:ext cx="2992539" cy="338315"/>
          </a:xfrm>
        </p:spPr>
        <p:txBody>
          <a:bodyPr>
            <a:noAutofit/>
          </a:bodyPr>
          <a:lstStyle>
            <a:lvl1pPr marL="0" indent="0">
              <a:buNone/>
              <a:defRPr sz="1200">
                <a:solidFill>
                  <a:srgbClr val="404040"/>
                </a:solidFill>
                <a:latin typeface="+mj-lt"/>
              </a:defRPr>
            </a:lvl1pPr>
          </a:lstStyle>
          <a:p>
            <a:pPr lvl="0"/>
            <a:endParaRPr lang="de-DE" dirty="0"/>
          </a:p>
        </p:txBody>
      </p:sp>
      <p:sp>
        <p:nvSpPr>
          <p:cNvPr id="69" name="Textplatzhalter 46">
            <a:extLst>
              <a:ext uri="{FF2B5EF4-FFF2-40B4-BE49-F238E27FC236}">
                <a16:creationId xmlns:a16="http://schemas.microsoft.com/office/drawing/2014/main" id="{12A61511-301F-4A1E-BAB4-907E30D3B6E1}"/>
              </a:ext>
            </a:extLst>
          </p:cNvPr>
          <p:cNvSpPr>
            <a:spLocks noGrp="1"/>
          </p:cNvSpPr>
          <p:nvPr>
            <p:ph type="body" sz="quarter" idx="13"/>
          </p:nvPr>
        </p:nvSpPr>
        <p:spPr>
          <a:xfrm>
            <a:off x="783413" y="2468177"/>
            <a:ext cx="2992539" cy="338315"/>
          </a:xfrm>
        </p:spPr>
        <p:txBody>
          <a:bodyPr>
            <a:noAutofit/>
          </a:bodyPr>
          <a:lstStyle>
            <a:lvl1pPr marL="0" indent="0">
              <a:buNone/>
              <a:defRPr sz="1200">
                <a:solidFill>
                  <a:srgbClr val="404040"/>
                </a:solidFill>
                <a:latin typeface="+mj-lt"/>
              </a:defRPr>
            </a:lvl1pPr>
          </a:lstStyle>
          <a:p>
            <a:pPr lvl="0"/>
            <a:endParaRPr lang="de-DE" dirty="0"/>
          </a:p>
        </p:txBody>
      </p:sp>
      <p:sp>
        <p:nvSpPr>
          <p:cNvPr id="70" name="Textplatzhalter 46">
            <a:extLst>
              <a:ext uri="{FF2B5EF4-FFF2-40B4-BE49-F238E27FC236}">
                <a16:creationId xmlns:a16="http://schemas.microsoft.com/office/drawing/2014/main" id="{47C0EB0E-D80B-4FEE-B144-FD28818D7FBC}"/>
              </a:ext>
            </a:extLst>
          </p:cNvPr>
          <p:cNvSpPr>
            <a:spLocks noGrp="1"/>
          </p:cNvSpPr>
          <p:nvPr>
            <p:ph type="body" sz="quarter" idx="14"/>
          </p:nvPr>
        </p:nvSpPr>
        <p:spPr>
          <a:xfrm>
            <a:off x="783413" y="2946256"/>
            <a:ext cx="2992539" cy="338315"/>
          </a:xfrm>
        </p:spPr>
        <p:txBody>
          <a:bodyPr>
            <a:noAutofit/>
          </a:bodyPr>
          <a:lstStyle>
            <a:lvl1pPr marL="0" indent="0">
              <a:buNone/>
              <a:defRPr sz="1200">
                <a:solidFill>
                  <a:srgbClr val="404040"/>
                </a:solidFill>
                <a:latin typeface="+mj-lt"/>
              </a:defRPr>
            </a:lvl1pPr>
          </a:lstStyle>
          <a:p>
            <a:pPr lvl="0"/>
            <a:endParaRPr lang="de-DE"/>
          </a:p>
        </p:txBody>
      </p:sp>
      <p:sp>
        <p:nvSpPr>
          <p:cNvPr id="71" name="Textplatzhalter 46">
            <a:extLst>
              <a:ext uri="{FF2B5EF4-FFF2-40B4-BE49-F238E27FC236}">
                <a16:creationId xmlns:a16="http://schemas.microsoft.com/office/drawing/2014/main" id="{1E1EFB63-29C4-45A0-ACCC-E9658670840B}"/>
              </a:ext>
            </a:extLst>
          </p:cNvPr>
          <p:cNvSpPr>
            <a:spLocks noGrp="1"/>
          </p:cNvSpPr>
          <p:nvPr>
            <p:ph type="body" sz="quarter" idx="15"/>
          </p:nvPr>
        </p:nvSpPr>
        <p:spPr>
          <a:xfrm>
            <a:off x="783413" y="3424335"/>
            <a:ext cx="2992539" cy="338315"/>
          </a:xfrm>
        </p:spPr>
        <p:txBody>
          <a:bodyPr>
            <a:noAutofit/>
          </a:bodyPr>
          <a:lstStyle>
            <a:lvl1pPr marL="0" indent="0">
              <a:buNone/>
              <a:defRPr sz="1200">
                <a:solidFill>
                  <a:srgbClr val="404040"/>
                </a:solidFill>
                <a:latin typeface="+mj-lt"/>
              </a:defRPr>
            </a:lvl1pPr>
          </a:lstStyle>
          <a:p>
            <a:pPr lvl="0"/>
            <a:endParaRPr lang="de-DE"/>
          </a:p>
        </p:txBody>
      </p:sp>
      <p:sp>
        <p:nvSpPr>
          <p:cNvPr id="72" name="Textplatzhalter 46">
            <a:extLst>
              <a:ext uri="{FF2B5EF4-FFF2-40B4-BE49-F238E27FC236}">
                <a16:creationId xmlns:a16="http://schemas.microsoft.com/office/drawing/2014/main" id="{C6F92DB8-5CAA-48CB-AAAF-36E051C82692}"/>
              </a:ext>
            </a:extLst>
          </p:cNvPr>
          <p:cNvSpPr>
            <a:spLocks noGrp="1"/>
          </p:cNvSpPr>
          <p:nvPr>
            <p:ph type="body" sz="quarter" idx="16"/>
          </p:nvPr>
        </p:nvSpPr>
        <p:spPr>
          <a:xfrm>
            <a:off x="783413" y="3902414"/>
            <a:ext cx="2988341" cy="338315"/>
          </a:xfrm>
        </p:spPr>
        <p:txBody>
          <a:bodyPr>
            <a:noAutofit/>
          </a:bodyPr>
          <a:lstStyle>
            <a:lvl1pPr marL="0" indent="0">
              <a:buNone/>
              <a:defRPr sz="1200">
                <a:solidFill>
                  <a:srgbClr val="404040"/>
                </a:solidFill>
                <a:latin typeface="+mj-lt"/>
              </a:defRPr>
            </a:lvl1pPr>
          </a:lstStyle>
          <a:p>
            <a:pPr lvl="0"/>
            <a:endParaRPr lang="de-DE"/>
          </a:p>
        </p:txBody>
      </p:sp>
      <p:sp>
        <p:nvSpPr>
          <p:cNvPr id="73" name="Textplatzhalter 46">
            <a:extLst>
              <a:ext uri="{FF2B5EF4-FFF2-40B4-BE49-F238E27FC236}">
                <a16:creationId xmlns:a16="http://schemas.microsoft.com/office/drawing/2014/main" id="{C351016B-0A00-4C01-8791-1227048757B4}"/>
              </a:ext>
            </a:extLst>
          </p:cNvPr>
          <p:cNvSpPr>
            <a:spLocks noGrp="1"/>
          </p:cNvSpPr>
          <p:nvPr>
            <p:ph type="body" sz="quarter" idx="17"/>
          </p:nvPr>
        </p:nvSpPr>
        <p:spPr>
          <a:xfrm>
            <a:off x="783413" y="4380493"/>
            <a:ext cx="2992539" cy="338315"/>
          </a:xfrm>
        </p:spPr>
        <p:txBody>
          <a:bodyPr>
            <a:noAutofit/>
          </a:bodyPr>
          <a:lstStyle>
            <a:lvl1pPr marL="0" indent="0">
              <a:buNone/>
              <a:defRPr sz="1200">
                <a:solidFill>
                  <a:srgbClr val="404040"/>
                </a:solidFill>
                <a:latin typeface="+mj-lt"/>
              </a:defRPr>
            </a:lvl1pPr>
          </a:lstStyle>
          <a:p>
            <a:pPr lvl="0"/>
            <a:endParaRPr lang="de-DE"/>
          </a:p>
        </p:txBody>
      </p:sp>
      <p:sp>
        <p:nvSpPr>
          <p:cNvPr id="74" name="Textplatzhalter 46">
            <a:extLst>
              <a:ext uri="{FF2B5EF4-FFF2-40B4-BE49-F238E27FC236}">
                <a16:creationId xmlns:a16="http://schemas.microsoft.com/office/drawing/2014/main" id="{226D4D7F-C3C9-4911-AA36-88D7AAFADC09}"/>
              </a:ext>
            </a:extLst>
          </p:cNvPr>
          <p:cNvSpPr>
            <a:spLocks noGrp="1"/>
          </p:cNvSpPr>
          <p:nvPr>
            <p:ph type="body" sz="quarter" idx="18"/>
          </p:nvPr>
        </p:nvSpPr>
        <p:spPr>
          <a:xfrm>
            <a:off x="4120621" y="2003942"/>
            <a:ext cx="4526974" cy="338315"/>
          </a:xfrm>
        </p:spPr>
        <p:txBody>
          <a:bodyPr>
            <a:noAutofit/>
          </a:bodyPr>
          <a:lstStyle>
            <a:lvl1pPr marL="0" indent="0">
              <a:buNone/>
              <a:defRPr sz="1200">
                <a:solidFill>
                  <a:srgbClr val="404040"/>
                </a:solidFill>
                <a:latin typeface="+mj-lt"/>
              </a:defRPr>
            </a:lvl1pPr>
          </a:lstStyle>
          <a:p>
            <a:pPr lvl="0"/>
            <a:endParaRPr lang="de-DE" dirty="0"/>
          </a:p>
        </p:txBody>
      </p:sp>
      <p:sp>
        <p:nvSpPr>
          <p:cNvPr id="75" name="Textplatzhalter 46">
            <a:extLst>
              <a:ext uri="{FF2B5EF4-FFF2-40B4-BE49-F238E27FC236}">
                <a16:creationId xmlns:a16="http://schemas.microsoft.com/office/drawing/2014/main" id="{9F432F79-CA27-4C16-9274-F7CE64115293}"/>
              </a:ext>
            </a:extLst>
          </p:cNvPr>
          <p:cNvSpPr>
            <a:spLocks noGrp="1"/>
          </p:cNvSpPr>
          <p:nvPr>
            <p:ph type="body" sz="quarter" idx="19"/>
          </p:nvPr>
        </p:nvSpPr>
        <p:spPr>
          <a:xfrm>
            <a:off x="4120621" y="2479252"/>
            <a:ext cx="4538328" cy="338315"/>
          </a:xfrm>
        </p:spPr>
        <p:txBody>
          <a:bodyPr>
            <a:noAutofit/>
          </a:bodyPr>
          <a:lstStyle>
            <a:lvl1pPr marL="0" indent="0">
              <a:buNone/>
              <a:defRPr sz="1200">
                <a:solidFill>
                  <a:srgbClr val="404040"/>
                </a:solidFill>
                <a:latin typeface="+mj-lt"/>
              </a:defRPr>
            </a:lvl1pPr>
          </a:lstStyle>
          <a:p>
            <a:pPr lvl="0"/>
            <a:endParaRPr lang="de-DE" dirty="0"/>
          </a:p>
        </p:txBody>
      </p:sp>
      <p:sp>
        <p:nvSpPr>
          <p:cNvPr id="76" name="Textplatzhalter 46">
            <a:extLst>
              <a:ext uri="{FF2B5EF4-FFF2-40B4-BE49-F238E27FC236}">
                <a16:creationId xmlns:a16="http://schemas.microsoft.com/office/drawing/2014/main" id="{5BF0A987-341D-4367-A38B-83579BCEC1DD}"/>
              </a:ext>
            </a:extLst>
          </p:cNvPr>
          <p:cNvSpPr>
            <a:spLocks noGrp="1"/>
          </p:cNvSpPr>
          <p:nvPr>
            <p:ph type="body" sz="quarter" idx="21"/>
          </p:nvPr>
        </p:nvSpPr>
        <p:spPr>
          <a:xfrm>
            <a:off x="4120621" y="3429872"/>
            <a:ext cx="4538328" cy="338315"/>
          </a:xfrm>
        </p:spPr>
        <p:txBody>
          <a:bodyPr>
            <a:noAutofit/>
          </a:bodyPr>
          <a:lstStyle>
            <a:lvl1pPr marL="0" indent="0">
              <a:buNone/>
              <a:defRPr sz="1200">
                <a:solidFill>
                  <a:srgbClr val="404040"/>
                </a:solidFill>
                <a:latin typeface="+mj-lt"/>
              </a:defRPr>
            </a:lvl1pPr>
          </a:lstStyle>
          <a:p>
            <a:pPr lvl="0"/>
            <a:endParaRPr lang="de-DE"/>
          </a:p>
        </p:txBody>
      </p:sp>
      <p:sp>
        <p:nvSpPr>
          <p:cNvPr id="77" name="Textplatzhalter 46">
            <a:extLst>
              <a:ext uri="{FF2B5EF4-FFF2-40B4-BE49-F238E27FC236}">
                <a16:creationId xmlns:a16="http://schemas.microsoft.com/office/drawing/2014/main" id="{3FA5E405-C874-4080-A3EC-6AADCEFAD04F}"/>
              </a:ext>
            </a:extLst>
          </p:cNvPr>
          <p:cNvSpPr>
            <a:spLocks noGrp="1"/>
          </p:cNvSpPr>
          <p:nvPr>
            <p:ph type="body" sz="quarter" idx="22"/>
          </p:nvPr>
        </p:nvSpPr>
        <p:spPr>
          <a:xfrm>
            <a:off x="4120620" y="4380493"/>
            <a:ext cx="4538327" cy="338315"/>
          </a:xfrm>
        </p:spPr>
        <p:txBody>
          <a:bodyPr>
            <a:noAutofit/>
          </a:bodyPr>
          <a:lstStyle>
            <a:lvl1pPr marL="0" indent="0">
              <a:buNone/>
              <a:defRPr sz="1200">
                <a:solidFill>
                  <a:srgbClr val="404040"/>
                </a:solidFill>
                <a:latin typeface="+mj-lt"/>
              </a:defRPr>
            </a:lvl1pPr>
          </a:lstStyle>
          <a:p>
            <a:pPr lvl="0"/>
            <a:endParaRPr lang="de-DE"/>
          </a:p>
        </p:txBody>
      </p:sp>
      <p:sp>
        <p:nvSpPr>
          <p:cNvPr id="78" name="Textplatzhalter 46">
            <a:extLst>
              <a:ext uri="{FF2B5EF4-FFF2-40B4-BE49-F238E27FC236}">
                <a16:creationId xmlns:a16="http://schemas.microsoft.com/office/drawing/2014/main" id="{5D4098DC-508B-4771-96E5-D7E5B74479CF}"/>
              </a:ext>
            </a:extLst>
          </p:cNvPr>
          <p:cNvSpPr>
            <a:spLocks noGrp="1"/>
          </p:cNvSpPr>
          <p:nvPr>
            <p:ph type="body" sz="quarter" idx="23"/>
          </p:nvPr>
        </p:nvSpPr>
        <p:spPr>
          <a:xfrm>
            <a:off x="4120621" y="3905182"/>
            <a:ext cx="4538328" cy="338315"/>
          </a:xfrm>
        </p:spPr>
        <p:txBody>
          <a:bodyPr>
            <a:noAutofit/>
          </a:bodyPr>
          <a:lstStyle>
            <a:lvl1pPr marL="0" indent="0">
              <a:buNone/>
              <a:defRPr sz="1200">
                <a:solidFill>
                  <a:srgbClr val="404040"/>
                </a:solidFill>
                <a:latin typeface="+mj-lt"/>
              </a:defRPr>
            </a:lvl1pPr>
          </a:lstStyle>
          <a:p>
            <a:pPr lvl="0"/>
            <a:endParaRPr lang="de-DE"/>
          </a:p>
        </p:txBody>
      </p:sp>
      <p:sp>
        <p:nvSpPr>
          <p:cNvPr id="84" name="Textplatzhalter 46">
            <a:extLst>
              <a:ext uri="{FF2B5EF4-FFF2-40B4-BE49-F238E27FC236}">
                <a16:creationId xmlns:a16="http://schemas.microsoft.com/office/drawing/2014/main" id="{0B129121-48B9-40DA-A037-75D347A59026}"/>
              </a:ext>
            </a:extLst>
          </p:cNvPr>
          <p:cNvSpPr>
            <a:spLocks noGrp="1"/>
          </p:cNvSpPr>
          <p:nvPr>
            <p:ph type="body" sz="quarter" idx="25"/>
          </p:nvPr>
        </p:nvSpPr>
        <p:spPr>
          <a:xfrm>
            <a:off x="8982553" y="1994233"/>
            <a:ext cx="2722248" cy="338315"/>
          </a:xfrm>
        </p:spPr>
        <p:txBody>
          <a:bodyPr>
            <a:noAutofit/>
          </a:bodyPr>
          <a:lstStyle>
            <a:lvl1pPr marL="0" indent="0">
              <a:buNone/>
              <a:defRPr sz="1200">
                <a:solidFill>
                  <a:srgbClr val="404040"/>
                </a:solidFill>
                <a:latin typeface="+mj-lt"/>
              </a:defRPr>
            </a:lvl1pPr>
          </a:lstStyle>
          <a:p>
            <a:pPr lvl="0"/>
            <a:endParaRPr lang="de-DE"/>
          </a:p>
        </p:txBody>
      </p:sp>
      <p:sp>
        <p:nvSpPr>
          <p:cNvPr id="85" name="Textplatzhalter 46">
            <a:extLst>
              <a:ext uri="{FF2B5EF4-FFF2-40B4-BE49-F238E27FC236}">
                <a16:creationId xmlns:a16="http://schemas.microsoft.com/office/drawing/2014/main" id="{9C0896F5-D4F9-43F4-AA79-189B25B5C282}"/>
              </a:ext>
            </a:extLst>
          </p:cNvPr>
          <p:cNvSpPr>
            <a:spLocks noGrp="1"/>
          </p:cNvSpPr>
          <p:nvPr>
            <p:ph type="body" sz="quarter" idx="26"/>
          </p:nvPr>
        </p:nvSpPr>
        <p:spPr>
          <a:xfrm>
            <a:off x="8982553" y="2471486"/>
            <a:ext cx="2722248" cy="338315"/>
          </a:xfrm>
        </p:spPr>
        <p:txBody>
          <a:bodyPr>
            <a:noAutofit/>
          </a:bodyPr>
          <a:lstStyle>
            <a:lvl1pPr marL="0" indent="0">
              <a:buNone/>
              <a:defRPr sz="1200">
                <a:solidFill>
                  <a:srgbClr val="404040"/>
                </a:solidFill>
                <a:latin typeface="+mj-lt"/>
              </a:defRPr>
            </a:lvl1pPr>
          </a:lstStyle>
          <a:p>
            <a:pPr lvl="0"/>
            <a:endParaRPr lang="de-DE"/>
          </a:p>
        </p:txBody>
      </p:sp>
      <p:sp>
        <p:nvSpPr>
          <p:cNvPr id="86" name="Textplatzhalter 46">
            <a:extLst>
              <a:ext uri="{FF2B5EF4-FFF2-40B4-BE49-F238E27FC236}">
                <a16:creationId xmlns:a16="http://schemas.microsoft.com/office/drawing/2014/main" id="{A6035B12-7148-4EBE-B222-C31697F255A4}"/>
              </a:ext>
            </a:extLst>
          </p:cNvPr>
          <p:cNvSpPr>
            <a:spLocks noGrp="1"/>
          </p:cNvSpPr>
          <p:nvPr>
            <p:ph type="body" sz="quarter" idx="27"/>
          </p:nvPr>
        </p:nvSpPr>
        <p:spPr>
          <a:xfrm>
            <a:off x="8982553" y="2948739"/>
            <a:ext cx="2724638" cy="338315"/>
          </a:xfrm>
        </p:spPr>
        <p:txBody>
          <a:bodyPr>
            <a:noAutofit/>
          </a:bodyPr>
          <a:lstStyle>
            <a:lvl1pPr marL="0" indent="0">
              <a:buNone/>
              <a:defRPr sz="1200">
                <a:solidFill>
                  <a:srgbClr val="404040"/>
                </a:solidFill>
                <a:latin typeface="+mj-lt"/>
              </a:defRPr>
            </a:lvl1pPr>
          </a:lstStyle>
          <a:p>
            <a:pPr lvl="0"/>
            <a:endParaRPr lang="de-DE"/>
          </a:p>
        </p:txBody>
      </p:sp>
      <p:sp>
        <p:nvSpPr>
          <p:cNvPr id="87" name="Textplatzhalter 46">
            <a:extLst>
              <a:ext uri="{FF2B5EF4-FFF2-40B4-BE49-F238E27FC236}">
                <a16:creationId xmlns:a16="http://schemas.microsoft.com/office/drawing/2014/main" id="{6607A5E2-B2E7-4053-A206-8C4D3B981F76}"/>
              </a:ext>
            </a:extLst>
          </p:cNvPr>
          <p:cNvSpPr>
            <a:spLocks noGrp="1"/>
          </p:cNvSpPr>
          <p:nvPr>
            <p:ph type="body" sz="quarter" idx="28"/>
          </p:nvPr>
        </p:nvSpPr>
        <p:spPr>
          <a:xfrm>
            <a:off x="8982553" y="3425992"/>
            <a:ext cx="2724638" cy="338315"/>
          </a:xfrm>
        </p:spPr>
        <p:txBody>
          <a:bodyPr>
            <a:noAutofit/>
          </a:bodyPr>
          <a:lstStyle>
            <a:lvl1pPr marL="0" indent="0">
              <a:buNone/>
              <a:defRPr sz="1200">
                <a:solidFill>
                  <a:srgbClr val="404040"/>
                </a:solidFill>
                <a:latin typeface="+mj-lt"/>
              </a:defRPr>
            </a:lvl1pPr>
          </a:lstStyle>
          <a:p>
            <a:pPr lvl="0"/>
            <a:endParaRPr lang="de-DE"/>
          </a:p>
        </p:txBody>
      </p:sp>
      <p:sp>
        <p:nvSpPr>
          <p:cNvPr id="88" name="Textplatzhalter 46">
            <a:extLst>
              <a:ext uri="{FF2B5EF4-FFF2-40B4-BE49-F238E27FC236}">
                <a16:creationId xmlns:a16="http://schemas.microsoft.com/office/drawing/2014/main" id="{C68B4FF8-81C6-48F3-840D-FF04F372AD2A}"/>
              </a:ext>
            </a:extLst>
          </p:cNvPr>
          <p:cNvSpPr>
            <a:spLocks noGrp="1"/>
          </p:cNvSpPr>
          <p:nvPr>
            <p:ph type="body" sz="quarter" idx="29"/>
          </p:nvPr>
        </p:nvSpPr>
        <p:spPr>
          <a:xfrm>
            <a:off x="8982552" y="3903245"/>
            <a:ext cx="2724639" cy="338315"/>
          </a:xfrm>
        </p:spPr>
        <p:txBody>
          <a:bodyPr>
            <a:noAutofit/>
          </a:bodyPr>
          <a:lstStyle>
            <a:lvl1pPr marL="0" indent="0">
              <a:buNone/>
              <a:defRPr sz="1200">
                <a:solidFill>
                  <a:srgbClr val="404040"/>
                </a:solidFill>
                <a:latin typeface="+mj-lt"/>
              </a:defRPr>
            </a:lvl1pPr>
          </a:lstStyle>
          <a:p>
            <a:pPr lvl="0"/>
            <a:endParaRPr lang="de-DE"/>
          </a:p>
        </p:txBody>
      </p:sp>
      <p:sp>
        <p:nvSpPr>
          <p:cNvPr id="89" name="Textplatzhalter 46">
            <a:extLst>
              <a:ext uri="{FF2B5EF4-FFF2-40B4-BE49-F238E27FC236}">
                <a16:creationId xmlns:a16="http://schemas.microsoft.com/office/drawing/2014/main" id="{77FF022C-0E22-4A02-9EE0-FAFD8253648A}"/>
              </a:ext>
            </a:extLst>
          </p:cNvPr>
          <p:cNvSpPr>
            <a:spLocks noGrp="1"/>
          </p:cNvSpPr>
          <p:nvPr>
            <p:ph type="body" sz="quarter" idx="30"/>
          </p:nvPr>
        </p:nvSpPr>
        <p:spPr>
          <a:xfrm>
            <a:off x="8982552" y="4380497"/>
            <a:ext cx="2730835" cy="338315"/>
          </a:xfrm>
        </p:spPr>
        <p:txBody>
          <a:bodyPr>
            <a:noAutofit/>
          </a:bodyPr>
          <a:lstStyle>
            <a:lvl1pPr marL="0" indent="0">
              <a:buNone/>
              <a:defRPr sz="1200">
                <a:solidFill>
                  <a:srgbClr val="404040"/>
                </a:solidFill>
                <a:latin typeface="+mj-lt"/>
              </a:defRPr>
            </a:lvl1pPr>
          </a:lstStyle>
          <a:p>
            <a:pPr lvl="0"/>
            <a:endParaRPr lang="de-DE"/>
          </a:p>
        </p:txBody>
      </p:sp>
      <p:sp>
        <p:nvSpPr>
          <p:cNvPr id="90" name="Textplatzhalter 46">
            <a:extLst>
              <a:ext uri="{FF2B5EF4-FFF2-40B4-BE49-F238E27FC236}">
                <a16:creationId xmlns:a16="http://schemas.microsoft.com/office/drawing/2014/main" id="{4846A477-5D6D-41D6-89BB-2BCBE895E94A}"/>
              </a:ext>
            </a:extLst>
          </p:cNvPr>
          <p:cNvSpPr>
            <a:spLocks noGrp="1"/>
          </p:cNvSpPr>
          <p:nvPr>
            <p:ph type="body" sz="quarter" idx="20"/>
          </p:nvPr>
        </p:nvSpPr>
        <p:spPr>
          <a:xfrm>
            <a:off x="4120621" y="2954562"/>
            <a:ext cx="4538328" cy="338315"/>
          </a:xfrm>
        </p:spPr>
        <p:txBody>
          <a:bodyPr>
            <a:noAutofit/>
          </a:bodyPr>
          <a:lstStyle>
            <a:lvl1pPr marL="0" indent="0">
              <a:buNone/>
              <a:defRPr sz="1200">
                <a:solidFill>
                  <a:srgbClr val="404040"/>
                </a:solidFill>
                <a:latin typeface="+mj-lt"/>
              </a:defRPr>
            </a:lvl1pPr>
          </a:lstStyle>
          <a:p>
            <a:pPr lvl="0"/>
            <a:endParaRPr lang="de-DE"/>
          </a:p>
        </p:txBody>
      </p:sp>
    </p:spTree>
    <p:extLst>
      <p:ext uri="{BB962C8B-B14F-4D97-AF65-F5344CB8AC3E}">
        <p14:creationId xmlns:p14="http://schemas.microsoft.com/office/powerpoint/2010/main" val="224433706"/>
      </p:ext>
    </p:extLst>
  </p:cSld>
  <p:clrMapOvr>
    <a:masterClrMapping/>
  </p:clrMapOvr>
  <p:extLst>
    <p:ext uri="{DCECCB84-F9BA-43D5-87BE-67443E8EF086}">
      <p15:sldGuideLst xmlns:p15="http://schemas.microsoft.com/office/powerpoint/2012/main">
        <p15:guide id="1" orient="horz" pos="2160">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beschreibung">
    <p:spTree>
      <p:nvGrpSpPr>
        <p:cNvPr id="1" name=""/>
        <p:cNvGrpSpPr/>
        <p:nvPr/>
      </p:nvGrpSpPr>
      <p:grpSpPr>
        <a:xfrm>
          <a:off x="0" y="0"/>
          <a:ext cx="0" cy="0"/>
          <a:chOff x="0" y="0"/>
          <a:chExt cx="0" cy="0"/>
        </a:xfrm>
      </p:grpSpPr>
      <p:pic>
        <p:nvPicPr>
          <p:cNvPr id="13" name="Grafik 12" descr="Ein Bild, das schwarz, dunkel, Grill enthält.&#10;&#10;Automatisch generierte Beschreibung">
            <a:extLst>
              <a:ext uri="{FF2B5EF4-FFF2-40B4-BE49-F238E27FC236}">
                <a16:creationId xmlns:a16="http://schemas.microsoft.com/office/drawing/2014/main" id="{2662F282-847A-45D6-8E34-2173CC785097}"/>
              </a:ext>
            </a:extLst>
          </p:cNvPr>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r="40377"/>
          <a:stretch/>
        </p:blipFill>
        <p:spPr>
          <a:xfrm rot="5400000">
            <a:off x="4401237" y="-930220"/>
            <a:ext cx="3386986" cy="12189460"/>
          </a:xfrm>
          <a:prstGeom prst="rect">
            <a:avLst/>
          </a:prstGeom>
        </p:spPr>
      </p:pic>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a:latin typeface="+mj-lt"/>
                <a:cs typeface="Times New Roman" panose="02020603050405020304" pitchFamily="18" charset="0"/>
              </a:rPr>
              <a:t>HINT: </a:t>
            </a:r>
            <a:r>
              <a:rPr lang="de-DE" sz="1200" b="0" dirty="0" err="1">
                <a:latin typeface="+mj-lt"/>
                <a:cs typeface="Times New Roman" panose="02020603050405020304" pitchFamily="18" charset="0"/>
              </a:rPr>
              <a:t>If</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you</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need</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more</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space</a:t>
            </a:r>
            <a:r>
              <a:rPr lang="de-DE" sz="1200" b="0" dirty="0">
                <a:latin typeface="+mj-lt"/>
                <a:cs typeface="Times New Roman" panose="02020603050405020304" pitchFamily="18" charset="0"/>
              </a:rPr>
              <a:t>, just </a:t>
            </a:r>
            <a:r>
              <a:rPr lang="de-DE" sz="1200" b="0" dirty="0" err="1">
                <a:latin typeface="+mj-lt"/>
                <a:cs typeface="Times New Roman" panose="02020603050405020304" pitchFamily="18" charset="0"/>
              </a:rPr>
              <a:t>copy</a:t>
            </a:r>
            <a:r>
              <a:rPr lang="de-DE" sz="1200" b="0" dirty="0">
                <a:latin typeface="+mj-lt"/>
                <a:cs typeface="Times New Roman" panose="02020603050405020304" pitchFamily="18" charset="0"/>
              </a:rPr>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blank </a:t>
            </a:r>
            <a:r>
              <a:rPr lang="de-DE" sz="1200" b="0" dirty="0" err="1">
                <a:latin typeface="+mj-lt"/>
                <a:cs typeface="Times New Roman" panose="02020603050405020304" pitchFamily="18" charset="0"/>
              </a:rPr>
              <a:t>slide</a:t>
            </a:r>
            <a:r>
              <a:rPr lang="de-DE" sz="1200" b="0" dirty="0">
                <a:latin typeface="+mj-lt"/>
                <a:cs typeface="Times New Roman" panose="02020603050405020304" pitchFamily="18" charset="0"/>
              </a:rPr>
              <a:t> at </a:t>
            </a:r>
            <a:r>
              <a:rPr lang="de-DE" sz="1200" b="0" dirty="0" err="1">
                <a:latin typeface="+mj-lt"/>
                <a:cs typeface="Times New Roman" panose="02020603050405020304" pitchFamily="18" charset="0"/>
              </a:rPr>
              <a:t>the</a:t>
            </a:r>
            <a:r>
              <a:rPr lang="de-DE" sz="1200" b="0" dirty="0">
                <a:latin typeface="+mj-lt"/>
                <a:cs typeface="Times New Roman" panose="02020603050405020304" pitchFamily="18" charset="0"/>
              </a:rPr>
              <a:t> top!</a:t>
            </a:r>
            <a:endParaRPr lang="de-DE" sz="1200" b="1" dirty="0">
              <a:latin typeface="+mj-lt"/>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400">
                <a:latin typeface="+mj-lt"/>
              </a:defRPr>
            </a:lvl1pPr>
          </a:lstStyle>
          <a:p>
            <a:pPr lvl="0"/>
            <a:endParaRPr lang="de-DE" dirty="0"/>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mj-lt"/>
                <a:ea typeface="+mn-ea"/>
                <a:cs typeface="+mn-cs"/>
              </a:rPr>
              <a:t>	INFORMATIONEN ABOUT YOUR TEAM</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mj-lt"/>
                <a:ea typeface="+mn-ea"/>
                <a:cs typeface="+mn-cs"/>
              </a:rPr>
              <a:t>	#SUBMISSION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490700"/>
            <a:ext cx="10674005" cy="523220"/>
          </a:xfrm>
          <a:prstGeom prst="rect">
            <a:avLst/>
          </a:prstGeom>
        </p:spPr>
        <p:txBody>
          <a:bodyPr wrap="square">
            <a:spAutoFit/>
          </a:bodyPr>
          <a:lstStyle/>
          <a:p>
            <a:pPr lvl="0">
              <a:defRPr/>
            </a:pPr>
            <a:r>
              <a:rPr lang="en-US" sz="1400" b="1" dirty="0">
                <a:latin typeface="+mj-lt"/>
              </a:rPr>
              <a:t>Introduce yourself and your team: What skills do you bring with you? How do your skills play together perfectly? What motivates you to develop a solution for your future and to participate in </a:t>
            </a:r>
            <a:r>
              <a:rPr lang="en-US" sz="1400" b="1" kern="1200" dirty="0">
                <a:solidFill>
                  <a:schemeClr val="tx1"/>
                </a:solidFill>
                <a:latin typeface="+mj-lt"/>
                <a:ea typeface="+mn-ea"/>
                <a:cs typeface="+mn-cs"/>
              </a:rPr>
              <a:t>this Challenge</a:t>
            </a:r>
            <a:r>
              <a:rPr lang="en-US" sz="1400" b="1" dirty="0">
                <a:latin typeface="+mj-lt"/>
              </a:rPr>
              <a:t>?</a:t>
            </a:r>
            <a:endParaRPr lang="de-DE" sz="1400" b="1" dirty="0">
              <a:latin typeface="+mj-lt"/>
            </a:endParaRPr>
          </a:p>
        </p:txBody>
      </p:sp>
      <p:pic>
        <p:nvPicPr>
          <p:cNvPr id="12" name="Grafik 11">
            <a:extLst>
              <a:ext uri="{FF2B5EF4-FFF2-40B4-BE49-F238E27FC236}">
                <a16:creationId xmlns:a16="http://schemas.microsoft.com/office/drawing/2014/main" id="{AF1E7378-2BD6-48F6-AE56-F54A95A152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7" name="Textfeld 6">
            <a:extLst>
              <a:ext uri="{FF2B5EF4-FFF2-40B4-BE49-F238E27FC236}">
                <a16:creationId xmlns:a16="http://schemas.microsoft.com/office/drawing/2014/main" id="{50516A09-B0D5-446F-8DEB-078CFE98604A}"/>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dirty="0">
                <a:ln>
                  <a:noFill/>
                </a:ln>
                <a:solidFill>
                  <a:prstClr val="black"/>
                </a:solidFill>
                <a:effectLst/>
                <a:uLnTx/>
                <a:uFillTx/>
                <a:latin typeface="Calibri" panose="020F0502020204030204"/>
                <a:ea typeface="+mn-ea"/>
                <a:cs typeface="+mn-cs"/>
              </a:rPr>
              <a:t>	KEY QUESTIONS</a:t>
            </a:r>
          </a:p>
        </p:txBody>
      </p:sp>
      <p:sp>
        <p:nvSpPr>
          <p:cNvPr id="8" name="Textfeld 7">
            <a:extLst>
              <a:ext uri="{FF2B5EF4-FFF2-40B4-BE49-F238E27FC236}">
                <a16:creationId xmlns:a16="http://schemas.microsoft.com/office/drawing/2014/main" id="{1944FAA1-0A31-4F41-B83D-90F4E6E2B7B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prstClr val="black"/>
                </a:solidFill>
                <a:effectLst/>
                <a:uLnTx/>
                <a:uFillTx/>
                <a:latin typeface="Calibri" panose="020F0502020204030204"/>
                <a:ea typeface="+mn-ea"/>
                <a:cs typeface="+mn-cs"/>
              </a:rPr>
              <a:t>	#SUBMISSION TEMPLATE</a:t>
            </a:r>
          </a:p>
        </p:txBody>
      </p:sp>
      <p:sp>
        <p:nvSpPr>
          <p:cNvPr id="9" name="Rechteck 8">
            <a:extLst>
              <a:ext uri="{FF2B5EF4-FFF2-40B4-BE49-F238E27FC236}">
                <a16:creationId xmlns:a16="http://schemas.microsoft.com/office/drawing/2014/main" id="{1AC2A071-9CFC-4511-ABAD-D84331623806}"/>
              </a:ext>
            </a:extLst>
          </p:cNvPr>
          <p:cNvSpPr/>
          <p:nvPr userDrawn="1"/>
        </p:nvSpPr>
        <p:spPr>
          <a:xfrm>
            <a:off x="800253" y="1648699"/>
            <a:ext cx="10286693" cy="3908762"/>
          </a:xfrm>
          <a:prstGeom prst="rect">
            <a:avLst/>
          </a:prstGeom>
        </p:spPr>
        <p:txBody>
          <a:bodyPr wrap="square" anchor="t">
            <a:spAutoFit/>
          </a:bodyPr>
          <a:lstStyle/>
          <a:p>
            <a:pPr algn="just">
              <a:defRPr/>
            </a:pPr>
            <a:r>
              <a:rPr lang="de-DE" sz="1600" b="1" dirty="0">
                <a:latin typeface="+mj-lt"/>
              </a:rPr>
              <a:t>Dear participant,</a:t>
            </a:r>
          </a:p>
          <a:p>
            <a:pPr algn="just">
              <a:defRPr/>
            </a:pPr>
            <a:r>
              <a:rPr lang="en-US" sz="1600" b="1" dirty="0">
                <a:latin typeface="+mj-lt"/>
              </a:rPr>
              <a:t>You are provided with inspirational tracks and further guiding questions in the Briefing.</a:t>
            </a:r>
          </a:p>
          <a:p>
            <a:pPr algn="just">
              <a:defRPr/>
            </a:pPr>
            <a:r>
              <a:rPr lang="en-US" sz="1600" b="1" dirty="0">
                <a:latin typeface="+mj-lt"/>
              </a:rPr>
              <a:t>In the following you will find the Key Questions from the Briefing again:</a:t>
            </a:r>
          </a:p>
          <a:p>
            <a:pPr algn="just">
              <a:defRPr/>
            </a:pPr>
            <a:endParaRPr lang="de-DE" sz="1600" b="1" dirty="0">
              <a:latin typeface="+mj-lt"/>
            </a:endParaRPr>
          </a:p>
          <a:p>
            <a:pPr marL="171450" indent="-171450">
              <a:lnSpc>
                <a:spcPct val="150000"/>
              </a:lnSpc>
              <a:buFont typeface="Arial" panose="020B0604020202020204" pitchFamily="34" charset="0"/>
              <a:buChar char="•"/>
            </a:pPr>
            <a:r>
              <a:rPr lang="en-US" sz="1600" b="1" dirty="0">
                <a:effectLst/>
                <a:latin typeface="+mj-lt"/>
                <a:ea typeface="Calibri" panose="020F0502020204030204" pitchFamily="34" charset="0"/>
                <a:cs typeface="Times New Roman" panose="02020603050405020304" pitchFamily="18" charset="0"/>
              </a:rPr>
              <a:t>How can your idea protect the environment? </a:t>
            </a:r>
          </a:p>
          <a:p>
            <a:pPr marL="171450" indent="-171450">
              <a:lnSpc>
                <a:spcPct val="150000"/>
              </a:lnSpc>
              <a:buFont typeface="Arial" panose="020B0604020202020204" pitchFamily="34" charset="0"/>
              <a:buChar char="•"/>
            </a:pPr>
            <a:endParaRPr lang="en-US" sz="1600" b="1" dirty="0">
              <a:effectLst/>
              <a:latin typeface="+mj-lt"/>
              <a:ea typeface="Calibri" panose="020F0502020204030204" pitchFamily="34" charset="0"/>
              <a:cs typeface="Times New Roman" panose="02020603050405020304" pitchFamily="18" charset="0"/>
            </a:endParaRPr>
          </a:p>
          <a:p>
            <a:pPr marL="171450" indent="-171450">
              <a:lnSpc>
                <a:spcPct val="150000"/>
              </a:lnSpc>
              <a:buFont typeface="Arial" panose="020B0604020202020204" pitchFamily="34" charset="0"/>
              <a:buChar char="•"/>
            </a:pPr>
            <a:r>
              <a:rPr lang="en-US" sz="1600" b="1" dirty="0">
                <a:effectLst/>
                <a:latin typeface="+mj-lt"/>
                <a:ea typeface="Calibri" panose="020F0502020204030204" pitchFamily="34" charset="0"/>
                <a:cs typeface="Times New Roman" panose="02020603050405020304" pitchFamily="18" charset="0"/>
              </a:rPr>
              <a:t>How can you use technology for a healthy living? </a:t>
            </a:r>
          </a:p>
          <a:p>
            <a:pPr marL="171450" indent="-171450">
              <a:lnSpc>
                <a:spcPct val="150000"/>
              </a:lnSpc>
              <a:buFont typeface="Arial" panose="020B0604020202020204" pitchFamily="34" charset="0"/>
              <a:buChar char="•"/>
            </a:pPr>
            <a:endParaRPr lang="en-US" sz="1600" b="1" dirty="0">
              <a:effectLst/>
              <a:latin typeface="+mj-lt"/>
              <a:ea typeface="Calibri" panose="020F0502020204030204" pitchFamily="34" charset="0"/>
              <a:cs typeface="Times New Roman" panose="02020603050405020304" pitchFamily="18" charset="0"/>
            </a:endParaRPr>
          </a:p>
          <a:p>
            <a:pPr marL="171450" indent="-171450">
              <a:lnSpc>
                <a:spcPct val="150000"/>
              </a:lnSpc>
              <a:buFont typeface="Arial" panose="020B0604020202020204" pitchFamily="34" charset="0"/>
              <a:buChar char="•"/>
            </a:pPr>
            <a:r>
              <a:rPr lang="en-US" sz="1600" b="1" dirty="0">
                <a:effectLst/>
                <a:latin typeface="+mj-lt"/>
                <a:ea typeface="Calibri" panose="020F0502020204030204" pitchFamily="34" charset="0"/>
                <a:cs typeface="Times New Roman" panose="02020603050405020304" pitchFamily="18" charset="0"/>
              </a:rPr>
              <a:t>How do you envision the future of education, where everyone has equal opportunities?</a:t>
            </a:r>
          </a:p>
          <a:p>
            <a:pPr marL="0" indent="0">
              <a:lnSpc>
                <a:spcPct val="150000"/>
              </a:lnSpc>
              <a:buFont typeface="Arial" panose="020B0604020202020204" pitchFamily="34" charset="0"/>
              <a:buNone/>
            </a:pPr>
            <a:endParaRPr lang="en-US" sz="1600" b="1" dirty="0">
              <a:effectLst/>
              <a:latin typeface="+mj-lt"/>
              <a:ea typeface="Calibri" panose="020F0502020204030204" pitchFamily="34" charset="0"/>
              <a:cs typeface="Times New Roman" panose="02020603050405020304" pitchFamily="18" charset="0"/>
            </a:endParaRPr>
          </a:p>
          <a:p>
            <a:pPr marL="171450" indent="-171450">
              <a:lnSpc>
                <a:spcPct val="150000"/>
              </a:lnSpc>
              <a:buFont typeface="Arial" panose="020B0604020202020204" pitchFamily="34" charset="0"/>
              <a:buChar char="•"/>
            </a:pPr>
            <a:r>
              <a:rPr lang="en-US" sz="1600" b="1" dirty="0">
                <a:effectLst/>
                <a:latin typeface="+mj-lt"/>
                <a:ea typeface="Calibri" panose="020F0502020204030204" pitchFamily="34" charset="0"/>
                <a:cs typeface="Times New Roman" panose="02020603050405020304" pitchFamily="18" charset="0"/>
              </a:rPr>
              <a:t>What is your idea for addressing social isolation and ensure equal opportunities? </a:t>
            </a:r>
          </a:p>
          <a:p>
            <a:pPr marL="285750" lvl="0" indent="-285750" algn="just">
              <a:buFont typeface="Arial" panose="020B0604020202020204" pitchFamily="34" charset="0"/>
              <a:buChar char="•"/>
              <a:defRPr/>
            </a:pPr>
            <a:endParaRPr lang="de-DE" sz="1600" b="1" dirty="0">
              <a:latin typeface="+mj-lt"/>
            </a:endParaRPr>
          </a:p>
        </p:txBody>
      </p:sp>
      <p:pic>
        <p:nvPicPr>
          <p:cNvPr id="12" name="Grafik 11">
            <a:extLst>
              <a:ext uri="{FF2B5EF4-FFF2-40B4-BE49-F238E27FC236}">
                <a16:creationId xmlns:a16="http://schemas.microsoft.com/office/drawing/2014/main" id="{2DE3D4A0-A9ED-407E-97B8-8B75E25E96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97" y="126816"/>
            <a:ext cx="1407704" cy="995586"/>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22.06.2021</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0" r:id="rId1"/>
    <p:sldLayoutId id="2147483649" r:id="rId2"/>
    <p:sldLayoutId id="2147483672" r:id="rId3"/>
    <p:sldLayoutId id="2147483666" r:id="rId4"/>
    <p:sldLayoutId id="2147483668" r:id="rId5"/>
    <p:sldLayoutId id="2147483724" r:id="rId6"/>
    <p:sldLayoutId id="2147483725" r:id="rId7"/>
    <p:sldLayoutId id="2147483708" r:id="rId8"/>
    <p:sldLayoutId id="2147483719" r:id="rId9"/>
    <p:sldLayoutId id="2147483667" r:id="rId10"/>
    <p:sldLayoutId id="2147483723" r:id="rId11"/>
    <p:sldLayoutId id="2147483718" r:id="rId12"/>
    <p:sldLayoutId id="2147483709" r:id="rId13"/>
    <p:sldLayoutId id="2147483711" r:id="rId14"/>
    <p:sldLayoutId id="2147483721" r:id="rId15"/>
    <p:sldLayoutId id="2147483722" r:id="rId16"/>
    <p:sldLayoutId id="2147483713" r:id="rId17"/>
    <p:sldLayoutId id="214748372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5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9C4E254-4DFE-4FD2-8540-E621670DD685}"/>
              </a:ext>
            </a:extLst>
          </p:cNvPr>
          <p:cNvSpPr>
            <a:spLocks noGrp="1"/>
          </p:cNvSpPr>
          <p:nvPr>
            <p:ph type="body" sz="quarter" idx="10"/>
          </p:nvPr>
        </p:nvSpPr>
        <p:spPr/>
        <p:txBody>
          <a:bodyPr/>
          <a:lstStyle/>
          <a:p>
            <a:endParaRPr lang="en-US"/>
          </a:p>
        </p:txBody>
      </p:sp>
      <p:sp>
        <p:nvSpPr>
          <p:cNvPr id="3" name="Textplatzhalter 2">
            <a:extLst>
              <a:ext uri="{FF2B5EF4-FFF2-40B4-BE49-F238E27FC236}">
                <a16:creationId xmlns:a16="http://schemas.microsoft.com/office/drawing/2014/main" id="{858233A7-EA6C-41F6-AD69-67983C4DC670}"/>
              </a:ext>
            </a:extLst>
          </p:cNvPr>
          <p:cNvSpPr>
            <a:spLocks noGrp="1"/>
          </p:cNvSpPr>
          <p:nvPr>
            <p:ph type="body" sz="quarter" idx="11"/>
          </p:nvPr>
        </p:nvSpPr>
        <p:spPr/>
        <p:txBody>
          <a:bodyPr/>
          <a:lstStyle/>
          <a:p>
            <a:endParaRPr lang="en-US"/>
          </a:p>
        </p:txBody>
      </p:sp>
      <p:sp>
        <p:nvSpPr>
          <p:cNvPr id="4" name="Textplatzhalter 3">
            <a:extLst>
              <a:ext uri="{FF2B5EF4-FFF2-40B4-BE49-F238E27FC236}">
                <a16:creationId xmlns:a16="http://schemas.microsoft.com/office/drawing/2014/main" id="{F85659F4-1B3C-4A57-B9EE-6697E689FCD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1142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36DD6C6-5C8F-48B1-BC43-15A91932630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964808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627551E-3DF4-4D6F-B480-F5587D6E5F0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75428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D6B344E-CF33-4320-8102-BC398F72EA6B}"/>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06794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579D4E6-1739-4C0A-9DD0-B66DB1DAE62D}"/>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8142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F23456C-A172-46B0-AD3E-ED220351F8D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53129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30A6917-F214-46C8-BECA-C615400DFE8D}"/>
              </a:ext>
            </a:extLst>
          </p:cNvPr>
          <p:cNvSpPr>
            <a:spLocks noGrp="1"/>
          </p:cNvSpPr>
          <p:nvPr>
            <p:ph type="body" sz="quarter" idx="12"/>
          </p:nvPr>
        </p:nvSpPr>
        <p:spPr/>
        <p:txBody>
          <a:bodyPr/>
          <a:lstStyle/>
          <a:p>
            <a:endParaRPr lang="en-US" sz="1400" dirty="0"/>
          </a:p>
        </p:txBody>
      </p:sp>
    </p:spTree>
    <p:extLst>
      <p:ext uri="{BB962C8B-B14F-4D97-AF65-F5344CB8AC3E}">
        <p14:creationId xmlns:p14="http://schemas.microsoft.com/office/powerpoint/2010/main" val="793909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CEB7B16-CCC4-4F4F-9FFF-54C2EBEBD7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4467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2D531B-CE71-4D2A-BA71-BED0ED113C03}"/>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240092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39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9EF3FD7-FFD8-401E-9AF8-A4E3B30ADA4A}"/>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17042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65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04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1F76076-FF30-469E-B377-775B044F6B4E}"/>
              </a:ext>
            </a:extLst>
          </p:cNvPr>
          <p:cNvSpPr>
            <a:spLocks noGrp="1"/>
          </p:cNvSpPr>
          <p:nvPr>
            <p:ph type="body" sz="quarter" idx="11"/>
          </p:nvPr>
        </p:nvSpPr>
        <p:spPr/>
        <p:txBody>
          <a:bodyPr/>
          <a:lstStyle/>
          <a:p>
            <a:endParaRPr lang="en-US"/>
          </a:p>
        </p:txBody>
      </p:sp>
      <p:sp>
        <p:nvSpPr>
          <p:cNvPr id="3" name="Textplatzhalter 2">
            <a:extLst>
              <a:ext uri="{FF2B5EF4-FFF2-40B4-BE49-F238E27FC236}">
                <a16:creationId xmlns:a16="http://schemas.microsoft.com/office/drawing/2014/main" id="{5E2C6625-51AE-46FD-BE30-B091E6E39858}"/>
              </a:ext>
            </a:extLst>
          </p:cNvPr>
          <p:cNvSpPr>
            <a:spLocks noGrp="1"/>
          </p:cNvSpPr>
          <p:nvPr>
            <p:ph type="body" sz="quarter" idx="13"/>
          </p:nvPr>
        </p:nvSpPr>
        <p:spPr/>
        <p:txBody>
          <a:bodyPr/>
          <a:lstStyle/>
          <a:p>
            <a:endParaRPr lang="en-US"/>
          </a:p>
        </p:txBody>
      </p:sp>
      <p:sp>
        <p:nvSpPr>
          <p:cNvPr id="4" name="Textplatzhalter 3">
            <a:extLst>
              <a:ext uri="{FF2B5EF4-FFF2-40B4-BE49-F238E27FC236}">
                <a16:creationId xmlns:a16="http://schemas.microsoft.com/office/drawing/2014/main" id="{290462D6-8925-488A-87AF-3DEA73375A04}"/>
              </a:ext>
            </a:extLst>
          </p:cNvPr>
          <p:cNvSpPr>
            <a:spLocks noGrp="1"/>
          </p:cNvSpPr>
          <p:nvPr>
            <p:ph type="body" sz="quarter" idx="14"/>
          </p:nvPr>
        </p:nvSpPr>
        <p:spPr/>
        <p:txBody>
          <a:bodyPr/>
          <a:lstStyle/>
          <a:p>
            <a:endParaRPr lang="en-US"/>
          </a:p>
        </p:txBody>
      </p:sp>
      <p:sp>
        <p:nvSpPr>
          <p:cNvPr id="5" name="Textplatzhalter 4">
            <a:extLst>
              <a:ext uri="{FF2B5EF4-FFF2-40B4-BE49-F238E27FC236}">
                <a16:creationId xmlns:a16="http://schemas.microsoft.com/office/drawing/2014/main" id="{5A7E435E-D056-4C4C-956B-A920917A74C4}"/>
              </a:ext>
            </a:extLst>
          </p:cNvPr>
          <p:cNvSpPr>
            <a:spLocks noGrp="1"/>
          </p:cNvSpPr>
          <p:nvPr>
            <p:ph type="body" sz="quarter" idx="15"/>
          </p:nvPr>
        </p:nvSpPr>
        <p:spPr/>
        <p:txBody>
          <a:bodyPr/>
          <a:lstStyle/>
          <a:p>
            <a:endParaRPr lang="en-US"/>
          </a:p>
        </p:txBody>
      </p:sp>
      <p:sp>
        <p:nvSpPr>
          <p:cNvPr id="6" name="Textplatzhalter 5">
            <a:extLst>
              <a:ext uri="{FF2B5EF4-FFF2-40B4-BE49-F238E27FC236}">
                <a16:creationId xmlns:a16="http://schemas.microsoft.com/office/drawing/2014/main" id="{0BB0B7CB-F1FE-461A-BE19-AB5924DA6842}"/>
              </a:ext>
            </a:extLst>
          </p:cNvPr>
          <p:cNvSpPr>
            <a:spLocks noGrp="1"/>
          </p:cNvSpPr>
          <p:nvPr>
            <p:ph type="body" sz="quarter" idx="16"/>
          </p:nvPr>
        </p:nvSpPr>
        <p:spPr/>
        <p:txBody>
          <a:bodyPr/>
          <a:lstStyle/>
          <a:p>
            <a:endParaRPr lang="en-US"/>
          </a:p>
        </p:txBody>
      </p:sp>
      <p:sp>
        <p:nvSpPr>
          <p:cNvPr id="7" name="Textplatzhalter 6">
            <a:extLst>
              <a:ext uri="{FF2B5EF4-FFF2-40B4-BE49-F238E27FC236}">
                <a16:creationId xmlns:a16="http://schemas.microsoft.com/office/drawing/2014/main" id="{E83E113B-A0C4-40AF-8276-376AE373B8E1}"/>
              </a:ext>
            </a:extLst>
          </p:cNvPr>
          <p:cNvSpPr>
            <a:spLocks noGrp="1"/>
          </p:cNvSpPr>
          <p:nvPr>
            <p:ph type="body" sz="quarter" idx="25"/>
          </p:nvPr>
        </p:nvSpPr>
        <p:spPr/>
        <p:txBody>
          <a:bodyPr/>
          <a:lstStyle/>
          <a:p>
            <a:endParaRPr lang="en-US"/>
          </a:p>
        </p:txBody>
      </p:sp>
      <p:sp>
        <p:nvSpPr>
          <p:cNvPr id="8" name="Textplatzhalter 7">
            <a:extLst>
              <a:ext uri="{FF2B5EF4-FFF2-40B4-BE49-F238E27FC236}">
                <a16:creationId xmlns:a16="http://schemas.microsoft.com/office/drawing/2014/main" id="{72D5003B-2415-42D1-8D0E-81046377B649}"/>
              </a:ext>
            </a:extLst>
          </p:cNvPr>
          <p:cNvSpPr>
            <a:spLocks noGrp="1"/>
          </p:cNvSpPr>
          <p:nvPr>
            <p:ph type="body" sz="quarter" idx="26"/>
          </p:nvPr>
        </p:nvSpPr>
        <p:spPr/>
        <p:txBody>
          <a:bodyPr/>
          <a:lstStyle/>
          <a:p>
            <a:endParaRPr lang="en-US"/>
          </a:p>
        </p:txBody>
      </p:sp>
      <p:sp>
        <p:nvSpPr>
          <p:cNvPr id="9" name="Textplatzhalter 8">
            <a:extLst>
              <a:ext uri="{FF2B5EF4-FFF2-40B4-BE49-F238E27FC236}">
                <a16:creationId xmlns:a16="http://schemas.microsoft.com/office/drawing/2014/main" id="{58979317-5FAF-4D3A-BE80-411A61EC5BFF}"/>
              </a:ext>
            </a:extLst>
          </p:cNvPr>
          <p:cNvSpPr>
            <a:spLocks noGrp="1"/>
          </p:cNvSpPr>
          <p:nvPr>
            <p:ph type="body" sz="quarter" idx="27"/>
          </p:nvPr>
        </p:nvSpPr>
        <p:spPr/>
        <p:txBody>
          <a:bodyPr/>
          <a:lstStyle/>
          <a:p>
            <a:endParaRPr lang="en-US"/>
          </a:p>
        </p:txBody>
      </p:sp>
      <p:sp>
        <p:nvSpPr>
          <p:cNvPr id="10" name="Textplatzhalter 9">
            <a:extLst>
              <a:ext uri="{FF2B5EF4-FFF2-40B4-BE49-F238E27FC236}">
                <a16:creationId xmlns:a16="http://schemas.microsoft.com/office/drawing/2014/main" id="{AADC2EB9-EBAA-45E9-97DC-5E9D6D042DFF}"/>
              </a:ext>
            </a:extLst>
          </p:cNvPr>
          <p:cNvSpPr>
            <a:spLocks noGrp="1"/>
          </p:cNvSpPr>
          <p:nvPr>
            <p:ph type="body" sz="quarter" idx="28"/>
          </p:nvPr>
        </p:nvSpPr>
        <p:spPr/>
        <p:txBody>
          <a:bodyPr/>
          <a:lstStyle/>
          <a:p>
            <a:endParaRPr lang="en-US"/>
          </a:p>
        </p:txBody>
      </p:sp>
      <p:sp>
        <p:nvSpPr>
          <p:cNvPr id="11" name="Textplatzhalter 10">
            <a:extLst>
              <a:ext uri="{FF2B5EF4-FFF2-40B4-BE49-F238E27FC236}">
                <a16:creationId xmlns:a16="http://schemas.microsoft.com/office/drawing/2014/main" id="{B311E7F8-0AE5-4CD6-B061-A9910DF77F1F}"/>
              </a:ext>
            </a:extLst>
          </p:cNvPr>
          <p:cNvSpPr>
            <a:spLocks noGrp="1"/>
          </p:cNvSpPr>
          <p:nvPr>
            <p:ph type="body" sz="quarter" idx="29"/>
          </p:nvPr>
        </p:nvSpPr>
        <p:spPr/>
        <p:txBody>
          <a:bodyPr/>
          <a:lstStyle/>
          <a:p>
            <a:endParaRPr lang="en-US"/>
          </a:p>
        </p:txBody>
      </p:sp>
      <p:sp>
        <p:nvSpPr>
          <p:cNvPr id="12" name="Textplatzhalter 11">
            <a:extLst>
              <a:ext uri="{FF2B5EF4-FFF2-40B4-BE49-F238E27FC236}">
                <a16:creationId xmlns:a16="http://schemas.microsoft.com/office/drawing/2014/main" id="{690AAFDF-C5D9-4ADC-9889-FF470712FCE5}"/>
              </a:ext>
            </a:extLst>
          </p:cNvPr>
          <p:cNvSpPr>
            <a:spLocks noGrp="1"/>
          </p:cNvSpPr>
          <p:nvPr>
            <p:ph type="body" sz="quarter" idx="30"/>
          </p:nvPr>
        </p:nvSpPr>
        <p:spPr/>
        <p:txBody>
          <a:bodyPr/>
          <a:lstStyle/>
          <a:p>
            <a:endParaRPr lang="en-US"/>
          </a:p>
        </p:txBody>
      </p:sp>
      <p:sp>
        <p:nvSpPr>
          <p:cNvPr id="13" name="Textplatzhalter 12">
            <a:extLst>
              <a:ext uri="{FF2B5EF4-FFF2-40B4-BE49-F238E27FC236}">
                <a16:creationId xmlns:a16="http://schemas.microsoft.com/office/drawing/2014/main" id="{394291EF-998D-4C24-AB8C-6993BFEAFDF8}"/>
              </a:ext>
            </a:extLst>
          </p:cNvPr>
          <p:cNvSpPr>
            <a:spLocks noGrp="1"/>
          </p:cNvSpPr>
          <p:nvPr>
            <p:ph type="body" sz="quarter" idx="31"/>
          </p:nvPr>
        </p:nvSpPr>
        <p:spPr/>
        <p:txBody>
          <a:bodyPr/>
          <a:lstStyle/>
          <a:p>
            <a:endParaRPr lang="en-US"/>
          </a:p>
        </p:txBody>
      </p:sp>
      <p:sp>
        <p:nvSpPr>
          <p:cNvPr id="14" name="Textplatzhalter 13">
            <a:extLst>
              <a:ext uri="{FF2B5EF4-FFF2-40B4-BE49-F238E27FC236}">
                <a16:creationId xmlns:a16="http://schemas.microsoft.com/office/drawing/2014/main" id="{D2754E36-4376-49C2-B79C-6FE386148620}"/>
              </a:ext>
            </a:extLst>
          </p:cNvPr>
          <p:cNvSpPr>
            <a:spLocks noGrp="1"/>
          </p:cNvSpPr>
          <p:nvPr>
            <p:ph type="body" sz="quarter" idx="32"/>
          </p:nvPr>
        </p:nvSpPr>
        <p:spPr/>
        <p:txBody>
          <a:bodyPr/>
          <a:lstStyle/>
          <a:p>
            <a:endParaRPr lang="en-US" dirty="0"/>
          </a:p>
        </p:txBody>
      </p:sp>
      <p:sp>
        <p:nvSpPr>
          <p:cNvPr id="15" name="Textplatzhalter 14">
            <a:extLst>
              <a:ext uri="{FF2B5EF4-FFF2-40B4-BE49-F238E27FC236}">
                <a16:creationId xmlns:a16="http://schemas.microsoft.com/office/drawing/2014/main" id="{A4B217F9-5B58-405E-9822-7809902EF5D8}"/>
              </a:ext>
            </a:extLst>
          </p:cNvPr>
          <p:cNvSpPr>
            <a:spLocks noGrp="1"/>
          </p:cNvSpPr>
          <p:nvPr>
            <p:ph type="body" sz="quarter" idx="33"/>
          </p:nvPr>
        </p:nvSpPr>
        <p:spPr/>
        <p:txBody>
          <a:bodyPr/>
          <a:lstStyle/>
          <a:p>
            <a:endParaRPr lang="en-US"/>
          </a:p>
        </p:txBody>
      </p:sp>
      <p:sp>
        <p:nvSpPr>
          <p:cNvPr id="16" name="Textplatzhalter 15">
            <a:extLst>
              <a:ext uri="{FF2B5EF4-FFF2-40B4-BE49-F238E27FC236}">
                <a16:creationId xmlns:a16="http://schemas.microsoft.com/office/drawing/2014/main" id="{2FDC7A49-AB75-4471-B764-39A4D0FC4F6E}"/>
              </a:ext>
            </a:extLst>
          </p:cNvPr>
          <p:cNvSpPr>
            <a:spLocks noGrp="1"/>
          </p:cNvSpPr>
          <p:nvPr>
            <p:ph type="body" sz="quarter" idx="34"/>
          </p:nvPr>
        </p:nvSpPr>
        <p:spPr/>
        <p:txBody>
          <a:bodyPr/>
          <a:lstStyle/>
          <a:p>
            <a:endParaRPr lang="en-US"/>
          </a:p>
        </p:txBody>
      </p:sp>
      <p:sp>
        <p:nvSpPr>
          <p:cNvPr id="17" name="Textplatzhalter 16">
            <a:extLst>
              <a:ext uri="{FF2B5EF4-FFF2-40B4-BE49-F238E27FC236}">
                <a16:creationId xmlns:a16="http://schemas.microsoft.com/office/drawing/2014/main" id="{E0DDC53E-58D1-49B8-92ED-AE5C427C3200}"/>
              </a:ext>
            </a:extLst>
          </p:cNvPr>
          <p:cNvSpPr>
            <a:spLocks noGrp="1"/>
          </p:cNvSpPr>
          <p:nvPr>
            <p:ph type="body" sz="quarter" idx="35"/>
          </p:nvPr>
        </p:nvSpPr>
        <p:spPr/>
        <p:txBody>
          <a:bodyPr/>
          <a:lstStyle/>
          <a:p>
            <a:endParaRPr lang="en-US"/>
          </a:p>
        </p:txBody>
      </p:sp>
      <p:sp>
        <p:nvSpPr>
          <p:cNvPr id="18" name="Textplatzhalter 17">
            <a:extLst>
              <a:ext uri="{FF2B5EF4-FFF2-40B4-BE49-F238E27FC236}">
                <a16:creationId xmlns:a16="http://schemas.microsoft.com/office/drawing/2014/main" id="{6D32F18F-5AF5-4C49-A699-0F9C97D5BE7E}"/>
              </a:ext>
            </a:extLst>
          </p:cNvPr>
          <p:cNvSpPr>
            <a:spLocks noGrp="1"/>
          </p:cNvSpPr>
          <p:nvPr>
            <p:ph type="body" sz="quarter" idx="36"/>
          </p:nvPr>
        </p:nvSpPr>
        <p:spPr/>
        <p:txBody>
          <a:bodyPr/>
          <a:lstStyle/>
          <a:p>
            <a:endParaRPr lang="en-US"/>
          </a:p>
        </p:txBody>
      </p:sp>
      <p:sp>
        <p:nvSpPr>
          <p:cNvPr id="19" name="Textplatzhalter 18">
            <a:extLst>
              <a:ext uri="{FF2B5EF4-FFF2-40B4-BE49-F238E27FC236}">
                <a16:creationId xmlns:a16="http://schemas.microsoft.com/office/drawing/2014/main" id="{B7B670E5-F384-431B-88F4-FC934B46FAB7}"/>
              </a:ext>
            </a:extLst>
          </p:cNvPr>
          <p:cNvSpPr>
            <a:spLocks noGrp="1"/>
          </p:cNvSpPr>
          <p:nvPr>
            <p:ph type="body" sz="quarter" idx="37"/>
          </p:nvPr>
        </p:nvSpPr>
        <p:spPr/>
        <p:txBody>
          <a:bodyPr/>
          <a:lstStyle/>
          <a:p>
            <a:endParaRPr lang="en-US"/>
          </a:p>
        </p:txBody>
      </p:sp>
      <p:sp>
        <p:nvSpPr>
          <p:cNvPr id="20" name="Textplatzhalter 19">
            <a:extLst>
              <a:ext uri="{FF2B5EF4-FFF2-40B4-BE49-F238E27FC236}">
                <a16:creationId xmlns:a16="http://schemas.microsoft.com/office/drawing/2014/main" id="{BF71300F-656A-4E7D-B3FB-6D3E8C95C5A7}"/>
              </a:ext>
            </a:extLst>
          </p:cNvPr>
          <p:cNvSpPr>
            <a:spLocks noGrp="1"/>
          </p:cNvSpPr>
          <p:nvPr>
            <p:ph type="body" sz="quarter" idx="38"/>
          </p:nvPr>
        </p:nvSpPr>
        <p:spPr/>
        <p:txBody>
          <a:bodyPr/>
          <a:lstStyle/>
          <a:p>
            <a:endParaRPr lang="en-US"/>
          </a:p>
        </p:txBody>
      </p:sp>
      <p:sp>
        <p:nvSpPr>
          <p:cNvPr id="21" name="Textplatzhalter 20">
            <a:extLst>
              <a:ext uri="{FF2B5EF4-FFF2-40B4-BE49-F238E27FC236}">
                <a16:creationId xmlns:a16="http://schemas.microsoft.com/office/drawing/2014/main" id="{9ABBDC54-D58B-4CF6-8BCB-612096184B6B}"/>
              </a:ext>
            </a:extLst>
          </p:cNvPr>
          <p:cNvSpPr>
            <a:spLocks noGrp="1"/>
          </p:cNvSpPr>
          <p:nvPr>
            <p:ph type="body" sz="quarter" idx="39"/>
          </p:nvPr>
        </p:nvSpPr>
        <p:spPr/>
        <p:txBody>
          <a:bodyPr/>
          <a:lstStyle/>
          <a:p>
            <a:endParaRPr lang="en-US"/>
          </a:p>
        </p:txBody>
      </p:sp>
      <p:sp>
        <p:nvSpPr>
          <p:cNvPr id="22" name="Textplatzhalter 21">
            <a:extLst>
              <a:ext uri="{FF2B5EF4-FFF2-40B4-BE49-F238E27FC236}">
                <a16:creationId xmlns:a16="http://schemas.microsoft.com/office/drawing/2014/main" id="{FDB140C2-1976-419A-AF2E-7C17AA7E7B43}"/>
              </a:ext>
            </a:extLst>
          </p:cNvPr>
          <p:cNvSpPr>
            <a:spLocks noGrp="1"/>
          </p:cNvSpPr>
          <p:nvPr>
            <p:ph type="body" sz="quarter" idx="40"/>
          </p:nvPr>
        </p:nvSpPr>
        <p:spPr/>
        <p:txBody>
          <a:bodyPr/>
          <a:lstStyle/>
          <a:p>
            <a:endParaRPr lang="en-US"/>
          </a:p>
        </p:txBody>
      </p:sp>
      <p:sp>
        <p:nvSpPr>
          <p:cNvPr id="23" name="Textplatzhalter 22">
            <a:extLst>
              <a:ext uri="{FF2B5EF4-FFF2-40B4-BE49-F238E27FC236}">
                <a16:creationId xmlns:a16="http://schemas.microsoft.com/office/drawing/2014/main" id="{8CCB7F1E-E385-491A-820A-ED6971948E2D}"/>
              </a:ext>
            </a:extLst>
          </p:cNvPr>
          <p:cNvSpPr>
            <a:spLocks noGrp="1"/>
          </p:cNvSpPr>
          <p:nvPr>
            <p:ph type="body" sz="quarter" idx="41"/>
          </p:nvPr>
        </p:nvSpPr>
        <p:spPr/>
        <p:txBody>
          <a:bodyPr/>
          <a:lstStyle/>
          <a:p>
            <a:endParaRPr lang="en-US"/>
          </a:p>
        </p:txBody>
      </p:sp>
      <p:sp>
        <p:nvSpPr>
          <p:cNvPr id="24" name="Textplatzhalter 23">
            <a:extLst>
              <a:ext uri="{FF2B5EF4-FFF2-40B4-BE49-F238E27FC236}">
                <a16:creationId xmlns:a16="http://schemas.microsoft.com/office/drawing/2014/main" id="{34EDC2C2-DF27-43B5-B785-AD6C99C05016}"/>
              </a:ext>
            </a:extLst>
          </p:cNvPr>
          <p:cNvSpPr>
            <a:spLocks noGrp="1"/>
          </p:cNvSpPr>
          <p:nvPr>
            <p:ph type="body" sz="quarter" idx="42"/>
          </p:nvPr>
        </p:nvSpPr>
        <p:spPr/>
        <p:txBody>
          <a:bodyPr/>
          <a:lstStyle/>
          <a:p>
            <a:endParaRPr lang="en-US"/>
          </a:p>
        </p:txBody>
      </p:sp>
      <p:sp>
        <p:nvSpPr>
          <p:cNvPr id="25" name="Textplatzhalter 24">
            <a:extLst>
              <a:ext uri="{FF2B5EF4-FFF2-40B4-BE49-F238E27FC236}">
                <a16:creationId xmlns:a16="http://schemas.microsoft.com/office/drawing/2014/main" id="{8CECA0D5-8DAD-49DA-BA68-79FDBED3E12E}"/>
              </a:ext>
            </a:extLst>
          </p:cNvPr>
          <p:cNvSpPr>
            <a:spLocks noGrp="1"/>
          </p:cNvSpPr>
          <p:nvPr>
            <p:ph type="body" sz="quarter" idx="43"/>
          </p:nvPr>
        </p:nvSpPr>
        <p:spPr/>
        <p:txBody>
          <a:bodyPr/>
          <a:lstStyle/>
          <a:p>
            <a:endParaRPr lang="en-US"/>
          </a:p>
        </p:txBody>
      </p:sp>
      <p:sp>
        <p:nvSpPr>
          <p:cNvPr id="26" name="Textplatzhalter 25">
            <a:extLst>
              <a:ext uri="{FF2B5EF4-FFF2-40B4-BE49-F238E27FC236}">
                <a16:creationId xmlns:a16="http://schemas.microsoft.com/office/drawing/2014/main" id="{0AC9EB6E-DF60-4DE6-983D-AAA59E4F89C5}"/>
              </a:ext>
            </a:extLst>
          </p:cNvPr>
          <p:cNvSpPr>
            <a:spLocks noGrp="1"/>
          </p:cNvSpPr>
          <p:nvPr>
            <p:ph type="body" sz="quarter" idx="44"/>
          </p:nvPr>
        </p:nvSpPr>
        <p:spPr/>
        <p:txBody>
          <a:bodyPr/>
          <a:lstStyle/>
          <a:p>
            <a:endParaRPr lang="en-US"/>
          </a:p>
        </p:txBody>
      </p:sp>
    </p:spTree>
    <p:extLst>
      <p:ext uri="{BB962C8B-B14F-4D97-AF65-F5344CB8AC3E}">
        <p14:creationId xmlns:p14="http://schemas.microsoft.com/office/powerpoint/2010/main" val="1167618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4E9005-8758-40C8-92D9-4A4C367C3BF8}"/>
              </a:ext>
            </a:extLst>
          </p:cNvPr>
          <p:cNvSpPr>
            <a:spLocks noGrp="1"/>
          </p:cNvSpPr>
          <p:nvPr>
            <p:ph type="body" sz="quarter" idx="39"/>
          </p:nvPr>
        </p:nvSpPr>
        <p:spPr/>
        <p:txBody>
          <a:bodyPr/>
          <a:lstStyle/>
          <a:p>
            <a:endParaRPr lang="en-US"/>
          </a:p>
        </p:txBody>
      </p:sp>
      <p:sp>
        <p:nvSpPr>
          <p:cNvPr id="3" name="Textplatzhalter 2">
            <a:extLst>
              <a:ext uri="{FF2B5EF4-FFF2-40B4-BE49-F238E27FC236}">
                <a16:creationId xmlns:a16="http://schemas.microsoft.com/office/drawing/2014/main" id="{AF62E7B6-B91C-4AC1-9041-B9F9E2D22DDB}"/>
              </a:ext>
            </a:extLst>
          </p:cNvPr>
          <p:cNvSpPr>
            <a:spLocks noGrp="1"/>
          </p:cNvSpPr>
          <p:nvPr>
            <p:ph type="body" sz="quarter" idx="40"/>
          </p:nvPr>
        </p:nvSpPr>
        <p:spPr/>
        <p:txBody>
          <a:bodyPr/>
          <a:lstStyle/>
          <a:p>
            <a:endParaRPr lang="en-US"/>
          </a:p>
        </p:txBody>
      </p:sp>
      <p:sp>
        <p:nvSpPr>
          <p:cNvPr id="4" name="Textplatzhalter 3">
            <a:extLst>
              <a:ext uri="{FF2B5EF4-FFF2-40B4-BE49-F238E27FC236}">
                <a16:creationId xmlns:a16="http://schemas.microsoft.com/office/drawing/2014/main" id="{DC46D84F-C7E0-4122-ABB6-2731324F4FA3}"/>
              </a:ext>
            </a:extLst>
          </p:cNvPr>
          <p:cNvSpPr>
            <a:spLocks noGrp="1"/>
          </p:cNvSpPr>
          <p:nvPr>
            <p:ph type="body" sz="quarter" idx="41"/>
          </p:nvPr>
        </p:nvSpPr>
        <p:spPr/>
        <p:txBody>
          <a:bodyPr/>
          <a:lstStyle/>
          <a:p>
            <a:endParaRPr lang="en-US"/>
          </a:p>
        </p:txBody>
      </p:sp>
      <p:sp>
        <p:nvSpPr>
          <p:cNvPr id="5" name="Textplatzhalter 4">
            <a:extLst>
              <a:ext uri="{FF2B5EF4-FFF2-40B4-BE49-F238E27FC236}">
                <a16:creationId xmlns:a16="http://schemas.microsoft.com/office/drawing/2014/main" id="{ED575B6B-2FF1-48E3-A2E5-835E11AC6071}"/>
              </a:ext>
            </a:extLst>
          </p:cNvPr>
          <p:cNvSpPr>
            <a:spLocks noGrp="1"/>
          </p:cNvSpPr>
          <p:nvPr>
            <p:ph type="body" sz="quarter" idx="42"/>
          </p:nvPr>
        </p:nvSpPr>
        <p:spPr/>
        <p:txBody>
          <a:bodyPr/>
          <a:lstStyle/>
          <a:p>
            <a:endParaRPr lang="en-US"/>
          </a:p>
        </p:txBody>
      </p:sp>
      <p:sp>
        <p:nvSpPr>
          <p:cNvPr id="6" name="Textplatzhalter 5">
            <a:extLst>
              <a:ext uri="{FF2B5EF4-FFF2-40B4-BE49-F238E27FC236}">
                <a16:creationId xmlns:a16="http://schemas.microsoft.com/office/drawing/2014/main" id="{EBCB9D05-E01D-4FD5-8E53-3A9C20DEC897}"/>
              </a:ext>
            </a:extLst>
          </p:cNvPr>
          <p:cNvSpPr>
            <a:spLocks noGrp="1"/>
          </p:cNvSpPr>
          <p:nvPr>
            <p:ph type="body" sz="quarter" idx="43"/>
          </p:nvPr>
        </p:nvSpPr>
        <p:spPr/>
        <p:txBody>
          <a:bodyPr/>
          <a:lstStyle/>
          <a:p>
            <a:endParaRPr lang="en-US"/>
          </a:p>
        </p:txBody>
      </p:sp>
      <p:sp>
        <p:nvSpPr>
          <p:cNvPr id="7" name="Textplatzhalter 6">
            <a:extLst>
              <a:ext uri="{FF2B5EF4-FFF2-40B4-BE49-F238E27FC236}">
                <a16:creationId xmlns:a16="http://schemas.microsoft.com/office/drawing/2014/main" id="{81226CC2-0262-4F8A-8E0C-7B4413D14CE1}"/>
              </a:ext>
            </a:extLst>
          </p:cNvPr>
          <p:cNvSpPr>
            <a:spLocks noGrp="1"/>
          </p:cNvSpPr>
          <p:nvPr>
            <p:ph type="body" sz="quarter" idx="44"/>
          </p:nvPr>
        </p:nvSpPr>
        <p:spPr/>
        <p:txBody>
          <a:bodyPr/>
          <a:lstStyle/>
          <a:p>
            <a:endParaRPr lang="en-US"/>
          </a:p>
        </p:txBody>
      </p:sp>
      <p:sp>
        <p:nvSpPr>
          <p:cNvPr id="8" name="Textplatzhalter 7">
            <a:extLst>
              <a:ext uri="{FF2B5EF4-FFF2-40B4-BE49-F238E27FC236}">
                <a16:creationId xmlns:a16="http://schemas.microsoft.com/office/drawing/2014/main" id="{B592D938-A3B4-4F26-89DD-1D8485FFE1AF}"/>
              </a:ext>
            </a:extLst>
          </p:cNvPr>
          <p:cNvSpPr>
            <a:spLocks noGrp="1"/>
          </p:cNvSpPr>
          <p:nvPr>
            <p:ph type="body" sz="quarter" idx="12"/>
          </p:nvPr>
        </p:nvSpPr>
        <p:spPr/>
        <p:txBody>
          <a:bodyPr/>
          <a:lstStyle/>
          <a:p>
            <a:endParaRPr lang="en-US" dirty="0"/>
          </a:p>
        </p:txBody>
      </p:sp>
      <p:sp>
        <p:nvSpPr>
          <p:cNvPr id="9" name="Textplatzhalter 8">
            <a:extLst>
              <a:ext uri="{FF2B5EF4-FFF2-40B4-BE49-F238E27FC236}">
                <a16:creationId xmlns:a16="http://schemas.microsoft.com/office/drawing/2014/main" id="{194716B6-8149-424F-8531-CF5CCF042272}"/>
              </a:ext>
            </a:extLst>
          </p:cNvPr>
          <p:cNvSpPr>
            <a:spLocks noGrp="1"/>
          </p:cNvSpPr>
          <p:nvPr>
            <p:ph type="body" sz="quarter" idx="13"/>
          </p:nvPr>
        </p:nvSpPr>
        <p:spPr/>
        <p:txBody>
          <a:bodyPr/>
          <a:lstStyle/>
          <a:p>
            <a:endParaRPr lang="en-US"/>
          </a:p>
        </p:txBody>
      </p:sp>
      <p:sp>
        <p:nvSpPr>
          <p:cNvPr id="10" name="Textplatzhalter 9">
            <a:extLst>
              <a:ext uri="{FF2B5EF4-FFF2-40B4-BE49-F238E27FC236}">
                <a16:creationId xmlns:a16="http://schemas.microsoft.com/office/drawing/2014/main" id="{8CC3D5C6-2B0E-49A4-9B4E-61D2145E8013}"/>
              </a:ext>
            </a:extLst>
          </p:cNvPr>
          <p:cNvSpPr>
            <a:spLocks noGrp="1"/>
          </p:cNvSpPr>
          <p:nvPr>
            <p:ph type="body" sz="quarter" idx="14"/>
          </p:nvPr>
        </p:nvSpPr>
        <p:spPr/>
        <p:txBody>
          <a:bodyPr/>
          <a:lstStyle/>
          <a:p>
            <a:endParaRPr lang="en-US"/>
          </a:p>
        </p:txBody>
      </p:sp>
      <p:sp>
        <p:nvSpPr>
          <p:cNvPr id="11" name="Textplatzhalter 10">
            <a:extLst>
              <a:ext uri="{FF2B5EF4-FFF2-40B4-BE49-F238E27FC236}">
                <a16:creationId xmlns:a16="http://schemas.microsoft.com/office/drawing/2014/main" id="{37710F19-653E-4EEF-8B79-B2631A5EE077}"/>
              </a:ext>
            </a:extLst>
          </p:cNvPr>
          <p:cNvSpPr>
            <a:spLocks noGrp="1"/>
          </p:cNvSpPr>
          <p:nvPr>
            <p:ph type="body" sz="quarter" idx="15"/>
          </p:nvPr>
        </p:nvSpPr>
        <p:spPr/>
        <p:txBody>
          <a:bodyPr/>
          <a:lstStyle/>
          <a:p>
            <a:endParaRPr lang="en-US"/>
          </a:p>
        </p:txBody>
      </p:sp>
      <p:sp>
        <p:nvSpPr>
          <p:cNvPr id="12" name="Textplatzhalter 11">
            <a:extLst>
              <a:ext uri="{FF2B5EF4-FFF2-40B4-BE49-F238E27FC236}">
                <a16:creationId xmlns:a16="http://schemas.microsoft.com/office/drawing/2014/main" id="{110384F6-F91A-4AA6-B5A8-7C24C44866C8}"/>
              </a:ext>
            </a:extLst>
          </p:cNvPr>
          <p:cNvSpPr>
            <a:spLocks noGrp="1"/>
          </p:cNvSpPr>
          <p:nvPr>
            <p:ph type="body" sz="quarter" idx="16"/>
          </p:nvPr>
        </p:nvSpPr>
        <p:spPr/>
        <p:txBody>
          <a:bodyPr/>
          <a:lstStyle/>
          <a:p>
            <a:endParaRPr lang="en-US"/>
          </a:p>
        </p:txBody>
      </p:sp>
      <p:sp>
        <p:nvSpPr>
          <p:cNvPr id="13" name="Textplatzhalter 12">
            <a:extLst>
              <a:ext uri="{FF2B5EF4-FFF2-40B4-BE49-F238E27FC236}">
                <a16:creationId xmlns:a16="http://schemas.microsoft.com/office/drawing/2014/main" id="{60668D41-5E85-49F9-A8A6-54598E65D8F3}"/>
              </a:ext>
            </a:extLst>
          </p:cNvPr>
          <p:cNvSpPr>
            <a:spLocks noGrp="1"/>
          </p:cNvSpPr>
          <p:nvPr>
            <p:ph type="body" sz="quarter" idx="17"/>
          </p:nvPr>
        </p:nvSpPr>
        <p:spPr/>
        <p:txBody>
          <a:bodyPr/>
          <a:lstStyle/>
          <a:p>
            <a:endParaRPr lang="en-US"/>
          </a:p>
        </p:txBody>
      </p:sp>
      <p:sp>
        <p:nvSpPr>
          <p:cNvPr id="14" name="Textplatzhalter 13">
            <a:extLst>
              <a:ext uri="{FF2B5EF4-FFF2-40B4-BE49-F238E27FC236}">
                <a16:creationId xmlns:a16="http://schemas.microsoft.com/office/drawing/2014/main" id="{9D1D1891-4967-43DD-B972-A2975A9C2C62}"/>
              </a:ext>
            </a:extLst>
          </p:cNvPr>
          <p:cNvSpPr>
            <a:spLocks noGrp="1"/>
          </p:cNvSpPr>
          <p:nvPr>
            <p:ph type="body" sz="quarter" idx="18"/>
          </p:nvPr>
        </p:nvSpPr>
        <p:spPr/>
        <p:txBody>
          <a:bodyPr/>
          <a:lstStyle/>
          <a:p>
            <a:endParaRPr lang="en-US"/>
          </a:p>
        </p:txBody>
      </p:sp>
      <p:sp>
        <p:nvSpPr>
          <p:cNvPr id="15" name="Textplatzhalter 14">
            <a:extLst>
              <a:ext uri="{FF2B5EF4-FFF2-40B4-BE49-F238E27FC236}">
                <a16:creationId xmlns:a16="http://schemas.microsoft.com/office/drawing/2014/main" id="{302EB628-E6F1-4239-B917-19549CB0D254}"/>
              </a:ext>
            </a:extLst>
          </p:cNvPr>
          <p:cNvSpPr>
            <a:spLocks noGrp="1"/>
          </p:cNvSpPr>
          <p:nvPr>
            <p:ph type="body" sz="quarter" idx="19"/>
          </p:nvPr>
        </p:nvSpPr>
        <p:spPr/>
        <p:txBody>
          <a:bodyPr/>
          <a:lstStyle/>
          <a:p>
            <a:endParaRPr lang="en-US"/>
          </a:p>
        </p:txBody>
      </p:sp>
      <p:sp>
        <p:nvSpPr>
          <p:cNvPr id="16" name="Textplatzhalter 15">
            <a:extLst>
              <a:ext uri="{FF2B5EF4-FFF2-40B4-BE49-F238E27FC236}">
                <a16:creationId xmlns:a16="http://schemas.microsoft.com/office/drawing/2014/main" id="{DE4149C9-0B92-4E38-A7BF-F3E43CC8C9C5}"/>
              </a:ext>
            </a:extLst>
          </p:cNvPr>
          <p:cNvSpPr>
            <a:spLocks noGrp="1"/>
          </p:cNvSpPr>
          <p:nvPr>
            <p:ph type="body" sz="quarter" idx="21"/>
          </p:nvPr>
        </p:nvSpPr>
        <p:spPr/>
        <p:txBody>
          <a:bodyPr/>
          <a:lstStyle/>
          <a:p>
            <a:endParaRPr lang="en-US"/>
          </a:p>
        </p:txBody>
      </p:sp>
      <p:sp>
        <p:nvSpPr>
          <p:cNvPr id="17" name="Textplatzhalter 16">
            <a:extLst>
              <a:ext uri="{FF2B5EF4-FFF2-40B4-BE49-F238E27FC236}">
                <a16:creationId xmlns:a16="http://schemas.microsoft.com/office/drawing/2014/main" id="{6519B5F1-8F62-49B6-AF77-BBE9EB32C300}"/>
              </a:ext>
            </a:extLst>
          </p:cNvPr>
          <p:cNvSpPr>
            <a:spLocks noGrp="1"/>
          </p:cNvSpPr>
          <p:nvPr>
            <p:ph type="body" sz="quarter" idx="22"/>
          </p:nvPr>
        </p:nvSpPr>
        <p:spPr/>
        <p:txBody>
          <a:bodyPr/>
          <a:lstStyle/>
          <a:p>
            <a:endParaRPr lang="en-US"/>
          </a:p>
        </p:txBody>
      </p:sp>
      <p:sp>
        <p:nvSpPr>
          <p:cNvPr id="18" name="Textplatzhalter 17">
            <a:extLst>
              <a:ext uri="{FF2B5EF4-FFF2-40B4-BE49-F238E27FC236}">
                <a16:creationId xmlns:a16="http://schemas.microsoft.com/office/drawing/2014/main" id="{E23EFD42-0AB9-4AC0-B0EF-F56600D54DDA}"/>
              </a:ext>
            </a:extLst>
          </p:cNvPr>
          <p:cNvSpPr>
            <a:spLocks noGrp="1"/>
          </p:cNvSpPr>
          <p:nvPr>
            <p:ph type="body" sz="quarter" idx="23"/>
          </p:nvPr>
        </p:nvSpPr>
        <p:spPr/>
        <p:txBody>
          <a:bodyPr/>
          <a:lstStyle/>
          <a:p>
            <a:endParaRPr lang="en-US"/>
          </a:p>
        </p:txBody>
      </p:sp>
      <p:sp>
        <p:nvSpPr>
          <p:cNvPr id="19" name="Textplatzhalter 18">
            <a:extLst>
              <a:ext uri="{FF2B5EF4-FFF2-40B4-BE49-F238E27FC236}">
                <a16:creationId xmlns:a16="http://schemas.microsoft.com/office/drawing/2014/main" id="{98CDA04C-BD5D-4690-BDB9-17D35AFC0BBF}"/>
              </a:ext>
            </a:extLst>
          </p:cNvPr>
          <p:cNvSpPr>
            <a:spLocks noGrp="1"/>
          </p:cNvSpPr>
          <p:nvPr>
            <p:ph type="body" sz="quarter" idx="25"/>
          </p:nvPr>
        </p:nvSpPr>
        <p:spPr/>
        <p:txBody>
          <a:bodyPr/>
          <a:lstStyle/>
          <a:p>
            <a:endParaRPr lang="en-US"/>
          </a:p>
        </p:txBody>
      </p:sp>
      <p:sp>
        <p:nvSpPr>
          <p:cNvPr id="20" name="Textplatzhalter 19">
            <a:extLst>
              <a:ext uri="{FF2B5EF4-FFF2-40B4-BE49-F238E27FC236}">
                <a16:creationId xmlns:a16="http://schemas.microsoft.com/office/drawing/2014/main" id="{AF5A3C54-93F7-435C-AD31-0B7757294CA9}"/>
              </a:ext>
            </a:extLst>
          </p:cNvPr>
          <p:cNvSpPr>
            <a:spLocks noGrp="1"/>
          </p:cNvSpPr>
          <p:nvPr>
            <p:ph type="body" sz="quarter" idx="26"/>
          </p:nvPr>
        </p:nvSpPr>
        <p:spPr/>
        <p:txBody>
          <a:bodyPr/>
          <a:lstStyle/>
          <a:p>
            <a:endParaRPr lang="en-US"/>
          </a:p>
        </p:txBody>
      </p:sp>
      <p:sp>
        <p:nvSpPr>
          <p:cNvPr id="21" name="Textplatzhalter 20">
            <a:extLst>
              <a:ext uri="{FF2B5EF4-FFF2-40B4-BE49-F238E27FC236}">
                <a16:creationId xmlns:a16="http://schemas.microsoft.com/office/drawing/2014/main" id="{4D3A6773-7241-406E-BA11-AC230E3249B5}"/>
              </a:ext>
            </a:extLst>
          </p:cNvPr>
          <p:cNvSpPr>
            <a:spLocks noGrp="1"/>
          </p:cNvSpPr>
          <p:nvPr>
            <p:ph type="body" sz="quarter" idx="27"/>
          </p:nvPr>
        </p:nvSpPr>
        <p:spPr/>
        <p:txBody>
          <a:bodyPr/>
          <a:lstStyle/>
          <a:p>
            <a:endParaRPr lang="en-US"/>
          </a:p>
        </p:txBody>
      </p:sp>
      <p:sp>
        <p:nvSpPr>
          <p:cNvPr id="22" name="Textplatzhalter 21">
            <a:extLst>
              <a:ext uri="{FF2B5EF4-FFF2-40B4-BE49-F238E27FC236}">
                <a16:creationId xmlns:a16="http://schemas.microsoft.com/office/drawing/2014/main" id="{7712FD5E-A579-4499-BA5A-4938E3EB2126}"/>
              </a:ext>
            </a:extLst>
          </p:cNvPr>
          <p:cNvSpPr>
            <a:spLocks noGrp="1"/>
          </p:cNvSpPr>
          <p:nvPr>
            <p:ph type="body" sz="quarter" idx="28"/>
          </p:nvPr>
        </p:nvSpPr>
        <p:spPr/>
        <p:txBody>
          <a:bodyPr/>
          <a:lstStyle/>
          <a:p>
            <a:endParaRPr lang="en-US"/>
          </a:p>
        </p:txBody>
      </p:sp>
      <p:sp>
        <p:nvSpPr>
          <p:cNvPr id="23" name="Textplatzhalter 22">
            <a:extLst>
              <a:ext uri="{FF2B5EF4-FFF2-40B4-BE49-F238E27FC236}">
                <a16:creationId xmlns:a16="http://schemas.microsoft.com/office/drawing/2014/main" id="{54D1DE6C-8335-4BB2-8C52-A5542C975996}"/>
              </a:ext>
            </a:extLst>
          </p:cNvPr>
          <p:cNvSpPr>
            <a:spLocks noGrp="1"/>
          </p:cNvSpPr>
          <p:nvPr>
            <p:ph type="body" sz="quarter" idx="29"/>
          </p:nvPr>
        </p:nvSpPr>
        <p:spPr/>
        <p:txBody>
          <a:bodyPr/>
          <a:lstStyle/>
          <a:p>
            <a:endParaRPr lang="en-US"/>
          </a:p>
        </p:txBody>
      </p:sp>
      <p:sp>
        <p:nvSpPr>
          <p:cNvPr id="24" name="Textplatzhalter 23">
            <a:extLst>
              <a:ext uri="{FF2B5EF4-FFF2-40B4-BE49-F238E27FC236}">
                <a16:creationId xmlns:a16="http://schemas.microsoft.com/office/drawing/2014/main" id="{16DBB347-6C8B-439F-8A3E-D89419D1113C}"/>
              </a:ext>
            </a:extLst>
          </p:cNvPr>
          <p:cNvSpPr>
            <a:spLocks noGrp="1"/>
          </p:cNvSpPr>
          <p:nvPr>
            <p:ph type="body" sz="quarter" idx="30"/>
          </p:nvPr>
        </p:nvSpPr>
        <p:spPr/>
        <p:txBody>
          <a:bodyPr/>
          <a:lstStyle/>
          <a:p>
            <a:endParaRPr lang="en-US"/>
          </a:p>
        </p:txBody>
      </p:sp>
      <p:sp>
        <p:nvSpPr>
          <p:cNvPr id="25" name="Textplatzhalter 24">
            <a:extLst>
              <a:ext uri="{FF2B5EF4-FFF2-40B4-BE49-F238E27FC236}">
                <a16:creationId xmlns:a16="http://schemas.microsoft.com/office/drawing/2014/main" id="{B41643B2-7471-4545-8AC0-19F263BB9373}"/>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2492000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FCBC32B-1891-4CAD-AB3C-F7E38BCFC9B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4756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25727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1">
      <a:majorFont>
        <a:latin typeface="Samsung Sharp Sans Medium"/>
        <a:ea typeface=""/>
        <a:cs typeface=""/>
      </a:majorFont>
      <a:minorFont>
        <a:latin typeface="Samsung Sharp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3534D9-F1D7-4C4B-B7B7-AC56D41B39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18</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Samsung Sharp Sans Medium</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Yannis Frek</cp:lastModifiedBy>
  <cp:revision>3</cp:revision>
  <dcterms:created xsi:type="dcterms:W3CDTF">2020-07-08T12:31:02Z</dcterms:created>
  <dcterms:modified xsi:type="dcterms:W3CDTF">2021-06-22T12:36:39Z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