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57" r:id="rId6"/>
    <p:sldId id="258" r:id="rId7"/>
    <p:sldId id="259" r:id="rId8"/>
    <p:sldId id="260" r:id="rId9"/>
    <p:sldId id="274"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57"/>
            <p14:sldId id="258"/>
            <p14:sldId id="259"/>
          </p14:sldIdLst>
        </p14:section>
        <p14:section name="Your team" id="{9C696F81-A4E5-4967-AA20-C54021685281}">
          <p14:sldIdLst>
            <p14:sldId id="260"/>
            <p14:sldId id="274"/>
            <p14:sldId id="262"/>
            <p14:sldId id="263"/>
          </p14:sldIdLst>
        </p14:section>
        <p14:section name="Your solution" id="{8CB7ACCA-DF70-493C-BF11-2E0D5CAD1F3B}">
          <p14:sldIdLst>
            <p14:sldId id="264"/>
            <p14:sldId id="265"/>
            <p14:sldId id="266"/>
            <p14:sldId id="267"/>
            <p14:sldId id="268"/>
            <p14:sldId id="269"/>
            <p14:sldId id="270"/>
            <p14:sldId id="271"/>
            <p14:sldId id="272"/>
            <p14:sldId id="273"/>
          </p14:sldIdLst>
        </p14:section>
      </p14:sectionLst>
    </p:ext>
    <p:ext uri="{EFAFB233-063F-42B5-8137-9DF3F51BA10A}">
      <p15:sldGuideLst xmlns:p15="http://schemas.microsoft.com/office/powerpoint/2012/main">
        <p15:guide id="1" orient="horz" pos="3158" userDrawn="1">
          <p15:clr>
            <a:srgbClr val="A4A3A4"/>
          </p15:clr>
        </p15:guide>
        <p15:guide id="2" pos="7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A907FC-9AF6-43C4-97ED-9B9DF6CA1A55}" v="8" dt="2022-01-14T12:04:18.3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3158"/>
        <p:guide pos="7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 Gemeri" userId="601d4d86-8508-4738-9b75-f33bf653ccad" providerId="ADAL" clId="{C01663B3-943E-4F70-9EEA-13358D209911}"/>
    <pc:docChg chg="modMainMaster">
      <pc:chgData name="Justin Gemeri" userId="601d4d86-8508-4738-9b75-f33bf653ccad" providerId="ADAL" clId="{C01663B3-943E-4F70-9EEA-13358D209911}" dt="2021-11-02T20:13:47.095" v="2" actId="14826"/>
      <pc:docMkLst>
        <pc:docMk/>
      </pc:docMkLst>
      <pc:sldMasterChg chg="modSldLayout">
        <pc:chgData name="Justin Gemeri" userId="601d4d86-8508-4738-9b75-f33bf653ccad" providerId="ADAL" clId="{C01663B3-943E-4F70-9EEA-13358D209911}" dt="2021-11-02T20:13:47.095" v="2" actId="14826"/>
        <pc:sldMasterMkLst>
          <pc:docMk/>
          <pc:sldMasterMk cId="2168357150" sldId="2147483648"/>
        </pc:sldMasterMkLst>
        <pc:sldLayoutChg chg="modSp mod">
          <pc:chgData name="Justin Gemeri" userId="601d4d86-8508-4738-9b75-f33bf653ccad" providerId="ADAL" clId="{C01663B3-943E-4F70-9EEA-13358D209911}" dt="2021-11-02T20:13:47.095" v="2" actId="14826"/>
          <pc:sldLayoutMkLst>
            <pc:docMk/>
            <pc:sldMasterMk cId="2168357150" sldId="2147483648"/>
            <pc:sldLayoutMk cId="175540911" sldId="2147483724"/>
          </pc:sldLayoutMkLst>
          <pc:spChg chg="mod">
            <ac:chgData name="Justin Gemeri" userId="601d4d86-8508-4738-9b75-f33bf653ccad" providerId="ADAL" clId="{C01663B3-943E-4F70-9EEA-13358D209911}" dt="2021-11-02T20:13:33.069" v="1"/>
            <ac:spMkLst>
              <pc:docMk/>
              <pc:sldMasterMk cId="2168357150" sldId="2147483648"/>
              <pc:sldLayoutMk cId="175540911" sldId="2147483724"/>
              <ac:spMk id="15" creationId="{065937B7-1DAB-C64F-B5CF-696F5FAC9DCC}"/>
            </ac:spMkLst>
          </pc:spChg>
          <pc:picChg chg="mod">
            <ac:chgData name="Justin Gemeri" userId="601d4d86-8508-4738-9b75-f33bf653ccad" providerId="ADAL" clId="{C01663B3-943E-4F70-9EEA-13358D209911}" dt="2021-11-02T20:13:47.095" v="2" actId="14826"/>
            <ac:picMkLst>
              <pc:docMk/>
              <pc:sldMasterMk cId="2168357150" sldId="2147483648"/>
              <pc:sldLayoutMk cId="175540911" sldId="2147483724"/>
              <ac:picMk id="4" creationId="{BF57C56C-A61D-4094-BC2A-7C5207408EAE}"/>
            </ac:picMkLst>
          </pc:picChg>
        </pc:sldLayoutChg>
      </pc:sldMasterChg>
    </pc:docChg>
  </pc:docChgLst>
  <pc:docChgLst>
    <pc:chgData name="Nico Sedovnik" userId="c899cdf4-4dd3-48e4-9d05-d9a3bf84ba8f" providerId="ADAL" clId="{B7DC1739-2C58-4977-831A-07E916071DFD}"/>
    <pc:docChg chg="modSld modMainMaster">
      <pc:chgData name="Nico Sedovnik" userId="c899cdf4-4dd3-48e4-9d05-d9a3bf84ba8f" providerId="ADAL" clId="{B7DC1739-2C58-4977-831A-07E916071DFD}" dt="2022-01-14T12:41:39.496" v="31" actId="1076"/>
      <pc:docMkLst>
        <pc:docMk/>
      </pc:docMkLst>
      <pc:sldChg chg="modSp mod">
        <pc:chgData name="Nico Sedovnik" userId="c899cdf4-4dd3-48e4-9d05-d9a3bf84ba8f" providerId="ADAL" clId="{B7DC1739-2C58-4977-831A-07E916071DFD}" dt="2022-01-14T12:41:39.496" v="31" actId="1076"/>
        <pc:sldMkLst>
          <pc:docMk/>
          <pc:sldMk cId="2547262477" sldId="273"/>
        </pc:sldMkLst>
        <pc:spChg chg="mod">
          <ac:chgData name="Nico Sedovnik" userId="c899cdf4-4dd3-48e4-9d05-d9a3bf84ba8f" providerId="ADAL" clId="{B7DC1739-2C58-4977-831A-07E916071DFD}" dt="2022-01-14T12:41:39.496" v="31" actId="1076"/>
          <ac:spMkLst>
            <pc:docMk/>
            <pc:sldMk cId="2547262477" sldId="273"/>
            <ac:spMk id="3" creationId="{0E9F7A89-5042-4885-9CAD-47A645D51490}"/>
          </ac:spMkLst>
        </pc:spChg>
      </pc:sldChg>
      <pc:sldMasterChg chg="modSldLayout">
        <pc:chgData name="Nico Sedovnik" userId="c899cdf4-4dd3-48e4-9d05-d9a3bf84ba8f" providerId="ADAL" clId="{B7DC1739-2C58-4977-831A-07E916071DFD}" dt="2022-01-14T12:41:33.812" v="29" actId="1035"/>
        <pc:sldMasterMkLst>
          <pc:docMk/>
          <pc:sldMasterMk cId="2168357150" sldId="2147483648"/>
        </pc:sldMasterMkLst>
        <pc:sldLayoutChg chg="modSp mod">
          <pc:chgData name="Nico Sedovnik" userId="c899cdf4-4dd3-48e4-9d05-d9a3bf84ba8f" providerId="ADAL" clId="{B7DC1739-2C58-4977-831A-07E916071DFD}" dt="2022-01-14T12:41:14.915" v="8" actId="20577"/>
          <pc:sldLayoutMkLst>
            <pc:docMk/>
            <pc:sldMasterMk cId="2168357150" sldId="2147483648"/>
            <pc:sldLayoutMk cId="175540911" sldId="2147483724"/>
          </pc:sldLayoutMkLst>
          <pc:spChg chg="mod">
            <ac:chgData name="Nico Sedovnik" userId="c899cdf4-4dd3-48e4-9d05-d9a3bf84ba8f" providerId="ADAL" clId="{B7DC1739-2C58-4977-831A-07E916071DFD}" dt="2022-01-14T12:41:14.915" v="8" actId="20577"/>
            <ac:spMkLst>
              <pc:docMk/>
              <pc:sldMasterMk cId="2168357150" sldId="2147483648"/>
              <pc:sldLayoutMk cId="175540911" sldId="2147483724"/>
              <ac:spMk id="13" creationId="{939CD75D-5FFC-D842-B0E7-B8F2AAEA3D71}"/>
            </ac:spMkLst>
          </pc:spChg>
        </pc:sldLayoutChg>
        <pc:sldLayoutChg chg="modSp mod">
          <pc:chgData name="Nico Sedovnik" userId="c899cdf4-4dd3-48e4-9d05-d9a3bf84ba8f" providerId="ADAL" clId="{B7DC1739-2C58-4977-831A-07E916071DFD}" dt="2022-01-14T12:41:33.812" v="29" actId="1035"/>
          <pc:sldLayoutMkLst>
            <pc:docMk/>
            <pc:sldMasterMk cId="2168357150" sldId="2147483648"/>
            <pc:sldLayoutMk cId="941268144" sldId="2147483727"/>
          </pc:sldLayoutMkLst>
          <pc:spChg chg="mod">
            <ac:chgData name="Nico Sedovnik" userId="c899cdf4-4dd3-48e4-9d05-d9a3bf84ba8f" providerId="ADAL" clId="{B7DC1739-2C58-4977-831A-07E916071DFD}" dt="2022-01-14T12:41:33.812" v="29" actId="1035"/>
            <ac:spMkLst>
              <pc:docMk/>
              <pc:sldMasterMk cId="2168357150" sldId="2147483648"/>
              <pc:sldLayoutMk cId="941268144" sldId="2147483727"/>
              <ac:spMk id="18" creationId="{816B7E31-D2E4-4171-8517-529D98513827}"/>
            </ac:spMkLst>
          </pc:spChg>
        </pc:sldLayoutChg>
      </pc:sldMasterChg>
    </pc:docChg>
  </pc:docChgLst>
  <pc:docChgLst>
    <pc:chgData name="Nico Sedovnik" userId="c899cdf4-4dd3-48e4-9d05-d9a3bf84ba8f" providerId="ADAL" clId="{41371028-FF97-4819-B8DC-8C3FDDD8F8E7}"/>
    <pc:docChg chg="addSld delSld modSection">
      <pc:chgData name="Nico Sedovnik" userId="c899cdf4-4dd3-48e4-9d05-d9a3bf84ba8f" providerId="ADAL" clId="{41371028-FF97-4819-B8DC-8C3FDDD8F8E7}" dt="2021-11-12T12:21:09.394" v="1" actId="2696"/>
      <pc:docMkLst>
        <pc:docMk/>
      </pc:docMkLst>
      <pc:sldChg chg="del">
        <pc:chgData name="Nico Sedovnik" userId="c899cdf4-4dd3-48e4-9d05-d9a3bf84ba8f" providerId="ADAL" clId="{41371028-FF97-4819-B8DC-8C3FDDD8F8E7}" dt="2021-11-12T12:21:09.394" v="1" actId="2696"/>
        <pc:sldMkLst>
          <pc:docMk/>
          <pc:sldMk cId="3508235092" sldId="261"/>
        </pc:sldMkLst>
      </pc:sldChg>
      <pc:sldChg chg="new">
        <pc:chgData name="Nico Sedovnik" userId="c899cdf4-4dd3-48e4-9d05-d9a3bf84ba8f" providerId="ADAL" clId="{41371028-FF97-4819-B8DC-8C3FDDD8F8E7}" dt="2021-11-12T12:21:06.473" v="0" actId="680"/>
        <pc:sldMkLst>
          <pc:docMk/>
          <pc:sldMk cId="432644546" sldId="274"/>
        </pc:sldMkLst>
      </pc:sldChg>
    </pc:docChg>
  </pc:docChgLst>
  <pc:docChgLst>
    <pc:chgData name="Johanna Schwarzer" userId="442fed90-5fd6-48f6-83af-a15f4ecdd6a8" providerId="ADAL" clId="{E6A907FC-9AF6-43C4-97ED-9B9DF6CA1A55}"/>
    <pc:docChg chg="custSel modSld modMainMaster">
      <pc:chgData name="Johanna Schwarzer" userId="442fed90-5fd6-48f6-83af-a15f4ecdd6a8" providerId="ADAL" clId="{E6A907FC-9AF6-43C4-97ED-9B9DF6CA1A55}" dt="2022-01-14T12:28:53.068" v="119"/>
      <pc:docMkLst>
        <pc:docMk/>
      </pc:docMkLst>
      <pc:sldChg chg="addSp modSp mod">
        <pc:chgData name="Johanna Schwarzer" userId="442fed90-5fd6-48f6-83af-a15f4ecdd6a8" providerId="ADAL" clId="{E6A907FC-9AF6-43C4-97ED-9B9DF6CA1A55}" dt="2022-01-14T11:59:59.717" v="101" actId="20577"/>
        <pc:sldMkLst>
          <pc:docMk/>
          <pc:sldMk cId="601263373" sldId="258"/>
        </pc:sldMkLst>
        <pc:spChg chg="mod">
          <ac:chgData name="Johanna Schwarzer" userId="442fed90-5fd6-48f6-83af-a15f4ecdd6a8" providerId="ADAL" clId="{E6A907FC-9AF6-43C4-97ED-9B9DF6CA1A55}" dt="2022-01-14T11:59:59.717" v="101" actId="20577"/>
          <ac:spMkLst>
            <pc:docMk/>
            <pc:sldMk cId="601263373" sldId="258"/>
            <ac:spMk id="2" creationId="{E3B1847C-A5AF-42AB-9D8E-730CA012F9BF}"/>
          </ac:spMkLst>
        </pc:spChg>
        <pc:spChg chg="add mod">
          <ac:chgData name="Johanna Schwarzer" userId="442fed90-5fd6-48f6-83af-a15f4ecdd6a8" providerId="ADAL" clId="{E6A907FC-9AF6-43C4-97ED-9B9DF6CA1A55}" dt="2022-01-14T11:59:50.984" v="84" actId="20577"/>
          <ac:spMkLst>
            <pc:docMk/>
            <pc:sldMk cId="601263373" sldId="258"/>
            <ac:spMk id="3" creationId="{ADFF0147-B264-41A4-9B74-EA50D9D222D6}"/>
          </ac:spMkLst>
        </pc:spChg>
      </pc:sldChg>
      <pc:sldChg chg="addSp modSp">
        <pc:chgData name="Johanna Schwarzer" userId="442fed90-5fd6-48f6-83af-a15f4ecdd6a8" providerId="ADAL" clId="{E6A907FC-9AF6-43C4-97ED-9B9DF6CA1A55}" dt="2022-01-14T11:59:53.857" v="85"/>
        <pc:sldMkLst>
          <pc:docMk/>
          <pc:sldMk cId="1619136494" sldId="259"/>
        </pc:sldMkLst>
        <pc:spChg chg="add mod">
          <ac:chgData name="Johanna Schwarzer" userId="442fed90-5fd6-48f6-83af-a15f4ecdd6a8" providerId="ADAL" clId="{E6A907FC-9AF6-43C4-97ED-9B9DF6CA1A55}" dt="2022-01-14T11:59:53.857" v="85"/>
          <ac:spMkLst>
            <pc:docMk/>
            <pc:sldMk cId="1619136494" sldId="259"/>
            <ac:spMk id="2" creationId="{6A8A6D36-65D6-4147-873B-994968C9D5FF}"/>
          </ac:spMkLst>
        </pc:spChg>
      </pc:sldChg>
      <pc:sldChg chg="modSp mod">
        <pc:chgData name="Johanna Schwarzer" userId="442fed90-5fd6-48f6-83af-a15f4ecdd6a8" providerId="ADAL" clId="{E6A907FC-9AF6-43C4-97ED-9B9DF6CA1A55}" dt="2022-01-14T12:00:07.103" v="102"/>
        <pc:sldMkLst>
          <pc:docMk/>
          <pc:sldMk cId="1078700752" sldId="263"/>
        </pc:sldMkLst>
        <pc:spChg chg="mod">
          <ac:chgData name="Johanna Schwarzer" userId="442fed90-5fd6-48f6-83af-a15f4ecdd6a8" providerId="ADAL" clId="{E6A907FC-9AF6-43C4-97ED-9B9DF6CA1A55}" dt="2022-01-14T12:00:07.103" v="102"/>
          <ac:spMkLst>
            <pc:docMk/>
            <pc:sldMk cId="1078700752" sldId="263"/>
            <ac:spMk id="2" creationId="{6679D780-6836-45F4-86D1-BD2B6BAD0CF0}"/>
          </ac:spMkLst>
        </pc:spChg>
      </pc:sldChg>
      <pc:sldChg chg="modSp mod">
        <pc:chgData name="Johanna Schwarzer" userId="442fed90-5fd6-48f6-83af-a15f4ecdd6a8" providerId="ADAL" clId="{E6A907FC-9AF6-43C4-97ED-9B9DF6CA1A55}" dt="2022-01-14T12:00:08.622" v="103"/>
        <pc:sldMkLst>
          <pc:docMk/>
          <pc:sldMk cId="450000283" sldId="265"/>
        </pc:sldMkLst>
        <pc:spChg chg="mod">
          <ac:chgData name="Johanna Schwarzer" userId="442fed90-5fd6-48f6-83af-a15f4ecdd6a8" providerId="ADAL" clId="{E6A907FC-9AF6-43C4-97ED-9B9DF6CA1A55}" dt="2022-01-14T12:00:08.622" v="103"/>
          <ac:spMkLst>
            <pc:docMk/>
            <pc:sldMk cId="450000283" sldId="265"/>
            <ac:spMk id="2" creationId="{1DA9DB10-97C1-4E14-BB22-7AAA19BBF367}"/>
          </ac:spMkLst>
        </pc:spChg>
      </pc:sldChg>
      <pc:sldChg chg="modSp mod">
        <pc:chgData name="Johanna Schwarzer" userId="442fed90-5fd6-48f6-83af-a15f4ecdd6a8" providerId="ADAL" clId="{E6A907FC-9AF6-43C4-97ED-9B9DF6CA1A55}" dt="2022-01-14T12:00:10.311" v="104"/>
        <pc:sldMkLst>
          <pc:docMk/>
          <pc:sldMk cId="269099227" sldId="266"/>
        </pc:sldMkLst>
        <pc:spChg chg="mod">
          <ac:chgData name="Johanna Schwarzer" userId="442fed90-5fd6-48f6-83af-a15f4ecdd6a8" providerId="ADAL" clId="{E6A907FC-9AF6-43C4-97ED-9B9DF6CA1A55}" dt="2022-01-14T12:00:10.311" v="104"/>
          <ac:spMkLst>
            <pc:docMk/>
            <pc:sldMk cId="269099227" sldId="266"/>
            <ac:spMk id="2" creationId="{CD77F53D-75EA-4541-BA85-F70C7371D447}"/>
          </ac:spMkLst>
        </pc:spChg>
      </pc:sldChg>
      <pc:sldChg chg="modSp mod">
        <pc:chgData name="Johanna Schwarzer" userId="442fed90-5fd6-48f6-83af-a15f4ecdd6a8" providerId="ADAL" clId="{E6A907FC-9AF6-43C4-97ED-9B9DF6CA1A55}" dt="2022-01-14T12:00:11.745" v="105"/>
        <pc:sldMkLst>
          <pc:docMk/>
          <pc:sldMk cId="4114242586" sldId="267"/>
        </pc:sldMkLst>
        <pc:spChg chg="mod">
          <ac:chgData name="Johanna Schwarzer" userId="442fed90-5fd6-48f6-83af-a15f4ecdd6a8" providerId="ADAL" clId="{E6A907FC-9AF6-43C4-97ED-9B9DF6CA1A55}" dt="2022-01-14T12:00:11.745" v="105"/>
          <ac:spMkLst>
            <pc:docMk/>
            <pc:sldMk cId="4114242586" sldId="267"/>
            <ac:spMk id="2" creationId="{1E909820-1A90-4C37-900D-C825574CEFB3}"/>
          </ac:spMkLst>
        </pc:spChg>
      </pc:sldChg>
      <pc:sldChg chg="modSp mod">
        <pc:chgData name="Johanna Schwarzer" userId="442fed90-5fd6-48f6-83af-a15f4ecdd6a8" providerId="ADAL" clId="{E6A907FC-9AF6-43C4-97ED-9B9DF6CA1A55}" dt="2022-01-14T12:00:12.716" v="106"/>
        <pc:sldMkLst>
          <pc:docMk/>
          <pc:sldMk cId="378006004" sldId="268"/>
        </pc:sldMkLst>
        <pc:spChg chg="mod">
          <ac:chgData name="Johanna Schwarzer" userId="442fed90-5fd6-48f6-83af-a15f4ecdd6a8" providerId="ADAL" clId="{E6A907FC-9AF6-43C4-97ED-9B9DF6CA1A55}" dt="2022-01-14T12:00:12.716" v="106"/>
          <ac:spMkLst>
            <pc:docMk/>
            <pc:sldMk cId="378006004" sldId="268"/>
            <ac:spMk id="2" creationId="{6199032D-5152-4E86-80FE-26E8F55FD5BE}"/>
          </ac:spMkLst>
        </pc:spChg>
      </pc:sldChg>
      <pc:sldChg chg="modSp mod">
        <pc:chgData name="Johanna Schwarzer" userId="442fed90-5fd6-48f6-83af-a15f4ecdd6a8" providerId="ADAL" clId="{E6A907FC-9AF6-43C4-97ED-9B9DF6CA1A55}" dt="2022-01-14T12:00:14.107" v="107"/>
        <pc:sldMkLst>
          <pc:docMk/>
          <pc:sldMk cId="1423228256" sldId="269"/>
        </pc:sldMkLst>
        <pc:spChg chg="mod">
          <ac:chgData name="Johanna Schwarzer" userId="442fed90-5fd6-48f6-83af-a15f4ecdd6a8" providerId="ADAL" clId="{E6A907FC-9AF6-43C4-97ED-9B9DF6CA1A55}" dt="2022-01-14T12:00:14.107" v="107"/>
          <ac:spMkLst>
            <pc:docMk/>
            <pc:sldMk cId="1423228256" sldId="269"/>
            <ac:spMk id="2" creationId="{2DFA0963-5BD0-447A-8CC8-CF3AD5C14A52}"/>
          </ac:spMkLst>
        </pc:spChg>
      </pc:sldChg>
      <pc:sldChg chg="modSp mod">
        <pc:chgData name="Johanna Schwarzer" userId="442fed90-5fd6-48f6-83af-a15f4ecdd6a8" providerId="ADAL" clId="{E6A907FC-9AF6-43C4-97ED-9B9DF6CA1A55}" dt="2022-01-14T12:00:15.405" v="108"/>
        <pc:sldMkLst>
          <pc:docMk/>
          <pc:sldMk cId="2564582869" sldId="270"/>
        </pc:sldMkLst>
        <pc:spChg chg="mod">
          <ac:chgData name="Johanna Schwarzer" userId="442fed90-5fd6-48f6-83af-a15f4ecdd6a8" providerId="ADAL" clId="{E6A907FC-9AF6-43C4-97ED-9B9DF6CA1A55}" dt="2022-01-14T12:00:15.405" v="108"/>
          <ac:spMkLst>
            <pc:docMk/>
            <pc:sldMk cId="2564582869" sldId="270"/>
            <ac:spMk id="2" creationId="{A2527B00-5378-4F74-BDB1-FBF3DFF28BB1}"/>
          </ac:spMkLst>
        </pc:spChg>
      </pc:sldChg>
      <pc:sldChg chg="modSp mod">
        <pc:chgData name="Johanna Schwarzer" userId="442fed90-5fd6-48f6-83af-a15f4ecdd6a8" providerId="ADAL" clId="{E6A907FC-9AF6-43C4-97ED-9B9DF6CA1A55}" dt="2022-01-14T12:00:16.786" v="109"/>
        <pc:sldMkLst>
          <pc:docMk/>
          <pc:sldMk cId="1675458559" sldId="271"/>
        </pc:sldMkLst>
        <pc:spChg chg="mod">
          <ac:chgData name="Johanna Schwarzer" userId="442fed90-5fd6-48f6-83af-a15f4ecdd6a8" providerId="ADAL" clId="{E6A907FC-9AF6-43C4-97ED-9B9DF6CA1A55}" dt="2022-01-14T12:00:16.786" v="109"/>
          <ac:spMkLst>
            <pc:docMk/>
            <pc:sldMk cId="1675458559" sldId="271"/>
            <ac:spMk id="2" creationId="{F1DBD992-66A8-4C66-8E06-7D29AE29401C}"/>
          </ac:spMkLst>
        </pc:spChg>
      </pc:sldChg>
      <pc:sldChg chg="modSp mod">
        <pc:chgData name="Johanna Schwarzer" userId="442fed90-5fd6-48f6-83af-a15f4ecdd6a8" providerId="ADAL" clId="{E6A907FC-9AF6-43C4-97ED-9B9DF6CA1A55}" dt="2022-01-14T12:00:17.842" v="110"/>
        <pc:sldMkLst>
          <pc:docMk/>
          <pc:sldMk cId="3404533904" sldId="272"/>
        </pc:sldMkLst>
        <pc:spChg chg="mod">
          <ac:chgData name="Johanna Schwarzer" userId="442fed90-5fd6-48f6-83af-a15f4ecdd6a8" providerId="ADAL" clId="{E6A907FC-9AF6-43C4-97ED-9B9DF6CA1A55}" dt="2022-01-14T12:00:17.842" v="110"/>
          <ac:spMkLst>
            <pc:docMk/>
            <pc:sldMk cId="3404533904" sldId="272"/>
            <ac:spMk id="2" creationId="{49101E25-E066-4B16-98C4-A1F4E5679EA2}"/>
          </ac:spMkLst>
        </pc:spChg>
      </pc:sldChg>
      <pc:sldChg chg="addSp modSp mod">
        <pc:chgData name="Johanna Schwarzer" userId="442fed90-5fd6-48f6-83af-a15f4ecdd6a8" providerId="ADAL" clId="{E6A907FC-9AF6-43C4-97ED-9B9DF6CA1A55}" dt="2022-01-14T12:04:18.371" v="113"/>
        <pc:sldMkLst>
          <pc:docMk/>
          <pc:sldMk cId="2547262477" sldId="273"/>
        </pc:sldMkLst>
        <pc:spChg chg="mod">
          <ac:chgData name="Johanna Schwarzer" userId="442fed90-5fd6-48f6-83af-a15f4ecdd6a8" providerId="ADAL" clId="{E6A907FC-9AF6-43C4-97ED-9B9DF6CA1A55}" dt="2022-01-14T12:00:19.308" v="111"/>
          <ac:spMkLst>
            <pc:docMk/>
            <pc:sldMk cId="2547262477" sldId="273"/>
            <ac:spMk id="2" creationId="{9AA526FF-C72A-4FA1-A38B-979E7503AF34}"/>
          </ac:spMkLst>
        </pc:spChg>
        <pc:spChg chg="add mod">
          <ac:chgData name="Johanna Schwarzer" userId="442fed90-5fd6-48f6-83af-a15f4ecdd6a8" providerId="ADAL" clId="{E6A907FC-9AF6-43C4-97ED-9B9DF6CA1A55}" dt="2022-01-14T12:04:18.371" v="113"/>
          <ac:spMkLst>
            <pc:docMk/>
            <pc:sldMk cId="2547262477" sldId="273"/>
            <ac:spMk id="3" creationId="{0E9F7A89-5042-4885-9CAD-47A645D51490}"/>
          </ac:spMkLst>
        </pc:spChg>
      </pc:sldChg>
      <pc:sldMasterChg chg="modSldLayout">
        <pc:chgData name="Johanna Schwarzer" userId="442fed90-5fd6-48f6-83af-a15f4ecdd6a8" providerId="ADAL" clId="{E6A907FC-9AF6-43C4-97ED-9B9DF6CA1A55}" dt="2022-01-14T12:28:53.068" v="119"/>
        <pc:sldMasterMkLst>
          <pc:docMk/>
          <pc:sldMasterMk cId="2168357150" sldId="2147483648"/>
        </pc:sldMasterMkLst>
        <pc:sldLayoutChg chg="modSp mod">
          <pc:chgData name="Johanna Schwarzer" userId="442fed90-5fd6-48f6-83af-a15f4ecdd6a8" providerId="ADAL" clId="{E6A907FC-9AF6-43C4-97ED-9B9DF6CA1A55}" dt="2022-01-14T11:55:35.328" v="1" actId="20577"/>
          <pc:sldLayoutMkLst>
            <pc:docMk/>
            <pc:sldMasterMk cId="2168357150" sldId="2147483648"/>
            <pc:sldLayoutMk cId="3375007619" sldId="2147483649"/>
          </pc:sldLayoutMkLst>
          <pc:spChg chg="mod">
            <ac:chgData name="Johanna Schwarzer" userId="442fed90-5fd6-48f6-83af-a15f4ecdd6a8" providerId="ADAL" clId="{E6A907FC-9AF6-43C4-97ED-9B9DF6CA1A55}" dt="2022-01-14T11:55:35.328" v="1" actId="20577"/>
            <ac:spMkLst>
              <pc:docMk/>
              <pc:sldMasterMk cId="2168357150" sldId="2147483648"/>
              <pc:sldLayoutMk cId="3375007619" sldId="2147483649"/>
              <ac:spMk id="2" creationId="{D92B8D51-1BBB-4055-BF58-D6F6CBF2681E}"/>
            </ac:spMkLst>
          </pc:spChg>
        </pc:sldLayoutChg>
        <pc:sldLayoutChg chg="addSp delSp modSp mod">
          <pc:chgData name="Johanna Schwarzer" userId="442fed90-5fd6-48f6-83af-a15f4ecdd6a8" providerId="ADAL" clId="{E6A907FC-9AF6-43C4-97ED-9B9DF6CA1A55}" dt="2022-01-14T11:57:00.419" v="56" actId="20577"/>
          <pc:sldLayoutMkLst>
            <pc:docMk/>
            <pc:sldMasterMk cId="2168357150" sldId="2147483648"/>
            <pc:sldLayoutMk cId="810192366" sldId="2147483672"/>
          </pc:sldLayoutMkLst>
          <pc:spChg chg="del">
            <ac:chgData name="Johanna Schwarzer" userId="442fed90-5fd6-48f6-83af-a15f4ecdd6a8" providerId="ADAL" clId="{E6A907FC-9AF6-43C4-97ED-9B9DF6CA1A55}" dt="2022-01-14T11:56:37.555" v="10" actId="478"/>
            <ac:spMkLst>
              <pc:docMk/>
              <pc:sldMasterMk cId="2168357150" sldId="2147483648"/>
              <pc:sldLayoutMk cId="810192366" sldId="2147483672"/>
              <ac:spMk id="2" creationId="{240D1972-0245-4873-9CF0-0B70E91EDE38}"/>
            </ac:spMkLst>
          </pc:spChg>
          <pc:spChg chg="mod">
            <ac:chgData name="Johanna Schwarzer" userId="442fed90-5fd6-48f6-83af-a15f4ecdd6a8" providerId="ADAL" clId="{E6A907FC-9AF6-43C4-97ED-9B9DF6CA1A55}" dt="2022-01-14T11:55:47.019" v="3" actId="14100"/>
            <ac:spMkLst>
              <pc:docMk/>
              <pc:sldMasterMk cId="2168357150" sldId="2147483648"/>
              <pc:sldLayoutMk cId="810192366" sldId="2147483672"/>
              <ac:spMk id="8" creationId="{6BA3C8C5-A0A2-428F-988A-5BC25CC52955}"/>
            </ac:spMkLst>
          </pc:spChg>
          <pc:spChg chg="add del mod">
            <ac:chgData name="Johanna Schwarzer" userId="442fed90-5fd6-48f6-83af-a15f4ecdd6a8" providerId="ADAL" clId="{E6A907FC-9AF6-43C4-97ED-9B9DF6CA1A55}" dt="2022-01-14T11:56:02.207" v="5" actId="478"/>
            <ac:spMkLst>
              <pc:docMk/>
              <pc:sldMasterMk cId="2168357150" sldId="2147483648"/>
              <pc:sldLayoutMk cId="810192366" sldId="2147483672"/>
              <ac:spMk id="9" creationId="{24A2EB0E-4A12-43DB-84F5-0C8B21CC3AEE}"/>
            </ac:spMkLst>
          </pc:spChg>
          <pc:spChg chg="mod">
            <ac:chgData name="Johanna Schwarzer" userId="442fed90-5fd6-48f6-83af-a15f4ecdd6a8" providerId="ADAL" clId="{E6A907FC-9AF6-43C4-97ED-9B9DF6CA1A55}" dt="2022-01-14T11:55:44.181" v="2" actId="14100"/>
            <ac:spMkLst>
              <pc:docMk/>
              <pc:sldMasterMk cId="2168357150" sldId="2147483648"/>
              <pc:sldLayoutMk cId="810192366" sldId="2147483672"/>
              <ac:spMk id="10" creationId="{90EBAD93-E633-40B7-8565-088C474E440A}"/>
            </ac:spMkLst>
          </pc:spChg>
          <pc:spChg chg="add mod">
            <ac:chgData name="Johanna Schwarzer" userId="442fed90-5fd6-48f6-83af-a15f4ecdd6a8" providerId="ADAL" clId="{E6A907FC-9AF6-43C4-97ED-9B9DF6CA1A55}" dt="2022-01-14T11:55:53.959" v="4"/>
            <ac:spMkLst>
              <pc:docMk/>
              <pc:sldMasterMk cId="2168357150" sldId="2147483648"/>
              <pc:sldLayoutMk cId="810192366" sldId="2147483672"/>
              <ac:spMk id="12" creationId="{092D4EB5-02AE-4BCC-B154-0BAD6138EDAA}"/>
            </ac:spMkLst>
          </pc:spChg>
          <pc:spChg chg="add mod">
            <ac:chgData name="Johanna Schwarzer" userId="442fed90-5fd6-48f6-83af-a15f4ecdd6a8" providerId="ADAL" clId="{E6A907FC-9AF6-43C4-97ED-9B9DF6CA1A55}" dt="2022-01-14T11:56:02.576" v="6"/>
            <ac:spMkLst>
              <pc:docMk/>
              <pc:sldMasterMk cId="2168357150" sldId="2147483648"/>
              <pc:sldLayoutMk cId="810192366" sldId="2147483672"/>
              <ac:spMk id="13" creationId="{A23B8887-31C5-417C-8BCE-C823237FA91F}"/>
            </ac:spMkLst>
          </pc:spChg>
          <pc:spChg chg="add mod">
            <ac:chgData name="Johanna Schwarzer" userId="442fed90-5fd6-48f6-83af-a15f4ecdd6a8" providerId="ADAL" clId="{E6A907FC-9AF6-43C4-97ED-9B9DF6CA1A55}" dt="2022-01-14T11:57:00.419" v="56" actId="20577"/>
            <ac:spMkLst>
              <pc:docMk/>
              <pc:sldMasterMk cId="2168357150" sldId="2147483648"/>
              <pc:sldLayoutMk cId="810192366" sldId="2147483672"/>
              <ac:spMk id="14" creationId="{5EB7DDE0-E318-48DE-B748-6A74115A2297}"/>
            </ac:spMkLst>
          </pc:spChg>
        </pc:sldLayoutChg>
        <pc:sldLayoutChg chg="modSp mod">
          <pc:chgData name="Johanna Schwarzer" userId="442fed90-5fd6-48f6-83af-a15f4ecdd6a8" providerId="ADAL" clId="{E6A907FC-9AF6-43C4-97ED-9B9DF6CA1A55}" dt="2022-01-14T11:58:48.046" v="63"/>
          <pc:sldLayoutMkLst>
            <pc:docMk/>
            <pc:sldMasterMk cId="2168357150" sldId="2147483648"/>
            <pc:sldLayoutMk cId="1498338772" sldId="2147483708"/>
          </pc:sldLayoutMkLst>
          <pc:spChg chg="mod">
            <ac:chgData name="Johanna Schwarzer" userId="442fed90-5fd6-48f6-83af-a15f4ecdd6a8" providerId="ADAL" clId="{E6A907FC-9AF6-43C4-97ED-9B9DF6CA1A55}" dt="2022-01-14T11:58:48.046" v="63"/>
            <ac:spMkLst>
              <pc:docMk/>
              <pc:sldMasterMk cId="2168357150" sldId="2147483648"/>
              <pc:sldLayoutMk cId="1498338772" sldId="2147483708"/>
              <ac:spMk id="9" creationId="{957A9A3B-6417-4E1A-A35B-4E8283744991}"/>
            </ac:spMkLst>
          </pc:spChg>
        </pc:sldLayoutChg>
        <pc:sldLayoutChg chg="modSp mod">
          <pc:chgData name="Johanna Schwarzer" userId="442fed90-5fd6-48f6-83af-a15f4ecdd6a8" providerId="ADAL" clId="{E6A907FC-9AF6-43C4-97ED-9B9DF6CA1A55}" dt="2022-01-14T11:58:44.191" v="62"/>
          <pc:sldLayoutMkLst>
            <pc:docMk/>
            <pc:sldMasterMk cId="2168357150" sldId="2147483648"/>
            <pc:sldLayoutMk cId="2293935550" sldId="2147483709"/>
          </pc:sldLayoutMkLst>
          <pc:spChg chg="mod">
            <ac:chgData name="Johanna Schwarzer" userId="442fed90-5fd6-48f6-83af-a15f4ecdd6a8" providerId="ADAL" clId="{E6A907FC-9AF6-43C4-97ED-9B9DF6CA1A55}" dt="2022-01-14T11:58:44.191" v="62"/>
            <ac:spMkLst>
              <pc:docMk/>
              <pc:sldMasterMk cId="2168357150" sldId="2147483648"/>
              <pc:sldLayoutMk cId="2293935550" sldId="2147483709"/>
              <ac:spMk id="9" creationId="{957A9A3B-6417-4E1A-A35B-4E8283744991}"/>
            </ac:spMkLst>
          </pc:spChg>
          <pc:spChg chg="mod">
            <ac:chgData name="Johanna Schwarzer" userId="442fed90-5fd6-48f6-83af-a15f4ecdd6a8" providerId="ADAL" clId="{E6A907FC-9AF6-43C4-97ED-9B9DF6CA1A55}" dt="2022-01-14T11:57:51.464" v="57" actId="20577"/>
            <ac:spMkLst>
              <pc:docMk/>
              <pc:sldMasterMk cId="2168357150" sldId="2147483648"/>
              <pc:sldLayoutMk cId="2293935550" sldId="2147483709"/>
              <ac:spMk id="18" creationId="{816B7E31-D2E4-4171-8517-529D98513827}"/>
            </ac:spMkLst>
          </pc:spChg>
        </pc:sldLayoutChg>
        <pc:sldLayoutChg chg="modSp mod">
          <pc:chgData name="Johanna Schwarzer" userId="442fed90-5fd6-48f6-83af-a15f4ecdd6a8" providerId="ADAL" clId="{E6A907FC-9AF6-43C4-97ED-9B9DF6CA1A55}" dt="2022-01-14T12:03:40.076" v="112"/>
          <pc:sldLayoutMkLst>
            <pc:docMk/>
            <pc:sldMasterMk cId="2168357150" sldId="2147483648"/>
            <pc:sldLayoutMk cId="2546339094" sldId="2147483711"/>
          </pc:sldLayoutMkLst>
          <pc:spChg chg="mod">
            <ac:chgData name="Johanna Schwarzer" userId="442fed90-5fd6-48f6-83af-a15f4ecdd6a8" providerId="ADAL" clId="{E6A907FC-9AF6-43C4-97ED-9B9DF6CA1A55}" dt="2022-01-14T11:58:39.080" v="60" actId="790"/>
            <ac:spMkLst>
              <pc:docMk/>
              <pc:sldMasterMk cId="2168357150" sldId="2147483648"/>
              <pc:sldLayoutMk cId="2546339094" sldId="2147483711"/>
              <ac:spMk id="9" creationId="{957A9A3B-6417-4E1A-A35B-4E8283744991}"/>
            </ac:spMkLst>
          </pc:spChg>
          <pc:spChg chg="mod">
            <ac:chgData name="Johanna Schwarzer" userId="442fed90-5fd6-48f6-83af-a15f4ecdd6a8" providerId="ADAL" clId="{E6A907FC-9AF6-43C4-97ED-9B9DF6CA1A55}" dt="2022-01-14T12:03:40.076" v="112"/>
            <ac:spMkLst>
              <pc:docMk/>
              <pc:sldMasterMk cId="2168357150" sldId="2147483648"/>
              <pc:sldLayoutMk cId="2546339094" sldId="2147483711"/>
              <ac:spMk id="18" creationId="{816B7E31-D2E4-4171-8517-529D98513827}"/>
            </ac:spMkLst>
          </pc:spChg>
        </pc:sldLayoutChg>
        <pc:sldLayoutChg chg="modSp mod">
          <pc:chgData name="Johanna Schwarzer" userId="442fed90-5fd6-48f6-83af-a15f4ecdd6a8" providerId="ADAL" clId="{E6A907FC-9AF6-43C4-97ED-9B9DF6CA1A55}" dt="2022-01-14T11:58:42.218" v="61"/>
          <pc:sldLayoutMkLst>
            <pc:docMk/>
            <pc:sldMasterMk cId="2168357150" sldId="2147483648"/>
            <pc:sldLayoutMk cId="2293192484" sldId="2147483718"/>
          </pc:sldLayoutMkLst>
          <pc:spChg chg="mod">
            <ac:chgData name="Johanna Schwarzer" userId="442fed90-5fd6-48f6-83af-a15f4ecdd6a8" providerId="ADAL" clId="{E6A907FC-9AF6-43C4-97ED-9B9DF6CA1A55}" dt="2022-01-14T11:58:42.218" v="61"/>
            <ac:spMkLst>
              <pc:docMk/>
              <pc:sldMasterMk cId="2168357150" sldId="2147483648"/>
              <pc:sldLayoutMk cId="2293192484" sldId="2147483718"/>
              <ac:spMk id="9" creationId="{957A9A3B-6417-4E1A-A35B-4E8283744991}"/>
            </ac:spMkLst>
          </pc:spChg>
          <pc:spChg chg="mod">
            <ac:chgData name="Johanna Schwarzer" userId="442fed90-5fd6-48f6-83af-a15f4ecdd6a8" providerId="ADAL" clId="{E6A907FC-9AF6-43C4-97ED-9B9DF6CA1A55}" dt="2022-01-14T11:58:14.250" v="59"/>
            <ac:spMkLst>
              <pc:docMk/>
              <pc:sldMasterMk cId="2168357150" sldId="2147483648"/>
              <pc:sldLayoutMk cId="2293192484" sldId="2147483718"/>
              <ac:spMk id="13" creationId="{80105D09-8305-4AA6-9CDD-0AB781431D96}"/>
            </ac:spMkLst>
          </pc:spChg>
        </pc:sldLayoutChg>
        <pc:sldLayoutChg chg="modSp mod">
          <pc:chgData name="Johanna Schwarzer" userId="442fed90-5fd6-48f6-83af-a15f4ecdd6a8" providerId="ADAL" clId="{E6A907FC-9AF6-43C4-97ED-9B9DF6CA1A55}" dt="2022-01-14T12:27:38.750" v="114"/>
          <pc:sldLayoutMkLst>
            <pc:docMk/>
            <pc:sldMasterMk cId="2168357150" sldId="2147483648"/>
            <pc:sldLayoutMk cId="1149552224" sldId="2147483721"/>
          </pc:sldLayoutMkLst>
          <pc:spChg chg="mod">
            <ac:chgData name="Johanna Schwarzer" userId="442fed90-5fd6-48f6-83af-a15f4ecdd6a8" providerId="ADAL" clId="{E6A907FC-9AF6-43C4-97ED-9B9DF6CA1A55}" dt="2022-01-14T12:27:38.750" v="114"/>
            <ac:spMkLst>
              <pc:docMk/>
              <pc:sldMasterMk cId="2168357150" sldId="2147483648"/>
              <pc:sldLayoutMk cId="1149552224" sldId="2147483721"/>
              <ac:spMk id="9" creationId="{957A9A3B-6417-4E1A-A35B-4E8283744991}"/>
            </ac:spMkLst>
          </pc:spChg>
        </pc:sldLayoutChg>
        <pc:sldLayoutChg chg="modSp mod">
          <pc:chgData name="Johanna Schwarzer" userId="442fed90-5fd6-48f6-83af-a15f4ecdd6a8" providerId="ADAL" clId="{E6A907FC-9AF6-43C4-97ED-9B9DF6CA1A55}" dt="2022-01-14T12:27:42.818" v="116"/>
          <pc:sldLayoutMkLst>
            <pc:docMk/>
            <pc:sldMasterMk cId="2168357150" sldId="2147483648"/>
            <pc:sldLayoutMk cId="1140445303" sldId="2147483722"/>
          </pc:sldLayoutMkLst>
          <pc:spChg chg="mod">
            <ac:chgData name="Johanna Schwarzer" userId="442fed90-5fd6-48f6-83af-a15f4ecdd6a8" providerId="ADAL" clId="{E6A907FC-9AF6-43C4-97ED-9B9DF6CA1A55}" dt="2022-01-14T12:27:42.818" v="116"/>
            <ac:spMkLst>
              <pc:docMk/>
              <pc:sldMasterMk cId="2168357150" sldId="2147483648"/>
              <pc:sldLayoutMk cId="1140445303" sldId="2147483722"/>
              <ac:spMk id="9" creationId="{957A9A3B-6417-4E1A-A35B-4E8283744991}"/>
            </ac:spMkLst>
          </pc:spChg>
        </pc:sldLayoutChg>
        <pc:sldLayoutChg chg="modSp mod">
          <pc:chgData name="Johanna Schwarzer" userId="442fed90-5fd6-48f6-83af-a15f4ecdd6a8" providerId="ADAL" clId="{E6A907FC-9AF6-43C4-97ED-9B9DF6CA1A55}" dt="2022-01-14T12:27:44.438" v="117"/>
          <pc:sldLayoutMkLst>
            <pc:docMk/>
            <pc:sldMasterMk cId="2168357150" sldId="2147483648"/>
            <pc:sldLayoutMk cId="1391890083" sldId="2147483723"/>
          </pc:sldLayoutMkLst>
          <pc:spChg chg="mod">
            <ac:chgData name="Johanna Schwarzer" userId="442fed90-5fd6-48f6-83af-a15f4ecdd6a8" providerId="ADAL" clId="{E6A907FC-9AF6-43C4-97ED-9B9DF6CA1A55}" dt="2022-01-14T12:27:44.438" v="117"/>
            <ac:spMkLst>
              <pc:docMk/>
              <pc:sldMasterMk cId="2168357150" sldId="2147483648"/>
              <pc:sldLayoutMk cId="1391890083" sldId="2147483723"/>
              <ac:spMk id="9" creationId="{957A9A3B-6417-4E1A-A35B-4E8283744991}"/>
            </ac:spMkLst>
          </pc:spChg>
        </pc:sldLayoutChg>
        <pc:sldLayoutChg chg="modSp mod">
          <pc:chgData name="Johanna Schwarzer" userId="442fed90-5fd6-48f6-83af-a15f4ecdd6a8" providerId="ADAL" clId="{E6A907FC-9AF6-43C4-97ED-9B9DF6CA1A55}" dt="2022-01-14T12:28:53.068" v="119"/>
          <pc:sldLayoutMkLst>
            <pc:docMk/>
            <pc:sldMasterMk cId="2168357150" sldId="2147483648"/>
            <pc:sldLayoutMk cId="941268144" sldId="2147483727"/>
          </pc:sldLayoutMkLst>
          <pc:spChg chg="mod">
            <ac:chgData name="Johanna Schwarzer" userId="442fed90-5fd6-48f6-83af-a15f4ecdd6a8" providerId="ADAL" clId="{E6A907FC-9AF6-43C4-97ED-9B9DF6CA1A55}" dt="2022-01-14T12:27:46.236" v="118"/>
            <ac:spMkLst>
              <pc:docMk/>
              <pc:sldMasterMk cId="2168357150" sldId="2147483648"/>
              <pc:sldLayoutMk cId="941268144" sldId="2147483727"/>
              <ac:spMk id="9" creationId="{957A9A3B-6417-4E1A-A35B-4E8283744991}"/>
            </ac:spMkLst>
          </pc:spChg>
          <pc:spChg chg="mod">
            <ac:chgData name="Johanna Schwarzer" userId="442fed90-5fd6-48f6-83af-a15f4ecdd6a8" providerId="ADAL" clId="{E6A907FC-9AF6-43C4-97ED-9B9DF6CA1A55}" dt="2022-01-14T12:28:53.068" v="119"/>
            <ac:spMkLst>
              <pc:docMk/>
              <pc:sldMasterMk cId="2168357150" sldId="2147483648"/>
              <pc:sldLayoutMk cId="941268144" sldId="2147483727"/>
              <ac:spMk id="18" creationId="{816B7E31-D2E4-4171-8517-529D98513827}"/>
            </ac:spMkLst>
          </pc:spChg>
        </pc:sldLayoutChg>
        <pc:sldLayoutChg chg="addSp modSp">
          <pc:chgData name="Johanna Schwarzer" userId="442fed90-5fd6-48f6-83af-a15f4ecdd6a8" providerId="ADAL" clId="{E6A907FC-9AF6-43C4-97ED-9B9DF6CA1A55}" dt="2022-01-14T11:56:09.191" v="8"/>
          <pc:sldLayoutMkLst>
            <pc:docMk/>
            <pc:sldMasterMk cId="2168357150" sldId="2147483648"/>
            <pc:sldLayoutMk cId="1157870793" sldId="2147483728"/>
          </pc:sldLayoutMkLst>
          <pc:spChg chg="add mod">
            <ac:chgData name="Johanna Schwarzer" userId="442fed90-5fd6-48f6-83af-a15f4ecdd6a8" providerId="ADAL" clId="{E6A907FC-9AF6-43C4-97ED-9B9DF6CA1A55}" dt="2022-01-14T11:56:09.191" v="8"/>
            <ac:spMkLst>
              <pc:docMk/>
              <pc:sldMasterMk cId="2168357150" sldId="2147483648"/>
              <pc:sldLayoutMk cId="1157870793" sldId="2147483728"/>
              <ac:spMk id="5" creationId="{8C1E2C6E-5DBB-42B5-8A92-42529FD24427}"/>
            </ac:spMkLst>
          </pc:spChg>
          <pc:spChg chg="add mod">
            <ac:chgData name="Johanna Schwarzer" userId="442fed90-5fd6-48f6-83af-a15f4ecdd6a8" providerId="ADAL" clId="{E6A907FC-9AF6-43C4-97ED-9B9DF6CA1A55}" dt="2022-01-14T11:56:09.191" v="8"/>
            <ac:spMkLst>
              <pc:docMk/>
              <pc:sldMasterMk cId="2168357150" sldId="2147483648"/>
              <pc:sldLayoutMk cId="1157870793" sldId="2147483728"/>
              <ac:spMk id="6" creationId="{8E937873-1AD6-475C-9021-9E2BB4F53A8B}"/>
            </ac:spMkLst>
          </pc:spChg>
        </pc:sldLayoutChg>
        <pc:sldLayoutChg chg="modSp mod">
          <pc:chgData name="Johanna Schwarzer" userId="442fed90-5fd6-48f6-83af-a15f4ecdd6a8" providerId="ADAL" clId="{E6A907FC-9AF6-43C4-97ED-9B9DF6CA1A55}" dt="2022-01-14T12:27:40.443" v="115"/>
          <pc:sldLayoutMkLst>
            <pc:docMk/>
            <pc:sldMasterMk cId="2168357150" sldId="2147483648"/>
            <pc:sldLayoutMk cId="3258750311" sldId="2147483729"/>
          </pc:sldLayoutMkLst>
          <pc:spChg chg="mod">
            <ac:chgData name="Johanna Schwarzer" userId="442fed90-5fd6-48f6-83af-a15f4ecdd6a8" providerId="ADAL" clId="{E6A907FC-9AF6-43C4-97ED-9B9DF6CA1A55}" dt="2022-01-14T12:27:40.443" v="115"/>
            <ac:spMkLst>
              <pc:docMk/>
              <pc:sldMasterMk cId="2168357150" sldId="2147483648"/>
              <pc:sldLayoutMk cId="3258750311" sldId="2147483729"/>
              <ac:spMk id="9" creationId="{957A9A3B-6417-4E1A-A35B-4E828374499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14.01.2022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14.01.2022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ello@ekipa.de"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F57C56C-A61D-4094-BC2A-7C5207408E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54286" y="1990497"/>
            <a:ext cx="2748659" cy="3024000"/>
          </a:xfrm>
          <a:prstGeom prst="rect">
            <a:avLst/>
          </a:prstGeom>
        </p:spPr>
      </p:pic>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feld 12">
            <a:extLst>
              <a:ext uri="{FF2B5EF4-FFF2-40B4-BE49-F238E27FC236}">
                <a16:creationId xmlns:a16="http://schemas.microsoft.com/office/drawing/2014/main" id="{939CD75D-5FFC-D842-B0E7-B8F2AAEA3D71}"/>
              </a:ext>
            </a:extLst>
          </p:cNvPr>
          <p:cNvSpPr txBox="1"/>
          <p:nvPr userDrawn="1"/>
        </p:nvSpPr>
        <p:spPr>
          <a:xfrm>
            <a:off x="112414" y="1345773"/>
            <a:ext cx="12079585" cy="461665"/>
          </a:xfrm>
          <a:prstGeom prst="rect">
            <a:avLst/>
          </a:prstGeom>
          <a:noFill/>
        </p:spPr>
        <p:txBody>
          <a:bodyPr wrap="square" rtlCol="0">
            <a:spAutoFit/>
          </a:bodyPr>
          <a:lstStyle/>
          <a:p>
            <a:pPr algn="ctr"/>
            <a:r>
              <a:rPr lang="de-DE" sz="2400" b="0" spc="300" dirty="0">
                <a:solidFill>
                  <a:srgbClr val="404040"/>
                </a:solidFill>
                <a:latin typeface="Apercu Pro Medium" panose="02000606040000020004" pitchFamily="50" charset="0"/>
              </a:rPr>
              <a:t>INNOVATE 2030- Digital Solutions for SDG11</a:t>
            </a: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3288545" y="3022084"/>
            <a:ext cx="57273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300" dirty="0">
                <a:solidFill>
                  <a:srgbClr val="404040"/>
                </a:solidFill>
                <a:latin typeface="Apercu Pro Medium" panose="020B0503050601040103" pitchFamily="34" charset="0"/>
              </a:rPr>
              <a:t>SUBMISSION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0" i="0" spc="0" dirty="0">
                <a:solidFill>
                  <a:srgbClr val="F59B23"/>
                </a:solidFill>
                <a:latin typeface="Apercu Pro" panose="020B0503050601040103" pitchFamily="34" charset="0"/>
              </a:rPr>
              <a:t>DIGITAL4CLIMATE - ENHANCING CLIMATE RESILIENCE</a:t>
            </a:r>
            <a:endParaRPr lang="de-DE" sz="2400" b="0" i="0" spc="0" dirty="0">
              <a:solidFill>
                <a:srgbClr val="F59B23"/>
              </a:solidFill>
              <a:latin typeface="Apercu Pro Medium" panose="020B0503050601040103" pitchFamily="34" charset="0"/>
            </a:endParaRPr>
          </a:p>
        </p:txBody>
      </p:sp>
      <p:pic>
        <p:nvPicPr>
          <p:cNvPr id="18" name="Grafik 17" descr="Ein Bild, das Text, Schild, Uhr enthält.&#10;&#10;Automatisch generierte Beschreibung">
            <a:extLst>
              <a:ext uri="{FF2B5EF4-FFF2-40B4-BE49-F238E27FC236}">
                <a16:creationId xmlns:a16="http://schemas.microsoft.com/office/drawing/2014/main" id="{EAA2E2E7-94E1-D34A-BF9E-37BD738068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9" name="Grafik 8" descr="Ein Bild, das Schritt enthält.&#10;&#10;Automatisch generierte Beschreibung">
            <a:extLst>
              <a:ext uri="{FF2B5EF4-FFF2-40B4-BE49-F238E27FC236}">
                <a16:creationId xmlns:a16="http://schemas.microsoft.com/office/drawing/2014/main" id="{7D78A372-F6C3-4C19-B5C8-A81B2EEA02D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3301" y="1992413"/>
            <a:ext cx="3022084" cy="3022084"/>
          </a:xfrm>
          <a:prstGeom prst="rect">
            <a:avLst/>
          </a:prstGeom>
        </p:spPr>
      </p:pic>
    </p:spTree>
    <p:extLst>
      <p:ext uri="{BB962C8B-B14F-4D97-AF65-F5344CB8AC3E}">
        <p14:creationId xmlns:p14="http://schemas.microsoft.com/office/powerpoint/2010/main" val="175540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ver Content of your submiss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2E0B59-ABA5-48C3-B93E-E89AEA17494B}"/>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AutoShape 6">
            <a:extLst>
              <a:ext uri="{FF2B5EF4-FFF2-40B4-BE49-F238E27FC236}">
                <a16:creationId xmlns:a16="http://schemas.microsoft.com/office/drawing/2014/main" id="{C433C8A4-0573-4D0C-9FBA-41AB61069686}"/>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F114384A-11EF-4736-B226-6EB5C8F738F7}"/>
              </a:ext>
            </a:extLst>
          </p:cNvPr>
          <p:cNvSpPr txBox="1"/>
          <p:nvPr userDrawn="1"/>
        </p:nvSpPr>
        <p:spPr>
          <a:xfrm>
            <a:off x="4808453"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sp>
        <p:nvSpPr>
          <p:cNvPr id="8" name="Textfeld 7">
            <a:extLst>
              <a:ext uri="{FF2B5EF4-FFF2-40B4-BE49-F238E27FC236}">
                <a16:creationId xmlns:a16="http://schemas.microsoft.com/office/drawing/2014/main" id="{A68C4F71-A401-484E-B250-FCB13228251E}"/>
              </a:ext>
            </a:extLst>
          </p:cNvPr>
          <p:cNvSpPr txBox="1"/>
          <p:nvPr userDrawn="1"/>
        </p:nvSpPr>
        <p:spPr>
          <a:xfrm>
            <a:off x="4780745"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APPROACH</a:t>
            </a:r>
            <a:endParaRPr lang="de-DE" sz="3200" b="0" spc="600">
              <a:solidFill>
                <a:srgbClr val="404040"/>
              </a:solidFill>
              <a:effectLst/>
              <a:latin typeface="Apercu Pro Medium" panose="02000606040000020004" pitchFamily="50" charset="0"/>
            </a:endParaRPr>
          </a:p>
        </p:txBody>
      </p:sp>
      <p:pic>
        <p:nvPicPr>
          <p:cNvPr id="10" name="Grafik 9" descr="Ein Bild, das Text, Schild, Uhr enthält.&#10;&#10;Automatisch generierte Beschreibung">
            <a:extLst>
              <a:ext uri="{FF2B5EF4-FFF2-40B4-BE49-F238E27FC236}">
                <a16:creationId xmlns:a16="http://schemas.microsoft.com/office/drawing/2014/main" id="{DB1952E2-F58A-8546-8406-D16E1A86C4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sp>
        <p:nvSpPr>
          <p:cNvPr id="9" name="Textplatzhalter 6">
            <a:extLst>
              <a:ext uri="{FF2B5EF4-FFF2-40B4-BE49-F238E27FC236}">
                <a16:creationId xmlns:a16="http://schemas.microsoft.com/office/drawing/2014/main" id="{DE50A72B-3CD4-4EDA-8893-4B1577FF7C83}"/>
              </a:ext>
            </a:extLst>
          </p:cNvPr>
          <p:cNvSpPr>
            <a:spLocks noGrp="1"/>
          </p:cNvSpPr>
          <p:nvPr>
            <p:ph type="body" sz="quarter" idx="10" hasCustomPrompt="1"/>
          </p:nvPr>
        </p:nvSpPr>
        <p:spPr>
          <a:xfrm>
            <a:off x="4808453" y="3704351"/>
            <a:ext cx="5136316" cy="548460"/>
          </a:xfrm>
        </p:spPr>
        <p:txBody>
          <a:bodyPr>
            <a:normAutofit/>
          </a:bodyPr>
          <a:lstStyle>
            <a:lvl1pPr marL="0" indent="0">
              <a:buNone/>
              <a:defRPr sz="2000" b="1">
                <a:solidFill>
                  <a:schemeClr val="tx1">
                    <a:lumMod val="75000"/>
                    <a:lumOff val="25000"/>
                  </a:schemeClr>
                </a:solidFill>
                <a:latin typeface="+mj-lt"/>
              </a:defRPr>
            </a:lvl1pPr>
          </a:lstStyle>
          <a:p>
            <a:pPr lvl="0"/>
            <a:r>
              <a:rPr lang="de-DE"/>
              <a:t>Input </a:t>
            </a:r>
            <a:r>
              <a:rPr lang="de-DE" err="1"/>
              <a:t>the</a:t>
            </a:r>
            <a:r>
              <a:rPr lang="de-DE"/>
              <a:t> title </a:t>
            </a:r>
            <a:r>
              <a:rPr lang="de-DE" err="1"/>
              <a:t>of</a:t>
            </a:r>
            <a:r>
              <a:rPr lang="de-DE"/>
              <a:t> </a:t>
            </a:r>
            <a:r>
              <a:rPr lang="de-DE" err="1"/>
              <a:t>your</a:t>
            </a:r>
            <a:r>
              <a:rPr lang="de-DE"/>
              <a:t> </a:t>
            </a:r>
            <a:r>
              <a:rPr lang="de-DE" err="1"/>
              <a:t>approach</a:t>
            </a:r>
            <a:endParaRPr lang="de-DE"/>
          </a:p>
        </p:txBody>
      </p:sp>
      <p:pic>
        <p:nvPicPr>
          <p:cNvPr id="12" name="Grafik 11" descr="Ein Bild, das Schritt enthält.&#10;&#10;Automatisch generierte Beschreibung">
            <a:extLst>
              <a:ext uri="{FF2B5EF4-FFF2-40B4-BE49-F238E27FC236}">
                <a16:creationId xmlns:a16="http://schemas.microsoft.com/office/drawing/2014/main" id="{0FC6B7E9-B637-4F96-B095-75C304363AD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83337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itfrage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218452"/>
            <a:ext cx="11264500" cy="4985980"/>
          </a:xfrm>
          <a:prstGeom prst="rect">
            <a:avLst/>
          </a:prstGeom>
        </p:spPr>
        <p:txBody>
          <a:bodyPr wrap="square" anchor="t">
            <a:spAutoFit/>
          </a:bodyPr>
          <a:lstStyle/>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Dear participants,</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a:solidFill>
                <a:schemeClr val="tx1">
                  <a:lumMod val="75000"/>
                  <a:lumOff val="25000"/>
                </a:schemeClr>
              </a:solidFill>
              <a:effectLs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Moonshot 2030:</a:t>
            </a: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problem did you address and what challenges did you identify?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Which stakeholders are affected and what impact does the problem have on them? </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How will these problems be solved and what will the consumption and production patterns look like in 2030?</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implications for society, politics and business? </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needs to be done today to shape the future of consumption and production?</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innovative framework conditions, strategies or products are needed today?</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are the next steps for successful and feasible implementation and what resources are needed for this?</a:t>
            </a:r>
          </a:p>
          <a:p>
            <a:pPr marL="171450" indent="-171450">
              <a:lnSpc>
                <a:spcPct val="150000"/>
              </a:lnSpc>
              <a:buFont typeface="Arial" panose="020B0604020202020204" pitchFamily="34" charset="0"/>
              <a:buChar char="•"/>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What corporate and economic course must be set today?</a:t>
            </a:r>
          </a:p>
          <a:p>
            <a:pPr marL="0" indent="0">
              <a:lnSpc>
                <a:spcPct val="150000"/>
              </a:lnSpc>
              <a:buFont typeface="Arial" panose="020B0604020202020204" pitchFamily="34" charset="0"/>
              <a:buNone/>
            </a:pPr>
            <a:endPar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r>
              <a:rPr lang="en-US" sz="1200" b="0">
                <a:solidFill>
                  <a:schemeClr val="tx1">
                    <a:lumMod val="75000"/>
                    <a:lumOff val="25000"/>
                  </a:schemeClr>
                </a:solidFill>
                <a:effectLst/>
                <a:highlight>
                  <a:srgbClr val="FFFF00"/>
                </a:highlight>
                <a:latin typeface="Apercu Pro" panose="02000803040000020004" pitchFamily="50" charset="0"/>
                <a:ea typeface="Calibri" panose="020F0502020204030204" pitchFamily="34" charset="0"/>
                <a:cs typeface="Times New Roman" panose="02020603050405020304" pitchFamily="18" charset="0"/>
              </a:rPr>
              <a:t>You can find the complete briefing with all information, contents and requirements on our platform!</a:t>
            </a:r>
            <a:endParaRPr lang="de-DE" sz="1200" b="0">
              <a:highlight>
                <a:srgbClr val="FFFF00"/>
              </a:highlight>
              <a:latin typeface="Apercu Pro" panose="020B0503050601040103" pitchFamily="34" charset="0"/>
            </a:endParaRPr>
          </a:p>
          <a:p>
            <a:pPr marL="285750" lvl="0" indent="-285750" algn="just">
              <a:buFont typeface="Arial" panose="020B0604020202020204" pitchFamily="34" charset="0"/>
              <a:buChar char="•"/>
              <a:defRPr/>
            </a:pPr>
            <a:endParaRPr lang="de-DE" sz="1200" b="0">
              <a:latin typeface="Apercu Pro" panose="020B0503050601040103" pitchFamily="34" charset="0"/>
            </a:endParaRP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b="0"/>
          </a:p>
        </p:txBody>
      </p:sp>
      <p:sp>
        <p:nvSpPr>
          <p:cNvPr id="9" name="Textfeld 8">
            <a:extLst>
              <a:ext uri="{FF2B5EF4-FFF2-40B4-BE49-F238E27FC236}">
                <a16:creationId xmlns:a16="http://schemas.microsoft.com/office/drawing/2014/main" id="{297F5687-8367-384A-98E2-9D8C9578EB88}"/>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KEY QUESTIONS</a:t>
            </a:r>
          </a:p>
        </p:txBody>
      </p:sp>
      <p:sp>
        <p:nvSpPr>
          <p:cNvPr id="11" name="Textfeld 10">
            <a:extLst>
              <a:ext uri="{FF2B5EF4-FFF2-40B4-BE49-F238E27FC236}">
                <a16:creationId xmlns:a16="http://schemas.microsoft.com/office/drawing/2014/main" id="{C6405C17-AB9D-5E43-A167-1E945D091E1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FAABA268-FFE6-FA4D-B212-6AF7598396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0" name="Grafik 9" descr="Ein Bild, das Schritt enthält.&#10;&#10;Automatisch generierte Beschreibung">
            <a:extLst>
              <a:ext uri="{FF2B5EF4-FFF2-40B4-BE49-F238E27FC236}">
                <a16:creationId xmlns:a16="http://schemas.microsoft.com/office/drawing/2014/main" id="{74EB7843-63CD-4300-965A-DE38800FB9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26330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vator Pitch">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65286"/>
          </a:xfrm>
        </p:spPr>
        <p:txBody>
          <a:bodyPr>
            <a:noAutofit/>
          </a:bodyPr>
          <a:lstStyle>
            <a:lvl1pPr marL="0" indent="0">
              <a:buNone/>
              <a:defRPr sz="1600">
                <a:latin typeface="+mj-lt"/>
              </a:defRPr>
            </a:lvl1pPr>
          </a:lstStyle>
          <a:p>
            <a:pPr lvl="0"/>
            <a:endParaRPr lang="de-DE"/>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Bring your idea to the point! Give us a short elevator pitch for your approach, summarize your concept briefly. </a:t>
            </a:r>
            <a:br>
              <a:rPr lang="en-US" sz="1400" b="0">
                <a:solidFill>
                  <a:schemeClr val="tx1">
                    <a:lumMod val="75000"/>
                    <a:lumOff val="25000"/>
                  </a:schemeClr>
                </a:solidFill>
                <a:latin typeface="Apercu Pro" panose="020B0503050601040103" pitchFamily="34" charset="0"/>
              </a:rPr>
            </a:br>
            <a:r>
              <a:rPr lang="en-US" sz="1400" b="0">
                <a:solidFill>
                  <a:schemeClr val="tx1">
                    <a:lumMod val="75000"/>
                    <a:lumOff val="25000"/>
                  </a:schemeClr>
                </a:solidFill>
                <a:latin typeface="Apercu Pro" panose="020B0503050601040103" pitchFamily="34" charset="0"/>
              </a:rPr>
              <a:t>(max. 500 characters excl. spaces)</a:t>
            </a:r>
          </a:p>
        </p:txBody>
      </p:sp>
      <p:sp>
        <p:nvSpPr>
          <p:cNvPr id="11" name="Textfeld 10">
            <a:extLst>
              <a:ext uri="{FF2B5EF4-FFF2-40B4-BE49-F238E27FC236}">
                <a16:creationId xmlns:a16="http://schemas.microsoft.com/office/drawing/2014/main" id="{9F7DD415-2A0C-AE4C-87F8-F3CF99149D9D}"/>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ELEVATOR PITCH</a:t>
            </a:r>
          </a:p>
        </p:txBody>
      </p:sp>
      <p:sp>
        <p:nvSpPr>
          <p:cNvPr id="13" name="Textfeld 12">
            <a:extLst>
              <a:ext uri="{FF2B5EF4-FFF2-40B4-BE49-F238E27FC236}">
                <a16:creationId xmlns:a16="http://schemas.microsoft.com/office/drawing/2014/main" id="{E0477445-A4A4-014D-9D41-9300241A2331}"/>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9" name="Grafik 18" descr="Ein Bild, das Text, Schild, Uhr enthält.&#10;&#10;Automatisch generierte Beschreibung">
            <a:extLst>
              <a:ext uri="{FF2B5EF4-FFF2-40B4-BE49-F238E27FC236}">
                <a16:creationId xmlns:a16="http://schemas.microsoft.com/office/drawing/2014/main" id="{3E3F8EF7-F0F3-BE4B-8E76-534040D4C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2" name="Grafik 11" descr="Ein Bild, das Schritt enthält.&#10;&#10;Automatisch generierte Beschreibung">
            <a:extLst>
              <a:ext uri="{FF2B5EF4-FFF2-40B4-BE49-F238E27FC236}">
                <a16:creationId xmlns:a16="http://schemas.microsoft.com/office/drawing/2014/main" id="{88B3EA44-5A5E-49F1-8572-79F619A43D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49833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blem Statemen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a:p>
            <a:pPr lvl="0">
              <a:defRPr/>
            </a:pPr>
            <a:endParaRPr lang="de-DE" sz="1600" b="1" dirty="0">
              <a:latin typeface="+mj-lt"/>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PROBLEM DEFINITION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rPr>
              <a:t>What concrete problems have you identified that you want to address with your solution? </a:t>
            </a:r>
            <a:br>
              <a:rPr lang="en-US" sz="1400" b="0" dirty="0">
                <a:solidFill>
                  <a:schemeClr val="tx1">
                    <a:lumMod val="75000"/>
                    <a:lumOff val="25000"/>
                  </a:schemeClr>
                </a:solidFill>
                <a:latin typeface="Apercu Pro" panose="020B0503050601040103" pitchFamily="34" charset="0"/>
              </a:rPr>
            </a:br>
            <a:r>
              <a:rPr lang="en-US" sz="1400" b="0" dirty="0">
                <a:solidFill>
                  <a:schemeClr val="tx1">
                    <a:lumMod val="75000"/>
                    <a:lumOff val="25000"/>
                  </a:schemeClr>
                </a:solidFill>
                <a:latin typeface="Apercu Pro" panose="020B0503050601040103" pitchFamily="34" charset="0"/>
              </a:rPr>
              <a:t>Which stakeholders are affected by these problems?</a:t>
            </a:r>
          </a:p>
        </p:txBody>
      </p:sp>
      <p:pic>
        <p:nvPicPr>
          <p:cNvPr id="15" name="Grafik 14" descr="Ein Bild, das Text, Schild, Uhr enthält.&#10;&#10;Automatisch generierte Beschreibung">
            <a:extLst>
              <a:ext uri="{FF2B5EF4-FFF2-40B4-BE49-F238E27FC236}">
                <a16:creationId xmlns:a16="http://schemas.microsoft.com/office/drawing/2014/main" id="{3A6C11F7-5C8E-834D-821C-2E9443B94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6C8B6688-EB53-4BED-AA91-78AFACB1B9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293935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usführliche Lösun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4" name="Rechteck: abgerundete Ecken 3">
            <a:extLst>
              <a:ext uri="{FF2B5EF4-FFF2-40B4-BE49-F238E27FC236}">
                <a16:creationId xmlns:a16="http://schemas.microsoft.com/office/drawing/2014/main" id="{72EB4E8B-CFA7-4C41-BE00-D1504936C44E}"/>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21" name="Textplatzhalter 46">
            <a:extLst>
              <a:ext uri="{FF2B5EF4-FFF2-40B4-BE49-F238E27FC236}">
                <a16:creationId xmlns:a16="http://schemas.microsoft.com/office/drawing/2014/main" id="{06689988-8435-43D2-8369-8E01B82A6329}"/>
              </a:ext>
            </a:extLst>
          </p:cNvPr>
          <p:cNvSpPr>
            <a:spLocks noGrp="1"/>
          </p:cNvSpPr>
          <p:nvPr>
            <p:ph type="body" sz="quarter" idx="12"/>
          </p:nvPr>
        </p:nvSpPr>
        <p:spPr>
          <a:xfrm>
            <a:off x="908626" y="2111808"/>
            <a:ext cx="10480734" cy="4052308"/>
          </a:xfrm>
        </p:spPr>
        <p:txBody>
          <a:bodyPr>
            <a:noAutofit/>
          </a:bodyPr>
          <a:lstStyle>
            <a:lvl1pPr marL="0" indent="0">
              <a:buNone/>
              <a:defRPr sz="1600">
                <a:latin typeface="+mj-lt"/>
              </a:defRPr>
            </a:lvl1pPr>
          </a:lstStyle>
          <a:p>
            <a:pPr lvl="0"/>
            <a:endParaRPr lang="de-DE"/>
          </a:p>
        </p:txBody>
      </p:sp>
      <p:sp>
        <p:nvSpPr>
          <p:cNvPr id="10" name="Textfeld 9">
            <a:extLst>
              <a:ext uri="{FF2B5EF4-FFF2-40B4-BE49-F238E27FC236}">
                <a16:creationId xmlns:a16="http://schemas.microsoft.com/office/drawing/2014/main" id="{26E554DB-E71E-7840-958F-049E422AE55C}"/>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DETAILED SOLUTION</a:t>
            </a:r>
          </a:p>
        </p:txBody>
      </p:sp>
      <p:sp>
        <p:nvSpPr>
          <p:cNvPr id="12" name="Textfeld 11">
            <a:extLst>
              <a:ext uri="{FF2B5EF4-FFF2-40B4-BE49-F238E27FC236}">
                <a16:creationId xmlns:a16="http://schemas.microsoft.com/office/drawing/2014/main" id="{F27490D9-68B3-F548-B128-CC3E8F23E07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F7C536AD-7637-6E45-8F7C-824F0BDAA2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5D365FF1-AD4B-4BFE-845B-5C67A7CC7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3" name="Rechteck 12">
            <a:extLst>
              <a:ext uri="{FF2B5EF4-FFF2-40B4-BE49-F238E27FC236}">
                <a16:creationId xmlns:a16="http://schemas.microsoft.com/office/drawing/2014/main" id="{80105D09-8305-4AA6-9CDD-0AB781431D96}"/>
              </a:ext>
            </a:extLst>
          </p:cNvPr>
          <p:cNvSpPr/>
          <p:nvPr userDrawn="1"/>
        </p:nvSpPr>
        <p:spPr>
          <a:xfrm>
            <a:off x="797560" y="1490700"/>
            <a:ext cx="10591800" cy="523220"/>
          </a:xfrm>
          <a:prstGeom prst="rect">
            <a:avLst/>
          </a:prstGeom>
        </p:spPr>
        <p:txBody>
          <a:bodyPr wrap="square">
            <a:spAutoFit/>
          </a:bodyPr>
          <a:lstStyle/>
          <a:p>
            <a:pPr lvl="0">
              <a:defRPr/>
            </a:pP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Describe your approach in detail and taking into account the guiding questions of the Challenge Briefing. </a:t>
            </a:r>
            <a:br>
              <a:rPr lang="en-US" sz="1400" b="0" dirty="0">
                <a:solidFill>
                  <a:schemeClr val="tx1">
                    <a:lumMod val="75000"/>
                    <a:lumOff val="25000"/>
                  </a:schemeClr>
                </a:solidFill>
                <a:latin typeface="Apercu Pro" panose="020B0503050601040103" pitchFamily="34" charset="0"/>
                <a:cs typeface="Times New Roman" panose="02020603050405020304" pitchFamily="18" charset="0"/>
              </a:rPr>
            </a:b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You are also welcome to describe or supplement your solution with graphics, visual aspects</a:t>
            </a:r>
            <a:r>
              <a:rPr lang="en-US" sz="1400" b="0" dirty="0">
                <a:solidFill>
                  <a:schemeClr val="tx1">
                    <a:lumMod val="75000"/>
                    <a:lumOff val="25000"/>
                  </a:schemeClr>
                </a:solidFill>
                <a:latin typeface="Apercu Pro" panose="020B0503050601040103" pitchFamily="34" charset="0"/>
              </a:rPr>
              <a:t>,</a:t>
            </a:r>
            <a:r>
              <a:rPr lang="en-US" sz="1400" b="1" dirty="0">
                <a:solidFill>
                  <a:schemeClr val="tx1">
                    <a:lumMod val="75000"/>
                    <a:lumOff val="25000"/>
                  </a:schemeClr>
                </a:solidFill>
                <a:latin typeface="Apercu Pro" panose="020B0503050601040103" pitchFamily="34" charset="0"/>
              </a:rPr>
              <a:t> </a:t>
            </a:r>
            <a:r>
              <a:rPr lang="en-US" sz="1400" b="0" dirty="0">
                <a:solidFill>
                  <a:schemeClr val="tx1">
                    <a:lumMod val="75000"/>
                    <a:lumOff val="25000"/>
                  </a:schemeClr>
                </a:solidFill>
                <a:latin typeface="Apercu Pro" panose="020B0503050601040103" pitchFamily="34" charset="0"/>
              </a:rPr>
              <a:t>mockups, videos, links, etc</a:t>
            </a:r>
            <a:r>
              <a:rPr lang="en-US" sz="1400" b="0" dirty="0">
                <a:solidFill>
                  <a:schemeClr val="tx1">
                    <a:lumMod val="75000"/>
                    <a:lumOff val="25000"/>
                  </a:schemeClr>
                </a:solidFill>
                <a:latin typeface="Apercu Pro" panose="020B0503050601040103" pitchFamily="34" charset="0"/>
                <a:cs typeface="Times New Roman" panose="02020603050405020304" pitchFamily="18" charset="0"/>
              </a:rPr>
              <a:t>.</a:t>
            </a:r>
          </a:p>
        </p:txBody>
      </p:sp>
    </p:spTree>
    <p:extLst>
      <p:ext uri="{BB962C8B-B14F-4D97-AF65-F5344CB8AC3E}">
        <p14:creationId xmlns:p14="http://schemas.microsoft.com/office/powerpoint/2010/main" val="2293192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STAKEHOLDER NEEDS</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2">
                    <a:lumMod val="25000"/>
                  </a:schemeClr>
                </a:solidFill>
                <a:latin typeface="Apercu Pro" panose="020B0503050601040103" pitchFamily="34" charset="0"/>
              </a:rPr>
              <a:t>What needs do the affected stakeholders have and what is the consequence of having no solution to the problem? </a:t>
            </a:r>
            <a:br>
              <a:rPr lang="en-US" sz="1400" b="0" dirty="0">
                <a:solidFill>
                  <a:schemeClr val="bg2">
                    <a:lumMod val="25000"/>
                  </a:schemeClr>
                </a:solidFill>
                <a:latin typeface="Apercu Pro" panose="020B0503050601040103" pitchFamily="34" charset="0"/>
              </a:rPr>
            </a:br>
            <a:r>
              <a:rPr lang="en-US" sz="1400" b="0" dirty="0">
                <a:solidFill>
                  <a:schemeClr val="bg2">
                    <a:lumMod val="25000"/>
                  </a:schemeClr>
                </a:solidFill>
                <a:latin typeface="Apercu Pro" panose="020B0503050601040103" pitchFamily="34" charset="0"/>
              </a:rPr>
              <a:t>Why is your approach the right one to tackle the identified needs?</a:t>
            </a:r>
            <a:endParaRPr lang="de-DE" sz="1600" b="1" dirty="0">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22CBEBC3-5E03-924C-9EF0-8B06664BBA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0E5A051-1360-414C-B03D-7755E94053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2546339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LEVEL OF INNOVATION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noProof="0">
                <a:solidFill>
                  <a:schemeClr val="bg2">
                    <a:lumMod val="25000"/>
                  </a:schemeClr>
                </a:solidFill>
                <a:latin typeface="Apercu Pro" panose="020B0503050601040103" pitchFamily="34" charset="0"/>
                <a:ea typeface="+mn-ea"/>
                <a:cs typeface="+mn-cs"/>
              </a:rPr>
              <a:t>How is your approach different to existing ones? </a:t>
            </a:r>
            <a:br>
              <a:rPr lang="en-US" sz="1400" b="0" kern="1200" noProof="0">
                <a:solidFill>
                  <a:schemeClr val="bg2">
                    <a:lumMod val="25000"/>
                  </a:schemeClr>
                </a:solidFill>
                <a:latin typeface="Apercu Pro" panose="020B0503050601040103" pitchFamily="34" charset="0"/>
                <a:ea typeface="+mn-ea"/>
                <a:cs typeface="+mn-cs"/>
              </a:rPr>
            </a:br>
            <a:r>
              <a:rPr lang="en-US" sz="1400" b="0" kern="1200" noProof="0">
                <a:solidFill>
                  <a:schemeClr val="bg2">
                    <a:lumMod val="25000"/>
                  </a:schemeClr>
                </a:solidFill>
                <a:latin typeface="Apercu Pro" panose="020B0503050601040103" pitchFamily="34" charset="0"/>
                <a:ea typeface="+mn-ea"/>
                <a:cs typeface="+mn-cs"/>
              </a:rPr>
              <a:t>Why is it better respectively why is it more innovative? </a:t>
            </a: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9552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DIGITAL DEVELOPMENT</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66309"/>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What role do technological innovations play in your approach and how can you make a change through digitization?</a:t>
            </a:r>
            <a:br>
              <a:rPr lang="en-US" sz="1400" b="0" kern="1200">
                <a:solidFill>
                  <a:schemeClr val="bg2">
                    <a:lumMod val="25000"/>
                  </a:schemeClr>
                </a:solidFill>
                <a:latin typeface="Apercu Pro" panose="020B0503050601040103" pitchFamily="34" charset="0"/>
                <a:ea typeface="+mn-ea"/>
                <a:cs typeface="+mn-cs"/>
              </a:rPr>
            </a:br>
            <a:r>
              <a:rPr lang="en-US" sz="1400" b="0" kern="1200">
                <a:solidFill>
                  <a:schemeClr val="bg2">
                    <a:lumMod val="25000"/>
                  </a:schemeClr>
                </a:solidFill>
                <a:latin typeface="Apercu Pro" panose="020B0503050601040103" pitchFamily="34" charset="0"/>
                <a:ea typeface="+mn-ea"/>
                <a:cs typeface="+mn-cs"/>
              </a:rPr>
              <a:t>Which Principles for Digital Development are applied? </a:t>
            </a:r>
            <a:endParaRPr lang="de-DE" sz="1400" b="0" kern="1200">
              <a:solidFill>
                <a:schemeClr val="bg2">
                  <a:lumMod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4DB7563D-E375-E645-9BCC-17BAFADED0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4F25CA4A-7E43-4075-81E8-670CD48D85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25875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MARKET AND FUNDING</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329321"/>
          </a:xfrm>
          <a:prstGeom prst="rect">
            <a:avLst/>
          </a:prstGeom>
        </p:spPr>
        <p:txBody>
          <a:bodyPr wrap="square">
            <a:spAutoFit/>
          </a:bodyPr>
          <a:lstStyle/>
          <a:p>
            <a:pPr marL="0" lvl="0" indent="0" algn="l" defTabSz="914400" rtl="0" eaLnBrk="1" fontAlgn="ctr" latinLnBrk="0" hangingPunct="1">
              <a:lnSpc>
                <a:spcPct val="110000"/>
              </a:lnSpc>
              <a:spcBef>
                <a:spcPts val="600"/>
              </a:spcBef>
              <a:spcAft>
                <a:spcPts val="0"/>
              </a:spcAft>
              <a:buFont typeface="Arial" panose="020B0604020202020204" pitchFamily="34" charset="0"/>
              <a:buNone/>
              <a:defRPr/>
            </a:pPr>
            <a:r>
              <a:rPr lang="en-US" sz="1400" b="0" kern="1200">
                <a:solidFill>
                  <a:schemeClr val="bg2">
                    <a:lumMod val="25000"/>
                  </a:schemeClr>
                </a:solidFill>
                <a:latin typeface="Apercu Pro" panose="020B0503050601040103" pitchFamily="34" charset="0"/>
                <a:ea typeface="+mn-ea"/>
                <a:cs typeface="+mn-cs"/>
              </a:rPr>
              <a:t>Where do you see a monetization opportunity for your approach or how can funding be secured to make a sustainable difference?</a:t>
            </a:r>
            <a:endParaRPr lang="de-DE" sz="1600" b="1">
              <a:solidFill>
                <a:schemeClr val="tx1">
                  <a:lumMod val="75000"/>
                  <a:lumOff val="25000"/>
                </a:schemeClr>
              </a:solidFill>
              <a:latin typeface="Apercu Pro" panose="020B0503050601040103" pitchFamily="34" charset="0"/>
            </a:endParaRPr>
          </a:p>
        </p:txBody>
      </p:sp>
      <p:pic>
        <p:nvPicPr>
          <p:cNvPr id="15" name="Grafik 14" descr="Ein Bild, das Text, Schild, Uhr enthält.&#10;&#10;Automatisch generierte Beschreibung">
            <a:extLst>
              <a:ext uri="{FF2B5EF4-FFF2-40B4-BE49-F238E27FC236}">
                <a16:creationId xmlns:a16="http://schemas.microsoft.com/office/drawing/2014/main" id="{74E51B41-7424-524C-90E8-C3FD664513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3E2BB902-70ED-42E5-B153-0C97ACA0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140445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USP">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IMPLEMENTATION PLAN</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60" y="1490700"/>
            <a:ext cx="10591800"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solidFill>
                  <a:schemeClr val="bg2">
                    <a:lumMod val="25000"/>
                  </a:schemeClr>
                </a:solidFill>
                <a:latin typeface="Apercu Pro" panose="020B0503050601040103" pitchFamily="34" charset="0"/>
              </a:rPr>
              <a:t>What would an optimal implementation of your concept look like? </a:t>
            </a:r>
            <a:br>
              <a:rPr lang="en-US" sz="1400" b="0">
                <a:solidFill>
                  <a:schemeClr val="bg2">
                    <a:lumMod val="25000"/>
                  </a:schemeClr>
                </a:solidFill>
                <a:latin typeface="Apercu Pro" panose="020B0503050601040103" pitchFamily="34" charset="0"/>
              </a:rPr>
            </a:br>
            <a:r>
              <a:rPr lang="en-US" sz="1400" b="0">
                <a:solidFill>
                  <a:schemeClr val="bg2">
                    <a:lumMod val="25000"/>
                  </a:schemeClr>
                </a:solidFill>
                <a:latin typeface="Apercu Pro" panose="020B0503050601040103" pitchFamily="34" charset="0"/>
              </a:rPr>
              <a:t>What are possible hurdles that need to be tackled and next steps in the implementation?</a:t>
            </a:r>
            <a:endParaRPr lang="de-DE" sz="1600" b="1">
              <a:solidFill>
                <a:schemeClr val="tx1">
                  <a:lumMod val="75000"/>
                  <a:lumOff val="25000"/>
                </a:schemeClr>
              </a:solidFill>
              <a:latin typeface="+mj-lt"/>
            </a:endParaRPr>
          </a:p>
        </p:txBody>
      </p:sp>
      <p:pic>
        <p:nvPicPr>
          <p:cNvPr id="15" name="Grafik 14" descr="Ein Bild, das Text, Schild, Uhr enthält.&#10;&#10;Automatisch generierte Beschreibung">
            <a:extLst>
              <a:ext uri="{FF2B5EF4-FFF2-40B4-BE49-F238E27FC236}">
                <a16:creationId xmlns:a16="http://schemas.microsoft.com/office/drawing/2014/main" id="{98C80390-1BE4-9646-A348-8D73864B4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8A8B01F9-2EEF-42B1-82F7-BC73B4231C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1391890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llenge Information">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92B8D51-1BBB-4055-BF58-D6F6CBF2681E}"/>
              </a:ext>
            </a:extLst>
          </p:cNvPr>
          <p:cNvSpPr/>
          <p:nvPr userDrawn="1"/>
        </p:nvSpPr>
        <p:spPr>
          <a:xfrm>
            <a:off x="800253" y="1363697"/>
            <a:ext cx="10286693" cy="4616648"/>
          </a:xfrm>
          <a:prstGeom prst="rect">
            <a:avLst/>
          </a:prstGeom>
        </p:spPr>
        <p:txBody>
          <a:bodyPr wrap="square" anchor="t">
            <a:spAutoFit/>
          </a:bodyPr>
          <a:lstStyle/>
          <a:p>
            <a:pPr algn="just">
              <a:defRPr/>
            </a:pPr>
            <a:r>
              <a:rPr lang="de-DE" sz="1400" dirty="0">
                <a:solidFill>
                  <a:srgbClr val="4A4A4A"/>
                </a:solidFill>
                <a:latin typeface="Apercu Pro" panose="020B0503050601040103" pitchFamily="34" charset="0"/>
              </a:rPr>
              <a:t>Dear Participant,</a:t>
            </a:r>
          </a:p>
          <a:p>
            <a:pPr algn="just">
              <a:defRPr/>
            </a:pPr>
            <a:endParaRPr lang="de-DE" sz="1400" dirty="0">
              <a:solidFill>
                <a:srgbClr val="4A4A4A"/>
              </a:solidFill>
              <a:latin typeface="Apercu Pro" panose="020B0503050601040103" pitchFamily="34" charset="0"/>
            </a:endParaRPr>
          </a:p>
          <a:p>
            <a:pPr algn="just">
              <a:defRPr/>
            </a:pPr>
            <a:r>
              <a:rPr lang="en-US" sz="1400" dirty="0">
                <a:solidFill>
                  <a:srgbClr val="4A4A4A"/>
                </a:solidFill>
                <a:latin typeface="Apercu Pro" panose="020B0503050601040103" pitchFamily="34" charset="0"/>
              </a:rPr>
              <a:t>This document should help you to develop your approaches for the Innovate2030 program and the respective Challenge based on the guiding questions.</a:t>
            </a:r>
          </a:p>
          <a:p>
            <a:pPr algn="just">
              <a:defRPr/>
            </a:pPr>
            <a:endParaRPr lang="en-US" sz="1400" dirty="0">
              <a:solidFill>
                <a:srgbClr val="4A4A4A"/>
              </a:solidFill>
              <a:latin typeface="Apercu Pro" panose="020B0503050601040103" pitchFamily="34" charset="0"/>
            </a:endParaRPr>
          </a:p>
          <a:p>
            <a:pPr algn="just">
              <a:defRPr/>
            </a:pPr>
            <a:r>
              <a:rPr lang="en-US" sz="1400" b="1" dirty="0">
                <a:solidFill>
                  <a:schemeClr val="tx1">
                    <a:lumMod val="75000"/>
                    <a:lumOff val="25000"/>
                  </a:schemeClr>
                </a:solidFill>
                <a:latin typeface="Apercu Pro" panose="020B0503050601040103" pitchFamily="34" charset="0"/>
              </a:rPr>
              <a:t>Deadline</a:t>
            </a:r>
            <a:r>
              <a:rPr lang="en-US" sz="1400" dirty="0">
                <a:solidFill>
                  <a:schemeClr val="tx1">
                    <a:lumMod val="75000"/>
                    <a:lumOff val="25000"/>
                  </a:schemeClr>
                </a:solidFill>
                <a:latin typeface="Apercu Pro" panose="020B0503050601040103" pitchFamily="34" charset="0"/>
              </a:rPr>
              <a:t> for the submission is the </a:t>
            </a:r>
            <a:r>
              <a:rPr lang="en-US" sz="1400" b="1" kern="1200" dirty="0">
                <a:solidFill>
                  <a:srgbClr val="F79A21"/>
                </a:solidFill>
                <a:latin typeface="Apercu Pro" panose="020B0503050601040103" pitchFamily="34" charset="0"/>
                <a:ea typeface="+mn-ea"/>
                <a:cs typeface="+mn-cs"/>
              </a:rPr>
              <a:t>13</a:t>
            </a:r>
            <a:r>
              <a:rPr lang="en-US" sz="1400" b="1" kern="1200" baseline="30000" dirty="0">
                <a:solidFill>
                  <a:srgbClr val="F79A21"/>
                </a:solidFill>
                <a:latin typeface="Apercu Pro" panose="020B0503050601040103" pitchFamily="34" charset="0"/>
                <a:ea typeface="+mn-ea"/>
                <a:cs typeface="+mn-cs"/>
              </a:rPr>
              <a:t>t</a:t>
            </a:r>
            <a:r>
              <a:rPr lang="en-US" sz="1400" b="1" baseline="30000" dirty="0">
                <a:solidFill>
                  <a:srgbClr val="F79A21"/>
                </a:solidFill>
                <a:latin typeface="Apercu Pro" panose="020B0503050601040103" pitchFamily="34" charset="0"/>
              </a:rPr>
              <a:t>h</a:t>
            </a:r>
            <a:r>
              <a:rPr lang="en-US" sz="1400" b="1" dirty="0">
                <a:solidFill>
                  <a:srgbClr val="F79A21"/>
                </a:solidFill>
                <a:latin typeface="Apercu Pro" panose="020B0503050601040103" pitchFamily="34" charset="0"/>
              </a:rPr>
              <a:t> of February at 11:59 pm CET</a:t>
            </a:r>
            <a:r>
              <a:rPr lang="en-US" sz="1400" dirty="0">
                <a:solidFill>
                  <a:schemeClr val="tx1">
                    <a:lumMod val="75000"/>
                    <a:lumOff val="25000"/>
                  </a:schemeClr>
                </a:solidFill>
                <a:latin typeface="Apercu Pro" panose="020B0503050601040103" pitchFamily="34" charset="0"/>
              </a:rPr>
              <a:t>. </a:t>
            </a:r>
          </a:p>
          <a:p>
            <a:pPr algn="just">
              <a:defRPr/>
            </a:pPr>
            <a:r>
              <a:rPr lang="en-US" sz="1400" dirty="0">
                <a:solidFill>
                  <a:schemeClr val="tx1">
                    <a:lumMod val="75000"/>
                    <a:lumOff val="25000"/>
                  </a:schemeClr>
                </a:solidFill>
                <a:latin typeface="Apercu Pro" panose="020B0503050601040103" pitchFamily="34" charset="0"/>
              </a:rPr>
              <a:t>Please submit the elaborated submission template until this date via the ekipa platform. </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If you have any questions regarding the participation or submission please feel free to contact us:</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hlinkClick r:id="rId2">
                  <a:extLst>
                    <a:ext uri="{A12FA001-AC4F-418D-AE19-62706E023703}">
                      <ahyp:hlinkClr xmlns:ahyp="http://schemas.microsoft.com/office/drawing/2018/hyperlinkcolor" val="tx"/>
                    </a:ext>
                  </a:extLst>
                </a:hlinkClick>
              </a:rPr>
              <a:t>hello@ekipa.de</a:t>
            </a: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Subject: “</a:t>
            </a:r>
            <a:r>
              <a:rPr lang="de-DE" sz="1400" dirty="0">
                <a:solidFill>
                  <a:schemeClr val="tx1">
                    <a:lumMod val="75000"/>
                    <a:lumOff val="25000"/>
                  </a:schemeClr>
                </a:solidFill>
                <a:latin typeface="Apercu Pro" panose="020B0503050601040103" pitchFamily="34" charset="0"/>
              </a:rPr>
              <a:t>Innovate2030“</a:t>
            </a:r>
            <a:endParaRPr lang="en-US" sz="1400" dirty="0">
              <a:solidFill>
                <a:schemeClr val="tx1">
                  <a:lumMod val="75000"/>
                  <a:lumOff val="25000"/>
                </a:schemeClr>
              </a:solidFill>
              <a:latin typeface="Apercu Pro" panose="020B0503050601040103" pitchFamily="34" charset="0"/>
            </a:endParaRP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This submission template is designed to provide a better overview and comprehensibility of your approach. So please note that you should </a:t>
            </a:r>
            <a:r>
              <a:rPr lang="en-US" sz="1400" b="1" dirty="0">
                <a:solidFill>
                  <a:schemeClr val="tx1">
                    <a:lumMod val="75000"/>
                    <a:lumOff val="25000"/>
                  </a:schemeClr>
                </a:solidFill>
                <a:latin typeface="Apercu Pro" panose="020B0503050601040103" pitchFamily="34" charset="0"/>
              </a:rPr>
              <a:t>ideally supplement or display all content with graphics or other visual elements</a:t>
            </a:r>
            <a:r>
              <a:rPr lang="en-US" sz="1400" dirty="0">
                <a:solidFill>
                  <a:schemeClr val="tx1">
                    <a:lumMod val="75000"/>
                    <a:lumOff val="25000"/>
                  </a:schemeClr>
                </a:solidFill>
                <a:latin typeface="Apercu Pro" panose="020B0503050601040103" pitchFamily="34" charset="0"/>
              </a:rPr>
              <a:t>.</a:t>
            </a:r>
          </a:p>
          <a:p>
            <a:pPr algn="just">
              <a:defRPr/>
            </a:pPr>
            <a:endParaRPr lang="en-US" sz="1400" dirty="0">
              <a:solidFill>
                <a:schemeClr val="tx1">
                  <a:lumMod val="75000"/>
                  <a:lumOff val="25000"/>
                </a:schemeClr>
              </a:solidFill>
              <a:latin typeface="Apercu Pro" panose="020B0503050601040103" pitchFamily="34" charset="0"/>
            </a:endParaRPr>
          </a:p>
          <a:p>
            <a:pPr algn="just">
              <a:defRPr/>
            </a:pPr>
            <a:r>
              <a:rPr lang="en-US" sz="1400" dirty="0">
                <a:solidFill>
                  <a:schemeClr val="tx1">
                    <a:lumMod val="75000"/>
                    <a:lumOff val="25000"/>
                  </a:schemeClr>
                </a:solidFill>
                <a:latin typeface="Apercu Pro" panose="020B0503050601040103" pitchFamily="34" charset="0"/>
              </a:rPr>
              <a:t>You can also submit additional materials such</a:t>
            </a:r>
            <a:r>
              <a:rPr lang="en-US" sz="1400" b="1" dirty="0">
                <a:solidFill>
                  <a:schemeClr val="tx1">
                    <a:lumMod val="75000"/>
                    <a:lumOff val="25000"/>
                  </a:schemeClr>
                </a:solidFill>
                <a:latin typeface="Apercu Pro" panose="020B0503050601040103" pitchFamily="34" charset="0"/>
              </a:rPr>
              <a:t> pitch decks, mockups, videos or </a:t>
            </a:r>
            <a:r>
              <a:rPr lang="en-US" sz="1400" dirty="0">
                <a:solidFill>
                  <a:schemeClr val="tx1">
                    <a:lumMod val="75000"/>
                    <a:lumOff val="25000"/>
                  </a:schemeClr>
                </a:solidFill>
                <a:latin typeface="Apercu Pro" panose="020B0503050601040103" pitchFamily="34" charset="0"/>
              </a:rPr>
              <a:t>important resources via the platform to supplement the submission template.</a:t>
            </a:r>
          </a:p>
          <a:p>
            <a:pPr algn="just">
              <a:defRPr/>
            </a:pPr>
            <a:endParaRPr lang="en-US" sz="1400" dirty="0">
              <a:solidFill>
                <a:schemeClr val="tx1">
                  <a:lumMod val="75000"/>
                  <a:lumOff val="25000"/>
                </a:schemeClr>
              </a:solidFill>
              <a:latin typeface="Apercu Pro" panose="020B05030506010401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latin typeface="Apercu Pro" panose="020B0503050601040103" pitchFamily="34" charset="0"/>
              </a:rPr>
              <a:t>If you </a:t>
            </a:r>
            <a:r>
              <a:rPr lang="en-US" sz="1400" b="1" dirty="0">
                <a:solidFill>
                  <a:schemeClr val="tx1">
                    <a:lumMod val="75000"/>
                    <a:lumOff val="25000"/>
                  </a:schemeClr>
                </a:solidFill>
                <a:latin typeface="Apercu Pro" panose="020B0503050601040103" pitchFamily="34" charset="0"/>
              </a:rPr>
              <a:t>need</a:t>
            </a:r>
            <a:r>
              <a:rPr lang="en-US" sz="1400" dirty="0">
                <a:solidFill>
                  <a:schemeClr val="tx1">
                    <a:lumMod val="75000"/>
                    <a:lumOff val="25000"/>
                  </a:schemeClr>
                </a:solidFill>
                <a:latin typeface="Apercu Pro" panose="020B0503050601040103" pitchFamily="34" charset="0"/>
              </a:rPr>
              <a:t> </a:t>
            </a:r>
            <a:r>
              <a:rPr lang="en-US" sz="1400" b="1" dirty="0">
                <a:solidFill>
                  <a:schemeClr val="tx1">
                    <a:lumMod val="75000"/>
                    <a:lumOff val="25000"/>
                  </a:schemeClr>
                </a:solidFill>
                <a:latin typeface="Apercu Pro" panose="020B0503050601040103" pitchFamily="34" charset="0"/>
              </a:rPr>
              <a:t>more space </a:t>
            </a:r>
            <a:r>
              <a:rPr lang="en-US" sz="1400" dirty="0">
                <a:solidFill>
                  <a:schemeClr val="tx1">
                    <a:lumMod val="75000"/>
                    <a:lumOff val="25000"/>
                  </a:schemeClr>
                </a:solidFill>
                <a:latin typeface="Apercu Pro" panose="020B0503050601040103" pitchFamily="34" charset="0"/>
              </a:rPr>
              <a:t>when answering a question, please </a:t>
            </a:r>
            <a:r>
              <a:rPr lang="en-US" sz="1400" b="1" dirty="0">
                <a:solidFill>
                  <a:schemeClr val="tx1">
                    <a:lumMod val="75000"/>
                    <a:lumOff val="25000"/>
                  </a:schemeClr>
                </a:solidFill>
                <a:latin typeface="Apercu Pro" panose="020B0503050601040103" pitchFamily="34" charset="0"/>
              </a:rPr>
              <a:t>copy &amp; paste the following slide</a:t>
            </a:r>
            <a:r>
              <a:rPr lang="en-US" sz="1400" dirty="0">
                <a:solidFill>
                  <a:schemeClr val="tx1">
                    <a:lumMod val="75000"/>
                    <a:lumOff val="25000"/>
                  </a:schemeClr>
                </a:solidFill>
                <a:latin typeface="Apercu Pro" panose="020B0503050601040103" pitchFamily="34" charset="0"/>
              </a:rPr>
              <a:t>. If the text fields hinder the graphical representation, please use the slide after next.</a:t>
            </a:r>
          </a:p>
        </p:txBody>
      </p:sp>
      <p:sp>
        <p:nvSpPr>
          <p:cNvPr id="16" name="AutoShape 2">
            <a:extLst>
              <a:ext uri="{FF2B5EF4-FFF2-40B4-BE49-F238E27FC236}">
                <a16:creationId xmlns:a16="http://schemas.microsoft.com/office/drawing/2014/main" id="{9F46C327-062E-4D09-89EF-932A0A52B6CF}"/>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7" name="AutoShape 4">
            <a:extLst>
              <a:ext uri="{FF2B5EF4-FFF2-40B4-BE49-F238E27FC236}">
                <a16:creationId xmlns:a16="http://schemas.microsoft.com/office/drawing/2014/main" id="{8F255C35-AE39-4D85-A650-26D493E08C91}"/>
              </a:ext>
            </a:extLst>
          </p:cNvPr>
          <p:cNvSpPr>
            <a:spLocks noChangeAspect="1" noChangeArrowheads="1"/>
          </p:cNvSpPr>
          <p:nvPr userDrawn="1"/>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Textfeld 9">
            <a:extLst>
              <a:ext uri="{FF2B5EF4-FFF2-40B4-BE49-F238E27FC236}">
                <a16:creationId xmlns:a16="http://schemas.microsoft.com/office/drawing/2014/main" id="{8D4F63E8-1077-B249-804C-1D574FD7D90E}"/>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OVERALL INFORMATIONEN</a:t>
            </a:r>
          </a:p>
        </p:txBody>
      </p:sp>
      <p:sp>
        <p:nvSpPr>
          <p:cNvPr id="11" name="Textfeld 10">
            <a:extLst>
              <a:ext uri="{FF2B5EF4-FFF2-40B4-BE49-F238E27FC236}">
                <a16:creationId xmlns:a16="http://schemas.microsoft.com/office/drawing/2014/main" id="{B4567AED-F6BB-6641-9B8E-19E85C9ABAB6}"/>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4" name="Grafik 13" descr="Ein Bild, das Text, Schild, Uhr enthält.&#10;&#10;Automatisch generierte Beschreibung">
            <a:extLst>
              <a:ext uri="{FF2B5EF4-FFF2-40B4-BE49-F238E27FC236}">
                <a16:creationId xmlns:a16="http://schemas.microsoft.com/office/drawing/2014/main" id="{4DCAEFC9-090E-7B49-9C89-95690DF5A8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3" name="Grafik 12" descr="Ein Bild, das Schritt enthält.&#10;&#10;Automatisch generierte Beschreibung">
            <a:extLst>
              <a:ext uri="{FF2B5EF4-FFF2-40B4-BE49-F238E27FC236}">
                <a16:creationId xmlns:a16="http://schemas.microsoft.com/office/drawing/2014/main" id="{D4619A4F-F537-41D1-BE00-BB5C68AA763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33750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Vision">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98830"/>
            <a:ext cx="10480734" cy="405230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Apercu Pro" panose="020B0503050601040103" pitchFamily="34" charset="0"/>
                <a:cs typeface="Times New Roman" panose="02020603050405020304" pitchFamily="18" charset="0"/>
              </a:rPr>
              <a:t>HINT: If you need more space, just copy the blank slide at the top!</a:t>
            </a:r>
            <a:endParaRPr lang="en-US" sz="1200" b="1" noProof="0" dirty="0">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98830"/>
            <a:ext cx="10480734" cy="4052308"/>
          </a:xfrm>
        </p:spPr>
        <p:txBody>
          <a:bodyPr>
            <a:noAutofit/>
          </a:bodyPr>
          <a:lstStyle>
            <a:lvl1pPr marL="0" indent="0">
              <a:buNone/>
              <a:defRPr sz="1600">
                <a:latin typeface="+mj-lt"/>
              </a:defRPr>
            </a:lvl1pPr>
          </a:lstStyle>
          <a:p>
            <a:pPr lvl="0"/>
            <a:endParaRPr lang="de-DE"/>
          </a:p>
        </p:txBody>
      </p:sp>
      <p:sp>
        <p:nvSpPr>
          <p:cNvPr id="14" name="Textfeld 13">
            <a:extLst>
              <a:ext uri="{FF2B5EF4-FFF2-40B4-BE49-F238E27FC236}">
                <a16:creationId xmlns:a16="http://schemas.microsoft.com/office/drawing/2014/main" id="{0A490D77-2950-4532-A0B0-5CCF2C8A459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ELABORATION PHASE</a:t>
            </a:r>
          </a:p>
        </p:txBody>
      </p:sp>
      <p:sp>
        <p:nvSpPr>
          <p:cNvPr id="16" name="Textfeld 15">
            <a:extLst>
              <a:ext uri="{FF2B5EF4-FFF2-40B4-BE49-F238E27FC236}">
                <a16:creationId xmlns:a16="http://schemas.microsoft.com/office/drawing/2014/main" id="{5B8D948F-CE09-45B0-AE88-D143A3C351AE}"/>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prstClr val="black"/>
                </a:solidFill>
                <a:effectLst/>
                <a:uLnTx/>
                <a:uFillTx/>
                <a:latin typeface="Apercu Pro Light" panose="02000506030000020004" pitchFamily="50" charset="0"/>
                <a:ea typeface="+mn-ea"/>
                <a:cs typeface="+mn-cs"/>
              </a:rPr>
              <a:t>#</a:t>
            </a: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8" name="Rechteck 17">
            <a:extLst>
              <a:ext uri="{FF2B5EF4-FFF2-40B4-BE49-F238E27FC236}">
                <a16:creationId xmlns:a16="http://schemas.microsoft.com/office/drawing/2014/main" id="{816B7E31-D2E4-4171-8517-529D98513827}"/>
              </a:ext>
            </a:extLst>
          </p:cNvPr>
          <p:cNvSpPr/>
          <p:nvPr userDrawn="1"/>
        </p:nvSpPr>
        <p:spPr>
          <a:xfrm>
            <a:off x="797559" y="1332753"/>
            <a:ext cx="10883521"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lumMod val="75000"/>
                    <a:lumOff val="25000"/>
                  </a:schemeClr>
                </a:solidFill>
                <a:latin typeface="Apercu Pro" panose="020B0503050601040103" pitchFamily="34" charset="0"/>
              </a:rPr>
              <a:t>What are the next development steps for your solution? </a:t>
            </a:r>
            <a:r>
              <a:rPr lang="en-US" sz="1400" b="0" kern="1200" dirty="0">
                <a:solidFill>
                  <a:schemeClr val="tx1">
                    <a:lumMod val="75000"/>
                    <a:lumOff val="25000"/>
                  </a:schemeClr>
                </a:solidFill>
                <a:latin typeface="Apercu Pro" panose="020B0503050601040103" pitchFamily="34" charset="0"/>
                <a:ea typeface="+mn-ea"/>
                <a:cs typeface="+mn-cs"/>
              </a:rPr>
              <a:t>What support would you like from your challenge-provider or the </a:t>
            </a:r>
            <a:r>
              <a:rPr lang="en-US" sz="1400" b="0" kern="1200" dirty="0" err="1">
                <a:solidFill>
                  <a:schemeClr val="tx1">
                    <a:lumMod val="75000"/>
                    <a:lumOff val="25000"/>
                  </a:schemeClr>
                </a:solidFill>
                <a:latin typeface="Apercu Pro" panose="020B0503050601040103" pitchFamily="34" charset="0"/>
                <a:ea typeface="+mn-ea"/>
                <a:cs typeface="+mn-cs"/>
              </a:rPr>
              <a:t>programme</a:t>
            </a:r>
            <a:r>
              <a:rPr lang="en-US" sz="1400" b="0" kern="1200" dirty="0">
                <a:solidFill>
                  <a:schemeClr val="tx1">
                    <a:lumMod val="75000"/>
                    <a:lumOff val="25000"/>
                  </a:schemeClr>
                </a:solidFill>
                <a:latin typeface="Apercu Pro" panose="020B0503050601040103" pitchFamily="34" charset="0"/>
                <a:ea typeface="+mn-ea"/>
                <a:cs typeface="+mn-cs"/>
              </a:rPr>
              <a:t> partners during the elaboration phase? What knowledge or input would help you further?</a:t>
            </a:r>
            <a:endParaRPr lang="de-DE" sz="1400" b="0" kern="1200" dirty="0">
              <a:solidFill>
                <a:schemeClr val="tx1">
                  <a:lumMod val="75000"/>
                  <a:lumOff val="25000"/>
                </a:schemeClr>
              </a:solidFill>
              <a:latin typeface="Apercu Pro" panose="020B0503050601040103" pitchFamily="34" charset="0"/>
              <a:ea typeface="+mn-ea"/>
              <a:cs typeface="+mn-cs"/>
            </a:endParaRPr>
          </a:p>
        </p:txBody>
      </p:sp>
      <p:pic>
        <p:nvPicPr>
          <p:cNvPr id="15" name="Grafik 14" descr="Ein Bild, das Text, Schild, Uhr enthält.&#10;&#10;Automatisch generierte Beschreibung">
            <a:extLst>
              <a:ext uri="{FF2B5EF4-FFF2-40B4-BE49-F238E27FC236}">
                <a16:creationId xmlns:a16="http://schemas.microsoft.com/office/drawing/2014/main" id="{B29EE945-AF8D-3F4D-93FD-54EDF068E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AAC067C5-D0BB-4D75-A976-F3AB90F36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94126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1828799"/>
            <a:ext cx="10480734" cy="4322338"/>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908626" y="1828799"/>
            <a:ext cx="10480734" cy="4322337"/>
          </a:xfrm>
        </p:spPr>
        <p:txBody>
          <a:bodyPr>
            <a:noAutofit/>
          </a:bodyPr>
          <a:lstStyle>
            <a:lvl1pPr marL="0" indent="0">
              <a:buNone/>
              <a:defRPr sz="1600">
                <a:latin typeface="+mj-lt"/>
              </a:defRPr>
            </a:lvl1pPr>
          </a:lstStyle>
          <a:p>
            <a:pPr lvl="0"/>
            <a:endParaRPr lang="de-DE" dirty="0"/>
          </a:p>
        </p:txBody>
      </p:sp>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7" name="Grafik 6" descr="Ein Bild, das Schritt enthält.&#10;&#10;Automatisch generierte Beschreibung">
            <a:extLst>
              <a:ext uri="{FF2B5EF4-FFF2-40B4-BE49-F238E27FC236}">
                <a16:creationId xmlns:a16="http://schemas.microsoft.com/office/drawing/2014/main" id="{D0D0459F-CCDC-41B4-8F37-2D6C53FD1C1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2" name="Textfeld 11">
            <a:extLst>
              <a:ext uri="{FF2B5EF4-FFF2-40B4-BE49-F238E27FC236}">
                <a16:creationId xmlns:a16="http://schemas.microsoft.com/office/drawing/2014/main" id="{092D4EB5-02AE-4BCC-B154-0BAD6138EDAA}"/>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13" name="Rechteck 12">
            <a:extLst>
              <a:ext uri="{FF2B5EF4-FFF2-40B4-BE49-F238E27FC236}">
                <a16:creationId xmlns:a16="http://schemas.microsoft.com/office/drawing/2014/main" id="{A23B8887-31C5-417C-8BCE-C823237FA91F}"/>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
        <p:nvSpPr>
          <p:cNvPr id="14" name="Rechteck 13">
            <a:extLst>
              <a:ext uri="{FF2B5EF4-FFF2-40B4-BE49-F238E27FC236}">
                <a16:creationId xmlns:a16="http://schemas.microsoft.com/office/drawing/2014/main" id="{5EB7DDE0-E318-48DE-B748-6A74115A2297}"/>
              </a:ext>
            </a:extLst>
          </p:cNvPr>
          <p:cNvSpPr/>
          <p:nvPr userDrawn="1"/>
        </p:nvSpPr>
        <p:spPr>
          <a:xfrm>
            <a:off x="797560" y="1490700"/>
            <a:ext cx="10725656" cy="307777"/>
          </a:xfrm>
          <a:prstGeom prst="rect">
            <a:avLst/>
          </a:prstGeom>
        </p:spPr>
        <p:txBody>
          <a:bodyPr wrap="square">
            <a:spAutoFit/>
          </a:bodyPr>
          <a:lstStyle/>
          <a:p>
            <a:pPr lvl="0">
              <a:defRPr/>
            </a:pPr>
            <a:r>
              <a:rPr lang="en-US" sz="1400" b="0" noProof="0" dirty="0">
                <a:solidFill>
                  <a:schemeClr val="tx1">
                    <a:lumMod val="75000"/>
                    <a:lumOff val="25000"/>
                  </a:schemeClr>
                </a:solidFill>
                <a:latin typeface="Apercu Pro Light" panose="02000506030000020004" pitchFamily="50" charset="0"/>
                <a:cs typeface="Times New Roman" panose="02020603050405020304" pitchFamily="18" charset="0"/>
              </a:rPr>
              <a:t>You need more space? Copy &amp; Paste this or the next slide at any position in the presentation to continue writing!</a:t>
            </a:r>
            <a:r>
              <a:rPr lang="en-US" sz="1400" b="1" noProof="0" dirty="0">
                <a:solidFill>
                  <a:schemeClr val="tx1">
                    <a:lumMod val="75000"/>
                    <a:lumOff val="25000"/>
                  </a:schemeClr>
                </a:solidFill>
                <a:latin typeface="Apercu Pro Light" panose="02000506030000020004" pitchFamily="50" charset="0"/>
                <a:cs typeface="Times New Roman" panose="02020603050405020304" pitchFamily="18" charset="0"/>
              </a:rPr>
              <a:t> </a:t>
            </a:r>
            <a:endParaRPr lang="en-US" sz="1800" b="1" noProof="0" dirty="0">
              <a:solidFill>
                <a:schemeClr val="tx1">
                  <a:lumMod val="75000"/>
                  <a:lumOff val="25000"/>
                </a:schemeClr>
              </a:solidFill>
              <a:latin typeface="Apercu Pro Light" panose="02000506030000020004" pitchFamily="50" charset="0"/>
            </a:endParaRPr>
          </a:p>
        </p:txBody>
      </p:sp>
    </p:spTree>
    <p:extLst>
      <p:ext uri="{BB962C8B-B14F-4D97-AF65-F5344CB8AC3E}">
        <p14:creationId xmlns:p14="http://schemas.microsoft.com/office/powerpoint/2010/main" val="81019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latzhalter_text">
    <p:spTree>
      <p:nvGrpSpPr>
        <p:cNvPr id="1" name=""/>
        <p:cNvGrpSpPr/>
        <p:nvPr/>
      </p:nvGrpSpPr>
      <p:grpSpPr>
        <a:xfrm>
          <a:off x="0" y="0"/>
          <a:ext cx="0" cy="0"/>
          <a:chOff x="0" y="0"/>
          <a:chExt cx="0" cy="0"/>
        </a:xfrm>
      </p:grpSpPr>
      <p:pic>
        <p:nvPicPr>
          <p:cNvPr id="11" name="Grafik 10" descr="Ein Bild, das Text, Schild, Uhr enthält.&#10;&#10;Automatisch generierte Beschreibung">
            <a:extLst>
              <a:ext uri="{FF2B5EF4-FFF2-40B4-BE49-F238E27FC236}">
                <a16:creationId xmlns:a16="http://schemas.microsoft.com/office/drawing/2014/main" id="{2D632178-A473-334B-9DCA-165B36C368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4" name="Grafik 3" descr="Ein Bild, das Schritt enthält.&#10;&#10;Automatisch generierte Beschreibung">
            <a:extLst>
              <a:ext uri="{FF2B5EF4-FFF2-40B4-BE49-F238E27FC236}">
                <a16:creationId xmlns:a16="http://schemas.microsoft.com/office/drawing/2014/main" id="{76F8CFAB-E100-40C2-9776-AA653E96B42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 name="Textfeld 4">
            <a:extLst>
              <a:ext uri="{FF2B5EF4-FFF2-40B4-BE49-F238E27FC236}">
                <a16:creationId xmlns:a16="http://schemas.microsoft.com/office/drawing/2014/main" id="{8C1E2C6E-5DBB-42B5-8A92-42529FD24427}"/>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dirty="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6" name="Rechteck 5">
            <a:extLst>
              <a:ext uri="{FF2B5EF4-FFF2-40B4-BE49-F238E27FC236}">
                <a16:creationId xmlns:a16="http://schemas.microsoft.com/office/drawing/2014/main" id="{8E937873-1AD6-475C-9021-9E2BB4F53A8B}"/>
              </a:ext>
            </a:extLst>
          </p:cNvPr>
          <p:cNvSpPr/>
          <p:nvPr userDrawn="1"/>
        </p:nvSpPr>
        <p:spPr>
          <a:xfrm>
            <a:off x="1248771" y="947028"/>
            <a:ext cx="8946895" cy="35686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mj-lt"/>
            </a:endParaRPr>
          </a:p>
        </p:txBody>
      </p:sp>
    </p:spTree>
    <p:extLst>
      <p:ext uri="{BB962C8B-B14F-4D97-AF65-F5344CB8AC3E}">
        <p14:creationId xmlns:p14="http://schemas.microsoft.com/office/powerpoint/2010/main" val="115787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Cover Personal Information">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4913454" y="3392347"/>
            <a:ext cx="297400" cy="297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4780742" y="2595011"/>
            <a:ext cx="6077527" cy="584775"/>
          </a:xfrm>
          <a:prstGeom prst="rect">
            <a:avLst/>
          </a:prstGeom>
          <a:noFill/>
        </p:spPr>
        <p:txBody>
          <a:bodyPr wrap="square" rtlCol="0">
            <a:spAutoFit/>
          </a:bodyPr>
          <a:lstStyle/>
          <a:p>
            <a:r>
              <a:rPr lang="de-DE" sz="3200" b="0" spc="600">
                <a:solidFill>
                  <a:srgbClr val="404040"/>
                </a:solidFill>
                <a:latin typeface="Apercu Pro Medium" panose="02000606040000020004" pitchFamily="50" charset="0"/>
              </a:rPr>
              <a:t>#YOUR TEAM</a:t>
            </a:r>
            <a:endParaRPr lang="de-DE" sz="3200" b="0" spc="600">
              <a:solidFill>
                <a:srgbClr val="404040"/>
              </a:solidFill>
              <a:effectLst/>
              <a:latin typeface="Apercu Pro Medium" panose="02000606040000020004" pitchFamily="50" charset="0"/>
            </a:endParaRPr>
          </a:p>
        </p:txBody>
      </p:sp>
      <p:sp>
        <p:nvSpPr>
          <p:cNvPr id="16" name="Textfeld 15">
            <a:extLst>
              <a:ext uri="{FF2B5EF4-FFF2-40B4-BE49-F238E27FC236}">
                <a16:creationId xmlns:a16="http://schemas.microsoft.com/office/drawing/2014/main" id="{98E0487E-2B04-4409-92FD-5560BC4B74E9}"/>
              </a:ext>
            </a:extLst>
          </p:cNvPr>
          <p:cNvSpPr txBox="1"/>
          <p:nvPr userDrawn="1"/>
        </p:nvSpPr>
        <p:spPr>
          <a:xfrm>
            <a:off x="4808450" y="3150601"/>
            <a:ext cx="6077527" cy="400110"/>
          </a:xfrm>
          <a:prstGeom prst="rect">
            <a:avLst/>
          </a:prstGeom>
          <a:noFill/>
        </p:spPr>
        <p:txBody>
          <a:bodyPr wrap="square" rtlCol="0">
            <a:spAutoFit/>
          </a:bodyPr>
          <a:lstStyle/>
          <a:p>
            <a:r>
              <a:rPr lang="de-DE" sz="2000" spc="300">
                <a:solidFill>
                  <a:schemeClr val="tx1">
                    <a:lumMod val="75000"/>
                    <a:lumOff val="25000"/>
                  </a:schemeClr>
                </a:solidFill>
                <a:latin typeface="Apercu Pro Light" panose="02000506030000020004" pitchFamily="50" charset="0"/>
              </a:rPr>
              <a:t>SUBMISSION TEMPLATE</a:t>
            </a:r>
          </a:p>
        </p:txBody>
      </p:sp>
      <p:pic>
        <p:nvPicPr>
          <p:cNvPr id="12" name="Grafik 11" descr="Ein Bild, das Text, Schild, Uhr enthält.&#10;&#10;Automatisch generierte Beschreibung">
            <a:extLst>
              <a:ext uri="{FF2B5EF4-FFF2-40B4-BE49-F238E27FC236}">
                <a16:creationId xmlns:a16="http://schemas.microsoft.com/office/drawing/2014/main" id="{520C87F0-3393-1748-9392-4495C227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3" name="Grafik 2" descr="Ein Bild, das Schritt enthält.&#10;&#10;Automatisch generierte Beschreibung">
            <a:extLst>
              <a:ext uri="{FF2B5EF4-FFF2-40B4-BE49-F238E27FC236}">
                <a16:creationId xmlns:a16="http://schemas.microsoft.com/office/drawing/2014/main" id="{A6EC04F8-9CCA-4277-A279-735E81FA16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92647"/>
            <a:ext cx="4949647" cy="4949647"/>
          </a:xfrm>
          <a:prstGeom prst="rect">
            <a:avLst/>
          </a:prstGeom>
        </p:spPr>
      </p:pic>
    </p:spTree>
    <p:extLst>
      <p:ext uri="{BB962C8B-B14F-4D97-AF65-F5344CB8AC3E}">
        <p14:creationId xmlns:p14="http://schemas.microsoft.com/office/powerpoint/2010/main" val="3580464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000185" y="3069124"/>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LinkedIn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056923"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716180" y="3004027"/>
            <a:ext cx="1203827"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Age:</a:t>
            </a:r>
            <a:endParaRPr lang="de-DE" sz="1400" b="0" i="0" dirty="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776802" y="3431019"/>
            <a:ext cx="739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767103" y="3901873"/>
            <a:ext cx="75143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766861" y="4394987"/>
            <a:ext cx="76289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766861" y="4872812"/>
            <a:ext cx="78084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766861" y="5358640"/>
            <a:ext cx="75483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760269" y="5855815"/>
            <a:ext cx="769488"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762833" y="3435246"/>
            <a:ext cx="75143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758804" y="3892881"/>
            <a:ext cx="76289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758804" y="4377453"/>
            <a:ext cx="78084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757888" y="487305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752212" y="5365771"/>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752212" y="5865430"/>
            <a:ext cx="798786"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dirty="0"/>
              <a:t>Add </a:t>
            </a:r>
            <a:r>
              <a:rPr lang="de-DE" dirty="0" err="1"/>
              <a:t>text</a:t>
            </a:r>
            <a:endParaRPr lang="de-DE" dirty="0"/>
          </a:p>
          <a:p>
            <a:pPr lvl="0"/>
            <a:endParaRPr lang="de-DE" dirty="0"/>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05692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056923"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034475" y="3919398"/>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034475" y="440498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044755" y="4890337"/>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034475" y="5376165"/>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034475" y="5861752"/>
            <a:ext cx="2861701"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035386" y="537744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035386" y="4891117"/>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035386" y="5863779"/>
            <a:ext cx="2861701"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035386" y="4404785"/>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035386" y="3918453"/>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031971" y="3441214"/>
            <a:ext cx="2851992"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034475" y="3441334"/>
            <a:ext cx="2851992"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panose="020B0503050601040103" pitchFamily="34" charset="0"/>
              </a:rPr>
              <a:t>Every </a:t>
            </a:r>
            <a:r>
              <a:rPr lang="de-DE" sz="1600" err="1">
                <a:solidFill>
                  <a:schemeClr val="tx1">
                    <a:lumMod val="75000"/>
                    <a:lumOff val="25000"/>
                  </a:schemeClr>
                </a:solidFill>
                <a:latin typeface="Apercu Pro" panose="020B0503050601040103" pitchFamily="34" charset="0"/>
              </a:rPr>
              <a:t>team</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member</a:t>
            </a:r>
            <a:r>
              <a:rPr lang="de-DE" sz="1600">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must</a:t>
            </a:r>
            <a:r>
              <a:rPr lang="de-DE" sz="1600" b="1">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be</a:t>
            </a:r>
            <a:r>
              <a:rPr lang="de-DE" sz="1600" b="1">
                <a:solidFill>
                  <a:schemeClr val="tx1">
                    <a:lumMod val="75000"/>
                    <a:lumOff val="25000"/>
                  </a:schemeClr>
                </a:solidFill>
                <a:latin typeface="Apercu Pro" panose="020B0503050601040103" pitchFamily="34" charset="0"/>
              </a:rPr>
              <a:t> registered </a:t>
            </a:r>
            <a:r>
              <a:rPr lang="de-DE" sz="1600">
                <a:solidFill>
                  <a:schemeClr val="tx1">
                    <a:lumMod val="75000"/>
                    <a:lumOff val="25000"/>
                  </a:schemeClr>
                </a:solidFill>
                <a:latin typeface="Apercu Pro" panose="020B0503050601040103" pitchFamily="34" charset="0"/>
              </a:rPr>
              <a:t>on </a:t>
            </a:r>
            <a:r>
              <a:rPr lang="de-DE" sz="1600" err="1">
                <a:solidFill>
                  <a:schemeClr val="tx1">
                    <a:lumMod val="75000"/>
                    <a:lumOff val="25000"/>
                  </a:schemeClr>
                </a:solidFill>
                <a:latin typeface="Apercu Pro" panose="020B0503050601040103" pitchFamily="34" charset="0"/>
              </a:rPr>
              <a:t>our</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platform</a:t>
            </a:r>
            <a:r>
              <a:rPr lang="de-DE" sz="1600">
                <a:solidFill>
                  <a:schemeClr val="tx1">
                    <a:lumMod val="75000"/>
                    <a:lumOff val="25000"/>
                  </a:schemeClr>
                </a:solidFill>
                <a:latin typeface="Apercu Pro" panose="020B0503050601040103" pitchFamily="34" charset="0"/>
              </a:rPr>
              <a:t> </a:t>
            </a:r>
            <a:r>
              <a:rPr lang="de-DE" sz="1600" b="1">
                <a:solidFill>
                  <a:srgbClr val="F49A23"/>
                </a:solidFill>
                <a:latin typeface="Apercu Pro" panose="020B0503050601040103" pitchFamily="34" charset="0"/>
              </a:rPr>
              <a:t>app.ekipa.de </a:t>
            </a:r>
            <a:r>
              <a:rPr lang="de-DE" sz="1600" err="1">
                <a:solidFill>
                  <a:schemeClr val="tx1">
                    <a:lumMod val="75000"/>
                    <a:lumOff val="25000"/>
                  </a:schemeClr>
                </a:solidFill>
                <a:latin typeface="Apercu Pro" panose="020B0503050601040103" pitchFamily="34" charset="0"/>
              </a:rPr>
              <a:t>with</a:t>
            </a:r>
            <a:r>
              <a:rPr lang="de-DE" sz="1600">
                <a:solidFill>
                  <a:schemeClr val="tx1">
                    <a:lumMod val="75000"/>
                    <a:lumOff val="25000"/>
                  </a:schemeClr>
                </a:solidFill>
                <a:latin typeface="Apercu Pro" panose="020B0503050601040103" pitchFamily="34" charset="0"/>
              </a:rPr>
              <a:t> a valid E-Mail </a:t>
            </a:r>
            <a:r>
              <a:rPr lang="de-DE" sz="1600" err="1">
                <a:solidFill>
                  <a:schemeClr val="tx1">
                    <a:lumMod val="75000"/>
                    <a:lumOff val="25000"/>
                  </a:schemeClr>
                </a:solidFill>
                <a:latin typeface="Apercu Pro" panose="020B0503050601040103" pitchFamily="34" charset="0"/>
              </a:rPr>
              <a:t>to</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which</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we</a:t>
            </a:r>
            <a:r>
              <a:rPr lang="de-DE" sz="1600">
                <a:solidFill>
                  <a:schemeClr val="tx1">
                    <a:lumMod val="75000"/>
                    <a:lumOff val="25000"/>
                  </a:schemeClr>
                </a:solidFill>
                <a:latin typeface="Apercu Pro" panose="020B0503050601040103" pitchFamily="34" charset="0"/>
              </a:rPr>
              <a:t> will send all </a:t>
            </a:r>
            <a:r>
              <a:rPr lang="de-DE" sz="1600" err="1">
                <a:solidFill>
                  <a:schemeClr val="tx1">
                    <a:lumMod val="75000"/>
                    <a:lumOff val="25000"/>
                  </a:schemeClr>
                </a:solidFill>
                <a:latin typeface="Apercu Pro" panose="020B0503050601040103" pitchFamily="34" charset="0"/>
              </a:rPr>
              <a:t>information</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during</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the</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whole</a:t>
            </a:r>
            <a:r>
              <a:rPr lang="de-DE" sz="1600">
                <a:solidFill>
                  <a:schemeClr val="tx1">
                    <a:lumMod val="75000"/>
                    <a:lumOff val="25000"/>
                  </a:schemeClr>
                </a:solidFill>
                <a:latin typeface="Apercu Pro" panose="020B0503050601040103" pitchFamily="34" charset="0"/>
              </a:rPr>
              <a:t> Challenge.</a:t>
            </a:r>
          </a:p>
        </p:txBody>
      </p:sp>
      <p:sp>
        <p:nvSpPr>
          <p:cNvPr id="55" name="Rechteck 54">
            <a:extLst>
              <a:ext uri="{FF2B5EF4-FFF2-40B4-BE49-F238E27FC236}">
                <a16:creationId xmlns:a16="http://schemas.microsoft.com/office/drawing/2014/main" id="{CCE00DF9-BE97-4C3C-A2AC-67825D50DE67}"/>
              </a:ext>
            </a:extLst>
          </p:cNvPr>
          <p:cNvSpPr/>
          <p:nvPr userDrawn="1"/>
        </p:nvSpPr>
        <p:spPr>
          <a:xfrm>
            <a:off x="8033103" y="3066727"/>
            <a:ext cx="2566620" cy="307777"/>
          </a:xfrm>
          <a:prstGeom prst="rect">
            <a:avLst/>
          </a:prstGeom>
        </p:spPr>
        <p:txBody>
          <a:bodyPr wrap="square">
            <a:spAutoFit/>
          </a:bodyPr>
          <a:lstStyle/>
          <a:p>
            <a:pPr lvl="0">
              <a:defRPr/>
            </a:pPr>
            <a:r>
              <a:rPr lang="de-DE" sz="1400" b="0" i="0" dirty="0">
                <a:solidFill>
                  <a:srgbClr val="404040"/>
                </a:solidFill>
                <a:latin typeface="Apercu Pro Medium" panose="020B0603050601040103" pitchFamily="34" charset="0"/>
                <a:cs typeface="Times New Roman" panose="02020603050405020304" pitchFamily="18" charset="0"/>
              </a:rPr>
              <a:t>Phone </a:t>
            </a:r>
            <a:r>
              <a:rPr lang="de-DE" sz="1400" b="0" i="0" dirty="0" err="1">
                <a:solidFill>
                  <a:srgbClr val="404040"/>
                </a:solidFill>
                <a:latin typeface="Apercu Pro Medium" panose="020B0603050601040103" pitchFamily="34" charset="0"/>
                <a:cs typeface="Times New Roman" panose="02020603050405020304" pitchFamily="18" charset="0"/>
              </a:rPr>
              <a:t>Number</a:t>
            </a:r>
            <a:r>
              <a:rPr lang="de-DE" sz="1400" b="0" i="0" dirty="0">
                <a:solidFill>
                  <a:srgbClr val="404040"/>
                </a:solidFill>
                <a:latin typeface="Apercu Pro Medium" panose="020B0603050601040103" pitchFamily="34" charset="0"/>
                <a:cs typeface="Times New Roman" panose="02020603050405020304" pitchFamily="18" charset="0"/>
              </a:rPr>
              <a:t> (</a:t>
            </a:r>
            <a:r>
              <a:rPr lang="de-DE" sz="1400" b="0" i="0" dirty="0" err="1">
                <a:solidFill>
                  <a:srgbClr val="404040"/>
                </a:solidFill>
                <a:latin typeface="Apercu Pro Medium" panose="020B0603050601040103" pitchFamily="34" charset="0"/>
                <a:cs typeface="Times New Roman" panose="02020603050405020304" pitchFamily="18" charset="0"/>
              </a:rPr>
              <a:t>voluntarily</a:t>
            </a:r>
            <a:r>
              <a:rPr lang="de-DE" sz="1400" b="0" i="0" dirty="0">
                <a:solidFill>
                  <a:srgbClr val="404040"/>
                </a:solidFill>
                <a:latin typeface="Apercu Pro Medium" panose="020B0603050601040103" pitchFamily="34" charset="0"/>
                <a:cs typeface="Times New Roman" panose="02020603050405020304" pitchFamily="18" charset="0"/>
              </a:rPr>
              <a:t>):</a:t>
            </a:r>
            <a:endParaRPr lang="de-DE" sz="1400" b="0" i="0" dirty="0">
              <a:solidFill>
                <a:srgbClr val="404040"/>
              </a:solidFill>
              <a:latin typeface="Apercu Pro Medium" panose="020B0603050601040103" pitchFamily="34" charset="0"/>
            </a:endParaRPr>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8122822" y="344595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59" name="Rechteck: abgerundete Ecken 58">
            <a:extLst>
              <a:ext uri="{FF2B5EF4-FFF2-40B4-BE49-F238E27FC236}">
                <a16:creationId xmlns:a16="http://schemas.microsoft.com/office/drawing/2014/main" id="{FD457FC6-2495-4BBF-9094-F6627DDA4DFA}"/>
              </a:ext>
            </a:extLst>
          </p:cNvPr>
          <p:cNvSpPr/>
          <p:nvPr userDrawn="1"/>
        </p:nvSpPr>
        <p:spPr>
          <a:xfrm>
            <a:off x="8123263" y="3917326"/>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0" name="Rechteck: abgerundete Ecken 59">
            <a:extLst>
              <a:ext uri="{FF2B5EF4-FFF2-40B4-BE49-F238E27FC236}">
                <a16:creationId xmlns:a16="http://schemas.microsoft.com/office/drawing/2014/main" id="{2EB3128C-1E19-419C-8289-EA483BBCFE8E}"/>
              </a:ext>
            </a:extLst>
          </p:cNvPr>
          <p:cNvSpPr/>
          <p:nvPr userDrawn="1"/>
        </p:nvSpPr>
        <p:spPr>
          <a:xfrm>
            <a:off x="8123262" y="4402170"/>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3" name="Rechteck: abgerundete Ecken 62">
            <a:extLst>
              <a:ext uri="{FF2B5EF4-FFF2-40B4-BE49-F238E27FC236}">
                <a16:creationId xmlns:a16="http://schemas.microsoft.com/office/drawing/2014/main" id="{95A391EB-E261-4941-9B92-1AB4355D78DA}"/>
              </a:ext>
            </a:extLst>
          </p:cNvPr>
          <p:cNvSpPr/>
          <p:nvPr userDrawn="1"/>
        </p:nvSpPr>
        <p:spPr>
          <a:xfrm>
            <a:off x="8123262" y="4895687"/>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5" name="Rechteck: abgerundete Ecken 64">
            <a:extLst>
              <a:ext uri="{FF2B5EF4-FFF2-40B4-BE49-F238E27FC236}">
                <a16:creationId xmlns:a16="http://schemas.microsoft.com/office/drawing/2014/main" id="{5998F578-317A-471E-8F60-67BD8A1BC5CC}"/>
              </a:ext>
            </a:extLst>
          </p:cNvPr>
          <p:cNvSpPr/>
          <p:nvPr userDrawn="1"/>
        </p:nvSpPr>
        <p:spPr>
          <a:xfrm>
            <a:off x="8123261" y="5382864"/>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2" name="Rechteck: abgerundete Ecken 91">
            <a:extLst>
              <a:ext uri="{FF2B5EF4-FFF2-40B4-BE49-F238E27FC236}">
                <a16:creationId xmlns:a16="http://schemas.microsoft.com/office/drawing/2014/main" id="{D2421C8F-28EE-4385-B306-3D1D0DC42A53}"/>
              </a:ext>
            </a:extLst>
          </p:cNvPr>
          <p:cNvSpPr/>
          <p:nvPr userDrawn="1"/>
        </p:nvSpPr>
        <p:spPr>
          <a:xfrm>
            <a:off x="8130589" y="5861361"/>
            <a:ext cx="238629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8120760" y="344845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D6B7DCAB-C879-4B7B-8435-965BB2A32DBA}"/>
              </a:ext>
            </a:extLst>
          </p:cNvPr>
          <p:cNvSpPr>
            <a:spLocks noGrp="1"/>
          </p:cNvSpPr>
          <p:nvPr>
            <p:ph type="body" sz="quarter" idx="46" hasCustomPrompt="1"/>
          </p:nvPr>
        </p:nvSpPr>
        <p:spPr>
          <a:xfrm>
            <a:off x="8125674" y="3919244"/>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5" name="Textplatzhalter 46">
            <a:extLst>
              <a:ext uri="{FF2B5EF4-FFF2-40B4-BE49-F238E27FC236}">
                <a16:creationId xmlns:a16="http://schemas.microsoft.com/office/drawing/2014/main" id="{BD10A123-E34C-497A-BCC3-3D8636604CD7}"/>
              </a:ext>
            </a:extLst>
          </p:cNvPr>
          <p:cNvSpPr>
            <a:spLocks noGrp="1"/>
          </p:cNvSpPr>
          <p:nvPr>
            <p:ph type="body" sz="quarter" idx="47" hasCustomPrompt="1"/>
          </p:nvPr>
        </p:nvSpPr>
        <p:spPr>
          <a:xfrm>
            <a:off x="8112993" y="438870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6" name="Textplatzhalter 46">
            <a:extLst>
              <a:ext uri="{FF2B5EF4-FFF2-40B4-BE49-F238E27FC236}">
                <a16:creationId xmlns:a16="http://schemas.microsoft.com/office/drawing/2014/main" id="{656B5D16-9725-4078-9C51-11D22603F5DC}"/>
              </a:ext>
            </a:extLst>
          </p:cNvPr>
          <p:cNvSpPr>
            <a:spLocks noGrp="1"/>
          </p:cNvSpPr>
          <p:nvPr>
            <p:ph type="body" sz="quarter" idx="48" hasCustomPrompt="1"/>
          </p:nvPr>
        </p:nvSpPr>
        <p:spPr>
          <a:xfrm>
            <a:off x="8120760" y="4891390"/>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7" name="Textplatzhalter 46">
            <a:extLst>
              <a:ext uri="{FF2B5EF4-FFF2-40B4-BE49-F238E27FC236}">
                <a16:creationId xmlns:a16="http://schemas.microsoft.com/office/drawing/2014/main" id="{15075312-576B-4D37-8862-C0E1770CCFA8}"/>
              </a:ext>
            </a:extLst>
          </p:cNvPr>
          <p:cNvSpPr>
            <a:spLocks noGrp="1"/>
          </p:cNvSpPr>
          <p:nvPr>
            <p:ph type="body" sz="quarter" idx="49" hasCustomPrompt="1"/>
          </p:nvPr>
        </p:nvSpPr>
        <p:spPr>
          <a:xfrm>
            <a:off x="8112993" y="5374107"/>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8" name="Textplatzhalter 46">
            <a:extLst>
              <a:ext uri="{FF2B5EF4-FFF2-40B4-BE49-F238E27FC236}">
                <a16:creationId xmlns:a16="http://schemas.microsoft.com/office/drawing/2014/main" id="{69631FBB-B428-42E8-AB8E-FA7D85347F79}"/>
              </a:ext>
            </a:extLst>
          </p:cNvPr>
          <p:cNvSpPr>
            <a:spLocks noGrp="1"/>
          </p:cNvSpPr>
          <p:nvPr>
            <p:ph type="body" sz="quarter" idx="50" hasCustomPrompt="1"/>
          </p:nvPr>
        </p:nvSpPr>
        <p:spPr>
          <a:xfrm>
            <a:off x="8112993" y="5851752"/>
            <a:ext cx="2396128"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Tree>
    <p:extLst>
      <p:ext uri="{BB962C8B-B14F-4D97-AF65-F5344CB8AC3E}">
        <p14:creationId xmlns:p14="http://schemas.microsoft.com/office/powerpoint/2010/main" val="2109508401"/>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580945" y="1366877"/>
            <a:ext cx="7141212" cy="338554"/>
          </a:xfrm>
          <a:prstGeom prst="rect">
            <a:avLst/>
          </a:prstGeom>
        </p:spPr>
        <p:txBody>
          <a:bodyPr wrap="square">
            <a:spAutoFit/>
          </a:bodyPr>
          <a:lstStyle/>
          <a:p>
            <a:pPr lvl="0">
              <a:defRPr/>
            </a:pPr>
            <a:r>
              <a:rPr lang="de-DE" sz="1600" b="0">
                <a:solidFill>
                  <a:schemeClr val="tx1">
                    <a:lumMod val="75000"/>
                    <a:lumOff val="25000"/>
                  </a:schemeClr>
                </a:solidFill>
                <a:latin typeface="Apercu Pro Medium" panose="02000606040000020004" pitchFamily="50" charset="0"/>
                <a:cs typeface="Times New Roman" panose="02020603050405020304" pitchFamily="18" charset="0"/>
              </a:rPr>
              <a:t>Teamname:</a:t>
            </a:r>
            <a:endParaRPr lang="de-DE" sz="1600" b="0">
              <a:solidFill>
                <a:schemeClr val="tx1">
                  <a:lumMod val="75000"/>
                  <a:lumOff val="25000"/>
                </a:schemeClr>
              </a:solidFill>
              <a:latin typeface="Apercu Pro Medium" panose="02000606040000020004" pitchFamily="50" charset="0"/>
            </a:endParaRP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128589" y="1384643"/>
            <a:ext cx="8946895"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94079" y="3069124"/>
            <a:ext cx="4623864" cy="307777"/>
          </a:xfrm>
          <a:prstGeom prst="rect">
            <a:avLst/>
          </a:prstGeom>
        </p:spPr>
        <p:txBody>
          <a:bodyPr wrap="square">
            <a:spAutoFit/>
          </a:bodyPr>
          <a:lstStyle/>
          <a:p>
            <a:pPr lvl="0">
              <a:defRPr/>
            </a:pPr>
            <a:r>
              <a:rPr lang="de-DE" sz="1400" b="0" i="0" err="1">
                <a:solidFill>
                  <a:srgbClr val="404040"/>
                </a:solidFill>
                <a:latin typeface="Apercu Pro Medium" panose="020B0603050601040103" pitchFamily="34" charset="0"/>
                <a:cs typeface="Times New Roman" panose="02020603050405020304" pitchFamily="18" charset="0"/>
              </a:rPr>
              <a:t>Surname</a:t>
            </a:r>
            <a:r>
              <a:rPr lang="de-DE" sz="1400" b="0" i="0">
                <a:solidFill>
                  <a:srgbClr val="404040"/>
                </a:solidFill>
                <a:latin typeface="Apercu Pro Medium" panose="020B0603050601040103" pitchFamily="34" charset="0"/>
                <a:cs typeface="Times New Roman" panose="02020603050405020304" pitchFamily="18" charset="0"/>
              </a:rPr>
              <a:t> and last </a:t>
            </a:r>
            <a:r>
              <a:rPr lang="de-DE" sz="1400" b="0" i="0" err="1">
                <a:solidFill>
                  <a:srgbClr val="404040"/>
                </a:solidFill>
                <a:latin typeface="Apercu Pro Medium" panose="020B0603050601040103" pitchFamily="34" charset="0"/>
                <a:cs typeface="Times New Roman" panose="02020603050405020304" pitchFamily="18" charset="0"/>
              </a:rPr>
              <a:t>name</a:t>
            </a:r>
            <a:r>
              <a:rPr lang="de-DE" sz="1400" b="0" i="0">
                <a:solidFill>
                  <a:srgbClr val="404040"/>
                </a:solidFill>
                <a:latin typeface="Apercu Pro Medium" panose="020B0603050601040103" pitchFamily="34" charset="0"/>
                <a:cs typeface="Times New Roman" panose="02020603050405020304" pitchFamily="18" charset="0"/>
              </a:rPr>
              <a:t> :</a:t>
            </a:r>
            <a:endParaRPr lang="de-DE" sz="1400" b="0" i="0">
              <a:solidFill>
                <a:srgbClr val="404040"/>
              </a:solidFill>
              <a:latin typeface="Apercu Pro Medium" panose="020B0603050601040103" pitchFamily="34" charset="0"/>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39768" y="390939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39768" y="439498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39768" y="488057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39768" y="5366165"/>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39768" y="585175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5558053" y="3051599"/>
            <a:ext cx="2566620"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LinkedIn (</a:t>
            </a:r>
            <a:r>
              <a:rPr lang="de-DE" sz="1400" b="0" i="0" err="1">
                <a:solidFill>
                  <a:srgbClr val="404040"/>
                </a:solidFill>
                <a:latin typeface="Apercu Pro Medium" panose="020B0603050601040103" pitchFamily="34" charset="0"/>
                <a:cs typeface="Times New Roman" panose="02020603050405020304" pitchFamily="18" charset="0"/>
              </a:rPr>
              <a:t>voluntarily</a:t>
            </a:r>
            <a:r>
              <a:rPr lang="de-DE" sz="1400" b="0" i="0">
                <a:solidFill>
                  <a:srgbClr val="404040"/>
                </a:solidFill>
                <a:latin typeface="Apercu Pro Medium" panose="020B0603050601040103" pitchFamily="34" charset="0"/>
                <a:cs typeface="Times New Roman" panose="02020603050405020304" pitchFamily="18" charset="0"/>
              </a:rPr>
              <a:t>):</a:t>
            </a:r>
            <a:endParaRPr lang="de-DE" sz="1400" b="0" i="0">
              <a:solidFill>
                <a:srgbClr val="404040"/>
              </a:solidFill>
              <a:latin typeface="Apercu Pro Medium" panose="020B0603050601040103" pitchFamily="34" charset="0"/>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149718" y="1396370"/>
            <a:ext cx="8940415" cy="338315"/>
          </a:xfrm>
        </p:spPr>
        <p:txBody>
          <a:bodyPr>
            <a:noAutofit/>
          </a:bodyPr>
          <a:lstStyle>
            <a:lvl1pPr marL="0" indent="0">
              <a:buNone/>
              <a:defRPr sz="1600">
                <a:solidFill>
                  <a:schemeClr val="tx1">
                    <a:lumMod val="85000"/>
                    <a:lumOff val="15000"/>
                  </a:schemeClr>
                </a:solidFill>
                <a:latin typeface="+mj-lt"/>
              </a:defRPr>
            </a:lvl1pPr>
          </a:lstStyle>
          <a:p>
            <a:pPr lvl="0"/>
            <a:r>
              <a:rPr lang="de-DE"/>
              <a:t>Add </a:t>
            </a:r>
            <a:r>
              <a:rPr lang="de-DE" err="1"/>
              <a:t>text</a:t>
            </a:r>
            <a:endParaRPr lang="de-DE"/>
          </a:p>
        </p:txBody>
      </p:sp>
      <p:sp>
        <p:nvSpPr>
          <p:cNvPr id="50" name="Textplatzhalter 46">
            <a:extLst>
              <a:ext uri="{FF2B5EF4-FFF2-40B4-BE49-F238E27FC236}">
                <a16:creationId xmlns:a16="http://schemas.microsoft.com/office/drawing/2014/main" id="{42154BFE-A8C6-4384-86D8-5761CC1F8A9A}"/>
              </a:ext>
            </a:extLst>
          </p:cNvPr>
          <p:cNvSpPr>
            <a:spLocks noGrp="1"/>
          </p:cNvSpPr>
          <p:nvPr>
            <p:ph type="body" sz="quarter" idx="13" hasCustomPrompt="1"/>
          </p:nvPr>
        </p:nvSpPr>
        <p:spPr>
          <a:xfrm>
            <a:off x="639768" y="537666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1" name="Textplatzhalter 46">
            <a:extLst>
              <a:ext uri="{FF2B5EF4-FFF2-40B4-BE49-F238E27FC236}">
                <a16:creationId xmlns:a16="http://schemas.microsoft.com/office/drawing/2014/main" id="{C837CCBB-4759-4997-A29B-109EB2C7F35E}"/>
              </a:ext>
            </a:extLst>
          </p:cNvPr>
          <p:cNvSpPr>
            <a:spLocks noGrp="1"/>
          </p:cNvSpPr>
          <p:nvPr>
            <p:ph type="body" sz="quarter" idx="14" hasCustomPrompt="1"/>
          </p:nvPr>
        </p:nvSpPr>
        <p:spPr>
          <a:xfrm>
            <a:off x="639768" y="4890330"/>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2" name="Textplatzhalter 46">
            <a:extLst>
              <a:ext uri="{FF2B5EF4-FFF2-40B4-BE49-F238E27FC236}">
                <a16:creationId xmlns:a16="http://schemas.microsoft.com/office/drawing/2014/main" id="{24BC20CF-2B35-4D65-93A8-B90A80453158}"/>
              </a:ext>
            </a:extLst>
          </p:cNvPr>
          <p:cNvSpPr>
            <a:spLocks noGrp="1"/>
          </p:cNvSpPr>
          <p:nvPr>
            <p:ph type="body" sz="quarter" idx="15" hasCustomPrompt="1"/>
          </p:nvPr>
        </p:nvSpPr>
        <p:spPr>
          <a:xfrm>
            <a:off x="639768" y="586299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53" name="Textplatzhalter 46">
            <a:extLst>
              <a:ext uri="{FF2B5EF4-FFF2-40B4-BE49-F238E27FC236}">
                <a16:creationId xmlns:a16="http://schemas.microsoft.com/office/drawing/2014/main" id="{4932FC87-7967-4428-A992-F7EB5C74780C}"/>
              </a:ext>
            </a:extLst>
          </p:cNvPr>
          <p:cNvSpPr>
            <a:spLocks noGrp="1"/>
          </p:cNvSpPr>
          <p:nvPr>
            <p:ph type="body" sz="quarter" idx="16" hasCustomPrompt="1"/>
          </p:nvPr>
        </p:nvSpPr>
        <p:spPr>
          <a:xfrm>
            <a:off x="639768" y="4403998"/>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39" name="Rechteck 38">
            <a:extLst>
              <a:ext uri="{FF2B5EF4-FFF2-40B4-BE49-F238E27FC236}">
                <a16:creationId xmlns:a16="http://schemas.microsoft.com/office/drawing/2014/main" id="{BE3CA7D0-03B4-4BCF-BF86-CC64CBAC35B7}"/>
              </a:ext>
            </a:extLst>
          </p:cNvPr>
          <p:cNvSpPr/>
          <p:nvPr userDrawn="1"/>
        </p:nvSpPr>
        <p:spPr>
          <a:xfrm>
            <a:off x="10490600" y="3034155"/>
            <a:ext cx="1203827" cy="307777"/>
          </a:xfrm>
          <a:prstGeom prst="rect">
            <a:avLst/>
          </a:prstGeom>
        </p:spPr>
        <p:txBody>
          <a:bodyPr wrap="square">
            <a:spAutoFit/>
          </a:bodyPr>
          <a:lstStyle/>
          <a:p>
            <a:pPr lvl="0">
              <a:defRPr/>
            </a:pPr>
            <a:r>
              <a:rPr lang="de-DE" sz="1400" b="0" i="0">
                <a:solidFill>
                  <a:srgbClr val="404040"/>
                </a:solidFill>
                <a:latin typeface="Apercu Pro Medium" panose="020B0603050601040103" pitchFamily="34" charset="0"/>
                <a:cs typeface="Times New Roman" panose="02020603050405020304" pitchFamily="18" charset="0"/>
              </a:rPr>
              <a:t>Age:</a:t>
            </a:r>
            <a:endParaRPr lang="de-DE" sz="1400" b="0" i="0">
              <a:solidFill>
                <a:srgbClr val="404040"/>
              </a:solidFill>
              <a:latin typeface="Apercu Pro Medium" panose="020B0603050601040103" pitchFamily="34"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10548718" y="341605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10548718" y="390319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10555198" y="439033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10555198" y="487747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10581200" y="5364610"/>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10566551" y="5851752"/>
            <a:ext cx="878966"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0" name="Textfeld 69">
            <a:extLst>
              <a:ext uri="{FF2B5EF4-FFF2-40B4-BE49-F238E27FC236}">
                <a16:creationId xmlns:a16="http://schemas.microsoft.com/office/drawing/2014/main" id="{81D62E1C-E0A3-4BFB-8FD5-2BC807EDB923}"/>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71" name="Textfeld 70">
            <a:extLst>
              <a:ext uri="{FF2B5EF4-FFF2-40B4-BE49-F238E27FC236}">
                <a16:creationId xmlns:a16="http://schemas.microsoft.com/office/drawing/2014/main" id="{2F46A055-A8FE-4FC2-9CF1-F51863DB412F}"/>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10537253" y="3423809"/>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5" name="Textplatzhalter 46">
            <a:extLst>
              <a:ext uri="{FF2B5EF4-FFF2-40B4-BE49-F238E27FC236}">
                <a16:creationId xmlns:a16="http://schemas.microsoft.com/office/drawing/2014/main" id="{AF1954E5-981C-4117-AFAD-E5E33E17BF51}"/>
              </a:ext>
            </a:extLst>
          </p:cNvPr>
          <p:cNvSpPr>
            <a:spLocks noGrp="1"/>
          </p:cNvSpPr>
          <p:nvPr>
            <p:ph type="body" sz="quarter" idx="26" hasCustomPrompt="1"/>
          </p:nvPr>
        </p:nvSpPr>
        <p:spPr>
          <a:xfrm>
            <a:off x="10537253" y="3911367"/>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6" name="Textplatzhalter 46">
            <a:extLst>
              <a:ext uri="{FF2B5EF4-FFF2-40B4-BE49-F238E27FC236}">
                <a16:creationId xmlns:a16="http://schemas.microsoft.com/office/drawing/2014/main" id="{AE9DBE4E-8C84-4842-B4CE-7214AA2BE9A8}"/>
              </a:ext>
            </a:extLst>
          </p:cNvPr>
          <p:cNvSpPr>
            <a:spLocks noGrp="1"/>
          </p:cNvSpPr>
          <p:nvPr>
            <p:ph type="body" sz="quarter" idx="27" hasCustomPrompt="1"/>
          </p:nvPr>
        </p:nvSpPr>
        <p:spPr>
          <a:xfrm>
            <a:off x="10537253" y="4398925"/>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7" name="Textplatzhalter 46">
            <a:extLst>
              <a:ext uri="{FF2B5EF4-FFF2-40B4-BE49-F238E27FC236}">
                <a16:creationId xmlns:a16="http://schemas.microsoft.com/office/drawing/2014/main" id="{4F8764E9-3F43-4549-8BEC-5A7ED16DA632}"/>
              </a:ext>
            </a:extLst>
          </p:cNvPr>
          <p:cNvSpPr>
            <a:spLocks noGrp="1"/>
          </p:cNvSpPr>
          <p:nvPr>
            <p:ph type="body" sz="quarter" idx="28" hasCustomPrompt="1"/>
          </p:nvPr>
        </p:nvSpPr>
        <p:spPr>
          <a:xfrm>
            <a:off x="10537253" y="4886483"/>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1" name="Textplatzhalter 46">
            <a:extLst>
              <a:ext uri="{FF2B5EF4-FFF2-40B4-BE49-F238E27FC236}">
                <a16:creationId xmlns:a16="http://schemas.microsoft.com/office/drawing/2014/main" id="{547B0147-A53C-4760-8EBB-BF1B4B821B85}"/>
              </a:ext>
            </a:extLst>
          </p:cNvPr>
          <p:cNvSpPr>
            <a:spLocks noGrp="1"/>
          </p:cNvSpPr>
          <p:nvPr>
            <p:ph type="body" sz="quarter" idx="29" hasCustomPrompt="1"/>
          </p:nvPr>
        </p:nvSpPr>
        <p:spPr>
          <a:xfrm>
            <a:off x="10537253" y="5374041"/>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2" name="Textplatzhalter 46">
            <a:extLst>
              <a:ext uri="{FF2B5EF4-FFF2-40B4-BE49-F238E27FC236}">
                <a16:creationId xmlns:a16="http://schemas.microsoft.com/office/drawing/2014/main" id="{774D564A-6253-472B-B2BF-9D71047B7476}"/>
              </a:ext>
            </a:extLst>
          </p:cNvPr>
          <p:cNvSpPr>
            <a:spLocks noGrp="1"/>
          </p:cNvSpPr>
          <p:nvPr>
            <p:ph type="body" sz="quarter" idx="30" hasCustomPrompt="1"/>
          </p:nvPr>
        </p:nvSpPr>
        <p:spPr>
          <a:xfrm>
            <a:off x="10537253" y="5861600"/>
            <a:ext cx="90826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4" name="Textplatzhalter 46">
            <a:extLst>
              <a:ext uri="{FF2B5EF4-FFF2-40B4-BE49-F238E27FC236}">
                <a16:creationId xmlns:a16="http://schemas.microsoft.com/office/drawing/2014/main" id="{C7489F57-5CA9-484E-895D-3C7060BA1403}"/>
              </a:ext>
            </a:extLst>
          </p:cNvPr>
          <p:cNvSpPr>
            <a:spLocks noGrp="1"/>
          </p:cNvSpPr>
          <p:nvPr>
            <p:ph type="body" sz="quarter" idx="31" hasCustomPrompt="1"/>
          </p:nvPr>
        </p:nvSpPr>
        <p:spPr>
          <a:xfrm>
            <a:off x="639768" y="3917666"/>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639768" y="3423809"/>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639768" y="3431334"/>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de-DE"/>
              <a:t>Add </a:t>
            </a:r>
            <a:r>
              <a:rPr lang="de-DE" err="1"/>
              <a:t>text</a:t>
            </a:r>
            <a:endParaRPr lang="de-DE"/>
          </a:p>
        </p:txBody>
      </p:sp>
      <p:sp>
        <p:nvSpPr>
          <p:cNvPr id="54" name="Rechteck: abgerundete Ecken 53">
            <a:extLst>
              <a:ext uri="{FF2B5EF4-FFF2-40B4-BE49-F238E27FC236}">
                <a16:creationId xmlns:a16="http://schemas.microsoft.com/office/drawing/2014/main" id="{080F91A6-82C0-4728-A457-36C71B1A3B1B}"/>
              </a:ext>
            </a:extLst>
          </p:cNvPr>
          <p:cNvSpPr/>
          <p:nvPr userDrawn="1"/>
        </p:nvSpPr>
        <p:spPr>
          <a:xfrm>
            <a:off x="5592343" y="3901873"/>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6" name="Rechteck: abgerundete Ecken 65">
            <a:extLst>
              <a:ext uri="{FF2B5EF4-FFF2-40B4-BE49-F238E27FC236}">
                <a16:creationId xmlns:a16="http://schemas.microsoft.com/office/drawing/2014/main" id="{E4FB66E4-3B94-4B22-B967-D742EBDB9E1E}"/>
              </a:ext>
            </a:extLst>
          </p:cNvPr>
          <p:cNvSpPr/>
          <p:nvPr userDrawn="1"/>
        </p:nvSpPr>
        <p:spPr>
          <a:xfrm>
            <a:off x="5592343" y="438746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69" name="Rechteck: abgerundete Ecken 68">
            <a:extLst>
              <a:ext uri="{FF2B5EF4-FFF2-40B4-BE49-F238E27FC236}">
                <a16:creationId xmlns:a16="http://schemas.microsoft.com/office/drawing/2014/main" id="{53AB2BEF-FEBD-41C5-9FAE-888C703D5004}"/>
              </a:ext>
            </a:extLst>
          </p:cNvPr>
          <p:cNvSpPr/>
          <p:nvPr userDrawn="1"/>
        </p:nvSpPr>
        <p:spPr>
          <a:xfrm>
            <a:off x="5592343" y="4873051"/>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2" name="Rechteck: abgerundete Ecken 71">
            <a:extLst>
              <a:ext uri="{FF2B5EF4-FFF2-40B4-BE49-F238E27FC236}">
                <a16:creationId xmlns:a16="http://schemas.microsoft.com/office/drawing/2014/main" id="{6DD68FF9-441A-480A-9A90-EE89C3E9874D}"/>
              </a:ext>
            </a:extLst>
          </p:cNvPr>
          <p:cNvSpPr/>
          <p:nvPr userDrawn="1"/>
        </p:nvSpPr>
        <p:spPr>
          <a:xfrm>
            <a:off x="5592343" y="535864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3" name="Rechteck: abgerundete Ecken 72">
            <a:extLst>
              <a:ext uri="{FF2B5EF4-FFF2-40B4-BE49-F238E27FC236}">
                <a16:creationId xmlns:a16="http://schemas.microsoft.com/office/drawing/2014/main" id="{E85BB33C-0686-4BAE-953E-2B387139335D}"/>
              </a:ext>
            </a:extLst>
          </p:cNvPr>
          <p:cNvSpPr/>
          <p:nvPr userDrawn="1"/>
        </p:nvSpPr>
        <p:spPr>
          <a:xfrm>
            <a:off x="5592343" y="5844227"/>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78" name="Textplatzhalter 46">
            <a:extLst>
              <a:ext uri="{FF2B5EF4-FFF2-40B4-BE49-F238E27FC236}">
                <a16:creationId xmlns:a16="http://schemas.microsoft.com/office/drawing/2014/main" id="{28DCD495-1C8A-4F7C-8761-3437676356A2}"/>
              </a:ext>
            </a:extLst>
          </p:cNvPr>
          <p:cNvSpPr>
            <a:spLocks noGrp="1"/>
          </p:cNvSpPr>
          <p:nvPr>
            <p:ph type="body" sz="quarter" idx="33" hasCustomPrompt="1"/>
          </p:nvPr>
        </p:nvSpPr>
        <p:spPr>
          <a:xfrm>
            <a:off x="5592343" y="536913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79" name="Textplatzhalter 46">
            <a:extLst>
              <a:ext uri="{FF2B5EF4-FFF2-40B4-BE49-F238E27FC236}">
                <a16:creationId xmlns:a16="http://schemas.microsoft.com/office/drawing/2014/main" id="{267D1B53-2CE9-4649-ABC6-07F2ECB91EAE}"/>
              </a:ext>
            </a:extLst>
          </p:cNvPr>
          <p:cNvSpPr>
            <a:spLocks noGrp="1"/>
          </p:cNvSpPr>
          <p:nvPr>
            <p:ph type="body" sz="quarter" idx="34" hasCustomPrompt="1"/>
          </p:nvPr>
        </p:nvSpPr>
        <p:spPr>
          <a:xfrm>
            <a:off x="5592343" y="4882805"/>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0" name="Textplatzhalter 46">
            <a:extLst>
              <a:ext uri="{FF2B5EF4-FFF2-40B4-BE49-F238E27FC236}">
                <a16:creationId xmlns:a16="http://schemas.microsoft.com/office/drawing/2014/main" id="{A31C50B3-EB51-450B-A4B4-5DB1AD9417DC}"/>
              </a:ext>
            </a:extLst>
          </p:cNvPr>
          <p:cNvSpPr>
            <a:spLocks noGrp="1"/>
          </p:cNvSpPr>
          <p:nvPr>
            <p:ph type="body" sz="quarter" idx="35" hasCustomPrompt="1"/>
          </p:nvPr>
        </p:nvSpPr>
        <p:spPr>
          <a:xfrm>
            <a:off x="5592343" y="5855467"/>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1" name="Textplatzhalter 46">
            <a:extLst>
              <a:ext uri="{FF2B5EF4-FFF2-40B4-BE49-F238E27FC236}">
                <a16:creationId xmlns:a16="http://schemas.microsoft.com/office/drawing/2014/main" id="{7B218E6D-783E-436A-BBB8-1A731F0D0D88}"/>
              </a:ext>
            </a:extLst>
          </p:cNvPr>
          <p:cNvSpPr>
            <a:spLocks noGrp="1"/>
          </p:cNvSpPr>
          <p:nvPr>
            <p:ph type="body" sz="quarter" idx="36" hasCustomPrompt="1"/>
          </p:nvPr>
        </p:nvSpPr>
        <p:spPr>
          <a:xfrm>
            <a:off x="5592343" y="4396473"/>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2" name="Textplatzhalter 46">
            <a:extLst>
              <a:ext uri="{FF2B5EF4-FFF2-40B4-BE49-F238E27FC236}">
                <a16:creationId xmlns:a16="http://schemas.microsoft.com/office/drawing/2014/main" id="{F7E6D11E-7266-4778-A29D-2094AC0D8871}"/>
              </a:ext>
            </a:extLst>
          </p:cNvPr>
          <p:cNvSpPr>
            <a:spLocks noGrp="1"/>
          </p:cNvSpPr>
          <p:nvPr>
            <p:ph type="body" sz="quarter" idx="37" hasCustomPrompt="1"/>
          </p:nvPr>
        </p:nvSpPr>
        <p:spPr>
          <a:xfrm>
            <a:off x="5592343" y="3910141"/>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83" name="Rechteck: abgerundete Ecken 82">
            <a:extLst>
              <a:ext uri="{FF2B5EF4-FFF2-40B4-BE49-F238E27FC236}">
                <a16:creationId xmlns:a16="http://schemas.microsoft.com/office/drawing/2014/main" id="{18729216-E90F-44F2-B075-F93FB569931F}"/>
              </a:ext>
            </a:extLst>
          </p:cNvPr>
          <p:cNvSpPr/>
          <p:nvPr userDrawn="1"/>
        </p:nvSpPr>
        <p:spPr>
          <a:xfrm>
            <a:off x="5592343" y="341628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b="0" i="0">
              <a:solidFill>
                <a:srgbClr val="404040"/>
              </a:solidFill>
              <a:latin typeface="+mj-lt"/>
            </a:endParaRPr>
          </a:p>
        </p:txBody>
      </p:sp>
      <p:sp>
        <p:nvSpPr>
          <p:cNvPr id="84" name="Textplatzhalter 46">
            <a:extLst>
              <a:ext uri="{FF2B5EF4-FFF2-40B4-BE49-F238E27FC236}">
                <a16:creationId xmlns:a16="http://schemas.microsoft.com/office/drawing/2014/main" id="{BD48B827-B992-4BDD-B7DE-FD72A63FEE74}"/>
              </a:ext>
            </a:extLst>
          </p:cNvPr>
          <p:cNvSpPr>
            <a:spLocks noGrp="1"/>
          </p:cNvSpPr>
          <p:nvPr>
            <p:ph type="body" sz="quarter" idx="38" hasCustomPrompt="1"/>
          </p:nvPr>
        </p:nvSpPr>
        <p:spPr>
          <a:xfrm>
            <a:off x="5592343" y="3423809"/>
            <a:ext cx="4526974"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67" name="Textplatzhalter 46">
            <a:extLst>
              <a:ext uri="{FF2B5EF4-FFF2-40B4-BE49-F238E27FC236}">
                <a16:creationId xmlns:a16="http://schemas.microsoft.com/office/drawing/2014/main" id="{3E969FED-D536-0D43-9CE8-0220E86B9568}"/>
              </a:ext>
            </a:extLst>
          </p:cNvPr>
          <p:cNvSpPr>
            <a:spLocks noGrp="1"/>
          </p:cNvSpPr>
          <p:nvPr>
            <p:ph type="body" sz="quarter" idx="39" hasCustomPrompt="1"/>
          </p:nvPr>
        </p:nvSpPr>
        <p:spPr>
          <a:xfrm>
            <a:off x="122457" y="3431258"/>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1.</a:t>
            </a:r>
          </a:p>
          <a:p>
            <a:pPr lvl="0"/>
            <a:endParaRPr lang="de-DE"/>
          </a:p>
        </p:txBody>
      </p:sp>
      <p:sp>
        <p:nvSpPr>
          <p:cNvPr id="68" name="Textplatzhalter 46">
            <a:extLst>
              <a:ext uri="{FF2B5EF4-FFF2-40B4-BE49-F238E27FC236}">
                <a16:creationId xmlns:a16="http://schemas.microsoft.com/office/drawing/2014/main" id="{915B0D6F-44BD-CD4B-ADEC-7F56D6362FA5}"/>
              </a:ext>
            </a:extLst>
          </p:cNvPr>
          <p:cNvSpPr>
            <a:spLocks noGrp="1"/>
          </p:cNvSpPr>
          <p:nvPr>
            <p:ph type="body" sz="quarter" idx="40" hasCustomPrompt="1"/>
          </p:nvPr>
        </p:nvSpPr>
        <p:spPr>
          <a:xfrm>
            <a:off x="122457" y="3917326"/>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2.</a:t>
            </a:r>
          </a:p>
          <a:p>
            <a:pPr lvl="0"/>
            <a:endParaRPr lang="de-DE"/>
          </a:p>
        </p:txBody>
      </p:sp>
      <p:sp>
        <p:nvSpPr>
          <p:cNvPr id="85" name="Textplatzhalter 46">
            <a:extLst>
              <a:ext uri="{FF2B5EF4-FFF2-40B4-BE49-F238E27FC236}">
                <a16:creationId xmlns:a16="http://schemas.microsoft.com/office/drawing/2014/main" id="{97285D75-69A2-144F-AF1B-FB41641D47C7}"/>
              </a:ext>
            </a:extLst>
          </p:cNvPr>
          <p:cNvSpPr>
            <a:spLocks noGrp="1"/>
          </p:cNvSpPr>
          <p:nvPr>
            <p:ph type="body" sz="quarter" idx="41" hasCustomPrompt="1"/>
          </p:nvPr>
        </p:nvSpPr>
        <p:spPr>
          <a:xfrm>
            <a:off x="122457" y="4403394"/>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3.</a:t>
            </a:r>
          </a:p>
          <a:p>
            <a:pPr lvl="0"/>
            <a:endParaRPr lang="de-DE"/>
          </a:p>
        </p:txBody>
      </p:sp>
      <p:sp>
        <p:nvSpPr>
          <p:cNvPr id="86" name="Textplatzhalter 46">
            <a:extLst>
              <a:ext uri="{FF2B5EF4-FFF2-40B4-BE49-F238E27FC236}">
                <a16:creationId xmlns:a16="http://schemas.microsoft.com/office/drawing/2014/main" id="{F98F220C-F701-4245-9A38-CC6BE2E8F799}"/>
              </a:ext>
            </a:extLst>
          </p:cNvPr>
          <p:cNvSpPr>
            <a:spLocks noGrp="1"/>
          </p:cNvSpPr>
          <p:nvPr>
            <p:ph type="body" sz="quarter" idx="42" hasCustomPrompt="1"/>
          </p:nvPr>
        </p:nvSpPr>
        <p:spPr>
          <a:xfrm>
            <a:off x="122457" y="4889462"/>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4.</a:t>
            </a:r>
          </a:p>
          <a:p>
            <a:pPr lvl="0"/>
            <a:endParaRPr lang="de-DE"/>
          </a:p>
        </p:txBody>
      </p:sp>
      <p:sp>
        <p:nvSpPr>
          <p:cNvPr id="89" name="Textplatzhalter 46">
            <a:extLst>
              <a:ext uri="{FF2B5EF4-FFF2-40B4-BE49-F238E27FC236}">
                <a16:creationId xmlns:a16="http://schemas.microsoft.com/office/drawing/2014/main" id="{2AC6937E-B04B-A747-AF8A-4E18AF426821}"/>
              </a:ext>
            </a:extLst>
          </p:cNvPr>
          <p:cNvSpPr>
            <a:spLocks noGrp="1"/>
          </p:cNvSpPr>
          <p:nvPr>
            <p:ph type="body" sz="quarter" idx="43" hasCustomPrompt="1"/>
          </p:nvPr>
        </p:nvSpPr>
        <p:spPr>
          <a:xfrm>
            <a:off x="122457" y="537553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5.</a:t>
            </a:r>
          </a:p>
          <a:p>
            <a:pPr lvl="0"/>
            <a:endParaRPr lang="de-DE"/>
          </a:p>
        </p:txBody>
      </p:sp>
      <p:sp>
        <p:nvSpPr>
          <p:cNvPr id="90" name="Textplatzhalter 46">
            <a:extLst>
              <a:ext uri="{FF2B5EF4-FFF2-40B4-BE49-F238E27FC236}">
                <a16:creationId xmlns:a16="http://schemas.microsoft.com/office/drawing/2014/main" id="{006610A0-56F6-1647-8084-A430028319C3}"/>
              </a:ext>
            </a:extLst>
          </p:cNvPr>
          <p:cNvSpPr>
            <a:spLocks noGrp="1"/>
          </p:cNvSpPr>
          <p:nvPr>
            <p:ph type="body" sz="quarter" idx="44" hasCustomPrompt="1"/>
          </p:nvPr>
        </p:nvSpPr>
        <p:spPr>
          <a:xfrm>
            <a:off x="122457" y="5861600"/>
            <a:ext cx="478259" cy="338315"/>
          </a:xfrm>
        </p:spPr>
        <p:txBody>
          <a:bodyPr>
            <a:noAutofit/>
          </a:bodyPr>
          <a:lstStyle>
            <a:lvl1pPr marL="0" indent="0">
              <a:buNone/>
              <a:defRPr sz="1100" b="0" i="0">
                <a:solidFill>
                  <a:srgbClr val="404040"/>
                </a:solidFill>
                <a:latin typeface="Apercu Pro" panose="020B0503050601040103" pitchFamily="34" charset="0"/>
              </a:defRPr>
            </a:lvl1pPr>
          </a:lstStyle>
          <a:p>
            <a:pPr lvl="0"/>
            <a:r>
              <a:rPr lang="de-DE"/>
              <a:t>6.</a:t>
            </a:r>
          </a:p>
          <a:p>
            <a:pPr lvl="0"/>
            <a:endParaRPr lang="de-DE"/>
          </a:p>
        </p:txBody>
      </p:sp>
      <p:pic>
        <p:nvPicPr>
          <p:cNvPr id="91" name="Grafik 90" descr="Ein Bild, das Text, Schild, Uhr enthält.&#10;&#10;Automatisch generierte Beschreibung">
            <a:extLst>
              <a:ext uri="{FF2B5EF4-FFF2-40B4-BE49-F238E27FC236}">
                <a16:creationId xmlns:a16="http://schemas.microsoft.com/office/drawing/2014/main" id="{07033B23-B4D0-0B42-BE2D-8A4CBBFDCE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6" name="Grafik 55" descr="Ein Bild, das Schritt enthält.&#10;&#10;Automatisch generierte Beschreibung">
            <a:extLst>
              <a:ext uri="{FF2B5EF4-FFF2-40B4-BE49-F238E27FC236}">
                <a16:creationId xmlns:a16="http://schemas.microsoft.com/office/drawing/2014/main" id="{5B0D9093-FFD7-436C-9E9F-21C6B9BD77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57" name="Textfeld 56">
            <a:extLst>
              <a:ext uri="{FF2B5EF4-FFF2-40B4-BE49-F238E27FC236}">
                <a16:creationId xmlns:a16="http://schemas.microsoft.com/office/drawing/2014/main" id="{8D32CF05-EB8F-4936-9D8F-AD2C49ACA69C}"/>
              </a:ext>
            </a:extLst>
          </p:cNvPr>
          <p:cNvSpPr txBox="1"/>
          <p:nvPr userDrawn="1"/>
        </p:nvSpPr>
        <p:spPr>
          <a:xfrm>
            <a:off x="602062" y="1974361"/>
            <a:ext cx="11169798" cy="584775"/>
          </a:xfrm>
          <a:prstGeom prst="rect">
            <a:avLst/>
          </a:prstGeom>
          <a:noFill/>
        </p:spPr>
        <p:txBody>
          <a:bodyPr wrap="square" rtlCol="0">
            <a:spAutoFit/>
          </a:bodyPr>
          <a:lstStyle/>
          <a:p>
            <a:r>
              <a:rPr lang="de-DE" sz="1600">
                <a:solidFill>
                  <a:schemeClr val="tx1">
                    <a:lumMod val="75000"/>
                    <a:lumOff val="25000"/>
                  </a:schemeClr>
                </a:solidFill>
                <a:latin typeface="Apercu Pro" panose="020B0503050601040103" pitchFamily="34" charset="0"/>
              </a:rPr>
              <a:t>Every </a:t>
            </a:r>
            <a:r>
              <a:rPr lang="de-DE" sz="1600" err="1">
                <a:solidFill>
                  <a:schemeClr val="tx1">
                    <a:lumMod val="75000"/>
                    <a:lumOff val="25000"/>
                  </a:schemeClr>
                </a:solidFill>
                <a:latin typeface="Apercu Pro" panose="020B0503050601040103" pitchFamily="34" charset="0"/>
              </a:rPr>
              <a:t>team</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member</a:t>
            </a:r>
            <a:r>
              <a:rPr lang="de-DE" sz="1600">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must</a:t>
            </a:r>
            <a:r>
              <a:rPr lang="de-DE" sz="1600" b="1">
                <a:solidFill>
                  <a:schemeClr val="tx1">
                    <a:lumMod val="75000"/>
                    <a:lumOff val="25000"/>
                  </a:schemeClr>
                </a:solidFill>
                <a:latin typeface="Apercu Pro" panose="020B0503050601040103" pitchFamily="34" charset="0"/>
              </a:rPr>
              <a:t> </a:t>
            </a:r>
            <a:r>
              <a:rPr lang="de-DE" sz="1600" b="1" err="1">
                <a:solidFill>
                  <a:schemeClr val="tx1">
                    <a:lumMod val="75000"/>
                    <a:lumOff val="25000"/>
                  </a:schemeClr>
                </a:solidFill>
                <a:latin typeface="Apercu Pro" panose="020B0503050601040103" pitchFamily="34" charset="0"/>
              </a:rPr>
              <a:t>be</a:t>
            </a:r>
            <a:r>
              <a:rPr lang="de-DE" sz="1600" b="1">
                <a:solidFill>
                  <a:schemeClr val="tx1">
                    <a:lumMod val="75000"/>
                    <a:lumOff val="25000"/>
                  </a:schemeClr>
                </a:solidFill>
                <a:latin typeface="Apercu Pro" panose="020B0503050601040103" pitchFamily="34" charset="0"/>
              </a:rPr>
              <a:t> registered </a:t>
            </a:r>
            <a:r>
              <a:rPr lang="de-DE" sz="1600">
                <a:solidFill>
                  <a:schemeClr val="tx1">
                    <a:lumMod val="75000"/>
                    <a:lumOff val="25000"/>
                  </a:schemeClr>
                </a:solidFill>
                <a:latin typeface="Apercu Pro" panose="020B0503050601040103" pitchFamily="34" charset="0"/>
              </a:rPr>
              <a:t>on </a:t>
            </a:r>
            <a:r>
              <a:rPr lang="de-DE" sz="1600" err="1">
                <a:solidFill>
                  <a:schemeClr val="tx1">
                    <a:lumMod val="75000"/>
                    <a:lumOff val="25000"/>
                  </a:schemeClr>
                </a:solidFill>
                <a:latin typeface="Apercu Pro" panose="020B0503050601040103" pitchFamily="34" charset="0"/>
              </a:rPr>
              <a:t>our</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platform</a:t>
            </a:r>
            <a:r>
              <a:rPr lang="de-DE" sz="1600">
                <a:solidFill>
                  <a:schemeClr val="tx1">
                    <a:lumMod val="75000"/>
                    <a:lumOff val="25000"/>
                  </a:schemeClr>
                </a:solidFill>
                <a:latin typeface="Apercu Pro" panose="020B0503050601040103" pitchFamily="34" charset="0"/>
              </a:rPr>
              <a:t> </a:t>
            </a:r>
            <a:r>
              <a:rPr lang="de-DE" sz="1600" b="1">
                <a:solidFill>
                  <a:srgbClr val="F49A23"/>
                </a:solidFill>
                <a:latin typeface="Apercu Pro" panose="020B0503050601040103" pitchFamily="34" charset="0"/>
              </a:rPr>
              <a:t>app.ekipa.de </a:t>
            </a:r>
            <a:r>
              <a:rPr lang="de-DE" sz="1600" err="1">
                <a:solidFill>
                  <a:schemeClr val="tx1">
                    <a:lumMod val="75000"/>
                    <a:lumOff val="25000"/>
                  </a:schemeClr>
                </a:solidFill>
                <a:latin typeface="Apercu Pro" panose="020B0503050601040103" pitchFamily="34" charset="0"/>
              </a:rPr>
              <a:t>with</a:t>
            </a:r>
            <a:r>
              <a:rPr lang="de-DE" sz="1600">
                <a:solidFill>
                  <a:schemeClr val="tx1">
                    <a:lumMod val="75000"/>
                    <a:lumOff val="25000"/>
                  </a:schemeClr>
                </a:solidFill>
                <a:latin typeface="Apercu Pro" panose="020B0503050601040103" pitchFamily="34" charset="0"/>
              </a:rPr>
              <a:t> a valid E-Mail </a:t>
            </a:r>
            <a:r>
              <a:rPr lang="de-DE" sz="1600" err="1">
                <a:solidFill>
                  <a:schemeClr val="tx1">
                    <a:lumMod val="75000"/>
                    <a:lumOff val="25000"/>
                  </a:schemeClr>
                </a:solidFill>
                <a:latin typeface="Apercu Pro" panose="020B0503050601040103" pitchFamily="34" charset="0"/>
              </a:rPr>
              <a:t>to</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which</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we</a:t>
            </a:r>
            <a:r>
              <a:rPr lang="de-DE" sz="1600">
                <a:solidFill>
                  <a:schemeClr val="tx1">
                    <a:lumMod val="75000"/>
                    <a:lumOff val="25000"/>
                  </a:schemeClr>
                </a:solidFill>
                <a:latin typeface="Apercu Pro" panose="020B0503050601040103" pitchFamily="34" charset="0"/>
              </a:rPr>
              <a:t> will send all </a:t>
            </a:r>
            <a:r>
              <a:rPr lang="de-DE" sz="1600" err="1">
                <a:solidFill>
                  <a:schemeClr val="tx1">
                    <a:lumMod val="75000"/>
                    <a:lumOff val="25000"/>
                  </a:schemeClr>
                </a:solidFill>
                <a:latin typeface="Apercu Pro" panose="020B0503050601040103" pitchFamily="34" charset="0"/>
              </a:rPr>
              <a:t>information</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during</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the</a:t>
            </a:r>
            <a:r>
              <a:rPr lang="de-DE" sz="1600">
                <a:solidFill>
                  <a:schemeClr val="tx1">
                    <a:lumMod val="75000"/>
                    <a:lumOff val="25000"/>
                  </a:schemeClr>
                </a:solidFill>
                <a:latin typeface="Apercu Pro" panose="020B0503050601040103" pitchFamily="34" charset="0"/>
              </a:rPr>
              <a:t> </a:t>
            </a:r>
            <a:r>
              <a:rPr lang="de-DE" sz="1600" err="1">
                <a:solidFill>
                  <a:schemeClr val="tx1">
                    <a:lumMod val="75000"/>
                    <a:lumOff val="25000"/>
                  </a:schemeClr>
                </a:solidFill>
                <a:latin typeface="Apercu Pro" panose="020B0503050601040103" pitchFamily="34" charset="0"/>
              </a:rPr>
              <a:t>whole</a:t>
            </a:r>
            <a:r>
              <a:rPr lang="de-DE" sz="1600">
                <a:solidFill>
                  <a:schemeClr val="tx1">
                    <a:lumMod val="75000"/>
                    <a:lumOff val="25000"/>
                  </a:schemeClr>
                </a:solidFill>
                <a:latin typeface="Apercu Pro" panose="020B0503050601040103" pitchFamily="34" charset="0"/>
              </a:rPr>
              <a:t> Challenge.</a:t>
            </a:r>
          </a:p>
        </p:txBody>
      </p:sp>
    </p:spTree>
    <p:extLst>
      <p:ext uri="{BB962C8B-B14F-4D97-AF65-F5344CB8AC3E}">
        <p14:creationId xmlns:p14="http://schemas.microsoft.com/office/powerpoint/2010/main" val="35318969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6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1) Personal Data I">
    <p:spTree>
      <p:nvGrpSpPr>
        <p:cNvPr id="1" name=""/>
        <p:cNvGrpSpPr/>
        <p:nvPr/>
      </p:nvGrpSpPr>
      <p:grpSpPr>
        <a:xfrm>
          <a:off x="0" y="0"/>
          <a:ext cx="0" cy="0"/>
          <a:chOff x="0" y="0"/>
          <a:chExt cx="0" cy="0"/>
        </a:xfrm>
      </p:grpSpPr>
      <p:sp>
        <p:nvSpPr>
          <p:cNvPr id="68" name="Rechteck: abgerundete Ecken 67">
            <a:extLst>
              <a:ext uri="{FF2B5EF4-FFF2-40B4-BE49-F238E27FC236}">
                <a16:creationId xmlns:a16="http://schemas.microsoft.com/office/drawing/2014/main" id="{474C07AB-9A77-42AB-970F-88C54C77DE0E}"/>
              </a:ext>
            </a:extLst>
          </p:cNvPr>
          <p:cNvSpPr/>
          <p:nvPr userDrawn="1"/>
        </p:nvSpPr>
        <p:spPr>
          <a:xfrm>
            <a:off x="3968743" y="2795536"/>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69" name="Rechteck: abgerundete Ecken 68">
            <a:extLst>
              <a:ext uri="{FF2B5EF4-FFF2-40B4-BE49-F238E27FC236}">
                <a16:creationId xmlns:a16="http://schemas.microsoft.com/office/drawing/2014/main" id="{0DA4FF1B-BD0C-463B-AF01-0F045F66B812}"/>
              </a:ext>
            </a:extLst>
          </p:cNvPr>
          <p:cNvSpPr/>
          <p:nvPr userDrawn="1"/>
        </p:nvSpPr>
        <p:spPr>
          <a:xfrm>
            <a:off x="3968743" y="2318172"/>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3" name="Rechteck 12">
            <a:extLst>
              <a:ext uri="{FF2B5EF4-FFF2-40B4-BE49-F238E27FC236}">
                <a16:creationId xmlns:a16="http://schemas.microsoft.com/office/drawing/2014/main" id="{54C1767C-C363-4947-87A5-75902F1A3063}"/>
              </a:ext>
            </a:extLst>
          </p:cNvPr>
          <p:cNvSpPr/>
          <p:nvPr userDrawn="1"/>
        </p:nvSpPr>
        <p:spPr>
          <a:xfrm>
            <a:off x="511708" y="1379780"/>
            <a:ext cx="4623864"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 City &amp; Country:</a:t>
            </a:r>
            <a:endParaRPr lang="de-DE" sz="1400" b="0">
              <a:solidFill>
                <a:schemeClr val="tx1">
                  <a:lumMod val="75000"/>
                  <a:lumOff val="25000"/>
                </a:schemeClr>
              </a:solidFill>
              <a:latin typeface="Apercu Pro Medium" panose="02000606040000020004" pitchFamily="50" charset="0"/>
            </a:endParaRPr>
          </a:p>
        </p:txBody>
      </p:sp>
      <p:sp>
        <p:nvSpPr>
          <p:cNvPr id="14" name="Rechteck: abgerundete Ecken 13">
            <a:extLst>
              <a:ext uri="{FF2B5EF4-FFF2-40B4-BE49-F238E27FC236}">
                <a16:creationId xmlns:a16="http://schemas.microsoft.com/office/drawing/2014/main" id="{5B73592A-DAFF-4691-A506-046BF0EB1C05}"/>
              </a:ext>
            </a:extLst>
          </p:cNvPr>
          <p:cNvSpPr/>
          <p:nvPr userDrawn="1"/>
        </p:nvSpPr>
        <p:spPr>
          <a:xfrm>
            <a:off x="649563" y="3271656"/>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5" name="Rechteck: abgerundete Ecken 14">
            <a:extLst>
              <a:ext uri="{FF2B5EF4-FFF2-40B4-BE49-F238E27FC236}">
                <a16:creationId xmlns:a16="http://schemas.microsoft.com/office/drawing/2014/main" id="{DF494F12-6958-468F-ACCB-9EFDEF558838}"/>
              </a:ext>
            </a:extLst>
          </p:cNvPr>
          <p:cNvSpPr/>
          <p:nvPr userDrawn="1"/>
        </p:nvSpPr>
        <p:spPr>
          <a:xfrm>
            <a:off x="649563" y="3749642"/>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6" name="Rechteck: abgerundete Ecken 15">
            <a:extLst>
              <a:ext uri="{FF2B5EF4-FFF2-40B4-BE49-F238E27FC236}">
                <a16:creationId xmlns:a16="http://schemas.microsoft.com/office/drawing/2014/main" id="{435E4A3D-EC8D-44A9-9156-5463513E1975}"/>
              </a:ext>
            </a:extLst>
          </p:cNvPr>
          <p:cNvSpPr/>
          <p:nvPr userDrawn="1"/>
        </p:nvSpPr>
        <p:spPr>
          <a:xfrm>
            <a:off x="649563" y="422762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7" name="Rechteck: abgerundete Ecken 16">
            <a:extLst>
              <a:ext uri="{FF2B5EF4-FFF2-40B4-BE49-F238E27FC236}">
                <a16:creationId xmlns:a16="http://schemas.microsoft.com/office/drawing/2014/main" id="{8654706E-5992-4024-90EE-EE6EA99681DB}"/>
              </a:ext>
            </a:extLst>
          </p:cNvPr>
          <p:cNvSpPr/>
          <p:nvPr userDrawn="1"/>
        </p:nvSpPr>
        <p:spPr>
          <a:xfrm>
            <a:off x="649563" y="2793670"/>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8" name="Rechteck: abgerundete Ecken 17">
            <a:extLst>
              <a:ext uri="{FF2B5EF4-FFF2-40B4-BE49-F238E27FC236}">
                <a16:creationId xmlns:a16="http://schemas.microsoft.com/office/drawing/2014/main" id="{D420D6FE-F132-4683-A7D2-0240A98AE6FB}"/>
              </a:ext>
            </a:extLst>
          </p:cNvPr>
          <p:cNvSpPr/>
          <p:nvPr userDrawn="1"/>
        </p:nvSpPr>
        <p:spPr>
          <a:xfrm>
            <a:off x="649563" y="2315684"/>
            <a:ext cx="2973989"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19" name="Rechteck: abgerundete Ecken 18">
            <a:extLst>
              <a:ext uri="{FF2B5EF4-FFF2-40B4-BE49-F238E27FC236}">
                <a16:creationId xmlns:a16="http://schemas.microsoft.com/office/drawing/2014/main" id="{0E798245-6B11-4A21-961F-FC06FD039CC3}"/>
              </a:ext>
            </a:extLst>
          </p:cNvPr>
          <p:cNvSpPr/>
          <p:nvPr userDrawn="1"/>
        </p:nvSpPr>
        <p:spPr>
          <a:xfrm>
            <a:off x="649563" y="1840808"/>
            <a:ext cx="2965413"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0" name="Rechteck 19">
            <a:extLst>
              <a:ext uri="{FF2B5EF4-FFF2-40B4-BE49-F238E27FC236}">
                <a16:creationId xmlns:a16="http://schemas.microsoft.com/office/drawing/2014/main" id="{D1C9BD79-F83B-4749-A11D-CBED19B16974}"/>
              </a:ext>
            </a:extLst>
          </p:cNvPr>
          <p:cNvSpPr/>
          <p:nvPr userDrawn="1"/>
        </p:nvSpPr>
        <p:spPr>
          <a:xfrm>
            <a:off x="3894527" y="1379780"/>
            <a:ext cx="2566620"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University &amp; </a:t>
            </a:r>
            <a:r>
              <a:rPr lang="de-DE" sz="1400" b="0" err="1">
                <a:solidFill>
                  <a:schemeClr val="tx1">
                    <a:lumMod val="75000"/>
                    <a:lumOff val="25000"/>
                  </a:schemeClr>
                </a:solidFill>
                <a:latin typeface="Apercu Pro Medium" panose="02000606040000020004" pitchFamily="50" charset="0"/>
                <a:cs typeface="Times New Roman" panose="02020603050405020304" pitchFamily="18" charset="0"/>
              </a:rPr>
              <a:t>Discipline</a:t>
            </a:r>
            <a:endParaRPr lang="de-DE" sz="1400" b="0">
              <a:solidFill>
                <a:schemeClr val="tx1">
                  <a:lumMod val="75000"/>
                  <a:lumOff val="25000"/>
                </a:schemeClr>
              </a:solidFill>
              <a:latin typeface="Apercu Pro Medium" panose="02000606040000020004" pitchFamily="50" charset="0"/>
            </a:endParaRPr>
          </a:p>
        </p:txBody>
      </p:sp>
      <p:sp>
        <p:nvSpPr>
          <p:cNvPr id="21" name="Rechteck: abgerundete Ecken 20">
            <a:extLst>
              <a:ext uri="{FF2B5EF4-FFF2-40B4-BE49-F238E27FC236}">
                <a16:creationId xmlns:a16="http://schemas.microsoft.com/office/drawing/2014/main" id="{D774F752-86F5-45DA-95F9-20410BF78F1D}"/>
              </a:ext>
            </a:extLst>
          </p:cNvPr>
          <p:cNvSpPr/>
          <p:nvPr userDrawn="1"/>
        </p:nvSpPr>
        <p:spPr>
          <a:xfrm>
            <a:off x="3968743" y="3272900"/>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2" name="Rechteck: abgerundete Ecken 21">
            <a:extLst>
              <a:ext uri="{FF2B5EF4-FFF2-40B4-BE49-F238E27FC236}">
                <a16:creationId xmlns:a16="http://schemas.microsoft.com/office/drawing/2014/main" id="{56550E3B-CE23-47A0-A872-49F5A2E2C89D}"/>
              </a:ext>
            </a:extLst>
          </p:cNvPr>
          <p:cNvSpPr/>
          <p:nvPr userDrawn="1"/>
        </p:nvSpPr>
        <p:spPr>
          <a:xfrm>
            <a:off x="3968743" y="3750264"/>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3" name="Rechteck: abgerundete Ecken 22">
            <a:extLst>
              <a:ext uri="{FF2B5EF4-FFF2-40B4-BE49-F238E27FC236}">
                <a16:creationId xmlns:a16="http://schemas.microsoft.com/office/drawing/2014/main" id="{AF0F1CF9-ED82-49FA-BC8D-1CCDD2931BCC}"/>
              </a:ext>
            </a:extLst>
          </p:cNvPr>
          <p:cNvSpPr/>
          <p:nvPr userDrawn="1"/>
        </p:nvSpPr>
        <p:spPr>
          <a:xfrm>
            <a:off x="3968743" y="422762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24" name="Rechteck: abgerundete Ecken 23">
            <a:extLst>
              <a:ext uri="{FF2B5EF4-FFF2-40B4-BE49-F238E27FC236}">
                <a16:creationId xmlns:a16="http://schemas.microsoft.com/office/drawing/2014/main" id="{8F39551E-2E9E-453F-8B37-272C141B4644}"/>
              </a:ext>
            </a:extLst>
          </p:cNvPr>
          <p:cNvSpPr/>
          <p:nvPr userDrawn="1"/>
        </p:nvSpPr>
        <p:spPr>
          <a:xfrm>
            <a:off x="3968743" y="1840808"/>
            <a:ext cx="4526974"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39" name="Rechteck 38">
            <a:extLst>
              <a:ext uri="{FF2B5EF4-FFF2-40B4-BE49-F238E27FC236}">
                <a16:creationId xmlns:a16="http://schemas.microsoft.com/office/drawing/2014/main" id="{BE3CA7D0-03B4-4BCF-BF86-CC64CBAC35B7}"/>
              </a:ext>
            </a:extLst>
          </p:cNvPr>
          <p:cNvSpPr/>
          <p:nvPr userDrawn="1"/>
        </p:nvSpPr>
        <p:spPr>
          <a:xfrm>
            <a:off x="8837093" y="1379780"/>
            <a:ext cx="1895266" cy="307777"/>
          </a:xfrm>
          <a:prstGeom prst="rect">
            <a:avLst/>
          </a:prstGeom>
        </p:spPr>
        <p:txBody>
          <a:bodyPr wrap="square">
            <a:spAutoFit/>
          </a:bodyPr>
          <a:lstStyle/>
          <a:p>
            <a:pPr lvl="0">
              <a:defRPr/>
            </a:pPr>
            <a:r>
              <a:rPr lang="de-DE" sz="1400" b="0">
                <a:solidFill>
                  <a:schemeClr val="tx1">
                    <a:lumMod val="75000"/>
                    <a:lumOff val="25000"/>
                  </a:schemeClr>
                </a:solidFill>
                <a:latin typeface="Apercu Pro Medium" panose="02000606040000020004" pitchFamily="50" charset="0"/>
                <a:cs typeface="Times New Roman" panose="02020603050405020304" pitchFamily="18" charset="0"/>
              </a:rPr>
              <a:t>Company &amp; Job</a:t>
            </a:r>
            <a:r>
              <a:rPr lang="de-DE" sz="1400" b="0">
                <a:latin typeface="Apercu Pro Medium" panose="02000606040000020004" pitchFamily="50" charset="0"/>
                <a:cs typeface="Times New Roman" panose="02020603050405020304" pitchFamily="18" charset="0"/>
              </a:rPr>
              <a:t>:</a:t>
            </a:r>
            <a:endParaRPr lang="de-DE" sz="1400" b="0">
              <a:latin typeface="Apercu Pro Medium" panose="02000606040000020004" pitchFamily="50" charset="0"/>
            </a:endParaRPr>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8828517" y="2795536"/>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2" name="Rechteck: abgerundete Ecken 41">
            <a:extLst>
              <a:ext uri="{FF2B5EF4-FFF2-40B4-BE49-F238E27FC236}">
                <a16:creationId xmlns:a16="http://schemas.microsoft.com/office/drawing/2014/main" id="{1679E08D-9AED-456E-9D98-9D93ADF9A88A}"/>
              </a:ext>
            </a:extLst>
          </p:cNvPr>
          <p:cNvSpPr/>
          <p:nvPr userDrawn="1"/>
        </p:nvSpPr>
        <p:spPr>
          <a:xfrm>
            <a:off x="8828517" y="3750264"/>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3" name="Rechteck: abgerundete Ecken 42">
            <a:extLst>
              <a:ext uri="{FF2B5EF4-FFF2-40B4-BE49-F238E27FC236}">
                <a16:creationId xmlns:a16="http://schemas.microsoft.com/office/drawing/2014/main" id="{59E41B18-9E06-45C2-B6EC-C5F1B9DF56ED}"/>
              </a:ext>
            </a:extLst>
          </p:cNvPr>
          <p:cNvSpPr/>
          <p:nvPr userDrawn="1"/>
        </p:nvSpPr>
        <p:spPr>
          <a:xfrm>
            <a:off x="8828517" y="422762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4" name="Rechteck: abgerundete Ecken 43">
            <a:extLst>
              <a:ext uri="{FF2B5EF4-FFF2-40B4-BE49-F238E27FC236}">
                <a16:creationId xmlns:a16="http://schemas.microsoft.com/office/drawing/2014/main" id="{BB9ECF77-B841-4F1C-92ED-2430DEEBC35A}"/>
              </a:ext>
            </a:extLst>
          </p:cNvPr>
          <p:cNvSpPr/>
          <p:nvPr userDrawn="1"/>
        </p:nvSpPr>
        <p:spPr>
          <a:xfrm>
            <a:off x="8828517" y="3272900"/>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5" name="Rechteck: abgerundete Ecken 44">
            <a:extLst>
              <a:ext uri="{FF2B5EF4-FFF2-40B4-BE49-F238E27FC236}">
                <a16:creationId xmlns:a16="http://schemas.microsoft.com/office/drawing/2014/main" id="{113C454B-6F0E-4551-A4AD-112530408C66}"/>
              </a:ext>
            </a:extLst>
          </p:cNvPr>
          <p:cNvSpPr/>
          <p:nvPr userDrawn="1"/>
        </p:nvSpPr>
        <p:spPr>
          <a:xfrm>
            <a:off x="8828517" y="2318172"/>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46" name="Rechteck: abgerundete Ecken 45">
            <a:extLst>
              <a:ext uri="{FF2B5EF4-FFF2-40B4-BE49-F238E27FC236}">
                <a16:creationId xmlns:a16="http://schemas.microsoft.com/office/drawing/2014/main" id="{B4200DFC-601B-49DE-A2A7-CE8E0452CBF5}"/>
              </a:ext>
            </a:extLst>
          </p:cNvPr>
          <p:cNvSpPr/>
          <p:nvPr userDrawn="1"/>
        </p:nvSpPr>
        <p:spPr>
          <a:xfrm>
            <a:off x="8828517" y="1840808"/>
            <a:ext cx="2713920" cy="338554"/>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404040"/>
              </a:solidFill>
              <a:latin typeface="+mj-lt"/>
            </a:endParaRPr>
          </a:p>
        </p:txBody>
      </p:sp>
      <p:sp>
        <p:nvSpPr>
          <p:cNvPr id="95" name="Textplatzhalter 46">
            <a:extLst>
              <a:ext uri="{FF2B5EF4-FFF2-40B4-BE49-F238E27FC236}">
                <a16:creationId xmlns:a16="http://schemas.microsoft.com/office/drawing/2014/main" id="{71C82FD7-EB13-4212-AC2A-0F325E69431D}"/>
              </a:ext>
            </a:extLst>
          </p:cNvPr>
          <p:cNvSpPr>
            <a:spLocks noGrp="1"/>
          </p:cNvSpPr>
          <p:nvPr>
            <p:ph type="body" sz="quarter" idx="39" hasCustomPrompt="1"/>
          </p:nvPr>
        </p:nvSpPr>
        <p:spPr>
          <a:xfrm>
            <a:off x="122457" y="1845492"/>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1.</a:t>
            </a:r>
          </a:p>
          <a:p>
            <a:pPr lvl="0"/>
            <a:endParaRPr lang="de-DE"/>
          </a:p>
        </p:txBody>
      </p:sp>
      <p:sp>
        <p:nvSpPr>
          <p:cNvPr id="96" name="Textplatzhalter 46">
            <a:extLst>
              <a:ext uri="{FF2B5EF4-FFF2-40B4-BE49-F238E27FC236}">
                <a16:creationId xmlns:a16="http://schemas.microsoft.com/office/drawing/2014/main" id="{83F7EA84-4B86-4F17-A6AB-DD7AB4C5F882}"/>
              </a:ext>
            </a:extLst>
          </p:cNvPr>
          <p:cNvSpPr>
            <a:spLocks noGrp="1"/>
          </p:cNvSpPr>
          <p:nvPr>
            <p:ph type="body" sz="quarter" idx="40" hasCustomPrompt="1"/>
          </p:nvPr>
        </p:nvSpPr>
        <p:spPr>
          <a:xfrm>
            <a:off x="122457" y="2322463"/>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2.</a:t>
            </a:r>
          </a:p>
          <a:p>
            <a:pPr lvl="0"/>
            <a:endParaRPr lang="de-DE"/>
          </a:p>
        </p:txBody>
      </p:sp>
      <p:sp>
        <p:nvSpPr>
          <p:cNvPr id="97" name="Textplatzhalter 46">
            <a:extLst>
              <a:ext uri="{FF2B5EF4-FFF2-40B4-BE49-F238E27FC236}">
                <a16:creationId xmlns:a16="http://schemas.microsoft.com/office/drawing/2014/main" id="{68A7D026-F0D8-44BD-9AA8-C69E39E7E394}"/>
              </a:ext>
            </a:extLst>
          </p:cNvPr>
          <p:cNvSpPr>
            <a:spLocks noGrp="1"/>
          </p:cNvSpPr>
          <p:nvPr>
            <p:ph type="body" sz="quarter" idx="41" hasCustomPrompt="1"/>
          </p:nvPr>
        </p:nvSpPr>
        <p:spPr>
          <a:xfrm>
            <a:off x="122457" y="2799434"/>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3.</a:t>
            </a:r>
          </a:p>
          <a:p>
            <a:pPr lvl="0"/>
            <a:endParaRPr lang="de-DE"/>
          </a:p>
        </p:txBody>
      </p:sp>
      <p:sp>
        <p:nvSpPr>
          <p:cNvPr id="98" name="Textplatzhalter 46">
            <a:extLst>
              <a:ext uri="{FF2B5EF4-FFF2-40B4-BE49-F238E27FC236}">
                <a16:creationId xmlns:a16="http://schemas.microsoft.com/office/drawing/2014/main" id="{D61BB8C6-F060-4153-87DE-2D57825270E5}"/>
              </a:ext>
            </a:extLst>
          </p:cNvPr>
          <p:cNvSpPr>
            <a:spLocks noGrp="1"/>
          </p:cNvSpPr>
          <p:nvPr>
            <p:ph type="body" sz="quarter" idx="42" hasCustomPrompt="1"/>
          </p:nvPr>
        </p:nvSpPr>
        <p:spPr>
          <a:xfrm>
            <a:off x="122457" y="3276405"/>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4.</a:t>
            </a:r>
          </a:p>
          <a:p>
            <a:pPr lvl="0"/>
            <a:endParaRPr lang="de-DE"/>
          </a:p>
        </p:txBody>
      </p:sp>
      <p:sp>
        <p:nvSpPr>
          <p:cNvPr id="99" name="Textplatzhalter 46">
            <a:extLst>
              <a:ext uri="{FF2B5EF4-FFF2-40B4-BE49-F238E27FC236}">
                <a16:creationId xmlns:a16="http://schemas.microsoft.com/office/drawing/2014/main" id="{257BE4C5-F882-42C6-B9E7-9888AE150687}"/>
              </a:ext>
            </a:extLst>
          </p:cNvPr>
          <p:cNvSpPr>
            <a:spLocks noGrp="1"/>
          </p:cNvSpPr>
          <p:nvPr>
            <p:ph type="body" sz="quarter" idx="43" hasCustomPrompt="1"/>
          </p:nvPr>
        </p:nvSpPr>
        <p:spPr>
          <a:xfrm>
            <a:off x="122457" y="3753376"/>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5.</a:t>
            </a:r>
          </a:p>
          <a:p>
            <a:pPr lvl="0"/>
            <a:endParaRPr lang="de-DE"/>
          </a:p>
        </p:txBody>
      </p:sp>
      <p:sp>
        <p:nvSpPr>
          <p:cNvPr id="100" name="Textplatzhalter 46">
            <a:extLst>
              <a:ext uri="{FF2B5EF4-FFF2-40B4-BE49-F238E27FC236}">
                <a16:creationId xmlns:a16="http://schemas.microsoft.com/office/drawing/2014/main" id="{1604DDE5-23A5-4097-B43B-F1336A549DB0}"/>
              </a:ext>
            </a:extLst>
          </p:cNvPr>
          <p:cNvSpPr>
            <a:spLocks noGrp="1"/>
          </p:cNvSpPr>
          <p:nvPr>
            <p:ph type="body" sz="quarter" idx="44" hasCustomPrompt="1"/>
          </p:nvPr>
        </p:nvSpPr>
        <p:spPr>
          <a:xfrm>
            <a:off x="122457" y="4230347"/>
            <a:ext cx="478259" cy="338315"/>
          </a:xfrm>
        </p:spPr>
        <p:txBody>
          <a:bodyPr>
            <a:noAutofit/>
          </a:bodyPr>
          <a:lstStyle>
            <a:lvl1pPr marL="0" indent="0">
              <a:buNone/>
              <a:defRPr sz="1100">
                <a:solidFill>
                  <a:srgbClr val="404040"/>
                </a:solidFill>
                <a:latin typeface="Apercu Pro" panose="020B0503050601040103" pitchFamily="34" charset="0"/>
              </a:defRPr>
            </a:lvl1pPr>
          </a:lstStyle>
          <a:p>
            <a:pPr lvl="0"/>
            <a:r>
              <a:rPr lang="de-DE"/>
              <a:t>6.</a:t>
            </a:r>
          </a:p>
          <a:p>
            <a:pPr lvl="0"/>
            <a:endParaRPr lang="de-DE"/>
          </a:p>
        </p:txBody>
      </p:sp>
      <p:sp>
        <p:nvSpPr>
          <p:cNvPr id="90" name="Textplatzhalter 46">
            <a:extLst>
              <a:ext uri="{FF2B5EF4-FFF2-40B4-BE49-F238E27FC236}">
                <a16:creationId xmlns:a16="http://schemas.microsoft.com/office/drawing/2014/main" id="{E6E670C4-C44B-9F43-A15D-1E2AA05B744C}"/>
              </a:ext>
            </a:extLst>
          </p:cNvPr>
          <p:cNvSpPr>
            <a:spLocks noGrp="1"/>
          </p:cNvSpPr>
          <p:nvPr>
            <p:ph type="body" sz="quarter" idx="12" hasCustomPrompt="1"/>
          </p:nvPr>
        </p:nvSpPr>
        <p:spPr>
          <a:xfrm>
            <a:off x="631013" y="1837698"/>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1" name="Textplatzhalter 46">
            <a:extLst>
              <a:ext uri="{FF2B5EF4-FFF2-40B4-BE49-F238E27FC236}">
                <a16:creationId xmlns:a16="http://schemas.microsoft.com/office/drawing/2014/main" id="{C2A2BAB7-B1A8-A74B-AE29-1FF21F51A20D}"/>
              </a:ext>
            </a:extLst>
          </p:cNvPr>
          <p:cNvSpPr>
            <a:spLocks noGrp="1"/>
          </p:cNvSpPr>
          <p:nvPr>
            <p:ph type="body" sz="quarter" idx="13" hasCustomPrompt="1"/>
          </p:nvPr>
        </p:nvSpPr>
        <p:spPr>
          <a:xfrm>
            <a:off x="631013" y="2315777"/>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2" name="Textplatzhalter 46">
            <a:extLst>
              <a:ext uri="{FF2B5EF4-FFF2-40B4-BE49-F238E27FC236}">
                <a16:creationId xmlns:a16="http://schemas.microsoft.com/office/drawing/2014/main" id="{62679140-4D95-4646-B96F-51F7AEC2F2F6}"/>
              </a:ext>
            </a:extLst>
          </p:cNvPr>
          <p:cNvSpPr>
            <a:spLocks noGrp="1"/>
          </p:cNvSpPr>
          <p:nvPr>
            <p:ph type="body" sz="quarter" idx="14" hasCustomPrompt="1"/>
          </p:nvPr>
        </p:nvSpPr>
        <p:spPr>
          <a:xfrm>
            <a:off x="631013" y="2793856"/>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3" name="Textplatzhalter 46">
            <a:extLst>
              <a:ext uri="{FF2B5EF4-FFF2-40B4-BE49-F238E27FC236}">
                <a16:creationId xmlns:a16="http://schemas.microsoft.com/office/drawing/2014/main" id="{C1333ECD-D21A-D540-85D4-60D50DAD10BF}"/>
              </a:ext>
            </a:extLst>
          </p:cNvPr>
          <p:cNvSpPr>
            <a:spLocks noGrp="1"/>
          </p:cNvSpPr>
          <p:nvPr>
            <p:ph type="body" sz="quarter" idx="15" hasCustomPrompt="1"/>
          </p:nvPr>
        </p:nvSpPr>
        <p:spPr>
          <a:xfrm>
            <a:off x="631013" y="3271935"/>
            <a:ext cx="2992539"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94" name="Textplatzhalter 46">
            <a:extLst>
              <a:ext uri="{FF2B5EF4-FFF2-40B4-BE49-F238E27FC236}">
                <a16:creationId xmlns:a16="http://schemas.microsoft.com/office/drawing/2014/main" id="{C0205ADC-88C2-C847-8106-F63B4DE2A268}"/>
              </a:ext>
            </a:extLst>
          </p:cNvPr>
          <p:cNvSpPr>
            <a:spLocks noGrp="1"/>
          </p:cNvSpPr>
          <p:nvPr>
            <p:ph type="body" sz="quarter" idx="16" hasCustomPrompt="1"/>
          </p:nvPr>
        </p:nvSpPr>
        <p:spPr>
          <a:xfrm>
            <a:off x="631013" y="3750014"/>
            <a:ext cx="2988341"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1" name="Textplatzhalter 46">
            <a:extLst>
              <a:ext uri="{FF2B5EF4-FFF2-40B4-BE49-F238E27FC236}">
                <a16:creationId xmlns:a16="http://schemas.microsoft.com/office/drawing/2014/main" id="{7167C2B1-65DC-814E-A16D-ED527ADE676A}"/>
              </a:ext>
            </a:extLst>
          </p:cNvPr>
          <p:cNvSpPr>
            <a:spLocks noGrp="1"/>
          </p:cNvSpPr>
          <p:nvPr>
            <p:ph type="body" sz="quarter" idx="17" hasCustomPrompt="1"/>
          </p:nvPr>
        </p:nvSpPr>
        <p:spPr>
          <a:xfrm>
            <a:off x="631013" y="4228093"/>
            <a:ext cx="2992539" cy="338315"/>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2" name="Textplatzhalter 46">
            <a:extLst>
              <a:ext uri="{FF2B5EF4-FFF2-40B4-BE49-F238E27FC236}">
                <a16:creationId xmlns:a16="http://schemas.microsoft.com/office/drawing/2014/main" id="{97991646-B841-E84D-B151-1E2245744CDF}"/>
              </a:ext>
            </a:extLst>
          </p:cNvPr>
          <p:cNvSpPr>
            <a:spLocks noGrp="1"/>
          </p:cNvSpPr>
          <p:nvPr>
            <p:ph type="body" sz="quarter" idx="18" hasCustomPrompt="1"/>
          </p:nvPr>
        </p:nvSpPr>
        <p:spPr>
          <a:xfrm>
            <a:off x="3968221" y="1851542"/>
            <a:ext cx="4526974"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3" name="Textplatzhalter 46">
            <a:extLst>
              <a:ext uri="{FF2B5EF4-FFF2-40B4-BE49-F238E27FC236}">
                <a16:creationId xmlns:a16="http://schemas.microsoft.com/office/drawing/2014/main" id="{FD640D05-C11A-2A4F-9F21-D5B4A5FB7AF9}"/>
              </a:ext>
            </a:extLst>
          </p:cNvPr>
          <p:cNvSpPr>
            <a:spLocks noGrp="1"/>
          </p:cNvSpPr>
          <p:nvPr>
            <p:ph type="body" sz="quarter" idx="19" hasCustomPrompt="1"/>
          </p:nvPr>
        </p:nvSpPr>
        <p:spPr>
          <a:xfrm>
            <a:off x="3968221" y="232685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5" name="Textplatzhalter 46">
            <a:extLst>
              <a:ext uri="{FF2B5EF4-FFF2-40B4-BE49-F238E27FC236}">
                <a16:creationId xmlns:a16="http://schemas.microsoft.com/office/drawing/2014/main" id="{C112F72C-8A37-8E49-87E9-9E9BF78467E8}"/>
              </a:ext>
            </a:extLst>
          </p:cNvPr>
          <p:cNvSpPr>
            <a:spLocks noGrp="1"/>
          </p:cNvSpPr>
          <p:nvPr>
            <p:ph type="body" sz="quarter" idx="21" hasCustomPrompt="1"/>
          </p:nvPr>
        </p:nvSpPr>
        <p:spPr>
          <a:xfrm>
            <a:off x="3968221" y="327747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6" name="Textplatzhalter 46">
            <a:extLst>
              <a:ext uri="{FF2B5EF4-FFF2-40B4-BE49-F238E27FC236}">
                <a16:creationId xmlns:a16="http://schemas.microsoft.com/office/drawing/2014/main" id="{1E211FC0-5061-954E-8E7B-E53085B583F3}"/>
              </a:ext>
            </a:extLst>
          </p:cNvPr>
          <p:cNvSpPr>
            <a:spLocks noGrp="1"/>
          </p:cNvSpPr>
          <p:nvPr>
            <p:ph type="body" sz="quarter" idx="22" hasCustomPrompt="1"/>
          </p:nvPr>
        </p:nvSpPr>
        <p:spPr>
          <a:xfrm>
            <a:off x="3968220" y="4228093"/>
            <a:ext cx="4538327"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7" name="Textplatzhalter 46">
            <a:extLst>
              <a:ext uri="{FF2B5EF4-FFF2-40B4-BE49-F238E27FC236}">
                <a16:creationId xmlns:a16="http://schemas.microsoft.com/office/drawing/2014/main" id="{180B5EDE-B1B7-BD4B-9891-F9166C00C1B2}"/>
              </a:ext>
            </a:extLst>
          </p:cNvPr>
          <p:cNvSpPr>
            <a:spLocks noGrp="1"/>
          </p:cNvSpPr>
          <p:nvPr>
            <p:ph type="body" sz="quarter" idx="23" hasCustomPrompt="1"/>
          </p:nvPr>
        </p:nvSpPr>
        <p:spPr>
          <a:xfrm>
            <a:off x="3968221" y="375278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8" name="Textplatzhalter 46">
            <a:extLst>
              <a:ext uri="{FF2B5EF4-FFF2-40B4-BE49-F238E27FC236}">
                <a16:creationId xmlns:a16="http://schemas.microsoft.com/office/drawing/2014/main" id="{8993FCD3-EDDE-BF48-8674-D9A62B9F14E3}"/>
              </a:ext>
            </a:extLst>
          </p:cNvPr>
          <p:cNvSpPr>
            <a:spLocks noGrp="1"/>
          </p:cNvSpPr>
          <p:nvPr>
            <p:ph type="body" sz="quarter" idx="25" hasCustomPrompt="1"/>
          </p:nvPr>
        </p:nvSpPr>
        <p:spPr>
          <a:xfrm>
            <a:off x="8830153" y="1841833"/>
            <a:ext cx="272224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09" name="Textplatzhalter 46">
            <a:extLst>
              <a:ext uri="{FF2B5EF4-FFF2-40B4-BE49-F238E27FC236}">
                <a16:creationId xmlns:a16="http://schemas.microsoft.com/office/drawing/2014/main" id="{0D14C000-D737-4144-BA3E-656339D53037}"/>
              </a:ext>
            </a:extLst>
          </p:cNvPr>
          <p:cNvSpPr>
            <a:spLocks noGrp="1"/>
          </p:cNvSpPr>
          <p:nvPr>
            <p:ph type="body" sz="quarter" idx="26" hasCustomPrompt="1"/>
          </p:nvPr>
        </p:nvSpPr>
        <p:spPr>
          <a:xfrm>
            <a:off x="8830153" y="2319086"/>
            <a:ext cx="272224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0" name="Textplatzhalter 46">
            <a:extLst>
              <a:ext uri="{FF2B5EF4-FFF2-40B4-BE49-F238E27FC236}">
                <a16:creationId xmlns:a16="http://schemas.microsoft.com/office/drawing/2014/main" id="{B03539EF-8A0A-984B-80B0-7DF13AB42C77}"/>
              </a:ext>
            </a:extLst>
          </p:cNvPr>
          <p:cNvSpPr>
            <a:spLocks noGrp="1"/>
          </p:cNvSpPr>
          <p:nvPr>
            <p:ph type="body" sz="quarter" idx="27" hasCustomPrompt="1"/>
          </p:nvPr>
        </p:nvSpPr>
        <p:spPr>
          <a:xfrm>
            <a:off x="8830153" y="2796339"/>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1" name="Textplatzhalter 46">
            <a:extLst>
              <a:ext uri="{FF2B5EF4-FFF2-40B4-BE49-F238E27FC236}">
                <a16:creationId xmlns:a16="http://schemas.microsoft.com/office/drawing/2014/main" id="{14B7D19A-0FD8-0E42-8F92-6065D97AB564}"/>
              </a:ext>
            </a:extLst>
          </p:cNvPr>
          <p:cNvSpPr>
            <a:spLocks noGrp="1"/>
          </p:cNvSpPr>
          <p:nvPr>
            <p:ph type="body" sz="quarter" idx="28" hasCustomPrompt="1"/>
          </p:nvPr>
        </p:nvSpPr>
        <p:spPr>
          <a:xfrm>
            <a:off x="8830153" y="3273592"/>
            <a:ext cx="2724638"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2" name="Textplatzhalter 46">
            <a:extLst>
              <a:ext uri="{FF2B5EF4-FFF2-40B4-BE49-F238E27FC236}">
                <a16:creationId xmlns:a16="http://schemas.microsoft.com/office/drawing/2014/main" id="{F74D14CF-FEBE-674F-B356-A1E238F5509C}"/>
              </a:ext>
            </a:extLst>
          </p:cNvPr>
          <p:cNvSpPr>
            <a:spLocks noGrp="1"/>
          </p:cNvSpPr>
          <p:nvPr>
            <p:ph type="body" sz="quarter" idx="29" hasCustomPrompt="1"/>
          </p:nvPr>
        </p:nvSpPr>
        <p:spPr>
          <a:xfrm>
            <a:off x="8830152" y="3750845"/>
            <a:ext cx="2724639"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3" name="Textplatzhalter 46">
            <a:extLst>
              <a:ext uri="{FF2B5EF4-FFF2-40B4-BE49-F238E27FC236}">
                <a16:creationId xmlns:a16="http://schemas.microsoft.com/office/drawing/2014/main" id="{A6B964ED-9323-A94B-A68E-E4261E04AAC5}"/>
              </a:ext>
            </a:extLst>
          </p:cNvPr>
          <p:cNvSpPr>
            <a:spLocks noGrp="1"/>
          </p:cNvSpPr>
          <p:nvPr>
            <p:ph type="body" sz="quarter" idx="30" hasCustomPrompt="1"/>
          </p:nvPr>
        </p:nvSpPr>
        <p:spPr>
          <a:xfrm>
            <a:off x="8830152" y="4228097"/>
            <a:ext cx="2730835" cy="338315"/>
          </a:xfrm>
        </p:spPr>
        <p:txBody>
          <a:bodyPr>
            <a:noAutofit/>
          </a:bodyPr>
          <a:lstStyle>
            <a:lvl1pPr marL="0" indent="0">
              <a:buNone/>
              <a:defRPr sz="1200">
                <a:solidFill>
                  <a:srgbClr val="404040"/>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4" name="Textplatzhalter 46">
            <a:extLst>
              <a:ext uri="{FF2B5EF4-FFF2-40B4-BE49-F238E27FC236}">
                <a16:creationId xmlns:a16="http://schemas.microsoft.com/office/drawing/2014/main" id="{E4C306E2-C67A-ED44-B92C-438D002F3308}"/>
              </a:ext>
            </a:extLst>
          </p:cNvPr>
          <p:cNvSpPr>
            <a:spLocks noGrp="1"/>
          </p:cNvSpPr>
          <p:nvPr>
            <p:ph type="body" sz="quarter" idx="20" hasCustomPrompt="1"/>
          </p:nvPr>
        </p:nvSpPr>
        <p:spPr>
          <a:xfrm>
            <a:off x="3968221" y="2802162"/>
            <a:ext cx="4538328" cy="338315"/>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Add </a:t>
            </a:r>
            <a:r>
              <a:rPr lang="de-DE" err="1"/>
              <a:t>text</a:t>
            </a:r>
            <a:endParaRPr lang="de-DE"/>
          </a:p>
          <a:p>
            <a:pPr lvl="0"/>
            <a:endParaRPr lang="de-DE"/>
          </a:p>
        </p:txBody>
      </p:sp>
      <p:sp>
        <p:nvSpPr>
          <p:cNvPr id="115" name="Textfeld 114">
            <a:extLst>
              <a:ext uri="{FF2B5EF4-FFF2-40B4-BE49-F238E27FC236}">
                <a16:creationId xmlns:a16="http://schemas.microsoft.com/office/drawing/2014/main" id="{0883A30D-FEAB-F24A-A45E-D46E3E3B7C16}"/>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16" name="Textfeld 115">
            <a:extLst>
              <a:ext uri="{FF2B5EF4-FFF2-40B4-BE49-F238E27FC236}">
                <a16:creationId xmlns:a16="http://schemas.microsoft.com/office/drawing/2014/main" id="{94933CC9-A75F-7F41-A6E7-B1AEA7EDF985}"/>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18" name="Grafik 117" descr="Ein Bild, das Text, Schild, Uhr enthält.&#10;&#10;Automatisch generierte Beschreibung">
            <a:extLst>
              <a:ext uri="{FF2B5EF4-FFF2-40B4-BE49-F238E27FC236}">
                <a16:creationId xmlns:a16="http://schemas.microsoft.com/office/drawing/2014/main" id="{55F592E2-92CE-FC4F-B203-B3DEB0F63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51" name="Grafik 50" descr="Ein Bild, das Schritt enthält.&#10;&#10;Automatisch generierte Beschreibung">
            <a:extLst>
              <a:ext uri="{FF2B5EF4-FFF2-40B4-BE49-F238E27FC236}">
                <a16:creationId xmlns:a16="http://schemas.microsoft.com/office/drawing/2014/main" id="{F4ECE850-B23C-49EF-96C1-40D680DDF7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Tree>
    <p:extLst>
      <p:ext uri="{BB962C8B-B14F-4D97-AF65-F5344CB8AC3E}">
        <p14:creationId xmlns:p14="http://schemas.microsoft.com/office/powerpoint/2010/main" val="867894009"/>
      </p:ext>
    </p:extLst>
  </p:cSld>
  <p:clrMapOvr>
    <a:masterClrMapping/>
  </p:clrMapOvr>
  <p:extLst>
    <p:ext uri="{DCECCB84-F9BA-43D5-87BE-67443E8EF086}">
      <p15:sldGuideLst xmlns:p15="http://schemas.microsoft.com/office/powerpoint/2012/main">
        <p15:guide id="1" orient="horz" pos="2160">
          <p15:clr>
            <a:srgbClr val="FBAE40"/>
          </p15:clr>
        </p15:guide>
        <p15:guide id="2" pos="66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Vorstellung">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908626" y="2067592"/>
            <a:ext cx="10480734" cy="4083546"/>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latin typeface="+mj-lt"/>
            </a:endParaRPr>
          </a:p>
        </p:txBody>
      </p:sp>
      <p:sp>
        <p:nvSpPr>
          <p:cNvPr id="9" name="Rechteck 8">
            <a:extLst>
              <a:ext uri="{FF2B5EF4-FFF2-40B4-BE49-F238E27FC236}">
                <a16:creationId xmlns:a16="http://schemas.microsoft.com/office/drawing/2014/main" id="{957A9A3B-6417-4E1A-A35B-4E8283744991}"/>
              </a:ext>
            </a:extLst>
          </p:cNvPr>
          <p:cNvSpPr/>
          <p:nvPr userDrawn="1"/>
        </p:nvSpPr>
        <p:spPr>
          <a:xfrm>
            <a:off x="797560" y="6151138"/>
            <a:ext cx="776732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a:solidFill>
                  <a:schemeClr val="tx1">
                    <a:lumMod val="75000"/>
                    <a:lumOff val="25000"/>
                  </a:schemeClr>
                </a:solidFill>
                <a:latin typeface="Apercu Pro" panose="020B0503050601040103" pitchFamily="34" charset="0"/>
                <a:cs typeface="Times New Roman" panose="02020603050405020304" pitchFamily="18" charset="0"/>
              </a:rPr>
              <a:t>HINT: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If</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you</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need</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more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space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just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copy</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blank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slide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at </a:t>
            </a:r>
            <a:r>
              <a:rPr lang="de-DE" sz="1200" b="0" err="1">
                <a:solidFill>
                  <a:schemeClr val="tx1">
                    <a:lumMod val="75000"/>
                    <a:lumOff val="25000"/>
                  </a:schemeClr>
                </a:solidFill>
                <a:latin typeface="Apercu Pro" panose="020B0503050601040103" pitchFamily="34" charset="0"/>
                <a:cs typeface="Times New Roman" panose="02020603050405020304" pitchFamily="18" charset="0"/>
              </a:rPr>
              <a:t>the</a:t>
            </a:r>
            <a:r>
              <a:rPr lang="de-DE" sz="1200" b="0">
                <a:solidFill>
                  <a:schemeClr val="tx1">
                    <a:lumMod val="75000"/>
                    <a:lumOff val="25000"/>
                  </a:schemeClr>
                </a:solidFill>
                <a:latin typeface="Apercu Pro" panose="020B0503050601040103" pitchFamily="34" charset="0"/>
                <a:cs typeface="Times New Roman" panose="02020603050405020304" pitchFamily="18" charset="0"/>
              </a:rPr>
              <a:t> top!</a:t>
            </a:r>
            <a:endParaRPr lang="de-DE" sz="1200" b="1">
              <a:solidFill>
                <a:schemeClr val="tx1">
                  <a:lumMod val="75000"/>
                  <a:lumOff val="25000"/>
                </a:schemeClr>
              </a:solidFill>
              <a:latin typeface="Apercu Pro" panose="020B0503050601040103" pitchFamily="34" charset="0"/>
            </a:endParaRPr>
          </a:p>
        </p:txBody>
      </p:sp>
      <p:sp>
        <p:nvSpPr>
          <p:cNvPr id="10" name="Textplatzhalter 46">
            <a:extLst>
              <a:ext uri="{FF2B5EF4-FFF2-40B4-BE49-F238E27FC236}">
                <a16:creationId xmlns:a16="http://schemas.microsoft.com/office/drawing/2014/main" id="{B346E2C4-ED8B-4408-974D-EE98A32ED1D3}"/>
              </a:ext>
            </a:extLst>
          </p:cNvPr>
          <p:cNvSpPr>
            <a:spLocks noGrp="1"/>
          </p:cNvSpPr>
          <p:nvPr>
            <p:ph type="body" sz="quarter" idx="12"/>
          </p:nvPr>
        </p:nvSpPr>
        <p:spPr>
          <a:xfrm>
            <a:off x="908626" y="2067591"/>
            <a:ext cx="10480734" cy="4083547"/>
          </a:xfrm>
        </p:spPr>
        <p:txBody>
          <a:bodyPr>
            <a:noAutofit/>
          </a:bodyPr>
          <a:lstStyle>
            <a:lvl1pPr marL="0" indent="0">
              <a:buNone/>
              <a:defRPr sz="1600">
                <a:latin typeface="+mj-lt"/>
              </a:defRPr>
            </a:lvl1pPr>
          </a:lstStyle>
          <a:p>
            <a:pPr lvl="0"/>
            <a:endParaRPr lang="de-DE"/>
          </a:p>
        </p:txBody>
      </p:sp>
      <p:sp>
        <p:nvSpPr>
          <p:cNvPr id="12" name="Textfeld 11">
            <a:extLst>
              <a:ext uri="{FF2B5EF4-FFF2-40B4-BE49-F238E27FC236}">
                <a16:creationId xmlns:a16="http://schemas.microsoft.com/office/drawing/2014/main" id="{B96A4234-57B4-254F-BC15-C1EAEC06564F}"/>
              </a:ext>
            </a:extLst>
          </p:cNvPr>
          <p:cNvSpPr txBox="1"/>
          <p:nvPr userDrawn="1"/>
        </p:nvSpPr>
        <p:spPr>
          <a:xfrm>
            <a:off x="1180618" y="722292"/>
            <a:ext cx="104789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i="0" u="none" strike="noStrike" kern="1200" cap="none" spc="300" normalizeH="0" baseline="0" noProof="0">
                <a:ln>
                  <a:noFill/>
                </a:ln>
                <a:solidFill>
                  <a:schemeClr val="tx1">
                    <a:lumMod val="75000"/>
                    <a:lumOff val="25000"/>
                  </a:schemeClr>
                </a:solidFill>
                <a:effectLst/>
                <a:uLnTx/>
                <a:uFillTx/>
                <a:latin typeface="Apercu Pro Medium" panose="02000606040000020004" pitchFamily="50" charset="0"/>
                <a:ea typeface="+mn-ea"/>
                <a:cs typeface="+mn-cs"/>
              </a:rPr>
              <a:t>INFORMATION ABOUT YOUR TEAM</a:t>
            </a:r>
          </a:p>
        </p:txBody>
      </p:sp>
      <p:sp>
        <p:nvSpPr>
          <p:cNvPr id="13" name="Textfeld 12">
            <a:extLst>
              <a:ext uri="{FF2B5EF4-FFF2-40B4-BE49-F238E27FC236}">
                <a16:creationId xmlns:a16="http://schemas.microsoft.com/office/drawing/2014/main" id="{0528653E-69CB-5840-B956-0D3C6159C4D4}"/>
              </a:ext>
            </a:extLst>
          </p:cNvPr>
          <p:cNvSpPr txBox="1"/>
          <p:nvPr userDrawn="1"/>
        </p:nvSpPr>
        <p:spPr>
          <a:xfrm>
            <a:off x="1202134" y="527960"/>
            <a:ext cx="1047894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300" normalizeH="0" baseline="0" noProof="0">
                <a:ln>
                  <a:noFill/>
                </a:ln>
                <a:solidFill>
                  <a:schemeClr val="tx1">
                    <a:lumMod val="75000"/>
                    <a:lumOff val="25000"/>
                  </a:schemeClr>
                </a:solidFill>
                <a:effectLst/>
                <a:uLnTx/>
                <a:uFillTx/>
                <a:latin typeface="Apercu Pro Light" panose="02000506030000020004" pitchFamily="50" charset="0"/>
                <a:ea typeface="+mn-ea"/>
                <a:cs typeface="+mn-cs"/>
              </a:rPr>
              <a:t>#SUBMISSION TEMPLATE</a:t>
            </a:r>
          </a:p>
        </p:txBody>
      </p:sp>
      <p:pic>
        <p:nvPicPr>
          <p:cNvPr id="17" name="Grafik 16" descr="Ein Bild, das Text, Schild, Uhr enthält.&#10;&#10;Automatisch generierte Beschreibung">
            <a:extLst>
              <a:ext uri="{FF2B5EF4-FFF2-40B4-BE49-F238E27FC236}">
                <a16:creationId xmlns:a16="http://schemas.microsoft.com/office/drawing/2014/main" id="{ADCBACD8-F7C4-5B4E-A04D-5D7EF806EE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6956" y="6268278"/>
            <a:ext cx="359412" cy="359412"/>
          </a:xfrm>
          <a:prstGeom prst="rect">
            <a:avLst/>
          </a:prstGeom>
        </p:spPr>
      </p:pic>
      <p:pic>
        <p:nvPicPr>
          <p:cNvPr id="11" name="Grafik 10" descr="Ein Bild, das Schritt enthält.&#10;&#10;Automatisch generierte Beschreibung">
            <a:extLst>
              <a:ext uri="{FF2B5EF4-FFF2-40B4-BE49-F238E27FC236}">
                <a16:creationId xmlns:a16="http://schemas.microsoft.com/office/drawing/2014/main" id="{2B34FE7A-CD7A-476F-9833-4F34929730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0" y="172006"/>
            <a:ext cx="1191691" cy="1191691"/>
          </a:xfrm>
          <a:prstGeom prst="rect">
            <a:avLst/>
          </a:prstGeom>
        </p:spPr>
      </p:pic>
      <p:sp>
        <p:nvSpPr>
          <p:cNvPr id="14" name="Rechteck 13">
            <a:extLst>
              <a:ext uri="{FF2B5EF4-FFF2-40B4-BE49-F238E27FC236}">
                <a16:creationId xmlns:a16="http://schemas.microsoft.com/office/drawing/2014/main" id="{8184BBF3-0087-4FD6-B6D6-3A42DC1A7C31}"/>
              </a:ext>
            </a:extLst>
          </p:cNvPr>
          <p:cNvSpPr/>
          <p:nvPr userDrawn="1"/>
        </p:nvSpPr>
        <p:spPr>
          <a:xfrm>
            <a:off x="797560" y="1490700"/>
            <a:ext cx="10725656" cy="523220"/>
          </a:xfrm>
          <a:prstGeom prst="rect">
            <a:avLst/>
          </a:prstGeom>
        </p:spPr>
        <p:txBody>
          <a:bodyPr wrap="square">
            <a:spAutoFit/>
          </a:bodyPr>
          <a:lstStyle/>
          <a:p>
            <a:pPr lvl="0">
              <a:defRPr/>
            </a:pPr>
            <a:r>
              <a:rPr lang="en-US" sz="1400" b="0">
                <a:solidFill>
                  <a:schemeClr val="tx1">
                    <a:lumMod val="75000"/>
                    <a:lumOff val="25000"/>
                  </a:schemeClr>
                </a:solidFill>
                <a:latin typeface="Apercu Pro" panose="020B0503050601040103" pitchFamily="34" charset="0"/>
              </a:rPr>
              <a:t>Introduce yourself and your team! Where do you come from? What skills do you bring with you? How do your skills play together perfectly? And what motivates you to participate in the Innovate2030 – program?</a:t>
            </a:r>
            <a:endParaRPr lang="de-DE" sz="1400" b="0">
              <a:solidFill>
                <a:schemeClr val="tx1">
                  <a:lumMod val="75000"/>
                  <a:lumOff val="25000"/>
                </a:schemeClr>
              </a:solidFill>
              <a:latin typeface="Apercu Pro" panose="020B0503050601040103" pitchFamily="34" charset="0"/>
            </a:endParaRPr>
          </a:p>
        </p:txBody>
      </p:sp>
    </p:spTree>
    <p:extLst>
      <p:ext uri="{BB962C8B-B14F-4D97-AF65-F5344CB8AC3E}">
        <p14:creationId xmlns:p14="http://schemas.microsoft.com/office/powerpoint/2010/main" val="13996353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8F03D5A-24C2-4728-B791-34B997E572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E54D6A0-E741-4E4F-A7A5-19399943F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B641073-C7DD-49B9-A672-5715D5847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E8F8-FC0B-473D-B467-1EE9D2CE4E77}" type="datetimeFigureOut">
              <a:rPr lang="de-DE" smtClean="0"/>
              <a:t>14.01.2022</a:t>
            </a:fld>
            <a:endParaRPr lang="de-DE"/>
          </a:p>
        </p:txBody>
      </p:sp>
      <p:sp>
        <p:nvSpPr>
          <p:cNvPr id="5" name="Fußzeilenplatzhalter 4">
            <a:extLst>
              <a:ext uri="{FF2B5EF4-FFF2-40B4-BE49-F238E27FC236}">
                <a16:creationId xmlns:a16="http://schemas.microsoft.com/office/drawing/2014/main" id="{B714EC5A-C09F-46F1-8042-68B77880C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249A1912-F25F-47D4-BB2D-FBC236139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13E6F-E193-4D28-875B-D0F5E779D3C1}" type="slidenum">
              <a:rPr lang="de-DE" smtClean="0"/>
              <a:t>‹Nr.›</a:t>
            </a:fld>
            <a:endParaRPr lang="de-DE"/>
          </a:p>
        </p:txBody>
      </p:sp>
    </p:spTree>
    <p:extLst>
      <p:ext uri="{BB962C8B-B14F-4D97-AF65-F5344CB8AC3E}">
        <p14:creationId xmlns:p14="http://schemas.microsoft.com/office/powerpoint/2010/main" val="2168357150"/>
      </p:ext>
    </p:extLst>
  </p:cSld>
  <p:clrMap bg1="lt1" tx1="dk1" bg2="lt2" tx2="dk2" accent1="accent1" accent2="accent2" accent3="accent3" accent4="accent4" accent5="accent5" accent6="accent6" hlink="hlink" folHlink="folHlink"/>
  <p:sldLayoutIdLst>
    <p:sldLayoutId id="2147483724" r:id="rId1"/>
    <p:sldLayoutId id="2147483649" r:id="rId2"/>
    <p:sldLayoutId id="2147483672" r:id="rId3"/>
    <p:sldLayoutId id="2147483728" r:id="rId4"/>
    <p:sldLayoutId id="2147483668" r:id="rId5"/>
    <p:sldLayoutId id="2147483730" r:id="rId6"/>
    <p:sldLayoutId id="2147483726" r:id="rId7"/>
    <p:sldLayoutId id="2147483725" r:id="rId8"/>
    <p:sldLayoutId id="2147483706" r:id="rId9"/>
    <p:sldLayoutId id="2147483667" r:id="rId10"/>
    <p:sldLayoutId id="2147483719" r:id="rId11"/>
    <p:sldLayoutId id="2147483708" r:id="rId12"/>
    <p:sldLayoutId id="2147483709" r:id="rId13"/>
    <p:sldLayoutId id="2147483718" r:id="rId14"/>
    <p:sldLayoutId id="2147483711" r:id="rId15"/>
    <p:sldLayoutId id="2147483721" r:id="rId16"/>
    <p:sldLayoutId id="2147483729" r:id="rId17"/>
    <p:sldLayoutId id="2147483722" r:id="rId18"/>
    <p:sldLayoutId id="2147483723" r:id="rId19"/>
    <p:sldLayoutId id="214748372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hyperlink" Target="https://digitalprinciples.org/principles/" TargetMode="Externa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hyperlink" Target="https://app.ekipa.de/challenges/innovate-2030-sdg11/Collaborators" TargetMode="Externa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A9DB10-97C1-4E14-BB22-7AAA19BBF36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50000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D77F53D-75EA-4541-BA85-F70C7371D447}"/>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269099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E909820-1A90-4C37-900D-C825574CEFB3}"/>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4114242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199032D-5152-4E86-80FE-26E8F55FD5BE}"/>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78006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DFA0963-5BD0-447A-8CC8-CF3AD5C14A5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42322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2527B00-5378-4F74-BDB1-FBF3DFF28BB1}"/>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29FBC081-44F0-4F31-9D44-72942314298D}"/>
              </a:ext>
            </a:extLst>
          </p:cNvPr>
          <p:cNvSpPr txBox="1"/>
          <p:nvPr/>
        </p:nvSpPr>
        <p:spPr>
          <a:xfrm>
            <a:off x="5071625" y="1725104"/>
            <a:ext cx="2300135" cy="307777"/>
          </a:xfrm>
          <a:prstGeom prst="rect">
            <a:avLst/>
          </a:prstGeom>
          <a:noFill/>
        </p:spPr>
        <p:txBody>
          <a:bodyPr wrap="square" rtlCol="0">
            <a:spAutoFit/>
          </a:bodyPr>
          <a:lstStyle/>
          <a:p>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See all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Principles</a:t>
            </a:r>
            <a:r>
              <a:rPr lang="de-DE" sz="140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 </a:t>
            </a:r>
            <a:r>
              <a:rPr lang="de-DE" sz="1400" err="1">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here</a:t>
            </a:r>
            <a:r>
              <a:rPr lang="de-DE" sz="1400">
                <a:solidFill>
                  <a:srgbClr val="F49A23"/>
                </a:solidFill>
                <a:latin typeface="Apercu Pro" panose="020B0503050601040103" pitchFamily="34" charset="0"/>
              </a:rPr>
              <a:t>.</a:t>
            </a:r>
          </a:p>
        </p:txBody>
      </p:sp>
    </p:spTree>
    <p:extLst>
      <p:ext uri="{BB962C8B-B14F-4D97-AF65-F5344CB8AC3E}">
        <p14:creationId xmlns:p14="http://schemas.microsoft.com/office/powerpoint/2010/main" val="2564582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1DBD992-66A8-4C66-8E06-7D29AE29401C}"/>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67545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101E25-E066-4B16-98C4-A1F4E5679EA2}"/>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340453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AA526FF-C72A-4FA1-A38B-979E7503AF34}"/>
              </a:ext>
            </a:extLst>
          </p:cNvPr>
          <p:cNvSpPr>
            <a:spLocks noGrp="1"/>
          </p:cNvSpPr>
          <p:nvPr>
            <p:ph type="body" sz="quarter" idx="12"/>
          </p:nvPr>
        </p:nvSpPr>
        <p:spPr/>
        <p:txBody>
          <a:bodyPr/>
          <a:lstStyle/>
          <a:p>
            <a:r>
              <a:rPr lang="de-DE" dirty="0"/>
              <a:t>Add text</a:t>
            </a:r>
          </a:p>
          <a:p>
            <a:endParaRPr lang="de-DE" dirty="0"/>
          </a:p>
        </p:txBody>
      </p:sp>
      <p:sp>
        <p:nvSpPr>
          <p:cNvPr id="3" name="Textfeld 2">
            <a:extLst>
              <a:ext uri="{FF2B5EF4-FFF2-40B4-BE49-F238E27FC236}">
                <a16:creationId xmlns:a16="http://schemas.microsoft.com/office/drawing/2014/main" id="{0E9F7A89-5042-4885-9CAD-47A645D51490}"/>
              </a:ext>
            </a:extLst>
          </p:cNvPr>
          <p:cNvSpPr txBox="1"/>
          <p:nvPr/>
        </p:nvSpPr>
        <p:spPr>
          <a:xfrm>
            <a:off x="802640" y="1791053"/>
            <a:ext cx="4370279" cy="307777"/>
          </a:xfrm>
          <a:prstGeom prst="rect">
            <a:avLst/>
          </a:prstGeom>
          <a:noFill/>
        </p:spPr>
        <p:txBody>
          <a:bodyPr wrap="square" rtlCol="0">
            <a:spAutoFit/>
          </a:bodyPr>
          <a:lstStyle/>
          <a:p>
            <a:r>
              <a:rPr lang="de-DE" sz="1400" dirty="0">
                <a:solidFill>
                  <a:srgbClr val="F49A23"/>
                </a:solidFill>
                <a:latin typeface="Apercu Pro" panose="020B0503050601040103" pitchFamily="34" charset="0"/>
                <a:hlinkClick r:id="rId2">
                  <a:extLst>
                    <a:ext uri="{A12FA001-AC4F-418D-AE19-62706E023703}">
                      <ahyp:hlinkClr xmlns:ahyp="http://schemas.microsoft.com/office/drawing/2018/hyperlinkcolor" val="tx"/>
                    </a:ext>
                  </a:extLst>
                </a:hlinkClick>
              </a:rPr>
              <a:t>Find Information about provider and partner here.</a:t>
            </a:r>
            <a:endParaRPr lang="de-DE" sz="1400" dirty="0">
              <a:solidFill>
                <a:srgbClr val="F49A23"/>
              </a:solidFill>
              <a:latin typeface="Apercu Pro" panose="020B0503050601040103" pitchFamily="34" charset="0"/>
            </a:endParaRPr>
          </a:p>
        </p:txBody>
      </p:sp>
    </p:spTree>
    <p:extLst>
      <p:ext uri="{BB962C8B-B14F-4D97-AF65-F5344CB8AC3E}">
        <p14:creationId xmlns:p14="http://schemas.microsoft.com/office/powerpoint/2010/main" val="25472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1509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r>
              <a:rPr lang="de-DE" dirty="0"/>
              <a:t>Add text</a:t>
            </a:r>
          </a:p>
        </p:txBody>
      </p:sp>
      <p:sp>
        <p:nvSpPr>
          <p:cNvPr id="3" name="Textfeld 2">
            <a:extLst>
              <a:ext uri="{FF2B5EF4-FFF2-40B4-BE49-F238E27FC236}">
                <a16:creationId xmlns:a16="http://schemas.microsoft.com/office/drawing/2014/main" id="{ADFF0147-B264-41A4-9B74-EA50D9D222D6}"/>
              </a:ext>
            </a:extLst>
          </p:cNvPr>
          <p:cNvSpPr txBox="1"/>
          <p:nvPr/>
        </p:nvSpPr>
        <p:spPr>
          <a:xfrm>
            <a:off x="1244338" y="970961"/>
            <a:ext cx="8955464"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A8A6D36-65D6-4147-873B-994968C9D5FF}"/>
              </a:ext>
            </a:extLst>
          </p:cNvPr>
          <p:cNvSpPr txBox="1"/>
          <p:nvPr/>
        </p:nvSpPr>
        <p:spPr>
          <a:xfrm>
            <a:off x="1244338" y="970961"/>
            <a:ext cx="8955464" cy="338554"/>
          </a:xfrm>
          <a:prstGeom prst="rect">
            <a:avLst/>
          </a:prstGeom>
          <a:noFill/>
        </p:spPr>
        <p:txBody>
          <a:bodyPr wrap="square" rtlCol="0">
            <a:spAutoFit/>
          </a:bodyPr>
          <a:lstStyle/>
          <a:p>
            <a:r>
              <a:rPr lang="de-DE" sz="1600" dirty="0">
                <a:latin typeface="+mj-lt"/>
              </a:rPr>
              <a:t>Add title</a:t>
            </a:r>
          </a:p>
        </p:txBody>
      </p:sp>
    </p:spTree>
    <p:extLst>
      <p:ext uri="{BB962C8B-B14F-4D97-AF65-F5344CB8AC3E}">
        <p14:creationId xmlns:p14="http://schemas.microsoft.com/office/powerpoint/2010/main" val="161913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94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DD9FC25-0E32-4503-A1E7-65FF4D8E8729}"/>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B87B14FA-FE6C-4212-B1B8-96C863C950BB}"/>
              </a:ext>
            </a:extLst>
          </p:cNvPr>
          <p:cNvSpPr>
            <a:spLocks noGrp="1"/>
          </p:cNvSpPr>
          <p:nvPr>
            <p:ph type="body" sz="quarter" idx="13"/>
          </p:nvPr>
        </p:nvSpPr>
        <p:spPr/>
        <p:txBody>
          <a:bodyPr/>
          <a:lstStyle/>
          <a:p>
            <a:endParaRPr lang="de-DE"/>
          </a:p>
        </p:txBody>
      </p:sp>
      <p:sp>
        <p:nvSpPr>
          <p:cNvPr id="4" name="Textplatzhalter 3">
            <a:extLst>
              <a:ext uri="{FF2B5EF4-FFF2-40B4-BE49-F238E27FC236}">
                <a16:creationId xmlns:a16="http://schemas.microsoft.com/office/drawing/2014/main" id="{3B5B342B-8B89-4F9F-B157-001F5D8B696B}"/>
              </a:ext>
            </a:extLst>
          </p:cNvPr>
          <p:cNvSpPr>
            <a:spLocks noGrp="1"/>
          </p:cNvSpPr>
          <p:nvPr>
            <p:ph type="body" sz="quarter" idx="14"/>
          </p:nvPr>
        </p:nvSpPr>
        <p:spPr/>
        <p:txBody>
          <a:bodyPr/>
          <a:lstStyle/>
          <a:p>
            <a:endParaRPr lang="de-DE"/>
          </a:p>
        </p:txBody>
      </p:sp>
      <p:sp>
        <p:nvSpPr>
          <p:cNvPr id="5" name="Textplatzhalter 4">
            <a:extLst>
              <a:ext uri="{FF2B5EF4-FFF2-40B4-BE49-F238E27FC236}">
                <a16:creationId xmlns:a16="http://schemas.microsoft.com/office/drawing/2014/main" id="{3849A409-3AB9-491B-BFFD-D8762BC3F2FE}"/>
              </a:ext>
            </a:extLst>
          </p:cNvPr>
          <p:cNvSpPr>
            <a:spLocks noGrp="1"/>
          </p:cNvSpPr>
          <p:nvPr>
            <p:ph type="body" sz="quarter" idx="15"/>
          </p:nvPr>
        </p:nvSpPr>
        <p:spPr/>
        <p:txBody>
          <a:bodyPr/>
          <a:lstStyle/>
          <a:p>
            <a:endParaRPr lang="de-DE"/>
          </a:p>
        </p:txBody>
      </p:sp>
      <p:sp>
        <p:nvSpPr>
          <p:cNvPr id="6" name="Textplatzhalter 5">
            <a:extLst>
              <a:ext uri="{FF2B5EF4-FFF2-40B4-BE49-F238E27FC236}">
                <a16:creationId xmlns:a16="http://schemas.microsoft.com/office/drawing/2014/main" id="{61FEC799-4C23-410F-B5AE-C0A3A4F7A405}"/>
              </a:ext>
            </a:extLst>
          </p:cNvPr>
          <p:cNvSpPr>
            <a:spLocks noGrp="1"/>
          </p:cNvSpPr>
          <p:nvPr>
            <p:ph type="body" sz="quarter" idx="16"/>
          </p:nvPr>
        </p:nvSpPr>
        <p:spPr/>
        <p:txBody>
          <a:bodyPr/>
          <a:lstStyle/>
          <a:p>
            <a:endParaRPr lang="de-DE"/>
          </a:p>
        </p:txBody>
      </p:sp>
      <p:sp>
        <p:nvSpPr>
          <p:cNvPr id="7" name="Textplatzhalter 6">
            <a:extLst>
              <a:ext uri="{FF2B5EF4-FFF2-40B4-BE49-F238E27FC236}">
                <a16:creationId xmlns:a16="http://schemas.microsoft.com/office/drawing/2014/main" id="{E3CB6686-0E6D-4226-A017-9BB7CAE1909A}"/>
              </a:ext>
            </a:extLst>
          </p:cNvPr>
          <p:cNvSpPr>
            <a:spLocks noGrp="1"/>
          </p:cNvSpPr>
          <p:nvPr>
            <p:ph type="body" sz="quarter" idx="25"/>
          </p:nvPr>
        </p:nvSpPr>
        <p:spPr/>
        <p:txBody>
          <a:bodyPr/>
          <a:lstStyle/>
          <a:p>
            <a:endParaRPr lang="de-DE"/>
          </a:p>
        </p:txBody>
      </p:sp>
      <p:sp>
        <p:nvSpPr>
          <p:cNvPr id="8" name="Textplatzhalter 7">
            <a:extLst>
              <a:ext uri="{FF2B5EF4-FFF2-40B4-BE49-F238E27FC236}">
                <a16:creationId xmlns:a16="http://schemas.microsoft.com/office/drawing/2014/main" id="{9F3EA69E-6FE2-4218-8F03-715A834B68B1}"/>
              </a:ext>
            </a:extLst>
          </p:cNvPr>
          <p:cNvSpPr>
            <a:spLocks noGrp="1"/>
          </p:cNvSpPr>
          <p:nvPr>
            <p:ph type="body" sz="quarter" idx="26"/>
          </p:nvPr>
        </p:nvSpPr>
        <p:spPr/>
        <p:txBody>
          <a:bodyPr/>
          <a:lstStyle/>
          <a:p>
            <a:endParaRPr lang="de-DE"/>
          </a:p>
        </p:txBody>
      </p:sp>
      <p:sp>
        <p:nvSpPr>
          <p:cNvPr id="9" name="Textplatzhalter 8">
            <a:extLst>
              <a:ext uri="{FF2B5EF4-FFF2-40B4-BE49-F238E27FC236}">
                <a16:creationId xmlns:a16="http://schemas.microsoft.com/office/drawing/2014/main" id="{87724210-CC98-43B5-B58F-26F445532F6C}"/>
              </a:ext>
            </a:extLst>
          </p:cNvPr>
          <p:cNvSpPr>
            <a:spLocks noGrp="1"/>
          </p:cNvSpPr>
          <p:nvPr>
            <p:ph type="body" sz="quarter" idx="27"/>
          </p:nvPr>
        </p:nvSpPr>
        <p:spPr/>
        <p:txBody>
          <a:bodyPr/>
          <a:lstStyle/>
          <a:p>
            <a:endParaRPr lang="de-DE"/>
          </a:p>
        </p:txBody>
      </p:sp>
      <p:sp>
        <p:nvSpPr>
          <p:cNvPr id="10" name="Textplatzhalter 9">
            <a:extLst>
              <a:ext uri="{FF2B5EF4-FFF2-40B4-BE49-F238E27FC236}">
                <a16:creationId xmlns:a16="http://schemas.microsoft.com/office/drawing/2014/main" id="{50BE6507-1A18-4D9A-8D40-92A9C925C355}"/>
              </a:ext>
            </a:extLst>
          </p:cNvPr>
          <p:cNvSpPr>
            <a:spLocks noGrp="1"/>
          </p:cNvSpPr>
          <p:nvPr>
            <p:ph type="body" sz="quarter" idx="28"/>
          </p:nvPr>
        </p:nvSpPr>
        <p:spPr/>
        <p:txBody>
          <a:bodyPr/>
          <a:lstStyle/>
          <a:p>
            <a:endParaRPr lang="de-DE"/>
          </a:p>
        </p:txBody>
      </p:sp>
      <p:sp>
        <p:nvSpPr>
          <p:cNvPr id="11" name="Textplatzhalter 10">
            <a:extLst>
              <a:ext uri="{FF2B5EF4-FFF2-40B4-BE49-F238E27FC236}">
                <a16:creationId xmlns:a16="http://schemas.microsoft.com/office/drawing/2014/main" id="{981C4E61-7A61-4A72-8635-1F481513D3A0}"/>
              </a:ext>
            </a:extLst>
          </p:cNvPr>
          <p:cNvSpPr>
            <a:spLocks noGrp="1"/>
          </p:cNvSpPr>
          <p:nvPr>
            <p:ph type="body" sz="quarter" idx="29"/>
          </p:nvPr>
        </p:nvSpPr>
        <p:spPr/>
        <p:txBody>
          <a:bodyPr/>
          <a:lstStyle/>
          <a:p>
            <a:endParaRPr lang="de-DE"/>
          </a:p>
        </p:txBody>
      </p:sp>
      <p:sp>
        <p:nvSpPr>
          <p:cNvPr id="12" name="Textplatzhalter 11">
            <a:extLst>
              <a:ext uri="{FF2B5EF4-FFF2-40B4-BE49-F238E27FC236}">
                <a16:creationId xmlns:a16="http://schemas.microsoft.com/office/drawing/2014/main" id="{D6204EA6-AD6D-4D31-A082-86263BB7269B}"/>
              </a:ext>
            </a:extLst>
          </p:cNvPr>
          <p:cNvSpPr>
            <a:spLocks noGrp="1"/>
          </p:cNvSpPr>
          <p:nvPr>
            <p:ph type="body" sz="quarter" idx="30"/>
          </p:nvPr>
        </p:nvSpPr>
        <p:spPr/>
        <p:txBody>
          <a:bodyPr/>
          <a:lstStyle/>
          <a:p>
            <a:endParaRPr lang="de-DE"/>
          </a:p>
        </p:txBody>
      </p:sp>
      <p:sp>
        <p:nvSpPr>
          <p:cNvPr id="13" name="Textplatzhalter 12">
            <a:extLst>
              <a:ext uri="{FF2B5EF4-FFF2-40B4-BE49-F238E27FC236}">
                <a16:creationId xmlns:a16="http://schemas.microsoft.com/office/drawing/2014/main" id="{5F65A8DA-22ED-444F-84A0-E5D74CB2A291}"/>
              </a:ext>
            </a:extLst>
          </p:cNvPr>
          <p:cNvSpPr>
            <a:spLocks noGrp="1"/>
          </p:cNvSpPr>
          <p:nvPr>
            <p:ph type="body" sz="quarter" idx="31"/>
          </p:nvPr>
        </p:nvSpPr>
        <p:spPr/>
        <p:txBody>
          <a:bodyPr/>
          <a:lstStyle/>
          <a:p>
            <a:endParaRPr lang="de-DE"/>
          </a:p>
        </p:txBody>
      </p:sp>
      <p:sp>
        <p:nvSpPr>
          <p:cNvPr id="14" name="Textplatzhalter 13">
            <a:extLst>
              <a:ext uri="{FF2B5EF4-FFF2-40B4-BE49-F238E27FC236}">
                <a16:creationId xmlns:a16="http://schemas.microsoft.com/office/drawing/2014/main" id="{81B5D353-D55D-49B4-A755-68F3BC02698A}"/>
              </a:ext>
            </a:extLst>
          </p:cNvPr>
          <p:cNvSpPr>
            <a:spLocks noGrp="1"/>
          </p:cNvSpPr>
          <p:nvPr>
            <p:ph type="body" sz="quarter" idx="32"/>
          </p:nvPr>
        </p:nvSpPr>
        <p:spPr/>
        <p:txBody>
          <a:bodyPr/>
          <a:lstStyle/>
          <a:p>
            <a:endParaRPr lang="de-DE"/>
          </a:p>
        </p:txBody>
      </p:sp>
      <p:sp>
        <p:nvSpPr>
          <p:cNvPr id="15" name="Textplatzhalter 14">
            <a:extLst>
              <a:ext uri="{FF2B5EF4-FFF2-40B4-BE49-F238E27FC236}">
                <a16:creationId xmlns:a16="http://schemas.microsoft.com/office/drawing/2014/main" id="{5F0A6F42-29EC-4440-A959-0DFE8054503C}"/>
              </a:ext>
            </a:extLst>
          </p:cNvPr>
          <p:cNvSpPr>
            <a:spLocks noGrp="1"/>
          </p:cNvSpPr>
          <p:nvPr>
            <p:ph type="body" sz="quarter" idx="33"/>
          </p:nvPr>
        </p:nvSpPr>
        <p:spPr/>
        <p:txBody>
          <a:bodyPr/>
          <a:lstStyle/>
          <a:p>
            <a:endParaRPr lang="de-DE"/>
          </a:p>
        </p:txBody>
      </p:sp>
      <p:sp>
        <p:nvSpPr>
          <p:cNvPr id="16" name="Textplatzhalter 15">
            <a:extLst>
              <a:ext uri="{FF2B5EF4-FFF2-40B4-BE49-F238E27FC236}">
                <a16:creationId xmlns:a16="http://schemas.microsoft.com/office/drawing/2014/main" id="{2B6F9F97-9056-49BC-8D58-544D699E4BC6}"/>
              </a:ext>
            </a:extLst>
          </p:cNvPr>
          <p:cNvSpPr>
            <a:spLocks noGrp="1"/>
          </p:cNvSpPr>
          <p:nvPr>
            <p:ph type="body" sz="quarter" idx="34"/>
          </p:nvPr>
        </p:nvSpPr>
        <p:spPr/>
        <p:txBody>
          <a:bodyPr/>
          <a:lstStyle/>
          <a:p>
            <a:endParaRPr lang="de-DE"/>
          </a:p>
        </p:txBody>
      </p:sp>
      <p:sp>
        <p:nvSpPr>
          <p:cNvPr id="17" name="Textplatzhalter 16">
            <a:extLst>
              <a:ext uri="{FF2B5EF4-FFF2-40B4-BE49-F238E27FC236}">
                <a16:creationId xmlns:a16="http://schemas.microsoft.com/office/drawing/2014/main" id="{9B452421-EEC8-474E-BC39-CD5773872C1C}"/>
              </a:ext>
            </a:extLst>
          </p:cNvPr>
          <p:cNvSpPr>
            <a:spLocks noGrp="1"/>
          </p:cNvSpPr>
          <p:nvPr>
            <p:ph type="body" sz="quarter" idx="35"/>
          </p:nvPr>
        </p:nvSpPr>
        <p:spPr/>
        <p:txBody>
          <a:bodyPr/>
          <a:lstStyle/>
          <a:p>
            <a:endParaRPr lang="de-DE"/>
          </a:p>
        </p:txBody>
      </p:sp>
      <p:sp>
        <p:nvSpPr>
          <p:cNvPr id="18" name="Textplatzhalter 17">
            <a:extLst>
              <a:ext uri="{FF2B5EF4-FFF2-40B4-BE49-F238E27FC236}">
                <a16:creationId xmlns:a16="http://schemas.microsoft.com/office/drawing/2014/main" id="{50A71AE5-FA5C-4B39-BA2F-BB660CE12E4C}"/>
              </a:ext>
            </a:extLst>
          </p:cNvPr>
          <p:cNvSpPr>
            <a:spLocks noGrp="1"/>
          </p:cNvSpPr>
          <p:nvPr>
            <p:ph type="body" sz="quarter" idx="36"/>
          </p:nvPr>
        </p:nvSpPr>
        <p:spPr/>
        <p:txBody>
          <a:bodyPr/>
          <a:lstStyle/>
          <a:p>
            <a:endParaRPr lang="de-DE"/>
          </a:p>
        </p:txBody>
      </p:sp>
      <p:sp>
        <p:nvSpPr>
          <p:cNvPr id="19" name="Textplatzhalter 18">
            <a:extLst>
              <a:ext uri="{FF2B5EF4-FFF2-40B4-BE49-F238E27FC236}">
                <a16:creationId xmlns:a16="http://schemas.microsoft.com/office/drawing/2014/main" id="{9BB52BF0-E2D9-47C3-8C2B-2871CFC89947}"/>
              </a:ext>
            </a:extLst>
          </p:cNvPr>
          <p:cNvSpPr>
            <a:spLocks noGrp="1"/>
          </p:cNvSpPr>
          <p:nvPr>
            <p:ph type="body" sz="quarter" idx="37"/>
          </p:nvPr>
        </p:nvSpPr>
        <p:spPr/>
        <p:txBody>
          <a:bodyPr/>
          <a:lstStyle/>
          <a:p>
            <a:endParaRPr lang="de-DE"/>
          </a:p>
        </p:txBody>
      </p:sp>
      <p:sp>
        <p:nvSpPr>
          <p:cNvPr id="20" name="Textplatzhalter 19">
            <a:extLst>
              <a:ext uri="{FF2B5EF4-FFF2-40B4-BE49-F238E27FC236}">
                <a16:creationId xmlns:a16="http://schemas.microsoft.com/office/drawing/2014/main" id="{6961D1F0-D35E-4B4E-83E9-19B386B244B6}"/>
              </a:ext>
            </a:extLst>
          </p:cNvPr>
          <p:cNvSpPr>
            <a:spLocks noGrp="1"/>
          </p:cNvSpPr>
          <p:nvPr>
            <p:ph type="body" sz="quarter" idx="38"/>
          </p:nvPr>
        </p:nvSpPr>
        <p:spPr/>
        <p:txBody>
          <a:bodyPr/>
          <a:lstStyle/>
          <a:p>
            <a:endParaRPr lang="de-DE"/>
          </a:p>
        </p:txBody>
      </p:sp>
      <p:sp>
        <p:nvSpPr>
          <p:cNvPr id="21" name="Textplatzhalter 20">
            <a:extLst>
              <a:ext uri="{FF2B5EF4-FFF2-40B4-BE49-F238E27FC236}">
                <a16:creationId xmlns:a16="http://schemas.microsoft.com/office/drawing/2014/main" id="{338B3EBD-DA93-41A4-823B-E98C28CD6127}"/>
              </a:ext>
            </a:extLst>
          </p:cNvPr>
          <p:cNvSpPr>
            <a:spLocks noGrp="1"/>
          </p:cNvSpPr>
          <p:nvPr>
            <p:ph type="body" sz="quarter" idx="39"/>
          </p:nvPr>
        </p:nvSpPr>
        <p:spPr/>
        <p:txBody>
          <a:bodyPr/>
          <a:lstStyle/>
          <a:p>
            <a:endParaRPr lang="de-DE"/>
          </a:p>
        </p:txBody>
      </p:sp>
      <p:sp>
        <p:nvSpPr>
          <p:cNvPr id="22" name="Textplatzhalter 21">
            <a:extLst>
              <a:ext uri="{FF2B5EF4-FFF2-40B4-BE49-F238E27FC236}">
                <a16:creationId xmlns:a16="http://schemas.microsoft.com/office/drawing/2014/main" id="{2760D4BB-EF94-4912-8761-FDBCDCEE2DF1}"/>
              </a:ext>
            </a:extLst>
          </p:cNvPr>
          <p:cNvSpPr>
            <a:spLocks noGrp="1"/>
          </p:cNvSpPr>
          <p:nvPr>
            <p:ph type="body" sz="quarter" idx="40"/>
          </p:nvPr>
        </p:nvSpPr>
        <p:spPr/>
        <p:txBody>
          <a:bodyPr/>
          <a:lstStyle/>
          <a:p>
            <a:endParaRPr lang="de-DE"/>
          </a:p>
        </p:txBody>
      </p:sp>
      <p:sp>
        <p:nvSpPr>
          <p:cNvPr id="23" name="Textplatzhalter 22">
            <a:extLst>
              <a:ext uri="{FF2B5EF4-FFF2-40B4-BE49-F238E27FC236}">
                <a16:creationId xmlns:a16="http://schemas.microsoft.com/office/drawing/2014/main" id="{E1419F7E-47A7-41C9-A6E5-41D38E514708}"/>
              </a:ext>
            </a:extLst>
          </p:cNvPr>
          <p:cNvSpPr>
            <a:spLocks noGrp="1"/>
          </p:cNvSpPr>
          <p:nvPr>
            <p:ph type="body" sz="quarter" idx="41"/>
          </p:nvPr>
        </p:nvSpPr>
        <p:spPr/>
        <p:txBody>
          <a:bodyPr/>
          <a:lstStyle/>
          <a:p>
            <a:endParaRPr lang="de-DE"/>
          </a:p>
        </p:txBody>
      </p:sp>
      <p:sp>
        <p:nvSpPr>
          <p:cNvPr id="24" name="Textplatzhalter 23">
            <a:extLst>
              <a:ext uri="{FF2B5EF4-FFF2-40B4-BE49-F238E27FC236}">
                <a16:creationId xmlns:a16="http://schemas.microsoft.com/office/drawing/2014/main" id="{B5A1FD5D-2FF2-419C-8F15-D026F9A8E040}"/>
              </a:ext>
            </a:extLst>
          </p:cNvPr>
          <p:cNvSpPr>
            <a:spLocks noGrp="1"/>
          </p:cNvSpPr>
          <p:nvPr>
            <p:ph type="body" sz="quarter" idx="42"/>
          </p:nvPr>
        </p:nvSpPr>
        <p:spPr/>
        <p:txBody>
          <a:bodyPr/>
          <a:lstStyle/>
          <a:p>
            <a:endParaRPr lang="de-DE"/>
          </a:p>
        </p:txBody>
      </p:sp>
      <p:sp>
        <p:nvSpPr>
          <p:cNvPr id="25" name="Textplatzhalter 24">
            <a:extLst>
              <a:ext uri="{FF2B5EF4-FFF2-40B4-BE49-F238E27FC236}">
                <a16:creationId xmlns:a16="http://schemas.microsoft.com/office/drawing/2014/main" id="{F7F1F272-217D-4C8E-9D0F-F10CE247B5E6}"/>
              </a:ext>
            </a:extLst>
          </p:cNvPr>
          <p:cNvSpPr>
            <a:spLocks noGrp="1"/>
          </p:cNvSpPr>
          <p:nvPr>
            <p:ph type="body" sz="quarter" idx="43"/>
          </p:nvPr>
        </p:nvSpPr>
        <p:spPr/>
        <p:txBody>
          <a:bodyPr/>
          <a:lstStyle/>
          <a:p>
            <a:endParaRPr lang="de-DE"/>
          </a:p>
        </p:txBody>
      </p:sp>
      <p:sp>
        <p:nvSpPr>
          <p:cNvPr id="26" name="Textplatzhalter 25">
            <a:extLst>
              <a:ext uri="{FF2B5EF4-FFF2-40B4-BE49-F238E27FC236}">
                <a16:creationId xmlns:a16="http://schemas.microsoft.com/office/drawing/2014/main" id="{FA3166F4-A420-4490-8B56-EB52BD37BFB2}"/>
              </a:ext>
            </a:extLst>
          </p:cNvPr>
          <p:cNvSpPr>
            <a:spLocks noGrp="1"/>
          </p:cNvSpPr>
          <p:nvPr>
            <p:ph type="body" sz="quarter" idx="44"/>
          </p:nvPr>
        </p:nvSpPr>
        <p:spPr/>
        <p:txBody>
          <a:bodyPr/>
          <a:lstStyle/>
          <a:p>
            <a:endParaRPr lang="de-DE"/>
          </a:p>
        </p:txBody>
      </p:sp>
      <p:sp>
        <p:nvSpPr>
          <p:cNvPr id="27" name="Textplatzhalter 26">
            <a:extLst>
              <a:ext uri="{FF2B5EF4-FFF2-40B4-BE49-F238E27FC236}">
                <a16:creationId xmlns:a16="http://schemas.microsoft.com/office/drawing/2014/main" id="{8C1ECE3F-CADC-4A0A-93DA-D2C9FF7281B2}"/>
              </a:ext>
            </a:extLst>
          </p:cNvPr>
          <p:cNvSpPr>
            <a:spLocks noGrp="1"/>
          </p:cNvSpPr>
          <p:nvPr>
            <p:ph type="body" sz="quarter" idx="45"/>
          </p:nvPr>
        </p:nvSpPr>
        <p:spPr/>
        <p:txBody>
          <a:bodyPr/>
          <a:lstStyle/>
          <a:p>
            <a:endParaRPr lang="de-DE"/>
          </a:p>
        </p:txBody>
      </p:sp>
      <p:sp>
        <p:nvSpPr>
          <p:cNvPr id="28" name="Textplatzhalter 27">
            <a:extLst>
              <a:ext uri="{FF2B5EF4-FFF2-40B4-BE49-F238E27FC236}">
                <a16:creationId xmlns:a16="http://schemas.microsoft.com/office/drawing/2014/main" id="{77C389DC-8AA2-42C1-99E4-0245FC3A45D5}"/>
              </a:ext>
            </a:extLst>
          </p:cNvPr>
          <p:cNvSpPr>
            <a:spLocks noGrp="1"/>
          </p:cNvSpPr>
          <p:nvPr>
            <p:ph type="body" sz="quarter" idx="46"/>
          </p:nvPr>
        </p:nvSpPr>
        <p:spPr/>
        <p:txBody>
          <a:bodyPr/>
          <a:lstStyle/>
          <a:p>
            <a:endParaRPr lang="de-DE"/>
          </a:p>
        </p:txBody>
      </p:sp>
      <p:sp>
        <p:nvSpPr>
          <p:cNvPr id="29" name="Textplatzhalter 28">
            <a:extLst>
              <a:ext uri="{FF2B5EF4-FFF2-40B4-BE49-F238E27FC236}">
                <a16:creationId xmlns:a16="http://schemas.microsoft.com/office/drawing/2014/main" id="{7405C99F-3929-4187-BECE-B716A2A750F6}"/>
              </a:ext>
            </a:extLst>
          </p:cNvPr>
          <p:cNvSpPr>
            <a:spLocks noGrp="1"/>
          </p:cNvSpPr>
          <p:nvPr>
            <p:ph type="body" sz="quarter" idx="47"/>
          </p:nvPr>
        </p:nvSpPr>
        <p:spPr/>
        <p:txBody>
          <a:bodyPr/>
          <a:lstStyle/>
          <a:p>
            <a:endParaRPr lang="de-DE"/>
          </a:p>
        </p:txBody>
      </p:sp>
      <p:sp>
        <p:nvSpPr>
          <p:cNvPr id="30" name="Textplatzhalter 29">
            <a:extLst>
              <a:ext uri="{FF2B5EF4-FFF2-40B4-BE49-F238E27FC236}">
                <a16:creationId xmlns:a16="http://schemas.microsoft.com/office/drawing/2014/main" id="{92A0ABBC-AA14-430A-A046-E086745233C5}"/>
              </a:ext>
            </a:extLst>
          </p:cNvPr>
          <p:cNvSpPr>
            <a:spLocks noGrp="1"/>
          </p:cNvSpPr>
          <p:nvPr>
            <p:ph type="body" sz="quarter" idx="48"/>
          </p:nvPr>
        </p:nvSpPr>
        <p:spPr/>
        <p:txBody>
          <a:bodyPr/>
          <a:lstStyle/>
          <a:p>
            <a:endParaRPr lang="de-DE"/>
          </a:p>
        </p:txBody>
      </p:sp>
      <p:sp>
        <p:nvSpPr>
          <p:cNvPr id="31" name="Textplatzhalter 30">
            <a:extLst>
              <a:ext uri="{FF2B5EF4-FFF2-40B4-BE49-F238E27FC236}">
                <a16:creationId xmlns:a16="http://schemas.microsoft.com/office/drawing/2014/main" id="{D871C974-8FF2-44FB-B6CC-42221D5E564D}"/>
              </a:ext>
            </a:extLst>
          </p:cNvPr>
          <p:cNvSpPr>
            <a:spLocks noGrp="1"/>
          </p:cNvSpPr>
          <p:nvPr>
            <p:ph type="body" sz="quarter" idx="49"/>
          </p:nvPr>
        </p:nvSpPr>
        <p:spPr/>
        <p:txBody>
          <a:bodyPr/>
          <a:lstStyle/>
          <a:p>
            <a:endParaRPr lang="de-DE"/>
          </a:p>
        </p:txBody>
      </p:sp>
      <p:sp>
        <p:nvSpPr>
          <p:cNvPr id="32" name="Textplatzhalter 31">
            <a:extLst>
              <a:ext uri="{FF2B5EF4-FFF2-40B4-BE49-F238E27FC236}">
                <a16:creationId xmlns:a16="http://schemas.microsoft.com/office/drawing/2014/main" id="{C65E70B4-21C6-4EC8-BE7C-F8A7286F1648}"/>
              </a:ext>
            </a:extLst>
          </p:cNvPr>
          <p:cNvSpPr>
            <a:spLocks noGrp="1"/>
          </p:cNvSpPr>
          <p:nvPr>
            <p:ph type="body" sz="quarter" idx="50"/>
          </p:nvPr>
        </p:nvSpPr>
        <p:spPr/>
        <p:txBody>
          <a:bodyPr/>
          <a:lstStyle/>
          <a:p>
            <a:endParaRPr lang="de-DE"/>
          </a:p>
        </p:txBody>
      </p:sp>
    </p:spTree>
    <p:extLst>
      <p:ext uri="{BB962C8B-B14F-4D97-AF65-F5344CB8AC3E}">
        <p14:creationId xmlns:p14="http://schemas.microsoft.com/office/powerpoint/2010/main" val="432644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042C49F-0D14-4EBE-BB8C-16CD3C556C12}"/>
              </a:ext>
            </a:extLst>
          </p:cNvPr>
          <p:cNvSpPr>
            <a:spLocks noGrp="1"/>
          </p:cNvSpPr>
          <p:nvPr>
            <p:ph type="body" sz="quarter" idx="39"/>
          </p:nvPr>
        </p:nvSpPr>
        <p:spPr/>
        <p:txBody>
          <a:bodyPr/>
          <a:lstStyle/>
          <a:p>
            <a:endParaRPr lang="de-DE"/>
          </a:p>
        </p:txBody>
      </p:sp>
      <p:sp>
        <p:nvSpPr>
          <p:cNvPr id="3" name="Textplatzhalter 2">
            <a:extLst>
              <a:ext uri="{FF2B5EF4-FFF2-40B4-BE49-F238E27FC236}">
                <a16:creationId xmlns:a16="http://schemas.microsoft.com/office/drawing/2014/main" id="{3DE6FA63-8124-4E6C-81B2-635C7BFACFF9}"/>
              </a:ext>
            </a:extLst>
          </p:cNvPr>
          <p:cNvSpPr>
            <a:spLocks noGrp="1"/>
          </p:cNvSpPr>
          <p:nvPr>
            <p:ph type="body" sz="quarter" idx="40"/>
          </p:nvPr>
        </p:nvSpPr>
        <p:spPr/>
        <p:txBody>
          <a:bodyPr/>
          <a:lstStyle/>
          <a:p>
            <a:endParaRPr lang="de-DE"/>
          </a:p>
        </p:txBody>
      </p:sp>
      <p:sp>
        <p:nvSpPr>
          <p:cNvPr id="4" name="Textplatzhalter 3">
            <a:extLst>
              <a:ext uri="{FF2B5EF4-FFF2-40B4-BE49-F238E27FC236}">
                <a16:creationId xmlns:a16="http://schemas.microsoft.com/office/drawing/2014/main" id="{39B05801-A975-42A8-AE7F-FE13049ED3A2}"/>
              </a:ext>
            </a:extLst>
          </p:cNvPr>
          <p:cNvSpPr>
            <a:spLocks noGrp="1"/>
          </p:cNvSpPr>
          <p:nvPr>
            <p:ph type="body" sz="quarter" idx="41"/>
          </p:nvPr>
        </p:nvSpPr>
        <p:spPr/>
        <p:txBody>
          <a:bodyPr/>
          <a:lstStyle/>
          <a:p>
            <a:endParaRPr lang="de-DE"/>
          </a:p>
        </p:txBody>
      </p:sp>
      <p:sp>
        <p:nvSpPr>
          <p:cNvPr id="5" name="Textplatzhalter 4">
            <a:extLst>
              <a:ext uri="{FF2B5EF4-FFF2-40B4-BE49-F238E27FC236}">
                <a16:creationId xmlns:a16="http://schemas.microsoft.com/office/drawing/2014/main" id="{5C6F8D41-5014-4EA6-8709-F63A75CC9F9C}"/>
              </a:ext>
            </a:extLst>
          </p:cNvPr>
          <p:cNvSpPr>
            <a:spLocks noGrp="1"/>
          </p:cNvSpPr>
          <p:nvPr>
            <p:ph type="body" sz="quarter" idx="42"/>
          </p:nvPr>
        </p:nvSpPr>
        <p:spPr/>
        <p:txBody>
          <a:bodyPr/>
          <a:lstStyle/>
          <a:p>
            <a:endParaRPr lang="de-DE"/>
          </a:p>
        </p:txBody>
      </p:sp>
      <p:sp>
        <p:nvSpPr>
          <p:cNvPr id="6" name="Textplatzhalter 5">
            <a:extLst>
              <a:ext uri="{FF2B5EF4-FFF2-40B4-BE49-F238E27FC236}">
                <a16:creationId xmlns:a16="http://schemas.microsoft.com/office/drawing/2014/main" id="{F80383DC-0CD0-4DA9-B77A-F92A539DE5D3}"/>
              </a:ext>
            </a:extLst>
          </p:cNvPr>
          <p:cNvSpPr>
            <a:spLocks noGrp="1"/>
          </p:cNvSpPr>
          <p:nvPr>
            <p:ph type="body" sz="quarter" idx="43"/>
          </p:nvPr>
        </p:nvSpPr>
        <p:spPr/>
        <p:txBody>
          <a:bodyPr/>
          <a:lstStyle/>
          <a:p>
            <a:endParaRPr lang="de-DE"/>
          </a:p>
        </p:txBody>
      </p:sp>
      <p:sp>
        <p:nvSpPr>
          <p:cNvPr id="7" name="Textplatzhalter 6">
            <a:extLst>
              <a:ext uri="{FF2B5EF4-FFF2-40B4-BE49-F238E27FC236}">
                <a16:creationId xmlns:a16="http://schemas.microsoft.com/office/drawing/2014/main" id="{9E730C93-88D8-46F2-92B9-88A65ED7003C}"/>
              </a:ext>
            </a:extLst>
          </p:cNvPr>
          <p:cNvSpPr>
            <a:spLocks noGrp="1"/>
          </p:cNvSpPr>
          <p:nvPr>
            <p:ph type="body" sz="quarter" idx="44"/>
          </p:nvPr>
        </p:nvSpPr>
        <p:spPr/>
        <p:txBody>
          <a:bodyPr/>
          <a:lstStyle/>
          <a:p>
            <a:endParaRPr lang="de-DE"/>
          </a:p>
        </p:txBody>
      </p:sp>
      <p:sp>
        <p:nvSpPr>
          <p:cNvPr id="8" name="Textplatzhalter 7">
            <a:extLst>
              <a:ext uri="{FF2B5EF4-FFF2-40B4-BE49-F238E27FC236}">
                <a16:creationId xmlns:a16="http://schemas.microsoft.com/office/drawing/2014/main" id="{668C9748-308F-436A-B5D3-73DC77B4EB5A}"/>
              </a:ext>
            </a:extLst>
          </p:cNvPr>
          <p:cNvSpPr>
            <a:spLocks noGrp="1"/>
          </p:cNvSpPr>
          <p:nvPr>
            <p:ph type="body" sz="quarter" idx="12"/>
          </p:nvPr>
        </p:nvSpPr>
        <p:spPr/>
        <p:txBody>
          <a:bodyPr/>
          <a:lstStyle/>
          <a:p>
            <a:endParaRPr lang="de-DE"/>
          </a:p>
        </p:txBody>
      </p:sp>
      <p:sp>
        <p:nvSpPr>
          <p:cNvPr id="9" name="Textplatzhalter 8">
            <a:extLst>
              <a:ext uri="{FF2B5EF4-FFF2-40B4-BE49-F238E27FC236}">
                <a16:creationId xmlns:a16="http://schemas.microsoft.com/office/drawing/2014/main" id="{47EA2CBC-AFCE-4526-A2BE-5C2DAF6ACE9B}"/>
              </a:ext>
            </a:extLst>
          </p:cNvPr>
          <p:cNvSpPr>
            <a:spLocks noGrp="1"/>
          </p:cNvSpPr>
          <p:nvPr>
            <p:ph type="body" sz="quarter" idx="13"/>
          </p:nvPr>
        </p:nvSpPr>
        <p:spPr/>
        <p:txBody>
          <a:bodyPr/>
          <a:lstStyle/>
          <a:p>
            <a:endParaRPr lang="de-DE"/>
          </a:p>
        </p:txBody>
      </p:sp>
      <p:sp>
        <p:nvSpPr>
          <p:cNvPr id="10" name="Textplatzhalter 9">
            <a:extLst>
              <a:ext uri="{FF2B5EF4-FFF2-40B4-BE49-F238E27FC236}">
                <a16:creationId xmlns:a16="http://schemas.microsoft.com/office/drawing/2014/main" id="{A5DD4694-41F4-48E7-9F19-CFE16C45C634}"/>
              </a:ext>
            </a:extLst>
          </p:cNvPr>
          <p:cNvSpPr>
            <a:spLocks noGrp="1"/>
          </p:cNvSpPr>
          <p:nvPr>
            <p:ph type="body" sz="quarter" idx="14"/>
          </p:nvPr>
        </p:nvSpPr>
        <p:spPr/>
        <p:txBody>
          <a:bodyPr/>
          <a:lstStyle/>
          <a:p>
            <a:endParaRPr lang="de-DE"/>
          </a:p>
        </p:txBody>
      </p:sp>
      <p:sp>
        <p:nvSpPr>
          <p:cNvPr id="11" name="Textplatzhalter 10">
            <a:extLst>
              <a:ext uri="{FF2B5EF4-FFF2-40B4-BE49-F238E27FC236}">
                <a16:creationId xmlns:a16="http://schemas.microsoft.com/office/drawing/2014/main" id="{47F44B33-6C45-49B2-8BA0-B45C05DCD64E}"/>
              </a:ext>
            </a:extLst>
          </p:cNvPr>
          <p:cNvSpPr>
            <a:spLocks noGrp="1"/>
          </p:cNvSpPr>
          <p:nvPr>
            <p:ph type="body" sz="quarter" idx="15"/>
          </p:nvPr>
        </p:nvSpPr>
        <p:spPr/>
        <p:txBody>
          <a:bodyPr/>
          <a:lstStyle/>
          <a:p>
            <a:endParaRPr lang="de-DE"/>
          </a:p>
        </p:txBody>
      </p:sp>
      <p:sp>
        <p:nvSpPr>
          <p:cNvPr id="12" name="Textplatzhalter 11">
            <a:extLst>
              <a:ext uri="{FF2B5EF4-FFF2-40B4-BE49-F238E27FC236}">
                <a16:creationId xmlns:a16="http://schemas.microsoft.com/office/drawing/2014/main" id="{637C5452-EA34-4785-923D-064FF7A8EE5B}"/>
              </a:ext>
            </a:extLst>
          </p:cNvPr>
          <p:cNvSpPr>
            <a:spLocks noGrp="1"/>
          </p:cNvSpPr>
          <p:nvPr>
            <p:ph type="body" sz="quarter" idx="16"/>
          </p:nvPr>
        </p:nvSpPr>
        <p:spPr/>
        <p:txBody>
          <a:bodyPr/>
          <a:lstStyle/>
          <a:p>
            <a:endParaRPr lang="de-DE"/>
          </a:p>
        </p:txBody>
      </p:sp>
      <p:sp>
        <p:nvSpPr>
          <p:cNvPr id="13" name="Textplatzhalter 12">
            <a:extLst>
              <a:ext uri="{FF2B5EF4-FFF2-40B4-BE49-F238E27FC236}">
                <a16:creationId xmlns:a16="http://schemas.microsoft.com/office/drawing/2014/main" id="{0A5B780D-BFF2-4D79-BA55-8C36C042F91B}"/>
              </a:ext>
            </a:extLst>
          </p:cNvPr>
          <p:cNvSpPr>
            <a:spLocks noGrp="1"/>
          </p:cNvSpPr>
          <p:nvPr>
            <p:ph type="body" sz="quarter" idx="17"/>
          </p:nvPr>
        </p:nvSpPr>
        <p:spPr/>
        <p:txBody>
          <a:bodyPr/>
          <a:lstStyle/>
          <a:p>
            <a:endParaRPr lang="de-DE"/>
          </a:p>
        </p:txBody>
      </p:sp>
      <p:sp>
        <p:nvSpPr>
          <p:cNvPr id="14" name="Textplatzhalter 13">
            <a:extLst>
              <a:ext uri="{FF2B5EF4-FFF2-40B4-BE49-F238E27FC236}">
                <a16:creationId xmlns:a16="http://schemas.microsoft.com/office/drawing/2014/main" id="{F804E792-2F36-4C01-9DE7-F0A71132963A}"/>
              </a:ext>
            </a:extLst>
          </p:cNvPr>
          <p:cNvSpPr>
            <a:spLocks noGrp="1"/>
          </p:cNvSpPr>
          <p:nvPr>
            <p:ph type="body" sz="quarter" idx="18"/>
          </p:nvPr>
        </p:nvSpPr>
        <p:spPr/>
        <p:txBody>
          <a:bodyPr/>
          <a:lstStyle/>
          <a:p>
            <a:endParaRPr lang="de-DE"/>
          </a:p>
        </p:txBody>
      </p:sp>
      <p:sp>
        <p:nvSpPr>
          <p:cNvPr id="15" name="Textplatzhalter 14">
            <a:extLst>
              <a:ext uri="{FF2B5EF4-FFF2-40B4-BE49-F238E27FC236}">
                <a16:creationId xmlns:a16="http://schemas.microsoft.com/office/drawing/2014/main" id="{4A432BCC-9A55-4D78-B01E-13C8A0EB2DC1}"/>
              </a:ext>
            </a:extLst>
          </p:cNvPr>
          <p:cNvSpPr>
            <a:spLocks noGrp="1"/>
          </p:cNvSpPr>
          <p:nvPr>
            <p:ph type="body" sz="quarter" idx="19"/>
          </p:nvPr>
        </p:nvSpPr>
        <p:spPr/>
        <p:txBody>
          <a:bodyPr/>
          <a:lstStyle/>
          <a:p>
            <a:endParaRPr lang="de-DE"/>
          </a:p>
        </p:txBody>
      </p:sp>
      <p:sp>
        <p:nvSpPr>
          <p:cNvPr id="16" name="Textplatzhalter 15">
            <a:extLst>
              <a:ext uri="{FF2B5EF4-FFF2-40B4-BE49-F238E27FC236}">
                <a16:creationId xmlns:a16="http://schemas.microsoft.com/office/drawing/2014/main" id="{18C968E1-3C6A-4E61-BCA2-9B2C43E39B5C}"/>
              </a:ext>
            </a:extLst>
          </p:cNvPr>
          <p:cNvSpPr>
            <a:spLocks noGrp="1"/>
          </p:cNvSpPr>
          <p:nvPr>
            <p:ph type="body" sz="quarter" idx="21"/>
          </p:nvPr>
        </p:nvSpPr>
        <p:spPr/>
        <p:txBody>
          <a:bodyPr/>
          <a:lstStyle/>
          <a:p>
            <a:endParaRPr lang="de-DE"/>
          </a:p>
        </p:txBody>
      </p:sp>
      <p:sp>
        <p:nvSpPr>
          <p:cNvPr id="17" name="Textplatzhalter 16">
            <a:extLst>
              <a:ext uri="{FF2B5EF4-FFF2-40B4-BE49-F238E27FC236}">
                <a16:creationId xmlns:a16="http://schemas.microsoft.com/office/drawing/2014/main" id="{860ACD9C-D3DD-45B7-B33C-3260810EA496}"/>
              </a:ext>
            </a:extLst>
          </p:cNvPr>
          <p:cNvSpPr>
            <a:spLocks noGrp="1"/>
          </p:cNvSpPr>
          <p:nvPr>
            <p:ph type="body" sz="quarter" idx="22"/>
          </p:nvPr>
        </p:nvSpPr>
        <p:spPr/>
        <p:txBody>
          <a:bodyPr/>
          <a:lstStyle/>
          <a:p>
            <a:endParaRPr lang="de-DE"/>
          </a:p>
        </p:txBody>
      </p:sp>
      <p:sp>
        <p:nvSpPr>
          <p:cNvPr id="18" name="Textplatzhalter 17">
            <a:extLst>
              <a:ext uri="{FF2B5EF4-FFF2-40B4-BE49-F238E27FC236}">
                <a16:creationId xmlns:a16="http://schemas.microsoft.com/office/drawing/2014/main" id="{4690EAFD-2EB9-4876-B54F-D13C6E0B75D2}"/>
              </a:ext>
            </a:extLst>
          </p:cNvPr>
          <p:cNvSpPr>
            <a:spLocks noGrp="1"/>
          </p:cNvSpPr>
          <p:nvPr>
            <p:ph type="body" sz="quarter" idx="23"/>
          </p:nvPr>
        </p:nvSpPr>
        <p:spPr/>
        <p:txBody>
          <a:bodyPr/>
          <a:lstStyle/>
          <a:p>
            <a:endParaRPr lang="de-DE"/>
          </a:p>
        </p:txBody>
      </p:sp>
      <p:sp>
        <p:nvSpPr>
          <p:cNvPr id="19" name="Textplatzhalter 18">
            <a:extLst>
              <a:ext uri="{FF2B5EF4-FFF2-40B4-BE49-F238E27FC236}">
                <a16:creationId xmlns:a16="http://schemas.microsoft.com/office/drawing/2014/main" id="{2D7FB303-921D-4F54-BCD8-BF17D1A3AC42}"/>
              </a:ext>
            </a:extLst>
          </p:cNvPr>
          <p:cNvSpPr>
            <a:spLocks noGrp="1"/>
          </p:cNvSpPr>
          <p:nvPr>
            <p:ph type="body" sz="quarter" idx="25"/>
          </p:nvPr>
        </p:nvSpPr>
        <p:spPr/>
        <p:txBody>
          <a:bodyPr/>
          <a:lstStyle/>
          <a:p>
            <a:endParaRPr lang="de-DE"/>
          </a:p>
        </p:txBody>
      </p:sp>
      <p:sp>
        <p:nvSpPr>
          <p:cNvPr id="20" name="Textplatzhalter 19">
            <a:extLst>
              <a:ext uri="{FF2B5EF4-FFF2-40B4-BE49-F238E27FC236}">
                <a16:creationId xmlns:a16="http://schemas.microsoft.com/office/drawing/2014/main" id="{24924F0B-9F86-45F9-AA28-16FFD1C80C30}"/>
              </a:ext>
            </a:extLst>
          </p:cNvPr>
          <p:cNvSpPr>
            <a:spLocks noGrp="1"/>
          </p:cNvSpPr>
          <p:nvPr>
            <p:ph type="body" sz="quarter" idx="26"/>
          </p:nvPr>
        </p:nvSpPr>
        <p:spPr/>
        <p:txBody>
          <a:bodyPr/>
          <a:lstStyle/>
          <a:p>
            <a:endParaRPr lang="de-DE"/>
          </a:p>
        </p:txBody>
      </p:sp>
      <p:sp>
        <p:nvSpPr>
          <p:cNvPr id="21" name="Textplatzhalter 20">
            <a:extLst>
              <a:ext uri="{FF2B5EF4-FFF2-40B4-BE49-F238E27FC236}">
                <a16:creationId xmlns:a16="http://schemas.microsoft.com/office/drawing/2014/main" id="{EBE518A5-223A-445C-8DD4-F81257440337}"/>
              </a:ext>
            </a:extLst>
          </p:cNvPr>
          <p:cNvSpPr>
            <a:spLocks noGrp="1"/>
          </p:cNvSpPr>
          <p:nvPr>
            <p:ph type="body" sz="quarter" idx="27"/>
          </p:nvPr>
        </p:nvSpPr>
        <p:spPr/>
        <p:txBody>
          <a:bodyPr/>
          <a:lstStyle/>
          <a:p>
            <a:endParaRPr lang="de-DE"/>
          </a:p>
        </p:txBody>
      </p:sp>
      <p:sp>
        <p:nvSpPr>
          <p:cNvPr id="22" name="Textplatzhalter 21">
            <a:extLst>
              <a:ext uri="{FF2B5EF4-FFF2-40B4-BE49-F238E27FC236}">
                <a16:creationId xmlns:a16="http://schemas.microsoft.com/office/drawing/2014/main" id="{799BBFDD-68D8-4ABE-90E6-944C308C17AE}"/>
              </a:ext>
            </a:extLst>
          </p:cNvPr>
          <p:cNvSpPr>
            <a:spLocks noGrp="1"/>
          </p:cNvSpPr>
          <p:nvPr>
            <p:ph type="body" sz="quarter" idx="28"/>
          </p:nvPr>
        </p:nvSpPr>
        <p:spPr/>
        <p:txBody>
          <a:bodyPr/>
          <a:lstStyle/>
          <a:p>
            <a:endParaRPr lang="de-DE"/>
          </a:p>
        </p:txBody>
      </p:sp>
      <p:sp>
        <p:nvSpPr>
          <p:cNvPr id="23" name="Textplatzhalter 22">
            <a:extLst>
              <a:ext uri="{FF2B5EF4-FFF2-40B4-BE49-F238E27FC236}">
                <a16:creationId xmlns:a16="http://schemas.microsoft.com/office/drawing/2014/main" id="{D6DB98BA-408E-4135-8E68-2B62B05D7B48}"/>
              </a:ext>
            </a:extLst>
          </p:cNvPr>
          <p:cNvSpPr>
            <a:spLocks noGrp="1"/>
          </p:cNvSpPr>
          <p:nvPr>
            <p:ph type="body" sz="quarter" idx="29"/>
          </p:nvPr>
        </p:nvSpPr>
        <p:spPr/>
        <p:txBody>
          <a:bodyPr/>
          <a:lstStyle/>
          <a:p>
            <a:endParaRPr lang="de-DE"/>
          </a:p>
        </p:txBody>
      </p:sp>
      <p:sp>
        <p:nvSpPr>
          <p:cNvPr id="24" name="Textplatzhalter 23">
            <a:extLst>
              <a:ext uri="{FF2B5EF4-FFF2-40B4-BE49-F238E27FC236}">
                <a16:creationId xmlns:a16="http://schemas.microsoft.com/office/drawing/2014/main" id="{28189014-F675-4B79-BDB3-1031A27572B3}"/>
              </a:ext>
            </a:extLst>
          </p:cNvPr>
          <p:cNvSpPr>
            <a:spLocks noGrp="1"/>
          </p:cNvSpPr>
          <p:nvPr>
            <p:ph type="body" sz="quarter" idx="30"/>
          </p:nvPr>
        </p:nvSpPr>
        <p:spPr/>
        <p:txBody>
          <a:bodyPr/>
          <a:lstStyle/>
          <a:p>
            <a:endParaRPr lang="de-DE"/>
          </a:p>
        </p:txBody>
      </p:sp>
      <p:sp>
        <p:nvSpPr>
          <p:cNvPr id="25" name="Textplatzhalter 24">
            <a:extLst>
              <a:ext uri="{FF2B5EF4-FFF2-40B4-BE49-F238E27FC236}">
                <a16:creationId xmlns:a16="http://schemas.microsoft.com/office/drawing/2014/main" id="{4DFEB054-E6B7-4335-9208-C7AAEC4042FF}"/>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1442556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9D780-6836-45F4-86D1-BD2B6BAD0CF0}"/>
              </a:ext>
            </a:extLst>
          </p:cNvPr>
          <p:cNvSpPr>
            <a:spLocks noGrp="1"/>
          </p:cNvSpPr>
          <p:nvPr>
            <p:ph type="body" sz="quarter" idx="12"/>
          </p:nvPr>
        </p:nvSpPr>
        <p:spPr/>
        <p:txBody>
          <a:bodyPr/>
          <a:lstStyle/>
          <a:p>
            <a:r>
              <a:rPr lang="de-DE" dirty="0"/>
              <a:t>Add text</a:t>
            </a:r>
          </a:p>
          <a:p>
            <a:endParaRPr lang="de-DE" dirty="0"/>
          </a:p>
        </p:txBody>
      </p:sp>
    </p:spTree>
    <p:extLst>
      <p:ext uri="{BB962C8B-B14F-4D97-AF65-F5344CB8AC3E}">
        <p14:creationId xmlns:p14="http://schemas.microsoft.com/office/powerpoint/2010/main" val="1078700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E3B720-013B-43C9-999C-CF8CC51BD4AA}"/>
              </a:ext>
            </a:extLst>
          </p:cNvPr>
          <p:cNvSpPr>
            <a:spLocks noGrp="1"/>
          </p:cNvSpPr>
          <p:nvPr>
            <p:ph type="body" sz="quarter" idx="10"/>
          </p:nvPr>
        </p:nvSpPr>
        <p:spPr/>
        <p:txBody>
          <a:bodyPr/>
          <a:lstStyle/>
          <a:p>
            <a:endParaRPr lang="de-DE"/>
          </a:p>
        </p:txBody>
      </p:sp>
    </p:spTree>
    <p:extLst>
      <p:ext uri="{BB962C8B-B14F-4D97-AF65-F5344CB8AC3E}">
        <p14:creationId xmlns:p14="http://schemas.microsoft.com/office/powerpoint/2010/main" val="25752278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3" ma:contentTypeDescription="Ein neues Dokument erstellen." ma:contentTypeScope="" ma:versionID="e3df8258adf94bd82e83389d54c3174b">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85430e5713e1182836a3fcd28e5993be"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587F1-CD90-4A2A-AA03-4A2469380955}">
  <ds:schemaRefs>
    <ds:schemaRef ds:uri="be24c730-79ca-4eb5-9fee-26c6c4fc7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790EF64-CF4A-46C1-B9EF-FA443A618A26}">
  <ds:schemaRefs>
    <ds:schemaRef ds:uri="http://schemas.microsoft.com/sharepoint/v3/contenttype/forms"/>
  </ds:schemaRefs>
</ds:datastoreItem>
</file>

<file path=customXml/itemProps3.xml><?xml version="1.0" encoding="utf-8"?>
<ds:datastoreItem xmlns:ds="http://schemas.openxmlformats.org/officeDocument/2006/customXml" ds:itemID="{A3115860-0E2C-45B9-BAE5-95141477149A}">
  <ds:schemaRefs>
    <ds:schemaRef ds:uri="a13041a0-5882-43a7-a09d-61ebda83141c"/>
    <ds:schemaRef ds:uri="be24c730-79ca-4eb5-9fee-26c6c4fc7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39</Words>
  <Application>Microsoft Office PowerPoint</Application>
  <PresentationFormat>Breitbild</PresentationFormat>
  <Paragraphs>15</Paragraphs>
  <Slides>18</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Apercu Pro</vt:lpstr>
      <vt:lpstr>Apercu Pro Light</vt:lpstr>
      <vt:lpstr>Apercu Pro Medium</vt:lpstr>
      <vt:lpstr>Arial</vt:lpstr>
      <vt:lpstr>Calibri</vt:lpstr>
      <vt:lpstr>Calibri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6</cp:revision>
  <dcterms:created xsi:type="dcterms:W3CDTF">2020-07-08T12:31:02Z</dcterms:created>
  <dcterms:modified xsi:type="dcterms:W3CDTF">2022-01-14T12:41:48Z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ies>
</file>