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6"/>
  </p:notesMasterIdLst>
  <p:handoutMasterIdLst>
    <p:handoutMasterId r:id="rId17"/>
  </p:handoutMasterIdLst>
  <p:sldIdLst>
    <p:sldId id="294" r:id="rId7"/>
    <p:sldId id="295" r:id="rId8"/>
    <p:sldId id="301" r:id="rId9"/>
    <p:sldId id="296" r:id="rId10"/>
    <p:sldId id="303" r:id="rId11"/>
    <p:sldId id="298" r:id="rId12"/>
    <p:sldId id="304" r:id="rId13"/>
    <p:sldId id="300" r:id="rId14"/>
    <p:sldId id="299" r:id="rId1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246873"/>
    <a:srgbClr val="001751"/>
    <a:srgbClr val="005284"/>
    <a:srgbClr val="B97F8F"/>
    <a:srgbClr val="4F4F4F"/>
    <a:srgbClr val="017CC1"/>
    <a:srgbClr val="000000"/>
    <a:srgbClr val="F49A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86741-9D00-44DF-8F4F-42B3DF3C25A1}" v="21" dt="2023-07-20T09:51:51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28" y="84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las Brackmann" userId="46f1c102-2fcf-4bcb-b863-2c4e1a51faee" providerId="ADAL" clId="{7E4552CE-4E57-4CDA-A0C7-F9F9DBDC708B}"/>
    <pc:docChg chg="undo custSel modSld modMainMaster">
      <pc:chgData name="Niklas Brackmann" userId="46f1c102-2fcf-4bcb-b863-2c4e1a51faee" providerId="ADAL" clId="{7E4552CE-4E57-4CDA-A0C7-F9F9DBDC708B}" dt="2023-07-11T12:42:41.740" v="214" actId="1076"/>
      <pc:docMkLst>
        <pc:docMk/>
      </pc:docMkLst>
      <pc:sldChg chg="modSp mod">
        <pc:chgData name="Niklas Brackmann" userId="46f1c102-2fcf-4bcb-b863-2c4e1a51faee" providerId="ADAL" clId="{7E4552CE-4E57-4CDA-A0C7-F9F9DBDC708B}" dt="2023-07-11T12:38:52.147" v="170" actId="1076"/>
        <pc:sldMkLst>
          <pc:docMk/>
          <pc:sldMk cId="4222326327" sldId="295"/>
        </pc:sldMkLst>
        <pc:spChg chg="mod">
          <ac:chgData name="Niklas Brackmann" userId="46f1c102-2fcf-4bcb-b863-2c4e1a51faee" providerId="ADAL" clId="{7E4552CE-4E57-4CDA-A0C7-F9F9DBDC708B}" dt="2023-07-11T12:38:52.147" v="170" actId="1076"/>
          <ac:spMkLst>
            <pc:docMk/>
            <pc:sldMk cId="4222326327" sldId="295"/>
            <ac:spMk id="2" creationId="{618C6382-E219-6F5D-4CCD-D28A374C7525}"/>
          </ac:spMkLst>
        </pc:spChg>
      </pc:sldChg>
      <pc:sldMasterChg chg="addSp delSp modSp mod modSldLayout">
        <pc:chgData name="Niklas Brackmann" userId="46f1c102-2fcf-4bcb-b863-2c4e1a51faee" providerId="ADAL" clId="{7E4552CE-4E57-4CDA-A0C7-F9F9DBDC708B}" dt="2023-07-11T12:42:41.740" v="214" actId="1076"/>
        <pc:sldMasterMkLst>
          <pc:docMk/>
          <pc:sldMasterMk cId="3571240666" sldId="2147483730"/>
        </pc:sldMasterMkLst>
        <pc:spChg chg="mod">
          <ac:chgData name="Niklas Brackmann" userId="46f1c102-2fcf-4bcb-b863-2c4e1a51faee" providerId="ADAL" clId="{7E4552CE-4E57-4CDA-A0C7-F9F9DBDC708B}" dt="2023-07-11T12:27:18.726" v="45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add mod">
          <ac:chgData name="Niklas Brackmann" userId="46f1c102-2fcf-4bcb-b863-2c4e1a51faee" providerId="ADAL" clId="{7E4552CE-4E57-4CDA-A0C7-F9F9DBDC708B}" dt="2023-07-11T12:29:43.259" v="53" actId="1076"/>
          <ac:picMkLst>
            <pc:docMk/>
            <pc:sldMasterMk cId="3571240666" sldId="2147483730"/>
            <ac:picMk id="4" creationId="{0224DD94-ED6F-8BA9-FAF1-1A23AFC518DC}"/>
          </ac:picMkLst>
        </pc:picChg>
        <pc:picChg chg="del">
          <ac:chgData name="Niklas Brackmann" userId="46f1c102-2fcf-4bcb-b863-2c4e1a51faee" providerId="ADAL" clId="{7E4552CE-4E57-4CDA-A0C7-F9F9DBDC708B}" dt="2023-07-11T12:27:35.263" v="46" actId="478"/>
          <ac:picMkLst>
            <pc:docMk/>
            <pc:sldMasterMk cId="3571240666" sldId="2147483730"/>
            <ac:picMk id="6" creationId="{0E70F450-7B9C-E701-535A-DD495AFD9BD5}"/>
          </ac:picMkLst>
        </pc:picChg>
        <pc:sldLayoutChg chg="addSp delSp modSp mod">
          <pc:chgData name="Niklas Brackmann" userId="46f1c102-2fcf-4bcb-b863-2c4e1a51faee" providerId="ADAL" clId="{7E4552CE-4E57-4CDA-A0C7-F9F9DBDC708B}" dt="2023-07-11T12:41:35.060" v="202" actId="207"/>
          <pc:sldLayoutMkLst>
            <pc:docMk/>
            <pc:sldMasterMk cId="3571240666" sldId="2147483730"/>
            <pc:sldLayoutMk cId="931680250" sldId="2147483759"/>
          </pc:sldLayoutMkLst>
          <pc:spChg chg="del">
            <ac:chgData name="Niklas Brackmann" userId="46f1c102-2fcf-4bcb-b863-2c4e1a51faee" providerId="ADAL" clId="{7E4552CE-4E57-4CDA-A0C7-F9F9DBDC708B}" dt="2023-07-11T12:40:56.761" v="197" actId="21"/>
            <ac:spMkLst>
              <pc:docMk/>
              <pc:sldMasterMk cId="3571240666" sldId="2147483730"/>
              <pc:sldLayoutMk cId="931680250" sldId="2147483759"/>
              <ac:spMk id="8" creationId="{6BA3C8C5-A0A2-428F-988A-5BC25CC52955}"/>
            </ac:spMkLst>
          </pc:spChg>
          <pc:spChg chg="mod">
            <ac:chgData name="Niklas Brackmann" userId="46f1c102-2fcf-4bcb-b863-2c4e1a51faee" providerId="ADAL" clId="{7E4552CE-4E57-4CDA-A0C7-F9F9DBDC708B}" dt="2023-07-11T12:40:59.337" v="198" actId="1076"/>
            <ac:spMkLst>
              <pc:docMk/>
              <pc:sldMasterMk cId="3571240666" sldId="2147483730"/>
              <pc:sldLayoutMk cId="931680250" sldId="2147483759"/>
              <ac:spMk id="10" creationId="{90EBAD93-E633-40B7-8565-088C474E440A}"/>
            </ac:spMkLst>
          </pc:spChg>
          <pc:spChg chg="mod">
            <ac:chgData name="Niklas Brackmann" userId="46f1c102-2fcf-4bcb-b863-2c4e1a51faee" providerId="ADAL" clId="{7E4552CE-4E57-4CDA-A0C7-F9F9DBDC708B}" dt="2023-07-11T12:41:35.060" v="202" actId="207"/>
            <ac:spMkLst>
              <pc:docMk/>
              <pc:sldMasterMk cId="3571240666" sldId="2147483730"/>
              <pc:sldLayoutMk cId="931680250" sldId="2147483759"/>
              <ac:spMk id="13" creationId="{9F239F00-7B1E-4DEC-AA92-A70B4E9F6EAC}"/>
            </ac:spMkLst>
          </pc:spChg>
          <pc:picChg chg="del">
            <ac:chgData name="Niklas Brackmann" userId="46f1c102-2fcf-4bcb-b863-2c4e1a51faee" providerId="ADAL" clId="{7E4552CE-4E57-4CDA-A0C7-F9F9DBDC708B}" dt="2023-07-11T12:39:57.047" v="175" actId="478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  <pc:picChg chg="add mod">
            <ac:chgData name="Niklas Brackmann" userId="46f1c102-2fcf-4bcb-b863-2c4e1a51faee" providerId="ADAL" clId="{7E4552CE-4E57-4CDA-A0C7-F9F9DBDC708B}" dt="2023-07-11T12:40:19.314" v="189"/>
            <ac:picMkLst>
              <pc:docMk/>
              <pc:sldMasterMk cId="3571240666" sldId="2147483730"/>
              <pc:sldLayoutMk cId="931680250" sldId="2147483759"/>
              <ac:picMk id="3" creationId="{9D83086D-ECBE-1E5F-392C-C61860FF5A19}"/>
            </ac:picMkLst>
          </pc:picChg>
          <pc:picChg chg="del">
            <ac:chgData name="Niklas Brackmann" userId="46f1c102-2fcf-4bcb-b863-2c4e1a51faee" providerId="ADAL" clId="{7E4552CE-4E57-4CDA-A0C7-F9F9DBDC708B}" dt="2023-07-11T12:39:57.811" v="176" actId="478"/>
            <ac:picMkLst>
              <pc:docMk/>
              <pc:sldMasterMk cId="3571240666" sldId="2147483730"/>
              <pc:sldLayoutMk cId="931680250" sldId="2147483759"/>
              <ac:picMk id="4" creationId="{9C581522-629A-3FAC-C019-373060AEDD3D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41:42.879" v="204" actId="207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Niklas Brackmann" userId="46f1c102-2fcf-4bcb-b863-2c4e1a51faee" providerId="ADAL" clId="{7E4552CE-4E57-4CDA-A0C7-F9F9DBDC708B}" dt="2023-07-11T12:41:42.879" v="204" actId="207"/>
            <ac:spMkLst>
              <pc:docMk/>
              <pc:sldMasterMk cId="3571240666" sldId="2147483730"/>
              <pc:sldLayoutMk cId="3494712236" sldId="2147483760"/>
              <ac:spMk id="2" creationId="{BE78DE13-63E2-9E41-3699-165CE6FF35F5}"/>
            </ac:spMkLst>
          </pc:spChg>
          <pc:spChg chg="mod">
            <ac:chgData name="Niklas Brackmann" userId="46f1c102-2fcf-4bcb-b863-2c4e1a51faee" providerId="ADAL" clId="{7E4552CE-4E57-4CDA-A0C7-F9F9DBDC708B}" dt="2023-07-11T12:41:39.198" v="203" actId="207"/>
            <ac:spMkLst>
              <pc:docMk/>
              <pc:sldMasterMk cId="3571240666" sldId="2147483730"/>
              <pc:sldLayoutMk cId="3494712236" sldId="2147483760"/>
              <ac:spMk id="13" creationId="{9F239F00-7B1E-4DEC-AA92-A70B4E9F6EAC}"/>
            </ac:spMkLst>
          </pc:spChg>
          <pc:picChg chg="del">
            <ac:chgData name="Niklas Brackmann" userId="46f1c102-2fcf-4bcb-b863-2c4e1a51faee" providerId="ADAL" clId="{7E4552CE-4E57-4CDA-A0C7-F9F9DBDC708B}" dt="2023-07-11T12:40:00.546" v="178" actId="478"/>
            <ac:picMkLst>
              <pc:docMk/>
              <pc:sldMasterMk cId="3571240666" sldId="2147483730"/>
              <pc:sldLayoutMk cId="3494712236" sldId="2147483760"/>
              <ac:picMk id="4" creationId="{52273408-2895-FE23-EABF-8FD66E86086E}"/>
            </ac:picMkLst>
          </pc:picChg>
          <pc:picChg chg="del">
            <ac:chgData name="Niklas Brackmann" userId="46f1c102-2fcf-4bcb-b863-2c4e1a51faee" providerId="ADAL" clId="{7E4552CE-4E57-4CDA-A0C7-F9F9DBDC708B}" dt="2023-07-11T12:39:59.875" v="177" actId="478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  <pc:picChg chg="add mod">
            <ac:chgData name="Niklas Brackmann" userId="46f1c102-2fcf-4bcb-b863-2c4e1a51faee" providerId="ADAL" clId="{7E4552CE-4E57-4CDA-A0C7-F9F9DBDC708B}" dt="2023-07-11T12:40:23.290" v="190"/>
            <ac:picMkLst>
              <pc:docMk/>
              <pc:sldMasterMk cId="3571240666" sldId="2147483730"/>
              <pc:sldLayoutMk cId="3494712236" sldId="2147483760"/>
              <ac:picMk id="7" creationId="{1DF48453-9195-CC07-2868-4993012A8262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42:41.740" v="214" actId="1076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Niklas Brackmann" userId="46f1c102-2fcf-4bcb-b863-2c4e1a51faee" providerId="ADAL" clId="{7E4552CE-4E57-4CDA-A0C7-F9F9DBDC708B}" dt="2023-07-11T12:41:51.610" v="206" actId="207"/>
            <ac:spMkLst>
              <pc:docMk/>
              <pc:sldMasterMk cId="3571240666" sldId="2147483730"/>
              <pc:sldLayoutMk cId="1849521940" sldId="2147483765"/>
              <ac:spMk id="2" creationId="{D26599BC-E9E6-19A9-D691-6DC8F78CF397}"/>
            </ac:spMkLst>
          </pc:spChg>
          <pc:spChg chg="del">
            <ac:chgData name="Niklas Brackmann" userId="46f1c102-2fcf-4bcb-b863-2c4e1a51faee" providerId="ADAL" clId="{7E4552CE-4E57-4CDA-A0C7-F9F9DBDC708B}" dt="2023-07-11T12:42:39.841" v="213" actId="21"/>
            <ac:spMkLst>
              <pc:docMk/>
              <pc:sldMasterMk cId="3571240666" sldId="2147483730"/>
              <pc:sldLayoutMk cId="1849521940" sldId="2147483765"/>
              <ac:spMk id="8" creationId="{6BA3C8C5-A0A2-428F-988A-5BC25CC52955}"/>
            </ac:spMkLst>
          </pc:spChg>
          <pc:spChg chg="mod">
            <ac:chgData name="Niklas Brackmann" userId="46f1c102-2fcf-4bcb-b863-2c4e1a51faee" providerId="ADAL" clId="{7E4552CE-4E57-4CDA-A0C7-F9F9DBDC708B}" dt="2023-07-11T12:42:41.740" v="214" actId="1076"/>
            <ac:spMkLst>
              <pc:docMk/>
              <pc:sldMasterMk cId="3571240666" sldId="2147483730"/>
              <pc:sldLayoutMk cId="1849521940" sldId="2147483765"/>
              <ac:spMk id="10" creationId="{90EBAD93-E633-40B7-8565-088C474E440A}"/>
            </ac:spMkLst>
          </pc:spChg>
          <pc:picChg chg="del">
            <ac:chgData name="Niklas Brackmann" userId="46f1c102-2fcf-4bcb-b863-2c4e1a51faee" providerId="ADAL" clId="{7E4552CE-4E57-4CDA-A0C7-F9F9DBDC708B}" dt="2023-07-11T12:40:13.184" v="188" actId="478"/>
            <ac:picMkLst>
              <pc:docMk/>
              <pc:sldMasterMk cId="3571240666" sldId="2147483730"/>
              <pc:sldLayoutMk cId="1849521940" sldId="2147483765"/>
              <ac:picMk id="3" creationId="{61362FC8-24BC-8E35-8305-ADE6CA0814E2}"/>
            </ac:picMkLst>
          </pc:picChg>
          <pc:picChg chg="del">
            <ac:chgData name="Niklas Brackmann" userId="46f1c102-2fcf-4bcb-b863-2c4e1a51faee" providerId="ADAL" clId="{7E4552CE-4E57-4CDA-A0C7-F9F9DBDC708B}" dt="2023-07-11T12:40:12.558" v="187" actId="478"/>
            <ac:picMkLst>
              <pc:docMk/>
              <pc:sldMasterMk cId="3571240666" sldId="2147483730"/>
              <pc:sldLayoutMk cId="1849521940" sldId="2147483765"/>
              <ac:picMk id="4" creationId="{4A13D5B8-58EC-4333-6428-EF9A5E72E7C4}"/>
            </ac:picMkLst>
          </pc:picChg>
          <pc:picChg chg="add mod">
            <ac:chgData name="Niklas Brackmann" userId="46f1c102-2fcf-4bcb-b863-2c4e1a51faee" providerId="ADAL" clId="{7E4552CE-4E57-4CDA-A0C7-F9F9DBDC708B}" dt="2023-07-11T12:40:38.900" v="195"/>
            <ac:picMkLst>
              <pc:docMk/>
              <pc:sldMasterMk cId="3571240666" sldId="2147483730"/>
              <pc:sldLayoutMk cId="1849521940" sldId="2147483765"/>
              <ac:picMk id="5" creationId="{E9D3D869-F48E-417F-E425-278A013709B8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42:16.915" v="211" actId="207"/>
          <pc:sldLayoutMkLst>
            <pc:docMk/>
            <pc:sldMasterMk cId="3571240666" sldId="2147483730"/>
            <pc:sldLayoutMk cId="2373750251" sldId="2147483775"/>
          </pc:sldLayoutMkLst>
          <pc:spChg chg="del">
            <ac:chgData name="Niklas Brackmann" userId="46f1c102-2fcf-4bcb-b863-2c4e1a51faee" providerId="ADAL" clId="{7E4552CE-4E57-4CDA-A0C7-F9F9DBDC708B}" dt="2023-07-11T12:41:05.452" v="200" actId="21"/>
            <ac:spMkLst>
              <pc:docMk/>
              <pc:sldMasterMk cId="3571240666" sldId="2147483730"/>
              <pc:sldLayoutMk cId="2373750251" sldId="2147483775"/>
              <ac:spMk id="8" creationId="{6BA3C8C5-A0A2-428F-988A-5BC25CC52955}"/>
            </ac:spMkLst>
          </pc:spChg>
          <pc:spChg chg="mod">
            <ac:chgData name="Niklas Brackmann" userId="46f1c102-2fcf-4bcb-b863-2c4e1a51faee" providerId="ADAL" clId="{7E4552CE-4E57-4CDA-A0C7-F9F9DBDC708B}" dt="2023-07-11T12:41:11.049" v="201" actId="1076"/>
            <ac:spMkLst>
              <pc:docMk/>
              <pc:sldMasterMk cId="3571240666" sldId="2147483730"/>
              <pc:sldLayoutMk cId="2373750251" sldId="2147483775"/>
              <ac:spMk id="10" creationId="{90EBAD93-E633-40B7-8565-088C474E440A}"/>
            </ac:spMkLst>
          </pc:spChg>
          <pc:spChg chg="mod">
            <ac:chgData name="Niklas Brackmann" userId="46f1c102-2fcf-4bcb-b863-2c4e1a51faee" providerId="ADAL" clId="{7E4552CE-4E57-4CDA-A0C7-F9F9DBDC708B}" dt="2023-07-11T12:42:16.915" v="211" actId="207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  <pc:picChg chg="del">
            <ac:chgData name="Niklas Brackmann" userId="46f1c102-2fcf-4bcb-b863-2c4e1a51faee" providerId="ADAL" clId="{7E4552CE-4E57-4CDA-A0C7-F9F9DBDC708B}" dt="2023-07-11T12:40:03.354" v="180" actId="478"/>
            <ac:picMkLst>
              <pc:docMk/>
              <pc:sldMasterMk cId="3571240666" sldId="2147483730"/>
              <pc:sldLayoutMk cId="2373750251" sldId="2147483775"/>
              <ac:picMk id="2" creationId="{DDED9B7E-0324-1DA5-96BA-F5333E7F141A}"/>
            </ac:picMkLst>
          </pc:picChg>
          <pc:picChg chg="del">
            <ac:chgData name="Niklas Brackmann" userId="46f1c102-2fcf-4bcb-b863-2c4e1a51faee" providerId="ADAL" clId="{7E4552CE-4E57-4CDA-A0C7-F9F9DBDC708B}" dt="2023-07-11T12:40:02.724" v="179" actId="478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  <pc:picChg chg="add mod">
            <ac:chgData name="Niklas Brackmann" userId="46f1c102-2fcf-4bcb-b863-2c4e1a51faee" providerId="ADAL" clId="{7E4552CE-4E57-4CDA-A0C7-F9F9DBDC708B}" dt="2023-07-11T12:40:26.256" v="191"/>
            <ac:picMkLst>
              <pc:docMk/>
              <pc:sldMasterMk cId="3571240666" sldId="2147483730"/>
              <pc:sldLayoutMk cId="2373750251" sldId="2147483775"/>
              <ac:picMk id="4" creationId="{BEDE6860-D75C-663F-F99E-9A7A19ED0D1C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42:01.479" v="208" actId="207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klas Brackmann" userId="46f1c102-2fcf-4bcb-b863-2c4e1a51faee" providerId="ADAL" clId="{7E4552CE-4E57-4CDA-A0C7-F9F9DBDC708B}" dt="2023-07-11T12:42:01.479" v="208" actId="207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  <pc:spChg chg="mod">
            <ac:chgData name="Niklas Brackmann" userId="46f1c102-2fcf-4bcb-b863-2c4e1a51faee" providerId="ADAL" clId="{7E4552CE-4E57-4CDA-A0C7-F9F9DBDC708B}" dt="2023-07-11T12:41:58.692" v="207" actId="207"/>
            <ac:spMkLst>
              <pc:docMk/>
              <pc:sldMasterMk cId="3571240666" sldId="2147483730"/>
              <pc:sldLayoutMk cId="3506226774" sldId="2147483828"/>
              <ac:spMk id="13" creationId="{9F239F00-7B1E-4DEC-AA92-A70B4E9F6EAC}"/>
            </ac:spMkLst>
          </pc:spChg>
          <pc:picChg chg="del">
            <ac:chgData name="Niklas Brackmann" userId="46f1c102-2fcf-4bcb-b863-2c4e1a51faee" providerId="ADAL" clId="{7E4552CE-4E57-4CDA-A0C7-F9F9DBDC708B}" dt="2023-07-11T12:40:11.110" v="186" actId="478"/>
            <ac:picMkLst>
              <pc:docMk/>
              <pc:sldMasterMk cId="3571240666" sldId="2147483730"/>
              <pc:sldLayoutMk cId="3506226774" sldId="2147483828"/>
              <ac:picMk id="2" creationId="{0398210B-2C28-EB06-3D22-B6B16378DE54}"/>
            </ac:picMkLst>
          </pc:picChg>
          <pc:picChg chg="del">
            <ac:chgData name="Niklas Brackmann" userId="46f1c102-2fcf-4bcb-b863-2c4e1a51faee" providerId="ADAL" clId="{7E4552CE-4E57-4CDA-A0C7-F9F9DBDC708B}" dt="2023-07-11T12:40:10.492" v="185" actId="478"/>
            <ac:picMkLst>
              <pc:docMk/>
              <pc:sldMasterMk cId="3571240666" sldId="2147483730"/>
              <pc:sldLayoutMk cId="3506226774" sldId="2147483828"/>
              <ac:picMk id="3" creationId="{0181721F-1562-9D6C-9F7A-03555F22B702}"/>
            </ac:picMkLst>
          </pc:picChg>
          <pc:picChg chg="add mod">
            <ac:chgData name="Niklas Brackmann" userId="46f1c102-2fcf-4bcb-b863-2c4e1a51faee" providerId="ADAL" clId="{7E4552CE-4E57-4CDA-A0C7-F9F9DBDC708B}" dt="2023-07-11T12:40:36.410" v="194"/>
            <ac:picMkLst>
              <pc:docMk/>
              <pc:sldMasterMk cId="3571240666" sldId="2147483730"/>
              <pc:sldLayoutMk cId="3506226774" sldId="2147483828"/>
              <ac:picMk id="7" creationId="{BF83B4A5-8F20-0947-2C59-84D4010FDA9F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42:13.182" v="210" actId="207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klas Brackmann" userId="46f1c102-2fcf-4bcb-b863-2c4e1a51faee" providerId="ADAL" clId="{7E4552CE-4E57-4CDA-A0C7-F9F9DBDC708B}" dt="2023-07-11T12:42:13.182" v="210" actId="20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klas Brackmann" userId="46f1c102-2fcf-4bcb-b863-2c4e1a51faee" providerId="ADAL" clId="{7E4552CE-4E57-4CDA-A0C7-F9F9DBDC708B}" dt="2023-07-11T12:42:07.015" v="209" actId="207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  <pc:picChg chg="del">
            <ac:chgData name="Niklas Brackmann" userId="46f1c102-2fcf-4bcb-b863-2c4e1a51faee" providerId="ADAL" clId="{7E4552CE-4E57-4CDA-A0C7-F9F9DBDC708B}" dt="2023-07-11T12:40:08.248" v="184" actId="478"/>
            <ac:picMkLst>
              <pc:docMk/>
              <pc:sldMasterMk cId="3571240666" sldId="2147483730"/>
              <pc:sldLayoutMk cId="3475313848" sldId="2147483855"/>
              <ac:picMk id="2" creationId="{0398210B-2C28-EB06-3D22-B6B16378DE54}"/>
            </ac:picMkLst>
          </pc:picChg>
          <pc:picChg chg="del">
            <ac:chgData name="Niklas Brackmann" userId="46f1c102-2fcf-4bcb-b863-2c4e1a51faee" providerId="ADAL" clId="{7E4552CE-4E57-4CDA-A0C7-F9F9DBDC708B}" dt="2023-07-11T12:40:07.708" v="183" actId="478"/>
            <ac:picMkLst>
              <pc:docMk/>
              <pc:sldMasterMk cId="3571240666" sldId="2147483730"/>
              <pc:sldLayoutMk cId="3475313848" sldId="2147483855"/>
              <ac:picMk id="3" creationId="{FC4204E3-F7B5-CC53-70A5-74E022420396}"/>
            </ac:picMkLst>
          </pc:picChg>
          <pc:picChg chg="add mod">
            <ac:chgData name="Niklas Brackmann" userId="46f1c102-2fcf-4bcb-b863-2c4e1a51faee" providerId="ADAL" clId="{7E4552CE-4E57-4CDA-A0C7-F9F9DBDC708B}" dt="2023-07-11T12:40:29.446" v="192"/>
            <ac:picMkLst>
              <pc:docMk/>
              <pc:sldMasterMk cId="3571240666" sldId="2147483730"/>
              <pc:sldLayoutMk cId="3475313848" sldId="2147483855"/>
              <ac:picMk id="7" creationId="{C4248E21-353A-71C1-0879-656710441572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33:04.233" v="87" actId="1076"/>
          <pc:sldLayoutMkLst>
            <pc:docMk/>
            <pc:sldMasterMk cId="3571240666" sldId="2147483730"/>
            <pc:sldLayoutMk cId="2597973796" sldId="2147483856"/>
          </pc:sldLayoutMkLst>
          <pc:spChg chg="mod">
            <ac:chgData name="Niklas Brackmann" userId="46f1c102-2fcf-4bcb-b863-2c4e1a51faee" providerId="ADAL" clId="{7E4552CE-4E57-4CDA-A0C7-F9F9DBDC708B}" dt="2023-07-11T12:30:49.541" v="55"/>
            <ac:spMkLst>
              <pc:docMk/>
              <pc:sldMasterMk cId="3571240666" sldId="2147483730"/>
              <pc:sldLayoutMk cId="2597973796" sldId="2147483856"/>
              <ac:spMk id="6" creationId="{FA1ECD19-EDD3-83EE-BA66-E99F613E58D3}"/>
            </ac:spMkLst>
          </pc:spChg>
          <pc:spChg chg="mod">
            <ac:chgData name="Niklas Brackmann" userId="46f1c102-2fcf-4bcb-b863-2c4e1a51faee" providerId="ADAL" clId="{7E4552CE-4E57-4CDA-A0C7-F9F9DBDC708B}" dt="2023-07-11T12:30:49.541" v="55"/>
            <ac:spMkLst>
              <pc:docMk/>
              <pc:sldMasterMk cId="3571240666" sldId="2147483730"/>
              <pc:sldLayoutMk cId="2597973796" sldId="2147483856"/>
              <ac:spMk id="10" creationId="{B205C7C2-63EA-82A4-EE92-0AB0460D2B7E}"/>
            </ac:spMkLst>
          </pc:spChg>
          <pc:spChg chg="add mod">
            <ac:chgData name="Niklas Brackmann" userId="46f1c102-2fcf-4bcb-b863-2c4e1a51faee" providerId="ADAL" clId="{7E4552CE-4E57-4CDA-A0C7-F9F9DBDC708B}" dt="2023-07-11T12:33:04.233" v="87" actId="1076"/>
            <ac:spMkLst>
              <pc:docMk/>
              <pc:sldMasterMk cId="3571240666" sldId="2147483730"/>
              <pc:sldLayoutMk cId="2597973796" sldId="2147483856"/>
              <ac:spMk id="11" creationId="{4A84CEC5-B9EF-FEBA-E2AC-E56CDFECDB51}"/>
            </ac:spMkLst>
          </pc:spChg>
          <pc:grpChg chg="add del mod">
            <ac:chgData name="Niklas Brackmann" userId="46f1c102-2fcf-4bcb-b863-2c4e1a51faee" providerId="ADAL" clId="{7E4552CE-4E57-4CDA-A0C7-F9F9DBDC708B}" dt="2023-07-11T12:30:54.357" v="56" actId="478"/>
            <ac:grpSpMkLst>
              <pc:docMk/>
              <pc:sldMasterMk cId="3571240666" sldId="2147483730"/>
              <pc:sldLayoutMk cId="2597973796" sldId="2147483856"/>
              <ac:grpSpMk id="3" creationId="{035B3431-0246-046D-4FA5-77E6327A1072}"/>
            </ac:grpSpMkLst>
          </pc:grpChg>
          <pc:picChg chg="add del">
            <ac:chgData name="Niklas Brackmann" userId="46f1c102-2fcf-4bcb-b863-2c4e1a51faee" providerId="ADAL" clId="{7E4552CE-4E57-4CDA-A0C7-F9F9DBDC708B}" dt="2023-07-11T12:31:48.068" v="59" actId="478"/>
            <ac:picMkLst>
              <pc:docMk/>
              <pc:sldMasterMk cId="3571240666" sldId="2147483730"/>
              <pc:sldLayoutMk cId="2597973796" sldId="2147483856"/>
              <ac:picMk id="7" creationId="{720269B4-D7E2-704C-9A5D-DFD2926FD846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39:04.701" v="174" actId="1076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Niklas Brackmann" userId="46f1c102-2fcf-4bcb-b863-2c4e1a51faee" providerId="ADAL" clId="{7E4552CE-4E57-4CDA-A0C7-F9F9DBDC708B}" dt="2023-07-11T12:37:37.348" v="155" actId="207"/>
            <ac:spMkLst>
              <pc:docMk/>
              <pc:sldMasterMk cId="3571240666" sldId="2147483730"/>
              <pc:sldLayoutMk cId="1721573533" sldId="2147483857"/>
              <ac:spMk id="2" creationId="{D26599BC-E9E6-19A9-D691-6DC8F78CF397}"/>
            </ac:spMkLst>
          </pc:spChg>
          <pc:spChg chg="del">
            <ac:chgData name="Niklas Brackmann" userId="46f1c102-2fcf-4bcb-b863-2c4e1a51faee" providerId="ADAL" clId="{7E4552CE-4E57-4CDA-A0C7-F9F9DBDC708B}" dt="2023-07-11T12:38:57.384" v="172" actId="478"/>
            <ac:spMkLst>
              <pc:docMk/>
              <pc:sldMasterMk cId="3571240666" sldId="2147483730"/>
              <pc:sldLayoutMk cId="1721573533" sldId="2147483857"/>
              <ac:spMk id="8" creationId="{6BA3C8C5-A0A2-428F-988A-5BC25CC52955}"/>
            </ac:spMkLst>
          </pc:spChg>
          <pc:spChg chg="mod">
            <ac:chgData name="Niklas Brackmann" userId="46f1c102-2fcf-4bcb-b863-2c4e1a51faee" providerId="ADAL" clId="{7E4552CE-4E57-4CDA-A0C7-F9F9DBDC708B}" dt="2023-07-11T12:39:04.701" v="174" actId="1076"/>
            <ac:spMkLst>
              <pc:docMk/>
              <pc:sldMasterMk cId="3571240666" sldId="2147483730"/>
              <pc:sldLayoutMk cId="1721573533" sldId="2147483857"/>
              <ac:spMk id="10" creationId="{90EBAD93-E633-40B7-8565-088C474E440A}"/>
            </ac:spMkLst>
          </pc:spChg>
          <pc:spChg chg="mod">
            <ac:chgData name="Niklas Brackmann" userId="46f1c102-2fcf-4bcb-b863-2c4e1a51faee" providerId="ADAL" clId="{7E4552CE-4E57-4CDA-A0C7-F9F9DBDC708B}" dt="2023-07-11T12:38:14.522" v="165" actId="207"/>
            <ac:spMkLst>
              <pc:docMk/>
              <pc:sldMasterMk cId="3571240666" sldId="2147483730"/>
              <pc:sldLayoutMk cId="1721573533" sldId="2147483857"/>
              <ac:spMk id="16" creationId="{6D452DC5-649B-47BE-A54A-5885702B70DA}"/>
            </ac:spMkLst>
          </pc:spChg>
          <pc:spChg chg="mod">
            <ac:chgData name="Niklas Brackmann" userId="46f1c102-2fcf-4bcb-b863-2c4e1a51faee" providerId="ADAL" clId="{7E4552CE-4E57-4CDA-A0C7-F9F9DBDC708B}" dt="2023-07-11T12:38:23.529" v="167" actId="207"/>
            <ac:spMkLst>
              <pc:docMk/>
              <pc:sldMasterMk cId="3571240666" sldId="2147483730"/>
              <pc:sldLayoutMk cId="1721573533" sldId="2147483857"/>
              <ac:spMk id="18" creationId="{448FCA38-B3BF-631D-7343-4D605DC56BED}"/>
            </ac:spMkLst>
          </pc:spChg>
          <pc:spChg chg="mod">
            <ac:chgData name="Niklas Brackmann" userId="46f1c102-2fcf-4bcb-b863-2c4e1a51faee" providerId="ADAL" clId="{7E4552CE-4E57-4CDA-A0C7-F9F9DBDC708B}" dt="2023-07-11T12:35:53.697" v="149" actId="207"/>
            <ac:spMkLst>
              <pc:docMk/>
              <pc:sldMasterMk cId="3571240666" sldId="2147483730"/>
              <pc:sldLayoutMk cId="1721573533" sldId="2147483857"/>
              <ac:spMk id="19" creationId="{5600BDD8-697C-5B8D-32AB-4F682A1E1FEA}"/>
            </ac:spMkLst>
          </pc:spChg>
          <pc:spChg chg="mod">
            <ac:chgData name="Niklas Brackmann" userId="46f1c102-2fcf-4bcb-b863-2c4e1a51faee" providerId="ADAL" clId="{7E4552CE-4E57-4CDA-A0C7-F9F9DBDC708B}" dt="2023-07-11T12:37:49.281" v="159" actId="207"/>
            <ac:spMkLst>
              <pc:docMk/>
              <pc:sldMasterMk cId="3571240666" sldId="2147483730"/>
              <pc:sldLayoutMk cId="1721573533" sldId="2147483857"/>
              <ac:spMk id="20" creationId="{6A3121A7-B121-2B08-EAD2-EEFDBB123A7B}"/>
            </ac:spMkLst>
          </pc:spChg>
          <pc:spChg chg="mod">
            <ac:chgData name="Niklas Brackmann" userId="46f1c102-2fcf-4bcb-b863-2c4e1a51faee" providerId="ADAL" clId="{7E4552CE-4E57-4CDA-A0C7-F9F9DBDC708B}" dt="2023-07-11T12:37:58.427" v="162" actId="207"/>
            <ac:spMkLst>
              <pc:docMk/>
              <pc:sldMasterMk cId="3571240666" sldId="2147483730"/>
              <pc:sldLayoutMk cId="1721573533" sldId="2147483857"/>
              <ac:spMk id="21" creationId="{6B59FA1B-F6F9-1624-8CF5-0BEF92A51809}"/>
            </ac:spMkLst>
          </pc:spChg>
          <pc:spChg chg="mod">
            <ac:chgData name="Niklas Brackmann" userId="46f1c102-2fcf-4bcb-b863-2c4e1a51faee" providerId="ADAL" clId="{7E4552CE-4E57-4CDA-A0C7-F9F9DBDC708B}" dt="2023-07-11T12:38:33.695" v="168" actId="207"/>
            <ac:spMkLst>
              <pc:docMk/>
              <pc:sldMasterMk cId="3571240666" sldId="2147483730"/>
              <pc:sldLayoutMk cId="1721573533" sldId="2147483857"/>
              <ac:spMk id="22" creationId="{D8FC0439-D62E-83FD-CD9D-CBC0FA4D9178}"/>
            </ac:spMkLst>
          </pc:spChg>
          <pc:spChg chg="mod">
            <ac:chgData name="Niklas Brackmann" userId="46f1c102-2fcf-4bcb-b863-2c4e1a51faee" providerId="ADAL" clId="{7E4552CE-4E57-4CDA-A0C7-F9F9DBDC708B}" dt="2023-07-11T12:36:50.885" v="152" actId="207"/>
            <ac:spMkLst>
              <pc:docMk/>
              <pc:sldMasterMk cId="3571240666" sldId="2147483730"/>
              <pc:sldLayoutMk cId="1721573533" sldId="2147483857"/>
              <ac:spMk id="23" creationId="{A4B18670-9595-9DF2-1121-82E552B7045B}"/>
            </ac:spMkLst>
          </pc:spChg>
          <pc:spChg chg="mod">
            <ac:chgData name="Niklas Brackmann" userId="46f1c102-2fcf-4bcb-b863-2c4e1a51faee" providerId="ADAL" clId="{7E4552CE-4E57-4CDA-A0C7-F9F9DBDC708B}" dt="2023-07-11T12:37:52.214" v="160" actId="207"/>
            <ac:spMkLst>
              <pc:docMk/>
              <pc:sldMasterMk cId="3571240666" sldId="2147483730"/>
              <pc:sldLayoutMk cId="1721573533" sldId="2147483857"/>
              <ac:spMk id="24" creationId="{5E21C0ED-C995-C6D9-52F5-AEECB0F24490}"/>
            </ac:spMkLst>
          </pc:spChg>
          <pc:spChg chg="mod">
            <ac:chgData name="Niklas Brackmann" userId="46f1c102-2fcf-4bcb-b863-2c4e1a51faee" providerId="ADAL" clId="{7E4552CE-4E57-4CDA-A0C7-F9F9DBDC708B}" dt="2023-07-11T12:38:01.408" v="163" actId="207"/>
            <ac:spMkLst>
              <pc:docMk/>
              <pc:sldMasterMk cId="3571240666" sldId="2147483730"/>
              <pc:sldLayoutMk cId="1721573533" sldId="2147483857"/>
              <ac:spMk id="25" creationId="{916DCC6E-C829-3CAC-3FCA-59B05631853A}"/>
            </ac:spMkLst>
          </pc:spChg>
          <pc:spChg chg="mod">
            <ac:chgData name="Niklas Brackmann" userId="46f1c102-2fcf-4bcb-b863-2c4e1a51faee" providerId="ADAL" clId="{7E4552CE-4E57-4CDA-A0C7-F9F9DBDC708B}" dt="2023-07-11T12:37:46.040" v="158" actId="207"/>
            <ac:spMkLst>
              <pc:docMk/>
              <pc:sldMasterMk cId="3571240666" sldId="2147483730"/>
              <pc:sldLayoutMk cId="1721573533" sldId="2147483857"/>
              <ac:spMk id="26" creationId="{39A3D609-98B2-5CD6-5463-9CA15B202E37}"/>
            </ac:spMkLst>
          </pc:spChg>
          <pc:spChg chg="mod">
            <ac:chgData name="Niklas Brackmann" userId="46f1c102-2fcf-4bcb-b863-2c4e1a51faee" providerId="ADAL" clId="{7E4552CE-4E57-4CDA-A0C7-F9F9DBDC708B}" dt="2023-07-11T12:37:55.272" v="161" actId="207"/>
            <ac:spMkLst>
              <pc:docMk/>
              <pc:sldMasterMk cId="3571240666" sldId="2147483730"/>
              <pc:sldLayoutMk cId="1721573533" sldId="2147483857"/>
              <ac:spMk id="27" creationId="{8F498108-E6A3-5647-5D8C-FE0ABB348FB4}"/>
            </ac:spMkLst>
          </pc:spChg>
          <pc:spChg chg="mod">
            <ac:chgData name="Niklas Brackmann" userId="46f1c102-2fcf-4bcb-b863-2c4e1a51faee" providerId="ADAL" clId="{7E4552CE-4E57-4CDA-A0C7-F9F9DBDC708B}" dt="2023-07-11T12:38:09.316" v="164" actId="207"/>
            <ac:spMkLst>
              <pc:docMk/>
              <pc:sldMasterMk cId="3571240666" sldId="2147483730"/>
              <pc:sldLayoutMk cId="1721573533" sldId="2147483857"/>
              <ac:spMk id="28" creationId="{32278D17-D2C6-0F02-CDFC-8FB1E4CCF2C7}"/>
            </ac:spMkLst>
          </pc:spChg>
          <pc:spChg chg="mod">
            <ac:chgData name="Niklas Brackmann" userId="46f1c102-2fcf-4bcb-b863-2c4e1a51faee" providerId="ADAL" clId="{7E4552CE-4E57-4CDA-A0C7-F9F9DBDC708B}" dt="2023-07-11T12:38:17.601" v="166" actId="207"/>
            <ac:spMkLst>
              <pc:docMk/>
              <pc:sldMasterMk cId="3571240666" sldId="2147483730"/>
              <pc:sldLayoutMk cId="1721573533" sldId="2147483857"/>
              <ac:spMk id="29" creationId="{5D71F2C3-3214-C6C0-E6A8-69A274B8BCC8}"/>
            </ac:spMkLst>
          </pc:spChg>
          <pc:spChg chg="add del">
            <ac:chgData name="Niklas Brackmann" userId="46f1c102-2fcf-4bcb-b863-2c4e1a51faee" providerId="ADAL" clId="{7E4552CE-4E57-4CDA-A0C7-F9F9DBDC708B}" dt="2023-07-11T12:37:12.674" v="154" actId="21"/>
            <ac:spMkLst>
              <pc:docMk/>
              <pc:sldMasterMk cId="3571240666" sldId="2147483730"/>
              <pc:sldLayoutMk cId="1721573533" sldId="2147483857"/>
              <ac:spMk id="33" creationId="{259548A3-A4D5-F91E-175F-7718E1A21E7F}"/>
            </ac:spMkLst>
          </pc:spChg>
          <pc:picChg chg="del">
            <ac:chgData name="Niklas Brackmann" userId="46f1c102-2fcf-4bcb-b863-2c4e1a51faee" providerId="ADAL" clId="{7E4552CE-4E57-4CDA-A0C7-F9F9DBDC708B}" dt="2023-07-11T12:33:45.642" v="88" actId="478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  <pc:picChg chg="add mod">
            <ac:chgData name="Niklas Brackmann" userId="46f1c102-2fcf-4bcb-b863-2c4e1a51faee" providerId="ADAL" clId="{7E4552CE-4E57-4CDA-A0C7-F9F9DBDC708B}" dt="2023-07-11T12:34:46.898" v="97" actId="1076"/>
            <ac:picMkLst>
              <pc:docMk/>
              <pc:sldMasterMk cId="3571240666" sldId="2147483730"/>
              <pc:sldLayoutMk cId="1721573533" sldId="2147483857"/>
              <ac:picMk id="31" creationId="{D5A5BF96-CF33-35BE-12E4-61C3EAA4A4FD}"/>
            </ac:picMkLst>
          </pc:picChg>
        </pc:sldLayoutChg>
        <pc:sldLayoutChg chg="addSp delSp modSp mod">
          <pc:chgData name="Niklas Brackmann" userId="46f1c102-2fcf-4bcb-b863-2c4e1a51faee" providerId="ADAL" clId="{7E4552CE-4E57-4CDA-A0C7-F9F9DBDC708B}" dt="2023-07-11T12:30:15.655" v="54" actId="208"/>
          <pc:sldLayoutMkLst>
            <pc:docMk/>
            <pc:sldMasterMk cId="3571240666" sldId="2147483730"/>
            <pc:sldLayoutMk cId="2923938455" sldId="2147483883"/>
          </pc:sldLayoutMkLst>
          <pc:spChg chg="mod">
            <ac:chgData name="Niklas Brackmann" userId="46f1c102-2fcf-4bcb-b863-2c4e1a51faee" providerId="ADAL" clId="{7E4552CE-4E57-4CDA-A0C7-F9F9DBDC708B}" dt="2023-07-11T12:24:32.245" v="6" actId="207"/>
            <ac:spMkLst>
              <pc:docMk/>
              <pc:sldMasterMk cId="3571240666" sldId="2147483730"/>
              <pc:sldLayoutMk cId="2923938455" sldId="2147483883"/>
              <ac:spMk id="7" creationId="{A82248BD-85C2-E9C8-B67D-C9BAE63A2DB0}"/>
            </ac:spMkLst>
          </pc:spChg>
          <pc:spChg chg="mod">
            <ac:chgData name="Niklas Brackmann" userId="46f1c102-2fcf-4bcb-b863-2c4e1a51faee" providerId="ADAL" clId="{7E4552CE-4E57-4CDA-A0C7-F9F9DBDC708B}" dt="2023-07-11T12:24:35.152" v="7" actId="207"/>
            <ac:spMkLst>
              <pc:docMk/>
              <pc:sldMasterMk cId="3571240666" sldId="2147483730"/>
              <pc:sldLayoutMk cId="2923938455" sldId="2147483883"/>
              <ac:spMk id="8" creationId="{55519E99-B373-5389-579A-A8AA4D533737}"/>
            </ac:spMkLst>
          </pc:spChg>
          <pc:spChg chg="mod">
            <ac:chgData name="Niklas Brackmann" userId="46f1c102-2fcf-4bcb-b863-2c4e1a51faee" providerId="ADAL" clId="{7E4552CE-4E57-4CDA-A0C7-F9F9DBDC708B}" dt="2023-07-11T12:24:20.414" v="4" actId="207"/>
            <ac:spMkLst>
              <pc:docMk/>
              <pc:sldMasterMk cId="3571240666" sldId="2147483730"/>
              <pc:sldLayoutMk cId="2923938455" sldId="2147483883"/>
              <ac:spMk id="15" creationId="{065937B7-1DAB-C64F-B5CF-696F5FAC9DCC}"/>
            </ac:spMkLst>
          </pc:spChg>
          <pc:spChg chg="mod">
            <ac:chgData name="Niklas Brackmann" userId="46f1c102-2fcf-4bcb-b863-2c4e1a51faee" providerId="ADAL" clId="{7E4552CE-4E57-4CDA-A0C7-F9F9DBDC708B}" dt="2023-07-11T12:24:23.926" v="5" actId="207"/>
            <ac:spMkLst>
              <pc:docMk/>
              <pc:sldMasterMk cId="3571240666" sldId="2147483730"/>
              <pc:sldLayoutMk cId="2923938455" sldId="2147483883"/>
              <ac:spMk id="16" creationId="{1AE7132A-72EA-B037-178C-02C492A1615E}"/>
            </ac:spMkLst>
          </pc:spChg>
          <pc:picChg chg="del">
            <ac:chgData name="Niklas Brackmann" userId="46f1c102-2fcf-4bcb-b863-2c4e1a51faee" providerId="ADAL" clId="{7E4552CE-4E57-4CDA-A0C7-F9F9DBDC708B}" dt="2023-07-11T12:23:55.070" v="0" actId="478"/>
            <ac:picMkLst>
              <pc:docMk/>
              <pc:sldMasterMk cId="3571240666" sldId="2147483730"/>
              <pc:sldLayoutMk cId="2923938455" sldId="2147483883"/>
              <ac:picMk id="3" creationId="{FAFAA432-2022-FDAF-A389-D83CB9160C32}"/>
            </ac:picMkLst>
          </pc:picChg>
          <pc:picChg chg="add mod">
            <ac:chgData name="Niklas Brackmann" userId="46f1c102-2fcf-4bcb-b863-2c4e1a51faee" providerId="ADAL" clId="{7E4552CE-4E57-4CDA-A0C7-F9F9DBDC708B}" dt="2023-07-11T12:24:09.569" v="3" actId="1076"/>
            <ac:picMkLst>
              <pc:docMk/>
              <pc:sldMasterMk cId="3571240666" sldId="2147483730"/>
              <pc:sldLayoutMk cId="2923938455" sldId="2147483883"/>
              <ac:picMk id="9" creationId="{9E5FCC43-20F0-B3FA-9602-5EC5BAF566B0}"/>
            </ac:picMkLst>
          </pc:picChg>
          <pc:cxnChg chg="mod">
            <ac:chgData name="Niklas Brackmann" userId="46f1c102-2fcf-4bcb-b863-2c4e1a51faee" providerId="ADAL" clId="{7E4552CE-4E57-4CDA-A0C7-F9F9DBDC708B}" dt="2023-07-11T12:30:15.655" v="54" actId="208"/>
            <ac:cxnSpMkLst>
              <pc:docMk/>
              <pc:sldMasterMk cId="3571240666" sldId="2147483730"/>
              <pc:sldLayoutMk cId="2923938455" sldId="2147483883"/>
              <ac:cxnSpMk id="6" creationId="{C44C9107-2680-8B85-1C76-2977EE90E129}"/>
            </ac:cxnSpMkLst>
          </pc:cxnChg>
        </pc:sldLayoutChg>
        <pc:sldLayoutChg chg="addSp delSp modSp mod">
          <pc:chgData name="Niklas Brackmann" userId="46f1c102-2fcf-4bcb-b863-2c4e1a51faee" providerId="ADAL" clId="{7E4552CE-4E57-4CDA-A0C7-F9F9DBDC708B}" dt="2023-07-11T12:41:47.853" v="205" actId="207"/>
          <pc:sldLayoutMkLst>
            <pc:docMk/>
            <pc:sldMasterMk cId="3571240666" sldId="2147483730"/>
            <pc:sldLayoutMk cId="864524104" sldId="2147483884"/>
          </pc:sldLayoutMkLst>
          <pc:spChg chg="mod">
            <ac:chgData name="Niklas Brackmann" userId="46f1c102-2fcf-4bcb-b863-2c4e1a51faee" providerId="ADAL" clId="{7E4552CE-4E57-4CDA-A0C7-F9F9DBDC708B}" dt="2023-07-11T12:41:47.853" v="205" actId="207"/>
            <ac:spMkLst>
              <pc:docMk/>
              <pc:sldMasterMk cId="3571240666" sldId="2147483730"/>
              <pc:sldLayoutMk cId="864524104" sldId="2147483884"/>
              <ac:spMk id="4" creationId="{AE91345C-C5A3-3833-5DCD-72889AF0D7F3}"/>
            </ac:spMkLst>
          </pc:spChg>
          <pc:picChg chg="del">
            <ac:chgData name="Niklas Brackmann" userId="46f1c102-2fcf-4bcb-b863-2c4e1a51faee" providerId="ADAL" clId="{7E4552CE-4E57-4CDA-A0C7-F9F9DBDC708B}" dt="2023-07-11T12:40:06.358" v="182" actId="478"/>
            <ac:picMkLst>
              <pc:docMk/>
              <pc:sldMasterMk cId="3571240666" sldId="2147483730"/>
              <pc:sldLayoutMk cId="864524104" sldId="2147483884"/>
              <ac:picMk id="2" creationId="{0398210B-2C28-EB06-3D22-B6B16378DE54}"/>
            </ac:picMkLst>
          </pc:picChg>
          <pc:picChg chg="del">
            <ac:chgData name="Niklas Brackmann" userId="46f1c102-2fcf-4bcb-b863-2c4e1a51faee" providerId="ADAL" clId="{7E4552CE-4E57-4CDA-A0C7-F9F9DBDC708B}" dt="2023-07-11T12:40:05.660" v="181" actId="478"/>
            <ac:picMkLst>
              <pc:docMk/>
              <pc:sldMasterMk cId="3571240666" sldId="2147483730"/>
              <pc:sldLayoutMk cId="864524104" sldId="2147483884"/>
              <ac:picMk id="3" creationId="{FC4204E3-F7B5-CC53-70A5-74E022420396}"/>
            </ac:picMkLst>
          </pc:picChg>
          <pc:picChg chg="add mod">
            <ac:chgData name="Niklas Brackmann" userId="46f1c102-2fcf-4bcb-b863-2c4e1a51faee" providerId="ADAL" clId="{7E4552CE-4E57-4CDA-A0C7-F9F9DBDC708B}" dt="2023-07-11T12:40:32.969" v="193"/>
            <ac:picMkLst>
              <pc:docMk/>
              <pc:sldMasterMk cId="3571240666" sldId="2147483730"/>
              <pc:sldLayoutMk cId="864524104" sldId="2147483884"/>
              <ac:picMk id="5" creationId="{5C3FBC14-25B1-8195-D3AD-E0FEFE6190A6}"/>
            </ac:picMkLst>
          </pc:picChg>
        </pc:sldLayoutChg>
      </pc:sldMasterChg>
    </pc:docChg>
  </pc:docChgLst>
  <pc:docChgLst>
    <pc:chgData name="Alaa Abdalla" userId="053a1751-ae5a-42d5-97fb-08f6a49af748" providerId="ADAL" clId="{EB157F89-52E5-469B-A42A-122FC1006FE3}"/>
    <pc:docChg chg="undo redo custSel modMainMaster">
      <pc:chgData name="Alaa Abdalla" userId="053a1751-ae5a-42d5-97fb-08f6a49af748" providerId="ADAL" clId="{EB157F89-52E5-469B-A42A-122FC1006FE3}" dt="2023-05-25T20:21:20.388" v="44" actId="1076"/>
      <pc:docMkLst>
        <pc:docMk/>
      </pc:docMkLst>
      <pc:sldMasterChg chg="delSp modSp mod modSldLayout">
        <pc:chgData name="Alaa Abdalla" userId="053a1751-ae5a-42d5-97fb-08f6a49af748" providerId="ADAL" clId="{EB157F89-52E5-469B-A42A-122FC1006FE3}" dt="2023-05-25T20:21:20.388" v="44" actId="1076"/>
        <pc:sldMasterMkLst>
          <pc:docMk/>
          <pc:sldMasterMk cId="3571240666" sldId="2147483730"/>
        </pc:sldMasterMkLst>
        <pc:spChg chg="mod">
          <ac:chgData name="Alaa Abdalla" userId="053a1751-ae5a-42d5-97fb-08f6a49af748" providerId="ADAL" clId="{EB157F89-52E5-469B-A42A-122FC1006FE3}" dt="2023-05-25T20:17:33.519" v="18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del">
          <ac:chgData name="Alaa Abdalla" userId="053a1751-ae5a-42d5-97fb-08f6a49af748" providerId="ADAL" clId="{EB157F89-52E5-469B-A42A-122FC1006FE3}" dt="2023-05-25T20:17:41.725" v="19" actId="478"/>
          <ac:picMkLst>
            <pc:docMk/>
            <pc:sldMasterMk cId="3571240666" sldId="2147483730"/>
            <ac:picMk id="5" creationId="{C3A032DC-8B7B-19C9-0049-E24AA1BCDC9A}"/>
          </ac:picMkLst>
        </pc:picChg>
        <pc:picChg chg="mod">
          <ac:chgData name="Alaa Abdalla" userId="053a1751-ae5a-42d5-97fb-08f6a49af748" providerId="ADAL" clId="{EB157F89-52E5-469B-A42A-122FC1006FE3}" dt="2023-05-25T20:17:21.576" v="1" actId="14826"/>
          <ac:picMkLst>
            <pc:docMk/>
            <pc:sldMasterMk cId="3571240666" sldId="2147483730"/>
            <ac:picMk id="6" creationId="{0E70F450-7B9C-E701-535A-DD495AFD9BD5}"/>
          </ac:picMkLst>
        </pc:picChg>
        <pc:sldLayoutChg chg="modSp">
          <pc:chgData name="Alaa Abdalla" userId="053a1751-ae5a-42d5-97fb-08f6a49af748" providerId="ADAL" clId="{EB157F89-52E5-469B-A42A-122FC1006FE3}" dt="2023-05-25T20:18:21.340" v="22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EB157F89-52E5-469B-A42A-122FC1006FE3}" dt="2023-05-25T20:18:21.340" v="22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8:29.655" v="23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EB157F89-52E5-469B-A42A-122FC1006FE3}" dt="2023-05-25T20:18:29.655" v="23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9:09.792" v="29" actId="14826"/>
          <pc:sldLayoutMkLst>
            <pc:docMk/>
            <pc:sldMasterMk cId="3571240666" sldId="2147483730"/>
            <pc:sldLayoutMk cId="1849521940" sldId="2147483765"/>
          </pc:sldLayoutMkLst>
          <pc:picChg chg="mod">
            <ac:chgData name="Alaa Abdalla" userId="053a1751-ae5a-42d5-97fb-08f6a49af748" providerId="ADAL" clId="{EB157F89-52E5-469B-A42A-122FC1006FE3}" dt="2023-05-25T20:19:09.792" v="29" actId="14826"/>
            <ac:picMkLst>
              <pc:docMk/>
              <pc:sldMasterMk cId="3571240666" sldId="2147483730"/>
              <pc:sldLayoutMk cId="1849521940" sldId="2147483765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8:36.784" v="24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EB157F89-52E5-469B-A42A-122FC1006FE3}" dt="2023-05-25T20:18:36.784" v="24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EB157F89-52E5-469B-A42A-122FC1006FE3}" dt="2023-05-25T20:20:10.232" v="35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EB157F89-52E5-469B-A42A-122FC1006FE3}" dt="2023-05-25T20:20:10.232" v="35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EB157F89-52E5-469B-A42A-122FC1006FE3}" dt="2023-05-25T20:18:44.008" v="25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EB157F89-52E5-469B-A42A-122FC1006FE3}" dt="2023-05-25T20:20:26.356" v="39" actId="20577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EB157F89-52E5-469B-A42A-122FC1006FE3}" dt="2023-05-25T20:20:26.356" v="39" actId="20577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EB157F89-52E5-469B-A42A-122FC1006FE3}" dt="2023-05-25T20:18:50.393" v="26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EB157F89-52E5-469B-A42A-122FC1006FE3}" dt="2023-05-25T20:21:20.388" v="44" actId="1076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EB157F89-52E5-469B-A42A-122FC1006FE3}" dt="2023-05-25T20:21:20.388" v="44" actId="1076"/>
            <ac:spMkLst>
              <pc:docMk/>
              <pc:sldMasterMk cId="3571240666" sldId="2147483730"/>
              <pc:sldLayoutMk cId="1908028487" sldId="2147483791"/>
              <ac:spMk id="10" creationId="{90EBAD93-E633-40B7-8565-088C474E440A}"/>
            </ac:spMkLst>
          </pc:spChg>
          <pc:spChg chg="mod">
            <ac:chgData name="Alaa Abdalla" userId="053a1751-ae5a-42d5-97fb-08f6a49af748" providerId="ADAL" clId="{EB157F89-52E5-469B-A42A-122FC1006FE3}" dt="2023-05-25T20:20:52.232" v="43" actId="20577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EB157F89-52E5-469B-A42A-122FC1006FE3}" dt="2023-05-25T20:18:56.935" v="27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7:58.215" v="20" actId="14826"/>
          <pc:sldLayoutMkLst>
            <pc:docMk/>
            <pc:sldMasterMk cId="3571240666" sldId="2147483730"/>
            <pc:sldLayoutMk cId="2597973796" sldId="2147483856"/>
          </pc:sldLayoutMkLst>
          <pc:picChg chg="mod">
            <ac:chgData name="Alaa Abdalla" userId="053a1751-ae5a-42d5-97fb-08f6a49af748" providerId="ADAL" clId="{EB157F89-52E5-469B-A42A-122FC1006FE3}" dt="2023-05-25T20:17:58.215" v="20" actId="14826"/>
            <ac:picMkLst>
              <pc:docMk/>
              <pc:sldMasterMk cId="3571240666" sldId="2147483730"/>
              <pc:sldLayoutMk cId="2597973796" sldId="2147483856"/>
              <ac:picMk id="3" creationId="{F31302C3-D009-9168-5795-BE1EBA8739F4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8:10.550" v="21" actId="14826"/>
          <pc:sldLayoutMkLst>
            <pc:docMk/>
            <pc:sldMasterMk cId="3571240666" sldId="2147483730"/>
            <pc:sldLayoutMk cId="1721573533" sldId="2147483857"/>
          </pc:sldLayoutMkLst>
          <pc:picChg chg="mod">
            <ac:chgData name="Alaa Abdalla" userId="053a1751-ae5a-42d5-97fb-08f6a49af748" providerId="ADAL" clId="{EB157F89-52E5-469B-A42A-122FC1006FE3}" dt="2023-05-25T20:18:10.550" v="21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5:42.177" v="0" actId="14826"/>
          <pc:sldLayoutMkLst>
            <pc:docMk/>
            <pc:sldMasterMk cId="3571240666" sldId="2147483730"/>
            <pc:sldLayoutMk cId="2923938455" sldId="2147483883"/>
          </pc:sldLayoutMkLst>
          <pc:picChg chg="mod">
            <ac:chgData name="Alaa Abdalla" userId="053a1751-ae5a-42d5-97fb-08f6a49af748" providerId="ADAL" clId="{EB157F89-52E5-469B-A42A-122FC1006FE3}" dt="2023-05-25T20:15:42.177" v="0" actId="14826"/>
            <ac:picMkLst>
              <pc:docMk/>
              <pc:sldMasterMk cId="3571240666" sldId="2147483730"/>
              <pc:sldLayoutMk cId="2923938455" sldId="2147483883"/>
              <ac:picMk id="3" creationId="{FAFAA432-2022-FDAF-A389-D83CB9160C32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9:02.506" v="28" actId="14826"/>
          <pc:sldLayoutMkLst>
            <pc:docMk/>
            <pc:sldMasterMk cId="3571240666" sldId="2147483730"/>
            <pc:sldLayoutMk cId="3475313848" sldId="2147483885"/>
          </pc:sldLayoutMkLst>
          <pc:picChg chg="mod">
            <ac:chgData name="Alaa Abdalla" userId="053a1751-ae5a-42d5-97fb-08f6a49af748" providerId="ADAL" clId="{EB157F89-52E5-469B-A42A-122FC1006FE3}" dt="2023-05-25T20:19:02.506" v="28" actId="14826"/>
            <ac:picMkLst>
              <pc:docMk/>
              <pc:sldMasterMk cId="3571240666" sldId="2147483730"/>
              <pc:sldLayoutMk cId="3475313848" sldId="2147483885"/>
              <ac:picMk id="3" creationId="{FC4204E3-F7B5-CC53-70A5-74E022420396}"/>
            </ac:picMkLst>
          </pc:picChg>
        </pc:sldLayoutChg>
        <pc:sldLayoutChg chg="modSp">
          <pc:chgData name="Alaa Abdalla" userId="053a1751-ae5a-42d5-97fb-08f6a49af748" providerId="ADAL" clId="{EB157F89-52E5-469B-A42A-122FC1006FE3}" dt="2023-05-25T20:19:16.854" v="30" actId="14826"/>
          <pc:sldLayoutMkLst>
            <pc:docMk/>
            <pc:sldMasterMk cId="3571240666" sldId="2147483730"/>
            <pc:sldLayoutMk cId="3506226774" sldId="2147483886"/>
          </pc:sldLayoutMkLst>
          <pc:picChg chg="mod">
            <ac:chgData name="Alaa Abdalla" userId="053a1751-ae5a-42d5-97fb-08f6a49af748" providerId="ADAL" clId="{EB157F89-52E5-469B-A42A-122FC1006FE3}" dt="2023-05-25T20:19:16.854" v="30" actId="14826"/>
            <ac:picMkLst>
              <pc:docMk/>
              <pc:sldMasterMk cId="3571240666" sldId="2147483730"/>
              <pc:sldLayoutMk cId="3506226774" sldId="2147483886"/>
              <ac:picMk id="3" creationId="{0181721F-1562-9D6C-9F7A-03555F22B702}"/>
            </ac:picMkLst>
          </pc:picChg>
        </pc:sldLayoutChg>
      </pc:sldMasterChg>
    </pc:docChg>
  </pc:docChgLst>
  <pc:docChgLst>
    <pc:chgData name="Nico Heby" userId="c88c6920-9e16-4a7e-acac-31863610828a" providerId="ADAL" clId="{B2F625CF-D214-4639-B83F-E47FE4AA9549}"/>
    <pc:docChg chg="undo custSel addSld delSld modMainMaster">
      <pc:chgData name="Nico Heby" userId="c88c6920-9e16-4a7e-acac-31863610828a" providerId="ADAL" clId="{B2F625CF-D214-4639-B83F-E47FE4AA9549}" dt="2023-05-31T16:55:08.777" v="74" actId="680"/>
      <pc:docMkLst>
        <pc:docMk/>
      </pc:docMkLst>
      <pc:sldChg chg="del">
        <pc:chgData name="Nico Heby" userId="c88c6920-9e16-4a7e-acac-31863610828a" providerId="ADAL" clId="{B2F625CF-D214-4639-B83F-E47FE4AA9549}" dt="2023-05-31T16:54:48.518" v="71" actId="47"/>
        <pc:sldMkLst>
          <pc:docMk/>
          <pc:sldMk cId="2929687325" sldId="297"/>
        </pc:sldMkLst>
      </pc:sldChg>
      <pc:sldChg chg="del">
        <pc:chgData name="Nico Heby" userId="c88c6920-9e16-4a7e-acac-31863610828a" providerId="ADAL" clId="{B2F625CF-D214-4639-B83F-E47FE4AA9549}" dt="2023-05-31T16:55:03.364" v="73" actId="47"/>
        <pc:sldMkLst>
          <pc:docMk/>
          <pc:sldMk cId="2771420233" sldId="302"/>
        </pc:sldMkLst>
      </pc:sldChg>
      <pc:sldChg chg="new">
        <pc:chgData name="Nico Heby" userId="c88c6920-9e16-4a7e-acac-31863610828a" providerId="ADAL" clId="{B2F625CF-D214-4639-B83F-E47FE4AA9549}" dt="2023-05-31T16:54:55.520" v="72" actId="680"/>
        <pc:sldMkLst>
          <pc:docMk/>
          <pc:sldMk cId="233867486" sldId="303"/>
        </pc:sldMkLst>
      </pc:sldChg>
      <pc:sldChg chg="new">
        <pc:chgData name="Nico Heby" userId="c88c6920-9e16-4a7e-acac-31863610828a" providerId="ADAL" clId="{B2F625CF-D214-4639-B83F-E47FE4AA9549}" dt="2023-05-31T16:55:08.777" v="74" actId="680"/>
        <pc:sldMkLst>
          <pc:docMk/>
          <pc:sldMk cId="1575078418" sldId="304"/>
        </pc:sldMkLst>
      </pc:sldChg>
      <pc:sldMasterChg chg="delSldLayout modSldLayout sldLayoutOrd">
        <pc:chgData name="Nico Heby" userId="c88c6920-9e16-4a7e-acac-31863610828a" providerId="ADAL" clId="{B2F625CF-D214-4639-B83F-E47FE4AA9549}" dt="2023-05-31T16:54:12.254" v="70" actId="14100"/>
        <pc:sldMasterMkLst>
          <pc:docMk/>
          <pc:sldMasterMk cId="3571240666" sldId="2147483730"/>
        </pc:sldMasterMkLst>
        <pc:sldLayoutChg chg="modSp mod">
          <pc:chgData name="Nico Heby" userId="c88c6920-9e16-4a7e-acac-31863610828a" providerId="ADAL" clId="{B2F625CF-D214-4639-B83F-E47FE4AA9549}" dt="2023-05-31T16:47:05.366" v="17" actId="108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Nico Heby" userId="c88c6920-9e16-4a7e-acac-31863610828a" providerId="ADAL" clId="{B2F625CF-D214-4639-B83F-E47FE4AA9549}" dt="2023-05-31T16:47:05.366" v="17" actId="108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B2F625CF-D214-4639-B83F-E47FE4AA9549}" dt="2023-05-31T16:52:40.205" v="64" actId="2696"/>
          <pc:sldLayoutMkLst>
            <pc:docMk/>
            <pc:sldMasterMk cId="3571240666" sldId="2147483730"/>
            <pc:sldLayoutMk cId="2893420308" sldId="2147483789"/>
          </pc:sldLayoutMkLst>
        </pc:sldLayoutChg>
        <pc:sldLayoutChg chg="del">
          <pc:chgData name="Nico Heby" userId="c88c6920-9e16-4a7e-acac-31863610828a" providerId="ADAL" clId="{B2F625CF-D214-4639-B83F-E47FE4AA9549}" dt="2023-05-31T16:52:42.016" v="65" actId="2696"/>
          <pc:sldLayoutMkLst>
            <pc:docMk/>
            <pc:sldMasterMk cId="3571240666" sldId="2147483730"/>
            <pc:sldLayoutMk cId="2453958632" sldId="2147483790"/>
          </pc:sldLayoutMkLst>
        </pc:sldLayoutChg>
        <pc:sldLayoutChg chg="del">
          <pc:chgData name="Nico Heby" userId="c88c6920-9e16-4a7e-acac-31863610828a" providerId="ADAL" clId="{B2F625CF-D214-4639-B83F-E47FE4AA9549}" dt="2023-05-31T16:52:45.554" v="66" actId="2696"/>
          <pc:sldLayoutMkLst>
            <pc:docMk/>
            <pc:sldMasterMk cId="3571240666" sldId="2147483730"/>
            <pc:sldLayoutMk cId="1908028487" sldId="2147483791"/>
          </pc:sldLayoutMkLst>
        </pc:sldLayoutChg>
        <pc:sldLayoutChg chg="modSp mod ord">
          <pc:chgData name="Nico Heby" userId="c88c6920-9e16-4a7e-acac-31863610828a" providerId="ADAL" clId="{B2F625CF-D214-4639-B83F-E47FE4AA9549}" dt="2023-05-31T16:52:10.984" v="63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Heby" userId="c88c6920-9e16-4a7e-acac-31863610828a" providerId="ADAL" clId="{B2F625CF-D214-4639-B83F-E47FE4AA9549}" dt="2023-05-31T16:52:10.984" v="63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</pc:sldLayoutChg>
        <pc:sldLayoutChg chg="addSp delSp modSp mod ord">
          <pc:chgData name="Nico Heby" userId="c88c6920-9e16-4a7e-acac-31863610828a" providerId="ADAL" clId="{B2F625CF-D214-4639-B83F-E47FE4AA9549}" dt="2023-05-31T16:50:35.682" v="39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Heby" userId="c88c6920-9e16-4a7e-acac-31863610828a" providerId="ADAL" clId="{B2F625CF-D214-4639-B83F-E47FE4AA9549}" dt="2023-05-31T16:50:03.565" v="29" actId="2057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add del">
            <ac:chgData name="Nico Heby" userId="c88c6920-9e16-4a7e-acac-31863610828a" providerId="ADAL" clId="{B2F625CF-D214-4639-B83F-E47FE4AA9549}" dt="2023-05-31T16:49:48.981" v="20"/>
            <ac:spMkLst>
              <pc:docMk/>
              <pc:sldMasterMk cId="3571240666" sldId="2147483730"/>
              <pc:sldLayoutMk cId="3475313848" sldId="2147483855"/>
              <ac:spMk id="7" creationId="{EFBBA799-D158-F9DF-F757-89596886F9E4}"/>
            </ac:spMkLst>
          </pc:spChg>
          <pc:spChg chg="mod">
            <ac:chgData name="Nico Heby" userId="c88c6920-9e16-4a7e-acac-31863610828a" providerId="ADAL" clId="{B2F625CF-D214-4639-B83F-E47FE4AA9549}" dt="2023-05-31T16:50:35.682" v="39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  <pc:sldLayoutChg chg="delSp modSp mod">
          <pc:chgData name="Nico Heby" userId="c88c6920-9e16-4a7e-acac-31863610828a" providerId="ADAL" clId="{B2F625CF-D214-4639-B83F-E47FE4AA9549}" dt="2023-05-31T16:54:12.254" v="70" actId="14100"/>
          <pc:sldLayoutMkLst>
            <pc:docMk/>
            <pc:sldMasterMk cId="3571240666" sldId="2147483730"/>
            <pc:sldLayoutMk cId="864524104" sldId="2147483884"/>
          </pc:sldLayoutMkLst>
          <pc:spChg chg="del">
            <ac:chgData name="Nico Heby" userId="c88c6920-9e16-4a7e-acac-31863610828a" providerId="ADAL" clId="{B2F625CF-D214-4639-B83F-E47FE4AA9549}" dt="2023-05-31T16:54:05.652" v="68" actId="478"/>
            <ac:spMkLst>
              <pc:docMk/>
              <pc:sldMasterMk cId="3571240666" sldId="2147483730"/>
              <pc:sldLayoutMk cId="864524104" sldId="2147483884"/>
              <ac:spMk id="9" creationId="{312B3D34-0946-1CB2-CD3C-CA7CE87FF1CB}"/>
            </ac:spMkLst>
          </pc:spChg>
          <pc:spChg chg="mod">
            <ac:chgData name="Nico Heby" userId="c88c6920-9e16-4a7e-acac-31863610828a" providerId="ADAL" clId="{B2F625CF-D214-4639-B83F-E47FE4AA9549}" dt="2023-05-31T16:54:12.254" v="70" actId="14100"/>
            <ac:spMkLst>
              <pc:docMk/>
              <pc:sldMasterMk cId="3571240666" sldId="2147483730"/>
              <pc:sldLayoutMk cId="864524104" sldId="2147483884"/>
              <ac:spMk id="10" creationId="{90EBAD93-E633-40B7-8565-088C474E440A}"/>
            </ac:spMkLst>
          </pc:spChg>
          <pc:spChg chg="del">
            <ac:chgData name="Nico Heby" userId="c88c6920-9e16-4a7e-acac-31863610828a" providerId="ADAL" clId="{B2F625CF-D214-4639-B83F-E47FE4AA9549}" dt="2023-05-31T16:54:04.706" v="67" actId="478"/>
            <ac:spMkLst>
              <pc:docMk/>
              <pc:sldMasterMk cId="3571240666" sldId="2147483730"/>
              <pc:sldLayoutMk cId="864524104" sldId="2147483884"/>
              <ac:spMk id="13" creationId="{9F239F00-7B1E-4DEC-AA92-A70B4E9F6EAC}"/>
            </ac:spMkLst>
          </pc:spChg>
          <pc:cxnChg chg="del">
            <ac:chgData name="Nico Heby" userId="c88c6920-9e16-4a7e-acac-31863610828a" providerId="ADAL" clId="{B2F625CF-D214-4639-B83F-E47FE4AA9549}" dt="2023-05-31T16:54:06.448" v="69" actId="478"/>
            <ac:cxnSpMkLst>
              <pc:docMk/>
              <pc:sldMasterMk cId="3571240666" sldId="2147483730"/>
              <pc:sldLayoutMk cId="864524104" sldId="2147483884"/>
              <ac:cxnSpMk id="5" creationId="{76666BC9-82C9-F320-7BA1-EA920662DDFC}"/>
            </ac:cxnSpMkLst>
          </pc:cxnChg>
        </pc:sldLayoutChg>
        <pc:sldLayoutChg chg="del">
          <pc:chgData name="Nico Heby" userId="c88c6920-9e16-4a7e-acac-31863610828a" providerId="ADAL" clId="{B2F625CF-D214-4639-B83F-E47FE4AA9549}" dt="2023-05-31T16:50:57.258" v="40" actId="2696"/>
          <pc:sldLayoutMkLst>
            <pc:docMk/>
            <pc:sldMasterMk cId="3571240666" sldId="2147483730"/>
            <pc:sldLayoutMk cId="864524104" sldId="2147483887"/>
          </pc:sldLayoutMkLst>
        </pc:sldLayoutChg>
      </pc:sldMasterChg>
    </pc:docChg>
  </pc:docChgLst>
  <pc:docChgLst>
    <pc:chgData name="Lidia Welldeabzghi" userId="6657851c-35d9-4326-b5bf-045b30d4ae05" providerId="ADAL" clId="{5CBAD96E-A1C1-48E9-A8D1-735B92E83071}"/>
    <pc:docChg chg="undo custSel addSld delSld modSld modMainMaster">
      <pc:chgData name="Lidia Welldeabzghi" userId="6657851c-35d9-4326-b5bf-045b30d4ae05" providerId="ADAL" clId="{5CBAD96E-A1C1-48E9-A8D1-735B92E83071}" dt="2023-05-26T15:25:04.819" v="187" actId="47"/>
      <pc:docMkLst>
        <pc:docMk/>
      </pc:docMkLst>
      <pc:sldChg chg="addSp delSp modSp new mod modClrScheme chgLayout">
        <pc:chgData name="Lidia Welldeabzghi" userId="6657851c-35d9-4326-b5bf-045b30d4ae05" providerId="ADAL" clId="{5CBAD96E-A1C1-48E9-A8D1-735B92E83071}" dt="2023-05-26T12:37:03.017" v="185" actId="700"/>
        <pc:sldMkLst>
          <pc:docMk/>
          <pc:sldMk cId="2771420233" sldId="302"/>
        </pc:sldMkLst>
        <pc:spChg chg="del mod ord">
          <ac:chgData name="Lidia Welldeabzghi" userId="6657851c-35d9-4326-b5bf-045b30d4ae05" providerId="ADAL" clId="{5CBAD96E-A1C1-48E9-A8D1-735B92E83071}" dt="2023-05-26T12:37:03.017" v="185" actId="700"/>
          <ac:spMkLst>
            <pc:docMk/>
            <pc:sldMk cId="2771420233" sldId="302"/>
            <ac:spMk id="2" creationId="{DD849949-A565-60C6-9995-CCF2FC570C94}"/>
          </ac:spMkLst>
        </pc:spChg>
        <pc:spChg chg="del mod ord">
          <ac:chgData name="Lidia Welldeabzghi" userId="6657851c-35d9-4326-b5bf-045b30d4ae05" providerId="ADAL" clId="{5CBAD96E-A1C1-48E9-A8D1-735B92E83071}" dt="2023-05-26T12:37:03.017" v="185" actId="700"/>
          <ac:spMkLst>
            <pc:docMk/>
            <pc:sldMk cId="2771420233" sldId="302"/>
            <ac:spMk id="3" creationId="{69434D76-43F2-934E-58DD-F784C4D33F7E}"/>
          </ac:spMkLst>
        </pc:spChg>
        <pc:spChg chg="add mod ord">
          <ac:chgData name="Lidia Welldeabzghi" userId="6657851c-35d9-4326-b5bf-045b30d4ae05" providerId="ADAL" clId="{5CBAD96E-A1C1-48E9-A8D1-735B92E83071}" dt="2023-05-26T12:37:03.017" v="185" actId="700"/>
          <ac:spMkLst>
            <pc:docMk/>
            <pc:sldMk cId="2771420233" sldId="302"/>
            <ac:spMk id="4" creationId="{9459916B-54B0-F609-2832-12C1538DBC7A}"/>
          </ac:spMkLst>
        </pc:spChg>
        <pc:spChg chg="add mod ord">
          <ac:chgData name="Lidia Welldeabzghi" userId="6657851c-35d9-4326-b5bf-045b30d4ae05" providerId="ADAL" clId="{5CBAD96E-A1C1-48E9-A8D1-735B92E83071}" dt="2023-05-26T12:37:03.017" v="185" actId="700"/>
          <ac:spMkLst>
            <pc:docMk/>
            <pc:sldMk cId="2771420233" sldId="302"/>
            <ac:spMk id="5" creationId="{0C6F459A-2ADB-9650-7158-6B0CFD9D590D}"/>
          </ac:spMkLst>
        </pc:spChg>
      </pc:sldChg>
      <pc:sldChg chg="new del">
        <pc:chgData name="Lidia Welldeabzghi" userId="6657851c-35d9-4326-b5bf-045b30d4ae05" providerId="ADAL" clId="{5CBAD96E-A1C1-48E9-A8D1-735B92E83071}" dt="2023-05-26T15:25:04.819" v="187" actId="47"/>
        <pc:sldMkLst>
          <pc:docMk/>
          <pc:sldMk cId="282720403" sldId="303"/>
        </pc:sldMkLst>
      </pc:sldChg>
      <pc:sldMasterChg chg="modSp modSldLayout">
        <pc:chgData name="Lidia Welldeabzghi" userId="6657851c-35d9-4326-b5bf-045b30d4ae05" providerId="ADAL" clId="{5CBAD96E-A1C1-48E9-A8D1-735B92E83071}" dt="2023-05-26T12:34:14.808" v="183" actId="20577"/>
        <pc:sldMasterMkLst>
          <pc:docMk/>
          <pc:sldMasterMk cId="3571240666" sldId="2147483730"/>
        </pc:sldMasterMkLst>
        <pc:picChg chg="mod">
          <ac:chgData name="Lidia Welldeabzghi" userId="6657851c-35d9-4326-b5bf-045b30d4ae05" providerId="ADAL" clId="{5CBAD96E-A1C1-48E9-A8D1-735B92E83071}" dt="2023-05-26T11:40:03.601" v="5" actId="14826"/>
          <ac:picMkLst>
            <pc:docMk/>
            <pc:sldMasterMk cId="3571240666" sldId="2147483730"/>
            <ac:picMk id="6" creationId="{0E70F450-7B9C-E701-535A-DD495AFD9BD5}"/>
          </ac:picMkLst>
        </pc:picChg>
        <pc:sldLayoutChg chg="modSp">
          <pc:chgData name="Lidia Welldeabzghi" userId="6657851c-35d9-4326-b5bf-045b30d4ae05" providerId="ADAL" clId="{5CBAD96E-A1C1-48E9-A8D1-735B92E83071}" dt="2023-05-26T11:46:13.967" v="69" actId="207"/>
          <pc:sldLayoutMkLst>
            <pc:docMk/>
            <pc:sldMasterMk cId="3571240666" sldId="2147483730"/>
            <pc:sldLayoutMk cId="931680250" sldId="2147483759"/>
          </pc:sldLayoutMkLst>
          <pc:spChg chg="mod">
            <ac:chgData name="Lidia Welldeabzghi" userId="6657851c-35d9-4326-b5bf-045b30d4ae05" providerId="ADAL" clId="{5CBAD96E-A1C1-48E9-A8D1-735B92E83071}" dt="2023-05-26T11:46:13.967" v="69" actId="207"/>
            <ac:spMkLst>
              <pc:docMk/>
              <pc:sldMasterMk cId="3571240666" sldId="2147483730"/>
              <pc:sldLayoutMk cId="931680250" sldId="2147483759"/>
              <ac:spMk id="10" creationId="{90EBAD93-E633-40B7-8565-088C474E440A}"/>
            </ac:spMkLst>
          </pc:spChg>
        </pc:sldLayoutChg>
        <pc:sldLayoutChg chg="modSp">
          <pc:chgData name="Lidia Welldeabzghi" userId="6657851c-35d9-4326-b5bf-045b30d4ae05" providerId="ADAL" clId="{5CBAD96E-A1C1-48E9-A8D1-735B92E83071}" dt="2023-05-26T11:46:21.621" v="71" actId="207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Lidia Welldeabzghi" userId="6657851c-35d9-4326-b5bf-045b30d4ae05" providerId="ADAL" clId="{5CBAD96E-A1C1-48E9-A8D1-735B92E83071}" dt="2023-05-26T11:46:21.621" v="71" actId="207"/>
            <ac:spMkLst>
              <pc:docMk/>
              <pc:sldMasterMk cId="3571240666" sldId="2147483730"/>
              <pc:sldLayoutMk cId="3494712236" sldId="2147483760"/>
              <ac:spMk id="9" creationId="{A687FC9B-3C73-599B-BCD4-A017F6123032}"/>
            </ac:spMkLst>
          </pc:spChg>
          <pc:spChg chg="mod">
            <ac:chgData name="Lidia Welldeabzghi" userId="6657851c-35d9-4326-b5bf-045b30d4ae05" providerId="ADAL" clId="{5CBAD96E-A1C1-48E9-A8D1-735B92E83071}" dt="2023-05-26T11:46:19.022" v="70" actId="207"/>
            <ac:spMkLst>
              <pc:docMk/>
              <pc:sldMasterMk cId="3571240666" sldId="2147483730"/>
              <pc:sldLayoutMk cId="3494712236" sldId="2147483760"/>
              <ac:spMk id="10" creationId="{90EBAD93-E633-40B7-8565-088C474E440A}"/>
            </ac:spMkLst>
          </pc:spChg>
        </pc:sldLayoutChg>
        <pc:sldLayoutChg chg="modSp">
          <pc:chgData name="Lidia Welldeabzghi" userId="6657851c-35d9-4326-b5bf-045b30d4ae05" providerId="ADAL" clId="{5CBAD96E-A1C1-48E9-A8D1-735B92E83071}" dt="2023-05-26T11:47:34.814" v="86" actId="207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Lidia Welldeabzghi" userId="6657851c-35d9-4326-b5bf-045b30d4ae05" providerId="ADAL" clId="{5CBAD96E-A1C1-48E9-A8D1-735B92E83071}" dt="2023-05-26T11:47:34.814" v="86" actId="207"/>
            <ac:spMkLst>
              <pc:docMk/>
              <pc:sldMasterMk cId="3571240666" sldId="2147483730"/>
              <pc:sldLayoutMk cId="1849521940" sldId="2147483765"/>
              <ac:spMk id="10" creationId="{90EBAD93-E633-40B7-8565-088C474E440A}"/>
            </ac:spMkLst>
          </pc:spChg>
        </pc:sldLayoutChg>
        <pc:sldLayoutChg chg="modSp">
          <pc:chgData name="Lidia Welldeabzghi" userId="6657851c-35d9-4326-b5bf-045b30d4ae05" providerId="ADAL" clId="{5CBAD96E-A1C1-48E9-A8D1-735B92E83071}" dt="2023-05-26T11:46:30.775" v="72" actId="207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Lidia Welldeabzghi" userId="6657851c-35d9-4326-b5bf-045b30d4ae05" providerId="ADAL" clId="{5CBAD96E-A1C1-48E9-A8D1-735B92E83071}" dt="2023-05-26T11:46:30.775" v="72" actId="207"/>
            <ac:spMkLst>
              <pc:docMk/>
              <pc:sldMasterMk cId="3571240666" sldId="2147483730"/>
              <pc:sldLayoutMk cId="2373750251" sldId="2147483775"/>
              <ac:spMk id="10" creationId="{90EBAD93-E633-40B7-8565-088C474E440A}"/>
            </ac:spMkLst>
          </pc:spChg>
        </pc:sldLayoutChg>
        <pc:sldLayoutChg chg="modSp mod">
          <pc:chgData name="Lidia Welldeabzghi" userId="6657851c-35d9-4326-b5bf-045b30d4ae05" providerId="ADAL" clId="{5CBAD96E-A1C1-48E9-A8D1-735B92E83071}" dt="2023-05-26T11:47:22.966" v="84" actId="403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Lidia Welldeabzghi" userId="6657851c-35d9-4326-b5bf-045b30d4ae05" providerId="ADAL" clId="{5CBAD96E-A1C1-48E9-A8D1-735B92E83071}" dt="2023-05-26T11:47:22.966" v="84" actId="403"/>
            <ac:spMkLst>
              <pc:docMk/>
              <pc:sldMasterMk cId="3571240666" sldId="2147483730"/>
              <pc:sldLayoutMk cId="2893420308" sldId="2147483789"/>
              <ac:spMk id="10" creationId="{90EBAD93-E633-40B7-8565-088C474E440A}"/>
            </ac:spMkLst>
          </pc:spChg>
          <pc:spChg chg="mod">
            <ac:chgData name="Lidia Welldeabzghi" userId="6657851c-35d9-4326-b5bf-045b30d4ae05" providerId="ADAL" clId="{5CBAD96E-A1C1-48E9-A8D1-735B92E83071}" dt="2023-05-26T11:46:44.912" v="74" actId="20577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</pc:sldLayoutChg>
        <pc:sldLayoutChg chg="modSp mod">
          <pc:chgData name="Lidia Welldeabzghi" userId="6657851c-35d9-4326-b5bf-045b30d4ae05" providerId="ADAL" clId="{5CBAD96E-A1C1-48E9-A8D1-735B92E83071}" dt="2023-05-26T11:47:25.621" v="85" actId="403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Lidia Welldeabzghi" userId="6657851c-35d9-4326-b5bf-045b30d4ae05" providerId="ADAL" clId="{5CBAD96E-A1C1-48E9-A8D1-735B92E83071}" dt="2023-05-26T11:47:25.621" v="85" actId="403"/>
            <ac:spMkLst>
              <pc:docMk/>
              <pc:sldMasterMk cId="3571240666" sldId="2147483730"/>
              <pc:sldLayoutMk cId="2453958632" sldId="2147483790"/>
              <ac:spMk id="10" creationId="{90EBAD93-E633-40B7-8565-088C474E440A}"/>
            </ac:spMkLst>
          </pc:spChg>
          <pc:spChg chg="mod">
            <ac:chgData name="Lidia Welldeabzghi" userId="6657851c-35d9-4326-b5bf-045b30d4ae05" providerId="ADAL" clId="{5CBAD96E-A1C1-48E9-A8D1-735B92E83071}" dt="2023-05-26T11:46:53.002" v="75" actId="20577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</pc:sldLayoutChg>
        <pc:sldLayoutChg chg="modSp mod">
          <pc:chgData name="Lidia Welldeabzghi" userId="6657851c-35d9-4326-b5bf-045b30d4ae05" providerId="ADAL" clId="{5CBAD96E-A1C1-48E9-A8D1-735B92E83071}" dt="2023-05-26T11:47:19.261" v="83" actId="403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Lidia Welldeabzghi" userId="6657851c-35d9-4326-b5bf-045b30d4ae05" providerId="ADAL" clId="{5CBAD96E-A1C1-48E9-A8D1-735B92E83071}" dt="2023-05-26T11:47:19.261" v="83" actId="403"/>
            <ac:spMkLst>
              <pc:docMk/>
              <pc:sldMasterMk cId="3571240666" sldId="2147483730"/>
              <pc:sldLayoutMk cId="1908028487" sldId="2147483791"/>
              <ac:spMk id="10" creationId="{90EBAD93-E633-40B7-8565-088C474E440A}"/>
            </ac:spMkLst>
          </pc:spChg>
          <pc:spChg chg="mod">
            <ac:chgData name="Lidia Welldeabzghi" userId="6657851c-35d9-4326-b5bf-045b30d4ae05" providerId="ADAL" clId="{5CBAD96E-A1C1-48E9-A8D1-735B92E83071}" dt="2023-05-26T11:47:00.679" v="77" actId="20577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</pc:sldLayoutChg>
        <pc:sldLayoutChg chg="addSp delSp modSp mod">
          <pc:chgData name="Lidia Welldeabzghi" userId="6657851c-35d9-4326-b5bf-045b30d4ae05" providerId="ADAL" clId="{5CBAD96E-A1C1-48E9-A8D1-735B92E83071}" dt="2023-05-26T11:41:28.703" v="13" actId="207"/>
          <pc:sldLayoutMkLst>
            <pc:docMk/>
            <pc:sldMasterMk cId="3571240666" sldId="2147483730"/>
            <pc:sldLayoutMk cId="2597973796" sldId="2147483856"/>
          </pc:sldLayoutMkLst>
          <pc:spChg chg="mod">
            <ac:chgData name="Lidia Welldeabzghi" userId="6657851c-35d9-4326-b5bf-045b30d4ae05" providerId="ADAL" clId="{5CBAD96E-A1C1-48E9-A8D1-735B92E83071}" dt="2023-05-26T11:41:28.703" v="13" actId="207"/>
            <ac:spMkLst>
              <pc:docMk/>
              <pc:sldMasterMk cId="3571240666" sldId="2147483730"/>
              <pc:sldLayoutMk cId="2597973796" sldId="2147483856"/>
              <ac:spMk id="9" creationId="{8FD5D0D0-A957-64FA-BAA7-5E4C0D07CF6E}"/>
            </ac:spMkLst>
          </pc:spChg>
          <pc:spChg chg="mod">
            <ac:chgData name="Lidia Welldeabzghi" userId="6657851c-35d9-4326-b5bf-045b30d4ae05" providerId="ADAL" clId="{5CBAD96E-A1C1-48E9-A8D1-735B92E83071}" dt="2023-05-26T11:41:25.773" v="12" actId="207"/>
            <ac:spMkLst>
              <pc:docMk/>
              <pc:sldMasterMk cId="3571240666" sldId="2147483730"/>
              <pc:sldLayoutMk cId="2597973796" sldId="2147483856"/>
              <ac:spMk id="19" creationId="{54FAD7BC-37FA-F84D-BCC0-7B60C9E32838}"/>
            </ac:spMkLst>
          </pc:spChg>
          <pc:picChg chg="del">
            <ac:chgData name="Lidia Welldeabzghi" userId="6657851c-35d9-4326-b5bf-045b30d4ae05" providerId="ADAL" clId="{5CBAD96E-A1C1-48E9-A8D1-735B92E83071}" dt="2023-05-26T11:40:58.200" v="6" actId="478"/>
            <ac:picMkLst>
              <pc:docMk/>
              <pc:sldMasterMk cId="3571240666" sldId="2147483730"/>
              <pc:sldLayoutMk cId="2597973796" sldId="2147483856"/>
              <ac:picMk id="3" creationId="{F31302C3-D009-9168-5795-BE1EBA8739F4}"/>
            </ac:picMkLst>
          </pc:picChg>
          <pc:picChg chg="add mod">
            <ac:chgData name="Lidia Welldeabzghi" userId="6657851c-35d9-4326-b5bf-045b30d4ae05" providerId="ADAL" clId="{5CBAD96E-A1C1-48E9-A8D1-735B92E83071}" dt="2023-05-26T11:41:16.205" v="10" actId="1076"/>
            <ac:picMkLst>
              <pc:docMk/>
              <pc:sldMasterMk cId="3571240666" sldId="2147483730"/>
              <pc:sldLayoutMk cId="2597973796" sldId="2147483856"/>
              <ac:picMk id="7" creationId="{720269B4-D7E2-704C-9A5D-DFD2926FD846}"/>
            </ac:picMkLst>
          </pc:picChg>
          <pc:cxnChg chg="mod">
            <ac:chgData name="Lidia Welldeabzghi" userId="6657851c-35d9-4326-b5bf-045b30d4ae05" providerId="ADAL" clId="{5CBAD96E-A1C1-48E9-A8D1-735B92E83071}" dt="2023-05-26T11:41:21.989" v="11" actId="208"/>
            <ac:cxnSpMkLst>
              <pc:docMk/>
              <pc:sldMasterMk cId="3571240666" sldId="2147483730"/>
              <pc:sldLayoutMk cId="2597973796" sldId="2147483856"/>
              <ac:cxnSpMk id="5" creationId="{48E0223C-9151-5840-B8AA-BF69841E79BA}"/>
            </ac:cxnSpMkLst>
          </pc:cxnChg>
        </pc:sldLayoutChg>
        <pc:sldLayoutChg chg="modSp mod">
          <pc:chgData name="Lidia Welldeabzghi" userId="6657851c-35d9-4326-b5bf-045b30d4ae05" providerId="ADAL" clId="{5CBAD96E-A1C1-48E9-A8D1-735B92E83071}" dt="2023-05-26T11:46:00.045" v="68" actId="1076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Lidia Welldeabzghi" userId="6657851c-35d9-4326-b5bf-045b30d4ae05" providerId="ADAL" clId="{5CBAD96E-A1C1-48E9-A8D1-735B92E83071}" dt="2023-05-26T11:45:46.471" v="66" actId="207"/>
            <ac:spMkLst>
              <pc:docMk/>
              <pc:sldMasterMk cId="3571240666" sldId="2147483730"/>
              <pc:sldLayoutMk cId="1721573533" sldId="2147483857"/>
              <ac:spMk id="5" creationId="{1A34B958-A492-4F36-63E2-213ECBE29855}"/>
            </ac:spMkLst>
          </pc:spChg>
          <pc:spChg chg="mod">
            <ac:chgData name="Lidia Welldeabzghi" userId="6657851c-35d9-4326-b5bf-045b30d4ae05" providerId="ADAL" clId="{5CBAD96E-A1C1-48E9-A8D1-735B92E83071}" dt="2023-05-26T11:43:08.766" v="46" actId="207"/>
            <ac:spMkLst>
              <pc:docMk/>
              <pc:sldMasterMk cId="3571240666" sldId="2147483730"/>
              <pc:sldLayoutMk cId="1721573533" sldId="2147483857"/>
              <ac:spMk id="7" creationId="{F780D8C3-3818-E48B-0429-48FEB8CF2828}"/>
            </ac:spMkLst>
          </pc:spChg>
          <pc:spChg chg="mod">
            <ac:chgData name="Lidia Welldeabzghi" userId="6657851c-35d9-4326-b5bf-045b30d4ae05" providerId="ADAL" clId="{5CBAD96E-A1C1-48E9-A8D1-735B92E83071}" dt="2023-05-26T11:42:32.766" v="31" actId="1076"/>
            <ac:spMkLst>
              <pc:docMk/>
              <pc:sldMasterMk cId="3571240666" sldId="2147483730"/>
              <pc:sldLayoutMk cId="1721573533" sldId="2147483857"/>
              <ac:spMk id="9" creationId="{F2902B96-C25E-085A-14C9-BFD225FAC9A5}"/>
            </ac:spMkLst>
          </pc:spChg>
          <pc:spChg chg="mod">
            <ac:chgData name="Lidia Welldeabzghi" userId="6657851c-35d9-4326-b5bf-045b30d4ae05" providerId="ADAL" clId="{5CBAD96E-A1C1-48E9-A8D1-735B92E83071}" dt="2023-05-26T11:41:43.414" v="14" actId="207"/>
            <ac:spMkLst>
              <pc:docMk/>
              <pc:sldMasterMk cId="3571240666" sldId="2147483730"/>
              <pc:sldLayoutMk cId="1721573533" sldId="2147483857"/>
              <ac:spMk id="10" creationId="{90EBAD93-E633-40B7-8565-088C474E440A}"/>
            </ac:spMkLst>
          </pc:spChg>
          <pc:spChg chg="mod">
            <ac:chgData name="Lidia Welldeabzghi" userId="6657851c-35d9-4326-b5bf-045b30d4ae05" providerId="ADAL" clId="{5CBAD96E-A1C1-48E9-A8D1-735B92E83071}" dt="2023-05-26T11:45:37.078" v="62" actId="207"/>
            <ac:spMkLst>
              <pc:docMk/>
              <pc:sldMasterMk cId="3571240666" sldId="2147483730"/>
              <pc:sldLayoutMk cId="1721573533" sldId="2147483857"/>
              <ac:spMk id="11" creationId="{25234D7D-FCFA-09A3-016C-3AD1E2680B81}"/>
            </ac:spMkLst>
          </pc:spChg>
          <pc:spChg chg="mod">
            <ac:chgData name="Lidia Welldeabzghi" userId="6657851c-35d9-4326-b5bf-045b30d4ae05" providerId="ADAL" clId="{5CBAD96E-A1C1-48E9-A8D1-735B92E83071}" dt="2023-05-26T11:45:28.069" v="58" actId="207"/>
            <ac:spMkLst>
              <pc:docMk/>
              <pc:sldMasterMk cId="3571240666" sldId="2147483730"/>
              <pc:sldLayoutMk cId="1721573533" sldId="2147483857"/>
              <ac:spMk id="12" creationId="{90419DB1-3666-1516-2D1C-0683A557CBD6}"/>
            </ac:spMkLst>
          </pc:spChg>
          <pc:spChg chg="mod">
            <ac:chgData name="Lidia Welldeabzghi" userId="6657851c-35d9-4326-b5bf-045b30d4ae05" providerId="ADAL" clId="{5CBAD96E-A1C1-48E9-A8D1-735B92E83071}" dt="2023-05-26T11:42:13.016" v="21" actId="208"/>
            <ac:spMkLst>
              <pc:docMk/>
              <pc:sldMasterMk cId="3571240666" sldId="2147483730"/>
              <pc:sldLayoutMk cId="1721573533" sldId="2147483857"/>
              <ac:spMk id="13" creationId="{D9628546-3164-B049-E391-63974A4E23A2}"/>
            </ac:spMkLst>
          </pc:spChg>
          <pc:spChg chg="mod">
            <ac:chgData name="Lidia Welldeabzghi" userId="6657851c-35d9-4326-b5bf-045b30d4ae05" providerId="ADAL" clId="{5CBAD96E-A1C1-48E9-A8D1-735B92E83071}" dt="2023-05-26T11:45:02.765" v="50" actId="208"/>
            <ac:spMkLst>
              <pc:docMk/>
              <pc:sldMasterMk cId="3571240666" sldId="2147483730"/>
              <pc:sldLayoutMk cId="1721573533" sldId="2147483857"/>
              <ac:spMk id="14" creationId="{1E22EE89-587C-520A-2894-9AC222705034}"/>
            </ac:spMkLst>
          </pc:spChg>
          <pc:spChg chg="mod">
            <ac:chgData name="Lidia Welldeabzghi" userId="6657851c-35d9-4326-b5bf-045b30d4ae05" providerId="ADAL" clId="{5CBAD96E-A1C1-48E9-A8D1-735B92E83071}" dt="2023-05-26T11:45:18.957" v="54" actId="207"/>
            <ac:spMkLst>
              <pc:docMk/>
              <pc:sldMasterMk cId="3571240666" sldId="2147483730"/>
              <pc:sldLayoutMk cId="1721573533" sldId="2147483857"/>
              <ac:spMk id="15" creationId="{6E53AD45-B8D2-E0AE-CA5A-C6DC11AF79D4}"/>
            </ac:spMkLst>
          </pc:spChg>
          <pc:spChg chg="mod">
            <ac:chgData name="Lidia Welldeabzghi" userId="6657851c-35d9-4326-b5bf-045b30d4ae05" providerId="ADAL" clId="{5CBAD96E-A1C1-48E9-A8D1-735B92E83071}" dt="2023-05-26T11:42:45.261" v="36" actId="207"/>
            <ac:spMkLst>
              <pc:docMk/>
              <pc:sldMasterMk cId="3571240666" sldId="2147483730"/>
              <pc:sldLayoutMk cId="1721573533" sldId="2147483857"/>
              <ac:spMk id="16" creationId="{6D452DC5-649B-47BE-A54A-5885702B70DA}"/>
            </ac:spMkLst>
          </pc:spChg>
          <pc:spChg chg="mod">
            <ac:chgData name="Lidia Welldeabzghi" userId="6657851c-35d9-4326-b5bf-045b30d4ae05" providerId="ADAL" clId="{5CBAD96E-A1C1-48E9-A8D1-735B92E83071}" dt="2023-05-26T11:42:54.044" v="40" actId="207"/>
            <ac:spMkLst>
              <pc:docMk/>
              <pc:sldMasterMk cId="3571240666" sldId="2147483730"/>
              <pc:sldLayoutMk cId="1721573533" sldId="2147483857"/>
              <ac:spMk id="17" creationId="{EA4EDCCE-61CC-86DD-B9CD-4C8BA3E56B1E}"/>
            </ac:spMkLst>
          </pc:spChg>
          <pc:spChg chg="mod">
            <ac:chgData name="Lidia Welldeabzghi" userId="6657851c-35d9-4326-b5bf-045b30d4ae05" providerId="ADAL" clId="{5CBAD96E-A1C1-48E9-A8D1-735B92E83071}" dt="2023-05-26T11:42:21.310" v="25" actId="208"/>
            <ac:spMkLst>
              <pc:docMk/>
              <pc:sldMasterMk cId="3571240666" sldId="2147483730"/>
              <pc:sldLayoutMk cId="1721573533" sldId="2147483857"/>
              <ac:spMk id="18" creationId="{448FCA38-B3BF-631D-7343-4D605DC56BED}"/>
            </ac:spMkLst>
          </pc:spChg>
          <pc:spChg chg="mod">
            <ac:chgData name="Lidia Welldeabzghi" userId="6657851c-35d9-4326-b5bf-045b30d4ae05" providerId="ADAL" clId="{5CBAD96E-A1C1-48E9-A8D1-735B92E83071}" dt="2023-05-26T11:46:00.045" v="68" actId="1076"/>
            <ac:spMkLst>
              <pc:docMk/>
              <pc:sldMasterMk cId="3571240666" sldId="2147483730"/>
              <pc:sldLayoutMk cId="1721573533" sldId="2147483857"/>
              <ac:spMk id="19" creationId="{5600BDD8-697C-5B8D-32AB-4F682A1E1FEA}"/>
            </ac:spMkLst>
          </pc:spChg>
          <pc:spChg chg="mod">
            <ac:chgData name="Lidia Welldeabzghi" userId="6657851c-35d9-4326-b5bf-045b30d4ae05" providerId="ADAL" clId="{5CBAD96E-A1C1-48E9-A8D1-735B92E83071}" dt="2023-05-26T11:43:17.109" v="47" actId="1076"/>
            <ac:spMkLst>
              <pc:docMk/>
              <pc:sldMasterMk cId="3571240666" sldId="2147483730"/>
              <pc:sldLayoutMk cId="1721573533" sldId="2147483857"/>
              <ac:spMk id="20" creationId="{6A3121A7-B121-2B08-EAD2-EEFDBB123A7B}"/>
            </ac:spMkLst>
          </pc:spChg>
          <pc:spChg chg="mod">
            <ac:chgData name="Lidia Welldeabzghi" userId="6657851c-35d9-4326-b5bf-045b30d4ae05" providerId="ADAL" clId="{5CBAD96E-A1C1-48E9-A8D1-735B92E83071}" dt="2023-05-26T11:42:39.789" v="32" actId="1076"/>
            <ac:spMkLst>
              <pc:docMk/>
              <pc:sldMasterMk cId="3571240666" sldId="2147483730"/>
              <pc:sldLayoutMk cId="1721573533" sldId="2147483857"/>
              <ac:spMk id="21" creationId="{6B59FA1B-F6F9-1624-8CF5-0BEF92A51809}"/>
            </ac:spMkLst>
          </pc:spChg>
          <pc:spChg chg="mod">
            <ac:chgData name="Lidia Welldeabzghi" userId="6657851c-35d9-4326-b5bf-045b30d4ae05" providerId="ADAL" clId="{5CBAD96E-A1C1-48E9-A8D1-735B92E83071}" dt="2023-05-26T11:42:16.301" v="22" actId="1076"/>
            <ac:spMkLst>
              <pc:docMk/>
              <pc:sldMasterMk cId="3571240666" sldId="2147483730"/>
              <pc:sldLayoutMk cId="1721573533" sldId="2147483857"/>
              <ac:spMk id="22" creationId="{D8FC0439-D62E-83FD-CD9D-CBC0FA4D9178}"/>
            </ac:spMkLst>
          </pc:spChg>
          <pc:spChg chg="mod">
            <ac:chgData name="Lidia Welldeabzghi" userId="6657851c-35d9-4326-b5bf-045b30d4ae05" providerId="ADAL" clId="{5CBAD96E-A1C1-48E9-A8D1-735B92E83071}" dt="2023-05-26T11:45:41.181" v="63" actId="1076"/>
            <ac:spMkLst>
              <pc:docMk/>
              <pc:sldMasterMk cId="3571240666" sldId="2147483730"/>
              <pc:sldLayoutMk cId="1721573533" sldId="2147483857"/>
              <ac:spMk id="23" creationId="{A4B18670-9595-9DF2-1121-82E552B7045B}"/>
            </ac:spMkLst>
          </pc:spChg>
          <pc:spChg chg="mod">
            <ac:chgData name="Lidia Welldeabzghi" userId="6657851c-35d9-4326-b5bf-045b30d4ae05" providerId="ADAL" clId="{5CBAD96E-A1C1-48E9-A8D1-735B92E83071}" dt="2023-05-26T11:45:13.086" v="51" actId="1076"/>
            <ac:spMkLst>
              <pc:docMk/>
              <pc:sldMasterMk cId="3571240666" sldId="2147483730"/>
              <pc:sldLayoutMk cId="1721573533" sldId="2147483857"/>
              <ac:spMk id="24" creationId="{5E21C0ED-C995-C6D9-52F5-AEECB0F24490}"/>
            </ac:spMkLst>
          </pc:spChg>
          <pc:spChg chg="mod">
            <ac:chgData name="Lidia Welldeabzghi" userId="6657851c-35d9-4326-b5bf-045b30d4ae05" providerId="ADAL" clId="{5CBAD96E-A1C1-48E9-A8D1-735B92E83071}" dt="2023-05-26T11:42:49.380" v="37" actId="1076"/>
            <ac:spMkLst>
              <pc:docMk/>
              <pc:sldMasterMk cId="3571240666" sldId="2147483730"/>
              <pc:sldLayoutMk cId="1721573533" sldId="2147483857"/>
              <ac:spMk id="25" creationId="{916DCC6E-C829-3CAC-3FCA-59B05631853A}"/>
            </ac:spMkLst>
          </pc:spChg>
          <pc:spChg chg="mod">
            <ac:chgData name="Lidia Welldeabzghi" userId="6657851c-35d9-4326-b5bf-045b30d4ae05" providerId="ADAL" clId="{5CBAD96E-A1C1-48E9-A8D1-735B92E83071}" dt="2023-05-26T11:45:31.877" v="59" actId="1076"/>
            <ac:spMkLst>
              <pc:docMk/>
              <pc:sldMasterMk cId="3571240666" sldId="2147483730"/>
              <pc:sldLayoutMk cId="1721573533" sldId="2147483857"/>
              <ac:spMk id="26" creationId="{39A3D609-98B2-5CD6-5463-9CA15B202E37}"/>
            </ac:spMkLst>
          </pc:spChg>
          <pc:spChg chg="mod">
            <ac:chgData name="Lidia Welldeabzghi" userId="6657851c-35d9-4326-b5bf-045b30d4ae05" providerId="ADAL" clId="{5CBAD96E-A1C1-48E9-A8D1-735B92E83071}" dt="2023-05-26T11:45:24.253" v="55" actId="1076"/>
            <ac:spMkLst>
              <pc:docMk/>
              <pc:sldMasterMk cId="3571240666" sldId="2147483730"/>
              <pc:sldLayoutMk cId="1721573533" sldId="2147483857"/>
              <ac:spMk id="27" creationId="{8F498108-E6A3-5647-5D8C-FE0ABB348FB4}"/>
            </ac:spMkLst>
          </pc:spChg>
          <pc:spChg chg="mod">
            <ac:chgData name="Lidia Welldeabzghi" userId="6657851c-35d9-4326-b5bf-045b30d4ae05" providerId="ADAL" clId="{5CBAD96E-A1C1-48E9-A8D1-735B92E83071}" dt="2023-05-26T11:42:57.701" v="41" actId="1076"/>
            <ac:spMkLst>
              <pc:docMk/>
              <pc:sldMasterMk cId="3571240666" sldId="2147483730"/>
              <pc:sldLayoutMk cId="1721573533" sldId="2147483857"/>
              <ac:spMk id="28" creationId="{32278D17-D2C6-0F02-CDFC-8FB1E4CCF2C7}"/>
            </ac:spMkLst>
          </pc:spChg>
          <pc:spChg chg="mod">
            <ac:chgData name="Lidia Welldeabzghi" userId="6657851c-35d9-4326-b5bf-045b30d4ae05" providerId="ADAL" clId="{5CBAD96E-A1C1-48E9-A8D1-735B92E83071}" dt="2023-05-26T11:42:25.125" v="26" actId="1076"/>
            <ac:spMkLst>
              <pc:docMk/>
              <pc:sldMasterMk cId="3571240666" sldId="2147483730"/>
              <pc:sldLayoutMk cId="1721573533" sldId="2147483857"/>
              <ac:spMk id="29" creationId="{5D71F2C3-3214-C6C0-E6A8-69A274B8BCC8}"/>
            </ac:spMkLst>
          </pc:spChg>
        </pc:sldLayoutChg>
        <pc:sldLayoutChg chg="modSp mod">
          <pc:chgData name="Lidia Welldeabzghi" userId="6657851c-35d9-4326-b5bf-045b30d4ae05" providerId="ADAL" clId="{5CBAD96E-A1C1-48E9-A8D1-735B92E83071}" dt="2023-05-26T11:39:22.453" v="4" actId="208"/>
          <pc:sldLayoutMkLst>
            <pc:docMk/>
            <pc:sldMasterMk cId="3571240666" sldId="2147483730"/>
            <pc:sldLayoutMk cId="2923938455" sldId="2147483883"/>
          </pc:sldLayoutMkLst>
          <pc:spChg chg="mod">
            <ac:chgData name="Lidia Welldeabzghi" userId="6657851c-35d9-4326-b5bf-045b30d4ae05" providerId="ADAL" clId="{5CBAD96E-A1C1-48E9-A8D1-735B92E83071}" dt="2023-05-26T11:39:16.413" v="3" actId="207"/>
            <ac:spMkLst>
              <pc:docMk/>
              <pc:sldMasterMk cId="3571240666" sldId="2147483730"/>
              <pc:sldLayoutMk cId="2923938455" sldId="2147483883"/>
              <ac:spMk id="7" creationId="{A82248BD-85C2-E9C8-B67D-C9BAE63A2DB0}"/>
            </ac:spMkLst>
          </pc:spChg>
          <pc:spChg chg="mod">
            <ac:chgData name="Lidia Welldeabzghi" userId="6657851c-35d9-4326-b5bf-045b30d4ae05" providerId="ADAL" clId="{5CBAD96E-A1C1-48E9-A8D1-735B92E83071}" dt="2023-05-26T11:39:14.207" v="2" actId="207"/>
            <ac:spMkLst>
              <pc:docMk/>
              <pc:sldMasterMk cId="3571240666" sldId="2147483730"/>
              <pc:sldLayoutMk cId="2923938455" sldId="2147483883"/>
              <ac:spMk id="8" creationId="{55519E99-B373-5389-579A-A8AA4D533737}"/>
            </ac:spMkLst>
          </pc:spChg>
          <pc:spChg chg="mod">
            <ac:chgData name="Lidia Welldeabzghi" userId="6657851c-35d9-4326-b5bf-045b30d4ae05" providerId="ADAL" clId="{5CBAD96E-A1C1-48E9-A8D1-735B92E83071}" dt="2023-05-26T11:39:03.448" v="0" actId="207"/>
            <ac:spMkLst>
              <pc:docMk/>
              <pc:sldMasterMk cId="3571240666" sldId="2147483730"/>
              <pc:sldLayoutMk cId="2923938455" sldId="2147483883"/>
              <ac:spMk id="15" creationId="{065937B7-1DAB-C64F-B5CF-696F5FAC9DCC}"/>
            </ac:spMkLst>
          </pc:spChg>
          <pc:spChg chg="mod">
            <ac:chgData name="Lidia Welldeabzghi" userId="6657851c-35d9-4326-b5bf-045b30d4ae05" providerId="ADAL" clId="{5CBAD96E-A1C1-48E9-A8D1-735B92E83071}" dt="2023-05-26T11:39:09.981" v="1" actId="207"/>
            <ac:spMkLst>
              <pc:docMk/>
              <pc:sldMasterMk cId="3571240666" sldId="2147483730"/>
              <pc:sldLayoutMk cId="2923938455" sldId="2147483883"/>
              <ac:spMk id="16" creationId="{1AE7132A-72EA-B037-178C-02C492A1615E}"/>
            </ac:spMkLst>
          </pc:spChg>
          <pc:cxnChg chg="mod">
            <ac:chgData name="Lidia Welldeabzghi" userId="6657851c-35d9-4326-b5bf-045b30d4ae05" providerId="ADAL" clId="{5CBAD96E-A1C1-48E9-A8D1-735B92E83071}" dt="2023-05-26T11:39:22.453" v="4" actId="208"/>
            <ac:cxnSpMkLst>
              <pc:docMk/>
              <pc:sldMasterMk cId="3571240666" sldId="2147483730"/>
              <pc:sldLayoutMk cId="2923938455" sldId="2147483883"/>
              <ac:cxnSpMk id="6" creationId="{C44C9107-2680-8B85-1C76-2977EE90E129}"/>
            </ac:cxnSpMkLst>
          </pc:cxnChg>
        </pc:sldLayoutChg>
        <pc:sldLayoutChg chg="modSp mod">
          <pc:chgData name="Lidia Welldeabzghi" userId="6657851c-35d9-4326-b5bf-045b30d4ae05" providerId="ADAL" clId="{5CBAD96E-A1C1-48E9-A8D1-735B92E83071}" dt="2023-05-26T12:32:41.330" v="132" actId="20577"/>
          <pc:sldLayoutMkLst>
            <pc:docMk/>
            <pc:sldMasterMk cId="3571240666" sldId="2147483730"/>
            <pc:sldLayoutMk cId="3475313848" sldId="2147483885"/>
          </pc:sldLayoutMkLst>
          <pc:spChg chg="mod">
            <ac:chgData name="Lidia Welldeabzghi" userId="6657851c-35d9-4326-b5bf-045b30d4ae05" providerId="ADAL" clId="{5CBAD96E-A1C1-48E9-A8D1-735B92E83071}" dt="2023-05-26T12:31:45.266" v="113" actId="20577"/>
            <ac:spMkLst>
              <pc:docMk/>
              <pc:sldMasterMk cId="3571240666" sldId="2147483730"/>
              <pc:sldLayoutMk cId="3475313848" sldId="2147483885"/>
              <ac:spMk id="4" creationId="{AE91345C-C5A3-3833-5DCD-72889AF0D7F3}"/>
            </ac:spMkLst>
          </pc:spChg>
          <pc:spChg chg="mod">
            <ac:chgData name="Lidia Welldeabzghi" userId="6657851c-35d9-4326-b5bf-045b30d4ae05" providerId="ADAL" clId="{5CBAD96E-A1C1-48E9-A8D1-735B92E83071}" dt="2023-05-26T11:47:14.782" v="80" actId="207"/>
            <ac:spMkLst>
              <pc:docMk/>
              <pc:sldMasterMk cId="3571240666" sldId="2147483730"/>
              <pc:sldLayoutMk cId="3475313848" sldId="2147483885"/>
              <ac:spMk id="9" creationId="{312B3D34-0946-1CB2-CD3C-CA7CE87FF1CB}"/>
            </ac:spMkLst>
          </pc:spChg>
          <pc:spChg chg="mod">
            <ac:chgData name="Lidia Welldeabzghi" userId="6657851c-35d9-4326-b5bf-045b30d4ae05" providerId="ADAL" clId="{5CBAD96E-A1C1-48E9-A8D1-735B92E83071}" dt="2023-05-26T11:47:12.726" v="79" actId="207"/>
            <ac:spMkLst>
              <pc:docMk/>
              <pc:sldMasterMk cId="3571240666" sldId="2147483730"/>
              <pc:sldLayoutMk cId="3475313848" sldId="2147483885"/>
              <ac:spMk id="10" creationId="{90EBAD93-E633-40B7-8565-088C474E440A}"/>
            </ac:spMkLst>
          </pc:spChg>
          <pc:spChg chg="mod">
            <ac:chgData name="Lidia Welldeabzghi" userId="6657851c-35d9-4326-b5bf-045b30d4ae05" providerId="ADAL" clId="{5CBAD96E-A1C1-48E9-A8D1-735B92E83071}" dt="2023-05-26T12:32:41.330" v="132" actId="20577"/>
            <ac:spMkLst>
              <pc:docMk/>
              <pc:sldMasterMk cId="3571240666" sldId="2147483730"/>
              <pc:sldLayoutMk cId="3475313848" sldId="2147483885"/>
              <ac:spMk id="13" creationId="{9F239F00-7B1E-4DEC-AA92-A70B4E9F6EAC}"/>
            </ac:spMkLst>
          </pc:spChg>
        </pc:sldLayoutChg>
        <pc:sldLayoutChg chg="modSp mod">
          <pc:chgData name="Lidia Welldeabzghi" userId="6657851c-35d9-4326-b5bf-045b30d4ae05" providerId="ADAL" clId="{5CBAD96E-A1C1-48E9-A8D1-735B92E83071}" dt="2023-05-26T12:28:07.091" v="96" actId="113"/>
          <pc:sldLayoutMkLst>
            <pc:docMk/>
            <pc:sldMasterMk cId="3571240666" sldId="2147483730"/>
            <pc:sldLayoutMk cId="3506226774" sldId="2147483886"/>
          </pc:sldLayoutMkLst>
          <pc:spChg chg="mod">
            <ac:chgData name="Lidia Welldeabzghi" userId="6657851c-35d9-4326-b5bf-045b30d4ae05" providerId="ADAL" clId="{5CBAD96E-A1C1-48E9-A8D1-735B92E83071}" dt="2023-05-26T11:47:42.118" v="88" actId="207"/>
            <ac:spMkLst>
              <pc:docMk/>
              <pc:sldMasterMk cId="3571240666" sldId="2147483730"/>
              <pc:sldLayoutMk cId="3506226774" sldId="2147483886"/>
              <ac:spMk id="9" creationId="{312B3D34-0946-1CB2-CD3C-CA7CE87FF1CB}"/>
            </ac:spMkLst>
          </pc:spChg>
          <pc:spChg chg="mod">
            <ac:chgData name="Lidia Welldeabzghi" userId="6657851c-35d9-4326-b5bf-045b30d4ae05" providerId="ADAL" clId="{5CBAD96E-A1C1-48E9-A8D1-735B92E83071}" dt="2023-05-26T11:47:39.551" v="87" actId="207"/>
            <ac:spMkLst>
              <pc:docMk/>
              <pc:sldMasterMk cId="3571240666" sldId="2147483730"/>
              <pc:sldLayoutMk cId="3506226774" sldId="2147483886"/>
              <ac:spMk id="10" creationId="{90EBAD93-E633-40B7-8565-088C474E440A}"/>
            </ac:spMkLst>
          </pc:spChg>
          <pc:spChg chg="mod">
            <ac:chgData name="Lidia Welldeabzghi" userId="6657851c-35d9-4326-b5bf-045b30d4ae05" providerId="ADAL" clId="{5CBAD96E-A1C1-48E9-A8D1-735B92E83071}" dt="2023-05-26T12:28:07.091" v="96" actId="113"/>
            <ac:spMkLst>
              <pc:docMk/>
              <pc:sldMasterMk cId="3571240666" sldId="2147483730"/>
              <pc:sldLayoutMk cId="3506226774" sldId="2147483886"/>
              <ac:spMk id="13" creationId="{9F239F00-7B1E-4DEC-AA92-A70B4E9F6EAC}"/>
            </ac:spMkLst>
          </pc:spChg>
        </pc:sldLayoutChg>
        <pc:sldLayoutChg chg="modSp mod">
          <pc:chgData name="Lidia Welldeabzghi" userId="6657851c-35d9-4326-b5bf-045b30d4ae05" providerId="ADAL" clId="{5CBAD96E-A1C1-48E9-A8D1-735B92E83071}" dt="2023-05-26T12:34:14.808" v="183" actId="20577"/>
          <pc:sldLayoutMkLst>
            <pc:docMk/>
            <pc:sldMasterMk cId="3571240666" sldId="2147483730"/>
            <pc:sldLayoutMk cId="864524104" sldId="2147483887"/>
          </pc:sldLayoutMkLst>
          <pc:spChg chg="mod">
            <ac:chgData name="Lidia Welldeabzghi" userId="6657851c-35d9-4326-b5bf-045b30d4ae05" providerId="ADAL" clId="{5CBAD96E-A1C1-48E9-A8D1-735B92E83071}" dt="2023-05-26T12:34:05.511" v="179" actId="20577"/>
            <ac:spMkLst>
              <pc:docMk/>
              <pc:sldMasterMk cId="3571240666" sldId="2147483730"/>
              <pc:sldLayoutMk cId="864524104" sldId="2147483887"/>
              <ac:spMk id="4" creationId="{AE91345C-C5A3-3833-5DCD-72889AF0D7F3}"/>
            </ac:spMkLst>
          </pc:spChg>
          <pc:spChg chg="mod">
            <ac:chgData name="Lidia Welldeabzghi" userId="6657851c-35d9-4326-b5bf-045b30d4ae05" providerId="ADAL" clId="{5CBAD96E-A1C1-48E9-A8D1-735B92E83071}" dt="2023-05-26T12:34:14.808" v="183" actId="20577"/>
            <ac:spMkLst>
              <pc:docMk/>
              <pc:sldMasterMk cId="3571240666" sldId="2147483730"/>
              <pc:sldLayoutMk cId="864524104" sldId="2147483887"/>
              <ac:spMk id="13" creationId="{9F239F00-7B1E-4DEC-AA92-A70B4E9F6EAC}"/>
            </ac:spMkLst>
          </pc:spChg>
        </pc:sldLayoutChg>
      </pc:sldMasterChg>
    </pc:docChg>
  </pc:docChgLst>
  <pc:docChgLst>
    <pc:chgData name="Niklas Brackmann" userId="46f1c102-2fcf-4bcb-b863-2c4e1a51faee" providerId="ADAL" clId="{05B8AEA8-4B55-401A-AB21-859FAB678C7D}"/>
    <pc:docChg chg="custSel modMainMaster">
      <pc:chgData name="Niklas Brackmann" userId="46f1c102-2fcf-4bcb-b863-2c4e1a51faee" providerId="ADAL" clId="{05B8AEA8-4B55-401A-AB21-859FAB678C7D}" dt="2023-07-11T12:53:49.828" v="33"/>
      <pc:docMkLst>
        <pc:docMk/>
      </pc:docMkLst>
      <pc:sldMasterChg chg="modSldLayout">
        <pc:chgData name="Niklas Brackmann" userId="46f1c102-2fcf-4bcb-b863-2c4e1a51faee" providerId="ADAL" clId="{05B8AEA8-4B55-401A-AB21-859FAB678C7D}" dt="2023-07-11T12:53:49.828" v="33"/>
        <pc:sldMasterMkLst>
          <pc:docMk/>
          <pc:sldMasterMk cId="3571240666" sldId="2147483730"/>
        </pc:sldMasterMkLst>
        <pc:sldLayoutChg chg="addSp delSp modSp mod">
          <pc:chgData name="Niklas Brackmann" userId="46f1c102-2fcf-4bcb-b863-2c4e1a51faee" providerId="ADAL" clId="{05B8AEA8-4B55-401A-AB21-859FAB678C7D}" dt="2023-07-11T12:53:41.405" v="27"/>
          <pc:sldLayoutMkLst>
            <pc:docMk/>
            <pc:sldMasterMk cId="3571240666" sldId="2147483730"/>
            <pc:sldLayoutMk cId="931680250" sldId="2147483759"/>
          </pc:sldLayoutMkLst>
          <pc:picChg chg="del">
            <ac:chgData name="Niklas Brackmann" userId="46f1c102-2fcf-4bcb-b863-2c4e1a51faee" providerId="ADAL" clId="{05B8AEA8-4B55-401A-AB21-859FAB678C7D}" dt="2023-07-11T12:52:17.857" v="1" actId="478"/>
            <ac:picMkLst>
              <pc:docMk/>
              <pc:sldMasterMk cId="3571240666" sldId="2147483730"/>
              <pc:sldLayoutMk cId="931680250" sldId="2147483759"/>
              <ac:picMk id="2" creationId="{CEB46811-A3E0-BF3D-FC52-999C3052C220}"/>
            </ac:picMkLst>
          </pc:picChg>
          <pc:picChg chg="add del mod">
            <ac:chgData name="Niklas Brackmann" userId="46f1c102-2fcf-4bcb-b863-2c4e1a51faee" providerId="ADAL" clId="{05B8AEA8-4B55-401A-AB21-859FAB678C7D}" dt="2023-07-11T12:53:24.121" v="20" actId="478"/>
            <ac:picMkLst>
              <pc:docMk/>
              <pc:sldMasterMk cId="3571240666" sldId="2147483730"/>
              <pc:sldLayoutMk cId="931680250" sldId="2147483759"/>
              <ac:picMk id="3" creationId="{EEF7CF5E-8614-ADC8-DFB2-D0639D95978B}"/>
            </ac:picMkLst>
          </pc:picChg>
          <pc:picChg chg="add mod">
            <ac:chgData name="Niklas Brackmann" userId="46f1c102-2fcf-4bcb-b863-2c4e1a51faee" providerId="ADAL" clId="{05B8AEA8-4B55-401A-AB21-859FAB678C7D}" dt="2023-07-11T12:53:41.405" v="27"/>
            <ac:picMkLst>
              <pc:docMk/>
              <pc:sldMasterMk cId="3571240666" sldId="2147483730"/>
              <pc:sldLayoutMk cId="931680250" sldId="2147483759"/>
              <ac:picMk id="4" creationId="{7408E8D3-4234-A240-920A-8AD67FB3C43B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44.139" v="28"/>
          <pc:sldLayoutMkLst>
            <pc:docMk/>
            <pc:sldMasterMk cId="3571240666" sldId="2147483730"/>
            <pc:sldLayoutMk cId="3494712236" sldId="2147483760"/>
          </pc:sldLayoutMkLst>
          <pc:picChg chg="del">
            <ac:chgData name="Niklas Brackmann" userId="46f1c102-2fcf-4bcb-b863-2c4e1a51faee" providerId="ADAL" clId="{05B8AEA8-4B55-401A-AB21-859FAB678C7D}" dt="2023-07-11T12:52:19.355" v="2" actId="478"/>
            <ac:picMkLst>
              <pc:docMk/>
              <pc:sldMasterMk cId="3571240666" sldId="2147483730"/>
              <pc:sldLayoutMk cId="3494712236" sldId="2147483760"/>
              <ac:picMk id="4" creationId="{7B09EDEC-013A-E39B-1F73-DA8B19016F25}"/>
            </ac:picMkLst>
          </pc:picChg>
          <pc:picChg chg="add del mod">
            <ac:chgData name="Niklas Brackmann" userId="46f1c102-2fcf-4bcb-b863-2c4e1a51faee" providerId="ADAL" clId="{05B8AEA8-4B55-401A-AB21-859FAB678C7D}" dt="2023-07-11T12:53:25.564" v="21" actId="478"/>
            <ac:picMkLst>
              <pc:docMk/>
              <pc:sldMasterMk cId="3571240666" sldId="2147483730"/>
              <pc:sldLayoutMk cId="3494712236" sldId="2147483760"/>
              <ac:picMk id="5" creationId="{36F8FCEF-C777-9EFE-1852-F21B6C95E581}"/>
            </ac:picMkLst>
          </pc:picChg>
          <pc:picChg chg="add mod">
            <ac:chgData name="Niklas Brackmann" userId="46f1c102-2fcf-4bcb-b863-2c4e1a51faee" providerId="ADAL" clId="{05B8AEA8-4B55-401A-AB21-859FAB678C7D}" dt="2023-07-11T12:53:44.139" v="28"/>
            <ac:picMkLst>
              <pc:docMk/>
              <pc:sldMasterMk cId="3571240666" sldId="2147483730"/>
              <pc:sldLayoutMk cId="3494712236" sldId="2147483760"/>
              <ac:picMk id="7" creationId="{4BF43A47-FBAD-89A8-499C-CB49482FF9FC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49.828" v="33"/>
          <pc:sldLayoutMkLst>
            <pc:docMk/>
            <pc:sldMasterMk cId="3571240666" sldId="2147483730"/>
            <pc:sldLayoutMk cId="1849521940" sldId="2147483765"/>
          </pc:sldLayoutMkLst>
          <pc:picChg chg="del">
            <ac:chgData name="Niklas Brackmann" userId="46f1c102-2fcf-4bcb-b863-2c4e1a51faee" providerId="ADAL" clId="{05B8AEA8-4B55-401A-AB21-859FAB678C7D}" dt="2023-07-11T12:52:28.522" v="7" actId="478"/>
            <ac:picMkLst>
              <pc:docMk/>
              <pc:sldMasterMk cId="3571240666" sldId="2147483730"/>
              <pc:sldLayoutMk cId="1849521940" sldId="2147483765"/>
              <ac:picMk id="3" creationId="{918DCAB1-41DE-C469-5DA9-57178FFDA01E}"/>
            </ac:picMkLst>
          </pc:picChg>
          <pc:picChg chg="add del mod">
            <ac:chgData name="Niklas Brackmann" userId="46f1c102-2fcf-4bcb-b863-2c4e1a51faee" providerId="ADAL" clId="{05B8AEA8-4B55-401A-AB21-859FAB678C7D}" dt="2023-07-11T12:53:34.790" v="26" actId="478"/>
            <ac:picMkLst>
              <pc:docMk/>
              <pc:sldMasterMk cId="3571240666" sldId="2147483730"/>
              <pc:sldLayoutMk cId="1849521940" sldId="2147483765"/>
              <ac:picMk id="4" creationId="{F7B3F1E8-A814-3712-357D-FB7CFBEA7CA1}"/>
            </ac:picMkLst>
          </pc:picChg>
          <pc:picChg chg="add mod">
            <ac:chgData name="Niklas Brackmann" userId="46f1c102-2fcf-4bcb-b863-2c4e1a51faee" providerId="ADAL" clId="{05B8AEA8-4B55-401A-AB21-859FAB678C7D}" dt="2023-07-11T12:53:49.828" v="33"/>
            <ac:picMkLst>
              <pc:docMk/>
              <pc:sldMasterMk cId="3571240666" sldId="2147483730"/>
              <pc:sldLayoutMk cId="1849521940" sldId="2147483765"/>
              <ac:picMk id="5" creationId="{001D1335-B5F0-D012-243E-7E0793542A21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45.281" v="29"/>
          <pc:sldLayoutMkLst>
            <pc:docMk/>
            <pc:sldMasterMk cId="3571240666" sldId="2147483730"/>
            <pc:sldLayoutMk cId="2373750251" sldId="2147483775"/>
          </pc:sldLayoutMkLst>
          <pc:picChg chg="del">
            <ac:chgData name="Niklas Brackmann" userId="46f1c102-2fcf-4bcb-b863-2c4e1a51faee" providerId="ADAL" clId="{05B8AEA8-4B55-401A-AB21-859FAB678C7D}" dt="2023-07-11T12:52:21.161" v="3" actId="478"/>
            <ac:picMkLst>
              <pc:docMk/>
              <pc:sldMasterMk cId="3571240666" sldId="2147483730"/>
              <pc:sldLayoutMk cId="2373750251" sldId="2147483775"/>
              <ac:picMk id="2" creationId="{8AD64FE9-2797-E795-3F83-C56411914BC8}"/>
            </ac:picMkLst>
          </pc:picChg>
          <pc:picChg chg="add del mod">
            <ac:chgData name="Niklas Brackmann" userId="46f1c102-2fcf-4bcb-b863-2c4e1a51faee" providerId="ADAL" clId="{05B8AEA8-4B55-401A-AB21-859FAB678C7D}" dt="2023-07-11T12:53:27.517" v="22" actId="478"/>
            <ac:picMkLst>
              <pc:docMk/>
              <pc:sldMasterMk cId="3571240666" sldId="2147483730"/>
              <pc:sldLayoutMk cId="2373750251" sldId="2147483775"/>
              <ac:picMk id="3" creationId="{0B3F9989-43EC-1DA4-F231-51923997CA37}"/>
            </ac:picMkLst>
          </pc:picChg>
          <pc:picChg chg="add mod">
            <ac:chgData name="Niklas Brackmann" userId="46f1c102-2fcf-4bcb-b863-2c4e1a51faee" providerId="ADAL" clId="{05B8AEA8-4B55-401A-AB21-859FAB678C7D}" dt="2023-07-11T12:53:45.281" v="29"/>
            <ac:picMkLst>
              <pc:docMk/>
              <pc:sldMasterMk cId="3571240666" sldId="2147483730"/>
              <pc:sldLayoutMk cId="2373750251" sldId="2147483775"/>
              <ac:picMk id="4" creationId="{894E4936-B399-8EA3-B90A-6CBF4A2D0415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48.361" v="32"/>
          <pc:sldLayoutMkLst>
            <pc:docMk/>
            <pc:sldMasterMk cId="3571240666" sldId="2147483730"/>
            <pc:sldLayoutMk cId="3506226774" sldId="2147483828"/>
          </pc:sldLayoutMkLst>
          <pc:picChg chg="del">
            <ac:chgData name="Niklas Brackmann" userId="46f1c102-2fcf-4bcb-b863-2c4e1a51faee" providerId="ADAL" clId="{05B8AEA8-4B55-401A-AB21-859FAB678C7D}" dt="2023-07-11T12:52:26.951" v="6" actId="478"/>
            <ac:picMkLst>
              <pc:docMk/>
              <pc:sldMasterMk cId="3571240666" sldId="2147483730"/>
              <pc:sldLayoutMk cId="3506226774" sldId="2147483828"/>
              <ac:picMk id="2" creationId="{4AD49FC4-9C61-EA3C-F81A-4726A67B765E}"/>
            </ac:picMkLst>
          </pc:picChg>
          <pc:picChg chg="add del mod">
            <ac:chgData name="Niklas Brackmann" userId="46f1c102-2fcf-4bcb-b863-2c4e1a51faee" providerId="ADAL" clId="{05B8AEA8-4B55-401A-AB21-859FAB678C7D}" dt="2023-07-11T12:53:33.270" v="25" actId="478"/>
            <ac:picMkLst>
              <pc:docMk/>
              <pc:sldMasterMk cId="3571240666" sldId="2147483730"/>
              <pc:sldLayoutMk cId="3506226774" sldId="2147483828"/>
              <ac:picMk id="3" creationId="{9D4A224B-3F1E-D484-B1A1-286E6FD58010}"/>
            </ac:picMkLst>
          </pc:picChg>
          <pc:picChg chg="add mod">
            <ac:chgData name="Niklas Brackmann" userId="46f1c102-2fcf-4bcb-b863-2c4e1a51faee" providerId="ADAL" clId="{05B8AEA8-4B55-401A-AB21-859FAB678C7D}" dt="2023-07-11T12:53:48.361" v="32"/>
            <ac:picMkLst>
              <pc:docMk/>
              <pc:sldMasterMk cId="3571240666" sldId="2147483730"/>
              <pc:sldLayoutMk cId="3506226774" sldId="2147483828"/>
              <ac:picMk id="7" creationId="{C7802F02-0837-39F1-7FA5-EBE6BA3A348D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46.807" v="30"/>
          <pc:sldLayoutMkLst>
            <pc:docMk/>
            <pc:sldMasterMk cId="3571240666" sldId="2147483730"/>
            <pc:sldLayoutMk cId="3475313848" sldId="2147483855"/>
          </pc:sldLayoutMkLst>
          <pc:picChg chg="del">
            <ac:chgData name="Niklas Brackmann" userId="46f1c102-2fcf-4bcb-b863-2c4e1a51faee" providerId="ADAL" clId="{05B8AEA8-4B55-401A-AB21-859FAB678C7D}" dt="2023-07-11T12:52:22.952" v="4" actId="478"/>
            <ac:picMkLst>
              <pc:docMk/>
              <pc:sldMasterMk cId="3571240666" sldId="2147483730"/>
              <pc:sldLayoutMk cId="3475313848" sldId="2147483855"/>
              <ac:picMk id="2" creationId="{C3681FEC-2A9F-4B96-AB16-DF9368071DC1}"/>
            </ac:picMkLst>
          </pc:picChg>
          <pc:picChg chg="add del mod">
            <ac:chgData name="Niklas Brackmann" userId="46f1c102-2fcf-4bcb-b863-2c4e1a51faee" providerId="ADAL" clId="{05B8AEA8-4B55-401A-AB21-859FAB678C7D}" dt="2023-07-11T12:53:28.932" v="23" actId="478"/>
            <ac:picMkLst>
              <pc:docMk/>
              <pc:sldMasterMk cId="3571240666" sldId="2147483730"/>
              <pc:sldLayoutMk cId="3475313848" sldId="2147483855"/>
              <ac:picMk id="3" creationId="{4D56478B-5135-A6F6-20AA-6CB89B1FFABC}"/>
            </ac:picMkLst>
          </pc:picChg>
          <pc:picChg chg="add mod">
            <ac:chgData name="Niklas Brackmann" userId="46f1c102-2fcf-4bcb-b863-2c4e1a51faee" providerId="ADAL" clId="{05B8AEA8-4B55-401A-AB21-859FAB678C7D}" dt="2023-07-11T12:53:46.807" v="30"/>
            <ac:picMkLst>
              <pc:docMk/>
              <pc:sldMasterMk cId="3571240666" sldId="2147483730"/>
              <pc:sldLayoutMk cId="3475313848" sldId="2147483855"/>
              <ac:picMk id="7" creationId="{9A64DA69-49A3-8DB1-5918-89DFAB6F0C74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20.059" v="19" actId="1076"/>
          <pc:sldLayoutMkLst>
            <pc:docMk/>
            <pc:sldMasterMk cId="3571240666" sldId="2147483730"/>
            <pc:sldLayoutMk cId="1721573533" sldId="2147483857"/>
          </pc:sldLayoutMkLst>
          <pc:picChg chg="add mod">
            <ac:chgData name="Niklas Brackmann" userId="46f1c102-2fcf-4bcb-b863-2c4e1a51faee" providerId="ADAL" clId="{05B8AEA8-4B55-401A-AB21-859FAB678C7D}" dt="2023-07-11T12:53:20.059" v="19" actId="1076"/>
            <ac:picMkLst>
              <pc:docMk/>
              <pc:sldMasterMk cId="3571240666" sldId="2147483730"/>
              <pc:sldLayoutMk cId="1721573533" sldId="2147483857"/>
              <ac:picMk id="3" creationId="{AD0941EE-A2FE-3CD5-43BF-7D92D1F2262E}"/>
            </ac:picMkLst>
          </pc:picChg>
          <pc:picChg chg="del">
            <ac:chgData name="Niklas Brackmann" userId="46f1c102-2fcf-4bcb-b863-2c4e1a51faee" providerId="ADAL" clId="{05B8AEA8-4B55-401A-AB21-859FAB678C7D}" dt="2023-07-11T12:52:15.319" v="0" actId="478"/>
            <ac:picMkLst>
              <pc:docMk/>
              <pc:sldMasterMk cId="3571240666" sldId="2147483730"/>
              <pc:sldLayoutMk cId="1721573533" sldId="2147483857"/>
              <ac:picMk id="8" creationId="{03404E47-3587-AFA7-D694-EC047EEC5888}"/>
            </ac:picMkLst>
          </pc:picChg>
        </pc:sldLayoutChg>
        <pc:sldLayoutChg chg="addSp delSp modSp mod">
          <pc:chgData name="Niklas Brackmann" userId="46f1c102-2fcf-4bcb-b863-2c4e1a51faee" providerId="ADAL" clId="{05B8AEA8-4B55-401A-AB21-859FAB678C7D}" dt="2023-07-11T12:53:47.575" v="31"/>
          <pc:sldLayoutMkLst>
            <pc:docMk/>
            <pc:sldMasterMk cId="3571240666" sldId="2147483730"/>
            <pc:sldLayoutMk cId="864524104" sldId="2147483884"/>
          </pc:sldLayoutMkLst>
          <pc:picChg chg="del">
            <ac:chgData name="Niklas Brackmann" userId="46f1c102-2fcf-4bcb-b863-2c4e1a51faee" providerId="ADAL" clId="{05B8AEA8-4B55-401A-AB21-859FAB678C7D}" dt="2023-07-11T12:52:24.810" v="5" actId="478"/>
            <ac:picMkLst>
              <pc:docMk/>
              <pc:sldMasterMk cId="3571240666" sldId="2147483730"/>
              <pc:sldLayoutMk cId="864524104" sldId="2147483884"/>
              <ac:picMk id="2" creationId="{28CECE64-C0F9-5B0B-F89A-03B71887FBC6}"/>
            </ac:picMkLst>
          </pc:picChg>
          <pc:picChg chg="add del mod">
            <ac:chgData name="Niklas Brackmann" userId="46f1c102-2fcf-4bcb-b863-2c4e1a51faee" providerId="ADAL" clId="{05B8AEA8-4B55-401A-AB21-859FAB678C7D}" dt="2023-07-11T12:53:31.241" v="24" actId="478"/>
            <ac:picMkLst>
              <pc:docMk/>
              <pc:sldMasterMk cId="3571240666" sldId="2147483730"/>
              <pc:sldLayoutMk cId="864524104" sldId="2147483884"/>
              <ac:picMk id="3" creationId="{FEE76593-56D5-040F-35A4-0A9F950A1AEE}"/>
            </ac:picMkLst>
          </pc:picChg>
          <pc:picChg chg="add mod">
            <ac:chgData name="Niklas Brackmann" userId="46f1c102-2fcf-4bcb-b863-2c4e1a51faee" providerId="ADAL" clId="{05B8AEA8-4B55-401A-AB21-859FAB678C7D}" dt="2023-07-11T12:53:47.575" v="31"/>
            <ac:picMkLst>
              <pc:docMk/>
              <pc:sldMasterMk cId="3571240666" sldId="2147483730"/>
              <pc:sldLayoutMk cId="864524104" sldId="2147483884"/>
              <ac:picMk id="5" creationId="{D259E436-AFC0-2E34-510D-A2972C0E42E2}"/>
            </ac:picMkLst>
          </pc:picChg>
        </pc:sldLayoutChg>
      </pc:sldMasterChg>
    </pc:docChg>
  </pc:docChgLst>
  <pc:docChgLst>
    <pc:chgData name="Alaa Abdalla" userId="053a1751-ae5a-42d5-97fb-08f6a49af748" providerId="ADAL" clId="{773E976B-F16A-4F78-8671-4838E2A1564E}"/>
    <pc:docChg chg="modMainMaster">
      <pc:chgData name="Alaa Abdalla" userId="053a1751-ae5a-42d5-97fb-08f6a49af748" providerId="ADAL" clId="{773E976B-F16A-4F78-8671-4838E2A1564E}" dt="2023-05-25T18:44:40.407" v="52" actId="14826"/>
      <pc:docMkLst>
        <pc:docMk/>
      </pc:docMkLst>
      <pc:sldMasterChg chg="addSp modSp mod modSldLayout">
        <pc:chgData name="Alaa Abdalla" userId="053a1751-ae5a-42d5-97fb-08f6a49af748" providerId="ADAL" clId="{773E976B-F16A-4F78-8671-4838E2A1564E}" dt="2023-05-25T18:44:40.407" v="52" actId="14826"/>
        <pc:sldMasterMkLst>
          <pc:docMk/>
          <pc:sldMasterMk cId="3571240666" sldId="2147483730"/>
        </pc:sldMasterMkLst>
        <pc:spChg chg="mod">
          <ac:chgData name="Alaa Abdalla" userId="053a1751-ae5a-42d5-97fb-08f6a49af748" providerId="ADAL" clId="{773E976B-F16A-4F78-8671-4838E2A1564E}" dt="2023-05-25T18:34:57.410" v="16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add mod">
          <ac:chgData name="Alaa Abdalla" userId="053a1751-ae5a-42d5-97fb-08f6a49af748" providerId="ADAL" clId="{773E976B-F16A-4F78-8671-4838E2A1564E}" dt="2023-05-25T18:36:16.744" v="27" actId="1076"/>
          <ac:picMkLst>
            <pc:docMk/>
            <pc:sldMasterMk cId="3571240666" sldId="2147483730"/>
            <ac:picMk id="5" creationId="{C3A032DC-8B7B-19C9-0049-E24AA1BCDC9A}"/>
          </ac:picMkLst>
        </pc:picChg>
        <pc:picChg chg="mod">
          <ac:chgData name="Alaa Abdalla" userId="053a1751-ae5a-42d5-97fb-08f6a49af748" providerId="ADAL" clId="{773E976B-F16A-4F78-8671-4838E2A1564E}" dt="2023-05-25T18:34:48.476" v="5" actId="14826"/>
          <ac:picMkLst>
            <pc:docMk/>
            <pc:sldMasterMk cId="3571240666" sldId="2147483730"/>
            <ac:picMk id="6" creationId="{0E70F450-7B9C-E701-535A-DD495AFD9BD5}"/>
          </ac:picMkLst>
        </pc:picChg>
        <pc:sldLayoutChg chg="modSp">
          <pc:chgData name="Alaa Abdalla" userId="053a1751-ae5a-42d5-97fb-08f6a49af748" providerId="ADAL" clId="{773E976B-F16A-4F78-8671-4838E2A1564E}" dt="2023-05-25T18:39:08.467" v="30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773E976B-F16A-4F78-8671-4838E2A1564E}" dt="2023-05-25T18:39:08.467" v="30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9:19.197" v="31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773E976B-F16A-4F78-8671-4838E2A1564E}" dt="2023-05-25T18:39:19.197" v="31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17.887" v="39" actId="14826"/>
          <pc:sldLayoutMkLst>
            <pc:docMk/>
            <pc:sldMasterMk cId="3571240666" sldId="2147483730"/>
            <pc:sldLayoutMk cId="1849521940" sldId="2147483765"/>
          </pc:sldLayoutMkLst>
          <pc:picChg chg="mod">
            <ac:chgData name="Alaa Abdalla" userId="053a1751-ae5a-42d5-97fb-08f6a49af748" providerId="ADAL" clId="{773E976B-F16A-4F78-8671-4838E2A1564E}" dt="2023-05-25T18:40:17.887" v="39" actId="14826"/>
            <ac:picMkLst>
              <pc:docMk/>
              <pc:sldMasterMk cId="3571240666" sldId="2147483730"/>
              <pc:sldLayoutMk cId="1849521940" sldId="2147483765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9:27.601" v="32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773E976B-F16A-4F78-8671-4838E2A1564E}" dt="2023-05-25T18:39:27.601" v="32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2:25.238" v="44" actId="20577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773E976B-F16A-4F78-8671-4838E2A1564E}" dt="2023-05-25T18:42:25.238" v="44" actId="20577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39:37.019" v="33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3:24.417" v="47" actId="20577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773E976B-F16A-4F78-8671-4838E2A1564E}" dt="2023-05-25T18:43:24.417" v="47" actId="20577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39:45.255" v="34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773E976B-F16A-4F78-8671-4838E2A1564E}" dt="2023-05-25T18:43:51.091" v="50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773E976B-F16A-4F78-8671-4838E2A1564E}" dt="2023-05-25T18:43:51.091" v="50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773E976B-F16A-4F78-8671-4838E2A1564E}" dt="2023-05-25T18:40:02.386" v="37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4:40.407" v="52" actId="14826"/>
          <pc:sldLayoutMkLst>
            <pc:docMk/>
            <pc:sldMasterMk cId="3571240666" sldId="2147483730"/>
            <pc:sldLayoutMk cId="2597973796" sldId="2147483856"/>
          </pc:sldLayoutMkLst>
          <pc:picChg chg="mod">
            <ac:chgData name="Alaa Abdalla" userId="053a1751-ae5a-42d5-97fb-08f6a49af748" providerId="ADAL" clId="{773E976B-F16A-4F78-8671-4838E2A1564E}" dt="2023-05-25T18:44:40.407" v="52" actId="14826"/>
            <ac:picMkLst>
              <pc:docMk/>
              <pc:sldMasterMk cId="3571240666" sldId="2147483730"/>
              <pc:sldLayoutMk cId="2597973796" sldId="2147483856"/>
              <ac:picMk id="3" creationId="{F31302C3-D009-9168-5795-BE1EBA8739F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8:58.672" v="29" actId="14826"/>
          <pc:sldLayoutMkLst>
            <pc:docMk/>
            <pc:sldMasterMk cId="3571240666" sldId="2147483730"/>
            <pc:sldLayoutMk cId="1721573533" sldId="2147483857"/>
          </pc:sldLayoutMkLst>
          <pc:picChg chg="mod">
            <ac:chgData name="Alaa Abdalla" userId="053a1751-ae5a-42d5-97fb-08f6a49af748" providerId="ADAL" clId="{773E976B-F16A-4F78-8671-4838E2A1564E}" dt="2023-05-25T18:38:58.672" v="29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33:37.675" v="4" actId="14826"/>
          <pc:sldLayoutMkLst>
            <pc:docMk/>
            <pc:sldMasterMk cId="3571240666" sldId="2147483730"/>
            <pc:sldLayoutMk cId="2923938455" sldId="2147483883"/>
          </pc:sldLayoutMkLst>
          <pc:picChg chg="mod">
            <ac:chgData name="Alaa Abdalla" userId="053a1751-ae5a-42d5-97fb-08f6a49af748" providerId="ADAL" clId="{773E976B-F16A-4F78-8671-4838E2A1564E}" dt="2023-05-25T18:33:37.675" v="4" actId="14826"/>
            <ac:picMkLst>
              <pc:docMk/>
              <pc:sldMasterMk cId="3571240666" sldId="2147483730"/>
              <pc:sldLayoutMk cId="2923938455" sldId="2147483883"/>
              <ac:picMk id="3" creationId="{FAFAA432-2022-FDAF-A389-D83CB9160C32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10.741" v="38" actId="14826"/>
          <pc:sldLayoutMkLst>
            <pc:docMk/>
            <pc:sldMasterMk cId="3571240666" sldId="2147483730"/>
            <pc:sldLayoutMk cId="3475313848" sldId="2147483885"/>
          </pc:sldLayoutMkLst>
          <pc:picChg chg="mod">
            <ac:chgData name="Alaa Abdalla" userId="053a1751-ae5a-42d5-97fb-08f6a49af748" providerId="ADAL" clId="{773E976B-F16A-4F78-8671-4838E2A1564E}" dt="2023-05-25T18:40:10.741" v="38" actId="14826"/>
            <ac:picMkLst>
              <pc:docMk/>
              <pc:sldMasterMk cId="3571240666" sldId="2147483730"/>
              <pc:sldLayoutMk cId="3475313848" sldId="2147483885"/>
              <ac:picMk id="3" creationId="{FC4204E3-F7B5-CC53-70A5-74E022420396}"/>
            </ac:picMkLst>
          </pc:picChg>
        </pc:sldLayoutChg>
        <pc:sldLayoutChg chg="modSp">
          <pc:chgData name="Alaa Abdalla" userId="053a1751-ae5a-42d5-97fb-08f6a49af748" providerId="ADAL" clId="{773E976B-F16A-4F78-8671-4838E2A1564E}" dt="2023-05-25T18:40:26.222" v="40" actId="14826"/>
          <pc:sldLayoutMkLst>
            <pc:docMk/>
            <pc:sldMasterMk cId="3571240666" sldId="2147483730"/>
            <pc:sldLayoutMk cId="3506226774" sldId="2147483886"/>
          </pc:sldLayoutMkLst>
          <pc:picChg chg="mod">
            <ac:chgData name="Alaa Abdalla" userId="053a1751-ae5a-42d5-97fb-08f6a49af748" providerId="ADAL" clId="{773E976B-F16A-4F78-8671-4838E2A1564E}" dt="2023-05-25T18:40:26.222" v="40" actId="14826"/>
            <ac:picMkLst>
              <pc:docMk/>
              <pc:sldMasterMk cId="3571240666" sldId="2147483730"/>
              <pc:sldLayoutMk cId="3506226774" sldId="2147483886"/>
              <ac:picMk id="3" creationId="{0181721F-1562-9D6C-9F7A-03555F22B702}"/>
            </ac:picMkLst>
          </pc:picChg>
        </pc:sldLayoutChg>
      </pc:sldMasterChg>
    </pc:docChg>
  </pc:docChgLst>
  <pc:docChgLst>
    <pc:chgData name="Alaa Abdalla" userId="053a1751-ae5a-42d5-97fb-08f6a49af748" providerId="ADAL" clId="{30F55281-202A-4081-858E-C61896BCF676}"/>
    <pc:docChg chg="modMainMaster">
      <pc:chgData name="Alaa Abdalla" userId="053a1751-ae5a-42d5-97fb-08f6a49af748" providerId="ADAL" clId="{30F55281-202A-4081-858E-C61896BCF676}" dt="2023-05-25T18:52:16.280" v="18" actId="5793"/>
      <pc:docMkLst>
        <pc:docMk/>
      </pc:docMkLst>
      <pc:sldMasterChg chg="modSp mod modSldLayout">
        <pc:chgData name="Alaa Abdalla" userId="053a1751-ae5a-42d5-97fb-08f6a49af748" providerId="ADAL" clId="{30F55281-202A-4081-858E-C61896BCF676}" dt="2023-05-25T18:52:16.280" v="18" actId="5793"/>
        <pc:sldMasterMkLst>
          <pc:docMk/>
          <pc:sldMasterMk cId="3571240666" sldId="2147483730"/>
        </pc:sldMasterMkLst>
        <pc:picChg chg="mod">
          <ac:chgData name="Alaa Abdalla" userId="053a1751-ae5a-42d5-97fb-08f6a49af748" providerId="ADAL" clId="{30F55281-202A-4081-858E-C61896BCF676}" dt="2023-05-25T18:47:38.936" v="4" actId="1076"/>
          <ac:picMkLst>
            <pc:docMk/>
            <pc:sldMasterMk cId="3571240666" sldId="2147483730"/>
            <ac:picMk id="5" creationId="{C3A032DC-8B7B-19C9-0049-E24AA1BCDC9A}"/>
          </ac:picMkLst>
        </pc:picChg>
        <pc:sldLayoutChg chg="modSp">
          <pc:chgData name="Alaa Abdalla" userId="053a1751-ae5a-42d5-97fb-08f6a49af748" providerId="ADAL" clId="{30F55281-202A-4081-858E-C61896BCF676}" dt="2023-05-25T18:48:25.155" v="6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30F55281-202A-4081-858E-C61896BCF676}" dt="2023-05-25T18:48:25.155" v="6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8:33.987" v="7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30F55281-202A-4081-858E-C61896BCF676}" dt="2023-05-25T18:48:33.987" v="7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8:42.104" v="8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30F55281-202A-4081-858E-C61896BCF676}" dt="2023-05-25T18:48:42.104" v="8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30F55281-202A-4081-858E-C61896BCF676}" dt="2023-05-25T18:51:10.023" v="14" actId="5793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30F55281-202A-4081-858E-C61896BCF676}" dt="2023-05-25T18:51:10.023" v="14" actId="5793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30F55281-202A-4081-858E-C61896BCF676}" dt="2023-05-25T18:48:50.073" v="9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30F55281-202A-4081-858E-C61896BCF676}" dt="2023-05-25T18:51:51.605" v="16" actId="5793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30F55281-202A-4081-858E-C61896BCF676}" dt="2023-05-25T18:51:51.605" v="16" actId="5793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30F55281-202A-4081-858E-C61896BCF676}" dt="2023-05-25T18:48:58.889" v="10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30F55281-202A-4081-858E-C61896BCF676}" dt="2023-05-25T18:52:16.280" v="18" actId="5793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30F55281-202A-4081-858E-C61896BCF676}" dt="2023-05-25T18:52:16.280" v="18" actId="5793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30F55281-202A-4081-858E-C61896BCF676}" dt="2023-05-25T18:49:07.743" v="11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8:15.145" v="5" actId="14826"/>
          <pc:sldLayoutMkLst>
            <pc:docMk/>
            <pc:sldMasterMk cId="3571240666" sldId="2147483730"/>
            <pc:sldLayoutMk cId="1721573533" sldId="2147483857"/>
          </pc:sldLayoutMkLst>
          <pc:picChg chg="mod">
            <ac:chgData name="Alaa Abdalla" userId="053a1751-ae5a-42d5-97fb-08f6a49af748" providerId="ADAL" clId="{30F55281-202A-4081-858E-C61896BCF676}" dt="2023-05-25T18:48:15.145" v="5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30F55281-202A-4081-858E-C61896BCF676}" dt="2023-05-25T18:49:17.400" v="12" actId="14826"/>
          <pc:sldLayoutMkLst>
            <pc:docMk/>
            <pc:sldMasterMk cId="3571240666" sldId="2147483730"/>
            <pc:sldLayoutMk cId="3475313848" sldId="2147483885"/>
          </pc:sldLayoutMkLst>
          <pc:picChg chg="mod">
            <ac:chgData name="Alaa Abdalla" userId="053a1751-ae5a-42d5-97fb-08f6a49af748" providerId="ADAL" clId="{30F55281-202A-4081-858E-C61896BCF676}" dt="2023-05-25T18:49:17.400" v="12" actId="14826"/>
            <ac:picMkLst>
              <pc:docMk/>
              <pc:sldMasterMk cId="3571240666" sldId="2147483730"/>
              <pc:sldLayoutMk cId="3475313848" sldId="2147483885"/>
              <ac:picMk id="3" creationId="{FC4204E3-F7B5-CC53-70A5-74E022420396}"/>
            </ac:picMkLst>
          </pc:picChg>
        </pc:sldLayoutChg>
      </pc:sldMasterChg>
    </pc:docChg>
  </pc:docChgLst>
  <pc:docChgLst>
    <pc:chgData name="Nico Sedovnik" userId="c899cdf4-4dd3-48e4-9d05-d9a3bf84ba8f" providerId="ADAL" clId="{1A586741-9D00-44DF-8F4F-42B3DF3C25A1}"/>
    <pc:docChg chg="custSel modMainMaster">
      <pc:chgData name="Nico Sedovnik" userId="c899cdf4-4dd3-48e4-9d05-d9a3bf84ba8f" providerId="ADAL" clId="{1A586741-9D00-44DF-8F4F-42B3DF3C25A1}" dt="2023-07-20T09:52:06.728" v="131" actId="1037"/>
      <pc:docMkLst>
        <pc:docMk/>
      </pc:docMkLst>
      <pc:sldMasterChg chg="addSp delSp modSp mod modSldLayout">
        <pc:chgData name="Nico Sedovnik" userId="c899cdf4-4dd3-48e4-9d05-d9a3bf84ba8f" providerId="ADAL" clId="{1A586741-9D00-44DF-8F4F-42B3DF3C25A1}" dt="2023-07-20T09:52:06.728" v="131" actId="1037"/>
        <pc:sldMasterMkLst>
          <pc:docMk/>
          <pc:sldMasterMk cId="3571240666" sldId="2147483730"/>
        </pc:sldMasterMkLst>
        <pc:spChg chg="mod">
          <ac:chgData name="Nico Sedovnik" userId="c899cdf4-4dd3-48e4-9d05-d9a3bf84ba8f" providerId="ADAL" clId="{1A586741-9D00-44DF-8F4F-42B3DF3C25A1}" dt="2023-07-20T09:51:39.988" v="118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del">
          <ac:chgData name="Nico Sedovnik" userId="c899cdf4-4dd3-48e4-9d05-d9a3bf84ba8f" providerId="ADAL" clId="{1A586741-9D00-44DF-8F4F-42B3DF3C25A1}" dt="2023-07-20T09:51:41.228" v="119" actId="478"/>
          <ac:picMkLst>
            <pc:docMk/>
            <pc:sldMasterMk cId="3571240666" sldId="2147483730"/>
            <ac:picMk id="4" creationId="{0224DD94-ED6F-8BA9-FAF1-1A23AFC518DC}"/>
          </ac:picMkLst>
        </pc:picChg>
        <pc:picChg chg="add mod">
          <ac:chgData name="Nico Sedovnik" userId="c899cdf4-4dd3-48e4-9d05-d9a3bf84ba8f" providerId="ADAL" clId="{1A586741-9D00-44DF-8F4F-42B3DF3C25A1}" dt="2023-07-20T09:52:06.728" v="131" actId="1037"/>
          <ac:picMkLst>
            <pc:docMk/>
            <pc:sldMasterMk cId="3571240666" sldId="2147483730"/>
            <ac:picMk id="6" creationId="{3DD4E40E-D1DB-528C-D7A4-27230249E705}"/>
          </ac:picMkLst>
        </pc:picChg>
        <pc:sldLayoutChg chg="addSp delSp modSp mod">
          <pc:chgData name="Nico Sedovnik" userId="c899cdf4-4dd3-48e4-9d05-d9a3bf84ba8f" providerId="ADAL" clId="{1A586741-9D00-44DF-8F4F-42B3DF3C25A1}" dt="2023-07-18T09:14:56.412" v="46"/>
          <pc:sldLayoutMkLst>
            <pc:docMk/>
            <pc:sldMasterMk cId="3571240666" sldId="2147483730"/>
            <pc:sldLayoutMk cId="931680250" sldId="2147483759"/>
          </pc:sldLayoutMkLst>
          <pc:picChg chg="add del mod">
            <ac:chgData name="Nico Sedovnik" userId="c899cdf4-4dd3-48e4-9d05-d9a3bf84ba8f" providerId="ADAL" clId="{1A586741-9D00-44DF-8F4F-42B3DF3C25A1}" dt="2023-07-18T09:14:56.189" v="45" actId="478"/>
            <ac:picMkLst>
              <pc:docMk/>
              <pc:sldMasterMk cId="3571240666" sldId="2147483730"/>
              <pc:sldLayoutMk cId="931680250" sldId="2147483759"/>
              <ac:picMk id="2" creationId="{914D302A-F6B2-0756-9324-D6EB2496BDDF}"/>
            </ac:picMkLst>
          </pc:picChg>
          <pc:picChg chg="add mod">
            <ac:chgData name="Nico Sedovnik" userId="c899cdf4-4dd3-48e4-9d05-d9a3bf84ba8f" providerId="ADAL" clId="{1A586741-9D00-44DF-8F4F-42B3DF3C25A1}" dt="2023-07-18T09:14:56.412" v="46"/>
            <ac:picMkLst>
              <pc:docMk/>
              <pc:sldMasterMk cId="3571240666" sldId="2147483730"/>
              <pc:sldLayoutMk cId="931680250" sldId="2147483759"/>
              <ac:picMk id="3" creationId="{137B5FB0-003D-9427-374E-AD2D6B9FE2E9}"/>
            </ac:picMkLst>
          </pc:picChg>
          <pc:picChg chg="del">
            <ac:chgData name="Nico Sedovnik" userId="c899cdf4-4dd3-48e4-9d05-d9a3bf84ba8f" providerId="ADAL" clId="{1A586741-9D00-44DF-8F4F-42B3DF3C25A1}" dt="2023-07-18T09:13:08.562" v="6" actId="478"/>
            <ac:picMkLst>
              <pc:docMk/>
              <pc:sldMasterMk cId="3571240666" sldId="2147483730"/>
              <pc:sldLayoutMk cId="931680250" sldId="2147483759"/>
              <ac:picMk id="4" creationId="{7408E8D3-4234-A240-920A-8AD67FB3C43B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09:14:54.062" v="44" actId="1076"/>
          <pc:sldLayoutMkLst>
            <pc:docMk/>
            <pc:sldMasterMk cId="3571240666" sldId="2147483730"/>
            <pc:sldLayoutMk cId="3494712236" sldId="2147483760"/>
          </pc:sldLayoutMkLst>
          <pc:picChg chg="add del mod">
            <ac:chgData name="Nico Sedovnik" userId="c899cdf4-4dd3-48e4-9d05-d9a3bf84ba8f" providerId="ADAL" clId="{1A586741-9D00-44DF-8F4F-42B3DF3C25A1}" dt="2023-07-18T09:14:47.871" v="40" actId="478"/>
            <ac:picMkLst>
              <pc:docMk/>
              <pc:sldMasterMk cId="3571240666" sldId="2147483730"/>
              <pc:sldLayoutMk cId="3494712236" sldId="2147483760"/>
              <ac:picMk id="4" creationId="{E4260238-92B5-B0F9-34FD-632A09EA19A2}"/>
            </ac:picMkLst>
          </pc:picChg>
          <pc:picChg chg="add del mod">
            <ac:chgData name="Nico Sedovnik" userId="c899cdf4-4dd3-48e4-9d05-d9a3bf84ba8f" providerId="ADAL" clId="{1A586741-9D00-44DF-8F4F-42B3DF3C25A1}" dt="2023-07-18T09:14:49.781" v="41" actId="478"/>
            <ac:picMkLst>
              <pc:docMk/>
              <pc:sldMasterMk cId="3571240666" sldId="2147483730"/>
              <pc:sldLayoutMk cId="3494712236" sldId="2147483760"/>
              <ac:picMk id="5" creationId="{D5D42295-75C4-739A-355F-762FE061E913}"/>
            </ac:picMkLst>
          </pc:picChg>
          <pc:picChg chg="del">
            <ac:chgData name="Nico Sedovnik" userId="c899cdf4-4dd3-48e4-9d05-d9a3bf84ba8f" providerId="ADAL" clId="{1A586741-9D00-44DF-8F4F-42B3DF3C25A1}" dt="2023-07-18T09:13:10.334" v="7" actId="478"/>
            <ac:picMkLst>
              <pc:docMk/>
              <pc:sldMasterMk cId="3571240666" sldId="2147483730"/>
              <pc:sldLayoutMk cId="3494712236" sldId="2147483760"/>
              <ac:picMk id="7" creationId="{4BF43A47-FBAD-89A8-499C-CB49482FF9FC}"/>
            </ac:picMkLst>
          </pc:picChg>
          <pc:picChg chg="add mod">
            <ac:chgData name="Nico Sedovnik" userId="c899cdf4-4dd3-48e4-9d05-d9a3bf84ba8f" providerId="ADAL" clId="{1A586741-9D00-44DF-8F4F-42B3DF3C25A1}" dt="2023-07-18T09:14:50.109" v="42"/>
            <ac:picMkLst>
              <pc:docMk/>
              <pc:sldMasterMk cId="3571240666" sldId="2147483730"/>
              <pc:sldLayoutMk cId="3494712236" sldId="2147483760"/>
              <ac:picMk id="8" creationId="{7962D5C6-B97E-2195-7BBD-A8C2ADB33082}"/>
            </ac:picMkLst>
          </pc:picChg>
          <pc:picChg chg="add mod">
            <ac:chgData name="Nico Sedovnik" userId="c899cdf4-4dd3-48e4-9d05-d9a3bf84ba8f" providerId="ADAL" clId="{1A586741-9D00-44DF-8F4F-42B3DF3C25A1}" dt="2023-07-18T09:14:54.062" v="44" actId="1076"/>
            <ac:picMkLst>
              <pc:docMk/>
              <pc:sldMasterMk cId="3571240666" sldId="2147483730"/>
              <pc:sldLayoutMk cId="3494712236" sldId="2147483760"/>
              <ac:picMk id="11" creationId="{BC49E70F-4BCF-4E14-5628-8B1D41CA19CE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09:15:16.819" v="49"/>
          <pc:sldLayoutMkLst>
            <pc:docMk/>
            <pc:sldMasterMk cId="3571240666" sldId="2147483730"/>
            <pc:sldLayoutMk cId="1849521940" sldId="2147483765"/>
          </pc:sldLayoutMkLst>
          <pc:picChg chg="add mod">
            <ac:chgData name="Nico Sedovnik" userId="c899cdf4-4dd3-48e4-9d05-d9a3bf84ba8f" providerId="ADAL" clId="{1A586741-9D00-44DF-8F4F-42B3DF3C25A1}" dt="2023-07-18T09:15:16.819" v="49"/>
            <ac:picMkLst>
              <pc:docMk/>
              <pc:sldMasterMk cId="3571240666" sldId="2147483730"/>
              <pc:sldLayoutMk cId="1849521940" sldId="2147483765"/>
              <ac:picMk id="3" creationId="{039C6BC0-64CE-C3FE-BC19-4127DBE74BB8}"/>
            </ac:picMkLst>
          </pc:picChg>
          <pc:picChg chg="del">
            <ac:chgData name="Nico Sedovnik" userId="c899cdf4-4dd3-48e4-9d05-d9a3bf84ba8f" providerId="ADAL" clId="{1A586741-9D00-44DF-8F4F-42B3DF3C25A1}" dt="2023-07-18T09:13:19.327" v="12" actId="478"/>
            <ac:picMkLst>
              <pc:docMk/>
              <pc:sldMasterMk cId="3571240666" sldId="2147483730"/>
              <pc:sldLayoutMk cId="1849521940" sldId="2147483765"/>
              <ac:picMk id="5" creationId="{001D1335-B5F0-D012-243E-7E0793542A21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09:14:44.065" v="39"/>
          <pc:sldLayoutMkLst>
            <pc:docMk/>
            <pc:sldMasterMk cId="3571240666" sldId="2147483730"/>
            <pc:sldLayoutMk cId="2373750251" sldId="2147483775"/>
          </pc:sldLayoutMkLst>
          <pc:picChg chg="add del mod">
            <ac:chgData name="Nico Sedovnik" userId="c899cdf4-4dd3-48e4-9d05-d9a3bf84ba8f" providerId="ADAL" clId="{1A586741-9D00-44DF-8F4F-42B3DF3C25A1}" dt="2023-07-18T09:14:43.799" v="38" actId="478"/>
            <ac:picMkLst>
              <pc:docMk/>
              <pc:sldMasterMk cId="3571240666" sldId="2147483730"/>
              <pc:sldLayoutMk cId="2373750251" sldId="2147483775"/>
              <ac:picMk id="2" creationId="{3413A981-0030-C7FD-9673-9B6C79186E1E}"/>
            </ac:picMkLst>
          </pc:picChg>
          <pc:picChg chg="add mod">
            <ac:chgData name="Nico Sedovnik" userId="c899cdf4-4dd3-48e4-9d05-d9a3bf84ba8f" providerId="ADAL" clId="{1A586741-9D00-44DF-8F4F-42B3DF3C25A1}" dt="2023-07-18T09:14:44.065" v="39"/>
            <ac:picMkLst>
              <pc:docMk/>
              <pc:sldMasterMk cId="3571240666" sldId="2147483730"/>
              <pc:sldLayoutMk cId="2373750251" sldId="2147483775"/>
              <ac:picMk id="3" creationId="{71349160-28B5-7812-0D12-DDE3BA29AAB6}"/>
            </ac:picMkLst>
          </pc:picChg>
          <pc:picChg chg="del">
            <ac:chgData name="Nico Sedovnik" userId="c899cdf4-4dd3-48e4-9d05-d9a3bf84ba8f" providerId="ADAL" clId="{1A586741-9D00-44DF-8F4F-42B3DF3C25A1}" dt="2023-07-18T09:13:11.930" v="8" actId="478"/>
            <ac:picMkLst>
              <pc:docMk/>
              <pc:sldMasterMk cId="3571240666" sldId="2147483730"/>
              <pc:sldLayoutMk cId="2373750251" sldId="2147483775"/>
              <ac:picMk id="4" creationId="{894E4936-B399-8EA3-B90A-6CBF4A2D0415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09:15:26.911" v="52" actId="1076"/>
          <pc:sldLayoutMkLst>
            <pc:docMk/>
            <pc:sldMasterMk cId="3571240666" sldId="2147483730"/>
            <pc:sldLayoutMk cId="3506226774" sldId="2147483828"/>
          </pc:sldLayoutMkLst>
          <pc:picChg chg="add mod">
            <ac:chgData name="Nico Sedovnik" userId="c899cdf4-4dd3-48e4-9d05-d9a3bf84ba8f" providerId="ADAL" clId="{1A586741-9D00-44DF-8F4F-42B3DF3C25A1}" dt="2023-07-18T09:15:18.473" v="50"/>
            <ac:picMkLst>
              <pc:docMk/>
              <pc:sldMasterMk cId="3571240666" sldId="2147483730"/>
              <pc:sldLayoutMk cId="3506226774" sldId="2147483828"/>
              <ac:picMk id="2" creationId="{8173BF34-BC93-2A03-C777-EFC8E34B9B97}"/>
            </ac:picMkLst>
          </pc:picChg>
          <pc:picChg chg="add mod">
            <ac:chgData name="Nico Sedovnik" userId="c899cdf4-4dd3-48e4-9d05-d9a3bf84ba8f" providerId="ADAL" clId="{1A586741-9D00-44DF-8F4F-42B3DF3C25A1}" dt="2023-07-18T09:15:26.911" v="52" actId="1076"/>
            <ac:picMkLst>
              <pc:docMk/>
              <pc:sldMasterMk cId="3571240666" sldId="2147483730"/>
              <pc:sldLayoutMk cId="3506226774" sldId="2147483828"/>
              <ac:picMk id="3" creationId="{E432B17E-3298-E4C3-A675-D145C21F8274}"/>
            </ac:picMkLst>
          </pc:picChg>
          <pc:picChg chg="del">
            <ac:chgData name="Nico Sedovnik" userId="c899cdf4-4dd3-48e4-9d05-d9a3bf84ba8f" providerId="ADAL" clId="{1A586741-9D00-44DF-8F4F-42B3DF3C25A1}" dt="2023-07-18T09:13:17.620" v="11" actId="478"/>
            <ac:picMkLst>
              <pc:docMk/>
              <pc:sldMasterMk cId="3571240666" sldId="2147483730"/>
              <pc:sldLayoutMk cId="3506226774" sldId="2147483828"/>
              <ac:picMk id="7" creationId="{C7802F02-0837-39F1-7FA5-EBE6BA3A348D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16:28:20.716" v="112" actId="113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Sedovnik" userId="c899cdf4-4dd3-48e4-9d05-d9a3bf84ba8f" providerId="ADAL" clId="{1A586741-9D00-44DF-8F4F-42B3DF3C25A1}" dt="2023-07-18T16:28:15.375" v="111" actId="113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co Sedovnik" userId="c899cdf4-4dd3-48e4-9d05-d9a3bf84ba8f" providerId="ADAL" clId="{1A586741-9D00-44DF-8F4F-42B3DF3C25A1}" dt="2023-07-18T16:28:20.716" v="112" actId="113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  <pc:picChg chg="add del mod">
            <ac:chgData name="Nico Sedovnik" userId="c899cdf4-4dd3-48e4-9d05-d9a3bf84ba8f" providerId="ADAL" clId="{1A586741-9D00-44DF-8F4F-42B3DF3C25A1}" dt="2023-07-18T09:14:30.520" v="34" actId="478"/>
            <ac:picMkLst>
              <pc:docMk/>
              <pc:sldMasterMk cId="3571240666" sldId="2147483730"/>
              <pc:sldLayoutMk cId="3475313848" sldId="2147483855"/>
              <ac:picMk id="2" creationId="{64EAE5C5-E138-3E9F-D9DD-186840E1AD02}"/>
            </ac:picMkLst>
          </pc:picChg>
          <pc:picChg chg="add del mod">
            <ac:chgData name="Nico Sedovnik" userId="c899cdf4-4dd3-48e4-9d05-d9a3bf84ba8f" providerId="ADAL" clId="{1A586741-9D00-44DF-8F4F-42B3DF3C25A1}" dt="2023-07-18T09:14:28.843" v="33" actId="478"/>
            <ac:picMkLst>
              <pc:docMk/>
              <pc:sldMasterMk cId="3571240666" sldId="2147483730"/>
              <pc:sldLayoutMk cId="3475313848" sldId="2147483855"/>
              <ac:picMk id="3" creationId="{ED0FD086-66C6-3569-9610-17FC7D696D7A}"/>
            </ac:picMkLst>
          </pc:picChg>
          <pc:picChg chg="del">
            <ac:chgData name="Nico Sedovnik" userId="c899cdf4-4dd3-48e4-9d05-d9a3bf84ba8f" providerId="ADAL" clId="{1A586741-9D00-44DF-8F4F-42B3DF3C25A1}" dt="2023-07-18T09:13:14.613" v="9" actId="478"/>
            <ac:picMkLst>
              <pc:docMk/>
              <pc:sldMasterMk cId="3571240666" sldId="2147483730"/>
              <pc:sldLayoutMk cId="3475313848" sldId="2147483855"/>
              <ac:picMk id="7" creationId="{9A64DA69-49A3-8DB1-5918-89DFAB6F0C74}"/>
            </ac:picMkLst>
          </pc:picChg>
          <pc:picChg chg="add mod">
            <ac:chgData name="Nico Sedovnik" userId="c899cdf4-4dd3-48e4-9d05-d9a3bf84ba8f" providerId="ADAL" clId="{1A586741-9D00-44DF-8F4F-42B3DF3C25A1}" dt="2023-07-18T09:14:30.956" v="35"/>
            <ac:picMkLst>
              <pc:docMk/>
              <pc:sldMasterMk cId="3571240666" sldId="2147483730"/>
              <pc:sldLayoutMk cId="3475313848" sldId="2147483855"/>
              <ac:picMk id="8" creationId="{8EFF6588-C545-0C9A-C64E-6526F7C35229}"/>
            </ac:picMkLst>
          </pc:picChg>
          <pc:picChg chg="add mod">
            <ac:chgData name="Nico Sedovnik" userId="c899cdf4-4dd3-48e4-9d05-d9a3bf84ba8f" providerId="ADAL" clId="{1A586741-9D00-44DF-8F4F-42B3DF3C25A1}" dt="2023-07-18T09:14:39.317" v="37" actId="1076"/>
            <ac:picMkLst>
              <pc:docMk/>
              <pc:sldMasterMk cId="3571240666" sldId="2147483730"/>
              <pc:sldLayoutMk cId="3475313848" sldId="2147483855"/>
              <ac:picMk id="11" creationId="{FF5F7AB4-021E-8E07-1F11-810952DFD34E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09:15:01.404" v="48"/>
          <pc:sldLayoutMkLst>
            <pc:docMk/>
            <pc:sldMasterMk cId="3571240666" sldId="2147483730"/>
            <pc:sldLayoutMk cId="1721573533" sldId="2147483857"/>
          </pc:sldLayoutMkLst>
          <pc:picChg chg="del">
            <ac:chgData name="Nico Sedovnik" userId="c899cdf4-4dd3-48e4-9d05-d9a3bf84ba8f" providerId="ADAL" clId="{1A586741-9D00-44DF-8F4F-42B3DF3C25A1}" dt="2023-07-18T09:13:06.784" v="5" actId="478"/>
            <ac:picMkLst>
              <pc:docMk/>
              <pc:sldMasterMk cId="3571240666" sldId="2147483730"/>
              <pc:sldLayoutMk cId="1721573533" sldId="2147483857"/>
              <ac:picMk id="3" creationId="{AD0941EE-A2FE-3CD5-43BF-7D92D1F2262E}"/>
            </ac:picMkLst>
          </pc:picChg>
          <pc:picChg chg="add del mod">
            <ac:chgData name="Nico Sedovnik" userId="c899cdf4-4dd3-48e4-9d05-d9a3bf84ba8f" providerId="ADAL" clId="{1A586741-9D00-44DF-8F4F-42B3DF3C25A1}" dt="2023-07-18T09:15:01.204" v="47" actId="478"/>
            <ac:picMkLst>
              <pc:docMk/>
              <pc:sldMasterMk cId="3571240666" sldId="2147483730"/>
              <pc:sldLayoutMk cId="1721573533" sldId="2147483857"/>
              <ac:picMk id="8" creationId="{868A4E86-6AD6-1E7F-6676-1ED847729ED6}"/>
            </ac:picMkLst>
          </pc:picChg>
          <pc:picChg chg="add mod">
            <ac:chgData name="Nico Sedovnik" userId="c899cdf4-4dd3-48e4-9d05-d9a3bf84ba8f" providerId="ADAL" clId="{1A586741-9D00-44DF-8F4F-42B3DF3C25A1}" dt="2023-07-18T09:15:01.404" v="48"/>
            <ac:picMkLst>
              <pc:docMk/>
              <pc:sldMasterMk cId="3571240666" sldId="2147483730"/>
              <pc:sldLayoutMk cId="1721573533" sldId="2147483857"/>
              <ac:picMk id="30" creationId="{89440C8D-8A1A-8479-06CE-2A6F80880F05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09:13:02.862" v="4" actId="1076"/>
          <pc:sldLayoutMkLst>
            <pc:docMk/>
            <pc:sldMasterMk cId="3571240666" sldId="2147483730"/>
            <pc:sldLayoutMk cId="2923938455" sldId="2147483883"/>
          </pc:sldLayoutMkLst>
          <pc:picChg chg="add mod">
            <ac:chgData name="Nico Sedovnik" userId="c899cdf4-4dd3-48e4-9d05-d9a3bf84ba8f" providerId="ADAL" clId="{1A586741-9D00-44DF-8F4F-42B3DF3C25A1}" dt="2023-07-18T09:13:02.862" v="4" actId="1076"/>
            <ac:picMkLst>
              <pc:docMk/>
              <pc:sldMasterMk cId="3571240666" sldId="2147483730"/>
              <pc:sldLayoutMk cId="2923938455" sldId="2147483883"/>
              <ac:picMk id="5" creationId="{5E401B45-8C71-7724-08E6-1CB8D205717A}"/>
            </ac:picMkLst>
          </pc:picChg>
          <pc:picChg chg="del">
            <ac:chgData name="Nico Sedovnik" userId="c899cdf4-4dd3-48e4-9d05-d9a3bf84ba8f" providerId="ADAL" clId="{1A586741-9D00-44DF-8F4F-42B3DF3C25A1}" dt="2023-07-18T09:12:44.051" v="0" actId="478"/>
            <ac:picMkLst>
              <pc:docMk/>
              <pc:sldMasterMk cId="3571240666" sldId="2147483730"/>
              <pc:sldLayoutMk cId="2923938455" sldId="2147483883"/>
              <ac:picMk id="9" creationId="{9E5FCC43-20F0-B3FA-9602-5EC5BAF566B0}"/>
            </ac:picMkLst>
          </pc:picChg>
        </pc:sldLayoutChg>
        <pc:sldLayoutChg chg="addSp delSp modSp mod">
          <pc:chgData name="Nico Sedovnik" userId="c899cdf4-4dd3-48e4-9d05-d9a3bf84ba8f" providerId="ADAL" clId="{1A586741-9D00-44DF-8F4F-42B3DF3C25A1}" dt="2023-07-18T16:28:05.680" v="109" actId="113"/>
          <pc:sldLayoutMkLst>
            <pc:docMk/>
            <pc:sldMasterMk cId="3571240666" sldId="2147483730"/>
            <pc:sldLayoutMk cId="864524104" sldId="2147483884"/>
          </pc:sldLayoutMkLst>
          <pc:spChg chg="mod">
            <ac:chgData name="Nico Sedovnik" userId="c899cdf4-4dd3-48e4-9d05-d9a3bf84ba8f" providerId="ADAL" clId="{1A586741-9D00-44DF-8F4F-42B3DF3C25A1}" dt="2023-07-18T16:28:05.680" v="109" actId="113"/>
            <ac:spMkLst>
              <pc:docMk/>
              <pc:sldMasterMk cId="3571240666" sldId="2147483730"/>
              <pc:sldLayoutMk cId="864524104" sldId="2147483884"/>
              <ac:spMk id="4" creationId="{AE91345C-C5A3-3833-5DCD-72889AF0D7F3}"/>
            </ac:spMkLst>
          </pc:spChg>
          <pc:picChg chg="add mod">
            <ac:chgData name="Nico Sedovnik" userId="c899cdf4-4dd3-48e4-9d05-d9a3bf84ba8f" providerId="ADAL" clId="{1A586741-9D00-44DF-8F4F-42B3DF3C25A1}" dt="2023-07-18T09:14:23.117" v="32" actId="1076"/>
            <ac:picMkLst>
              <pc:docMk/>
              <pc:sldMasterMk cId="3571240666" sldId="2147483730"/>
              <pc:sldLayoutMk cId="864524104" sldId="2147483884"/>
              <ac:picMk id="2" creationId="{B826ECC6-480B-21A0-B4A3-BE539EEEF61B}"/>
            </ac:picMkLst>
          </pc:picChg>
          <pc:picChg chg="del">
            <ac:chgData name="Nico Sedovnik" userId="c899cdf4-4dd3-48e4-9d05-d9a3bf84ba8f" providerId="ADAL" clId="{1A586741-9D00-44DF-8F4F-42B3DF3C25A1}" dt="2023-07-18T09:13:15.993" v="10" actId="478"/>
            <ac:picMkLst>
              <pc:docMk/>
              <pc:sldMasterMk cId="3571240666" sldId="2147483730"/>
              <pc:sldLayoutMk cId="864524104" sldId="2147483884"/>
              <ac:picMk id="5" creationId="{D259E436-AFC0-2E34-510D-A2972C0E42E2}"/>
            </ac:picMkLst>
          </pc:picChg>
        </pc:sldLayoutChg>
      </pc:sldMasterChg>
    </pc:docChg>
  </pc:docChgLst>
  <pc:docChgLst>
    <pc:chgData name="Niklas Brackmann" userId="46f1c102-2fcf-4bcb-b863-2c4e1a51faee" providerId="ADAL" clId="{1616A35C-52BC-4C96-953C-C78DC87A1730}"/>
    <pc:docChg chg="custSel modMainMaster">
      <pc:chgData name="Niklas Brackmann" userId="46f1c102-2fcf-4bcb-b863-2c4e1a51faee" providerId="ADAL" clId="{1616A35C-52BC-4C96-953C-C78DC87A1730}" dt="2023-07-11T12:50:33.063" v="20"/>
      <pc:docMkLst>
        <pc:docMk/>
      </pc:docMkLst>
      <pc:sldMasterChg chg="modSldLayout">
        <pc:chgData name="Niklas Brackmann" userId="46f1c102-2fcf-4bcb-b863-2c4e1a51faee" providerId="ADAL" clId="{1616A35C-52BC-4C96-953C-C78DC87A1730}" dt="2023-07-11T12:50:33.063" v="20"/>
        <pc:sldMasterMkLst>
          <pc:docMk/>
          <pc:sldMasterMk cId="3571240666" sldId="2147483730"/>
        </pc:sldMasterMkLst>
        <pc:sldLayoutChg chg="addSp delSp modSp mod">
          <pc:chgData name="Niklas Brackmann" userId="46f1c102-2fcf-4bcb-b863-2c4e1a51faee" providerId="ADAL" clId="{1616A35C-52BC-4C96-953C-C78DC87A1730}" dt="2023-07-11T12:50:24.314" v="14"/>
          <pc:sldLayoutMkLst>
            <pc:docMk/>
            <pc:sldMasterMk cId="3571240666" sldId="2147483730"/>
            <pc:sldLayoutMk cId="931680250" sldId="2147483759"/>
          </pc:sldLayoutMkLst>
          <pc:picChg chg="add mod">
            <ac:chgData name="Niklas Brackmann" userId="46f1c102-2fcf-4bcb-b863-2c4e1a51faee" providerId="ADAL" clId="{1616A35C-52BC-4C96-953C-C78DC87A1730}" dt="2023-07-11T12:50:24.314" v="14"/>
            <ac:picMkLst>
              <pc:docMk/>
              <pc:sldMasterMk cId="3571240666" sldId="2147483730"/>
              <pc:sldLayoutMk cId="931680250" sldId="2147483759"/>
              <ac:picMk id="2" creationId="{CEB46811-A3E0-BF3D-FC52-999C3052C220}"/>
            </ac:picMkLst>
          </pc:picChg>
          <pc:picChg chg="del">
            <ac:chgData name="Niklas Brackmann" userId="46f1c102-2fcf-4bcb-b863-2c4e1a51faee" providerId="ADAL" clId="{1616A35C-52BC-4C96-953C-C78DC87A1730}" dt="2023-07-11T12:49:46.634" v="2" actId="478"/>
            <ac:picMkLst>
              <pc:docMk/>
              <pc:sldMasterMk cId="3571240666" sldId="2147483730"/>
              <pc:sldLayoutMk cId="931680250" sldId="2147483759"/>
              <ac:picMk id="3" creationId="{9D83086D-ECBE-1E5F-392C-C61860FF5A19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26.452" v="15"/>
          <pc:sldLayoutMkLst>
            <pc:docMk/>
            <pc:sldMasterMk cId="3571240666" sldId="2147483730"/>
            <pc:sldLayoutMk cId="3494712236" sldId="2147483760"/>
          </pc:sldLayoutMkLst>
          <pc:picChg chg="add mod">
            <ac:chgData name="Niklas Brackmann" userId="46f1c102-2fcf-4bcb-b863-2c4e1a51faee" providerId="ADAL" clId="{1616A35C-52BC-4C96-953C-C78DC87A1730}" dt="2023-07-11T12:50:26.452" v="15"/>
            <ac:picMkLst>
              <pc:docMk/>
              <pc:sldMasterMk cId="3571240666" sldId="2147483730"/>
              <pc:sldLayoutMk cId="3494712236" sldId="2147483760"/>
              <ac:picMk id="4" creationId="{7B09EDEC-013A-E39B-1F73-DA8B19016F25}"/>
            </ac:picMkLst>
          </pc:picChg>
          <pc:picChg chg="del">
            <ac:chgData name="Niklas Brackmann" userId="46f1c102-2fcf-4bcb-b863-2c4e1a51faee" providerId="ADAL" clId="{1616A35C-52BC-4C96-953C-C78DC87A1730}" dt="2023-07-11T12:49:48.938" v="3" actId="478"/>
            <ac:picMkLst>
              <pc:docMk/>
              <pc:sldMasterMk cId="3571240666" sldId="2147483730"/>
              <pc:sldLayoutMk cId="3494712236" sldId="2147483760"/>
              <ac:picMk id="7" creationId="{1DF48453-9195-CC07-2868-4993012A8262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33.063" v="20"/>
          <pc:sldLayoutMkLst>
            <pc:docMk/>
            <pc:sldMasterMk cId="3571240666" sldId="2147483730"/>
            <pc:sldLayoutMk cId="1849521940" sldId="2147483765"/>
          </pc:sldLayoutMkLst>
          <pc:picChg chg="add mod">
            <ac:chgData name="Niklas Brackmann" userId="46f1c102-2fcf-4bcb-b863-2c4e1a51faee" providerId="ADAL" clId="{1616A35C-52BC-4C96-953C-C78DC87A1730}" dt="2023-07-11T12:50:33.063" v="20"/>
            <ac:picMkLst>
              <pc:docMk/>
              <pc:sldMasterMk cId="3571240666" sldId="2147483730"/>
              <pc:sldLayoutMk cId="1849521940" sldId="2147483765"/>
              <ac:picMk id="3" creationId="{918DCAB1-41DE-C469-5DA9-57178FFDA01E}"/>
            </ac:picMkLst>
          </pc:picChg>
          <pc:picChg chg="del">
            <ac:chgData name="Niklas Brackmann" userId="46f1c102-2fcf-4bcb-b863-2c4e1a51faee" providerId="ADAL" clId="{1616A35C-52BC-4C96-953C-C78DC87A1730}" dt="2023-07-11T12:49:57.611" v="8" actId="478"/>
            <ac:picMkLst>
              <pc:docMk/>
              <pc:sldMasterMk cId="3571240666" sldId="2147483730"/>
              <pc:sldLayoutMk cId="1849521940" sldId="2147483765"/>
              <ac:picMk id="5" creationId="{E9D3D869-F48E-417F-E425-278A013709B8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28.282" v="16"/>
          <pc:sldLayoutMkLst>
            <pc:docMk/>
            <pc:sldMasterMk cId="3571240666" sldId="2147483730"/>
            <pc:sldLayoutMk cId="2373750251" sldId="2147483775"/>
          </pc:sldLayoutMkLst>
          <pc:picChg chg="add mod">
            <ac:chgData name="Niklas Brackmann" userId="46f1c102-2fcf-4bcb-b863-2c4e1a51faee" providerId="ADAL" clId="{1616A35C-52BC-4C96-953C-C78DC87A1730}" dt="2023-07-11T12:50:28.282" v="16"/>
            <ac:picMkLst>
              <pc:docMk/>
              <pc:sldMasterMk cId="3571240666" sldId="2147483730"/>
              <pc:sldLayoutMk cId="2373750251" sldId="2147483775"/>
              <ac:picMk id="2" creationId="{8AD64FE9-2797-E795-3F83-C56411914BC8}"/>
            </ac:picMkLst>
          </pc:picChg>
          <pc:picChg chg="del">
            <ac:chgData name="Niklas Brackmann" userId="46f1c102-2fcf-4bcb-b863-2c4e1a51faee" providerId="ADAL" clId="{1616A35C-52BC-4C96-953C-C78DC87A1730}" dt="2023-07-11T12:49:50.304" v="4" actId="478"/>
            <ac:picMkLst>
              <pc:docMk/>
              <pc:sldMasterMk cId="3571240666" sldId="2147483730"/>
              <pc:sldLayoutMk cId="2373750251" sldId="2147483775"/>
              <ac:picMk id="4" creationId="{BEDE6860-D75C-663F-F99E-9A7A19ED0D1C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32.005" v="19"/>
          <pc:sldLayoutMkLst>
            <pc:docMk/>
            <pc:sldMasterMk cId="3571240666" sldId="2147483730"/>
            <pc:sldLayoutMk cId="3506226774" sldId="2147483828"/>
          </pc:sldLayoutMkLst>
          <pc:picChg chg="add mod">
            <ac:chgData name="Niklas Brackmann" userId="46f1c102-2fcf-4bcb-b863-2c4e1a51faee" providerId="ADAL" clId="{1616A35C-52BC-4C96-953C-C78DC87A1730}" dt="2023-07-11T12:50:32.005" v="19"/>
            <ac:picMkLst>
              <pc:docMk/>
              <pc:sldMasterMk cId="3571240666" sldId="2147483730"/>
              <pc:sldLayoutMk cId="3506226774" sldId="2147483828"/>
              <ac:picMk id="2" creationId="{4AD49FC4-9C61-EA3C-F81A-4726A67B765E}"/>
            </ac:picMkLst>
          </pc:picChg>
          <pc:picChg chg="del">
            <ac:chgData name="Niklas Brackmann" userId="46f1c102-2fcf-4bcb-b863-2c4e1a51faee" providerId="ADAL" clId="{1616A35C-52BC-4C96-953C-C78DC87A1730}" dt="2023-07-11T12:49:55.464" v="7" actId="478"/>
            <ac:picMkLst>
              <pc:docMk/>
              <pc:sldMasterMk cId="3571240666" sldId="2147483730"/>
              <pc:sldLayoutMk cId="3506226774" sldId="2147483828"/>
              <ac:picMk id="7" creationId="{BF83B4A5-8F20-0947-2C59-84D4010FDA9F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29.678" v="17"/>
          <pc:sldLayoutMkLst>
            <pc:docMk/>
            <pc:sldMasterMk cId="3571240666" sldId="2147483730"/>
            <pc:sldLayoutMk cId="3475313848" sldId="2147483855"/>
          </pc:sldLayoutMkLst>
          <pc:picChg chg="add mod">
            <ac:chgData name="Niklas Brackmann" userId="46f1c102-2fcf-4bcb-b863-2c4e1a51faee" providerId="ADAL" clId="{1616A35C-52BC-4C96-953C-C78DC87A1730}" dt="2023-07-11T12:50:29.678" v="17"/>
            <ac:picMkLst>
              <pc:docMk/>
              <pc:sldMasterMk cId="3571240666" sldId="2147483730"/>
              <pc:sldLayoutMk cId="3475313848" sldId="2147483855"/>
              <ac:picMk id="2" creationId="{C3681FEC-2A9F-4B96-AB16-DF9368071DC1}"/>
            </ac:picMkLst>
          </pc:picChg>
          <pc:picChg chg="del">
            <ac:chgData name="Niklas Brackmann" userId="46f1c102-2fcf-4bcb-b863-2c4e1a51faee" providerId="ADAL" clId="{1616A35C-52BC-4C96-953C-C78DC87A1730}" dt="2023-07-11T12:49:52.284" v="5" actId="478"/>
            <ac:picMkLst>
              <pc:docMk/>
              <pc:sldMasterMk cId="3571240666" sldId="2147483730"/>
              <pc:sldLayoutMk cId="3475313848" sldId="2147483855"/>
              <ac:picMk id="7" creationId="{C4248E21-353A-71C1-0879-656710441572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16.967" v="13" actId="1076"/>
          <pc:sldLayoutMkLst>
            <pc:docMk/>
            <pc:sldMasterMk cId="3571240666" sldId="2147483730"/>
            <pc:sldLayoutMk cId="1721573533" sldId="2147483857"/>
          </pc:sldLayoutMkLst>
          <pc:picChg chg="del">
            <ac:chgData name="Niklas Brackmann" userId="46f1c102-2fcf-4bcb-b863-2c4e1a51faee" providerId="ADAL" clId="{1616A35C-52BC-4C96-953C-C78DC87A1730}" dt="2023-07-11T12:49:44.341" v="1" actId="478"/>
            <ac:picMkLst>
              <pc:docMk/>
              <pc:sldMasterMk cId="3571240666" sldId="2147483730"/>
              <pc:sldLayoutMk cId="1721573533" sldId="2147483857"/>
              <ac:picMk id="3" creationId="{61362FC8-24BC-8E35-8305-ADE6CA0814E2}"/>
            </ac:picMkLst>
          </pc:picChg>
          <pc:picChg chg="add mod">
            <ac:chgData name="Niklas Brackmann" userId="46f1c102-2fcf-4bcb-b863-2c4e1a51faee" providerId="ADAL" clId="{1616A35C-52BC-4C96-953C-C78DC87A1730}" dt="2023-07-11T12:50:16.967" v="13" actId="1076"/>
            <ac:picMkLst>
              <pc:docMk/>
              <pc:sldMasterMk cId="3571240666" sldId="2147483730"/>
              <pc:sldLayoutMk cId="1721573533" sldId="2147483857"/>
              <ac:picMk id="8" creationId="{03404E47-3587-AFA7-D694-EC047EEC5888}"/>
            </ac:picMkLst>
          </pc:picChg>
          <pc:picChg chg="del">
            <ac:chgData name="Niklas Brackmann" userId="46f1c102-2fcf-4bcb-b863-2c4e1a51faee" providerId="ADAL" clId="{1616A35C-52BC-4C96-953C-C78DC87A1730}" dt="2023-07-11T12:49:42.809" v="0" actId="478"/>
            <ac:picMkLst>
              <pc:docMk/>
              <pc:sldMasterMk cId="3571240666" sldId="2147483730"/>
              <pc:sldLayoutMk cId="1721573533" sldId="2147483857"/>
              <ac:picMk id="31" creationId="{D5A5BF96-CF33-35BE-12E4-61C3EAA4A4FD}"/>
            </ac:picMkLst>
          </pc:picChg>
        </pc:sldLayoutChg>
        <pc:sldLayoutChg chg="addSp delSp modSp mod">
          <pc:chgData name="Niklas Brackmann" userId="46f1c102-2fcf-4bcb-b863-2c4e1a51faee" providerId="ADAL" clId="{1616A35C-52BC-4C96-953C-C78DC87A1730}" dt="2023-07-11T12:50:31.117" v="18"/>
          <pc:sldLayoutMkLst>
            <pc:docMk/>
            <pc:sldMasterMk cId="3571240666" sldId="2147483730"/>
            <pc:sldLayoutMk cId="864524104" sldId="2147483884"/>
          </pc:sldLayoutMkLst>
          <pc:picChg chg="add mod">
            <ac:chgData name="Niklas Brackmann" userId="46f1c102-2fcf-4bcb-b863-2c4e1a51faee" providerId="ADAL" clId="{1616A35C-52BC-4C96-953C-C78DC87A1730}" dt="2023-07-11T12:50:31.117" v="18"/>
            <ac:picMkLst>
              <pc:docMk/>
              <pc:sldMasterMk cId="3571240666" sldId="2147483730"/>
              <pc:sldLayoutMk cId="864524104" sldId="2147483884"/>
              <ac:picMk id="2" creationId="{28CECE64-C0F9-5B0B-F89A-03B71887FBC6}"/>
            </ac:picMkLst>
          </pc:picChg>
          <pc:picChg chg="del">
            <ac:chgData name="Niklas Brackmann" userId="46f1c102-2fcf-4bcb-b863-2c4e1a51faee" providerId="ADAL" clId="{1616A35C-52BC-4C96-953C-C78DC87A1730}" dt="2023-07-11T12:49:53.829" v="6" actId="478"/>
            <ac:picMkLst>
              <pc:docMk/>
              <pc:sldMasterMk cId="3571240666" sldId="2147483730"/>
              <pc:sldLayoutMk cId="864524104" sldId="2147483884"/>
              <ac:picMk id="5" creationId="{5C3FBC14-25B1-8195-D3AD-E0FEFE6190A6}"/>
            </ac:picMkLst>
          </pc:picChg>
        </pc:sldLayoutChg>
      </pc:sldMasterChg>
    </pc:docChg>
  </pc:docChgLst>
  <pc:docChgLst>
    <pc:chgData name="Alaa Abdalla" userId="053a1751-ae5a-42d5-97fb-08f6a49af748" providerId="ADAL" clId="{4BCAC57E-7946-43AB-90AA-B825BF0EC366}"/>
    <pc:docChg chg="undo redo custSel modMainMaster">
      <pc:chgData name="Alaa Abdalla" userId="053a1751-ae5a-42d5-97fb-08f6a49af748" providerId="ADAL" clId="{4BCAC57E-7946-43AB-90AA-B825BF0EC366}" dt="2023-05-26T09:42:33.973" v="65" actId="20577"/>
      <pc:docMkLst>
        <pc:docMk/>
      </pc:docMkLst>
      <pc:sldMasterChg chg="modSldLayout">
        <pc:chgData name="Alaa Abdalla" userId="053a1751-ae5a-42d5-97fb-08f6a49af748" providerId="ADAL" clId="{4BCAC57E-7946-43AB-90AA-B825BF0EC366}" dt="2023-05-26T09:42:33.973" v="65" actId="20577"/>
        <pc:sldMasterMkLst>
          <pc:docMk/>
          <pc:sldMasterMk cId="3571240666" sldId="2147483730"/>
        </pc:sldMasterMkLst>
        <pc:sldLayoutChg chg="modSp">
          <pc:chgData name="Alaa Abdalla" userId="053a1751-ae5a-42d5-97fb-08f6a49af748" providerId="ADAL" clId="{4BCAC57E-7946-43AB-90AA-B825BF0EC366}" dt="2023-05-25T20:23:24.034" v="1" actId="14826"/>
          <pc:sldLayoutMkLst>
            <pc:docMk/>
            <pc:sldMasterMk cId="3571240666" sldId="2147483730"/>
            <pc:sldLayoutMk cId="931680250" sldId="2147483759"/>
          </pc:sldLayoutMkLst>
          <pc:picChg chg="mod">
            <ac:chgData name="Alaa Abdalla" userId="053a1751-ae5a-42d5-97fb-08f6a49af748" providerId="ADAL" clId="{4BCAC57E-7946-43AB-90AA-B825BF0EC366}" dt="2023-05-25T20:23:24.034" v="1" actId="14826"/>
            <ac:picMkLst>
              <pc:docMk/>
              <pc:sldMasterMk cId="3571240666" sldId="2147483730"/>
              <pc:sldLayoutMk cId="931680250" sldId="2147483759"/>
              <ac:picMk id="2" creationId="{BBD7830A-AEC0-9DE6-90D7-D16C1A07C75E}"/>
            </ac:picMkLst>
          </pc:picChg>
        </pc:sldLayoutChg>
        <pc:sldLayoutChg chg="modSp">
          <pc:chgData name="Alaa Abdalla" userId="053a1751-ae5a-42d5-97fb-08f6a49af748" providerId="ADAL" clId="{4BCAC57E-7946-43AB-90AA-B825BF0EC366}" dt="2023-05-25T20:23:32.567" v="2" actId="14826"/>
          <pc:sldLayoutMkLst>
            <pc:docMk/>
            <pc:sldMasterMk cId="3571240666" sldId="2147483730"/>
            <pc:sldLayoutMk cId="3494712236" sldId="2147483760"/>
          </pc:sldLayoutMkLst>
          <pc:picChg chg="mod">
            <ac:chgData name="Alaa Abdalla" userId="053a1751-ae5a-42d5-97fb-08f6a49af748" providerId="ADAL" clId="{4BCAC57E-7946-43AB-90AA-B825BF0EC366}" dt="2023-05-25T20:23:32.567" v="2" actId="14826"/>
            <ac:picMkLst>
              <pc:docMk/>
              <pc:sldMasterMk cId="3571240666" sldId="2147483730"/>
              <pc:sldLayoutMk cId="3494712236" sldId="2147483760"/>
              <ac:picMk id="5" creationId="{739F09C8-947B-01BE-71A0-4B6610EB01B9}"/>
            </ac:picMkLst>
          </pc:picChg>
        </pc:sldLayoutChg>
        <pc:sldLayoutChg chg="modSp">
          <pc:chgData name="Alaa Abdalla" userId="053a1751-ae5a-42d5-97fb-08f6a49af748" providerId="ADAL" clId="{4BCAC57E-7946-43AB-90AA-B825BF0EC366}" dt="2023-05-25T20:24:16.321" v="8" actId="14826"/>
          <pc:sldLayoutMkLst>
            <pc:docMk/>
            <pc:sldMasterMk cId="3571240666" sldId="2147483730"/>
            <pc:sldLayoutMk cId="1849521940" sldId="2147483765"/>
          </pc:sldLayoutMkLst>
          <pc:picChg chg="mod">
            <ac:chgData name="Alaa Abdalla" userId="053a1751-ae5a-42d5-97fb-08f6a49af748" providerId="ADAL" clId="{4BCAC57E-7946-43AB-90AA-B825BF0EC366}" dt="2023-05-25T20:24:16.321" v="8" actId="14826"/>
            <ac:picMkLst>
              <pc:docMk/>
              <pc:sldMasterMk cId="3571240666" sldId="2147483730"/>
              <pc:sldLayoutMk cId="1849521940" sldId="2147483765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4BCAC57E-7946-43AB-90AA-B825BF0EC366}" dt="2023-05-25T20:23:40.640" v="3" actId="14826"/>
          <pc:sldLayoutMkLst>
            <pc:docMk/>
            <pc:sldMasterMk cId="3571240666" sldId="2147483730"/>
            <pc:sldLayoutMk cId="2373750251" sldId="2147483775"/>
          </pc:sldLayoutMkLst>
          <pc:picChg chg="mod">
            <ac:chgData name="Alaa Abdalla" userId="053a1751-ae5a-42d5-97fb-08f6a49af748" providerId="ADAL" clId="{4BCAC57E-7946-43AB-90AA-B825BF0EC366}" dt="2023-05-25T20:23:40.640" v="3" actId="14826"/>
            <ac:picMkLst>
              <pc:docMk/>
              <pc:sldMasterMk cId="3571240666" sldId="2147483730"/>
              <pc:sldLayoutMk cId="2373750251" sldId="2147483775"/>
              <ac:picMk id="3" creationId="{FBE03412-CE41-EB56-6C18-B1A11ECFA86C}"/>
            </ac:picMkLst>
          </pc:picChg>
        </pc:sldLayoutChg>
        <pc:sldLayoutChg chg="modSp mod">
          <pc:chgData name="Alaa Abdalla" userId="053a1751-ae5a-42d5-97fb-08f6a49af748" providerId="ADAL" clId="{4BCAC57E-7946-43AB-90AA-B825BF0EC366}" dt="2023-05-25T20:24:59.975" v="12"/>
          <pc:sldLayoutMkLst>
            <pc:docMk/>
            <pc:sldMasterMk cId="3571240666" sldId="2147483730"/>
            <pc:sldLayoutMk cId="2893420308" sldId="2147483789"/>
          </pc:sldLayoutMkLst>
          <pc:spChg chg="mod">
            <ac:chgData name="Alaa Abdalla" userId="053a1751-ae5a-42d5-97fb-08f6a49af748" providerId="ADAL" clId="{4BCAC57E-7946-43AB-90AA-B825BF0EC366}" dt="2023-05-25T20:24:59.975" v="12"/>
            <ac:spMkLst>
              <pc:docMk/>
              <pc:sldMasterMk cId="3571240666" sldId="2147483730"/>
              <pc:sldLayoutMk cId="2893420308" sldId="2147483789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4BCAC57E-7946-43AB-90AA-B825BF0EC366}" dt="2023-05-25T20:23:48.252" v="4" actId="14826"/>
            <ac:picMkLst>
              <pc:docMk/>
              <pc:sldMasterMk cId="3571240666" sldId="2147483730"/>
              <pc:sldLayoutMk cId="2893420308" sldId="2147483789"/>
              <ac:picMk id="3" creationId="{593B9EAF-FFAE-5AE1-6C41-8622CF9CC079}"/>
            </ac:picMkLst>
          </pc:picChg>
        </pc:sldLayoutChg>
        <pc:sldLayoutChg chg="modSp mod">
          <pc:chgData name="Alaa Abdalla" userId="053a1751-ae5a-42d5-97fb-08f6a49af748" providerId="ADAL" clId="{4BCAC57E-7946-43AB-90AA-B825BF0EC366}" dt="2023-05-25T20:25:22.629" v="16" actId="1076"/>
          <pc:sldLayoutMkLst>
            <pc:docMk/>
            <pc:sldMasterMk cId="3571240666" sldId="2147483730"/>
            <pc:sldLayoutMk cId="2453958632" sldId="2147483790"/>
          </pc:sldLayoutMkLst>
          <pc:spChg chg="mod">
            <ac:chgData name="Alaa Abdalla" userId="053a1751-ae5a-42d5-97fb-08f6a49af748" providerId="ADAL" clId="{4BCAC57E-7946-43AB-90AA-B825BF0EC366}" dt="2023-05-25T20:25:22.629" v="16" actId="1076"/>
            <ac:spMkLst>
              <pc:docMk/>
              <pc:sldMasterMk cId="3571240666" sldId="2147483730"/>
              <pc:sldLayoutMk cId="2453958632" sldId="2147483790"/>
              <ac:spMk id="10" creationId="{90EBAD93-E633-40B7-8565-088C474E440A}"/>
            </ac:spMkLst>
          </pc:spChg>
          <pc:spChg chg="mod">
            <ac:chgData name="Alaa Abdalla" userId="053a1751-ae5a-42d5-97fb-08f6a49af748" providerId="ADAL" clId="{4BCAC57E-7946-43AB-90AA-B825BF0EC366}" dt="2023-05-25T20:25:16.441" v="15"/>
            <ac:spMkLst>
              <pc:docMk/>
              <pc:sldMasterMk cId="3571240666" sldId="2147483730"/>
              <pc:sldLayoutMk cId="2453958632" sldId="2147483790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4BCAC57E-7946-43AB-90AA-B825BF0EC366}" dt="2023-05-25T20:23:55.030" v="5" actId="14826"/>
            <ac:picMkLst>
              <pc:docMk/>
              <pc:sldMasterMk cId="3571240666" sldId="2147483730"/>
              <pc:sldLayoutMk cId="2453958632" sldId="2147483790"/>
              <ac:picMk id="3" creationId="{2BC8D4D3-9287-85BC-7186-6941EBBBA534}"/>
            </ac:picMkLst>
          </pc:picChg>
        </pc:sldLayoutChg>
        <pc:sldLayoutChg chg="modSp mod">
          <pc:chgData name="Alaa Abdalla" userId="053a1751-ae5a-42d5-97fb-08f6a49af748" providerId="ADAL" clId="{4BCAC57E-7946-43AB-90AA-B825BF0EC366}" dt="2023-05-25T20:25:48.625" v="22" actId="1076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Alaa Abdalla" userId="053a1751-ae5a-42d5-97fb-08f6a49af748" providerId="ADAL" clId="{4BCAC57E-7946-43AB-90AA-B825BF0EC366}" dt="2023-05-25T20:25:48.625" v="22" actId="1076"/>
            <ac:spMkLst>
              <pc:docMk/>
              <pc:sldMasterMk cId="3571240666" sldId="2147483730"/>
              <pc:sldLayoutMk cId="1908028487" sldId="2147483791"/>
              <ac:spMk id="10" creationId="{90EBAD93-E633-40B7-8565-088C474E440A}"/>
            </ac:spMkLst>
          </pc:spChg>
          <pc:spChg chg="mod">
            <ac:chgData name="Alaa Abdalla" userId="053a1751-ae5a-42d5-97fb-08f6a49af748" providerId="ADAL" clId="{4BCAC57E-7946-43AB-90AA-B825BF0EC366}" dt="2023-05-25T20:25:41.038" v="21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  <pc:picChg chg="mod">
            <ac:chgData name="Alaa Abdalla" userId="053a1751-ae5a-42d5-97fb-08f6a49af748" providerId="ADAL" clId="{4BCAC57E-7946-43AB-90AA-B825BF0EC366}" dt="2023-05-25T20:24:02.185" v="6" actId="14826"/>
            <ac:picMkLst>
              <pc:docMk/>
              <pc:sldMasterMk cId="3571240666" sldId="2147483730"/>
              <pc:sldLayoutMk cId="1908028487" sldId="2147483791"/>
              <ac:picMk id="3" creationId="{4C5DF84E-5927-A221-299D-0E13594224A9}"/>
            </ac:picMkLst>
          </pc:picChg>
        </pc:sldLayoutChg>
        <pc:sldLayoutChg chg="modSp mod">
          <pc:chgData name="Alaa Abdalla" userId="053a1751-ae5a-42d5-97fb-08f6a49af748" providerId="ADAL" clId="{4BCAC57E-7946-43AB-90AA-B825BF0EC366}" dt="2023-05-26T09:42:33.973" v="65" actId="20577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Alaa Abdalla" userId="053a1751-ae5a-42d5-97fb-08f6a49af748" providerId="ADAL" clId="{4BCAC57E-7946-43AB-90AA-B825BF0EC366}" dt="2023-05-26T09:42:33.973" v="65" actId="20577"/>
            <ac:spMkLst>
              <pc:docMk/>
              <pc:sldMasterMk cId="3571240666" sldId="2147483730"/>
              <pc:sldLayoutMk cId="1721573533" sldId="2147483857"/>
              <ac:spMk id="2" creationId="{D26599BC-E9E6-19A9-D691-6DC8F78CF397}"/>
            </ac:spMkLst>
          </pc:spChg>
          <pc:picChg chg="mod">
            <ac:chgData name="Alaa Abdalla" userId="053a1751-ae5a-42d5-97fb-08f6a49af748" providerId="ADAL" clId="{4BCAC57E-7946-43AB-90AA-B825BF0EC366}" dt="2023-05-25T20:23:14.902" v="0" actId="14826"/>
            <ac:picMkLst>
              <pc:docMk/>
              <pc:sldMasterMk cId="3571240666" sldId="2147483730"/>
              <pc:sldLayoutMk cId="1721573533" sldId="2147483857"/>
              <ac:picMk id="4" creationId="{4A13D5B8-58EC-4333-6428-EF9A5E72E7C4}"/>
            </ac:picMkLst>
          </pc:picChg>
        </pc:sldLayoutChg>
        <pc:sldLayoutChg chg="modSp">
          <pc:chgData name="Alaa Abdalla" userId="053a1751-ae5a-42d5-97fb-08f6a49af748" providerId="ADAL" clId="{4BCAC57E-7946-43AB-90AA-B825BF0EC366}" dt="2023-05-25T20:24:09.293" v="7" actId="14826"/>
          <pc:sldLayoutMkLst>
            <pc:docMk/>
            <pc:sldMasterMk cId="3571240666" sldId="2147483730"/>
            <pc:sldLayoutMk cId="3475313848" sldId="2147483885"/>
          </pc:sldLayoutMkLst>
          <pc:picChg chg="mod">
            <ac:chgData name="Alaa Abdalla" userId="053a1751-ae5a-42d5-97fb-08f6a49af748" providerId="ADAL" clId="{4BCAC57E-7946-43AB-90AA-B825BF0EC366}" dt="2023-05-25T20:24:09.293" v="7" actId="14826"/>
            <ac:picMkLst>
              <pc:docMk/>
              <pc:sldMasterMk cId="3571240666" sldId="2147483730"/>
              <pc:sldLayoutMk cId="3475313848" sldId="2147483885"/>
              <ac:picMk id="3" creationId="{FC4204E3-F7B5-CC53-70A5-74E022420396}"/>
            </ac:picMkLst>
          </pc:picChg>
        </pc:sldLayoutChg>
        <pc:sldLayoutChg chg="modSp">
          <pc:chgData name="Alaa Abdalla" userId="053a1751-ae5a-42d5-97fb-08f6a49af748" providerId="ADAL" clId="{4BCAC57E-7946-43AB-90AA-B825BF0EC366}" dt="2023-05-25T20:24:24.587" v="9" actId="14826"/>
          <pc:sldLayoutMkLst>
            <pc:docMk/>
            <pc:sldMasterMk cId="3571240666" sldId="2147483730"/>
            <pc:sldLayoutMk cId="3506226774" sldId="2147483886"/>
          </pc:sldLayoutMkLst>
          <pc:picChg chg="mod">
            <ac:chgData name="Alaa Abdalla" userId="053a1751-ae5a-42d5-97fb-08f6a49af748" providerId="ADAL" clId="{4BCAC57E-7946-43AB-90AA-B825BF0EC366}" dt="2023-05-25T20:24:24.587" v="9" actId="14826"/>
            <ac:picMkLst>
              <pc:docMk/>
              <pc:sldMasterMk cId="3571240666" sldId="2147483730"/>
              <pc:sldLayoutMk cId="3506226774" sldId="2147483886"/>
              <ac:picMk id="3" creationId="{0181721F-1562-9D6C-9F7A-03555F22B70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  <p:pic>
        <p:nvPicPr>
          <p:cNvPr id="5" name="Grafik 4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5E401B45-8C71-7724-08E6-1CB8D2057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" y="1834803"/>
            <a:ext cx="6858000" cy="25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117" y="1700041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</a:p>
        </p:txBody>
      </p:sp>
      <p:pic>
        <p:nvPicPr>
          <p:cNvPr id="3" name="Grafik 2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039C6BC0-64CE-C3FE-BC19-4127DBE74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rgbClr val="24687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4CEC5-B9EF-FEBA-E2AC-E56CDFECDB51}"/>
              </a:ext>
            </a:extLst>
          </p:cNvPr>
          <p:cNvSpPr txBox="1"/>
          <p:nvPr userDrawn="1"/>
        </p:nvSpPr>
        <p:spPr>
          <a:xfrm>
            <a:off x="3863340" y="765810"/>
            <a:ext cx="322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INNOVATE 2030</a:t>
            </a:r>
          </a:p>
        </p:txBody>
      </p:sp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503" y="4222239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INNOVATE 2030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95503" y="190010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622458" y="2497309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6117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622459" y="368222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629515" y="191033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37412" y="248716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587311" y="3074230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63518" y="1900103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63519" y="249719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3520" y="3078764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587311" y="367554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pic>
        <p:nvPicPr>
          <p:cNvPr id="30" name="Grafik 29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89440C8D-8A1A-8479-06CE-2A6F80880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99" y="2069373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fik 2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137B5FB0-003D-9427-374E-AD2D6B9FE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of the customer are you addressing with your approach?</a:t>
            </a:r>
            <a:endParaRPr lang="en-US" sz="14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8" name="Grafik 7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7962D5C6-B97E-2195-7BBD-A8C2ADB33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  <p:pic>
        <p:nvPicPr>
          <p:cNvPr id="11" name="Grafik 10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BC49E70F-4BCF-4E14-5628-8B1D41CA1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343099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531" y="2069373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you please provide a visualization of your proposed solution or, ideally, submit a prototype demonstrating the functionality of your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fik 2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71349160-28B5-7812-0D12-DDE3BA29A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446753"/>
            <a:ext cx="4687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</a:t>
            </a:r>
            <a:r>
              <a:rPr lang="en-US" sz="12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technologies, trends, and best practices </a:t>
            </a:r>
            <a:r>
              <a:rPr lang="en-US" sz="12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 be leveraged to enhance the efficiency, personalization, and overall satisfaction of customers during the check-in and check-out processes?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4638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How can </a:t>
            </a:r>
            <a:r>
              <a:rPr lang="en-US" sz="12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Rossmann</a:t>
            </a:r>
            <a:r>
              <a:rPr lang="en-US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 innovate and optimize the check-in &amp; -out experience within a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holistic store concept </a:t>
            </a:r>
            <a:r>
              <a:rPr lang="en-US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while considering the challenges of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demographic change and skill shortage</a:t>
            </a:r>
            <a:r>
              <a:rPr lang="en-US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8" name="Grafik 7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8EFF6588-C545-0C9A-C64E-6526F7C35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  <p:pic>
        <p:nvPicPr>
          <p:cNvPr id="11" name="Grafik 10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FF5F7AB4-021E-8E07-1F11-810952DFD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446753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664798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0" y="382450"/>
            <a:ext cx="46250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FEASIBILITY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can the concept be integrated with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digital technologies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and online platforms to create a unified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omnichannel experience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for customers?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B826ECC6-480B-21A0-B4A3-BE539EEEF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What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proposal or partnership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would you suggest to the challenge provider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build a sustainable long-term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your concept look like? What are possible hurdles that need to be tackled and next steps in the implementation?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2" name="Grafik 1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8173BF34-BC93-2A03-C777-EFC8E34B9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76236"/>
            <a:ext cx="1633285" cy="918812"/>
          </a:xfrm>
          <a:prstGeom prst="rect">
            <a:avLst/>
          </a:prstGeom>
        </p:spPr>
      </p:pic>
      <p:pic>
        <p:nvPicPr>
          <p:cNvPr id="3" name="Grafik 2" descr="Ein Bild, das Computer, Person, Text, Im Haus enthält.&#10;&#10;Automatisch generierte Beschreibung">
            <a:extLst>
              <a:ext uri="{FF2B5EF4-FFF2-40B4-BE49-F238E27FC236}">
                <a16:creationId xmlns:a16="http://schemas.microsoft.com/office/drawing/2014/main" id="{E432B17E-3298-E4C3-A675-D145C21F8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4494579"/>
            <a:ext cx="1633285" cy="9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733145" y="8521455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INNOVATE2030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3DD4E40E-D1DB-528C-D7A4-27230249E7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5" y="8424561"/>
            <a:ext cx="1429971" cy="5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855" r:id="rId7"/>
    <p:sldLayoutId id="2147483884" r:id="rId8"/>
    <p:sldLayoutId id="2147483828" r:id="rId9"/>
    <p:sldLayoutId id="2147483765" r:id="rId10"/>
    <p:sldLayoutId id="21474838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531" y="4486585"/>
            <a:ext cx="5832938" cy="374108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0269A7-5140-E5CA-058B-E3CFB8AC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43D9F0-88FC-E55D-0720-AFC9886B3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07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7" ma:contentTypeDescription="Ein neues Dokument erstellen." ma:contentTypeScope="" ma:versionID="85404cc565f690c889896e28e9b10bd0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63fad907cc8674535427f8461c352e00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0B2469-A240-473E-A8E5-D6D12E352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2</cp:revision>
  <dcterms:created xsi:type="dcterms:W3CDTF">2020-07-08T12:31:02Z</dcterms:created>
  <dcterms:modified xsi:type="dcterms:W3CDTF">2023-07-20T09:52:08Z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