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3"/>
  </p:notesMasterIdLst>
  <p:handoutMasterIdLst>
    <p:handoutMasterId r:id="rId24"/>
  </p:handoutMasterIdLst>
  <p:sldIdLst>
    <p:sldId id="256" r:id="rId5"/>
    <p:sldId id="274" r:id="rId6"/>
    <p:sldId id="288" r:id="rId7"/>
    <p:sldId id="258" r:id="rId8"/>
    <p:sldId id="289" r:id="rId9"/>
    <p:sldId id="277" r:id="rId10"/>
    <p:sldId id="278" r:id="rId11"/>
    <p:sldId id="263" r:id="rId12"/>
    <p:sldId id="262" r:id="rId13"/>
    <p:sldId id="279" r:id="rId14"/>
    <p:sldId id="280" r:id="rId15"/>
    <p:sldId id="281" r:id="rId16"/>
    <p:sldId id="282" r:id="rId17"/>
    <p:sldId id="283" r:id="rId18"/>
    <p:sldId id="284" r:id="rId19"/>
    <p:sldId id="285" r:id="rId20"/>
    <p:sldId id="286" r:id="rId21"/>
    <p:sldId id="287" r:id="rId2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74"/>
            <p14:sldId id="288"/>
            <p14:sldId id="258"/>
            <p14:sldId id="289"/>
          </p14:sldIdLst>
        </p14:section>
        <p14:section name="Your team" id="{9C696F81-A4E5-4967-AA20-C54021685281}">
          <p14:sldIdLst>
            <p14:sldId id="277"/>
            <p14:sldId id="278"/>
            <p14:sldId id="263"/>
          </p14:sldIdLst>
        </p14:section>
        <p14:section name="Your solution" id="{8CB7ACCA-DF70-493C-BF11-2E0D5CAD1F3B}">
          <p14:sldIdLst>
            <p14:sldId id="262"/>
            <p14:sldId id="279"/>
            <p14:sldId id="280"/>
            <p14:sldId id="281"/>
            <p14:sldId id="282"/>
            <p14:sldId id="283"/>
            <p14:sldId id="284"/>
            <p14:sldId id="285"/>
            <p14:sldId id="286"/>
            <p14:sldId id="287"/>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044A4280-E3AE-A440-0DB4-F0B21F1EE427}" name="Nico Heby" initials="NH" userId="S::nico@ekipa.de::c88c6920-9e16-4a7e-acac-31863610828a" providerId="AD"/>
  <p188:author id="{607445E5-0400-B0AB-C796-BBEC4E419558}" name="Johanna Schwarzer" initials="JS" userId="S::johanna.schwarzer@ekipa.de::442fed90-5fd6-48f6-83af-a15f4ecdd6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E0FE"/>
    <a:srgbClr val="26A3B9"/>
    <a:srgbClr val="2A4247"/>
    <a:srgbClr val="404040"/>
    <a:srgbClr val="F2F2F2"/>
    <a:srgbClr val="F49A23"/>
    <a:srgbClr val="4F4F4F"/>
    <a:srgbClr val="F79A21"/>
    <a:srgbClr val="F59B23"/>
    <a:srgbClr val="CF8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9B81D-C422-49DD-907A-E8C1135B494B}" v="5" dt="2022-07-18T10:02:59.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4714"/>
  </p:normalViewPr>
  <p:slideViewPr>
    <p:cSldViewPr snapToGrid="0">
      <p:cViewPr>
        <p:scale>
          <a:sx n="60" d="100"/>
          <a:sy n="60" d="100"/>
        </p:scale>
        <p:origin x="2580" y="474"/>
      </p:cViewPr>
      <p:guideLst>
        <p:guide orient="horz" pos="4211"/>
        <p:guide pos="438"/>
      </p:guideLst>
    </p:cSldViewPr>
  </p:slideViewPr>
  <p:notesTextViewPr>
    <p:cViewPr>
      <p:scale>
        <a:sx n="1" d="1"/>
        <a:sy n="1" d="1"/>
      </p:scale>
      <p:origin x="0" y="0"/>
    </p:cViewPr>
  </p:notesTextViewPr>
  <p:notesViewPr>
    <p:cSldViewPr snapToGrid="0">
      <p:cViewPr>
        <p:scale>
          <a:sx n="1" d="2"/>
          <a:sy n="1" d="2"/>
        </p:scale>
        <p:origin x="3828" y="8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Schwarzer" userId="442fed90-5fd6-48f6-83af-a15f4ecdd6a8" providerId="ADAL" clId="{A769B81D-C422-49DD-907A-E8C1135B494B}"/>
    <pc:docChg chg="undo custSel modMainMaster">
      <pc:chgData name="Johanna Schwarzer" userId="442fed90-5fd6-48f6-83af-a15f4ecdd6a8" providerId="ADAL" clId="{A769B81D-C422-49DD-907A-E8C1135B494B}" dt="2022-07-18T10:03:01.617" v="25" actId="478"/>
      <pc:docMkLst>
        <pc:docMk/>
      </pc:docMkLst>
      <pc:sldChg chg="delCm">
        <pc:chgData name="Johanna Schwarzer" userId="442fed90-5fd6-48f6-83af-a15f4ecdd6a8" providerId="ADAL" clId="{A769B81D-C422-49DD-907A-E8C1135B494B}" dt="2022-07-15T14:39:54.265" v="0"/>
        <pc:sldMkLst>
          <pc:docMk/>
          <pc:sldMk cId="812304286" sldId="256"/>
        </pc:sldMkLst>
      </pc:sldChg>
      <pc:sldChg chg="delCm">
        <pc:chgData name="Johanna Schwarzer" userId="442fed90-5fd6-48f6-83af-a15f4ecdd6a8" providerId="ADAL" clId="{A769B81D-C422-49DD-907A-E8C1135B494B}" dt="2022-07-15T14:40:03.207" v="1"/>
        <pc:sldMkLst>
          <pc:docMk/>
          <pc:sldMk cId="601263373" sldId="258"/>
        </pc:sldMkLst>
      </pc:sldChg>
      <pc:sldChg chg="delCm modCm">
        <pc:chgData name="Johanna Schwarzer" userId="442fed90-5fd6-48f6-83af-a15f4ecdd6a8" providerId="ADAL" clId="{A769B81D-C422-49DD-907A-E8C1135B494B}" dt="2022-07-15T14:40:31.783" v="4"/>
        <pc:sldMkLst>
          <pc:docMk/>
          <pc:sldMk cId="2960335964" sldId="263"/>
        </pc:sldMkLst>
      </pc:sldChg>
      <pc:sldChg chg="delCm">
        <pc:chgData name="Johanna Schwarzer" userId="442fed90-5fd6-48f6-83af-a15f4ecdd6a8" providerId="ADAL" clId="{A769B81D-C422-49DD-907A-E8C1135B494B}" dt="2022-07-15T14:40:40.707" v="5"/>
        <pc:sldMkLst>
          <pc:docMk/>
          <pc:sldMk cId="1410400690" sldId="282"/>
        </pc:sldMkLst>
      </pc:sldChg>
      <pc:sldChg chg="delCm">
        <pc:chgData name="Johanna Schwarzer" userId="442fed90-5fd6-48f6-83af-a15f4ecdd6a8" providerId="ADAL" clId="{A769B81D-C422-49DD-907A-E8C1135B494B}" dt="2022-07-15T14:40:54.375" v="7"/>
        <pc:sldMkLst>
          <pc:docMk/>
          <pc:sldMk cId="1768906687" sldId="284"/>
        </pc:sldMkLst>
      </pc:sldChg>
      <pc:sldChg chg="delCm">
        <pc:chgData name="Johanna Schwarzer" userId="442fed90-5fd6-48f6-83af-a15f4ecdd6a8" providerId="ADAL" clId="{A769B81D-C422-49DD-907A-E8C1135B494B}" dt="2022-07-15T14:40:48.825" v="6"/>
        <pc:sldMkLst>
          <pc:docMk/>
          <pc:sldMk cId="1251040209" sldId="286"/>
        </pc:sldMkLst>
      </pc:sldChg>
      <pc:sldChg chg="delCm">
        <pc:chgData name="Johanna Schwarzer" userId="442fed90-5fd6-48f6-83af-a15f4ecdd6a8" providerId="ADAL" clId="{A769B81D-C422-49DD-907A-E8C1135B494B}" dt="2022-07-15T14:40:20.916" v="2"/>
        <pc:sldMkLst>
          <pc:docMk/>
          <pc:sldMk cId="1678845215" sldId="289"/>
        </pc:sldMkLst>
      </pc:sldChg>
      <pc:sldMasterChg chg="modSldLayout">
        <pc:chgData name="Johanna Schwarzer" userId="442fed90-5fd6-48f6-83af-a15f4ecdd6a8" providerId="ADAL" clId="{A769B81D-C422-49DD-907A-E8C1135B494B}" dt="2022-07-18T10:03:01.617" v="25" actId="478"/>
        <pc:sldMasterMkLst>
          <pc:docMk/>
          <pc:sldMasterMk cId="3571240666" sldId="2147483730"/>
        </pc:sldMasterMkLst>
        <pc:sldLayoutChg chg="addSp delSp modSp mod">
          <pc:chgData name="Johanna Schwarzer" userId="442fed90-5fd6-48f6-83af-a15f4ecdd6a8" providerId="ADAL" clId="{A769B81D-C422-49DD-907A-E8C1135B494B}" dt="2022-07-18T10:03:01.617" v="25" actId="478"/>
          <pc:sldLayoutMkLst>
            <pc:docMk/>
            <pc:sldMasterMk cId="3571240666" sldId="2147483730"/>
            <pc:sldLayoutMk cId="2676679203" sldId="2147483771"/>
          </pc:sldLayoutMkLst>
          <pc:spChg chg="add del mod ord">
            <ac:chgData name="Johanna Schwarzer" userId="442fed90-5fd6-48f6-83af-a15f4ecdd6a8" providerId="ADAL" clId="{A769B81D-C422-49DD-907A-E8C1135B494B}" dt="2022-07-18T10:02:47.343" v="21" actId="478"/>
            <ac:spMkLst>
              <pc:docMk/>
              <pc:sldMasterMk cId="3571240666" sldId="2147483730"/>
              <pc:sldLayoutMk cId="2676679203" sldId="2147483771"/>
              <ac:spMk id="3" creationId="{F3DD7033-5435-D5C5-C553-C1860B6A6D55}"/>
            </ac:spMkLst>
          </pc:spChg>
          <pc:spChg chg="add del mod">
            <ac:chgData name="Johanna Schwarzer" userId="442fed90-5fd6-48f6-83af-a15f4ecdd6a8" providerId="ADAL" clId="{A769B81D-C422-49DD-907A-E8C1135B494B}" dt="2022-07-18T10:03:01.617" v="25" actId="478"/>
            <ac:spMkLst>
              <pc:docMk/>
              <pc:sldMasterMk cId="3571240666" sldId="2147483730"/>
              <pc:sldLayoutMk cId="2676679203" sldId="2147483771"/>
              <ac:spMk id="4" creationId="{AC18B94F-28C3-98C2-459F-17CA035AB1DC}"/>
            </ac:spMkLst>
          </pc:spChg>
          <pc:spChg chg="add del">
            <ac:chgData name="Johanna Schwarzer" userId="442fed90-5fd6-48f6-83af-a15f4ecdd6a8" providerId="ADAL" clId="{A769B81D-C422-49DD-907A-E8C1135B494B}" dt="2022-07-18T10:02:54.659" v="23" actId="22"/>
            <ac:spMkLst>
              <pc:docMk/>
              <pc:sldMasterMk cId="3571240666" sldId="2147483730"/>
              <pc:sldLayoutMk cId="2676679203" sldId="2147483771"/>
              <ac:spMk id="7" creationId="{11CE4838-6F6E-BE75-149A-37E267E1A6A4}"/>
            </ac:spMkLst>
          </pc:spChg>
          <pc:spChg chg="add mod">
            <ac:chgData name="Johanna Schwarzer" userId="442fed90-5fd6-48f6-83af-a15f4ecdd6a8" providerId="ADAL" clId="{A769B81D-C422-49DD-907A-E8C1135B494B}" dt="2022-07-18T10:02:59.420" v="24"/>
            <ac:spMkLst>
              <pc:docMk/>
              <pc:sldMasterMk cId="3571240666" sldId="2147483730"/>
              <pc:sldLayoutMk cId="2676679203" sldId="2147483771"/>
              <ac:spMk id="8" creationId="{A8AC819A-8ABB-D9C6-17B4-581E78360289}"/>
            </ac:spMkLst>
          </pc:spChg>
          <pc:spChg chg="add mod">
            <ac:chgData name="Johanna Schwarzer" userId="442fed90-5fd6-48f6-83af-a15f4ecdd6a8" providerId="ADAL" clId="{A769B81D-C422-49DD-907A-E8C1135B494B}" dt="2022-07-18T10:02:59.420" v="24"/>
            <ac:spMkLst>
              <pc:docMk/>
              <pc:sldMasterMk cId="3571240666" sldId="2147483730"/>
              <pc:sldLayoutMk cId="2676679203" sldId="2147483771"/>
              <ac:spMk id="9" creationId="{F95CA09C-01C3-1DFC-4CCD-61A65109746F}"/>
            </ac:spMkLst>
          </pc:spChg>
          <pc:spChg chg="del mod">
            <ac:chgData name="Johanna Schwarzer" userId="442fed90-5fd6-48f6-83af-a15f4ecdd6a8" providerId="ADAL" clId="{A769B81D-C422-49DD-907A-E8C1135B494B}" dt="2022-07-18T10:02:46.713" v="20" actId="478"/>
            <ac:spMkLst>
              <pc:docMk/>
              <pc:sldMasterMk cId="3571240666" sldId="2147483730"/>
              <pc:sldLayoutMk cId="2676679203" sldId="2147483771"/>
              <ac:spMk id="10" creationId="{6C74F956-3988-304B-9E98-210D14371A72}"/>
            </ac:spMkLst>
          </pc:spChg>
        </pc:sldLayoutChg>
      </pc:sldMasterChg>
    </pc:docChg>
  </pc:docChgLst>
  <pc:docChgLst>
    <pc:chgData name="Aurelia Müller" userId="913f7512-ae1f-4e1f-8c03-edbec1e4da06" providerId="ADAL" clId="{4727C5A6-3892-F548-BF80-13A359EF3F70}"/>
    <pc:docChg chg="custSel modMainMaster">
      <pc:chgData name="Aurelia Müller" userId="913f7512-ae1f-4e1f-8c03-edbec1e4da06" providerId="ADAL" clId="{4727C5A6-3892-F548-BF80-13A359EF3F70}" dt="2022-07-15T14:23:04.681" v="54" actId="12788"/>
      <pc:docMkLst>
        <pc:docMk/>
      </pc:docMkLst>
      <pc:sldMasterChg chg="modSldLayout">
        <pc:chgData name="Aurelia Müller" userId="913f7512-ae1f-4e1f-8c03-edbec1e4da06" providerId="ADAL" clId="{4727C5A6-3892-F548-BF80-13A359EF3F70}" dt="2022-07-15T14:23:04.681" v="54" actId="12788"/>
        <pc:sldMasterMkLst>
          <pc:docMk/>
          <pc:sldMasterMk cId="3571240666" sldId="2147483730"/>
        </pc:sldMasterMkLst>
        <pc:sldLayoutChg chg="addSp delSp modSp mod">
          <pc:chgData name="Aurelia Müller" userId="913f7512-ae1f-4e1f-8c03-edbec1e4da06" providerId="ADAL" clId="{4727C5A6-3892-F548-BF80-13A359EF3F70}" dt="2022-07-15T14:23:04.681" v="54" actId="12788"/>
          <pc:sldLayoutMkLst>
            <pc:docMk/>
            <pc:sldMasterMk cId="3571240666" sldId="2147483730"/>
            <pc:sldLayoutMk cId="3165537371" sldId="2147483742"/>
          </pc:sldLayoutMkLst>
          <pc:picChg chg="add del mod">
            <ac:chgData name="Aurelia Müller" userId="913f7512-ae1f-4e1f-8c03-edbec1e4da06" providerId="ADAL" clId="{4727C5A6-3892-F548-BF80-13A359EF3F70}" dt="2022-07-15T14:17:28.650" v="1" actId="478"/>
            <ac:picMkLst>
              <pc:docMk/>
              <pc:sldMasterMk cId="3571240666" sldId="2147483730"/>
              <pc:sldLayoutMk cId="3165537371" sldId="2147483742"/>
              <ac:picMk id="3" creationId="{A181A54F-A3AF-FFB4-A7EE-0FEA5FCEDC61}"/>
            </ac:picMkLst>
          </pc:picChg>
          <pc:picChg chg="add mod">
            <ac:chgData name="Aurelia Müller" userId="913f7512-ae1f-4e1f-8c03-edbec1e4da06" providerId="ADAL" clId="{4727C5A6-3892-F548-BF80-13A359EF3F70}" dt="2022-07-15T14:23:04.681" v="54" actId="12788"/>
            <ac:picMkLst>
              <pc:docMk/>
              <pc:sldMasterMk cId="3571240666" sldId="2147483730"/>
              <pc:sldLayoutMk cId="3165537371" sldId="2147483742"/>
              <ac:picMk id="5" creationId="{8AC1E6F0-1D3E-BC59-415A-2A6977CA6CB7}"/>
            </ac:picMkLst>
          </pc:picChg>
          <pc:picChg chg="del">
            <ac:chgData name="Aurelia Müller" userId="913f7512-ae1f-4e1f-8c03-edbec1e4da06" providerId="ADAL" clId="{4727C5A6-3892-F548-BF80-13A359EF3F70}" dt="2022-07-15T14:23:00.445" v="53" actId="478"/>
            <ac:picMkLst>
              <pc:docMk/>
              <pc:sldMasterMk cId="3571240666" sldId="2147483730"/>
              <pc:sldLayoutMk cId="3165537371" sldId="2147483742"/>
              <ac:picMk id="16" creationId="{4DC25EEA-1A34-2331-96AB-087A00F4577C}"/>
            </ac:picMkLst>
          </pc:picChg>
        </pc:sldLayoutChg>
        <pc:sldLayoutChg chg="addSp delSp modSp mod">
          <pc:chgData name="Aurelia Müller" userId="913f7512-ae1f-4e1f-8c03-edbec1e4da06" providerId="ADAL" clId="{4727C5A6-3892-F548-BF80-13A359EF3F70}" dt="2022-07-15T14:18:19.613" v="7" actId="167"/>
          <pc:sldLayoutMkLst>
            <pc:docMk/>
            <pc:sldMasterMk cId="3571240666" sldId="2147483730"/>
            <pc:sldLayoutMk cId="1018207102" sldId="2147483744"/>
          </pc:sldLayoutMkLst>
          <pc:picChg chg="add mod">
            <ac:chgData name="Aurelia Müller" userId="913f7512-ae1f-4e1f-8c03-edbec1e4da06" providerId="ADAL" clId="{4727C5A6-3892-F548-BF80-13A359EF3F70}" dt="2022-07-15T14:18:19.613" v="7" actId="167"/>
            <ac:picMkLst>
              <pc:docMk/>
              <pc:sldMasterMk cId="3571240666" sldId="2147483730"/>
              <pc:sldLayoutMk cId="1018207102" sldId="2147483744"/>
              <ac:picMk id="3" creationId="{5F7A4DE2-7A62-E283-03F0-9ADFEF34C2C3}"/>
            </ac:picMkLst>
          </pc:picChg>
          <pc:picChg chg="del">
            <ac:chgData name="Aurelia Müller" userId="913f7512-ae1f-4e1f-8c03-edbec1e4da06" providerId="ADAL" clId="{4727C5A6-3892-F548-BF80-13A359EF3F70}" dt="2022-07-15T14:17:56.372" v="2" actId="478"/>
            <ac:picMkLst>
              <pc:docMk/>
              <pc:sldMasterMk cId="3571240666" sldId="2147483730"/>
              <pc:sldLayoutMk cId="1018207102" sldId="2147483744"/>
              <ac:picMk id="15" creationId="{966895A1-32F7-8179-02DC-BA11CFE115A7}"/>
            </ac:picMkLst>
          </pc:picChg>
        </pc:sldLayoutChg>
        <pc:sldLayoutChg chg="addSp delSp modSp mod">
          <pc:chgData name="Aurelia Müller" userId="913f7512-ae1f-4e1f-8c03-edbec1e4da06" providerId="ADAL" clId="{4727C5A6-3892-F548-BF80-13A359EF3F70}" dt="2022-07-15T14:18:38.060" v="15" actId="167"/>
          <pc:sldLayoutMkLst>
            <pc:docMk/>
            <pc:sldMasterMk cId="3571240666" sldId="2147483730"/>
            <pc:sldLayoutMk cId="2667900124" sldId="2147483747"/>
          </pc:sldLayoutMkLst>
          <pc:picChg chg="add mod">
            <ac:chgData name="Aurelia Müller" userId="913f7512-ae1f-4e1f-8c03-edbec1e4da06" providerId="ADAL" clId="{4727C5A6-3892-F548-BF80-13A359EF3F70}" dt="2022-07-15T14:18:38.060" v="15" actId="167"/>
            <ac:picMkLst>
              <pc:docMk/>
              <pc:sldMasterMk cId="3571240666" sldId="2147483730"/>
              <pc:sldLayoutMk cId="2667900124" sldId="2147483747"/>
              <ac:picMk id="2" creationId="{C6C19D52-42BB-DC63-685C-FA7AA53CC98C}"/>
            </ac:picMkLst>
          </pc:picChg>
          <pc:picChg chg="del mod">
            <ac:chgData name="Aurelia Müller" userId="913f7512-ae1f-4e1f-8c03-edbec1e4da06" providerId="ADAL" clId="{4727C5A6-3892-F548-BF80-13A359EF3F70}" dt="2022-07-15T14:18:33.592" v="13" actId="478"/>
            <ac:picMkLst>
              <pc:docMk/>
              <pc:sldMasterMk cId="3571240666" sldId="2147483730"/>
              <pc:sldLayoutMk cId="2667900124" sldId="2147483747"/>
              <ac:picMk id="97" creationId="{C6B72DCE-F2AF-5ABB-C7CB-5FD244FB8D91}"/>
            </ac:picMkLst>
          </pc:picChg>
        </pc:sldLayoutChg>
        <pc:sldLayoutChg chg="addSp delSp modSp mod">
          <pc:chgData name="Aurelia Müller" userId="913f7512-ae1f-4e1f-8c03-edbec1e4da06" providerId="ADAL" clId="{4727C5A6-3892-F548-BF80-13A359EF3F70}" dt="2022-07-15T14:18:45.313" v="18" actId="167"/>
          <pc:sldLayoutMkLst>
            <pc:docMk/>
            <pc:sldMasterMk cId="3571240666" sldId="2147483730"/>
            <pc:sldLayoutMk cId="931680250" sldId="2147483759"/>
          </pc:sldLayoutMkLst>
          <pc:picChg chg="add mod">
            <ac:chgData name="Aurelia Müller" userId="913f7512-ae1f-4e1f-8c03-edbec1e4da06" providerId="ADAL" clId="{4727C5A6-3892-F548-BF80-13A359EF3F70}" dt="2022-07-15T14:18:45.313" v="18" actId="167"/>
            <ac:picMkLst>
              <pc:docMk/>
              <pc:sldMasterMk cId="3571240666" sldId="2147483730"/>
              <pc:sldLayoutMk cId="931680250" sldId="2147483759"/>
              <ac:picMk id="2" creationId="{5B8783DD-5FBA-AC61-0B0A-FD9232615319}"/>
            </ac:picMkLst>
          </pc:picChg>
          <pc:picChg chg="del">
            <ac:chgData name="Aurelia Müller" userId="913f7512-ae1f-4e1f-8c03-edbec1e4da06" providerId="ADAL" clId="{4727C5A6-3892-F548-BF80-13A359EF3F70}" dt="2022-07-15T14:18:41.228" v="16" actId="478"/>
            <ac:picMkLst>
              <pc:docMk/>
              <pc:sldMasterMk cId="3571240666" sldId="2147483730"/>
              <pc:sldLayoutMk cId="931680250" sldId="2147483759"/>
              <ac:picMk id="12" creationId="{9A3DB470-27C9-FD91-7553-E70F18C04EBF}"/>
            </ac:picMkLst>
          </pc:picChg>
        </pc:sldLayoutChg>
        <pc:sldLayoutChg chg="addSp delSp modSp mod">
          <pc:chgData name="Aurelia Müller" userId="913f7512-ae1f-4e1f-8c03-edbec1e4da06" providerId="ADAL" clId="{4727C5A6-3892-F548-BF80-13A359EF3F70}" dt="2022-07-15T14:18:53.128" v="21" actId="167"/>
          <pc:sldLayoutMkLst>
            <pc:docMk/>
            <pc:sldMasterMk cId="3571240666" sldId="2147483730"/>
            <pc:sldLayoutMk cId="3494712236" sldId="2147483760"/>
          </pc:sldLayoutMkLst>
          <pc:picChg chg="add mod">
            <ac:chgData name="Aurelia Müller" userId="913f7512-ae1f-4e1f-8c03-edbec1e4da06" providerId="ADAL" clId="{4727C5A6-3892-F548-BF80-13A359EF3F70}" dt="2022-07-15T14:18:53.128" v="21" actId="167"/>
            <ac:picMkLst>
              <pc:docMk/>
              <pc:sldMasterMk cId="3571240666" sldId="2147483730"/>
              <pc:sldLayoutMk cId="3494712236" sldId="2147483760"/>
              <ac:picMk id="2" creationId="{50E7E825-FD09-85D1-6F9C-A5019CDB4049}"/>
            </ac:picMkLst>
          </pc:picChg>
          <pc:picChg chg="del">
            <ac:chgData name="Aurelia Müller" userId="913f7512-ae1f-4e1f-8c03-edbec1e4da06" providerId="ADAL" clId="{4727C5A6-3892-F548-BF80-13A359EF3F70}" dt="2022-07-15T14:18:48.523" v="19" actId="478"/>
            <ac:picMkLst>
              <pc:docMk/>
              <pc:sldMasterMk cId="3571240666" sldId="2147483730"/>
              <pc:sldLayoutMk cId="3494712236" sldId="2147483760"/>
              <ac:picMk id="6" creationId="{A54ECEB3-8CC5-6B6C-0D03-0CE883031731}"/>
            </ac:picMkLst>
          </pc:picChg>
        </pc:sldLayoutChg>
        <pc:sldLayoutChg chg="addSp delSp modSp mod">
          <pc:chgData name="Aurelia Müller" userId="913f7512-ae1f-4e1f-8c03-edbec1e4da06" providerId="ADAL" clId="{4727C5A6-3892-F548-BF80-13A359EF3F70}" dt="2022-07-15T14:18:59.232" v="24" actId="167"/>
          <pc:sldLayoutMkLst>
            <pc:docMk/>
            <pc:sldMasterMk cId="3571240666" sldId="2147483730"/>
            <pc:sldLayoutMk cId="2216091440" sldId="2147483761"/>
          </pc:sldLayoutMkLst>
          <pc:picChg chg="add mod">
            <ac:chgData name="Aurelia Müller" userId="913f7512-ae1f-4e1f-8c03-edbec1e4da06" providerId="ADAL" clId="{4727C5A6-3892-F548-BF80-13A359EF3F70}" dt="2022-07-15T14:18:59.232" v="24" actId="167"/>
            <ac:picMkLst>
              <pc:docMk/>
              <pc:sldMasterMk cId="3571240666" sldId="2147483730"/>
              <pc:sldLayoutMk cId="2216091440" sldId="2147483761"/>
              <ac:picMk id="3" creationId="{FC1B7614-261A-0BBB-B3C1-F580B3709D49}"/>
            </ac:picMkLst>
          </pc:picChg>
          <pc:picChg chg="del">
            <ac:chgData name="Aurelia Müller" userId="913f7512-ae1f-4e1f-8c03-edbec1e4da06" providerId="ADAL" clId="{4727C5A6-3892-F548-BF80-13A359EF3F70}" dt="2022-07-15T14:18:55.656" v="22" actId="478"/>
            <ac:picMkLst>
              <pc:docMk/>
              <pc:sldMasterMk cId="3571240666" sldId="2147483730"/>
              <pc:sldLayoutMk cId="2216091440" sldId="2147483761"/>
              <ac:picMk id="6" creationId="{AD94A027-BA4B-72A7-0BF3-0555860015F5}"/>
            </ac:picMkLst>
          </pc:picChg>
        </pc:sldLayoutChg>
        <pc:sldLayoutChg chg="addSp delSp modSp mod">
          <pc:chgData name="Aurelia Müller" userId="913f7512-ae1f-4e1f-8c03-edbec1e4da06" providerId="ADAL" clId="{4727C5A6-3892-F548-BF80-13A359EF3F70}" dt="2022-07-15T14:19:05.496" v="27" actId="167"/>
          <pc:sldLayoutMkLst>
            <pc:docMk/>
            <pc:sldMasterMk cId="3571240666" sldId="2147483730"/>
            <pc:sldLayoutMk cId="2329212690" sldId="2147483762"/>
          </pc:sldLayoutMkLst>
          <pc:picChg chg="add mod">
            <ac:chgData name="Aurelia Müller" userId="913f7512-ae1f-4e1f-8c03-edbec1e4da06" providerId="ADAL" clId="{4727C5A6-3892-F548-BF80-13A359EF3F70}" dt="2022-07-15T14:19:05.496" v="27" actId="167"/>
            <ac:picMkLst>
              <pc:docMk/>
              <pc:sldMasterMk cId="3571240666" sldId="2147483730"/>
              <pc:sldLayoutMk cId="2329212690" sldId="2147483762"/>
              <ac:picMk id="3" creationId="{26B1016F-D775-FEC3-8081-3A8574255B1E}"/>
            </ac:picMkLst>
          </pc:picChg>
          <pc:picChg chg="del">
            <ac:chgData name="Aurelia Müller" userId="913f7512-ae1f-4e1f-8c03-edbec1e4da06" providerId="ADAL" clId="{4727C5A6-3892-F548-BF80-13A359EF3F70}" dt="2022-07-15T14:19:01.187" v="25" actId="478"/>
            <ac:picMkLst>
              <pc:docMk/>
              <pc:sldMasterMk cId="3571240666" sldId="2147483730"/>
              <pc:sldLayoutMk cId="2329212690" sldId="2147483762"/>
              <ac:picMk id="6" creationId="{8F70E1DE-CB78-26ED-CA50-0A466490DC42}"/>
            </ac:picMkLst>
          </pc:picChg>
        </pc:sldLayoutChg>
        <pc:sldLayoutChg chg="addSp delSp modSp mod">
          <pc:chgData name="Aurelia Müller" userId="913f7512-ae1f-4e1f-8c03-edbec1e4da06" providerId="ADAL" clId="{4727C5A6-3892-F548-BF80-13A359EF3F70}" dt="2022-07-15T14:19:12.309" v="30" actId="167"/>
          <pc:sldLayoutMkLst>
            <pc:docMk/>
            <pc:sldMasterMk cId="3571240666" sldId="2147483730"/>
            <pc:sldLayoutMk cId="2589033132" sldId="2147483763"/>
          </pc:sldLayoutMkLst>
          <pc:picChg chg="add mod">
            <ac:chgData name="Aurelia Müller" userId="913f7512-ae1f-4e1f-8c03-edbec1e4da06" providerId="ADAL" clId="{4727C5A6-3892-F548-BF80-13A359EF3F70}" dt="2022-07-15T14:19:12.309" v="30" actId="167"/>
            <ac:picMkLst>
              <pc:docMk/>
              <pc:sldMasterMk cId="3571240666" sldId="2147483730"/>
              <pc:sldLayoutMk cId="2589033132" sldId="2147483763"/>
              <ac:picMk id="3" creationId="{E16C12BB-267F-2642-4BAB-87084FE159BC}"/>
            </ac:picMkLst>
          </pc:picChg>
          <pc:picChg chg="del">
            <ac:chgData name="Aurelia Müller" userId="913f7512-ae1f-4e1f-8c03-edbec1e4da06" providerId="ADAL" clId="{4727C5A6-3892-F548-BF80-13A359EF3F70}" dt="2022-07-15T14:19:07.924" v="28" actId="478"/>
            <ac:picMkLst>
              <pc:docMk/>
              <pc:sldMasterMk cId="3571240666" sldId="2147483730"/>
              <pc:sldLayoutMk cId="2589033132" sldId="2147483763"/>
              <ac:picMk id="6" creationId="{287D8719-58BD-F920-38E5-185172C26EF5}"/>
            </ac:picMkLst>
          </pc:picChg>
        </pc:sldLayoutChg>
        <pc:sldLayoutChg chg="addSp delSp modSp mod">
          <pc:chgData name="Aurelia Müller" userId="913f7512-ae1f-4e1f-8c03-edbec1e4da06" providerId="ADAL" clId="{4727C5A6-3892-F548-BF80-13A359EF3F70}" dt="2022-07-15T14:19:17.594" v="33" actId="167"/>
          <pc:sldLayoutMkLst>
            <pc:docMk/>
            <pc:sldMasterMk cId="3571240666" sldId="2147483730"/>
            <pc:sldLayoutMk cId="4167632349" sldId="2147483764"/>
          </pc:sldLayoutMkLst>
          <pc:picChg chg="add mod">
            <ac:chgData name="Aurelia Müller" userId="913f7512-ae1f-4e1f-8c03-edbec1e4da06" providerId="ADAL" clId="{4727C5A6-3892-F548-BF80-13A359EF3F70}" dt="2022-07-15T14:19:17.594" v="33" actId="167"/>
            <ac:picMkLst>
              <pc:docMk/>
              <pc:sldMasterMk cId="3571240666" sldId="2147483730"/>
              <pc:sldLayoutMk cId="4167632349" sldId="2147483764"/>
              <ac:picMk id="3" creationId="{64CB37FE-5029-CA33-B621-C3E7DCB540CC}"/>
            </ac:picMkLst>
          </pc:picChg>
          <pc:picChg chg="del">
            <ac:chgData name="Aurelia Müller" userId="913f7512-ae1f-4e1f-8c03-edbec1e4da06" providerId="ADAL" clId="{4727C5A6-3892-F548-BF80-13A359EF3F70}" dt="2022-07-15T14:19:14.602" v="31" actId="478"/>
            <ac:picMkLst>
              <pc:docMk/>
              <pc:sldMasterMk cId="3571240666" sldId="2147483730"/>
              <pc:sldLayoutMk cId="4167632349" sldId="2147483764"/>
              <ac:picMk id="6" creationId="{3716F1B7-CAF9-F530-7547-DC4FD6AA05A5}"/>
            </ac:picMkLst>
          </pc:picChg>
        </pc:sldLayoutChg>
        <pc:sldLayoutChg chg="addSp delSp modSp mod">
          <pc:chgData name="Aurelia Müller" userId="913f7512-ae1f-4e1f-8c03-edbec1e4da06" providerId="ADAL" clId="{4727C5A6-3892-F548-BF80-13A359EF3F70}" dt="2022-07-15T14:19:23.345" v="36" actId="167"/>
          <pc:sldLayoutMkLst>
            <pc:docMk/>
            <pc:sldMasterMk cId="3571240666" sldId="2147483730"/>
            <pc:sldLayoutMk cId="1849521940" sldId="2147483765"/>
          </pc:sldLayoutMkLst>
          <pc:picChg chg="add mod">
            <ac:chgData name="Aurelia Müller" userId="913f7512-ae1f-4e1f-8c03-edbec1e4da06" providerId="ADAL" clId="{4727C5A6-3892-F548-BF80-13A359EF3F70}" dt="2022-07-15T14:19:23.345" v="36" actId="167"/>
            <ac:picMkLst>
              <pc:docMk/>
              <pc:sldMasterMk cId="3571240666" sldId="2147483730"/>
              <pc:sldLayoutMk cId="1849521940" sldId="2147483765"/>
              <ac:picMk id="3" creationId="{2770383E-1E1C-40FD-D6F4-23649BB8F168}"/>
            </ac:picMkLst>
          </pc:picChg>
          <pc:picChg chg="del">
            <ac:chgData name="Aurelia Müller" userId="913f7512-ae1f-4e1f-8c03-edbec1e4da06" providerId="ADAL" clId="{4727C5A6-3892-F548-BF80-13A359EF3F70}" dt="2022-07-15T14:19:20.179" v="34" actId="478"/>
            <ac:picMkLst>
              <pc:docMk/>
              <pc:sldMasterMk cId="3571240666" sldId="2147483730"/>
              <pc:sldLayoutMk cId="1849521940" sldId="2147483765"/>
              <ac:picMk id="6" creationId="{FBA5DE20-C61B-8636-00FE-86F0108DAA80}"/>
            </ac:picMkLst>
          </pc:picChg>
        </pc:sldLayoutChg>
        <pc:sldLayoutChg chg="addSp delSp modSp mod">
          <pc:chgData name="Aurelia Müller" userId="913f7512-ae1f-4e1f-8c03-edbec1e4da06" providerId="ADAL" clId="{4727C5A6-3892-F548-BF80-13A359EF3F70}" dt="2022-07-15T14:19:29.678" v="40" actId="167"/>
          <pc:sldLayoutMkLst>
            <pc:docMk/>
            <pc:sldMasterMk cId="3571240666" sldId="2147483730"/>
            <pc:sldLayoutMk cId="1297416821" sldId="2147483766"/>
          </pc:sldLayoutMkLst>
          <pc:picChg chg="add mod">
            <ac:chgData name="Aurelia Müller" userId="913f7512-ae1f-4e1f-8c03-edbec1e4da06" providerId="ADAL" clId="{4727C5A6-3892-F548-BF80-13A359EF3F70}" dt="2022-07-15T14:19:29.678" v="40" actId="167"/>
            <ac:picMkLst>
              <pc:docMk/>
              <pc:sldMasterMk cId="3571240666" sldId="2147483730"/>
              <pc:sldLayoutMk cId="1297416821" sldId="2147483766"/>
              <ac:picMk id="3" creationId="{9B0A6207-1B41-403C-2C23-7966C727F5C5}"/>
            </ac:picMkLst>
          </pc:picChg>
          <pc:picChg chg="del mod">
            <ac:chgData name="Aurelia Müller" userId="913f7512-ae1f-4e1f-8c03-edbec1e4da06" providerId="ADAL" clId="{4727C5A6-3892-F548-BF80-13A359EF3F70}" dt="2022-07-15T14:19:25.830" v="38" actId="478"/>
            <ac:picMkLst>
              <pc:docMk/>
              <pc:sldMasterMk cId="3571240666" sldId="2147483730"/>
              <pc:sldLayoutMk cId="1297416821" sldId="2147483766"/>
              <ac:picMk id="6" creationId="{ACA846BF-A012-A07B-7D1D-56EF419F41FF}"/>
            </ac:picMkLst>
          </pc:picChg>
        </pc:sldLayoutChg>
        <pc:sldLayoutChg chg="addSp delSp modSp mod">
          <pc:chgData name="Aurelia Müller" userId="913f7512-ae1f-4e1f-8c03-edbec1e4da06" providerId="ADAL" clId="{4727C5A6-3892-F548-BF80-13A359EF3F70}" dt="2022-07-15T14:19:35.682" v="43" actId="167"/>
          <pc:sldLayoutMkLst>
            <pc:docMk/>
            <pc:sldMasterMk cId="3571240666" sldId="2147483730"/>
            <pc:sldLayoutMk cId="1526542382" sldId="2147483767"/>
          </pc:sldLayoutMkLst>
          <pc:picChg chg="add mod">
            <ac:chgData name="Aurelia Müller" userId="913f7512-ae1f-4e1f-8c03-edbec1e4da06" providerId="ADAL" clId="{4727C5A6-3892-F548-BF80-13A359EF3F70}" dt="2022-07-15T14:19:35.682" v="43" actId="167"/>
            <ac:picMkLst>
              <pc:docMk/>
              <pc:sldMasterMk cId="3571240666" sldId="2147483730"/>
              <pc:sldLayoutMk cId="1526542382" sldId="2147483767"/>
              <ac:picMk id="3" creationId="{B09FF202-50B7-46B1-0724-B80EDBA19F40}"/>
            </ac:picMkLst>
          </pc:picChg>
          <pc:picChg chg="del">
            <ac:chgData name="Aurelia Müller" userId="913f7512-ae1f-4e1f-8c03-edbec1e4da06" providerId="ADAL" clId="{4727C5A6-3892-F548-BF80-13A359EF3F70}" dt="2022-07-15T14:19:32.457" v="41" actId="478"/>
            <ac:picMkLst>
              <pc:docMk/>
              <pc:sldMasterMk cId="3571240666" sldId="2147483730"/>
              <pc:sldLayoutMk cId="1526542382" sldId="2147483767"/>
              <ac:picMk id="6" creationId="{42C6AFBF-F285-E441-01A4-278CD1753300}"/>
            </ac:picMkLst>
          </pc:picChg>
        </pc:sldLayoutChg>
        <pc:sldLayoutChg chg="addSp delSp modSp mod">
          <pc:chgData name="Aurelia Müller" userId="913f7512-ae1f-4e1f-8c03-edbec1e4da06" providerId="ADAL" clId="{4727C5A6-3892-F548-BF80-13A359EF3F70}" dt="2022-07-15T14:19:40.913" v="46" actId="167"/>
          <pc:sldLayoutMkLst>
            <pc:docMk/>
            <pc:sldMasterMk cId="3571240666" sldId="2147483730"/>
            <pc:sldLayoutMk cId="587815686" sldId="2147483768"/>
          </pc:sldLayoutMkLst>
          <pc:picChg chg="add mod">
            <ac:chgData name="Aurelia Müller" userId="913f7512-ae1f-4e1f-8c03-edbec1e4da06" providerId="ADAL" clId="{4727C5A6-3892-F548-BF80-13A359EF3F70}" dt="2022-07-15T14:19:40.913" v="46" actId="167"/>
            <ac:picMkLst>
              <pc:docMk/>
              <pc:sldMasterMk cId="3571240666" sldId="2147483730"/>
              <pc:sldLayoutMk cId="587815686" sldId="2147483768"/>
              <ac:picMk id="3" creationId="{2916187C-EFB6-2E40-0136-B4568E840A03}"/>
            </ac:picMkLst>
          </pc:picChg>
          <pc:picChg chg="del">
            <ac:chgData name="Aurelia Müller" userId="913f7512-ae1f-4e1f-8c03-edbec1e4da06" providerId="ADAL" clId="{4727C5A6-3892-F548-BF80-13A359EF3F70}" dt="2022-07-15T14:19:37.695" v="44" actId="478"/>
            <ac:picMkLst>
              <pc:docMk/>
              <pc:sldMasterMk cId="3571240666" sldId="2147483730"/>
              <pc:sldLayoutMk cId="587815686" sldId="2147483768"/>
              <ac:picMk id="6" creationId="{3D1FC86E-AE83-6FA4-CEA0-5880C37DBD82}"/>
            </ac:picMkLst>
          </pc:picChg>
        </pc:sldLayoutChg>
        <pc:sldLayoutChg chg="addSp delSp modSp mod">
          <pc:chgData name="Aurelia Müller" userId="913f7512-ae1f-4e1f-8c03-edbec1e4da06" providerId="ADAL" clId="{4727C5A6-3892-F548-BF80-13A359EF3F70}" dt="2022-07-15T14:18:28.276" v="11" actId="167"/>
          <pc:sldLayoutMkLst>
            <pc:docMk/>
            <pc:sldMasterMk cId="3571240666" sldId="2147483730"/>
            <pc:sldLayoutMk cId="2676679203" sldId="2147483771"/>
          </pc:sldLayoutMkLst>
          <pc:picChg chg="del mod">
            <ac:chgData name="Aurelia Müller" userId="913f7512-ae1f-4e1f-8c03-edbec1e4da06" providerId="ADAL" clId="{4727C5A6-3892-F548-BF80-13A359EF3F70}" dt="2022-07-15T14:18:23.867" v="9" actId="478"/>
            <ac:picMkLst>
              <pc:docMk/>
              <pc:sldMasterMk cId="3571240666" sldId="2147483730"/>
              <pc:sldLayoutMk cId="2676679203" sldId="2147483771"/>
              <ac:picMk id="2" creationId="{B1D12DFD-A06A-55FA-CE80-41CD140E7C08}"/>
            </ac:picMkLst>
          </pc:picChg>
          <pc:picChg chg="add mod">
            <ac:chgData name="Aurelia Müller" userId="913f7512-ae1f-4e1f-8c03-edbec1e4da06" providerId="ADAL" clId="{4727C5A6-3892-F548-BF80-13A359EF3F70}" dt="2022-07-15T14:18:28.276" v="11" actId="167"/>
            <ac:picMkLst>
              <pc:docMk/>
              <pc:sldMasterMk cId="3571240666" sldId="2147483730"/>
              <pc:sldLayoutMk cId="2676679203" sldId="2147483771"/>
              <ac:picMk id="5" creationId="{30C2031D-D324-D4DD-7D27-DAC1BB0108E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18.07.2022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18.07.2022</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app.ekipa.de/challenges/ai-dentons/brief" TargetMode="External"/><Relationship Id="rId2" Type="http://schemas.openxmlformats.org/officeDocument/2006/relationships/hyperlink" Target="https://app.ekipa.de/challenges/ai-bmw/brief"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app.ekipa.de/challenges/ai-fraport/brief"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424819" y="1328903"/>
            <a:ext cx="600836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rgbClr val="404040"/>
                </a:solidFill>
                <a:latin typeface="Segoe UI Semibold" panose="020B0502040204020203" pitchFamily="34" charset="0"/>
                <a:cs typeface="Segoe UI Semibold" panose="020B0502040204020203" pitchFamily="34" charset="0"/>
              </a:rPr>
              <a:t>SUBMISSION TEMPLATE</a:t>
            </a:r>
          </a:p>
        </p:txBody>
      </p:sp>
      <p:pic>
        <p:nvPicPr>
          <p:cNvPr id="5" name="Grafik 4" descr="Ein Bild, das Text, Laser, Nachthimmel enthält.&#10;&#10;Automatisch generierte Beschreibung">
            <a:extLst>
              <a:ext uri="{FF2B5EF4-FFF2-40B4-BE49-F238E27FC236}">
                <a16:creationId xmlns:a16="http://schemas.microsoft.com/office/drawing/2014/main" id="{8AC1E6F0-1D3E-BC59-415A-2A6977CA6C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358" y="3468772"/>
            <a:ext cx="5835284" cy="3282347"/>
          </a:xfrm>
          <a:prstGeom prst="rect">
            <a:avLst/>
          </a:prstGeom>
        </p:spPr>
      </p:pic>
    </p:spTree>
    <p:extLst>
      <p:ext uri="{BB962C8B-B14F-4D97-AF65-F5344CB8AC3E}">
        <p14:creationId xmlns:p14="http://schemas.microsoft.com/office/powerpoint/2010/main" val="31655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pic>
        <p:nvPicPr>
          <p:cNvPr id="2" name="Grafik 1" descr="Ein Bild, das Kuppel, grün, Zubehör, Laser enthält.&#10;&#10;Automatisch generierte Beschreibung">
            <a:extLst>
              <a:ext uri="{FF2B5EF4-FFF2-40B4-BE49-F238E27FC236}">
                <a16:creationId xmlns:a16="http://schemas.microsoft.com/office/drawing/2014/main" id="{50E7E825-FD09-85D1-6F9C-A5019CDB40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7" name="Rechteck 6">
            <a:extLst>
              <a:ext uri="{FF2B5EF4-FFF2-40B4-BE49-F238E27FC236}">
                <a16:creationId xmlns:a16="http://schemas.microsoft.com/office/drawing/2014/main" id="{69C749A5-D36A-D579-D223-C86400EE970E}"/>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en-AU" noProof="0" dirty="0"/>
              <a:t>Add text</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313199"/>
            <a:ext cx="4406400" cy="1384995"/>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ELEVATOR PITCH</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lvl="0">
              <a:defRPr/>
            </a:pPr>
            <a:r>
              <a:rPr lang="en-US" sz="1200" b="0" dirty="0">
                <a:solidFill>
                  <a:schemeClr val="bg1"/>
                </a:solidFill>
                <a:latin typeface="Segoe UI" panose="020B0502040204020203" pitchFamily="34" charset="0"/>
                <a:cs typeface="Segoe UI" panose="020B0502040204020203" pitchFamily="34" charset="0"/>
              </a:rPr>
              <a:t>Bring your idea to the point! Give us a short elevator pitch of your approach that summarizes your concept briefly. </a:t>
            </a:r>
            <a:br>
              <a:rPr lang="en-US" sz="1200" b="0" dirty="0">
                <a:solidFill>
                  <a:schemeClr val="bg1"/>
                </a:solidFill>
                <a:latin typeface="Segoe UI" panose="020B0502040204020203" pitchFamily="34" charset="0"/>
                <a:cs typeface="Segoe UI" panose="020B0502040204020203" pitchFamily="34" charset="0"/>
              </a:rPr>
            </a:br>
            <a:r>
              <a:rPr lang="en-US" sz="1200" b="0" dirty="0">
                <a:solidFill>
                  <a:schemeClr val="bg1"/>
                </a:solidFill>
                <a:latin typeface="Segoe UI" panose="020B0502040204020203" pitchFamily="34" charset="0"/>
                <a:cs typeface="Segoe UI" panose="020B0502040204020203" pitchFamily="34" charset="0"/>
              </a:rPr>
              <a:t>(max. 500 characters excl. spaces)</a:t>
            </a:r>
          </a:p>
          <a:p>
            <a:pPr lvl="0">
              <a:defRPr/>
            </a:pPr>
            <a:endParaRPr lang="en-US" sz="1800" b="0" noProof="0" dirty="0">
              <a:solidFill>
                <a:schemeClr val="bg1"/>
              </a:solidFill>
              <a:latin typeface="Segoe UI" panose="020B0502040204020203" pitchFamily="34" charset="0"/>
              <a:cs typeface="Segoe UI" panose="020B0502040204020203" pitchFamily="34" charset="0"/>
            </a:endParaRPr>
          </a:p>
        </p:txBody>
      </p:sp>
      <p:cxnSp>
        <p:nvCxnSpPr>
          <p:cNvPr id="9" name="Gerade Verbindung 8">
            <a:extLst>
              <a:ext uri="{FF2B5EF4-FFF2-40B4-BE49-F238E27FC236}">
                <a16:creationId xmlns:a16="http://schemas.microsoft.com/office/drawing/2014/main" id="{70E8ABE8-A3C0-6E8F-AB05-5F4DDA102554}"/>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9471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FC1B7614-261A-0BBB-B3C1-F580B3709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en-AU" noProof="0" dirty="0"/>
              <a:t>Add text</a:t>
            </a:r>
          </a:p>
        </p:txBody>
      </p:sp>
      <p:sp>
        <p:nvSpPr>
          <p:cNvPr id="9" name="Rechteck 8">
            <a:extLst>
              <a:ext uri="{FF2B5EF4-FFF2-40B4-BE49-F238E27FC236}">
                <a16:creationId xmlns:a16="http://schemas.microsoft.com/office/drawing/2014/main" id="{BF3E4F98-64E8-BFDE-0EE8-AF4D260688F8}"/>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3200"/>
            <a:ext cx="4406400" cy="1138773"/>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PROBLEM DEFINITION </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lvl="0">
              <a:defRPr/>
            </a:pPr>
            <a:r>
              <a:rPr lang="en-US" sz="1200" b="0" dirty="0">
                <a:solidFill>
                  <a:schemeClr val="bg1"/>
                </a:solidFill>
                <a:latin typeface="Segoe UI" panose="020B0502040204020203" pitchFamily="34" charset="0"/>
                <a:cs typeface="Segoe UI" panose="020B0502040204020203" pitchFamily="34" charset="0"/>
              </a:rPr>
              <a:t>Which specific problems did you identify and are to be addressed with your solution? Which stakeholders are affected by these problems?</a:t>
            </a:r>
          </a:p>
        </p:txBody>
      </p:sp>
      <p:cxnSp>
        <p:nvCxnSpPr>
          <p:cNvPr id="2" name="Gerade Verbindung 8">
            <a:extLst>
              <a:ext uri="{FF2B5EF4-FFF2-40B4-BE49-F238E27FC236}">
                <a16:creationId xmlns:a16="http://schemas.microsoft.com/office/drawing/2014/main" id="{BB41D18B-4DF8-E80A-98B4-2CFBA284B1E2}"/>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16091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26B1016F-D775-FEC3-8081-3A8574255B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sp>
        <p:nvSpPr>
          <p:cNvPr id="9" name="Rechteck 8">
            <a:extLst>
              <a:ext uri="{FF2B5EF4-FFF2-40B4-BE49-F238E27FC236}">
                <a16:creationId xmlns:a16="http://schemas.microsoft.com/office/drawing/2014/main" id="{236970E1-B52F-3073-64A5-487B1AA14393}"/>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3200"/>
            <a:ext cx="4406400" cy="1292662"/>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STAKEHOLDER NEEDS</a:t>
            </a:r>
            <a:endParaRPr lang="en-US" sz="1400" b="1" i="0" noProof="0" dirty="0">
              <a:solidFill>
                <a:schemeClr val="bg1"/>
              </a:solidFill>
              <a:latin typeface="Segoe UI" panose="020B0502040204020203" pitchFamily="34" charset="0"/>
              <a:cs typeface="Segoe UI" panose="020B0502040204020203" pitchFamily="34" charset="0"/>
            </a:endParaRP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Segoe UI" panose="020B0502040204020203" pitchFamily="34" charset="0"/>
                <a:cs typeface="Segoe UI" panose="020B0502040204020203" pitchFamily="34" charset="0"/>
              </a:rPr>
              <a:t>What needs do the affected stakeholders have and what is the consequence of having no solution to the problem? </a:t>
            </a:r>
            <a:br>
              <a:rPr lang="en-US" sz="1200" b="0" dirty="0">
                <a:solidFill>
                  <a:schemeClr val="bg1"/>
                </a:solidFill>
                <a:latin typeface="Segoe UI" panose="020B0502040204020203" pitchFamily="34" charset="0"/>
                <a:cs typeface="Segoe UI" panose="020B0502040204020203" pitchFamily="34" charset="0"/>
              </a:rPr>
            </a:br>
            <a:r>
              <a:rPr lang="en-US" sz="1200" b="0" dirty="0">
                <a:solidFill>
                  <a:schemeClr val="bg1"/>
                </a:solidFill>
                <a:latin typeface="Segoe UI" panose="020B0502040204020203" pitchFamily="34" charset="0"/>
                <a:cs typeface="Segoe UI" panose="020B0502040204020203" pitchFamily="34" charset="0"/>
              </a:rPr>
              <a:t>How and why is your approach the right one to tackle the identified needs?</a:t>
            </a:r>
            <a:endParaRPr lang="de-DE" sz="1400" b="1" dirty="0">
              <a:solidFill>
                <a:schemeClr val="bg1"/>
              </a:solidFill>
              <a:latin typeface="Segoe UI" panose="020B0502040204020203" pitchFamily="34" charset="0"/>
              <a:cs typeface="Segoe UI" panose="020B0502040204020203" pitchFamily="34" charset="0"/>
            </a:endParaRPr>
          </a:p>
        </p:txBody>
      </p:sp>
      <p:cxnSp>
        <p:nvCxnSpPr>
          <p:cNvPr id="2" name="Gerade Verbindung 8">
            <a:extLst>
              <a:ext uri="{FF2B5EF4-FFF2-40B4-BE49-F238E27FC236}">
                <a16:creationId xmlns:a16="http://schemas.microsoft.com/office/drawing/2014/main" id="{1B897758-C895-7FED-C62D-2E33D03AE3EE}"/>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2921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E16C12BB-267F-2642-4BAB-87084FE159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en-AU" noProof="0" dirty="0"/>
              <a:t>Add text</a:t>
            </a:r>
          </a:p>
        </p:txBody>
      </p:sp>
      <p:sp>
        <p:nvSpPr>
          <p:cNvPr id="9" name="Rechteck 8">
            <a:extLst>
              <a:ext uri="{FF2B5EF4-FFF2-40B4-BE49-F238E27FC236}">
                <a16:creationId xmlns:a16="http://schemas.microsoft.com/office/drawing/2014/main" id="{BB684213-7CEE-082F-42A2-9D18145E235B}"/>
              </a:ext>
            </a:extLst>
          </p:cNvPr>
          <p:cNvSpPr/>
          <p:nvPr userDrawn="1"/>
        </p:nvSpPr>
        <p:spPr>
          <a:xfrm>
            <a:off x="1917263" y="261494"/>
            <a:ext cx="4678018" cy="1467478"/>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3200"/>
            <a:ext cx="4406400" cy="1292662"/>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DETAILED SOLUTION</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lvl="0">
              <a:defRPr/>
            </a:pPr>
            <a:r>
              <a:rPr lang="en-US" sz="1200" b="0" dirty="0">
                <a:solidFill>
                  <a:schemeClr val="bg1"/>
                </a:solidFill>
                <a:latin typeface="Segoe UI" panose="020B0502040204020203" pitchFamily="34" charset="0"/>
                <a:cs typeface="Segoe UI" panose="020B0502040204020203" pitchFamily="34" charset="0"/>
              </a:rPr>
              <a:t>Describe your approach in detail, while considering the guiding questions from the challenge briefing. </a:t>
            </a:r>
            <a:br>
              <a:rPr lang="en-US" sz="1200" b="0" dirty="0">
                <a:solidFill>
                  <a:schemeClr val="bg1"/>
                </a:solidFill>
                <a:latin typeface="Segoe UI" panose="020B0502040204020203" pitchFamily="34" charset="0"/>
                <a:cs typeface="Segoe UI" panose="020B0502040204020203" pitchFamily="34" charset="0"/>
              </a:rPr>
            </a:br>
            <a:r>
              <a:rPr lang="en-US" sz="1200" b="0" dirty="0">
                <a:solidFill>
                  <a:schemeClr val="bg1"/>
                </a:solidFill>
                <a:latin typeface="Segoe UI" panose="020B0502040204020203" pitchFamily="34" charset="0"/>
                <a:cs typeface="Segoe UI" panose="020B0502040204020203" pitchFamily="34" charset="0"/>
              </a:rPr>
              <a:t>You should also visualize and supplement your solution with graphics, mockups, videos, links, etc.</a:t>
            </a:r>
          </a:p>
        </p:txBody>
      </p:sp>
      <p:cxnSp>
        <p:nvCxnSpPr>
          <p:cNvPr id="2" name="Gerade Verbindung 8">
            <a:extLst>
              <a:ext uri="{FF2B5EF4-FFF2-40B4-BE49-F238E27FC236}">
                <a16:creationId xmlns:a16="http://schemas.microsoft.com/office/drawing/2014/main" id="{41D5F463-CBD8-4D9A-C71E-5284A522E15B}"/>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89033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64CB37FE-5029-CA33-B621-C3E7DCB540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text</a:t>
            </a:r>
          </a:p>
        </p:txBody>
      </p:sp>
      <p:sp>
        <p:nvSpPr>
          <p:cNvPr id="9" name="Rechteck 8">
            <a:extLst>
              <a:ext uri="{FF2B5EF4-FFF2-40B4-BE49-F238E27FC236}">
                <a16:creationId xmlns:a16="http://schemas.microsoft.com/office/drawing/2014/main" id="{D6250126-AAAE-B745-87EB-C913C391B7AA}"/>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3200"/>
            <a:ext cx="4406400" cy="1107996"/>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LEVEL OF INNOVATION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400" b="0" kern="1200" noProof="0" dirty="0">
              <a:solidFill>
                <a:schemeClr val="bg1"/>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chemeClr val="bg1"/>
                </a:solidFill>
                <a:latin typeface="Segoe UI" panose="020B0502040204020203" pitchFamily="34" charset="0"/>
                <a:ea typeface="+mn-ea"/>
                <a:cs typeface="Segoe UI" panose="020B0502040204020203" pitchFamily="34" charset="0"/>
              </a:rPr>
              <a:t>How is your approach different to existing ones? </a:t>
            </a:r>
            <a:br>
              <a:rPr lang="en-US" sz="1200" b="0" kern="1200" noProof="0" dirty="0">
                <a:solidFill>
                  <a:schemeClr val="bg1"/>
                </a:solidFill>
                <a:latin typeface="Segoe UI" panose="020B0502040204020203" pitchFamily="34" charset="0"/>
                <a:ea typeface="+mn-ea"/>
                <a:cs typeface="Segoe UI" panose="020B0502040204020203" pitchFamily="34" charset="0"/>
              </a:rPr>
            </a:br>
            <a:r>
              <a:rPr lang="en-US" sz="1200" b="0" kern="1200" noProof="0" dirty="0">
                <a:solidFill>
                  <a:schemeClr val="bg1"/>
                </a:solidFill>
                <a:latin typeface="Segoe UI" panose="020B0502040204020203" pitchFamily="34" charset="0"/>
                <a:ea typeface="+mn-ea"/>
                <a:cs typeface="Segoe UI" panose="020B0502040204020203" pitchFamily="34" charset="0"/>
              </a:rPr>
              <a:t>Why is it better, more innovative, and potentially more sustainable? </a:t>
            </a:r>
          </a:p>
        </p:txBody>
      </p:sp>
      <p:cxnSp>
        <p:nvCxnSpPr>
          <p:cNvPr id="2" name="Gerade Verbindung 8">
            <a:extLst>
              <a:ext uri="{FF2B5EF4-FFF2-40B4-BE49-F238E27FC236}">
                <a16:creationId xmlns:a16="http://schemas.microsoft.com/office/drawing/2014/main" id="{5FBF9020-3B2C-1815-EEDB-520B269F239C}"/>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67632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2770383E-1E1C-40FD-D6F4-23649BB8F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text</a:t>
            </a:r>
          </a:p>
        </p:txBody>
      </p:sp>
      <p:sp>
        <p:nvSpPr>
          <p:cNvPr id="9" name="Rechteck 8">
            <a:extLst>
              <a:ext uri="{FF2B5EF4-FFF2-40B4-BE49-F238E27FC236}">
                <a16:creationId xmlns:a16="http://schemas.microsoft.com/office/drawing/2014/main" id="{8FA22EFB-6312-7E1F-9528-E764A75875F9}"/>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A055819B-FD43-8133-BB83-91DBC70BC0BE}"/>
              </a:ext>
            </a:extLst>
          </p:cNvPr>
          <p:cNvSpPr/>
          <p:nvPr userDrawn="1"/>
        </p:nvSpPr>
        <p:spPr>
          <a:xfrm>
            <a:off x="2062800" y="313200"/>
            <a:ext cx="4406400" cy="923330"/>
          </a:xfrm>
          <a:prstGeom prst="rect">
            <a:avLst/>
          </a:prstGeom>
        </p:spPr>
        <p:txBody>
          <a:bodyPr wrap="square">
            <a:spAutoFit/>
          </a:bodyPr>
          <a:lstStyle/>
          <a:p>
            <a:pPr lvl="0">
              <a:defRPr/>
            </a:pPr>
            <a:r>
              <a:rPr lang="en-US" sz="1600" b="1" noProof="0" dirty="0">
                <a:solidFill>
                  <a:schemeClr val="bg1"/>
                </a:solidFill>
                <a:latin typeface="Segoe UI" panose="020B0502040204020203" pitchFamily="34" charset="0"/>
                <a:cs typeface="Segoe UI" panose="020B0502040204020203" pitchFamily="34" charset="0"/>
              </a:rPr>
              <a:t>TECHNOLOGICAL INNOVATION</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chemeClr val="bg1"/>
                </a:solidFill>
                <a:latin typeface="Segoe UI" panose="020B0502040204020203" pitchFamily="34" charset="0"/>
                <a:ea typeface="+mn-ea"/>
                <a:cs typeface="Segoe UI" panose="020B0502040204020203" pitchFamily="34" charset="0"/>
              </a:rPr>
              <a:t>What role does technological innovation play in your approach and why can this make a positive social impact?</a:t>
            </a:r>
          </a:p>
        </p:txBody>
      </p:sp>
      <p:cxnSp>
        <p:nvCxnSpPr>
          <p:cNvPr id="2" name="Gerade Verbindung 8">
            <a:extLst>
              <a:ext uri="{FF2B5EF4-FFF2-40B4-BE49-F238E27FC236}">
                <a16:creationId xmlns:a16="http://schemas.microsoft.com/office/drawing/2014/main" id="{76400880-9508-172A-789B-42B697127BA3}"/>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49521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9B0A6207-1B41-403C-2C23-7966C727F5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text</a:t>
            </a:r>
          </a:p>
        </p:txBody>
      </p:sp>
      <p:sp>
        <p:nvSpPr>
          <p:cNvPr id="9" name="Rechteck 8">
            <a:extLst>
              <a:ext uri="{FF2B5EF4-FFF2-40B4-BE49-F238E27FC236}">
                <a16:creationId xmlns:a16="http://schemas.microsoft.com/office/drawing/2014/main" id="{4F0F457C-7E45-5990-9B78-B6EAFE6C126F}"/>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41D3B054-254D-DB98-0AA7-92D14D7E87D5}"/>
              </a:ext>
            </a:extLst>
          </p:cNvPr>
          <p:cNvSpPr/>
          <p:nvPr userDrawn="1"/>
        </p:nvSpPr>
        <p:spPr>
          <a:xfrm>
            <a:off x="2062800" y="313200"/>
            <a:ext cx="4406400" cy="1292662"/>
          </a:xfrm>
          <a:prstGeom prst="rect">
            <a:avLst/>
          </a:prstGeom>
        </p:spPr>
        <p:txBody>
          <a:bodyPr wrap="square">
            <a:spAutoFit/>
          </a:bodyPr>
          <a:lstStyle/>
          <a:p>
            <a:pPr lvl="0">
              <a:defRPr/>
            </a:pPr>
            <a:r>
              <a:rPr lang="en-US" sz="1600" b="1" noProof="0" dirty="0">
                <a:solidFill>
                  <a:schemeClr val="bg1"/>
                </a:solidFill>
                <a:latin typeface="Segoe UI" panose="020B0502040204020203" pitchFamily="34" charset="0"/>
                <a:cs typeface="Segoe UI" panose="020B0502040204020203" pitchFamily="34" charset="0"/>
              </a:rPr>
              <a:t>MARKET &amp; FUNDING</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Segoe UI" panose="020B0502040204020203" pitchFamily="34" charset="0"/>
                <a:ea typeface="+mn-ea"/>
                <a:cs typeface="Segoe UI" panose="020B0502040204020203" pitchFamily="34" charset="0"/>
              </a:rPr>
              <a:t>Where do you see a monetarization opportunity for your approach or how can funding be secured to make a sustainable difference?</a:t>
            </a:r>
            <a:endParaRPr lang="en-US" sz="1200" b="0" kern="1200" noProof="0" dirty="0">
              <a:solidFill>
                <a:schemeClr val="bg1"/>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1"/>
              </a:solidFill>
              <a:latin typeface="Apercu Pro" panose="020B0503050601040103" pitchFamily="34" charset="0"/>
              <a:ea typeface="+mn-ea"/>
              <a:cs typeface="+mn-cs"/>
            </a:endParaRPr>
          </a:p>
        </p:txBody>
      </p:sp>
      <p:cxnSp>
        <p:nvCxnSpPr>
          <p:cNvPr id="2" name="Gerade Verbindung 8">
            <a:extLst>
              <a:ext uri="{FF2B5EF4-FFF2-40B4-BE49-F238E27FC236}">
                <a16:creationId xmlns:a16="http://schemas.microsoft.com/office/drawing/2014/main" id="{79364094-93B4-4869-2D3B-087C9003DF04}"/>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97416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B09FF202-50B7-46B1-0724-B80EDBA19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text</a:t>
            </a:r>
          </a:p>
        </p:txBody>
      </p:sp>
      <p:sp>
        <p:nvSpPr>
          <p:cNvPr id="11" name="Rechteck 10">
            <a:extLst>
              <a:ext uri="{FF2B5EF4-FFF2-40B4-BE49-F238E27FC236}">
                <a16:creationId xmlns:a16="http://schemas.microsoft.com/office/drawing/2014/main" id="{9E12BA5C-0CB9-94C7-71DF-110EA3328E1E}"/>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C9A82694-2F89-56C5-A5DE-9333A5A9C1AD}"/>
              </a:ext>
            </a:extLst>
          </p:cNvPr>
          <p:cNvSpPr/>
          <p:nvPr userDrawn="1"/>
        </p:nvSpPr>
        <p:spPr>
          <a:xfrm>
            <a:off x="2062800" y="313200"/>
            <a:ext cx="4406400" cy="1107996"/>
          </a:xfrm>
          <a:prstGeom prst="rect">
            <a:avLst/>
          </a:prstGeom>
        </p:spPr>
        <p:txBody>
          <a:bodyPr wrap="square">
            <a:spAutoFit/>
          </a:bodyPr>
          <a:lstStyle/>
          <a:p>
            <a:pPr lvl="0">
              <a:defRPr/>
            </a:pPr>
            <a:r>
              <a:rPr lang="en-US" sz="1600" b="1" noProof="0" dirty="0">
                <a:solidFill>
                  <a:schemeClr val="bg1"/>
                </a:solidFill>
                <a:latin typeface="Segoe UI" panose="020B0502040204020203" pitchFamily="34" charset="0"/>
                <a:cs typeface="Segoe UI" panose="020B0502040204020203" pitchFamily="34" charset="0"/>
              </a:rPr>
              <a:t>IMPLEMENTATION PLAN </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latin typeface="Segoe UI" panose="020B0502040204020203" pitchFamily="34" charset="0"/>
                <a:ea typeface="+mn-ea"/>
                <a:cs typeface="Segoe UI" panose="020B0502040204020203" pitchFamily="34" charset="0"/>
              </a:rPr>
              <a:t>What would an optimal implementation of your concept look like? Please include your immediate next steps and long-term goals. What are possible hurdles that need to be overcome? </a:t>
            </a:r>
          </a:p>
        </p:txBody>
      </p:sp>
      <p:cxnSp>
        <p:nvCxnSpPr>
          <p:cNvPr id="2" name="Gerade Verbindung 8">
            <a:extLst>
              <a:ext uri="{FF2B5EF4-FFF2-40B4-BE49-F238E27FC236}">
                <a16:creationId xmlns:a16="http://schemas.microsoft.com/office/drawing/2014/main" id="{C66A4285-0E56-5D75-02FD-9A953051C052}"/>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26542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2916187C-EFB6-2E40-0136-B4568E840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text</a:t>
            </a:r>
          </a:p>
        </p:txBody>
      </p:sp>
      <p:sp>
        <p:nvSpPr>
          <p:cNvPr id="9" name="Rechteck 8">
            <a:extLst>
              <a:ext uri="{FF2B5EF4-FFF2-40B4-BE49-F238E27FC236}">
                <a16:creationId xmlns:a16="http://schemas.microsoft.com/office/drawing/2014/main" id="{22EA0301-0BD3-3792-1B76-CF13CC5DDB79}"/>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3200"/>
            <a:ext cx="4406400" cy="1107996"/>
          </a:xfrm>
          <a:prstGeom prst="rect">
            <a:avLst/>
          </a:prstGeom>
        </p:spPr>
        <p:txBody>
          <a:bodyPr wrap="square">
            <a:spAutoFit/>
          </a:bodyPr>
          <a:lstStyle/>
          <a:p>
            <a:pPr lvl="0">
              <a:defRPr/>
            </a:pPr>
            <a:r>
              <a:rPr lang="en-US" sz="1600" b="1" noProof="0" dirty="0">
                <a:solidFill>
                  <a:schemeClr val="bg1"/>
                </a:solidFill>
                <a:latin typeface="Segoe UI" panose="020B0502040204020203" pitchFamily="34" charset="0"/>
                <a:cs typeface="Segoe UI" panose="020B0502040204020203" pitchFamily="34" charset="0"/>
              </a:rPr>
              <a:t>ELABORATION PHASE</a:t>
            </a:r>
          </a:p>
          <a:p>
            <a:pPr lvl="0">
              <a:defRPr/>
            </a:pPr>
            <a:endParaRPr lang="en-US" sz="1400" b="0" noProof="0" dirty="0">
              <a:solidFill>
                <a:schemeClr val="bg1"/>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Segoe UI" panose="020B0502040204020203" pitchFamily="34" charset="0"/>
                <a:cs typeface="Segoe UI" panose="020B0502040204020203" pitchFamily="34" charset="0"/>
              </a:rPr>
              <a:t>Where would you need the support from your challenge-provider or the program partners during the elaboration phase? What knowledge or input would help you further?</a:t>
            </a:r>
          </a:p>
        </p:txBody>
      </p:sp>
      <p:cxnSp>
        <p:nvCxnSpPr>
          <p:cNvPr id="2" name="Gerade Verbindung 8">
            <a:extLst>
              <a:ext uri="{FF2B5EF4-FFF2-40B4-BE49-F238E27FC236}">
                <a16:creationId xmlns:a16="http://schemas.microsoft.com/office/drawing/2014/main" id="{CE3DB0BA-1A09-3789-1D20-24EEF15786C3}"/>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878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de-DE" dirty="0"/>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5078313"/>
          </a:xfrm>
          <a:prstGeom prst="rect">
            <a:avLst/>
          </a:prstGeom>
          <a:noFill/>
        </p:spPr>
        <p:txBody>
          <a:bodyPr wrap="square" rtlCol="0">
            <a:spAutoFit/>
          </a:bodyPr>
          <a:lstStyle/>
          <a:p>
            <a:pPr algn="just">
              <a:defRPr/>
            </a:pPr>
            <a:r>
              <a:rPr lang="de-DE" sz="1200" dirty="0">
                <a:solidFill>
                  <a:srgbClr val="4A4A4A"/>
                </a:solidFill>
                <a:latin typeface="Segoe UI" panose="020B0502040204020203" pitchFamily="34" charset="0"/>
                <a:cs typeface="Segoe UI" panose="020B0502040204020203" pitchFamily="34" charset="0"/>
              </a:rPr>
              <a:t>Dear </a:t>
            </a:r>
            <a:r>
              <a:rPr lang="en-US" sz="1200" noProof="0" dirty="0">
                <a:solidFill>
                  <a:srgbClr val="4A4A4A"/>
                </a:solidFill>
                <a:latin typeface="Segoe UI" panose="020B0502040204020203" pitchFamily="34" charset="0"/>
                <a:cs typeface="Segoe UI" panose="020B0502040204020203" pitchFamily="34" charset="0"/>
              </a:rPr>
              <a:t>Participant</a:t>
            </a:r>
            <a:r>
              <a:rPr lang="de-DE" sz="1200" dirty="0">
                <a:solidFill>
                  <a:srgbClr val="4A4A4A"/>
                </a:solidFill>
                <a:latin typeface="Segoe UI" panose="020B0502040204020203" pitchFamily="34" charset="0"/>
                <a:cs typeface="Segoe UI" panose="020B0502040204020203" pitchFamily="34" charset="0"/>
              </a:rPr>
              <a:t>,</a:t>
            </a:r>
          </a:p>
          <a:p>
            <a:pPr algn="just">
              <a:defRPr/>
            </a:pPr>
            <a:endParaRPr lang="de-DE" sz="1200" dirty="0">
              <a:solidFill>
                <a:srgbClr val="4A4A4A"/>
              </a:solidFill>
              <a:latin typeface="Segoe UI" panose="020B0502040204020203" pitchFamily="34" charset="0"/>
              <a:cs typeface="Segoe UI" panose="020B0502040204020203" pitchFamily="34" charset="0"/>
            </a:endParaRPr>
          </a:p>
          <a:p>
            <a:pPr algn="just">
              <a:defRPr/>
            </a:pPr>
            <a:r>
              <a:rPr lang="en-US" sz="1200" dirty="0">
                <a:solidFill>
                  <a:srgbClr val="4A4A4A"/>
                </a:solidFill>
                <a:latin typeface="Segoe UI" panose="020B0502040204020203" pitchFamily="34" charset="0"/>
                <a:cs typeface="Segoe UI" panose="020B0502040204020203" pitchFamily="34" charset="0"/>
              </a:rPr>
              <a:t>This document should help you to develop your approaches for the AI &amp; Data Science program and the respective challenges based on key &amp; guiding questions.</a:t>
            </a:r>
          </a:p>
          <a:p>
            <a:pPr algn="just">
              <a:defRPr/>
            </a:pPr>
            <a:endParaRPr lang="en-US" sz="1200" dirty="0">
              <a:solidFill>
                <a:srgbClr val="4A4A4A"/>
              </a:solidFill>
              <a:latin typeface="Segoe UI" panose="020B0502040204020203" pitchFamily="34" charset="0"/>
              <a:cs typeface="Segoe UI" panose="020B0502040204020203" pitchFamily="34" charset="0"/>
            </a:endParaRPr>
          </a:p>
          <a:p>
            <a:pPr algn="just">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The</a:t>
            </a:r>
            <a:r>
              <a:rPr lang="en-US" sz="1200" b="1" dirty="0">
                <a:solidFill>
                  <a:schemeClr val="tx1">
                    <a:lumMod val="75000"/>
                    <a:lumOff val="25000"/>
                  </a:schemeClr>
                </a:solidFill>
                <a:latin typeface="Segoe UI" panose="020B0502040204020203" pitchFamily="34" charset="0"/>
                <a:cs typeface="Segoe UI" panose="020B0502040204020203" pitchFamily="34" charset="0"/>
              </a:rPr>
              <a:t> deadline</a:t>
            </a:r>
            <a:r>
              <a:rPr lang="en-US" sz="1200" dirty="0">
                <a:solidFill>
                  <a:schemeClr val="tx1">
                    <a:lumMod val="75000"/>
                    <a:lumOff val="25000"/>
                  </a:schemeClr>
                </a:solidFill>
                <a:latin typeface="Segoe UI" panose="020B0502040204020203" pitchFamily="34" charset="0"/>
                <a:cs typeface="Segoe UI" panose="020B0502040204020203" pitchFamily="34" charset="0"/>
              </a:rPr>
              <a:t> for submission is the </a:t>
            </a:r>
            <a:r>
              <a:rPr lang="en-US" sz="1200" b="1" kern="1200" dirty="0">
                <a:solidFill>
                  <a:srgbClr val="26A3B9"/>
                </a:solidFill>
                <a:latin typeface="Segoe UI" panose="020B0502040204020203" pitchFamily="34" charset="0"/>
                <a:ea typeface="+mn-ea"/>
                <a:cs typeface="Segoe UI" panose="020B0502040204020203" pitchFamily="34" charset="0"/>
              </a:rPr>
              <a:t>3</a:t>
            </a:r>
            <a:r>
              <a:rPr lang="en-US" sz="1200" b="1" kern="1200" baseline="30000" dirty="0">
                <a:solidFill>
                  <a:srgbClr val="26A3B9"/>
                </a:solidFill>
                <a:latin typeface="Segoe UI" panose="020B0502040204020203" pitchFamily="34" charset="0"/>
                <a:ea typeface="+mn-ea"/>
                <a:cs typeface="Segoe UI" panose="020B0502040204020203" pitchFamily="34" charset="0"/>
              </a:rPr>
              <a:t>rd</a:t>
            </a:r>
            <a:r>
              <a:rPr lang="en-US" sz="1200" b="1" dirty="0">
                <a:solidFill>
                  <a:srgbClr val="26A3B9"/>
                </a:solidFill>
                <a:latin typeface="Segoe UI" panose="020B0502040204020203" pitchFamily="34" charset="0"/>
                <a:cs typeface="Segoe UI" panose="020B0502040204020203" pitchFamily="34" charset="0"/>
              </a:rPr>
              <a:t> of October at 11:59 pm CEST</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Please submit the completed submission template until this date via the ekipa platform. </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have any questions regarding the participation or submission please feel free to contact us:</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hello@ekipa.de</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Subject: “Artificial Intelligence &amp; Data Science</a:t>
            </a:r>
            <a:r>
              <a:rPr lang="de-DE" sz="1200" dirty="0">
                <a:solidFill>
                  <a:schemeClr val="tx1">
                    <a:lumMod val="75000"/>
                    <a:lumOff val="25000"/>
                  </a:schemeClr>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This submission template is designed to structure and enhance the comprehensibility of your approach. Please bear in mind that you should </a:t>
            </a:r>
            <a:r>
              <a:rPr lang="en-US" sz="1200" b="1" dirty="0">
                <a:solidFill>
                  <a:schemeClr val="tx1">
                    <a:lumMod val="75000"/>
                    <a:lumOff val="25000"/>
                  </a:schemeClr>
                </a:solidFill>
                <a:latin typeface="Segoe UI" panose="020B0502040204020203" pitchFamily="34" charset="0"/>
                <a:cs typeface="Segoe UI" panose="020B0502040204020203" pitchFamily="34" charset="0"/>
              </a:rPr>
              <a:t>supplement or display all content with graphics or other visual elements</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You can also submit additional materials such</a:t>
            </a:r>
            <a:r>
              <a:rPr lang="en-US" sz="1200" b="1" dirty="0">
                <a:solidFill>
                  <a:schemeClr val="tx1">
                    <a:lumMod val="75000"/>
                    <a:lumOff val="25000"/>
                  </a:schemeClr>
                </a:solidFill>
                <a:latin typeface="Segoe UI" panose="020B0502040204020203" pitchFamily="34" charset="0"/>
                <a:cs typeface="Segoe UI" panose="020B0502040204020203" pitchFamily="34" charset="0"/>
              </a:rPr>
              <a:t> </a:t>
            </a:r>
            <a:r>
              <a:rPr lang="en-US" sz="1200" b="0" dirty="0">
                <a:solidFill>
                  <a:schemeClr val="tx1">
                    <a:lumMod val="75000"/>
                    <a:lumOff val="25000"/>
                  </a:schemeClr>
                </a:solidFill>
                <a:latin typeface="Segoe UI" panose="020B0502040204020203" pitchFamily="34" charset="0"/>
                <a:cs typeface="Segoe UI" panose="020B0502040204020203" pitchFamily="34" charset="0"/>
              </a:rPr>
              <a:t>as </a:t>
            </a:r>
            <a:r>
              <a:rPr lang="en-US" sz="1200" b="1" dirty="0">
                <a:solidFill>
                  <a:schemeClr val="tx1">
                    <a:lumMod val="75000"/>
                    <a:lumOff val="25000"/>
                  </a:schemeClr>
                </a:solidFill>
                <a:latin typeface="Segoe UI" panose="020B0502040204020203" pitchFamily="34" charset="0"/>
                <a:cs typeface="Segoe UI" panose="020B0502040204020203" pitchFamily="34" charset="0"/>
              </a:rPr>
              <a:t>pitch decks, mockups, videos or important supplementary materials </a:t>
            </a:r>
            <a:r>
              <a:rPr lang="en-US" sz="1200" dirty="0">
                <a:solidFill>
                  <a:schemeClr val="tx1">
                    <a:lumMod val="75000"/>
                    <a:lumOff val="25000"/>
                  </a:schemeClr>
                </a:solidFill>
                <a:latin typeface="Segoe UI" panose="020B0502040204020203" pitchFamily="34" charset="0"/>
                <a:cs typeface="Segoe UI" panose="020B0502040204020203" pitchFamily="34" charset="0"/>
              </a:rPr>
              <a:t>via the platform in addition to the submission template.</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a:t>
            </a:r>
            <a:r>
              <a:rPr lang="en-US" sz="1200" b="1" dirty="0">
                <a:solidFill>
                  <a:schemeClr val="tx1">
                    <a:lumMod val="75000"/>
                    <a:lumOff val="25000"/>
                  </a:schemeClr>
                </a:solidFill>
                <a:latin typeface="Segoe UI" panose="020B0502040204020203" pitchFamily="34" charset="0"/>
                <a:cs typeface="Segoe UI" panose="020B0502040204020203" pitchFamily="34" charset="0"/>
              </a:rPr>
              <a:t>need</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r>
              <a:rPr lang="en-US" sz="1200" b="1" dirty="0">
                <a:solidFill>
                  <a:schemeClr val="tx1">
                    <a:lumMod val="75000"/>
                    <a:lumOff val="25000"/>
                  </a:schemeClr>
                </a:solidFill>
                <a:latin typeface="Segoe UI" panose="020B0502040204020203" pitchFamily="34" charset="0"/>
                <a:cs typeface="Segoe UI" panose="020B0502040204020203" pitchFamily="34" charset="0"/>
              </a:rPr>
              <a:t>more space </a:t>
            </a:r>
            <a:r>
              <a:rPr lang="en-US" sz="1200" dirty="0">
                <a:solidFill>
                  <a:schemeClr val="tx1">
                    <a:lumMod val="75000"/>
                    <a:lumOff val="25000"/>
                  </a:schemeClr>
                </a:solidFill>
                <a:latin typeface="Segoe UI" panose="020B0502040204020203" pitchFamily="34" charset="0"/>
                <a:cs typeface="Segoe UI" panose="020B0502040204020203" pitchFamily="34" charset="0"/>
              </a:rPr>
              <a:t>for answering a question, please </a:t>
            </a:r>
            <a:r>
              <a:rPr lang="en-US" sz="1200" b="1" dirty="0">
                <a:solidFill>
                  <a:schemeClr val="tx1">
                    <a:lumMod val="75000"/>
                    <a:lumOff val="25000"/>
                  </a:schemeClr>
                </a:solidFill>
                <a:latin typeface="Segoe UI" panose="020B0502040204020203" pitchFamily="34" charset="0"/>
                <a:cs typeface="Segoe UI" panose="020B0502040204020203" pitchFamily="34" charset="0"/>
              </a:rPr>
              <a:t>copy &amp; paste any of the following slides</a:t>
            </a:r>
            <a:r>
              <a:rPr lang="en-US" sz="1200" dirty="0">
                <a:solidFill>
                  <a:schemeClr val="tx1">
                    <a:lumMod val="75000"/>
                    <a:lumOff val="25000"/>
                  </a:schemeClr>
                </a:solidFill>
                <a:latin typeface="Segoe UI" panose="020B0502040204020203" pitchFamily="34" charset="0"/>
                <a:cs typeface="Segoe UI" panose="020B0502040204020203" pitchFamily="34" charset="0"/>
              </a:rPr>
              <a:t>. The next slide can be used for additional written content and the slide thereafter for visual representations. </a:t>
            </a:r>
          </a:p>
          <a:p>
            <a:endParaRPr lang="de-DE" sz="1200" dirty="0"/>
          </a:p>
        </p:txBody>
      </p:sp>
      <p:pic>
        <p:nvPicPr>
          <p:cNvPr id="3" name="Grafik 2" descr="Ein Bild, das Laser, Kuppel enthält.&#10;&#10;Automatisch generierte Beschreibung">
            <a:extLst>
              <a:ext uri="{FF2B5EF4-FFF2-40B4-BE49-F238E27FC236}">
                <a16:creationId xmlns:a16="http://schemas.microsoft.com/office/drawing/2014/main" id="{89B92C84-CF78-9584-4A1A-58C609DBD3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2508504"/>
          </a:xfrm>
          <a:prstGeom prst="rect">
            <a:avLst/>
          </a:prstGeom>
        </p:spPr>
      </p:pic>
      <p:sp>
        <p:nvSpPr>
          <p:cNvPr id="21" name="Rechteck 20">
            <a:extLst>
              <a:ext uri="{FF2B5EF4-FFF2-40B4-BE49-F238E27FC236}">
                <a16:creationId xmlns:a16="http://schemas.microsoft.com/office/drawing/2014/main" id="{1D59D5A1-F3DD-C2EA-7A92-EF8C4D86FE4B}"/>
              </a:ext>
            </a:extLst>
          </p:cNvPr>
          <p:cNvSpPr/>
          <p:nvPr userDrawn="1"/>
        </p:nvSpPr>
        <p:spPr>
          <a:xfrm>
            <a:off x="0" y="0"/>
            <a:ext cx="6858000" cy="2508504"/>
          </a:xfrm>
          <a:prstGeom prst="rect">
            <a:avLst/>
          </a:prstGeom>
          <a:solidFill>
            <a:schemeClr val="tx1">
              <a:alpha val="5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26096" y="715643"/>
            <a:ext cx="6205805" cy="1077218"/>
          </a:xfrm>
          <a:prstGeom prst="rect">
            <a:avLst/>
          </a:prstGeom>
          <a:noFill/>
        </p:spPr>
        <p:txBody>
          <a:bodyPr wrap="square" rtlCol="0">
            <a:spAutoFit/>
          </a:bodyPr>
          <a:lstStyle/>
          <a:p>
            <a:pPr algn="ctr"/>
            <a:r>
              <a:rPr lang="de-DE" sz="3200" b="1" i="0" spc="400" dirty="0">
                <a:solidFill>
                  <a:schemeClr val="bg1"/>
                </a:solidFill>
                <a:latin typeface="Segoe UI" panose="020B0502040204020203" pitchFamily="34" charset="0"/>
                <a:cs typeface="Segoe UI" panose="020B0502040204020203" pitchFamily="34" charset="0"/>
              </a:rPr>
              <a:t>IMPORTANT </a:t>
            </a:r>
            <a:br>
              <a:rPr lang="de-DE" sz="3200" b="1" i="0" spc="400" dirty="0">
                <a:solidFill>
                  <a:schemeClr val="bg1"/>
                </a:solidFill>
                <a:latin typeface="Segoe UI" panose="020B0502040204020203" pitchFamily="34" charset="0"/>
                <a:cs typeface="Segoe UI" panose="020B0502040204020203" pitchFamily="34" charset="0"/>
              </a:rPr>
            </a:br>
            <a:r>
              <a:rPr lang="de-DE" sz="3200" b="1" i="0" spc="400" dirty="0">
                <a:solidFill>
                  <a:schemeClr val="bg1"/>
                </a:solidFill>
                <a:latin typeface="Segoe UI" panose="020B0502040204020203" pitchFamily="34" charset="0"/>
                <a:cs typeface="Segoe UI" panose="020B0502040204020203" pitchFamily="34" charset="0"/>
              </a:rPr>
              <a:t>INFORMATION</a:t>
            </a:r>
          </a:p>
        </p:txBody>
      </p:sp>
      <p:sp>
        <p:nvSpPr>
          <p:cNvPr id="2" name="Textfeld 12">
            <a:extLst>
              <a:ext uri="{FF2B5EF4-FFF2-40B4-BE49-F238E27FC236}">
                <a16:creationId xmlns:a16="http://schemas.microsoft.com/office/drawing/2014/main" id="{DA2A0542-1039-4714-2DD9-49869B4E51BA}"/>
              </a:ext>
            </a:extLst>
          </p:cNvPr>
          <p:cNvSpPr txBox="1"/>
          <p:nvPr userDrawn="1"/>
        </p:nvSpPr>
        <p:spPr>
          <a:xfrm>
            <a:off x="377257" y="7533690"/>
            <a:ext cx="6283011" cy="677108"/>
          </a:xfrm>
          <a:prstGeom prst="rect">
            <a:avLst/>
          </a:prstGeom>
          <a:noFill/>
        </p:spPr>
        <p:txBody>
          <a:bodyPr wrap="square" rtlCol="0">
            <a:spAutoFit/>
          </a:bodyPr>
          <a:lstStyle/>
          <a:p>
            <a:r>
              <a:rPr lang="de-DE" sz="1400" b="1" dirty="0">
                <a:solidFill>
                  <a:srgbClr val="FF0000"/>
                </a:solidFill>
                <a:latin typeface="Segoe UI" panose="020B0502040204020203" pitchFamily="34" charset="0"/>
                <a:cs typeface="Segoe UI" panose="020B0502040204020203" pitchFamily="34" charset="0"/>
              </a:rPr>
              <a:t>PLEASE NOTE:</a:t>
            </a:r>
          </a:p>
          <a:p>
            <a:r>
              <a:rPr lang="en-AU" sz="1200" noProof="0" dirty="0">
                <a:solidFill>
                  <a:schemeClr val="tx1">
                    <a:lumMod val="75000"/>
                    <a:lumOff val="25000"/>
                  </a:schemeClr>
                </a:solidFill>
                <a:latin typeface="Segoe UI" panose="020B0502040204020203" pitchFamily="34" charset="0"/>
                <a:cs typeface="Segoe UI" panose="020B0502040204020203" pitchFamily="34" charset="0"/>
              </a:rPr>
              <a:t>Every team member </a:t>
            </a:r>
            <a:r>
              <a:rPr lang="en-AU" sz="1200" b="1" noProof="0" dirty="0">
                <a:solidFill>
                  <a:schemeClr val="tx1">
                    <a:lumMod val="75000"/>
                    <a:lumOff val="25000"/>
                  </a:schemeClr>
                </a:solidFill>
                <a:latin typeface="Segoe UI" panose="020B0502040204020203" pitchFamily="34" charset="0"/>
                <a:cs typeface="Segoe UI" panose="020B0502040204020203" pitchFamily="34" charset="0"/>
              </a:rPr>
              <a:t>must be registered </a:t>
            </a:r>
            <a:r>
              <a:rPr lang="en-AU" sz="1200" noProof="0" dirty="0">
                <a:solidFill>
                  <a:schemeClr val="tx1">
                    <a:lumMod val="75000"/>
                    <a:lumOff val="25000"/>
                  </a:schemeClr>
                </a:solidFill>
                <a:latin typeface="Segoe UI" panose="020B0502040204020203" pitchFamily="34" charset="0"/>
                <a:cs typeface="Segoe UI" panose="020B0502040204020203" pitchFamily="34" charset="0"/>
              </a:rPr>
              <a:t>on our platform </a:t>
            </a:r>
            <a:r>
              <a:rPr lang="en-AU" sz="1200" b="1" noProof="0" dirty="0">
                <a:solidFill>
                  <a:srgbClr val="26A3B9"/>
                </a:solidFill>
                <a:latin typeface="Segoe UI" panose="020B0502040204020203" pitchFamily="34" charset="0"/>
                <a:cs typeface="Segoe UI" panose="020B0502040204020203" pitchFamily="34" charset="0"/>
              </a:rPr>
              <a:t>app.ekipa.de </a:t>
            </a:r>
            <a:r>
              <a:rPr lang="en-AU" sz="1200" noProof="0" dirty="0">
                <a:solidFill>
                  <a:schemeClr val="tx1">
                    <a:lumMod val="75000"/>
                    <a:lumOff val="25000"/>
                  </a:schemeClr>
                </a:solidFill>
                <a:latin typeface="Segoe UI" panose="020B0502040204020203" pitchFamily="34" charset="0"/>
                <a:cs typeface="Segoe UI" panose="020B0502040204020203" pitchFamily="34" charset="0"/>
              </a:rPr>
              <a:t>with a valid </a:t>
            </a:r>
          </a:p>
          <a:p>
            <a:r>
              <a:rPr lang="en-AU" sz="1200" noProof="0" dirty="0">
                <a:solidFill>
                  <a:schemeClr val="tx1">
                    <a:lumMod val="75000"/>
                    <a:lumOff val="25000"/>
                  </a:schemeClr>
                </a:solidFill>
                <a:latin typeface="Segoe UI" panose="020B0502040204020203" pitchFamily="34" charset="0"/>
                <a:cs typeface="Segoe UI" panose="020B0502040204020203" pitchFamily="34" charset="0"/>
              </a:rPr>
              <a:t>e-mail address to which all correspondence regarding the project will be sent.</a:t>
            </a:r>
          </a:p>
        </p:txBody>
      </p:sp>
    </p:spTree>
    <p:extLst>
      <p:ext uri="{BB962C8B-B14F-4D97-AF65-F5344CB8AC3E}">
        <p14:creationId xmlns:p14="http://schemas.microsoft.com/office/powerpoint/2010/main" val="426394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3658887"/>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Dear participants of the AI &amp; Data Science program,</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The challenge providers have developed comprehensive briefings, including key &amp; guiding questions. For ease of accessibility, you can find the links to the briefings with all information, contents and requirements below. </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BMW: 		</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hlinkClick r:id="rId2"/>
              </a:rPr>
              <a:t>https://app.ekipa.de/challenges/ai-bmw/brief</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 </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Dentons:	</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hlinkClick r:id="rId3"/>
              </a:rPr>
              <a:t>https://app.ekipa.de/challenges/ai-dentons/brief</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 </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Fraport:	</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hlinkClick r:id="rId4"/>
              </a:rPr>
              <a:t>https://app.ekipa.de/challenges/ai-fraport/brief</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 </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Sixt:		</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hlinkClick r:id="rId2"/>
              </a:rPr>
              <a:t>https://app.ekipa.de/challenges/ai-sixt/brief</a:t>
            </a: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 </a:t>
            </a:r>
          </a:p>
        </p:txBody>
      </p:sp>
      <p:pic>
        <p:nvPicPr>
          <p:cNvPr id="7" name="Grafik 6" descr="Ein Bild, das Laser, Kuppel enthält.&#10;&#10;Automatisch generierte Beschreibung">
            <a:extLst>
              <a:ext uri="{FF2B5EF4-FFF2-40B4-BE49-F238E27FC236}">
                <a16:creationId xmlns:a16="http://schemas.microsoft.com/office/drawing/2014/main" id="{33836DF5-6BF3-308E-A400-220B45CA79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6858000" cy="2508504"/>
          </a:xfrm>
          <a:prstGeom prst="rect">
            <a:avLst/>
          </a:prstGeom>
        </p:spPr>
      </p:pic>
      <p:sp>
        <p:nvSpPr>
          <p:cNvPr id="6" name="Rechteck 5">
            <a:extLst>
              <a:ext uri="{FF2B5EF4-FFF2-40B4-BE49-F238E27FC236}">
                <a16:creationId xmlns:a16="http://schemas.microsoft.com/office/drawing/2014/main" id="{0882EA60-F84D-360E-3D1B-370D0FEB1A72}"/>
              </a:ext>
            </a:extLst>
          </p:cNvPr>
          <p:cNvSpPr/>
          <p:nvPr userDrawn="1"/>
        </p:nvSpPr>
        <p:spPr>
          <a:xfrm>
            <a:off x="0" y="0"/>
            <a:ext cx="6858000" cy="2508504"/>
          </a:xfrm>
          <a:prstGeom prst="rect">
            <a:avLst/>
          </a:prstGeom>
          <a:solidFill>
            <a:schemeClr val="tx1">
              <a:alpha val="5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26096" y="715643"/>
            <a:ext cx="6205805" cy="584775"/>
          </a:xfrm>
          <a:prstGeom prst="rect">
            <a:avLst/>
          </a:prstGeom>
          <a:noFill/>
        </p:spPr>
        <p:txBody>
          <a:bodyPr wrap="square" rtlCol="0">
            <a:spAutoFit/>
          </a:bodyPr>
          <a:lstStyle/>
          <a:p>
            <a:pPr algn="ctr"/>
            <a:r>
              <a:rPr lang="de-DE" sz="3200" b="1" i="0" spc="400" dirty="0">
                <a:solidFill>
                  <a:schemeClr val="bg1"/>
                </a:solidFill>
                <a:latin typeface="Segoe UI Semibold" panose="020B0502040204020203" pitchFamily="34" charset="0"/>
                <a:cs typeface="Segoe UI Semibold" panose="020B0502040204020203" pitchFamily="34" charset="0"/>
              </a:rPr>
              <a:t>THE CHALLENGES</a:t>
            </a:r>
          </a:p>
        </p:txBody>
      </p:sp>
    </p:spTree>
    <p:extLst>
      <p:ext uri="{BB962C8B-B14F-4D97-AF65-F5344CB8AC3E}">
        <p14:creationId xmlns:p14="http://schemas.microsoft.com/office/powerpoint/2010/main" val="404382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latzhalter_text">
    <p:spTree>
      <p:nvGrpSpPr>
        <p:cNvPr id="1" name=""/>
        <p:cNvGrpSpPr/>
        <p:nvPr/>
      </p:nvGrpSpPr>
      <p:grpSpPr>
        <a:xfrm>
          <a:off x="0" y="0"/>
          <a:ext cx="0" cy="0"/>
          <a:chOff x="0" y="0"/>
          <a:chExt cx="0" cy="0"/>
        </a:xfrm>
      </p:grpSpPr>
      <p:pic>
        <p:nvPicPr>
          <p:cNvPr id="3" name="Grafik 2" descr="Ein Bild, das Kuppel, grün, Zubehör, Laser enthält.&#10;&#10;Automatisch generierte Beschreibung">
            <a:extLst>
              <a:ext uri="{FF2B5EF4-FFF2-40B4-BE49-F238E27FC236}">
                <a16:creationId xmlns:a16="http://schemas.microsoft.com/office/drawing/2014/main" id="{5F7A4DE2-7A62-E283-03F0-9ADFEF34C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sp>
        <p:nvSpPr>
          <p:cNvPr id="11" name="Rechteck 10">
            <a:extLst>
              <a:ext uri="{FF2B5EF4-FFF2-40B4-BE49-F238E27FC236}">
                <a16:creationId xmlns:a16="http://schemas.microsoft.com/office/drawing/2014/main" id="{0E9761CC-841F-CC18-6FE8-8466D73F87EE}"/>
              </a:ext>
            </a:extLst>
          </p:cNvPr>
          <p:cNvSpPr/>
          <p:nvPr userDrawn="1"/>
        </p:nvSpPr>
        <p:spPr>
          <a:xfrm>
            <a:off x="1934817" y="450700"/>
            <a:ext cx="4409223" cy="1012741"/>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587739"/>
            <a:ext cx="4290968" cy="738664"/>
          </a:xfrm>
          <a:prstGeom prst="rect">
            <a:avLst/>
          </a:prstGeom>
        </p:spPr>
        <p:txBody>
          <a:bodyPr wrap="square">
            <a:spAutoFit/>
          </a:bodyPr>
          <a:lstStyle/>
          <a:p>
            <a:pPr lvl="0">
              <a:defRPr/>
            </a:pPr>
            <a:r>
              <a:rPr lang="en-US" sz="1400" b="0" noProof="0" dirty="0">
                <a:solidFill>
                  <a:schemeClr val="bg1"/>
                </a:solidFill>
                <a:latin typeface="Segoe UI" panose="020B0502040204020203" pitchFamily="34" charset="0"/>
                <a:cs typeface="Segoe UI" panose="020B0502040204020203" pitchFamily="34" charset="0"/>
              </a:rPr>
              <a:t>You need more space? </a:t>
            </a:r>
          </a:p>
          <a:p>
            <a:pPr lvl="0">
              <a:defRPr/>
            </a:pPr>
            <a:r>
              <a:rPr lang="en-US" sz="1400" b="0" noProof="0" dirty="0">
                <a:solidFill>
                  <a:schemeClr val="bg1"/>
                </a:solidFill>
                <a:latin typeface="Segoe UI" panose="020B0502040204020203" pitchFamily="34" charset="0"/>
                <a:cs typeface="Segoe UI" panose="020B0502040204020203" pitchFamily="34" charset="0"/>
              </a:rPr>
              <a:t>Copy &amp; paste this slide wherever needed and continue writing!</a:t>
            </a:r>
            <a:r>
              <a:rPr lang="en-US" sz="1400" b="1" noProof="0" dirty="0">
                <a:solidFill>
                  <a:schemeClr val="bg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01820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5" name="Grafik 4" descr="Ein Bild, das Kuppel, grün, Zubehör, Laser enthält.&#10;&#10;Automatisch generierte Beschreibung">
            <a:extLst>
              <a:ext uri="{FF2B5EF4-FFF2-40B4-BE49-F238E27FC236}">
                <a16:creationId xmlns:a16="http://schemas.microsoft.com/office/drawing/2014/main" id="{30C2031D-D324-D4DD-7D27-DAC1BB0108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7">
            <a:extLst>
              <a:ext uri="{FF2B5EF4-FFF2-40B4-BE49-F238E27FC236}">
                <a16:creationId xmlns:a16="http://schemas.microsoft.com/office/drawing/2014/main" id="{A8AC819A-8ABB-D9C6-17B4-581E78360289}"/>
              </a:ext>
            </a:extLst>
          </p:cNvPr>
          <p:cNvSpPr/>
          <p:nvPr userDrawn="1"/>
        </p:nvSpPr>
        <p:spPr>
          <a:xfrm>
            <a:off x="1934817" y="450700"/>
            <a:ext cx="4409223" cy="1012741"/>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95CA09C-01C3-1DFC-4CCD-61A65109746F}"/>
              </a:ext>
            </a:extLst>
          </p:cNvPr>
          <p:cNvSpPr/>
          <p:nvPr userDrawn="1"/>
        </p:nvSpPr>
        <p:spPr>
          <a:xfrm>
            <a:off x="2053072" y="587739"/>
            <a:ext cx="4290968" cy="738664"/>
          </a:xfrm>
          <a:prstGeom prst="rect">
            <a:avLst/>
          </a:prstGeom>
        </p:spPr>
        <p:txBody>
          <a:bodyPr wrap="square">
            <a:spAutoFit/>
          </a:bodyPr>
          <a:lstStyle/>
          <a:p>
            <a:pPr lvl="0">
              <a:defRPr/>
            </a:pPr>
            <a:r>
              <a:rPr lang="en-US" sz="1400" b="0" noProof="0" dirty="0">
                <a:solidFill>
                  <a:schemeClr val="bg1"/>
                </a:solidFill>
                <a:latin typeface="Segoe UI" panose="020B0502040204020203" pitchFamily="34" charset="0"/>
                <a:cs typeface="Segoe UI" panose="020B0502040204020203" pitchFamily="34" charset="0"/>
              </a:rPr>
              <a:t>You need more space? </a:t>
            </a:r>
          </a:p>
          <a:p>
            <a:pPr lvl="0">
              <a:defRPr/>
            </a:pPr>
            <a:r>
              <a:rPr lang="en-US" sz="1400" b="0" noProof="0" dirty="0">
                <a:solidFill>
                  <a:schemeClr val="bg1"/>
                </a:solidFill>
                <a:latin typeface="Segoe UI" panose="020B0502040204020203" pitchFamily="34" charset="0"/>
                <a:cs typeface="Segoe UI" panose="020B0502040204020203" pitchFamily="34" charset="0"/>
              </a:rPr>
              <a:t>Copy &amp; paste this slide wherever needed and continue writing!</a:t>
            </a:r>
            <a:r>
              <a:rPr lang="en-US" sz="1400" b="1" noProof="0" dirty="0">
                <a:solidFill>
                  <a:schemeClr val="bg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67667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5709096" cy="748988"/>
          </a:xfrm>
          <a:prstGeom prst="rect">
            <a:avLst/>
          </a:prstGeom>
          <a:noFill/>
        </p:spPr>
        <p:txBody>
          <a:bodyPr wrap="square" rtlCol="0">
            <a:spAutoFit/>
          </a:bodyPr>
          <a:lstStyle/>
          <a:p>
            <a:r>
              <a:rPr lang="de-DE" sz="4267" b="1" i="0" spc="800" dirty="0">
                <a:solidFill>
                  <a:srgbClr val="404040"/>
                </a:solidFill>
                <a:latin typeface="Segoe UI Semibold" panose="020B0502040204020203" pitchFamily="34" charset="0"/>
                <a:cs typeface="Segoe UI Semibold" panose="020B0502040204020203" pitchFamily="34" charset="0"/>
              </a:rPr>
              <a:t>#YOUR TEAM</a:t>
            </a:r>
            <a:endParaRPr lang="de-DE" sz="4267" b="1" i="0" spc="800" dirty="0">
              <a:solidFill>
                <a:srgbClr val="404040"/>
              </a:solidFill>
              <a:effectLst/>
              <a:latin typeface="Segoe UI Semibold" panose="020B0502040204020203" pitchFamily="34" charset="0"/>
              <a:cs typeface="Segoe UI Semibold" panose="020B0502040204020203" pitchFamily="34" charset="0"/>
            </a:endParaRPr>
          </a:p>
        </p:txBody>
      </p: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249239" y="6416408"/>
            <a:ext cx="5363733" cy="731280"/>
          </a:xfrm>
        </p:spPr>
        <p:txBody>
          <a:bodyPr>
            <a:normAutofit/>
          </a:bodyPr>
          <a:lstStyle>
            <a:lvl1pPr marL="0" indent="0">
              <a:buNone/>
              <a:defRPr sz="2667" b="0" i="0">
                <a:solidFill>
                  <a:srgbClr val="26A3B9"/>
                </a:solidFill>
                <a:latin typeface="Segoe UI" panose="020B0502040204020203" pitchFamily="34" charset="0"/>
                <a:cs typeface="Segoe UI" panose="020B0502040204020203" pitchFamily="34" charset="0"/>
              </a:defRPr>
            </a:lvl1pPr>
          </a:lstStyle>
          <a:p>
            <a:pPr lvl="0"/>
            <a:r>
              <a:rPr lang="de-DE" dirty="0" err="1"/>
              <a:t>Please</a:t>
            </a:r>
            <a:r>
              <a:rPr lang="de-DE" dirty="0"/>
              <a:t> </a:t>
            </a:r>
            <a:r>
              <a:rPr lang="de-DE" dirty="0" err="1"/>
              <a:t>tell</a:t>
            </a:r>
            <a:r>
              <a:rPr lang="de-DE" dirty="0"/>
              <a:t> </a:t>
            </a:r>
            <a:r>
              <a:rPr lang="de-DE" dirty="0" err="1"/>
              <a:t>us</a:t>
            </a:r>
            <a:r>
              <a:rPr lang="de-DE" dirty="0"/>
              <a:t> </a:t>
            </a:r>
            <a:r>
              <a:rPr lang="de-DE" dirty="0" err="1"/>
              <a:t>how</a:t>
            </a:r>
            <a:r>
              <a:rPr lang="de-DE" dirty="0"/>
              <a:t> </a:t>
            </a:r>
            <a:r>
              <a:rPr lang="de-DE" dirty="0" err="1"/>
              <a:t>you</a:t>
            </a:r>
            <a:r>
              <a:rPr lang="de-DE" dirty="0"/>
              <a:t> </a:t>
            </a:r>
            <a:r>
              <a:rPr lang="de-DE" dirty="0" err="1"/>
              <a:t>found</a:t>
            </a:r>
            <a:r>
              <a:rPr lang="de-DE" dirty="0"/>
              <a:t> out </a:t>
            </a:r>
            <a:r>
              <a:rPr lang="de-DE" dirty="0" err="1"/>
              <a:t>about</a:t>
            </a:r>
            <a:r>
              <a:rPr lang="de-DE" dirty="0"/>
              <a:t> </a:t>
            </a:r>
            <a:r>
              <a:rPr lang="de-DE" dirty="0" err="1"/>
              <a:t>the</a:t>
            </a:r>
            <a:r>
              <a:rPr lang="de-DE" dirty="0"/>
              <a:t> </a:t>
            </a:r>
            <a:r>
              <a:rPr lang="de-DE" dirty="0" err="1"/>
              <a:t>challenge</a:t>
            </a:r>
            <a:r>
              <a:rPr lang="de-DE" dirty="0"/>
              <a:t>? </a:t>
            </a:r>
          </a:p>
          <a:p>
            <a:pPr lvl="0"/>
            <a:endParaRPr lang="de-DE" dirty="0" err="1"/>
          </a:p>
        </p:txBody>
      </p:sp>
      <p:pic>
        <p:nvPicPr>
          <p:cNvPr id="9" name="Grafik 8" descr="Ein Bild, das Laser, Kuppel enthält.&#10;&#10;Automatisch generierte Beschreibung">
            <a:extLst>
              <a:ext uri="{FF2B5EF4-FFF2-40B4-BE49-F238E27FC236}">
                <a16:creationId xmlns:a16="http://schemas.microsoft.com/office/drawing/2014/main" id="{807600CE-FAB3-3EDF-21F7-E7A3A9838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2508504"/>
          </a:xfrm>
          <a:prstGeom prst="rect">
            <a:avLst/>
          </a:prstGeom>
        </p:spPr>
      </p:pic>
      <p:sp>
        <p:nvSpPr>
          <p:cNvPr id="10" name="Rechteck 9">
            <a:extLst>
              <a:ext uri="{FF2B5EF4-FFF2-40B4-BE49-F238E27FC236}">
                <a16:creationId xmlns:a16="http://schemas.microsoft.com/office/drawing/2014/main" id="{3D1C999A-215A-1813-E7D2-E89DFBFC490F}"/>
              </a:ext>
            </a:extLst>
          </p:cNvPr>
          <p:cNvSpPr/>
          <p:nvPr userDrawn="1"/>
        </p:nvSpPr>
        <p:spPr>
          <a:xfrm>
            <a:off x="0" y="21924"/>
            <a:ext cx="6858000" cy="2486579"/>
          </a:xfrm>
          <a:prstGeom prst="rect">
            <a:avLst/>
          </a:prstGeom>
          <a:solidFill>
            <a:schemeClr val="tx1">
              <a:alpha val="5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 name="Gerade Verbindung 4">
            <a:extLst>
              <a:ext uri="{FF2B5EF4-FFF2-40B4-BE49-F238E27FC236}">
                <a16:creationId xmlns:a16="http://schemas.microsoft.com/office/drawing/2014/main" id="{8B608456-7F5F-EA8E-1F46-433A1E30EEE4}"/>
              </a:ext>
            </a:extLst>
          </p:cNvPr>
          <p:cNvCxnSpPr>
            <a:cxnSpLocks/>
          </p:cNvCxnSpPr>
          <p:nvPr userDrawn="1"/>
        </p:nvCxnSpPr>
        <p:spPr>
          <a:xfrm>
            <a:off x="-22300" y="5865545"/>
            <a:ext cx="5363734"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576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1) Personal Data I">
    <p:spTree>
      <p:nvGrpSpPr>
        <p:cNvPr id="1" name=""/>
        <p:cNvGrpSpPr/>
        <p:nvPr/>
      </p:nvGrpSpPr>
      <p:grpSpPr>
        <a:xfrm>
          <a:off x="0" y="0"/>
          <a:ext cx="0" cy="0"/>
          <a:chOff x="0" y="0"/>
          <a:chExt cx="0" cy="0"/>
        </a:xfrm>
      </p:grpSpPr>
      <p:pic>
        <p:nvPicPr>
          <p:cNvPr id="2" name="Grafik 1" descr="Ein Bild, das Kuppel, grün, Zubehör, Laser enthält.&#10;&#10;Automatisch generierte Beschreibung">
            <a:extLst>
              <a:ext uri="{FF2B5EF4-FFF2-40B4-BE49-F238E27FC236}">
                <a16:creationId xmlns:a16="http://schemas.microsoft.com/office/drawing/2014/main" id="{C6C19D52-42BB-DC63-685C-FA7AA53CC9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137" name="Rechteck 136">
            <a:extLst>
              <a:ext uri="{FF2B5EF4-FFF2-40B4-BE49-F238E27FC236}">
                <a16:creationId xmlns:a16="http://schemas.microsoft.com/office/drawing/2014/main" id="{3E92270A-6CB7-0D39-748B-9C5A702E7052}"/>
              </a:ext>
            </a:extLst>
          </p:cNvPr>
          <p:cNvSpPr/>
          <p:nvPr userDrawn="1"/>
        </p:nvSpPr>
        <p:spPr>
          <a:xfrm>
            <a:off x="1917263" y="261494"/>
            <a:ext cx="4678018" cy="1391155"/>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FBF684F9-6DC7-4FA1-94BA-368D42D06721}"/>
              </a:ext>
            </a:extLst>
          </p:cNvPr>
          <p:cNvSpPr/>
          <p:nvPr userDrawn="1"/>
        </p:nvSpPr>
        <p:spPr>
          <a:xfrm>
            <a:off x="2053072" y="786195"/>
            <a:ext cx="4016932" cy="276999"/>
          </a:xfrm>
          <a:prstGeom prst="rect">
            <a:avLst/>
          </a:prstGeom>
        </p:spPr>
        <p:txBody>
          <a:bodyPr wrap="square">
            <a:spAutoFit/>
          </a:bodyPr>
          <a:lstStyle/>
          <a:p>
            <a:pPr lvl="0">
              <a:defRPr/>
            </a:pPr>
            <a:r>
              <a:rPr lang="de-DE" sz="1200" b="0" i="0" dirty="0">
                <a:solidFill>
                  <a:schemeClr val="bg1"/>
                </a:solidFill>
                <a:latin typeface="Segoe UI" panose="020B0502040204020203" pitchFamily="34" charset="0"/>
                <a:cs typeface="Segoe UI" panose="020B0502040204020203" pitchFamily="34" charset="0"/>
              </a:rPr>
              <a:t>Team name:</a:t>
            </a: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0" i="0">
              <a:latin typeface="Segoe UI Light" panose="020B0502040204020203" pitchFamily="34" charset="0"/>
              <a:cs typeface="Segoe UI Light" panose="020B05020402040202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093353" y="1111423"/>
            <a:ext cx="4383421" cy="294482"/>
          </a:xfrm>
        </p:spPr>
        <p:txBody>
          <a:bodyPr>
            <a:noAutofit/>
          </a:bodyPr>
          <a:lstStyle>
            <a:lvl1pPr marL="0" indent="0">
              <a:buNone/>
              <a:defRPr sz="1400">
                <a:solidFill>
                  <a:schemeClr val="tx1">
                    <a:lumMod val="85000"/>
                    <a:lumOff val="15000"/>
                  </a:schemeClr>
                </a:solidFill>
                <a:latin typeface="+mj-lt"/>
              </a:defRPr>
            </a:lvl1pPr>
          </a:lstStyle>
          <a:p>
            <a:pPr lvl="0"/>
            <a:r>
              <a:rPr lang="de-DE" dirty="0"/>
              <a:t>Add text</a:t>
            </a:r>
          </a:p>
        </p:txBody>
      </p:sp>
      <p:sp>
        <p:nvSpPr>
          <p:cNvPr id="100" name="Rechteck 99">
            <a:extLst>
              <a:ext uri="{FF2B5EF4-FFF2-40B4-BE49-F238E27FC236}">
                <a16:creationId xmlns:a16="http://schemas.microsoft.com/office/drawing/2014/main" id="{3D8A46F7-2FAA-A74C-87DC-6A41E183C359}"/>
              </a:ext>
            </a:extLst>
          </p:cNvPr>
          <p:cNvSpPr/>
          <p:nvPr userDrawn="1"/>
        </p:nvSpPr>
        <p:spPr>
          <a:xfrm>
            <a:off x="2077334" y="316337"/>
            <a:ext cx="4290968" cy="338554"/>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INFORMATION ABOUT YOUR TEAM </a:t>
            </a:r>
          </a:p>
        </p:txBody>
      </p:sp>
      <p:sp>
        <p:nvSpPr>
          <p:cNvPr id="3" name="Rechteck: abgerundete Ecken 40">
            <a:extLst>
              <a:ext uri="{FF2B5EF4-FFF2-40B4-BE49-F238E27FC236}">
                <a16:creationId xmlns:a16="http://schemas.microsoft.com/office/drawing/2014/main" id="{37FBFA90-6455-59EA-AABD-B2E2F4FF884A}"/>
              </a:ext>
            </a:extLst>
          </p:cNvPr>
          <p:cNvSpPr/>
          <p:nvPr userDrawn="1"/>
        </p:nvSpPr>
        <p:spPr>
          <a:xfrm>
            <a:off x="2741761" y="1994366"/>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4" name="Textplatzhalter 46">
            <a:extLst>
              <a:ext uri="{FF2B5EF4-FFF2-40B4-BE49-F238E27FC236}">
                <a16:creationId xmlns:a16="http://schemas.microsoft.com/office/drawing/2014/main" id="{7DCE1EE6-146C-CC48-B00A-F9E420829370}"/>
              </a:ext>
            </a:extLst>
          </p:cNvPr>
          <p:cNvSpPr>
            <a:spLocks noGrp="1"/>
          </p:cNvSpPr>
          <p:nvPr>
            <p:ph type="body" sz="quarter" idx="25" hasCustomPrompt="1"/>
          </p:nvPr>
        </p:nvSpPr>
        <p:spPr>
          <a:xfrm>
            <a:off x="2741761" y="2029896"/>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p>
        </p:txBody>
      </p:sp>
      <p:sp>
        <p:nvSpPr>
          <p:cNvPr id="5" name="Rechteck: abgerundete Ecken 86">
            <a:extLst>
              <a:ext uri="{FF2B5EF4-FFF2-40B4-BE49-F238E27FC236}">
                <a16:creationId xmlns:a16="http://schemas.microsoft.com/office/drawing/2014/main" id="{AC2D13A7-6A4C-F2FB-5575-37AA664E6756}"/>
              </a:ext>
            </a:extLst>
          </p:cNvPr>
          <p:cNvSpPr/>
          <p:nvPr userDrawn="1"/>
        </p:nvSpPr>
        <p:spPr>
          <a:xfrm>
            <a:off x="359870" y="1999320"/>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6" name="Textplatzhalter 46">
            <a:extLst>
              <a:ext uri="{FF2B5EF4-FFF2-40B4-BE49-F238E27FC236}">
                <a16:creationId xmlns:a16="http://schemas.microsoft.com/office/drawing/2014/main" id="{ECCB768F-9C3B-E5C2-FD48-DF2DB1709AB2}"/>
              </a:ext>
            </a:extLst>
          </p:cNvPr>
          <p:cNvSpPr>
            <a:spLocks noGrp="1"/>
          </p:cNvSpPr>
          <p:nvPr>
            <p:ph type="body" sz="quarter" idx="32" hasCustomPrompt="1"/>
          </p:nvPr>
        </p:nvSpPr>
        <p:spPr>
          <a:xfrm>
            <a:off x="359870" y="2036453"/>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 name="Textplatzhalter 46">
            <a:extLst>
              <a:ext uri="{FF2B5EF4-FFF2-40B4-BE49-F238E27FC236}">
                <a16:creationId xmlns:a16="http://schemas.microsoft.com/office/drawing/2014/main" id="{BAA985ED-B95C-E533-C30F-3198A8AAF303}"/>
              </a:ext>
            </a:extLst>
          </p:cNvPr>
          <p:cNvSpPr>
            <a:spLocks noGrp="1"/>
          </p:cNvSpPr>
          <p:nvPr>
            <p:ph type="body" sz="quarter" idx="39" hasCustomPrompt="1"/>
          </p:nvPr>
        </p:nvSpPr>
        <p:spPr>
          <a:xfrm>
            <a:off x="0" y="2009252"/>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8" name="Textplatzhalter 46">
            <a:extLst>
              <a:ext uri="{FF2B5EF4-FFF2-40B4-BE49-F238E27FC236}">
                <a16:creationId xmlns:a16="http://schemas.microsoft.com/office/drawing/2014/main" id="{1D0A5BCA-0464-B544-E867-247BDC2785A6}"/>
              </a:ext>
            </a:extLst>
          </p:cNvPr>
          <p:cNvSpPr>
            <a:spLocks noGrp="1"/>
          </p:cNvSpPr>
          <p:nvPr>
            <p:ph type="body" sz="quarter" idx="40" hasCustomPrompt="1"/>
          </p:nvPr>
        </p:nvSpPr>
        <p:spPr>
          <a:xfrm>
            <a:off x="813" y="3255857"/>
            <a:ext cx="336107"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9" name="Textplatzhalter 46">
            <a:extLst>
              <a:ext uri="{FF2B5EF4-FFF2-40B4-BE49-F238E27FC236}">
                <a16:creationId xmlns:a16="http://schemas.microsoft.com/office/drawing/2014/main" id="{667F26FC-EC95-3790-3EE9-F0F09BCC4297}"/>
              </a:ext>
            </a:extLst>
          </p:cNvPr>
          <p:cNvSpPr>
            <a:spLocks noGrp="1"/>
          </p:cNvSpPr>
          <p:nvPr>
            <p:ph type="body" sz="quarter" idx="41" hasCustomPrompt="1"/>
          </p:nvPr>
        </p:nvSpPr>
        <p:spPr>
          <a:xfrm>
            <a:off x="-9939" y="4192996"/>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10" name="Rechteck: abgerundete Ecken 57">
            <a:extLst>
              <a:ext uri="{FF2B5EF4-FFF2-40B4-BE49-F238E27FC236}">
                <a16:creationId xmlns:a16="http://schemas.microsoft.com/office/drawing/2014/main" id="{F89BDBBA-C479-5C00-D019-5B4E66C813B5}"/>
              </a:ext>
            </a:extLst>
          </p:cNvPr>
          <p:cNvSpPr/>
          <p:nvPr userDrawn="1"/>
        </p:nvSpPr>
        <p:spPr>
          <a:xfrm>
            <a:off x="3264313" y="197121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3" name="Textplatzhalter 46">
            <a:extLst>
              <a:ext uri="{FF2B5EF4-FFF2-40B4-BE49-F238E27FC236}">
                <a16:creationId xmlns:a16="http://schemas.microsoft.com/office/drawing/2014/main" id="{03EE5A4C-E756-4A21-609E-7CA218C4FB6E}"/>
              </a:ext>
            </a:extLst>
          </p:cNvPr>
          <p:cNvSpPr>
            <a:spLocks noGrp="1"/>
          </p:cNvSpPr>
          <p:nvPr>
            <p:ph type="body" sz="quarter" idx="45" hasCustomPrompt="1"/>
          </p:nvPr>
        </p:nvSpPr>
        <p:spPr>
          <a:xfrm>
            <a:off x="3270762" y="2010728"/>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14" name="Rechteck: abgerundete Ecken 18">
            <a:extLst>
              <a:ext uri="{FF2B5EF4-FFF2-40B4-BE49-F238E27FC236}">
                <a16:creationId xmlns:a16="http://schemas.microsoft.com/office/drawing/2014/main" id="{5F7632A1-78D1-DA65-C146-DD60AD9EB4E5}"/>
              </a:ext>
            </a:extLst>
          </p:cNvPr>
          <p:cNvSpPr/>
          <p:nvPr userDrawn="1"/>
        </p:nvSpPr>
        <p:spPr>
          <a:xfrm>
            <a:off x="359870" y="2468242"/>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5" name="Rechteck: abgerundete Ecken 18">
            <a:extLst>
              <a:ext uri="{FF2B5EF4-FFF2-40B4-BE49-F238E27FC236}">
                <a16:creationId xmlns:a16="http://schemas.microsoft.com/office/drawing/2014/main" id="{0CD6D870-42ED-3920-B023-22E897D52EDB}"/>
              </a:ext>
            </a:extLst>
          </p:cNvPr>
          <p:cNvSpPr/>
          <p:nvPr userDrawn="1"/>
        </p:nvSpPr>
        <p:spPr>
          <a:xfrm>
            <a:off x="2463899" y="2468075"/>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 name="Rechteck: abgerundete Ecken 18">
            <a:extLst>
              <a:ext uri="{FF2B5EF4-FFF2-40B4-BE49-F238E27FC236}">
                <a16:creationId xmlns:a16="http://schemas.microsoft.com/office/drawing/2014/main" id="{6E716E94-AB79-858E-79DD-3614E5F7A0FA}"/>
              </a:ext>
            </a:extLst>
          </p:cNvPr>
          <p:cNvSpPr/>
          <p:nvPr userDrawn="1"/>
        </p:nvSpPr>
        <p:spPr>
          <a:xfrm>
            <a:off x="4552281" y="2452668"/>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 name="Rechteck: abgerundete Ecken 57">
            <a:extLst>
              <a:ext uri="{FF2B5EF4-FFF2-40B4-BE49-F238E27FC236}">
                <a16:creationId xmlns:a16="http://schemas.microsoft.com/office/drawing/2014/main" id="{BB6D8E3A-BCA4-4705-70F6-6D45C48CE812}"/>
              </a:ext>
            </a:extLst>
          </p:cNvPr>
          <p:cNvSpPr/>
          <p:nvPr userDrawn="1"/>
        </p:nvSpPr>
        <p:spPr>
          <a:xfrm>
            <a:off x="4916310" y="197045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8" name="Textplatzhalter 46">
            <a:extLst>
              <a:ext uri="{FF2B5EF4-FFF2-40B4-BE49-F238E27FC236}">
                <a16:creationId xmlns:a16="http://schemas.microsoft.com/office/drawing/2014/main" id="{F646EFF9-DE04-2FC3-2D72-672FCD46599E}"/>
              </a:ext>
            </a:extLst>
          </p:cNvPr>
          <p:cNvSpPr>
            <a:spLocks noGrp="1"/>
          </p:cNvSpPr>
          <p:nvPr>
            <p:ph type="body" sz="quarter" idx="12" hasCustomPrompt="1"/>
          </p:nvPr>
        </p:nvSpPr>
        <p:spPr>
          <a:xfrm>
            <a:off x="358461" y="2485760"/>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noProof="0" dirty="0"/>
              <a:t>city &amp; country</a:t>
            </a:r>
          </a:p>
          <a:p>
            <a:pPr lvl="0"/>
            <a:endParaRPr lang="de-DE" dirty="0"/>
          </a:p>
        </p:txBody>
      </p:sp>
      <p:sp>
        <p:nvSpPr>
          <p:cNvPr id="19" name="Textplatzhalter 46">
            <a:extLst>
              <a:ext uri="{FF2B5EF4-FFF2-40B4-BE49-F238E27FC236}">
                <a16:creationId xmlns:a16="http://schemas.microsoft.com/office/drawing/2014/main" id="{2AC111DF-4A4B-C790-2E23-92024FB07DE7}"/>
              </a:ext>
            </a:extLst>
          </p:cNvPr>
          <p:cNvSpPr>
            <a:spLocks noGrp="1"/>
          </p:cNvSpPr>
          <p:nvPr>
            <p:ph type="body" sz="quarter" idx="51" hasCustomPrompt="1"/>
          </p:nvPr>
        </p:nvSpPr>
        <p:spPr>
          <a:xfrm>
            <a:off x="2463898" y="2491043"/>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20" name="Textplatzhalter 46">
            <a:extLst>
              <a:ext uri="{FF2B5EF4-FFF2-40B4-BE49-F238E27FC236}">
                <a16:creationId xmlns:a16="http://schemas.microsoft.com/office/drawing/2014/main" id="{022FA726-725B-77DA-C8E8-E3E9AA15C0BC}"/>
              </a:ext>
            </a:extLst>
          </p:cNvPr>
          <p:cNvSpPr>
            <a:spLocks noGrp="1"/>
          </p:cNvSpPr>
          <p:nvPr>
            <p:ph type="body" sz="quarter" idx="52" hasCustomPrompt="1"/>
          </p:nvPr>
        </p:nvSpPr>
        <p:spPr>
          <a:xfrm>
            <a:off x="4572840" y="2479928"/>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21" name="Textplatzhalter 46">
            <a:extLst>
              <a:ext uri="{FF2B5EF4-FFF2-40B4-BE49-F238E27FC236}">
                <a16:creationId xmlns:a16="http://schemas.microsoft.com/office/drawing/2014/main" id="{CE594E60-6412-53E5-097F-0F543157515C}"/>
              </a:ext>
            </a:extLst>
          </p:cNvPr>
          <p:cNvSpPr>
            <a:spLocks noGrp="1"/>
          </p:cNvSpPr>
          <p:nvPr>
            <p:ph type="body" sz="quarter" idx="53" hasCustomPrompt="1"/>
          </p:nvPr>
        </p:nvSpPr>
        <p:spPr>
          <a:xfrm>
            <a:off x="4952193" y="1993279"/>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22" name="Rechteck: abgerundete Ecken 40">
            <a:extLst>
              <a:ext uri="{FF2B5EF4-FFF2-40B4-BE49-F238E27FC236}">
                <a16:creationId xmlns:a16="http://schemas.microsoft.com/office/drawing/2014/main" id="{086BAB06-049D-69A3-B995-96FE4B0697EF}"/>
              </a:ext>
            </a:extLst>
          </p:cNvPr>
          <p:cNvSpPr/>
          <p:nvPr userDrawn="1"/>
        </p:nvSpPr>
        <p:spPr>
          <a:xfrm>
            <a:off x="2731822" y="3071121"/>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23" name="Textplatzhalter 46">
            <a:extLst>
              <a:ext uri="{FF2B5EF4-FFF2-40B4-BE49-F238E27FC236}">
                <a16:creationId xmlns:a16="http://schemas.microsoft.com/office/drawing/2014/main" id="{66D1559A-B625-B0D4-DB26-87D1EF021C41}"/>
              </a:ext>
            </a:extLst>
          </p:cNvPr>
          <p:cNvSpPr>
            <a:spLocks noGrp="1"/>
          </p:cNvSpPr>
          <p:nvPr>
            <p:ph type="body" sz="quarter" idx="54" hasCustomPrompt="1"/>
          </p:nvPr>
        </p:nvSpPr>
        <p:spPr>
          <a:xfrm>
            <a:off x="2731822" y="3106651"/>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24" name="Rechteck: abgerundete Ecken 86">
            <a:extLst>
              <a:ext uri="{FF2B5EF4-FFF2-40B4-BE49-F238E27FC236}">
                <a16:creationId xmlns:a16="http://schemas.microsoft.com/office/drawing/2014/main" id="{AAEF3CC7-054D-E456-A141-687416D44734}"/>
              </a:ext>
            </a:extLst>
          </p:cNvPr>
          <p:cNvSpPr/>
          <p:nvPr userDrawn="1"/>
        </p:nvSpPr>
        <p:spPr>
          <a:xfrm>
            <a:off x="349931" y="307607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25" name="Textplatzhalter 46">
            <a:extLst>
              <a:ext uri="{FF2B5EF4-FFF2-40B4-BE49-F238E27FC236}">
                <a16:creationId xmlns:a16="http://schemas.microsoft.com/office/drawing/2014/main" id="{7E7B6D50-1E3A-7786-7CC0-1840427860CF}"/>
              </a:ext>
            </a:extLst>
          </p:cNvPr>
          <p:cNvSpPr>
            <a:spLocks noGrp="1"/>
          </p:cNvSpPr>
          <p:nvPr>
            <p:ph type="body" sz="quarter" idx="55" hasCustomPrompt="1"/>
          </p:nvPr>
        </p:nvSpPr>
        <p:spPr>
          <a:xfrm>
            <a:off x="349931" y="3113208"/>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26" name="Rechteck: abgerundete Ecken 57">
            <a:extLst>
              <a:ext uri="{FF2B5EF4-FFF2-40B4-BE49-F238E27FC236}">
                <a16:creationId xmlns:a16="http://schemas.microsoft.com/office/drawing/2014/main" id="{24965D71-4EDB-965B-BDA3-867639775245}"/>
              </a:ext>
            </a:extLst>
          </p:cNvPr>
          <p:cNvSpPr/>
          <p:nvPr userDrawn="1"/>
        </p:nvSpPr>
        <p:spPr>
          <a:xfrm>
            <a:off x="3254374" y="304797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27" name="Textplatzhalter 46">
            <a:extLst>
              <a:ext uri="{FF2B5EF4-FFF2-40B4-BE49-F238E27FC236}">
                <a16:creationId xmlns:a16="http://schemas.microsoft.com/office/drawing/2014/main" id="{87B81A15-3177-F927-917D-B39B874892DD}"/>
              </a:ext>
            </a:extLst>
          </p:cNvPr>
          <p:cNvSpPr>
            <a:spLocks noGrp="1"/>
          </p:cNvSpPr>
          <p:nvPr>
            <p:ph type="body" sz="quarter" idx="56" hasCustomPrompt="1"/>
          </p:nvPr>
        </p:nvSpPr>
        <p:spPr>
          <a:xfrm>
            <a:off x="3260823" y="3087483"/>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GB" noProof="0" dirty="0"/>
              <a:t>voluntarily</a:t>
            </a:r>
            <a:r>
              <a:rPr lang="de-DE" dirty="0"/>
              <a:t>)</a:t>
            </a:r>
          </a:p>
          <a:p>
            <a:pPr lvl="0"/>
            <a:endParaRPr lang="de-DE" dirty="0"/>
          </a:p>
        </p:txBody>
      </p:sp>
      <p:sp>
        <p:nvSpPr>
          <p:cNvPr id="28" name="Rechteck: abgerundete Ecken 18">
            <a:extLst>
              <a:ext uri="{FF2B5EF4-FFF2-40B4-BE49-F238E27FC236}">
                <a16:creationId xmlns:a16="http://schemas.microsoft.com/office/drawing/2014/main" id="{591AF243-693B-0E1E-F45C-564875E0A69A}"/>
              </a:ext>
            </a:extLst>
          </p:cNvPr>
          <p:cNvSpPr/>
          <p:nvPr userDrawn="1"/>
        </p:nvSpPr>
        <p:spPr>
          <a:xfrm>
            <a:off x="349931" y="3544997"/>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29" name="Rechteck: abgerundete Ecken 18">
            <a:extLst>
              <a:ext uri="{FF2B5EF4-FFF2-40B4-BE49-F238E27FC236}">
                <a16:creationId xmlns:a16="http://schemas.microsoft.com/office/drawing/2014/main" id="{AD85C670-0515-087A-4703-A2B418D43A94}"/>
              </a:ext>
            </a:extLst>
          </p:cNvPr>
          <p:cNvSpPr/>
          <p:nvPr userDrawn="1"/>
        </p:nvSpPr>
        <p:spPr>
          <a:xfrm>
            <a:off x="2453960" y="3544830"/>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30" name="Rechteck: abgerundete Ecken 18">
            <a:extLst>
              <a:ext uri="{FF2B5EF4-FFF2-40B4-BE49-F238E27FC236}">
                <a16:creationId xmlns:a16="http://schemas.microsoft.com/office/drawing/2014/main" id="{A7811DDD-2860-4CA7-4354-0CA5BD7F9C5C}"/>
              </a:ext>
            </a:extLst>
          </p:cNvPr>
          <p:cNvSpPr/>
          <p:nvPr userDrawn="1"/>
        </p:nvSpPr>
        <p:spPr>
          <a:xfrm>
            <a:off x="4542342" y="3529423"/>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31" name="Rechteck: abgerundete Ecken 57">
            <a:extLst>
              <a:ext uri="{FF2B5EF4-FFF2-40B4-BE49-F238E27FC236}">
                <a16:creationId xmlns:a16="http://schemas.microsoft.com/office/drawing/2014/main" id="{E9F36040-CE12-AAA6-523B-E7DD0C3121FE}"/>
              </a:ext>
            </a:extLst>
          </p:cNvPr>
          <p:cNvSpPr/>
          <p:nvPr userDrawn="1"/>
        </p:nvSpPr>
        <p:spPr>
          <a:xfrm>
            <a:off x="4906371" y="304721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32" name="Textplatzhalter 46">
            <a:extLst>
              <a:ext uri="{FF2B5EF4-FFF2-40B4-BE49-F238E27FC236}">
                <a16:creationId xmlns:a16="http://schemas.microsoft.com/office/drawing/2014/main" id="{BB86FE19-52F2-DCCE-E6BF-A54F53306D0D}"/>
              </a:ext>
            </a:extLst>
          </p:cNvPr>
          <p:cNvSpPr>
            <a:spLocks noGrp="1"/>
          </p:cNvSpPr>
          <p:nvPr>
            <p:ph type="body" sz="quarter" idx="57" hasCustomPrompt="1"/>
          </p:nvPr>
        </p:nvSpPr>
        <p:spPr>
          <a:xfrm>
            <a:off x="348522" y="3562515"/>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33" name="Textplatzhalter 46">
            <a:extLst>
              <a:ext uri="{FF2B5EF4-FFF2-40B4-BE49-F238E27FC236}">
                <a16:creationId xmlns:a16="http://schemas.microsoft.com/office/drawing/2014/main" id="{A4363DA1-CC5F-FB71-4A77-B1BD3E66A128}"/>
              </a:ext>
            </a:extLst>
          </p:cNvPr>
          <p:cNvSpPr>
            <a:spLocks noGrp="1"/>
          </p:cNvSpPr>
          <p:nvPr>
            <p:ph type="body" sz="quarter" idx="58" hasCustomPrompt="1"/>
          </p:nvPr>
        </p:nvSpPr>
        <p:spPr>
          <a:xfrm>
            <a:off x="2453959" y="3567798"/>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34" name="Textplatzhalter 46">
            <a:extLst>
              <a:ext uri="{FF2B5EF4-FFF2-40B4-BE49-F238E27FC236}">
                <a16:creationId xmlns:a16="http://schemas.microsoft.com/office/drawing/2014/main" id="{23659E58-7C13-6939-B9EF-3F5056E077D9}"/>
              </a:ext>
            </a:extLst>
          </p:cNvPr>
          <p:cNvSpPr>
            <a:spLocks noGrp="1"/>
          </p:cNvSpPr>
          <p:nvPr>
            <p:ph type="body" sz="quarter" idx="59" hasCustomPrompt="1"/>
          </p:nvPr>
        </p:nvSpPr>
        <p:spPr>
          <a:xfrm>
            <a:off x="4562901" y="3556683"/>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35" name="Textplatzhalter 46">
            <a:extLst>
              <a:ext uri="{FF2B5EF4-FFF2-40B4-BE49-F238E27FC236}">
                <a16:creationId xmlns:a16="http://schemas.microsoft.com/office/drawing/2014/main" id="{D769BB20-859C-37B2-5946-680CBECE4F5A}"/>
              </a:ext>
            </a:extLst>
          </p:cNvPr>
          <p:cNvSpPr>
            <a:spLocks noGrp="1"/>
          </p:cNvSpPr>
          <p:nvPr>
            <p:ph type="body" sz="quarter" idx="60" hasCustomPrompt="1"/>
          </p:nvPr>
        </p:nvSpPr>
        <p:spPr>
          <a:xfrm>
            <a:off x="4942254" y="3070034"/>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36" name="Rechteck: abgerundete Ecken 40">
            <a:extLst>
              <a:ext uri="{FF2B5EF4-FFF2-40B4-BE49-F238E27FC236}">
                <a16:creationId xmlns:a16="http://schemas.microsoft.com/office/drawing/2014/main" id="{9B76215C-E97C-3F11-07ED-AEB6C65A9E16}"/>
              </a:ext>
            </a:extLst>
          </p:cNvPr>
          <p:cNvSpPr/>
          <p:nvPr userDrawn="1"/>
        </p:nvSpPr>
        <p:spPr>
          <a:xfrm>
            <a:off x="2731822" y="4156288"/>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37" name="Textplatzhalter 46">
            <a:extLst>
              <a:ext uri="{FF2B5EF4-FFF2-40B4-BE49-F238E27FC236}">
                <a16:creationId xmlns:a16="http://schemas.microsoft.com/office/drawing/2014/main" id="{5CDA2A13-E86F-B076-68A8-9C0B799FED67}"/>
              </a:ext>
            </a:extLst>
          </p:cNvPr>
          <p:cNvSpPr>
            <a:spLocks noGrp="1"/>
          </p:cNvSpPr>
          <p:nvPr>
            <p:ph type="body" sz="quarter" idx="61" hasCustomPrompt="1"/>
          </p:nvPr>
        </p:nvSpPr>
        <p:spPr>
          <a:xfrm>
            <a:off x="2731822" y="4191818"/>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38" name="Rechteck: abgerundete Ecken 86">
            <a:extLst>
              <a:ext uri="{FF2B5EF4-FFF2-40B4-BE49-F238E27FC236}">
                <a16:creationId xmlns:a16="http://schemas.microsoft.com/office/drawing/2014/main" id="{B566756F-83A9-9C69-BBDF-13E69A54FDB8}"/>
              </a:ext>
            </a:extLst>
          </p:cNvPr>
          <p:cNvSpPr/>
          <p:nvPr userDrawn="1"/>
        </p:nvSpPr>
        <p:spPr>
          <a:xfrm>
            <a:off x="349931" y="4161242"/>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39" name="Textplatzhalter 46">
            <a:extLst>
              <a:ext uri="{FF2B5EF4-FFF2-40B4-BE49-F238E27FC236}">
                <a16:creationId xmlns:a16="http://schemas.microsoft.com/office/drawing/2014/main" id="{3B8CBE6D-13E8-11CE-AACD-571C4732FB22}"/>
              </a:ext>
            </a:extLst>
          </p:cNvPr>
          <p:cNvSpPr>
            <a:spLocks noGrp="1"/>
          </p:cNvSpPr>
          <p:nvPr>
            <p:ph type="body" sz="quarter" idx="62" hasCustomPrompt="1"/>
          </p:nvPr>
        </p:nvSpPr>
        <p:spPr>
          <a:xfrm>
            <a:off x="349931" y="4198375"/>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40" name="Rechteck: abgerundete Ecken 57">
            <a:extLst>
              <a:ext uri="{FF2B5EF4-FFF2-40B4-BE49-F238E27FC236}">
                <a16:creationId xmlns:a16="http://schemas.microsoft.com/office/drawing/2014/main" id="{2F3F32B9-8FDF-7CFF-39B0-90C2BE379108}"/>
              </a:ext>
            </a:extLst>
          </p:cNvPr>
          <p:cNvSpPr/>
          <p:nvPr userDrawn="1"/>
        </p:nvSpPr>
        <p:spPr>
          <a:xfrm>
            <a:off x="3254374" y="4133139"/>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42" name="Textplatzhalter 46">
            <a:extLst>
              <a:ext uri="{FF2B5EF4-FFF2-40B4-BE49-F238E27FC236}">
                <a16:creationId xmlns:a16="http://schemas.microsoft.com/office/drawing/2014/main" id="{48A77292-9C8B-EEA2-178B-94ECED526F87}"/>
              </a:ext>
            </a:extLst>
          </p:cNvPr>
          <p:cNvSpPr>
            <a:spLocks noGrp="1"/>
          </p:cNvSpPr>
          <p:nvPr>
            <p:ph type="body" sz="quarter" idx="63" hasCustomPrompt="1"/>
          </p:nvPr>
        </p:nvSpPr>
        <p:spPr>
          <a:xfrm>
            <a:off x="3260823" y="4172650"/>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43" name="Rechteck: abgerundete Ecken 18">
            <a:extLst>
              <a:ext uri="{FF2B5EF4-FFF2-40B4-BE49-F238E27FC236}">
                <a16:creationId xmlns:a16="http://schemas.microsoft.com/office/drawing/2014/main" id="{4D4BDD25-2DC0-6853-0121-B149A2360C82}"/>
              </a:ext>
            </a:extLst>
          </p:cNvPr>
          <p:cNvSpPr/>
          <p:nvPr userDrawn="1"/>
        </p:nvSpPr>
        <p:spPr>
          <a:xfrm>
            <a:off x="349931" y="4630164"/>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44" name="Rechteck: abgerundete Ecken 18">
            <a:extLst>
              <a:ext uri="{FF2B5EF4-FFF2-40B4-BE49-F238E27FC236}">
                <a16:creationId xmlns:a16="http://schemas.microsoft.com/office/drawing/2014/main" id="{9DBF3C4C-E35D-AA2B-8F88-084594F051CB}"/>
              </a:ext>
            </a:extLst>
          </p:cNvPr>
          <p:cNvSpPr/>
          <p:nvPr userDrawn="1"/>
        </p:nvSpPr>
        <p:spPr>
          <a:xfrm>
            <a:off x="2453960" y="4629997"/>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45" name="Rechteck: abgerundete Ecken 18">
            <a:extLst>
              <a:ext uri="{FF2B5EF4-FFF2-40B4-BE49-F238E27FC236}">
                <a16:creationId xmlns:a16="http://schemas.microsoft.com/office/drawing/2014/main" id="{2E9E3C34-BE1B-801A-58DA-CE8BA37C25EB}"/>
              </a:ext>
            </a:extLst>
          </p:cNvPr>
          <p:cNvSpPr/>
          <p:nvPr userDrawn="1"/>
        </p:nvSpPr>
        <p:spPr>
          <a:xfrm>
            <a:off x="4542342" y="4614590"/>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46" name="Rechteck: abgerundete Ecken 57">
            <a:extLst>
              <a:ext uri="{FF2B5EF4-FFF2-40B4-BE49-F238E27FC236}">
                <a16:creationId xmlns:a16="http://schemas.microsoft.com/office/drawing/2014/main" id="{E6B697AB-A001-094F-53D9-AF253DDCD48F}"/>
              </a:ext>
            </a:extLst>
          </p:cNvPr>
          <p:cNvSpPr/>
          <p:nvPr userDrawn="1"/>
        </p:nvSpPr>
        <p:spPr>
          <a:xfrm>
            <a:off x="4906371" y="4132378"/>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47" name="Textplatzhalter 46">
            <a:extLst>
              <a:ext uri="{FF2B5EF4-FFF2-40B4-BE49-F238E27FC236}">
                <a16:creationId xmlns:a16="http://schemas.microsoft.com/office/drawing/2014/main" id="{83C09EEF-8175-7BBD-DDF3-5ABA2DC1A3BB}"/>
              </a:ext>
            </a:extLst>
          </p:cNvPr>
          <p:cNvSpPr>
            <a:spLocks noGrp="1"/>
          </p:cNvSpPr>
          <p:nvPr>
            <p:ph type="body" sz="quarter" idx="64" hasCustomPrompt="1"/>
          </p:nvPr>
        </p:nvSpPr>
        <p:spPr>
          <a:xfrm>
            <a:off x="348522" y="4647682"/>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49" name="Textplatzhalter 46">
            <a:extLst>
              <a:ext uri="{FF2B5EF4-FFF2-40B4-BE49-F238E27FC236}">
                <a16:creationId xmlns:a16="http://schemas.microsoft.com/office/drawing/2014/main" id="{277D9D2A-CBF3-21C2-C216-C5DFAA6AFCD4}"/>
              </a:ext>
            </a:extLst>
          </p:cNvPr>
          <p:cNvSpPr>
            <a:spLocks noGrp="1"/>
          </p:cNvSpPr>
          <p:nvPr>
            <p:ph type="body" sz="quarter" idx="65" hasCustomPrompt="1"/>
          </p:nvPr>
        </p:nvSpPr>
        <p:spPr>
          <a:xfrm>
            <a:off x="2453959" y="4652965"/>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50" name="Textplatzhalter 46">
            <a:extLst>
              <a:ext uri="{FF2B5EF4-FFF2-40B4-BE49-F238E27FC236}">
                <a16:creationId xmlns:a16="http://schemas.microsoft.com/office/drawing/2014/main" id="{D85505C1-FCF1-8A74-DF7D-97A525779591}"/>
              </a:ext>
            </a:extLst>
          </p:cNvPr>
          <p:cNvSpPr>
            <a:spLocks noGrp="1"/>
          </p:cNvSpPr>
          <p:nvPr>
            <p:ph type="body" sz="quarter" idx="66" hasCustomPrompt="1"/>
          </p:nvPr>
        </p:nvSpPr>
        <p:spPr>
          <a:xfrm>
            <a:off x="4562901" y="4641850"/>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51" name="Textplatzhalter 46">
            <a:extLst>
              <a:ext uri="{FF2B5EF4-FFF2-40B4-BE49-F238E27FC236}">
                <a16:creationId xmlns:a16="http://schemas.microsoft.com/office/drawing/2014/main" id="{CC0332DD-3606-C5A3-A409-804177D9EB21}"/>
              </a:ext>
            </a:extLst>
          </p:cNvPr>
          <p:cNvSpPr>
            <a:spLocks noGrp="1"/>
          </p:cNvSpPr>
          <p:nvPr>
            <p:ph type="body" sz="quarter" idx="67" hasCustomPrompt="1"/>
          </p:nvPr>
        </p:nvSpPr>
        <p:spPr>
          <a:xfrm>
            <a:off x="4942254" y="4155201"/>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52" name="Textplatzhalter 46">
            <a:extLst>
              <a:ext uri="{FF2B5EF4-FFF2-40B4-BE49-F238E27FC236}">
                <a16:creationId xmlns:a16="http://schemas.microsoft.com/office/drawing/2014/main" id="{9315E25E-EF30-A5DA-84F8-77E9CCAB5A83}"/>
              </a:ext>
            </a:extLst>
          </p:cNvPr>
          <p:cNvSpPr>
            <a:spLocks noGrp="1"/>
          </p:cNvSpPr>
          <p:nvPr>
            <p:ph type="body" sz="quarter" idx="68" hasCustomPrompt="1"/>
          </p:nvPr>
        </p:nvSpPr>
        <p:spPr>
          <a:xfrm>
            <a:off x="10752" y="5286915"/>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53" name="Rechteck: abgerundete Ecken 40">
            <a:extLst>
              <a:ext uri="{FF2B5EF4-FFF2-40B4-BE49-F238E27FC236}">
                <a16:creationId xmlns:a16="http://schemas.microsoft.com/office/drawing/2014/main" id="{5F80B780-A1AD-90E0-2C74-49E747A6E81D}"/>
              </a:ext>
            </a:extLst>
          </p:cNvPr>
          <p:cNvSpPr/>
          <p:nvPr userDrawn="1"/>
        </p:nvSpPr>
        <p:spPr>
          <a:xfrm>
            <a:off x="2752513" y="5250207"/>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54" name="Textplatzhalter 46">
            <a:extLst>
              <a:ext uri="{FF2B5EF4-FFF2-40B4-BE49-F238E27FC236}">
                <a16:creationId xmlns:a16="http://schemas.microsoft.com/office/drawing/2014/main" id="{5F776805-5145-A954-2566-89EA39A13268}"/>
              </a:ext>
            </a:extLst>
          </p:cNvPr>
          <p:cNvSpPr>
            <a:spLocks noGrp="1"/>
          </p:cNvSpPr>
          <p:nvPr>
            <p:ph type="body" sz="quarter" idx="69" hasCustomPrompt="1"/>
          </p:nvPr>
        </p:nvSpPr>
        <p:spPr>
          <a:xfrm>
            <a:off x="2752513" y="5285737"/>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55" name="Rechteck: abgerundete Ecken 86">
            <a:extLst>
              <a:ext uri="{FF2B5EF4-FFF2-40B4-BE49-F238E27FC236}">
                <a16:creationId xmlns:a16="http://schemas.microsoft.com/office/drawing/2014/main" id="{88159648-CC25-F7F5-5041-BAA22F7749A2}"/>
              </a:ext>
            </a:extLst>
          </p:cNvPr>
          <p:cNvSpPr/>
          <p:nvPr userDrawn="1"/>
        </p:nvSpPr>
        <p:spPr>
          <a:xfrm>
            <a:off x="370622" y="5255161"/>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56" name="Textplatzhalter 46">
            <a:extLst>
              <a:ext uri="{FF2B5EF4-FFF2-40B4-BE49-F238E27FC236}">
                <a16:creationId xmlns:a16="http://schemas.microsoft.com/office/drawing/2014/main" id="{5B719E8A-096F-A566-A488-D7C05F78DB8B}"/>
              </a:ext>
            </a:extLst>
          </p:cNvPr>
          <p:cNvSpPr>
            <a:spLocks noGrp="1"/>
          </p:cNvSpPr>
          <p:nvPr>
            <p:ph type="body" sz="quarter" idx="70" hasCustomPrompt="1"/>
          </p:nvPr>
        </p:nvSpPr>
        <p:spPr>
          <a:xfrm>
            <a:off x="370622" y="5292294"/>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57" name="Rechteck: abgerundete Ecken 57">
            <a:extLst>
              <a:ext uri="{FF2B5EF4-FFF2-40B4-BE49-F238E27FC236}">
                <a16:creationId xmlns:a16="http://schemas.microsoft.com/office/drawing/2014/main" id="{EA013D79-182A-0F96-F666-FE3701ED0D2F}"/>
              </a:ext>
            </a:extLst>
          </p:cNvPr>
          <p:cNvSpPr/>
          <p:nvPr userDrawn="1"/>
        </p:nvSpPr>
        <p:spPr>
          <a:xfrm>
            <a:off x="3275065" y="5227058"/>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59" name="Textplatzhalter 46">
            <a:extLst>
              <a:ext uri="{FF2B5EF4-FFF2-40B4-BE49-F238E27FC236}">
                <a16:creationId xmlns:a16="http://schemas.microsoft.com/office/drawing/2014/main" id="{C14C708C-84F5-32CF-6ABB-8268AA5A15B6}"/>
              </a:ext>
            </a:extLst>
          </p:cNvPr>
          <p:cNvSpPr>
            <a:spLocks noGrp="1"/>
          </p:cNvSpPr>
          <p:nvPr>
            <p:ph type="body" sz="quarter" idx="71" hasCustomPrompt="1"/>
          </p:nvPr>
        </p:nvSpPr>
        <p:spPr>
          <a:xfrm>
            <a:off x="3281514" y="5266569"/>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60" name="Rechteck: abgerundete Ecken 18">
            <a:extLst>
              <a:ext uri="{FF2B5EF4-FFF2-40B4-BE49-F238E27FC236}">
                <a16:creationId xmlns:a16="http://schemas.microsoft.com/office/drawing/2014/main" id="{1EE11340-1BDA-A814-5407-E10D0E53D435}"/>
              </a:ext>
            </a:extLst>
          </p:cNvPr>
          <p:cNvSpPr/>
          <p:nvPr userDrawn="1"/>
        </p:nvSpPr>
        <p:spPr>
          <a:xfrm>
            <a:off x="370622" y="5724083"/>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61" name="Rechteck: abgerundete Ecken 18">
            <a:extLst>
              <a:ext uri="{FF2B5EF4-FFF2-40B4-BE49-F238E27FC236}">
                <a16:creationId xmlns:a16="http://schemas.microsoft.com/office/drawing/2014/main" id="{39888A2C-3E7E-8F33-1CA9-ABE717CB7129}"/>
              </a:ext>
            </a:extLst>
          </p:cNvPr>
          <p:cNvSpPr/>
          <p:nvPr userDrawn="1"/>
        </p:nvSpPr>
        <p:spPr>
          <a:xfrm>
            <a:off x="2474651" y="5723916"/>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62" name="Rechteck: abgerundete Ecken 18">
            <a:extLst>
              <a:ext uri="{FF2B5EF4-FFF2-40B4-BE49-F238E27FC236}">
                <a16:creationId xmlns:a16="http://schemas.microsoft.com/office/drawing/2014/main" id="{DF562C5C-C05F-3E79-2EDC-8D5A651CEEBD}"/>
              </a:ext>
            </a:extLst>
          </p:cNvPr>
          <p:cNvSpPr/>
          <p:nvPr userDrawn="1"/>
        </p:nvSpPr>
        <p:spPr>
          <a:xfrm>
            <a:off x="4563033" y="5708509"/>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63" name="Rechteck: abgerundete Ecken 57">
            <a:extLst>
              <a:ext uri="{FF2B5EF4-FFF2-40B4-BE49-F238E27FC236}">
                <a16:creationId xmlns:a16="http://schemas.microsoft.com/office/drawing/2014/main" id="{8332F7A8-8D75-3225-3CD5-D8A9DA7C6F07}"/>
              </a:ext>
            </a:extLst>
          </p:cNvPr>
          <p:cNvSpPr/>
          <p:nvPr userDrawn="1"/>
        </p:nvSpPr>
        <p:spPr>
          <a:xfrm>
            <a:off x="4927062" y="522629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64" name="Textplatzhalter 46">
            <a:extLst>
              <a:ext uri="{FF2B5EF4-FFF2-40B4-BE49-F238E27FC236}">
                <a16:creationId xmlns:a16="http://schemas.microsoft.com/office/drawing/2014/main" id="{7F0E4B65-F5FD-FA2E-4A11-F3BF23AFFF87}"/>
              </a:ext>
            </a:extLst>
          </p:cNvPr>
          <p:cNvSpPr>
            <a:spLocks noGrp="1"/>
          </p:cNvSpPr>
          <p:nvPr>
            <p:ph type="body" sz="quarter" idx="72" hasCustomPrompt="1"/>
          </p:nvPr>
        </p:nvSpPr>
        <p:spPr>
          <a:xfrm>
            <a:off x="369213" y="5741601"/>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65" name="Textplatzhalter 46">
            <a:extLst>
              <a:ext uri="{FF2B5EF4-FFF2-40B4-BE49-F238E27FC236}">
                <a16:creationId xmlns:a16="http://schemas.microsoft.com/office/drawing/2014/main" id="{892BE5C7-5E63-ECC7-430A-02FBC9588245}"/>
              </a:ext>
            </a:extLst>
          </p:cNvPr>
          <p:cNvSpPr>
            <a:spLocks noGrp="1"/>
          </p:cNvSpPr>
          <p:nvPr>
            <p:ph type="body" sz="quarter" idx="73" hasCustomPrompt="1"/>
          </p:nvPr>
        </p:nvSpPr>
        <p:spPr>
          <a:xfrm>
            <a:off x="2474650" y="5746884"/>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66" name="Textplatzhalter 46">
            <a:extLst>
              <a:ext uri="{FF2B5EF4-FFF2-40B4-BE49-F238E27FC236}">
                <a16:creationId xmlns:a16="http://schemas.microsoft.com/office/drawing/2014/main" id="{C9788F05-1CA6-767F-E531-C232E77994C5}"/>
              </a:ext>
            </a:extLst>
          </p:cNvPr>
          <p:cNvSpPr>
            <a:spLocks noGrp="1"/>
          </p:cNvSpPr>
          <p:nvPr>
            <p:ph type="body" sz="quarter" idx="74" hasCustomPrompt="1"/>
          </p:nvPr>
        </p:nvSpPr>
        <p:spPr>
          <a:xfrm>
            <a:off x="4583592" y="5735769"/>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67" name="Textplatzhalter 46">
            <a:extLst>
              <a:ext uri="{FF2B5EF4-FFF2-40B4-BE49-F238E27FC236}">
                <a16:creationId xmlns:a16="http://schemas.microsoft.com/office/drawing/2014/main" id="{EE826BEC-9E4E-1B48-B64F-4A7707134114}"/>
              </a:ext>
            </a:extLst>
          </p:cNvPr>
          <p:cNvSpPr>
            <a:spLocks noGrp="1"/>
          </p:cNvSpPr>
          <p:nvPr>
            <p:ph type="body" sz="quarter" idx="75" hasCustomPrompt="1"/>
          </p:nvPr>
        </p:nvSpPr>
        <p:spPr>
          <a:xfrm>
            <a:off x="4962945" y="5249120"/>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68" name="Textplatzhalter 46">
            <a:extLst>
              <a:ext uri="{FF2B5EF4-FFF2-40B4-BE49-F238E27FC236}">
                <a16:creationId xmlns:a16="http://schemas.microsoft.com/office/drawing/2014/main" id="{2AAB18D1-ACC2-0C3F-206C-4DA3C01E9063}"/>
              </a:ext>
            </a:extLst>
          </p:cNvPr>
          <p:cNvSpPr>
            <a:spLocks noGrp="1"/>
          </p:cNvSpPr>
          <p:nvPr>
            <p:ph type="body" sz="quarter" idx="76" hasCustomPrompt="1"/>
          </p:nvPr>
        </p:nvSpPr>
        <p:spPr>
          <a:xfrm>
            <a:off x="10752" y="6363507"/>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69" name="Rechteck: abgerundete Ecken 40">
            <a:extLst>
              <a:ext uri="{FF2B5EF4-FFF2-40B4-BE49-F238E27FC236}">
                <a16:creationId xmlns:a16="http://schemas.microsoft.com/office/drawing/2014/main" id="{F07D17CF-A760-77CA-92BA-2ACADB716055}"/>
              </a:ext>
            </a:extLst>
          </p:cNvPr>
          <p:cNvSpPr/>
          <p:nvPr userDrawn="1"/>
        </p:nvSpPr>
        <p:spPr>
          <a:xfrm>
            <a:off x="2752513" y="6326799"/>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70" name="Textplatzhalter 46">
            <a:extLst>
              <a:ext uri="{FF2B5EF4-FFF2-40B4-BE49-F238E27FC236}">
                <a16:creationId xmlns:a16="http://schemas.microsoft.com/office/drawing/2014/main" id="{5793CC3A-B927-83FD-D1F3-911B16971972}"/>
              </a:ext>
            </a:extLst>
          </p:cNvPr>
          <p:cNvSpPr>
            <a:spLocks noGrp="1"/>
          </p:cNvSpPr>
          <p:nvPr>
            <p:ph type="body" sz="quarter" idx="77" hasCustomPrompt="1"/>
          </p:nvPr>
        </p:nvSpPr>
        <p:spPr>
          <a:xfrm>
            <a:off x="2752513" y="6362329"/>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71" name="Rechteck: abgerundete Ecken 86">
            <a:extLst>
              <a:ext uri="{FF2B5EF4-FFF2-40B4-BE49-F238E27FC236}">
                <a16:creationId xmlns:a16="http://schemas.microsoft.com/office/drawing/2014/main" id="{0C94ABC7-1F5F-AB52-D835-86356AFF8CCA}"/>
              </a:ext>
            </a:extLst>
          </p:cNvPr>
          <p:cNvSpPr/>
          <p:nvPr userDrawn="1"/>
        </p:nvSpPr>
        <p:spPr>
          <a:xfrm>
            <a:off x="370622" y="6331753"/>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72" name="Textplatzhalter 46">
            <a:extLst>
              <a:ext uri="{FF2B5EF4-FFF2-40B4-BE49-F238E27FC236}">
                <a16:creationId xmlns:a16="http://schemas.microsoft.com/office/drawing/2014/main" id="{6F6DEB16-7A1F-4DF4-037F-D0EC531EF52E}"/>
              </a:ext>
            </a:extLst>
          </p:cNvPr>
          <p:cNvSpPr>
            <a:spLocks noGrp="1"/>
          </p:cNvSpPr>
          <p:nvPr>
            <p:ph type="body" sz="quarter" idx="78" hasCustomPrompt="1"/>
          </p:nvPr>
        </p:nvSpPr>
        <p:spPr>
          <a:xfrm>
            <a:off x="370622" y="6368886"/>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3" name="Rechteck: abgerundete Ecken 57">
            <a:extLst>
              <a:ext uri="{FF2B5EF4-FFF2-40B4-BE49-F238E27FC236}">
                <a16:creationId xmlns:a16="http://schemas.microsoft.com/office/drawing/2014/main" id="{1DE3BCE6-4C8C-E370-E76A-064BAB98CEA3}"/>
              </a:ext>
            </a:extLst>
          </p:cNvPr>
          <p:cNvSpPr/>
          <p:nvPr userDrawn="1"/>
        </p:nvSpPr>
        <p:spPr>
          <a:xfrm>
            <a:off x="3275065" y="6303650"/>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75" name="Textplatzhalter 46">
            <a:extLst>
              <a:ext uri="{FF2B5EF4-FFF2-40B4-BE49-F238E27FC236}">
                <a16:creationId xmlns:a16="http://schemas.microsoft.com/office/drawing/2014/main" id="{D04BB481-8947-DF36-5C4E-01E40B763D2D}"/>
              </a:ext>
            </a:extLst>
          </p:cNvPr>
          <p:cNvSpPr>
            <a:spLocks noGrp="1"/>
          </p:cNvSpPr>
          <p:nvPr>
            <p:ph type="body" sz="quarter" idx="79" hasCustomPrompt="1"/>
          </p:nvPr>
        </p:nvSpPr>
        <p:spPr>
          <a:xfrm>
            <a:off x="3281514" y="6343161"/>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76" name="Rechteck: abgerundete Ecken 18">
            <a:extLst>
              <a:ext uri="{FF2B5EF4-FFF2-40B4-BE49-F238E27FC236}">
                <a16:creationId xmlns:a16="http://schemas.microsoft.com/office/drawing/2014/main" id="{7693493D-8CA6-3202-5D02-00B754E7A7F7}"/>
              </a:ext>
            </a:extLst>
          </p:cNvPr>
          <p:cNvSpPr/>
          <p:nvPr userDrawn="1"/>
        </p:nvSpPr>
        <p:spPr>
          <a:xfrm>
            <a:off x="370622" y="6800675"/>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77" name="Rechteck: abgerundete Ecken 18">
            <a:extLst>
              <a:ext uri="{FF2B5EF4-FFF2-40B4-BE49-F238E27FC236}">
                <a16:creationId xmlns:a16="http://schemas.microsoft.com/office/drawing/2014/main" id="{E02DF022-E88A-23E7-13B7-207211DE60C5}"/>
              </a:ext>
            </a:extLst>
          </p:cNvPr>
          <p:cNvSpPr/>
          <p:nvPr userDrawn="1"/>
        </p:nvSpPr>
        <p:spPr>
          <a:xfrm>
            <a:off x="2474651" y="6800508"/>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78" name="Rechteck: abgerundete Ecken 18">
            <a:extLst>
              <a:ext uri="{FF2B5EF4-FFF2-40B4-BE49-F238E27FC236}">
                <a16:creationId xmlns:a16="http://schemas.microsoft.com/office/drawing/2014/main" id="{669ED650-3416-EF96-7CA9-4040E632F3D3}"/>
              </a:ext>
            </a:extLst>
          </p:cNvPr>
          <p:cNvSpPr/>
          <p:nvPr userDrawn="1"/>
        </p:nvSpPr>
        <p:spPr>
          <a:xfrm>
            <a:off x="4563033" y="6785101"/>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79" name="Rechteck: abgerundete Ecken 57">
            <a:extLst>
              <a:ext uri="{FF2B5EF4-FFF2-40B4-BE49-F238E27FC236}">
                <a16:creationId xmlns:a16="http://schemas.microsoft.com/office/drawing/2014/main" id="{BCEB4708-7ECB-36D7-F262-96C341D90705}"/>
              </a:ext>
            </a:extLst>
          </p:cNvPr>
          <p:cNvSpPr/>
          <p:nvPr userDrawn="1"/>
        </p:nvSpPr>
        <p:spPr>
          <a:xfrm>
            <a:off x="4927062" y="6302889"/>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80" name="Textplatzhalter 46">
            <a:extLst>
              <a:ext uri="{FF2B5EF4-FFF2-40B4-BE49-F238E27FC236}">
                <a16:creationId xmlns:a16="http://schemas.microsoft.com/office/drawing/2014/main" id="{A85220FC-77C6-8439-0EC2-A4D3E0D36F87}"/>
              </a:ext>
            </a:extLst>
          </p:cNvPr>
          <p:cNvSpPr>
            <a:spLocks noGrp="1"/>
          </p:cNvSpPr>
          <p:nvPr>
            <p:ph type="body" sz="quarter" idx="80" hasCustomPrompt="1"/>
          </p:nvPr>
        </p:nvSpPr>
        <p:spPr>
          <a:xfrm>
            <a:off x="369213" y="6818193"/>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81" name="Textplatzhalter 46">
            <a:extLst>
              <a:ext uri="{FF2B5EF4-FFF2-40B4-BE49-F238E27FC236}">
                <a16:creationId xmlns:a16="http://schemas.microsoft.com/office/drawing/2014/main" id="{AF3BEEE9-1324-C183-F81D-E1FFCB78CE10}"/>
              </a:ext>
            </a:extLst>
          </p:cNvPr>
          <p:cNvSpPr>
            <a:spLocks noGrp="1"/>
          </p:cNvSpPr>
          <p:nvPr>
            <p:ph type="body" sz="quarter" idx="81" hasCustomPrompt="1"/>
          </p:nvPr>
        </p:nvSpPr>
        <p:spPr>
          <a:xfrm>
            <a:off x="2474650" y="6823476"/>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82" name="Textplatzhalter 46">
            <a:extLst>
              <a:ext uri="{FF2B5EF4-FFF2-40B4-BE49-F238E27FC236}">
                <a16:creationId xmlns:a16="http://schemas.microsoft.com/office/drawing/2014/main" id="{E3F939C7-3A91-25EE-22E0-0D9E70691536}"/>
              </a:ext>
            </a:extLst>
          </p:cNvPr>
          <p:cNvSpPr>
            <a:spLocks noGrp="1"/>
          </p:cNvSpPr>
          <p:nvPr>
            <p:ph type="body" sz="quarter" idx="82" hasCustomPrompt="1"/>
          </p:nvPr>
        </p:nvSpPr>
        <p:spPr>
          <a:xfrm>
            <a:off x="4583592" y="6812361"/>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83" name="Textplatzhalter 46">
            <a:extLst>
              <a:ext uri="{FF2B5EF4-FFF2-40B4-BE49-F238E27FC236}">
                <a16:creationId xmlns:a16="http://schemas.microsoft.com/office/drawing/2014/main" id="{48EAEC45-141A-310E-E949-E599FE1139C3}"/>
              </a:ext>
            </a:extLst>
          </p:cNvPr>
          <p:cNvSpPr>
            <a:spLocks noGrp="1"/>
          </p:cNvSpPr>
          <p:nvPr>
            <p:ph type="body" sz="quarter" idx="83" hasCustomPrompt="1"/>
          </p:nvPr>
        </p:nvSpPr>
        <p:spPr>
          <a:xfrm>
            <a:off x="4962945" y="6325712"/>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84" name="Textplatzhalter 46">
            <a:extLst>
              <a:ext uri="{FF2B5EF4-FFF2-40B4-BE49-F238E27FC236}">
                <a16:creationId xmlns:a16="http://schemas.microsoft.com/office/drawing/2014/main" id="{684EB1E3-C1B0-84C5-141C-43521B212306}"/>
              </a:ext>
            </a:extLst>
          </p:cNvPr>
          <p:cNvSpPr>
            <a:spLocks noGrp="1"/>
          </p:cNvSpPr>
          <p:nvPr>
            <p:ph type="body" sz="quarter" idx="84" hasCustomPrompt="1"/>
          </p:nvPr>
        </p:nvSpPr>
        <p:spPr>
          <a:xfrm>
            <a:off x="-11602" y="7482763"/>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85" name="Rechteck: abgerundete Ecken 40">
            <a:extLst>
              <a:ext uri="{FF2B5EF4-FFF2-40B4-BE49-F238E27FC236}">
                <a16:creationId xmlns:a16="http://schemas.microsoft.com/office/drawing/2014/main" id="{BA012342-A81E-8EC4-35E4-45B3500466D4}"/>
              </a:ext>
            </a:extLst>
          </p:cNvPr>
          <p:cNvSpPr/>
          <p:nvPr userDrawn="1"/>
        </p:nvSpPr>
        <p:spPr>
          <a:xfrm>
            <a:off x="2730159" y="7446055"/>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86" name="Textplatzhalter 46">
            <a:extLst>
              <a:ext uri="{FF2B5EF4-FFF2-40B4-BE49-F238E27FC236}">
                <a16:creationId xmlns:a16="http://schemas.microsoft.com/office/drawing/2014/main" id="{54403E05-1758-3D09-A757-9205BA2CF021}"/>
              </a:ext>
            </a:extLst>
          </p:cNvPr>
          <p:cNvSpPr>
            <a:spLocks noGrp="1"/>
          </p:cNvSpPr>
          <p:nvPr>
            <p:ph type="body" sz="quarter" idx="85" hasCustomPrompt="1"/>
          </p:nvPr>
        </p:nvSpPr>
        <p:spPr>
          <a:xfrm>
            <a:off x="2730159" y="7481585"/>
            <a:ext cx="422680" cy="391547"/>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89" name="Rechteck: abgerundete Ecken 86">
            <a:extLst>
              <a:ext uri="{FF2B5EF4-FFF2-40B4-BE49-F238E27FC236}">
                <a16:creationId xmlns:a16="http://schemas.microsoft.com/office/drawing/2014/main" id="{E472C2FC-F59F-C1D5-F3B7-38AC093BBFAF}"/>
              </a:ext>
            </a:extLst>
          </p:cNvPr>
          <p:cNvSpPr/>
          <p:nvPr userDrawn="1"/>
        </p:nvSpPr>
        <p:spPr>
          <a:xfrm>
            <a:off x="348268" y="7451009"/>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90" name="Textplatzhalter 46">
            <a:extLst>
              <a:ext uri="{FF2B5EF4-FFF2-40B4-BE49-F238E27FC236}">
                <a16:creationId xmlns:a16="http://schemas.microsoft.com/office/drawing/2014/main" id="{107DEF84-E758-1F9B-AB8B-1B3BFA0DDD00}"/>
              </a:ext>
            </a:extLst>
          </p:cNvPr>
          <p:cNvSpPr>
            <a:spLocks noGrp="1"/>
          </p:cNvSpPr>
          <p:nvPr>
            <p:ph type="body" sz="quarter" idx="86" hasCustomPrompt="1"/>
          </p:nvPr>
        </p:nvSpPr>
        <p:spPr>
          <a:xfrm>
            <a:off x="348268" y="7488142"/>
            <a:ext cx="2282019" cy="391127"/>
          </a:xfrm>
          <a:ln>
            <a:noFill/>
          </a:ln>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91" name="Rechteck: abgerundete Ecken 57">
            <a:extLst>
              <a:ext uri="{FF2B5EF4-FFF2-40B4-BE49-F238E27FC236}">
                <a16:creationId xmlns:a16="http://schemas.microsoft.com/office/drawing/2014/main" id="{D2580921-3627-2D31-36A8-0A87128FB703}"/>
              </a:ext>
            </a:extLst>
          </p:cNvPr>
          <p:cNvSpPr/>
          <p:nvPr userDrawn="1"/>
        </p:nvSpPr>
        <p:spPr>
          <a:xfrm>
            <a:off x="3252711" y="742290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92" name="Textplatzhalter 46">
            <a:extLst>
              <a:ext uri="{FF2B5EF4-FFF2-40B4-BE49-F238E27FC236}">
                <a16:creationId xmlns:a16="http://schemas.microsoft.com/office/drawing/2014/main" id="{EE2010B2-041A-2D37-AD66-3D72CFD5B508}"/>
              </a:ext>
            </a:extLst>
          </p:cNvPr>
          <p:cNvSpPr>
            <a:spLocks noGrp="1"/>
          </p:cNvSpPr>
          <p:nvPr>
            <p:ph type="body" sz="quarter" idx="87" hasCustomPrompt="1"/>
          </p:nvPr>
        </p:nvSpPr>
        <p:spPr>
          <a:xfrm>
            <a:off x="3259160" y="7462417"/>
            <a:ext cx="1554014"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94" name="Rechteck: abgerundete Ecken 18">
            <a:extLst>
              <a:ext uri="{FF2B5EF4-FFF2-40B4-BE49-F238E27FC236}">
                <a16:creationId xmlns:a16="http://schemas.microsoft.com/office/drawing/2014/main" id="{C819F6BC-BB14-0871-43D3-F55291037D5A}"/>
              </a:ext>
            </a:extLst>
          </p:cNvPr>
          <p:cNvSpPr/>
          <p:nvPr userDrawn="1"/>
        </p:nvSpPr>
        <p:spPr>
          <a:xfrm>
            <a:off x="348268" y="7919931"/>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95" name="Rechteck: abgerundete Ecken 18">
            <a:extLst>
              <a:ext uri="{FF2B5EF4-FFF2-40B4-BE49-F238E27FC236}">
                <a16:creationId xmlns:a16="http://schemas.microsoft.com/office/drawing/2014/main" id="{F841AE3E-F500-DBEC-4866-1149EF0C969E}"/>
              </a:ext>
            </a:extLst>
          </p:cNvPr>
          <p:cNvSpPr/>
          <p:nvPr userDrawn="1"/>
        </p:nvSpPr>
        <p:spPr>
          <a:xfrm>
            <a:off x="2452297" y="7919764"/>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96" name="Rechteck: abgerundete Ecken 18">
            <a:extLst>
              <a:ext uri="{FF2B5EF4-FFF2-40B4-BE49-F238E27FC236}">
                <a16:creationId xmlns:a16="http://schemas.microsoft.com/office/drawing/2014/main" id="{E685C0A5-2497-C60F-2B2D-55C217DA9C95}"/>
              </a:ext>
            </a:extLst>
          </p:cNvPr>
          <p:cNvSpPr/>
          <p:nvPr userDrawn="1"/>
        </p:nvSpPr>
        <p:spPr>
          <a:xfrm>
            <a:off x="4540679" y="7904357"/>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98" name="Rechteck: abgerundete Ecken 57">
            <a:extLst>
              <a:ext uri="{FF2B5EF4-FFF2-40B4-BE49-F238E27FC236}">
                <a16:creationId xmlns:a16="http://schemas.microsoft.com/office/drawing/2014/main" id="{B83F88B9-3B65-787C-BF26-F551FD35898D}"/>
              </a:ext>
            </a:extLst>
          </p:cNvPr>
          <p:cNvSpPr/>
          <p:nvPr userDrawn="1"/>
        </p:nvSpPr>
        <p:spPr>
          <a:xfrm>
            <a:off x="4904708" y="7422145"/>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99" name="Textplatzhalter 46">
            <a:extLst>
              <a:ext uri="{FF2B5EF4-FFF2-40B4-BE49-F238E27FC236}">
                <a16:creationId xmlns:a16="http://schemas.microsoft.com/office/drawing/2014/main" id="{7F17452C-DBD9-A4C2-A33A-8A8975F63F86}"/>
              </a:ext>
            </a:extLst>
          </p:cNvPr>
          <p:cNvSpPr>
            <a:spLocks noGrp="1"/>
          </p:cNvSpPr>
          <p:nvPr>
            <p:ph type="body" sz="quarter" idx="88" hasCustomPrompt="1"/>
          </p:nvPr>
        </p:nvSpPr>
        <p:spPr>
          <a:xfrm>
            <a:off x="346859" y="7937449"/>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152" name="Textplatzhalter 46">
            <a:extLst>
              <a:ext uri="{FF2B5EF4-FFF2-40B4-BE49-F238E27FC236}">
                <a16:creationId xmlns:a16="http://schemas.microsoft.com/office/drawing/2014/main" id="{4B89F053-BE8E-8C80-3554-7EB938F58610}"/>
              </a:ext>
            </a:extLst>
          </p:cNvPr>
          <p:cNvSpPr>
            <a:spLocks noGrp="1"/>
          </p:cNvSpPr>
          <p:nvPr>
            <p:ph type="body" sz="quarter" idx="89" hasCustomPrompt="1"/>
          </p:nvPr>
        </p:nvSpPr>
        <p:spPr>
          <a:xfrm>
            <a:off x="2452296" y="7942732"/>
            <a:ext cx="2054721"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167" name="Textplatzhalter 46">
            <a:extLst>
              <a:ext uri="{FF2B5EF4-FFF2-40B4-BE49-F238E27FC236}">
                <a16:creationId xmlns:a16="http://schemas.microsoft.com/office/drawing/2014/main" id="{3DA3F8DD-00D4-BC7E-4449-A35601B2F608}"/>
              </a:ext>
            </a:extLst>
          </p:cNvPr>
          <p:cNvSpPr>
            <a:spLocks noGrp="1"/>
          </p:cNvSpPr>
          <p:nvPr>
            <p:ph type="body" sz="quarter" idx="90" hasCustomPrompt="1"/>
          </p:nvPr>
        </p:nvSpPr>
        <p:spPr>
          <a:xfrm>
            <a:off x="4561238" y="7931617"/>
            <a:ext cx="1903934" cy="417996"/>
          </a:xfrm>
        </p:spPr>
        <p:txBody>
          <a:bodyPr>
            <a:noAutofit/>
          </a:bodyPr>
          <a:lstStyle>
            <a:lvl1pPr marL="0" indent="0">
              <a:buNone/>
              <a:defRPr lang="de-DE" sz="1200" b="0" i="0" kern="120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187" name="Textplatzhalter 46">
            <a:extLst>
              <a:ext uri="{FF2B5EF4-FFF2-40B4-BE49-F238E27FC236}">
                <a16:creationId xmlns:a16="http://schemas.microsoft.com/office/drawing/2014/main" id="{07EFF80D-E45C-EF0C-2813-0A2E84EE8357}"/>
              </a:ext>
            </a:extLst>
          </p:cNvPr>
          <p:cNvSpPr>
            <a:spLocks noGrp="1"/>
          </p:cNvSpPr>
          <p:nvPr>
            <p:ph type="body" sz="quarter" idx="91" hasCustomPrompt="1"/>
          </p:nvPr>
        </p:nvSpPr>
        <p:spPr>
          <a:xfrm>
            <a:off x="4940591" y="7444968"/>
            <a:ext cx="1524580" cy="410716"/>
          </a:xfrm>
        </p:spPr>
        <p:txBody>
          <a:bodyPr>
            <a:noAutofit/>
          </a:bodyPr>
          <a:lstStyle>
            <a:lvl1pPr marL="0" indent="0">
              <a:buNone/>
              <a:defRPr lang="de-DE" sz="1200" b="0" i="0" kern="1200" dirty="0">
                <a:solidFill>
                  <a:srgbClr val="404040"/>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cxnSp>
        <p:nvCxnSpPr>
          <p:cNvPr id="101" name="Gerade Verbindung 5">
            <a:extLst>
              <a:ext uri="{FF2B5EF4-FFF2-40B4-BE49-F238E27FC236}">
                <a16:creationId xmlns:a16="http://schemas.microsoft.com/office/drawing/2014/main" id="{40899299-FD8B-3DB8-F911-F59F7F2DE3FD}"/>
              </a:ext>
            </a:extLst>
          </p:cNvPr>
          <p:cNvCxnSpPr>
            <a:cxnSpLocks/>
          </p:cNvCxnSpPr>
          <p:nvPr userDrawn="1"/>
        </p:nvCxnSpPr>
        <p:spPr>
          <a:xfrm>
            <a:off x="2121178" y="661834"/>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67900124"/>
      </p:ext>
    </p:extLst>
  </p:cSld>
  <p:clrMapOvr>
    <a:masterClrMapping/>
  </p:clrMapOvr>
  <p:extLst>
    <p:ext uri="{DCECCB84-F9BA-43D5-87BE-67443E8EF086}">
      <p15:sldGuideLst xmlns:p15="http://schemas.microsoft.com/office/powerpoint/2012/main">
        <p15:guide id="1" orient="horz" pos="2880">
          <p15:clr>
            <a:srgbClr val="FBAE40"/>
          </p15:clr>
        </p15:guide>
        <p15:guide id="2" pos="37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pic>
        <p:nvPicPr>
          <p:cNvPr id="2" name="Grafik 1" descr="Ein Bild, das Kuppel, grün, Zubehör, Laser enthält.&#10;&#10;Automatisch generierte Beschreibung">
            <a:extLst>
              <a:ext uri="{FF2B5EF4-FFF2-40B4-BE49-F238E27FC236}">
                <a16:creationId xmlns:a16="http://schemas.microsoft.com/office/drawing/2014/main" id="{5B8783DD-5FBA-AC61-0B0A-FD92326153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3050"/>
            <a:ext cx="6858000" cy="192024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b="0" i="0">
                <a:latin typeface="Segoe UI" panose="020B0502040204020203" pitchFamily="34" charset="0"/>
                <a:cs typeface="Segoe UI" panose="020B0502040204020203" pitchFamily="34" charset="0"/>
              </a:defRPr>
            </a:lvl1pPr>
          </a:lstStyle>
          <a:p>
            <a:pPr lvl="0"/>
            <a:r>
              <a:rPr lang="en-AU" noProof="0" dirty="0"/>
              <a:t>Add text</a:t>
            </a:r>
          </a:p>
        </p:txBody>
      </p:sp>
      <p:sp>
        <p:nvSpPr>
          <p:cNvPr id="11" name="Rechteck 10">
            <a:extLst>
              <a:ext uri="{FF2B5EF4-FFF2-40B4-BE49-F238E27FC236}">
                <a16:creationId xmlns:a16="http://schemas.microsoft.com/office/drawing/2014/main" id="{B95D6C0A-C732-E9AC-6804-8391D18EB4DB}"/>
              </a:ext>
            </a:extLst>
          </p:cNvPr>
          <p:cNvSpPr/>
          <p:nvPr userDrawn="1"/>
        </p:nvSpPr>
        <p:spPr>
          <a:xfrm>
            <a:off x="1934817" y="312017"/>
            <a:ext cx="4409223" cy="1012741"/>
          </a:xfrm>
          <a:prstGeom prst="rect">
            <a:avLst/>
          </a:prstGeom>
          <a:solidFill>
            <a:schemeClr val="bg1">
              <a:alpha val="4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E7924FD-219F-16E4-415D-ADF0AD6C969D}"/>
              </a:ext>
            </a:extLst>
          </p:cNvPr>
          <p:cNvSpPr/>
          <p:nvPr userDrawn="1"/>
        </p:nvSpPr>
        <p:spPr>
          <a:xfrm>
            <a:off x="1917263" y="261494"/>
            <a:ext cx="4678018" cy="1539597"/>
          </a:xfrm>
          <a:prstGeom prst="rect">
            <a:avLst/>
          </a:prstGeom>
          <a:solidFill>
            <a:schemeClr val="tx1">
              <a:alpha val="50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62800" y="312017"/>
            <a:ext cx="4406400" cy="2062103"/>
          </a:xfrm>
          <a:prstGeom prst="rect">
            <a:avLst/>
          </a:prstGeom>
        </p:spPr>
        <p:txBody>
          <a:bodyPr wrap="square">
            <a:spAutoFit/>
          </a:bodyPr>
          <a:lstStyle/>
          <a:p>
            <a:pPr lvl="0">
              <a:defRPr/>
            </a:pPr>
            <a:r>
              <a:rPr lang="en-US" sz="1600" b="1" i="0" noProof="0" dirty="0">
                <a:solidFill>
                  <a:schemeClr val="bg1"/>
                </a:solidFill>
                <a:latin typeface="Segoe UI" panose="020B0502040204020203" pitchFamily="34" charset="0"/>
                <a:cs typeface="Segoe UI" panose="020B0502040204020203" pitchFamily="34" charset="0"/>
              </a:rPr>
              <a:t>INFORMATION ABOUT YOUR TEAM </a:t>
            </a:r>
          </a:p>
          <a:p>
            <a:pPr lvl="0">
              <a:defRPr/>
            </a:pPr>
            <a:endParaRPr lang="en-US" sz="1400" b="1" i="0" noProof="0" dirty="0">
              <a:solidFill>
                <a:schemeClr val="bg1"/>
              </a:solidFill>
              <a:latin typeface="Segoe UI" panose="020B0502040204020203" pitchFamily="34" charset="0"/>
              <a:cs typeface="Segoe UI" panose="020B0502040204020203" pitchFamily="34" charset="0"/>
            </a:endParaRPr>
          </a:p>
          <a:p>
            <a:pPr lvl="0">
              <a:defRPr/>
            </a:pPr>
            <a:r>
              <a:rPr lang="en-US" sz="1200" b="0" i="0" noProof="0" dirty="0">
                <a:solidFill>
                  <a:schemeClr val="bg1"/>
                </a:solidFill>
                <a:latin typeface="Segoe UI" panose="020B0502040204020203" pitchFamily="34" charset="0"/>
                <a:cs typeface="Segoe UI" panose="020B0502040204020203" pitchFamily="34" charset="0"/>
              </a:rPr>
              <a:t>Introduce yourselves and your team! Where do you come from? What skills do you bring with you? How do your skills complement each other? What motivates you to participate in this challenge?</a:t>
            </a: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132624" y="660163"/>
            <a:ext cx="4306065" cy="0"/>
          </a:xfrm>
          <a:prstGeom prst="line">
            <a:avLst/>
          </a:prstGeom>
          <a:ln>
            <a:solidFill>
              <a:srgbClr val="83E0FE"/>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93168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6107608" cy="1405641"/>
          </a:xfrm>
          <a:prstGeom prst="rect">
            <a:avLst/>
          </a:prstGeom>
          <a:noFill/>
        </p:spPr>
        <p:txBody>
          <a:bodyPr wrap="square" rtlCol="0">
            <a:spAutoFit/>
          </a:bodyPr>
          <a:lstStyle/>
          <a:p>
            <a:r>
              <a:rPr lang="de-DE" sz="4267" b="1" i="0" spc="800" dirty="0">
                <a:solidFill>
                  <a:srgbClr val="404040"/>
                </a:solidFill>
                <a:latin typeface="Segoe UI Semibold" panose="020B0502040204020203" pitchFamily="34" charset="0"/>
                <a:cs typeface="Segoe UI Semibold" panose="020B0502040204020203" pitchFamily="34" charset="0"/>
              </a:rPr>
              <a:t>#YOUR APPROACH</a:t>
            </a:r>
            <a:endParaRPr lang="de-DE" sz="4267" b="1" i="0" spc="800" dirty="0">
              <a:solidFill>
                <a:srgbClr val="404040"/>
              </a:solidFill>
              <a:effectLst/>
              <a:latin typeface="Segoe UI Semibold" panose="020B0502040204020203" pitchFamily="34" charset="0"/>
              <a:cs typeface="Segoe UI Semibold" panose="020B0502040204020203" pitchFamily="34" charset="0"/>
            </a:endParaRPr>
          </a:p>
        </p:txBody>
      </p:sp>
      <p:sp>
        <p:nvSpPr>
          <p:cNvPr id="9" name="Textplatzhalter 6">
            <a:extLst>
              <a:ext uri="{FF2B5EF4-FFF2-40B4-BE49-F238E27FC236}">
                <a16:creationId xmlns:a16="http://schemas.microsoft.com/office/drawing/2014/main" id="{37A6FA2C-EFF5-7649-BADE-A0A2356070F7}"/>
              </a:ext>
            </a:extLst>
          </p:cNvPr>
          <p:cNvSpPr>
            <a:spLocks noGrp="1"/>
          </p:cNvSpPr>
          <p:nvPr>
            <p:ph type="body" sz="quarter" idx="10" hasCustomPrompt="1"/>
          </p:nvPr>
        </p:nvSpPr>
        <p:spPr>
          <a:xfrm>
            <a:off x="223618" y="6572076"/>
            <a:ext cx="5363733" cy="731280"/>
          </a:xfrm>
        </p:spPr>
        <p:txBody>
          <a:bodyPr>
            <a:normAutofit/>
          </a:bodyPr>
          <a:lstStyle>
            <a:lvl1pPr marL="0" indent="0">
              <a:buNone/>
              <a:defRPr sz="2667" b="0" i="0">
                <a:solidFill>
                  <a:srgbClr val="26A3B9"/>
                </a:solidFill>
                <a:latin typeface="Segoe UI" panose="020B0502040204020203" pitchFamily="34" charset="0"/>
                <a:cs typeface="Segoe UI" panose="020B0502040204020203" pitchFamily="34" charset="0"/>
              </a:defRPr>
            </a:lvl1pPr>
          </a:lstStyle>
          <a:p>
            <a:pPr lvl="0"/>
            <a:r>
              <a:rPr lang="en-AU" noProof="0" dirty="0"/>
              <a:t>Please add the title of your approach here.</a:t>
            </a:r>
          </a:p>
        </p:txBody>
      </p:sp>
      <p:pic>
        <p:nvPicPr>
          <p:cNvPr id="10" name="Grafik 9" descr="Ein Bild, das Laser, Kuppel enthält.&#10;&#10;Automatisch generierte Beschreibung">
            <a:extLst>
              <a:ext uri="{FF2B5EF4-FFF2-40B4-BE49-F238E27FC236}">
                <a16:creationId xmlns:a16="http://schemas.microsoft.com/office/drawing/2014/main" id="{16EFAD33-24BE-4896-22EC-4D02145261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2508504"/>
          </a:xfrm>
          <a:prstGeom prst="rect">
            <a:avLst/>
          </a:prstGeom>
        </p:spPr>
      </p:pic>
      <p:sp>
        <p:nvSpPr>
          <p:cNvPr id="7" name="Rechteck 6">
            <a:extLst>
              <a:ext uri="{FF2B5EF4-FFF2-40B4-BE49-F238E27FC236}">
                <a16:creationId xmlns:a16="http://schemas.microsoft.com/office/drawing/2014/main" id="{D323ADA9-D18D-10A7-2C4E-2FFA04717C27}"/>
              </a:ext>
            </a:extLst>
          </p:cNvPr>
          <p:cNvSpPr/>
          <p:nvPr userDrawn="1"/>
        </p:nvSpPr>
        <p:spPr>
          <a:xfrm>
            <a:off x="0" y="-13786"/>
            <a:ext cx="6858000" cy="2515686"/>
          </a:xfrm>
          <a:prstGeom prst="rect">
            <a:avLst/>
          </a:prstGeom>
          <a:solidFill>
            <a:schemeClr val="tx1">
              <a:alpha val="50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2457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389762" y="8533604"/>
            <a:ext cx="17267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Segoe UI" panose="020B0502040204020203" pitchFamily="34" charset="0"/>
                <a:ea typeface="+mn-ea"/>
                <a:cs typeface="Segoe UI" panose="020B0502040204020203" pitchFamily="34" charset="0"/>
              </a:rPr>
              <a:t>AI &amp; Data Science program</a:t>
            </a:r>
            <a:br>
              <a:rPr lang="de-DE" sz="1000" b="0" i="0" dirty="0">
                <a:latin typeface="Segoe UI" panose="020B0502040204020203" pitchFamily="34" charset="0"/>
                <a:cs typeface="Segoe UI" panose="020B0502040204020203" pitchFamily="34" charset="0"/>
              </a:rPr>
            </a:br>
            <a:r>
              <a:rPr lang="de-DE" sz="1000" b="0" i="0" dirty="0">
                <a:latin typeface="Segoe UI" panose="020B0502040204020203" pitchFamily="34" charset="0"/>
                <a:cs typeface="Segoe UI" panose="020B0502040204020203" pitchFamily="34" charset="0"/>
              </a:rPr>
              <a:t>Submission Template</a:t>
            </a:r>
          </a:p>
        </p:txBody>
      </p:sp>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70" r:id="rId3"/>
    <p:sldLayoutId id="2147483744" r:id="rId4"/>
    <p:sldLayoutId id="2147483771" r:id="rId5"/>
    <p:sldLayoutId id="2147483746" r:id="rId6"/>
    <p:sldLayoutId id="2147483747" r:id="rId7"/>
    <p:sldLayoutId id="2147483759" r:id="rId8"/>
    <p:sldLayoutId id="2147483756"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1CC8A-2423-BD71-2EC3-CB45F6AE94A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373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98A9DB-DED9-46CC-E95E-BDEDB0BBABB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1400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9FAF86-413D-7933-F197-BD1FB66F54C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5766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AF8C8B-B9BF-56AF-D116-762C79D65E0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10400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9F4EFB-4906-9174-54FC-22D9E965936B}"/>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01415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DE89E1-F94C-8276-5A49-7295D238571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68906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5AB28E-6C98-BA08-B437-922D89B65FB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1505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0B2DBD-F4C0-3211-EA82-67651365D73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51040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A7EC35-647D-2188-1812-9B19C3621DB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5681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13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60126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84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50656E4-49F9-22F6-BCC5-CA526F0F71F2}"/>
              </a:ext>
            </a:extLst>
          </p:cNvPr>
          <p:cNvSpPr>
            <a:spLocks noGrp="1"/>
          </p:cNvSpPr>
          <p:nvPr>
            <p:ph type="body" sz="quarter" idx="11"/>
          </p:nvPr>
        </p:nvSpPr>
        <p:spPr>
          <a:xfrm>
            <a:off x="225176" y="5995303"/>
            <a:ext cx="5363733" cy="731280"/>
          </a:xfrm>
        </p:spPr>
        <p:txBody>
          <a:bodyPr/>
          <a:lstStyle/>
          <a:p>
            <a:endParaRPr lang="de-DE"/>
          </a:p>
        </p:txBody>
      </p:sp>
    </p:spTree>
    <p:extLst>
      <p:ext uri="{BB962C8B-B14F-4D97-AF65-F5344CB8AC3E}">
        <p14:creationId xmlns:p14="http://schemas.microsoft.com/office/powerpoint/2010/main" val="368965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0E06A-2172-4B7F-73BF-78441A7D809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D8652A3-048C-10B6-CD14-C45E96A2C835}"/>
              </a:ext>
            </a:extLst>
          </p:cNvPr>
          <p:cNvSpPr>
            <a:spLocks noGrp="1"/>
          </p:cNvSpPr>
          <p:nvPr>
            <p:ph type="body" sz="quarter" idx="25"/>
          </p:nvPr>
        </p:nvSpPr>
        <p:spPr/>
        <p:txBody>
          <a:bodyPr/>
          <a:lstStyle/>
          <a:p>
            <a:endParaRPr lang="en-US"/>
          </a:p>
        </p:txBody>
      </p:sp>
      <p:sp>
        <p:nvSpPr>
          <p:cNvPr id="4" name="Text Placeholder 3">
            <a:extLst>
              <a:ext uri="{FF2B5EF4-FFF2-40B4-BE49-F238E27FC236}">
                <a16:creationId xmlns:a16="http://schemas.microsoft.com/office/drawing/2014/main" id="{689EB726-B2B4-6224-408C-646508791696}"/>
              </a:ext>
            </a:extLst>
          </p:cNvPr>
          <p:cNvSpPr>
            <a:spLocks noGrp="1"/>
          </p:cNvSpPr>
          <p:nvPr>
            <p:ph type="body" sz="quarter" idx="32"/>
          </p:nvPr>
        </p:nvSpPr>
        <p:spPr/>
        <p:txBody>
          <a:bodyPr/>
          <a:lstStyle/>
          <a:p>
            <a:endParaRPr lang="en-US"/>
          </a:p>
        </p:txBody>
      </p:sp>
      <p:sp>
        <p:nvSpPr>
          <p:cNvPr id="5" name="Text Placeholder 4">
            <a:extLst>
              <a:ext uri="{FF2B5EF4-FFF2-40B4-BE49-F238E27FC236}">
                <a16:creationId xmlns:a16="http://schemas.microsoft.com/office/drawing/2014/main" id="{9092E983-702F-0072-B2BA-B0725E716512}"/>
              </a:ext>
            </a:extLst>
          </p:cNvPr>
          <p:cNvSpPr>
            <a:spLocks noGrp="1"/>
          </p:cNvSpPr>
          <p:nvPr>
            <p:ph type="body" sz="quarter" idx="39"/>
          </p:nvPr>
        </p:nvSpPr>
        <p:spPr/>
        <p:txBody>
          <a:bodyPr/>
          <a:lstStyle/>
          <a:p>
            <a:endParaRPr lang="en-US"/>
          </a:p>
        </p:txBody>
      </p:sp>
      <p:sp>
        <p:nvSpPr>
          <p:cNvPr id="6" name="Text Placeholder 5">
            <a:extLst>
              <a:ext uri="{FF2B5EF4-FFF2-40B4-BE49-F238E27FC236}">
                <a16:creationId xmlns:a16="http://schemas.microsoft.com/office/drawing/2014/main" id="{F6C7BFCA-369E-92B7-C8D2-E6BA7B2A420A}"/>
              </a:ext>
            </a:extLst>
          </p:cNvPr>
          <p:cNvSpPr>
            <a:spLocks noGrp="1"/>
          </p:cNvSpPr>
          <p:nvPr>
            <p:ph type="body" sz="quarter" idx="40"/>
          </p:nvPr>
        </p:nvSpPr>
        <p:spPr/>
        <p:txBody>
          <a:bodyPr/>
          <a:lstStyle/>
          <a:p>
            <a:endParaRPr lang="en-US"/>
          </a:p>
        </p:txBody>
      </p:sp>
      <p:sp>
        <p:nvSpPr>
          <p:cNvPr id="7" name="Text Placeholder 6">
            <a:extLst>
              <a:ext uri="{FF2B5EF4-FFF2-40B4-BE49-F238E27FC236}">
                <a16:creationId xmlns:a16="http://schemas.microsoft.com/office/drawing/2014/main" id="{60A69CB8-42E3-DF22-1010-36B94BD20035}"/>
              </a:ext>
            </a:extLst>
          </p:cNvPr>
          <p:cNvSpPr>
            <a:spLocks noGrp="1"/>
          </p:cNvSpPr>
          <p:nvPr>
            <p:ph type="body" sz="quarter" idx="41"/>
          </p:nvPr>
        </p:nvSpPr>
        <p:spPr/>
        <p:txBody>
          <a:bodyPr/>
          <a:lstStyle/>
          <a:p>
            <a:endParaRPr lang="en-US"/>
          </a:p>
        </p:txBody>
      </p:sp>
      <p:sp>
        <p:nvSpPr>
          <p:cNvPr id="8" name="Text Placeholder 7">
            <a:extLst>
              <a:ext uri="{FF2B5EF4-FFF2-40B4-BE49-F238E27FC236}">
                <a16:creationId xmlns:a16="http://schemas.microsoft.com/office/drawing/2014/main" id="{23E867F4-DB06-D004-8B79-B7AEDE13638F}"/>
              </a:ext>
            </a:extLst>
          </p:cNvPr>
          <p:cNvSpPr>
            <a:spLocks noGrp="1"/>
          </p:cNvSpPr>
          <p:nvPr>
            <p:ph type="body" sz="quarter" idx="45"/>
          </p:nvPr>
        </p:nvSpPr>
        <p:spPr/>
        <p:txBody>
          <a:bodyPr/>
          <a:lstStyle/>
          <a:p>
            <a:endParaRPr lang="en-US" dirty="0"/>
          </a:p>
        </p:txBody>
      </p:sp>
      <p:sp>
        <p:nvSpPr>
          <p:cNvPr id="9" name="Text Placeholder 8">
            <a:extLst>
              <a:ext uri="{FF2B5EF4-FFF2-40B4-BE49-F238E27FC236}">
                <a16:creationId xmlns:a16="http://schemas.microsoft.com/office/drawing/2014/main" id="{B732AA99-A390-3A41-4B93-119BC472DF4F}"/>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49319830-E91E-69D2-370A-40A3976FD4FC}"/>
              </a:ext>
            </a:extLst>
          </p:cNvPr>
          <p:cNvSpPr>
            <a:spLocks noGrp="1"/>
          </p:cNvSpPr>
          <p:nvPr>
            <p:ph type="body" sz="quarter" idx="51"/>
          </p:nvPr>
        </p:nvSpPr>
        <p:spPr/>
        <p:txBody>
          <a:bodyPr/>
          <a:lstStyle/>
          <a:p>
            <a:endParaRPr lang="en-US"/>
          </a:p>
        </p:txBody>
      </p:sp>
      <p:sp>
        <p:nvSpPr>
          <p:cNvPr id="11" name="Text Placeholder 10">
            <a:extLst>
              <a:ext uri="{FF2B5EF4-FFF2-40B4-BE49-F238E27FC236}">
                <a16:creationId xmlns:a16="http://schemas.microsoft.com/office/drawing/2014/main" id="{1905E555-881F-0978-365B-D280F67CAB7D}"/>
              </a:ext>
            </a:extLst>
          </p:cNvPr>
          <p:cNvSpPr>
            <a:spLocks noGrp="1"/>
          </p:cNvSpPr>
          <p:nvPr>
            <p:ph type="body" sz="quarter" idx="52"/>
          </p:nvPr>
        </p:nvSpPr>
        <p:spPr/>
        <p:txBody>
          <a:bodyPr/>
          <a:lstStyle/>
          <a:p>
            <a:endParaRPr lang="en-US"/>
          </a:p>
        </p:txBody>
      </p:sp>
      <p:sp>
        <p:nvSpPr>
          <p:cNvPr id="12" name="Text Placeholder 11">
            <a:extLst>
              <a:ext uri="{FF2B5EF4-FFF2-40B4-BE49-F238E27FC236}">
                <a16:creationId xmlns:a16="http://schemas.microsoft.com/office/drawing/2014/main" id="{EB82B000-8FBD-0431-3800-0B83428776A1}"/>
              </a:ext>
            </a:extLst>
          </p:cNvPr>
          <p:cNvSpPr>
            <a:spLocks noGrp="1"/>
          </p:cNvSpPr>
          <p:nvPr>
            <p:ph type="body" sz="quarter" idx="53"/>
          </p:nvPr>
        </p:nvSpPr>
        <p:spPr/>
        <p:txBody>
          <a:bodyPr/>
          <a:lstStyle/>
          <a:p>
            <a:endParaRPr lang="en-US"/>
          </a:p>
        </p:txBody>
      </p:sp>
      <p:sp>
        <p:nvSpPr>
          <p:cNvPr id="13" name="Text Placeholder 12">
            <a:extLst>
              <a:ext uri="{FF2B5EF4-FFF2-40B4-BE49-F238E27FC236}">
                <a16:creationId xmlns:a16="http://schemas.microsoft.com/office/drawing/2014/main" id="{9E513EAB-815C-2A3B-0CCC-4578123D9C5B}"/>
              </a:ext>
            </a:extLst>
          </p:cNvPr>
          <p:cNvSpPr>
            <a:spLocks noGrp="1"/>
          </p:cNvSpPr>
          <p:nvPr>
            <p:ph type="body" sz="quarter" idx="54"/>
          </p:nvPr>
        </p:nvSpPr>
        <p:spPr/>
        <p:txBody>
          <a:bodyPr/>
          <a:lstStyle/>
          <a:p>
            <a:endParaRPr lang="en-US"/>
          </a:p>
        </p:txBody>
      </p:sp>
      <p:sp>
        <p:nvSpPr>
          <p:cNvPr id="14" name="Text Placeholder 13">
            <a:extLst>
              <a:ext uri="{FF2B5EF4-FFF2-40B4-BE49-F238E27FC236}">
                <a16:creationId xmlns:a16="http://schemas.microsoft.com/office/drawing/2014/main" id="{69648DDF-DE85-C251-29B2-D912D96FCA16}"/>
              </a:ext>
            </a:extLst>
          </p:cNvPr>
          <p:cNvSpPr>
            <a:spLocks noGrp="1"/>
          </p:cNvSpPr>
          <p:nvPr>
            <p:ph type="body" sz="quarter" idx="55"/>
          </p:nvPr>
        </p:nvSpPr>
        <p:spPr/>
        <p:txBody>
          <a:bodyPr/>
          <a:lstStyle/>
          <a:p>
            <a:endParaRPr lang="en-US"/>
          </a:p>
        </p:txBody>
      </p:sp>
      <p:sp>
        <p:nvSpPr>
          <p:cNvPr id="15" name="Text Placeholder 14">
            <a:extLst>
              <a:ext uri="{FF2B5EF4-FFF2-40B4-BE49-F238E27FC236}">
                <a16:creationId xmlns:a16="http://schemas.microsoft.com/office/drawing/2014/main" id="{029E5E3B-4609-4C16-2EC7-BAF0B5AC8786}"/>
              </a:ext>
            </a:extLst>
          </p:cNvPr>
          <p:cNvSpPr>
            <a:spLocks noGrp="1"/>
          </p:cNvSpPr>
          <p:nvPr>
            <p:ph type="body" sz="quarter" idx="56"/>
          </p:nvPr>
        </p:nvSpPr>
        <p:spPr/>
        <p:txBody>
          <a:bodyPr/>
          <a:lstStyle/>
          <a:p>
            <a:endParaRPr lang="en-US"/>
          </a:p>
        </p:txBody>
      </p:sp>
      <p:sp>
        <p:nvSpPr>
          <p:cNvPr id="16" name="Text Placeholder 15">
            <a:extLst>
              <a:ext uri="{FF2B5EF4-FFF2-40B4-BE49-F238E27FC236}">
                <a16:creationId xmlns:a16="http://schemas.microsoft.com/office/drawing/2014/main" id="{32919C78-5722-AE0E-5D17-D3E4E420A92F}"/>
              </a:ext>
            </a:extLst>
          </p:cNvPr>
          <p:cNvSpPr>
            <a:spLocks noGrp="1"/>
          </p:cNvSpPr>
          <p:nvPr>
            <p:ph type="body" sz="quarter" idx="57"/>
          </p:nvPr>
        </p:nvSpPr>
        <p:spPr/>
        <p:txBody>
          <a:bodyPr/>
          <a:lstStyle/>
          <a:p>
            <a:endParaRPr lang="en-US"/>
          </a:p>
        </p:txBody>
      </p:sp>
      <p:sp>
        <p:nvSpPr>
          <p:cNvPr id="17" name="Text Placeholder 16">
            <a:extLst>
              <a:ext uri="{FF2B5EF4-FFF2-40B4-BE49-F238E27FC236}">
                <a16:creationId xmlns:a16="http://schemas.microsoft.com/office/drawing/2014/main" id="{F9EEDBD9-6497-4950-C4A3-8D27AD868DDF}"/>
              </a:ext>
            </a:extLst>
          </p:cNvPr>
          <p:cNvSpPr>
            <a:spLocks noGrp="1"/>
          </p:cNvSpPr>
          <p:nvPr>
            <p:ph type="body" sz="quarter" idx="58"/>
          </p:nvPr>
        </p:nvSpPr>
        <p:spPr/>
        <p:txBody>
          <a:bodyPr/>
          <a:lstStyle/>
          <a:p>
            <a:endParaRPr lang="en-US"/>
          </a:p>
        </p:txBody>
      </p:sp>
      <p:sp>
        <p:nvSpPr>
          <p:cNvPr id="18" name="Text Placeholder 17">
            <a:extLst>
              <a:ext uri="{FF2B5EF4-FFF2-40B4-BE49-F238E27FC236}">
                <a16:creationId xmlns:a16="http://schemas.microsoft.com/office/drawing/2014/main" id="{1B671BBF-F067-44BE-2CE0-331139B6F679}"/>
              </a:ext>
            </a:extLst>
          </p:cNvPr>
          <p:cNvSpPr>
            <a:spLocks noGrp="1"/>
          </p:cNvSpPr>
          <p:nvPr>
            <p:ph type="body" sz="quarter" idx="59"/>
          </p:nvPr>
        </p:nvSpPr>
        <p:spPr/>
        <p:txBody>
          <a:bodyPr/>
          <a:lstStyle/>
          <a:p>
            <a:endParaRPr lang="en-US"/>
          </a:p>
        </p:txBody>
      </p:sp>
      <p:sp>
        <p:nvSpPr>
          <p:cNvPr id="19" name="Text Placeholder 18">
            <a:extLst>
              <a:ext uri="{FF2B5EF4-FFF2-40B4-BE49-F238E27FC236}">
                <a16:creationId xmlns:a16="http://schemas.microsoft.com/office/drawing/2014/main" id="{E1A52B5B-DDF5-0708-4E42-4A55008D3B8F}"/>
              </a:ext>
            </a:extLst>
          </p:cNvPr>
          <p:cNvSpPr>
            <a:spLocks noGrp="1"/>
          </p:cNvSpPr>
          <p:nvPr>
            <p:ph type="body" sz="quarter" idx="60"/>
          </p:nvPr>
        </p:nvSpPr>
        <p:spPr/>
        <p:txBody>
          <a:bodyPr/>
          <a:lstStyle/>
          <a:p>
            <a:endParaRPr lang="en-US"/>
          </a:p>
        </p:txBody>
      </p:sp>
      <p:sp>
        <p:nvSpPr>
          <p:cNvPr id="20" name="Text Placeholder 19">
            <a:extLst>
              <a:ext uri="{FF2B5EF4-FFF2-40B4-BE49-F238E27FC236}">
                <a16:creationId xmlns:a16="http://schemas.microsoft.com/office/drawing/2014/main" id="{850D35C4-ECF4-6B1F-AE5C-C39087ADC57C}"/>
              </a:ext>
            </a:extLst>
          </p:cNvPr>
          <p:cNvSpPr>
            <a:spLocks noGrp="1"/>
          </p:cNvSpPr>
          <p:nvPr>
            <p:ph type="body" sz="quarter" idx="61"/>
          </p:nvPr>
        </p:nvSpPr>
        <p:spPr/>
        <p:txBody>
          <a:bodyPr/>
          <a:lstStyle/>
          <a:p>
            <a:endParaRPr lang="en-US"/>
          </a:p>
        </p:txBody>
      </p:sp>
      <p:sp>
        <p:nvSpPr>
          <p:cNvPr id="21" name="Text Placeholder 20">
            <a:extLst>
              <a:ext uri="{FF2B5EF4-FFF2-40B4-BE49-F238E27FC236}">
                <a16:creationId xmlns:a16="http://schemas.microsoft.com/office/drawing/2014/main" id="{5893404B-F45C-2A99-FDA8-7203688C70D7}"/>
              </a:ext>
            </a:extLst>
          </p:cNvPr>
          <p:cNvSpPr>
            <a:spLocks noGrp="1"/>
          </p:cNvSpPr>
          <p:nvPr>
            <p:ph type="body" sz="quarter" idx="62"/>
          </p:nvPr>
        </p:nvSpPr>
        <p:spPr/>
        <p:txBody>
          <a:bodyPr/>
          <a:lstStyle/>
          <a:p>
            <a:endParaRPr lang="en-US"/>
          </a:p>
        </p:txBody>
      </p:sp>
      <p:sp>
        <p:nvSpPr>
          <p:cNvPr id="22" name="Text Placeholder 21">
            <a:extLst>
              <a:ext uri="{FF2B5EF4-FFF2-40B4-BE49-F238E27FC236}">
                <a16:creationId xmlns:a16="http://schemas.microsoft.com/office/drawing/2014/main" id="{529EE4FB-EEC5-0683-D71B-21042AEBBBBD}"/>
              </a:ext>
            </a:extLst>
          </p:cNvPr>
          <p:cNvSpPr>
            <a:spLocks noGrp="1"/>
          </p:cNvSpPr>
          <p:nvPr>
            <p:ph type="body" sz="quarter" idx="63"/>
          </p:nvPr>
        </p:nvSpPr>
        <p:spPr/>
        <p:txBody>
          <a:bodyPr/>
          <a:lstStyle/>
          <a:p>
            <a:endParaRPr lang="en-US"/>
          </a:p>
        </p:txBody>
      </p:sp>
      <p:sp>
        <p:nvSpPr>
          <p:cNvPr id="23" name="Text Placeholder 22">
            <a:extLst>
              <a:ext uri="{FF2B5EF4-FFF2-40B4-BE49-F238E27FC236}">
                <a16:creationId xmlns:a16="http://schemas.microsoft.com/office/drawing/2014/main" id="{97D83B0F-006D-A34E-6714-8503AE2A1A70}"/>
              </a:ext>
            </a:extLst>
          </p:cNvPr>
          <p:cNvSpPr>
            <a:spLocks noGrp="1"/>
          </p:cNvSpPr>
          <p:nvPr>
            <p:ph type="body" sz="quarter" idx="64"/>
          </p:nvPr>
        </p:nvSpPr>
        <p:spPr/>
        <p:txBody>
          <a:bodyPr/>
          <a:lstStyle/>
          <a:p>
            <a:endParaRPr lang="en-US"/>
          </a:p>
        </p:txBody>
      </p:sp>
      <p:sp>
        <p:nvSpPr>
          <p:cNvPr id="24" name="Text Placeholder 23">
            <a:extLst>
              <a:ext uri="{FF2B5EF4-FFF2-40B4-BE49-F238E27FC236}">
                <a16:creationId xmlns:a16="http://schemas.microsoft.com/office/drawing/2014/main" id="{E5D5B81A-1215-21FD-7825-7596C5862F2E}"/>
              </a:ext>
            </a:extLst>
          </p:cNvPr>
          <p:cNvSpPr>
            <a:spLocks noGrp="1"/>
          </p:cNvSpPr>
          <p:nvPr>
            <p:ph type="body" sz="quarter" idx="65"/>
          </p:nvPr>
        </p:nvSpPr>
        <p:spPr/>
        <p:txBody>
          <a:bodyPr/>
          <a:lstStyle/>
          <a:p>
            <a:endParaRPr lang="en-US"/>
          </a:p>
        </p:txBody>
      </p:sp>
      <p:sp>
        <p:nvSpPr>
          <p:cNvPr id="25" name="Text Placeholder 24">
            <a:extLst>
              <a:ext uri="{FF2B5EF4-FFF2-40B4-BE49-F238E27FC236}">
                <a16:creationId xmlns:a16="http://schemas.microsoft.com/office/drawing/2014/main" id="{11F7B1D4-F768-FD42-7438-0A8BFD6BC599}"/>
              </a:ext>
            </a:extLst>
          </p:cNvPr>
          <p:cNvSpPr>
            <a:spLocks noGrp="1"/>
          </p:cNvSpPr>
          <p:nvPr>
            <p:ph type="body" sz="quarter" idx="66"/>
          </p:nvPr>
        </p:nvSpPr>
        <p:spPr/>
        <p:txBody>
          <a:bodyPr/>
          <a:lstStyle/>
          <a:p>
            <a:endParaRPr lang="en-US"/>
          </a:p>
        </p:txBody>
      </p:sp>
      <p:sp>
        <p:nvSpPr>
          <p:cNvPr id="26" name="Text Placeholder 25">
            <a:extLst>
              <a:ext uri="{FF2B5EF4-FFF2-40B4-BE49-F238E27FC236}">
                <a16:creationId xmlns:a16="http://schemas.microsoft.com/office/drawing/2014/main" id="{6CA9E23E-7934-74D3-623E-BA5DDB1B98D9}"/>
              </a:ext>
            </a:extLst>
          </p:cNvPr>
          <p:cNvSpPr>
            <a:spLocks noGrp="1"/>
          </p:cNvSpPr>
          <p:nvPr>
            <p:ph type="body" sz="quarter" idx="67"/>
          </p:nvPr>
        </p:nvSpPr>
        <p:spPr/>
        <p:txBody>
          <a:bodyPr/>
          <a:lstStyle/>
          <a:p>
            <a:endParaRPr lang="en-US"/>
          </a:p>
        </p:txBody>
      </p:sp>
      <p:sp>
        <p:nvSpPr>
          <p:cNvPr id="27" name="Text Placeholder 26">
            <a:extLst>
              <a:ext uri="{FF2B5EF4-FFF2-40B4-BE49-F238E27FC236}">
                <a16:creationId xmlns:a16="http://schemas.microsoft.com/office/drawing/2014/main" id="{C2C6FACE-E8C7-52D3-EEC2-07DBB02CEFAA}"/>
              </a:ext>
            </a:extLst>
          </p:cNvPr>
          <p:cNvSpPr>
            <a:spLocks noGrp="1"/>
          </p:cNvSpPr>
          <p:nvPr>
            <p:ph type="body" sz="quarter" idx="68"/>
          </p:nvPr>
        </p:nvSpPr>
        <p:spPr/>
        <p:txBody>
          <a:bodyPr/>
          <a:lstStyle/>
          <a:p>
            <a:endParaRPr lang="en-US"/>
          </a:p>
        </p:txBody>
      </p:sp>
      <p:sp>
        <p:nvSpPr>
          <p:cNvPr id="28" name="Text Placeholder 27">
            <a:extLst>
              <a:ext uri="{FF2B5EF4-FFF2-40B4-BE49-F238E27FC236}">
                <a16:creationId xmlns:a16="http://schemas.microsoft.com/office/drawing/2014/main" id="{3230ED27-1810-5EE7-44AD-5F2630AF6C7A}"/>
              </a:ext>
            </a:extLst>
          </p:cNvPr>
          <p:cNvSpPr>
            <a:spLocks noGrp="1"/>
          </p:cNvSpPr>
          <p:nvPr>
            <p:ph type="body" sz="quarter" idx="69"/>
          </p:nvPr>
        </p:nvSpPr>
        <p:spPr/>
        <p:txBody>
          <a:bodyPr/>
          <a:lstStyle/>
          <a:p>
            <a:endParaRPr lang="en-US"/>
          </a:p>
        </p:txBody>
      </p:sp>
      <p:sp>
        <p:nvSpPr>
          <p:cNvPr id="29" name="Text Placeholder 28">
            <a:extLst>
              <a:ext uri="{FF2B5EF4-FFF2-40B4-BE49-F238E27FC236}">
                <a16:creationId xmlns:a16="http://schemas.microsoft.com/office/drawing/2014/main" id="{2A2087A3-A357-5DF4-C378-96A37C4D26B8}"/>
              </a:ext>
            </a:extLst>
          </p:cNvPr>
          <p:cNvSpPr>
            <a:spLocks noGrp="1"/>
          </p:cNvSpPr>
          <p:nvPr>
            <p:ph type="body" sz="quarter" idx="70"/>
          </p:nvPr>
        </p:nvSpPr>
        <p:spPr/>
        <p:txBody>
          <a:bodyPr/>
          <a:lstStyle/>
          <a:p>
            <a:endParaRPr lang="en-US"/>
          </a:p>
        </p:txBody>
      </p:sp>
      <p:sp>
        <p:nvSpPr>
          <p:cNvPr id="30" name="Text Placeholder 29">
            <a:extLst>
              <a:ext uri="{FF2B5EF4-FFF2-40B4-BE49-F238E27FC236}">
                <a16:creationId xmlns:a16="http://schemas.microsoft.com/office/drawing/2014/main" id="{604B24EB-C7A4-A267-C107-118B56F0A12D}"/>
              </a:ext>
            </a:extLst>
          </p:cNvPr>
          <p:cNvSpPr>
            <a:spLocks noGrp="1"/>
          </p:cNvSpPr>
          <p:nvPr>
            <p:ph type="body" sz="quarter" idx="71"/>
          </p:nvPr>
        </p:nvSpPr>
        <p:spPr/>
        <p:txBody>
          <a:bodyPr/>
          <a:lstStyle/>
          <a:p>
            <a:endParaRPr lang="en-US"/>
          </a:p>
        </p:txBody>
      </p:sp>
      <p:sp>
        <p:nvSpPr>
          <p:cNvPr id="31" name="Text Placeholder 30">
            <a:extLst>
              <a:ext uri="{FF2B5EF4-FFF2-40B4-BE49-F238E27FC236}">
                <a16:creationId xmlns:a16="http://schemas.microsoft.com/office/drawing/2014/main" id="{A0E4EEC9-2308-044F-5521-5EFC8593D781}"/>
              </a:ext>
            </a:extLst>
          </p:cNvPr>
          <p:cNvSpPr>
            <a:spLocks noGrp="1"/>
          </p:cNvSpPr>
          <p:nvPr>
            <p:ph type="body" sz="quarter" idx="72"/>
          </p:nvPr>
        </p:nvSpPr>
        <p:spPr/>
        <p:txBody>
          <a:bodyPr/>
          <a:lstStyle/>
          <a:p>
            <a:endParaRPr lang="en-US"/>
          </a:p>
        </p:txBody>
      </p:sp>
      <p:sp>
        <p:nvSpPr>
          <p:cNvPr id="32" name="Text Placeholder 31">
            <a:extLst>
              <a:ext uri="{FF2B5EF4-FFF2-40B4-BE49-F238E27FC236}">
                <a16:creationId xmlns:a16="http://schemas.microsoft.com/office/drawing/2014/main" id="{1B883E0D-5B18-259F-2A31-8FF12BA8C025}"/>
              </a:ext>
            </a:extLst>
          </p:cNvPr>
          <p:cNvSpPr>
            <a:spLocks noGrp="1"/>
          </p:cNvSpPr>
          <p:nvPr>
            <p:ph type="body" sz="quarter" idx="73"/>
          </p:nvPr>
        </p:nvSpPr>
        <p:spPr/>
        <p:txBody>
          <a:bodyPr/>
          <a:lstStyle/>
          <a:p>
            <a:endParaRPr lang="en-US"/>
          </a:p>
        </p:txBody>
      </p:sp>
      <p:sp>
        <p:nvSpPr>
          <p:cNvPr id="33" name="Text Placeholder 32">
            <a:extLst>
              <a:ext uri="{FF2B5EF4-FFF2-40B4-BE49-F238E27FC236}">
                <a16:creationId xmlns:a16="http://schemas.microsoft.com/office/drawing/2014/main" id="{1773BF24-3929-5006-A0AE-0EE9373760A2}"/>
              </a:ext>
            </a:extLst>
          </p:cNvPr>
          <p:cNvSpPr>
            <a:spLocks noGrp="1"/>
          </p:cNvSpPr>
          <p:nvPr>
            <p:ph type="body" sz="quarter" idx="74"/>
          </p:nvPr>
        </p:nvSpPr>
        <p:spPr/>
        <p:txBody>
          <a:bodyPr/>
          <a:lstStyle/>
          <a:p>
            <a:endParaRPr lang="en-US"/>
          </a:p>
        </p:txBody>
      </p:sp>
      <p:sp>
        <p:nvSpPr>
          <p:cNvPr id="34" name="Text Placeholder 33">
            <a:extLst>
              <a:ext uri="{FF2B5EF4-FFF2-40B4-BE49-F238E27FC236}">
                <a16:creationId xmlns:a16="http://schemas.microsoft.com/office/drawing/2014/main" id="{72E04A2B-FFDB-21EA-CAE9-376D427FAAB6}"/>
              </a:ext>
            </a:extLst>
          </p:cNvPr>
          <p:cNvSpPr>
            <a:spLocks noGrp="1"/>
          </p:cNvSpPr>
          <p:nvPr>
            <p:ph type="body" sz="quarter" idx="75"/>
          </p:nvPr>
        </p:nvSpPr>
        <p:spPr/>
        <p:txBody>
          <a:bodyPr/>
          <a:lstStyle/>
          <a:p>
            <a:endParaRPr lang="en-US"/>
          </a:p>
        </p:txBody>
      </p:sp>
      <p:sp>
        <p:nvSpPr>
          <p:cNvPr id="35" name="Text Placeholder 34">
            <a:extLst>
              <a:ext uri="{FF2B5EF4-FFF2-40B4-BE49-F238E27FC236}">
                <a16:creationId xmlns:a16="http://schemas.microsoft.com/office/drawing/2014/main" id="{F5533BF8-5BC0-30C4-A43B-69552F51F87B}"/>
              </a:ext>
            </a:extLst>
          </p:cNvPr>
          <p:cNvSpPr>
            <a:spLocks noGrp="1"/>
          </p:cNvSpPr>
          <p:nvPr>
            <p:ph type="body" sz="quarter" idx="76"/>
          </p:nvPr>
        </p:nvSpPr>
        <p:spPr/>
        <p:txBody>
          <a:bodyPr/>
          <a:lstStyle/>
          <a:p>
            <a:endParaRPr lang="en-US"/>
          </a:p>
        </p:txBody>
      </p:sp>
      <p:sp>
        <p:nvSpPr>
          <p:cNvPr id="36" name="Text Placeholder 35">
            <a:extLst>
              <a:ext uri="{FF2B5EF4-FFF2-40B4-BE49-F238E27FC236}">
                <a16:creationId xmlns:a16="http://schemas.microsoft.com/office/drawing/2014/main" id="{A2D313E8-1049-7A82-7D3B-667FC53D2527}"/>
              </a:ext>
            </a:extLst>
          </p:cNvPr>
          <p:cNvSpPr>
            <a:spLocks noGrp="1"/>
          </p:cNvSpPr>
          <p:nvPr>
            <p:ph type="body" sz="quarter" idx="77"/>
          </p:nvPr>
        </p:nvSpPr>
        <p:spPr/>
        <p:txBody>
          <a:bodyPr/>
          <a:lstStyle/>
          <a:p>
            <a:endParaRPr lang="en-US"/>
          </a:p>
        </p:txBody>
      </p:sp>
      <p:sp>
        <p:nvSpPr>
          <p:cNvPr id="37" name="Text Placeholder 36">
            <a:extLst>
              <a:ext uri="{FF2B5EF4-FFF2-40B4-BE49-F238E27FC236}">
                <a16:creationId xmlns:a16="http://schemas.microsoft.com/office/drawing/2014/main" id="{DD1C6332-E696-5BC5-E87E-FD43EF5EF399}"/>
              </a:ext>
            </a:extLst>
          </p:cNvPr>
          <p:cNvSpPr>
            <a:spLocks noGrp="1"/>
          </p:cNvSpPr>
          <p:nvPr>
            <p:ph type="body" sz="quarter" idx="78"/>
          </p:nvPr>
        </p:nvSpPr>
        <p:spPr/>
        <p:txBody>
          <a:bodyPr/>
          <a:lstStyle/>
          <a:p>
            <a:endParaRPr lang="en-US"/>
          </a:p>
        </p:txBody>
      </p:sp>
      <p:sp>
        <p:nvSpPr>
          <p:cNvPr id="38" name="Text Placeholder 37">
            <a:extLst>
              <a:ext uri="{FF2B5EF4-FFF2-40B4-BE49-F238E27FC236}">
                <a16:creationId xmlns:a16="http://schemas.microsoft.com/office/drawing/2014/main" id="{DA7C86FA-75E7-CFE0-F656-817A8178AF9D}"/>
              </a:ext>
            </a:extLst>
          </p:cNvPr>
          <p:cNvSpPr>
            <a:spLocks noGrp="1"/>
          </p:cNvSpPr>
          <p:nvPr>
            <p:ph type="body" sz="quarter" idx="79"/>
          </p:nvPr>
        </p:nvSpPr>
        <p:spPr/>
        <p:txBody>
          <a:bodyPr/>
          <a:lstStyle/>
          <a:p>
            <a:endParaRPr lang="en-US"/>
          </a:p>
        </p:txBody>
      </p:sp>
      <p:sp>
        <p:nvSpPr>
          <p:cNvPr id="39" name="Text Placeholder 38">
            <a:extLst>
              <a:ext uri="{FF2B5EF4-FFF2-40B4-BE49-F238E27FC236}">
                <a16:creationId xmlns:a16="http://schemas.microsoft.com/office/drawing/2014/main" id="{ADB4DF8A-39AE-7B07-8D99-9A0B5C1071AE}"/>
              </a:ext>
            </a:extLst>
          </p:cNvPr>
          <p:cNvSpPr>
            <a:spLocks noGrp="1"/>
          </p:cNvSpPr>
          <p:nvPr>
            <p:ph type="body" sz="quarter" idx="80"/>
          </p:nvPr>
        </p:nvSpPr>
        <p:spPr/>
        <p:txBody>
          <a:bodyPr/>
          <a:lstStyle/>
          <a:p>
            <a:endParaRPr lang="en-US"/>
          </a:p>
        </p:txBody>
      </p:sp>
      <p:sp>
        <p:nvSpPr>
          <p:cNvPr id="40" name="Text Placeholder 39">
            <a:extLst>
              <a:ext uri="{FF2B5EF4-FFF2-40B4-BE49-F238E27FC236}">
                <a16:creationId xmlns:a16="http://schemas.microsoft.com/office/drawing/2014/main" id="{03E87287-0EFC-2C9B-F5BC-584CACADBDF5}"/>
              </a:ext>
            </a:extLst>
          </p:cNvPr>
          <p:cNvSpPr>
            <a:spLocks noGrp="1"/>
          </p:cNvSpPr>
          <p:nvPr>
            <p:ph type="body" sz="quarter" idx="81"/>
          </p:nvPr>
        </p:nvSpPr>
        <p:spPr/>
        <p:txBody>
          <a:bodyPr/>
          <a:lstStyle/>
          <a:p>
            <a:endParaRPr lang="en-US"/>
          </a:p>
        </p:txBody>
      </p:sp>
      <p:sp>
        <p:nvSpPr>
          <p:cNvPr id="41" name="Text Placeholder 40">
            <a:extLst>
              <a:ext uri="{FF2B5EF4-FFF2-40B4-BE49-F238E27FC236}">
                <a16:creationId xmlns:a16="http://schemas.microsoft.com/office/drawing/2014/main" id="{F80ABA30-67D0-030F-EE5D-CE6FA13470B3}"/>
              </a:ext>
            </a:extLst>
          </p:cNvPr>
          <p:cNvSpPr>
            <a:spLocks noGrp="1"/>
          </p:cNvSpPr>
          <p:nvPr>
            <p:ph type="body" sz="quarter" idx="82"/>
          </p:nvPr>
        </p:nvSpPr>
        <p:spPr/>
        <p:txBody>
          <a:bodyPr/>
          <a:lstStyle/>
          <a:p>
            <a:endParaRPr lang="en-US"/>
          </a:p>
        </p:txBody>
      </p:sp>
      <p:sp>
        <p:nvSpPr>
          <p:cNvPr id="42" name="Text Placeholder 41">
            <a:extLst>
              <a:ext uri="{FF2B5EF4-FFF2-40B4-BE49-F238E27FC236}">
                <a16:creationId xmlns:a16="http://schemas.microsoft.com/office/drawing/2014/main" id="{3040DAC6-B9D3-744F-70B3-159764CC4260}"/>
              </a:ext>
            </a:extLst>
          </p:cNvPr>
          <p:cNvSpPr>
            <a:spLocks noGrp="1"/>
          </p:cNvSpPr>
          <p:nvPr>
            <p:ph type="body" sz="quarter" idx="83"/>
          </p:nvPr>
        </p:nvSpPr>
        <p:spPr/>
        <p:txBody>
          <a:bodyPr/>
          <a:lstStyle/>
          <a:p>
            <a:endParaRPr lang="en-US"/>
          </a:p>
        </p:txBody>
      </p:sp>
      <p:sp>
        <p:nvSpPr>
          <p:cNvPr id="43" name="Text Placeholder 42">
            <a:extLst>
              <a:ext uri="{FF2B5EF4-FFF2-40B4-BE49-F238E27FC236}">
                <a16:creationId xmlns:a16="http://schemas.microsoft.com/office/drawing/2014/main" id="{F32A3A8E-A3A2-5AB8-B63F-D3BC02EB9EF1}"/>
              </a:ext>
            </a:extLst>
          </p:cNvPr>
          <p:cNvSpPr>
            <a:spLocks noGrp="1"/>
          </p:cNvSpPr>
          <p:nvPr>
            <p:ph type="body" sz="quarter" idx="84"/>
          </p:nvPr>
        </p:nvSpPr>
        <p:spPr/>
        <p:txBody>
          <a:bodyPr/>
          <a:lstStyle/>
          <a:p>
            <a:endParaRPr lang="en-US"/>
          </a:p>
        </p:txBody>
      </p:sp>
      <p:sp>
        <p:nvSpPr>
          <p:cNvPr id="44" name="Text Placeholder 43">
            <a:extLst>
              <a:ext uri="{FF2B5EF4-FFF2-40B4-BE49-F238E27FC236}">
                <a16:creationId xmlns:a16="http://schemas.microsoft.com/office/drawing/2014/main" id="{4DC0FCD7-939A-09B5-E13C-CD97E373B345}"/>
              </a:ext>
            </a:extLst>
          </p:cNvPr>
          <p:cNvSpPr>
            <a:spLocks noGrp="1"/>
          </p:cNvSpPr>
          <p:nvPr>
            <p:ph type="body" sz="quarter" idx="85"/>
          </p:nvPr>
        </p:nvSpPr>
        <p:spPr/>
        <p:txBody>
          <a:bodyPr/>
          <a:lstStyle/>
          <a:p>
            <a:endParaRPr lang="en-US"/>
          </a:p>
        </p:txBody>
      </p:sp>
      <p:sp>
        <p:nvSpPr>
          <p:cNvPr id="45" name="Text Placeholder 44">
            <a:extLst>
              <a:ext uri="{FF2B5EF4-FFF2-40B4-BE49-F238E27FC236}">
                <a16:creationId xmlns:a16="http://schemas.microsoft.com/office/drawing/2014/main" id="{353BB92D-BC6F-B8A7-65E0-F075323073E2}"/>
              </a:ext>
            </a:extLst>
          </p:cNvPr>
          <p:cNvSpPr>
            <a:spLocks noGrp="1"/>
          </p:cNvSpPr>
          <p:nvPr>
            <p:ph type="body" sz="quarter" idx="86"/>
          </p:nvPr>
        </p:nvSpPr>
        <p:spPr/>
        <p:txBody>
          <a:bodyPr/>
          <a:lstStyle/>
          <a:p>
            <a:endParaRPr lang="en-US"/>
          </a:p>
        </p:txBody>
      </p:sp>
      <p:sp>
        <p:nvSpPr>
          <p:cNvPr id="46" name="Text Placeholder 45">
            <a:extLst>
              <a:ext uri="{FF2B5EF4-FFF2-40B4-BE49-F238E27FC236}">
                <a16:creationId xmlns:a16="http://schemas.microsoft.com/office/drawing/2014/main" id="{53718812-9915-BD41-015E-CC9B1B12EDAE}"/>
              </a:ext>
            </a:extLst>
          </p:cNvPr>
          <p:cNvSpPr>
            <a:spLocks noGrp="1"/>
          </p:cNvSpPr>
          <p:nvPr>
            <p:ph type="body" sz="quarter" idx="87"/>
          </p:nvPr>
        </p:nvSpPr>
        <p:spPr/>
        <p:txBody>
          <a:bodyPr/>
          <a:lstStyle/>
          <a:p>
            <a:endParaRPr lang="en-US"/>
          </a:p>
        </p:txBody>
      </p:sp>
      <p:sp>
        <p:nvSpPr>
          <p:cNvPr id="47" name="Text Placeholder 46">
            <a:extLst>
              <a:ext uri="{FF2B5EF4-FFF2-40B4-BE49-F238E27FC236}">
                <a16:creationId xmlns:a16="http://schemas.microsoft.com/office/drawing/2014/main" id="{389F1F86-8430-C268-B777-7F28CB32A334}"/>
              </a:ext>
            </a:extLst>
          </p:cNvPr>
          <p:cNvSpPr>
            <a:spLocks noGrp="1"/>
          </p:cNvSpPr>
          <p:nvPr>
            <p:ph type="body" sz="quarter" idx="88"/>
          </p:nvPr>
        </p:nvSpPr>
        <p:spPr/>
        <p:txBody>
          <a:bodyPr/>
          <a:lstStyle/>
          <a:p>
            <a:endParaRPr lang="en-US"/>
          </a:p>
        </p:txBody>
      </p:sp>
      <p:sp>
        <p:nvSpPr>
          <p:cNvPr id="48" name="Text Placeholder 47">
            <a:extLst>
              <a:ext uri="{FF2B5EF4-FFF2-40B4-BE49-F238E27FC236}">
                <a16:creationId xmlns:a16="http://schemas.microsoft.com/office/drawing/2014/main" id="{3DB39885-5055-DA6C-7FD9-40E34FD0CBC0}"/>
              </a:ext>
            </a:extLst>
          </p:cNvPr>
          <p:cNvSpPr>
            <a:spLocks noGrp="1"/>
          </p:cNvSpPr>
          <p:nvPr>
            <p:ph type="body" sz="quarter" idx="89"/>
          </p:nvPr>
        </p:nvSpPr>
        <p:spPr/>
        <p:txBody>
          <a:bodyPr/>
          <a:lstStyle/>
          <a:p>
            <a:endParaRPr lang="en-US"/>
          </a:p>
        </p:txBody>
      </p:sp>
      <p:sp>
        <p:nvSpPr>
          <p:cNvPr id="49" name="Text Placeholder 48">
            <a:extLst>
              <a:ext uri="{FF2B5EF4-FFF2-40B4-BE49-F238E27FC236}">
                <a16:creationId xmlns:a16="http://schemas.microsoft.com/office/drawing/2014/main" id="{88FC369E-AC52-DF4D-013B-16F7AEB0193B}"/>
              </a:ext>
            </a:extLst>
          </p:cNvPr>
          <p:cNvSpPr>
            <a:spLocks noGrp="1"/>
          </p:cNvSpPr>
          <p:nvPr>
            <p:ph type="body" sz="quarter" idx="90"/>
          </p:nvPr>
        </p:nvSpPr>
        <p:spPr/>
        <p:txBody>
          <a:bodyPr/>
          <a:lstStyle/>
          <a:p>
            <a:endParaRPr lang="en-US"/>
          </a:p>
        </p:txBody>
      </p:sp>
      <p:sp>
        <p:nvSpPr>
          <p:cNvPr id="50" name="Text Placeholder 49">
            <a:extLst>
              <a:ext uri="{FF2B5EF4-FFF2-40B4-BE49-F238E27FC236}">
                <a16:creationId xmlns:a16="http://schemas.microsoft.com/office/drawing/2014/main" id="{3D05C5A4-7775-80C8-BAC8-6C6785462C96}"/>
              </a:ext>
            </a:extLst>
          </p:cNvPr>
          <p:cNvSpPr>
            <a:spLocks noGrp="1"/>
          </p:cNvSpPr>
          <p:nvPr>
            <p:ph type="body" sz="quarter" idx="91"/>
          </p:nvPr>
        </p:nvSpPr>
        <p:spPr/>
        <p:txBody>
          <a:bodyPr/>
          <a:lstStyle/>
          <a:p>
            <a:endParaRPr lang="en-US"/>
          </a:p>
        </p:txBody>
      </p:sp>
    </p:spTree>
    <p:extLst>
      <p:ext uri="{BB962C8B-B14F-4D97-AF65-F5344CB8AC3E}">
        <p14:creationId xmlns:p14="http://schemas.microsoft.com/office/powerpoint/2010/main" val="240462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5F1534-5FA9-A544-9CB8-CF12CF5D07C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6033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77F6C-9A52-4140-9F10-05B17A6741F3}"/>
              </a:ext>
            </a:extLst>
          </p:cNvPr>
          <p:cNvSpPr>
            <a:spLocks noGrp="1"/>
          </p:cNvSpPr>
          <p:nvPr>
            <p:ph type="body" sz="quarter" idx="10"/>
          </p:nvPr>
        </p:nvSpPr>
        <p:spPr>
          <a:xfrm>
            <a:off x="211742" y="6602022"/>
            <a:ext cx="5363733" cy="731280"/>
          </a:xfrm>
        </p:spPr>
        <p:txBody>
          <a:bodyPr/>
          <a:lstStyle/>
          <a:p>
            <a:endParaRPr lang="de-DE"/>
          </a:p>
        </p:txBody>
      </p:sp>
    </p:spTree>
    <p:extLst>
      <p:ext uri="{BB962C8B-B14F-4D97-AF65-F5344CB8AC3E}">
        <p14:creationId xmlns:p14="http://schemas.microsoft.com/office/powerpoint/2010/main" val="381387862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SharedWithUsers xmlns="a13041a0-5882-43a7-a09d-61ebda83141c">
      <UserInfo>
        <DisplayName>Katharina Heby</DisplayName>
        <AccountId>411</AccountId>
        <AccountType/>
      </UserInfo>
      <UserInfo>
        <DisplayName>Niklas Joost</DisplayName>
        <AccountId>2987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6" ma:contentTypeDescription="Create a new document." ma:contentTypeScope="" ma:versionID="65d1db4355880716ba564878f9f1c549">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5244ecc8f868e1dc57528f8e86ba6cd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87F1-CD90-4A2A-AA03-4A2469380955}">
  <ds:schemaRefs>
    <ds:schemaRef ds:uri="http://schemas.microsoft.com/office/infopath/2007/PartnerControls"/>
    <ds:schemaRef ds:uri="http://purl.org/dc/terms/"/>
    <ds:schemaRef ds:uri="a13041a0-5882-43a7-a09d-61ebda83141c"/>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be24c730-79ca-4eb5-9fee-26c6c4fc7260"/>
    <ds:schemaRef ds:uri="http://schemas.microsoft.com/office/2006/metadata/properties"/>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9A35DA8D-C11A-4B6F-8359-64B871181C24}"/>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18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Apercu Pro</vt:lpstr>
      <vt:lpstr>Arial</vt:lpstr>
      <vt:lpstr>Calibri</vt:lpstr>
      <vt:lpstr>Calibri Light</vt:lpstr>
      <vt:lpstr>Segoe UI</vt:lpstr>
      <vt:lpstr>Segoe UI Light</vt:lpstr>
      <vt:lpstr>Segoe UI Semibold</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Johanna Schwarzer</cp:lastModifiedBy>
  <cp:revision>11</cp:revision>
  <dcterms:created xsi:type="dcterms:W3CDTF">2020-07-08T12:31:02Z</dcterms:created>
  <dcterms:modified xsi:type="dcterms:W3CDTF">2022-07-18T10:03:11Z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