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6"/>
  </p:notesMasterIdLst>
  <p:handoutMasterIdLst>
    <p:handoutMasterId r:id="rId17"/>
  </p:handoutMasterIdLst>
  <p:sldIdLst>
    <p:sldId id="294" r:id="rId7"/>
    <p:sldId id="295" r:id="rId8"/>
    <p:sldId id="303" r:id="rId9"/>
    <p:sldId id="301" r:id="rId10"/>
    <p:sldId id="296" r:id="rId11"/>
    <p:sldId id="297" r:id="rId12"/>
    <p:sldId id="298" r:id="rId13"/>
    <p:sldId id="300" r:id="rId14"/>
    <p:sldId id="299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A23"/>
    <a:srgbClr val="4F4F4F"/>
    <a:srgbClr val="FF497A"/>
    <a:srgbClr val="001751"/>
    <a:srgbClr val="005284"/>
    <a:srgbClr val="B97F8F"/>
    <a:srgbClr val="017CC1"/>
    <a:srgbClr val="000000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5" y="77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26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Welldeabzghi" userId="6657851c-35d9-4326-b5bf-045b30d4ae05" providerId="ADAL" clId="{2B1076E7-FACA-4918-A02E-1E9B814579EC}"/>
    <pc:docChg chg="addSld delSld modMainMaster">
      <pc:chgData name="Lidia Welldeabzghi" userId="6657851c-35d9-4326-b5bf-045b30d4ae05" providerId="ADAL" clId="{2B1076E7-FACA-4918-A02E-1E9B814579EC}" dt="2024-01-03T16:48:29.823" v="42" actId="20577"/>
      <pc:docMkLst>
        <pc:docMk/>
      </pc:docMkLst>
      <pc:sldChg chg="new del">
        <pc:chgData name="Lidia Welldeabzghi" userId="6657851c-35d9-4326-b5bf-045b30d4ae05" providerId="ADAL" clId="{2B1076E7-FACA-4918-A02E-1E9B814579EC}" dt="2024-01-03T15:43:03.638" v="1" actId="2696"/>
        <pc:sldMkLst>
          <pc:docMk/>
          <pc:sldMk cId="690238777" sldId="304"/>
        </pc:sldMkLst>
      </pc:sldChg>
      <pc:sldMasterChg chg="modSldLayout">
        <pc:chgData name="Lidia Welldeabzghi" userId="6657851c-35d9-4326-b5bf-045b30d4ae05" providerId="ADAL" clId="{2B1076E7-FACA-4918-A02E-1E9B814579EC}" dt="2024-01-03T16:48:29.823" v="42" actId="20577"/>
        <pc:sldMasterMkLst>
          <pc:docMk/>
          <pc:sldMasterMk cId="3571240666" sldId="2147483730"/>
        </pc:sldMasterMkLst>
        <pc:sldLayoutChg chg="modSp mod">
          <pc:chgData name="Lidia Welldeabzghi" userId="6657851c-35d9-4326-b5bf-045b30d4ae05" providerId="ADAL" clId="{2B1076E7-FACA-4918-A02E-1E9B814579EC}" dt="2024-01-03T16:47:31.081" v="40" actId="2057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Lidia Welldeabzghi" userId="6657851c-35d9-4326-b5bf-045b30d4ae05" providerId="ADAL" clId="{2B1076E7-FACA-4918-A02E-1E9B814579EC}" dt="2024-01-03T16:47:31.081" v="40" actId="20577"/>
            <ac:spMkLst>
              <pc:docMk/>
              <pc:sldMasterMk cId="3571240666" sldId="2147483730"/>
              <pc:sldLayoutMk cId="3494712236" sldId="2147483760"/>
              <ac:spMk id="2" creationId="{BE78DE13-63E2-9E41-3699-165CE6FF35F5}"/>
            </ac:spMkLst>
          </pc:spChg>
          <pc:spChg chg="mod">
            <ac:chgData name="Lidia Welldeabzghi" userId="6657851c-35d9-4326-b5bf-045b30d4ae05" providerId="ADAL" clId="{2B1076E7-FACA-4918-A02E-1E9B814579EC}" dt="2024-01-03T16:45:58.270" v="3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</pc:sldLayoutChg>
        <pc:sldLayoutChg chg="modSp mod">
          <pc:chgData name="Lidia Welldeabzghi" userId="6657851c-35d9-4326-b5bf-045b30d4ae05" providerId="ADAL" clId="{2B1076E7-FACA-4918-A02E-1E9B814579EC}" dt="2024-01-03T16:48:29.823" v="42" actId="2057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Lidia Welldeabzghi" userId="6657851c-35d9-4326-b5bf-045b30d4ae05" providerId="ADAL" clId="{2B1076E7-FACA-4918-A02E-1E9B814579EC}" dt="2024-01-03T16:48:29.823" v="42" actId="20577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</pc:sldMasterChg>
    </pc:docChg>
  </pc:docChgLst>
  <pc:docChgLst>
    <pc:chgData name="Lidia Welldeabzghi" userId="6657851c-35d9-4326-b5bf-045b30d4ae05" providerId="ADAL" clId="{803CEEDA-B407-4AFB-A890-304E089B1A62}"/>
    <pc:docChg chg="custSel addSld modSld modMainMaster">
      <pc:chgData name="Lidia Welldeabzghi" userId="6657851c-35d9-4326-b5bf-045b30d4ae05" providerId="ADAL" clId="{803CEEDA-B407-4AFB-A890-304E089B1A62}" dt="2023-12-19T09:14:31.611" v="54" actId="478"/>
      <pc:docMkLst>
        <pc:docMk/>
      </pc:docMkLst>
      <pc:sldChg chg="delSp mod">
        <pc:chgData name="Lidia Welldeabzghi" userId="6657851c-35d9-4326-b5bf-045b30d4ae05" providerId="ADAL" clId="{803CEEDA-B407-4AFB-A890-304E089B1A62}" dt="2023-12-19T09:14:28.030" v="53" actId="478"/>
        <pc:sldMkLst>
          <pc:docMk/>
          <pc:sldMk cId="2929687325" sldId="297"/>
        </pc:sldMkLst>
        <pc:spChg chg="del">
          <ac:chgData name="Lidia Welldeabzghi" userId="6657851c-35d9-4326-b5bf-045b30d4ae05" providerId="ADAL" clId="{803CEEDA-B407-4AFB-A890-304E089B1A62}" dt="2023-12-19T09:14:28.030" v="53" actId="478"/>
          <ac:spMkLst>
            <pc:docMk/>
            <pc:sldMk cId="2929687325" sldId="297"/>
            <ac:spMk id="2" creationId="{CA23A73E-79A5-58D8-BD31-9979D8D8C1E4}"/>
          </ac:spMkLst>
        </pc:spChg>
      </pc:sldChg>
      <pc:sldChg chg="delSp mod">
        <pc:chgData name="Lidia Welldeabzghi" userId="6657851c-35d9-4326-b5bf-045b30d4ae05" providerId="ADAL" clId="{803CEEDA-B407-4AFB-A890-304E089B1A62}" dt="2023-12-19T09:14:31.611" v="54" actId="478"/>
        <pc:sldMkLst>
          <pc:docMk/>
          <pc:sldMk cId="3715310509" sldId="299"/>
        </pc:sldMkLst>
        <pc:spChg chg="del">
          <ac:chgData name="Lidia Welldeabzghi" userId="6657851c-35d9-4326-b5bf-045b30d4ae05" providerId="ADAL" clId="{803CEEDA-B407-4AFB-A890-304E089B1A62}" dt="2023-12-19T09:14:31.611" v="54" actId="478"/>
          <ac:spMkLst>
            <pc:docMk/>
            <pc:sldMk cId="3715310509" sldId="299"/>
            <ac:spMk id="2" creationId="{112A91EE-A4A8-848F-25B9-C48E57363115}"/>
          </ac:spMkLst>
        </pc:spChg>
      </pc:sldChg>
      <pc:sldChg chg="delSp mod">
        <pc:chgData name="Lidia Welldeabzghi" userId="6657851c-35d9-4326-b5bf-045b30d4ae05" providerId="ADAL" clId="{803CEEDA-B407-4AFB-A890-304E089B1A62}" dt="2023-12-19T09:14:23.119" v="52" actId="478"/>
        <pc:sldMkLst>
          <pc:docMk/>
          <pc:sldMk cId="3272724100" sldId="301"/>
        </pc:sldMkLst>
        <pc:spChg chg="del">
          <ac:chgData name="Lidia Welldeabzghi" userId="6657851c-35d9-4326-b5bf-045b30d4ae05" providerId="ADAL" clId="{803CEEDA-B407-4AFB-A890-304E089B1A62}" dt="2023-12-19T09:14:23.119" v="52" actId="478"/>
          <ac:spMkLst>
            <pc:docMk/>
            <pc:sldMk cId="3272724100" sldId="301"/>
            <ac:spMk id="2" creationId="{8F971B16-CB34-D113-7EB8-7680F24B2D09}"/>
          </ac:spMkLst>
        </pc:spChg>
      </pc:sldChg>
      <pc:sldChg chg="add">
        <pc:chgData name="Lidia Welldeabzghi" userId="6657851c-35d9-4326-b5bf-045b30d4ae05" providerId="ADAL" clId="{803CEEDA-B407-4AFB-A890-304E089B1A62}" dt="2023-12-19T09:00:12.971" v="46"/>
        <pc:sldMkLst>
          <pc:docMk/>
          <pc:sldMk cId="251865675" sldId="303"/>
        </pc:sldMkLst>
      </pc:sldChg>
      <pc:sldMasterChg chg="addSp delSp modSp mod delSldLayout modSldLayout">
        <pc:chgData name="Lidia Welldeabzghi" userId="6657851c-35d9-4326-b5bf-045b30d4ae05" providerId="ADAL" clId="{803CEEDA-B407-4AFB-A890-304E089B1A62}" dt="2023-12-19T09:13:52.777" v="51" actId="478"/>
        <pc:sldMasterMkLst>
          <pc:docMk/>
          <pc:sldMasterMk cId="3571240666" sldId="2147483730"/>
        </pc:sldMasterMkLst>
        <pc:picChg chg="add mod">
          <ac:chgData name="Lidia Welldeabzghi" userId="6657851c-35d9-4326-b5bf-045b30d4ae05" providerId="ADAL" clId="{803CEEDA-B407-4AFB-A890-304E089B1A62}" dt="2023-12-19T08:57:19.741" v="32" actId="1076"/>
          <ac:picMkLst>
            <pc:docMk/>
            <pc:sldMasterMk cId="3571240666" sldId="2147483730"/>
            <ac:picMk id="4" creationId="{4C92F102-99BE-EEB7-E082-F3E926869CB2}"/>
          </ac:picMkLst>
        </pc:picChg>
        <pc:picChg chg="mod">
          <ac:chgData name="Lidia Welldeabzghi" userId="6657851c-35d9-4326-b5bf-045b30d4ae05" providerId="ADAL" clId="{803CEEDA-B407-4AFB-A890-304E089B1A62}" dt="2023-12-19T08:56:56.806" v="27" actId="1076"/>
          <ac:picMkLst>
            <pc:docMk/>
            <pc:sldMasterMk cId="3571240666" sldId="2147483730"/>
            <ac:picMk id="6" creationId="{0E70F450-7B9C-E701-535A-DD495AFD9BD5}"/>
          </ac:picMkLst>
        </pc:picChg>
        <pc:picChg chg="del">
          <ac:chgData name="Lidia Welldeabzghi" userId="6657851c-35d9-4326-b5bf-045b30d4ae05" providerId="ADAL" clId="{803CEEDA-B407-4AFB-A890-304E089B1A62}" dt="2023-12-19T08:56:54.095" v="26" actId="478"/>
          <ac:picMkLst>
            <pc:docMk/>
            <pc:sldMasterMk cId="3571240666" sldId="2147483730"/>
            <ac:picMk id="7" creationId="{DD409608-D710-5243-9695-9FBE925C1E35}"/>
          </ac:picMkLst>
        </pc:picChg>
        <pc:sldLayoutChg chg="addSp delSp modSp mod">
          <pc:chgData name="Lidia Welldeabzghi" userId="6657851c-35d9-4326-b5bf-045b30d4ae05" providerId="ADAL" clId="{803CEEDA-B407-4AFB-A890-304E089B1A62}" dt="2023-12-19T09:13:05.729" v="49" actId="478"/>
          <pc:sldLayoutMkLst>
            <pc:docMk/>
            <pc:sldMasterMk cId="3571240666" sldId="2147483730"/>
            <pc:sldLayoutMk cId="931680250" sldId="2147483759"/>
          </pc:sldLayoutMkLst>
          <pc:spChg chg="del">
            <ac:chgData name="Lidia Welldeabzghi" userId="6657851c-35d9-4326-b5bf-045b30d4ae05" providerId="ADAL" clId="{803CEEDA-B407-4AFB-A890-304E089B1A62}" dt="2023-12-19T09:13:05.729" v="49" actId="478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  <pc:picChg chg="add mod">
            <ac:chgData name="Lidia Welldeabzghi" userId="6657851c-35d9-4326-b5bf-045b30d4ae05" providerId="ADAL" clId="{803CEEDA-B407-4AFB-A890-304E089B1A62}" dt="2023-12-19T08:59:13.819" v="34"/>
            <ac:picMkLst>
              <pc:docMk/>
              <pc:sldMasterMk cId="3571240666" sldId="2147483730"/>
              <pc:sldLayoutMk cId="931680250" sldId="2147483759"/>
              <ac:picMk id="2" creationId="{02D56A4B-05EC-0DBF-347F-AD0FCA3616C9}"/>
            </ac:picMkLst>
          </pc:picChg>
          <pc:picChg chg="del">
            <ac:chgData name="Lidia Welldeabzghi" userId="6657851c-35d9-4326-b5bf-045b30d4ae05" providerId="ADAL" clId="{803CEEDA-B407-4AFB-A890-304E089B1A62}" dt="2023-12-19T08:59:13.504" v="33" actId="478"/>
            <ac:picMkLst>
              <pc:docMk/>
              <pc:sldMasterMk cId="3571240666" sldId="2147483730"/>
              <pc:sldLayoutMk cId="931680250" sldId="2147483759"/>
              <ac:picMk id="3" creationId="{E75885FB-932D-B7B8-4CB4-7D3199FFED26}"/>
            </ac:picMkLst>
          </pc:picChg>
        </pc:sldLayoutChg>
        <pc:sldLayoutChg chg="addSp delSp modSp mod">
          <pc:chgData name="Lidia Welldeabzghi" userId="6657851c-35d9-4326-b5bf-045b30d4ae05" providerId="ADAL" clId="{803CEEDA-B407-4AFB-A890-304E089B1A62}" dt="2023-12-19T08:59:19.913" v="36"/>
          <pc:sldLayoutMkLst>
            <pc:docMk/>
            <pc:sldMasterMk cId="3571240666" sldId="2147483730"/>
            <pc:sldLayoutMk cId="3494712236" sldId="2147483760"/>
          </pc:sldLayoutMkLst>
          <pc:picChg chg="add mod">
            <ac:chgData name="Lidia Welldeabzghi" userId="6657851c-35d9-4326-b5bf-045b30d4ae05" providerId="ADAL" clId="{803CEEDA-B407-4AFB-A890-304E089B1A62}" dt="2023-12-19T08:59:19.913" v="36"/>
            <ac:picMkLst>
              <pc:docMk/>
              <pc:sldMasterMk cId="3571240666" sldId="2147483730"/>
              <pc:sldLayoutMk cId="3494712236" sldId="2147483760"/>
              <ac:picMk id="4" creationId="{952EEBA0-8BB5-DF6B-612F-438394911D32}"/>
            </ac:picMkLst>
          </pc:picChg>
          <pc:picChg chg="del">
            <ac:chgData name="Lidia Welldeabzghi" userId="6657851c-35d9-4326-b5bf-045b30d4ae05" providerId="ADAL" clId="{803CEEDA-B407-4AFB-A890-304E089B1A62}" dt="2023-12-19T08:59:19.630" v="35" actId="478"/>
            <ac:picMkLst>
              <pc:docMk/>
              <pc:sldMasterMk cId="3571240666" sldId="2147483730"/>
              <pc:sldLayoutMk cId="3494712236" sldId="2147483760"/>
              <ac:picMk id="7" creationId="{3DFBCE5F-6F3F-0900-B1AA-04DE40C71473}"/>
            </ac:picMkLst>
          </pc:picChg>
        </pc:sldLayoutChg>
        <pc:sldLayoutChg chg="addSp delSp modSp mod">
          <pc:chgData name="Lidia Welldeabzghi" userId="6657851c-35d9-4326-b5bf-045b30d4ae05" providerId="ADAL" clId="{803CEEDA-B407-4AFB-A890-304E089B1A62}" dt="2023-12-19T09:13:52.777" v="51" actId="478"/>
          <pc:sldLayoutMkLst>
            <pc:docMk/>
            <pc:sldMasterMk cId="3571240666" sldId="2147483730"/>
            <pc:sldLayoutMk cId="1849521940" sldId="2147483765"/>
          </pc:sldLayoutMkLst>
          <pc:spChg chg="del">
            <ac:chgData name="Lidia Welldeabzghi" userId="6657851c-35d9-4326-b5bf-045b30d4ae05" providerId="ADAL" clId="{803CEEDA-B407-4AFB-A890-304E089B1A62}" dt="2023-12-19T09:13:52.777" v="51" actId="478"/>
            <ac:spMkLst>
              <pc:docMk/>
              <pc:sldMasterMk cId="3571240666" sldId="2147483730"/>
              <pc:sldLayoutMk cId="1849521940" sldId="2147483765"/>
              <ac:spMk id="10" creationId="{90EBAD93-E633-40B7-8565-088C474E440A}"/>
            </ac:spMkLst>
          </pc:spChg>
          <pc:picChg chg="add mod">
            <ac:chgData name="Lidia Welldeabzghi" userId="6657851c-35d9-4326-b5bf-045b30d4ae05" providerId="ADAL" clId="{803CEEDA-B407-4AFB-A890-304E089B1A62}" dt="2023-12-19T08:59:27.614" v="42"/>
            <ac:picMkLst>
              <pc:docMk/>
              <pc:sldMasterMk cId="3571240666" sldId="2147483730"/>
              <pc:sldLayoutMk cId="1849521940" sldId="2147483765"/>
              <ac:picMk id="3" creationId="{E360C5CC-2560-77CE-FEEE-28200EAC0BE9}"/>
            </ac:picMkLst>
          </pc:picChg>
          <pc:picChg chg="del">
            <ac:chgData name="Lidia Welldeabzghi" userId="6657851c-35d9-4326-b5bf-045b30d4ae05" providerId="ADAL" clId="{803CEEDA-B407-4AFB-A890-304E089B1A62}" dt="2023-12-19T08:59:27.369" v="41" actId="478"/>
            <ac:picMkLst>
              <pc:docMk/>
              <pc:sldMasterMk cId="3571240666" sldId="2147483730"/>
              <pc:sldLayoutMk cId="1849521940" sldId="2147483765"/>
              <ac:picMk id="5" creationId="{26C4EACE-CA47-78D3-76FB-52DC83E6312A}"/>
            </ac:picMkLst>
          </pc:picChg>
        </pc:sldLayoutChg>
        <pc:sldLayoutChg chg="addSp delSp modSp mod">
          <pc:chgData name="Lidia Welldeabzghi" userId="6657851c-35d9-4326-b5bf-045b30d4ae05" providerId="ADAL" clId="{803CEEDA-B407-4AFB-A890-304E089B1A62}" dt="2023-12-19T09:13:22.264" v="50" actId="478"/>
          <pc:sldLayoutMkLst>
            <pc:docMk/>
            <pc:sldMasterMk cId="3571240666" sldId="2147483730"/>
            <pc:sldLayoutMk cId="2373750251" sldId="2147483775"/>
          </pc:sldLayoutMkLst>
          <pc:spChg chg="del">
            <ac:chgData name="Lidia Welldeabzghi" userId="6657851c-35d9-4326-b5bf-045b30d4ae05" providerId="ADAL" clId="{803CEEDA-B407-4AFB-A890-304E089B1A62}" dt="2023-12-19T09:13:22.264" v="50" actId="478"/>
            <ac:spMkLst>
              <pc:docMk/>
              <pc:sldMasterMk cId="3571240666" sldId="2147483730"/>
              <pc:sldLayoutMk cId="2373750251" sldId="2147483775"/>
              <ac:spMk id="10" creationId="{90EBAD93-E633-40B7-8565-088C474E440A}"/>
            </ac:spMkLst>
          </pc:spChg>
          <pc:picChg chg="add mod">
            <ac:chgData name="Lidia Welldeabzghi" userId="6657851c-35d9-4326-b5bf-045b30d4ae05" providerId="ADAL" clId="{803CEEDA-B407-4AFB-A890-304E089B1A62}" dt="2023-12-19T08:59:22.157" v="38"/>
            <ac:picMkLst>
              <pc:docMk/>
              <pc:sldMasterMk cId="3571240666" sldId="2147483730"/>
              <pc:sldLayoutMk cId="2373750251" sldId="2147483775"/>
              <ac:picMk id="2" creationId="{CEC3CC75-FF5B-4B24-3A2C-C3136DECD7C3}"/>
            </ac:picMkLst>
          </pc:picChg>
          <pc:picChg chg="del">
            <ac:chgData name="Lidia Welldeabzghi" userId="6657851c-35d9-4326-b5bf-045b30d4ae05" providerId="ADAL" clId="{803CEEDA-B407-4AFB-A890-304E089B1A62}" dt="2023-12-19T08:59:21.892" v="37" actId="478"/>
            <ac:picMkLst>
              <pc:docMk/>
              <pc:sldMasterMk cId="3571240666" sldId="2147483730"/>
              <pc:sldLayoutMk cId="2373750251" sldId="2147483775"/>
              <ac:picMk id="4" creationId="{E2BFBC6F-2870-322B-24EE-B3E3B5CB5D48}"/>
            </ac:picMkLst>
          </pc:picChg>
        </pc:sldLayoutChg>
        <pc:sldLayoutChg chg="addSp delSp modSp mod">
          <pc:chgData name="Lidia Welldeabzghi" userId="6657851c-35d9-4326-b5bf-045b30d4ae05" providerId="ADAL" clId="{803CEEDA-B407-4AFB-A890-304E089B1A62}" dt="2023-12-19T08:59:31.345" v="44"/>
          <pc:sldLayoutMkLst>
            <pc:docMk/>
            <pc:sldMasterMk cId="3571240666" sldId="2147483730"/>
            <pc:sldLayoutMk cId="3506226774" sldId="2147483828"/>
          </pc:sldLayoutMkLst>
          <pc:picChg chg="add mod">
            <ac:chgData name="Lidia Welldeabzghi" userId="6657851c-35d9-4326-b5bf-045b30d4ae05" providerId="ADAL" clId="{803CEEDA-B407-4AFB-A890-304E089B1A62}" dt="2023-12-19T08:59:31.345" v="44"/>
            <ac:picMkLst>
              <pc:docMk/>
              <pc:sldMasterMk cId="3571240666" sldId="2147483730"/>
              <pc:sldLayoutMk cId="3506226774" sldId="2147483828"/>
              <ac:picMk id="2" creationId="{AEBF2E77-A1D0-C5B6-97F9-2A9ECA54BA6E}"/>
            </ac:picMkLst>
          </pc:picChg>
          <pc:picChg chg="del">
            <ac:chgData name="Lidia Welldeabzghi" userId="6657851c-35d9-4326-b5bf-045b30d4ae05" providerId="ADAL" clId="{803CEEDA-B407-4AFB-A890-304E089B1A62}" dt="2023-12-19T08:59:31.043" v="43" actId="478"/>
            <ac:picMkLst>
              <pc:docMk/>
              <pc:sldMasterMk cId="3571240666" sldId="2147483730"/>
              <pc:sldLayoutMk cId="3506226774" sldId="2147483828"/>
              <ac:picMk id="7" creationId="{2CB3A2F1-6E87-935E-C078-D86920510723}"/>
            </ac:picMkLst>
          </pc:picChg>
        </pc:sldLayoutChg>
        <pc:sldLayoutChg chg="addSp delSp modSp mod">
          <pc:chgData name="Lidia Welldeabzghi" userId="6657851c-35d9-4326-b5bf-045b30d4ae05" providerId="ADAL" clId="{803CEEDA-B407-4AFB-A890-304E089B1A62}" dt="2023-12-19T08:59:24.915" v="40"/>
          <pc:sldLayoutMkLst>
            <pc:docMk/>
            <pc:sldMasterMk cId="3571240666" sldId="2147483730"/>
            <pc:sldLayoutMk cId="3475313848" sldId="2147483855"/>
          </pc:sldLayoutMkLst>
          <pc:picChg chg="add mod">
            <ac:chgData name="Lidia Welldeabzghi" userId="6657851c-35d9-4326-b5bf-045b30d4ae05" providerId="ADAL" clId="{803CEEDA-B407-4AFB-A890-304E089B1A62}" dt="2023-12-19T08:59:24.915" v="40"/>
            <ac:picMkLst>
              <pc:docMk/>
              <pc:sldMasterMk cId="3571240666" sldId="2147483730"/>
              <pc:sldLayoutMk cId="3475313848" sldId="2147483855"/>
              <ac:picMk id="2" creationId="{D8C1768A-A55F-0D80-0042-C361968F0F87}"/>
            </ac:picMkLst>
          </pc:picChg>
          <pc:picChg chg="del">
            <ac:chgData name="Lidia Welldeabzghi" userId="6657851c-35d9-4326-b5bf-045b30d4ae05" providerId="ADAL" clId="{803CEEDA-B407-4AFB-A890-304E089B1A62}" dt="2023-12-19T08:59:24.660" v="39" actId="478"/>
            <ac:picMkLst>
              <pc:docMk/>
              <pc:sldMasterMk cId="3571240666" sldId="2147483730"/>
              <pc:sldLayoutMk cId="3475313848" sldId="2147483855"/>
              <ac:picMk id="7" creationId="{1110C9F7-6553-2540-BCAF-CA7F6EE9EB32}"/>
            </ac:picMkLst>
          </pc:picChg>
        </pc:sldLayoutChg>
        <pc:sldLayoutChg chg="del">
          <pc:chgData name="Lidia Welldeabzghi" userId="6657851c-35d9-4326-b5bf-045b30d4ae05" providerId="ADAL" clId="{803CEEDA-B407-4AFB-A890-304E089B1A62}" dt="2023-12-19T08:55:24.496" v="12" actId="2696"/>
          <pc:sldLayoutMkLst>
            <pc:docMk/>
            <pc:sldMasterMk cId="3571240666" sldId="2147483730"/>
            <pc:sldLayoutMk cId="2597973796" sldId="2147483856"/>
          </pc:sldLayoutMkLst>
        </pc:sldLayoutChg>
        <pc:sldLayoutChg chg="addSp delSp modSp mod">
          <pc:chgData name="Lidia Welldeabzghi" userId="6657851c-35d9-4326-b5bf-045b30d4ae05" providerId="ADAL" clId="{803CEEDA-B407-4AFB-A890-304E089B1A62}" dt="2023-12-19T08:56:35.839" v="24" actId="1076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Lidia Welldeabzghi" userId="6657851c-35d9-4326-b5bf-045b30d4ae05" providerId="ADAL" clId="{803CEEDA-B407-4AFB-A890-304E089B1A62}" dt="2023-12-13T10:41:00.286" v="11" actId="20577"/>
            <ac:spMkLst>
              <pc:docMk/>
              <pc:sldMasterMk cId="3571240666" sldId="2147483730"/>
              <pc:sldLayoutMk cId="1721573533" sldId="2147483857"/>
              <ac:spMk id="2" creationId="{D26599BC-E9E6-19A9-D691-6DC8F78CF397}"/>
            </ac:spMkLst>
          </pc:spChg>
          <pc:picChg chg="del">
            <ac:chgData name="Lidia Welldeabzghi" userId="6657851c-35d9-4326-b5bf-045b30d4ae05" providerId="ADAL" clId="{803CEEDA-B407-4AFB-A890-304E089B1A62}" dt="2023-12-19T08:56:30.372" v="22" actId="478"/>
            <ac:picMkLst>
              <pc:docMk/>
              <pc:sldMasterMk cId="3571240666" sldId="2147483730"/>
              <pc:sldLayoutMk cId="1721573533" sldId="2147483857"/>
              <ac:picMk id="3" creationId="{61362FC8-24BC-8E35-8305-ADE6CA0814E2}"/>
            </ac:picMkLst>
          </pc:picChg>
          <pc:picChg chg="add mod">
            <ac:chgData name="Lidia Welldeabzghi" userId="6657851c-35d9-4326-b5bf-045b30d4ae05" providerId="ADAL" clId="{803CEEDA-B407-4AFB-A890-304E089B1A62}" dt="2023-12-19T08:56:35.839" v="24" actId="1076"/>
            <ac:picMkLst>
              <pc:docMk/>
              <pc:sldMasterMk cId="3571240666" sldId="2147483730"/>
              <pc:sldLayoutMk cId="1721573533" sldId="2147483857"/>
              <ac:picMk id="4" creationId="{2B634BC6-4A03-1AE0-77AA-F08EFDD5A3AE}"/>
            </ac:picMkLst>
          </pc:picChg>
        </pc:sldLayoutChg>
        <pc:sldLayoutChg chg="del">
          <pc:chgData name="Lidia Welldeabzghi" userId="6657851c-35d9-4326-b5bf-045b30d4ae05" providerId="ADAL" clId="{803CEEDA-B407-4AFB-A890-304E089B1A62}" dt="2023-12-19T08:59:35.948" v="45" actId="2696"/>
          <pc:sldLayoutMkLst>
            <pc:docMk/>
            <pc:sldMasterMk cId="3571240666" sldId="2147483730"/>
            <pc:sldLayoutMk cId="2788194227" sldId="2147483870"/>
          </pc:sldLayoutMkLst>
        </pc:sldLayoutChg>
        <pc:sldLayoutChg chg="addSp delSp modSp mod">
          <pc:chgData name="Lidia Welldeabzghi" userId="6657851c-35d9-4326-b5bf-045b30d4ae05" providerId="ADAL" clId="{803CEEDA-B407-4AFB-A890-304E089B1A62}" dt="2023-12-19T08:56:39.129" v="25" actId="478"/>
          <pc:sldLayoutMkLst>
            <pc:docMk/>
            <pc:sldMasterMk cId="3571240666" sldId="2147483730"/>
            <pc:sldLayoutMk cId="2923938455" sldId="2147483883"/>
          </pc:sldLayoutMkLst>
          <pc:spChg chg="add mod">
            <ac:chgData name="Lidia Welldeabzghi" userId="6657851c-35d9-4326-b5bf-045b30d4ae05" providerId="ADAL" clId="{803CEEDA-B407-4AFB-A890-304E089B1A62}" dt="2023-12-19T08:55:29.750" v="15"/>
            <ac:spMkLst>
              <pc:docMk/>
              <pc:sldMasterMk cId="3571240666" sldId="2147483730"/>
              <pc:sldLayoutMk cId="2923938455" sldId="2147483883"/>
              <ac:spMk id="3" creationId="{3B4D9468-1F13-C938-A04C-2E7E367494C5}"/>
            </ac:spMkLst>
          </pc:spChg>
          <pc:spChg chg="mod">
            <ac:chgData name="Lidia Welldeabzghi" userId="6657851c-35d9-4326-b5bf-045b30d4ae05" providerId="ADAL" clId="{803CEEDA-B407-4AFB-A890-304E089B1A62}" dt="2023-12-19T08:55:42.428" v="18" actId="20577"/>
            <ac:spMkLst>
              <pc:docMk/>
              <pc:sldMasterMk cId="3571240666" sldId="2147483730"/>
              <pc:sldLayoutMk cId="2923938455" sldId="2147483883"/>
              <ac:spMk id="8" creationId="{55519E99-B373-5389-579A-A8AA4D533737}"/>
            </ac:spMkLst>
          </pc:spChg>
          <pc:spChg chg="del">
            <ac:chgData name="Lidia Welldeabzghi" userId="6657851c-35d9-4326-b5bf-045b30d4ae05" providerId="ADAL" clId="{803CEEDA-B407-4AFB-A890-304E089B1A62}" dt="2023-12-19T08:55:29.384" v="14" actId="478"/>
            <ac:spMkLst>
              <pc:docMk/>
              <pc:sldMasterMk cId="3571240666" sldId="2147483730"/>
              <pc:sldLayoutMk cId="2923938455" sldId="2147483883"/>
              <ac:spMk id="15" creationId="{065937B7-1DAB-C64F-B5CF-696F5FAC9DCC}"/>
            </ac:spMkLst>
          </pc:spChg>
          <pc:spChg chg="del">
            <ac:chgData name="Lidia Welldeabzghi" userId="6657851c-35d9-4326-b5bf-045b30d4ae05" providerId="ADAL" clId="{803CEEDA-B407-4AFB-A890-304E089B1A62}" dt="2023-12-19T08:55:38.824" v="16" actId="478"/>
            <ac:spMkLst>
              <pc:docMk/>
              <pc:sldMasterMk cId="3571240666" sldId="2147483730"/>
              <pc:sldLayoutMk cId="2923938455" sldId="2147483883"/>
              <ac:spMk id="16" creationId="{1AE7132A-72EA-B037-178C-02C492A1615E}"/>
            </ac:spMkLst>
          </pc:spChg>
          <pc:picChg chg="del">
            <ac:chgData name="Lidia Welldeabzghi" userId="6657851c-35d9-4326-b5bf-045b30d4ae05" providerId="ADAL" clId="{803CEEDA-B407-4AFB-A890-304E089B1A62}" dt="2023-12-19T08:55:26.583" v="13" actId="478"/>
            <ac:picMkLst>
              <pc:docMk/>
              <pc:sldMasterMk cId="3571240666" sldId="2147483730"/>
              <pc:sldLayoutMk cId="2923938455" sldId="2147483883"/>
              <ac:picMk id="5" creationId="{7C8A0E33-AF0B-409C-0830-0A9E0D2BE64C}"/>
            </ac:picMkLst>
          </pc:picChg>
          <pc:picChg chg="add mod">
            <ac:chgData name="Lidia Welldeabzghi" userId="6657851c-35d9-4326-b5bf-045b30d4ae05" providerId="ADAL" clId="{803CEEDA-B407-4AFB-A890-304E089B1A62}" dt="2023-12-19T08:55:29.750" v="15"/>
            <ac:picMkLst>
              <pc:docMk/>
              <pc:sldMasterMk cId="3571240666" sldId="2147483730"/>
              <pc:sldLayoutMk cId="2923938455" sldId="2147483883"/>
              <ac:picMk id="9" creationId="{071D5552-9977-1285-8F8F-3F0121402508}"/>
            </ac:picMkLst>
          </pc:picChg>
          <pc:picChg chg="add del mod modCrop">
            <ac:chgData name="Lidia Welldeabzghi" userId="6657851c-35d9-4326-b5bf-045b30d4ae05" providerId="ADAL" clId="{803CEEDA-B407-4AFB-A890-304E089B1A62}" dt="2023-12-19T08:56:39.129" v="25" actId="478"/>
            <ac:picMkLst>
              <pc:docMk/>
              <pc:sldMasterMk cId="3571240666" sldId="2147483730"/>
              <pc:sldLayoutMk cId="2923938455" sldId="2147483883"/>
              <ac:picMk id="10" creationId="{AD24E338-5EC0-2B6E-0CCF-7ACD7EF77F4E}"/>
            </ac:picMkLst>
          </pc:picChg>
        </pc:sldLayoutChg>
        <pc:sldLayoutChg chg="modSp mod">
          <pc:chgData name="Lidia Welldeabzghi" userId="6657851c-35d9-4326-b5bf-045b30d4ae05" providerId="ADAL" clId="{803CEEDA-B407-4AFB-A890-304E089B1A62}" dt="2023-12-19T09:00:30.482" v="48" actId="14100"/>
          <pc:sldLayoutMkLst>
            <pc:docMk/>
            <pc:sldMasterMk cId="3571240666" sldId="2147483730"/>
            <pc:sldLayoutMk cId="2505200999" sldId="2147483884"/>
          </pc:sldLayoutMkLst>
          <pc:spChg chg="mod">
            <ac:chgData name="Lidia Welldeabzghi" userId="6657851c-35d9-4326-b5bf-045b30d4ae05" providerId="ADAL" clId="{803CEEDA-B407-4AFB-A890-304E089B1A62}" dt="2023-12-19T09:00:30.482" v="48" actId="14100"/>
            <ac:spMkLst>
              <pc:docMk/>
              <pc:sldMasterMk cId="3571240666" sldId="2147483730"/>
              <pc:sldLayoutMk cId="2505200999" sldId="2147483884"/>
              <ac:spMk id="11" creationId="{E1E21B7B-EB58-4B86-CC46-C4A5D5101CC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rgbClr val="4F4F4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4D9468-1F13-C938-A04C-2E7E367494C5}"/>
              </a:ext>
            </a:extLst>
          </p:cNvPr>
          <p:cNvSpPr txBox="1"/>
          <p:nvPr userDrawn="1"/>
        </p:nvSpPr>
        <p:spPr>
          <a:xfrm>
            <a:off x="339093" y="3232295"/>
            <a:ext cx="600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i="0" spc="400" dirty="0">
                <a:solidFill>
                  <a:srgbClr val="4F4F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9" name="Grafik 8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071D5552-9977-1285-8F8F-3F012140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5" y="936268"/>
            <a:ext cx="455485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99262" y="1918459"/>
            <a:ext cx="16805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1" y="4462201"/>
            <a:ext cx="5919515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INNOVATE2030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pic>
        <p:nvPicPr>
          <p:cNvPr id="4" name="Grafik 3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2B634BC6-4A03-1AE0-77AA-F08EFDD5A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02D56A4B-05EC-0DBF-347F-AD0FCA361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i="0" dirty="0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What specific needs and pain points can be identified in the sustainability transformation of SMEs in the healthcare sector, such as nursing homes, mobile social services, hospitals and assisted living?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 based on your findings.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952EEBA0-8BB5-DF6B-612F-438394911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Additionally, keep in mind that the following slides will address some more key questions related to your solution.</a:t>
            </a:r>
            <a:endParaRPr lang="en-US" sz="1200" b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CEC3CC75-FF5B-4B24-3A2C-C3136DECD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feasible and sustainable is the solution in terms of </a:t>
            </a:r>
            <a:r>
              <a:rPr lang="de-DE" sz="1200" b="0" i="0" dirty="0" err="1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scalability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, and </a:t>
            </a:r>
            <a:r>
              <a:rPr lang="de-DE" sz="1200" b="0" i="0" dirty="0" err="1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profitability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lawik" panose="020B0502040204020203" pitchFamily="34" charset="0"/>
              </a:rPr>
              <a:t>? 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does the solution relate to the existing market situation?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052000" y="42840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IMPACT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is the potential impact and benefit of the solution for SMEs? What could the potential business model look like?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D8C1768A-A55F-0D80-0042-C361968F0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E360C5CC-2560-77CE-FEEE-28200EAC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the final phase of the challenge and what </a:t>
            </a:r>
            <a:r>
              <a:rPr lang="en-US" sz="1200" b="1" noProof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052000" y="42840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rgbClr val="F49A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AEBF2E77-A1D0-C5B6-97F9-2A9ECA54B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4"/>
          <a:stretch/>
        </p:blipFill>
        <p:spPr>
          <a:xfrm>
            <a:off x="659138" y="322793"/>
            <a:ext cx="1108945" cy="1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0CD7B6B-12E4-1A01-6786-C7A5184E98D7}"/>
              </a:ext>
            </a:extLst>
          </p:cNvPr>
          <p:cNvSpPr/>
          <p:nvPr userDrawn="1"/>
        </p:nvSpPr>
        <p:spPr>
          <a:xfrm>
            <a:off x="2053072" y="428565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INFORMATION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 kern="1200" noProof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Below you will find important information on how to use the submission template and what content will be necessary for your submission. </a:t>
            </a:r>
          </a:p>
        </p:txBody>
      </p:sp>
      <p:pic>
        <p:nvPicPr>
          <p:cNvPr id="6" name="Grafik 5" descr="Ein Bild, das Grafiken, Farbigkeit, Symbol, Design enthält.&#10;&#10;Automatisch generierte Beschreibung">
            <a:extLst>
              <a:ext uri="{FF2B5EF4-FFF2-40B4-BE49-F238E27FC236}">
                <a16:creationId xmlns:a16="http://schemas.microsoft.com/office/drawing/2014/main" id="{F71E5B30-250C-989C-933B-CF563FB3C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" y="449818"/>
            <a:ext cx="1003787" cy="1004191"/>
          </a:xfrm>
          <a:prstGeom prst="rect">
            <a:avLst/>
          </a:prstGeom>
        </p:spPr>
      </p:pic>
      <p:cxnSp>
        <p:nvCxnSpPr>
          <p:cNvPr id="10" name="Gerade Verbindung 5">
            <a:extLst>
              <a:ext uri="{FF2B5EF4-FFF2-40B4-BE49-F238E27FC236}">
                <a16:creationId xmlns:a16="http://schemas.microsoft.com/office/drawing/2014/main" id="{4CF03460-DFD3-9170-F2CC-7D91B34179E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1E21B7B-EB58-4B86-CC46-C4A5D5101CCA}"/>
              </a:ext>
            </a:extLst>
          </p:cNvPr>
          <p:cNvSpPr txBox="1"/>
          <p:nvPr userDrawn="1"/>
        </p:nvSpPr>
        <p:spPr>
          <a:xfrm>
            <a:off x="432486" y="2067318"/>
            <a:ext cx="5998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Dear Participant,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submission template serves as a centralized decision-making tool for the respective challenge providers, ensuring comparability among the submitted solutions. 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While precision in conveying your content is crucial, we also want to grant you ample freedom. 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Feel free to employ the following presentation styles or unleash your creativity in other ways: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Free-form text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Images, icons, drawings, or other visual representations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Diagrams or matrices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Videos or live demonstrations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Tip:</a:t>
            </a:r>
            <a:r>
              <a:rPr lang="en-US" sz="140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 addition to your submission, feel free to share supplementary materials you deem essential for understanding your solution, such as excerpts from business proposals or a live pitch of your solution. Just be mindful not to overload the materials, as they will be reviewed in a short timeframe.</a:t>
            </a:r>
            <a:endParaRPr lang="de-DE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733136" y="8521455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INNOVATE2030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247" y="8566373"/>
            <a:ext cx="1149266" cy="3551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C92F102-99BE-EEB7-E082-F3E926869C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415865"/>
            <a:ext cx="557718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7" r:id="rId2"/>
    <p:sldLayoutId id="2147483759" r:id="rId3"/>
    <p:sldLayoutId id="2147483760" r:id="rId4"/>
    <p:sldLayoutId id="2147483775" r:id="rId5"/>
    <p:sldLayoutId id="2147483855" r:id="rId6"/>
    <p:sldLayoutId id="2147483765" r:id="rId7"/>
    <p:sldLayoutId id="2147483828" r:id="rId8"/>
    <p:sldLayoutId id="214748388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4462201"/>
            <a:ext cx="5926768" cy="384154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BB77C-5F52-4EC7-A8A7-0CEA17DD4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Selawik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Lidia Welldeabzghi</cp:lastModifiedBy>
  <cp:revision>3</cp:revision>
  <dcterms:created xsi:type="dcterms:W3CDTF">2020-07-08T12:31:02Z</dcterms:created>
  <dcterms:modified xsi:type="dcterms:W3CDTF">2024-01-03T16:48:38Z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