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14BCD-E812-4589-875E-78AB93579604}" v="1" dt="2020-11-11T13:52:39.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0063" autoAdjust="0"/>
    <p:restoredTop sz="94654"/>
  </p:normalViewPr>
  <p:slideViewPr>
    <p:cSldViewPr snapToGrid="0">
      <p:cViewPr varScale="1">
        <p:scale>
          <a:sx n="86" d="100"/>
          <a:sy n="86" d="100"/>
        </p:scale>
        <p:origin x="326" y="7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Gemeri" userId="601d4d86-8508-4738-9b75-f33bf653ccad" providerId="ADAL" clId="{6A390C03-7FBA-40E8-B77E-3915F94AA10A}"/>
    <pc:docChg chg="undo custSel addSld delSld modSld sldOrd modMainMaster modSection">
      <pc:chgData name="Justin Gemeri" userId="601d4d86-8508-4738-9b75-f33bf653ccad" providerId="ADAL" clId="{6A390C03-7FBA-40E8-B77E-3915F94AA10A}" dt="2020-11-08T19:15:09.652" v="96" actId="47"/>
      <pc:docMkLst>
        <pc:docMk/>
      </pc:docMkLst>
      <pc:sldChg chg="del">
        <pc:chgData name="Justin Gemeri" userId="601d4d86-8508-4738-9b75-f33bf653ccad" providerId="ADAL" clId="{6A390C03-7FBA-40E8-B77E-3915F94AA10A}" dt="2020-11-08T19:15:09.652" v="96" actId="47"/>
        <pc:sldMkLst>
          <pc:docMk/>
          <pc:sldMk cId="591634412" sldId="269"/>
        </pc:sldMkLst>
      </pc:sldChg>
      <pc:sldChg chg="addSp modSp mod ord">
        <pc:chgData name="Justin Gemeri" userId="601d4d86-8508-4738-9b75-f33bf653ccad" providerId="ADAL" clId="{6A390C03-7FBA-40E8-B77E-3915F94AA10A}" dt="2020-11-08T19:15:04.955" v="94"/>
        <pc:sldMkLst>
          <pc:docMk/>
          <pc:sldMk cId="4173776297" sldId="278"/>
        </pc:sldMkLst>
        <pc:spChg chg="add mod">
          <ac:chgData name="Justin Gemeri" userId="601d4d86-8508-4738-9b75-f33bf653ccad" providerId="ADAL" clId="{6A390C03-7FBA-40E8-B77E-3915F94AA10A}" dt="2020-11-08T16:21:17.370" v="92" actId="1076"/>
          <ac:spMkLst>
            <pc:docMk/>
            <pc:sldMk cId="4173776297" sldId="278"/>
            <ac:spMk id="2" creationId="{DD308492-A30F-4116-A600-6CCB85EEC94C}"/>
          </ac:spMkLst>
        </pc:spChg>
      </pc:sldChg>
      <pc:sldChg chg="del">
        <pc:chgData name="Justin Gemeri" userId="601d4d86-8508-4738-9b75-f33bf653ccad" providerId="ADAL" clId="{6A390C03-7FBA-40E8-B77E-3915F94AA10A}" dt="2020-11-08T15:58:27.667" v="86" actId="47"/>
        <pc:sldMkLst>
          <pc:docMk/>
          <pc:sldMk cId="2172050241" sldId="280"/>
        </pc:sldMkLst>
      </pc:sldChg>
      <pc:sldChg chg="new">
        <pc:chgData name="Justin Gemeri" userId="601d4d86-8508-4738-9b75-f33bf653ccad" providerId="ADAL" clId="{6A390C03-7FBA-40E8-B77E-3915F94AA10A}" dt="2020-11-08T19:15:08.148" v="95" actId="680"/>
        <pc:sldMkLst>
          <pc:docMk/>
          <pc:sldMk cId="3758967662" sldId="280"/>
        </pc:sldMkLst>
      </pc:sldChg>
      <pc:sldMasterChg chg="delSldLayout modSldLayout">
        <pc:chgData name="Justin Gemeri" userId="601d4d86-8508-4738-9b75-f33bf653ccad" providerId="ADAL" clId="{6A390C03-7FBA-40E8-B77E-3915F94AA10A}" dt="2020-11-08T16:21:02.260" v="90" actId="20577"/>
        <pc:sldMasterMkLst>
          <pc:docMk/>
          <pc:sldMasterMk cId="2168357150" sldId="2147483648"/>
        </pc:sldMasterMkLst>
        <pc:sldLayoutChg chg="modSp mod">
          <pc:chgData name="Justin Gemeri" userId="601d4d86-8508-4738-9b75-f33bf653ccad" providerId="ADAL" clId="{6A390C03-7FBA-40E8-B77E-3915F94AA10A}" dt="2020-11-08T16:21:02.260" v="90" actId="20577"/>
          <pc:sldLayoutMkLst>
            <pc:docMk/>
            <pc:sldMasterMk cId="2168357150" sldId="2147483648"/>
            <pc:sldLayoutMk cId="1126330863" sldId="2147483719"/>
          </pc:sldLayoutMkLst>
          <pc:spChg chg="mod">
            <ac:chgData name="Justin Gemeri" userId="601d4d86-8508-4738-9b75-f33bf653ccad" providerId="ADAL" clId="{6A390C03-7FBA-40E8-B77E-3915F94AA10A}" dt="2020-11-08T16:21:02.260" v="90"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6A390C03-7FBA-40E8-B77E-3915F94AA10A}" dt="2020-11-08T15:56:31.015" v="20" actId="1036"/>
          <pc:sldLayoutMkLst>
            <pc:docMk/>
            <pc:sldMasterMk cId="2168357150" sldId="2147483648"/>
            <pc:sldLayoutMk cId="837989620" sldId="2147483720"/>
          </pc:sldLayoutMkLst>
          <pc:spChg chg="mod ord">
            <ac:chgData name="Justin Gemeri" userId="601d4d86-8508-4738-9b75-f33bf653ccad" providerId="ADAL" clId="{6A390C03-7FBA-40E8-B77E-3915F94AA10A}" dt="2020-11-08T15:56:26.455" v="3" actId="171"/>
            <ac:spMkLst>
              <pc:docMk/>
              <pc:sldMasterMk cId="2168357150" sldId="2147483648"/>
              <pc:sldLayoutMk cId="837989620" sldId="2147483720"/>
              <ac:spMk id="13" creationId="{939CD75D-5FFC-D842-B0E7-B8F2AAEA3D71}"/>
            </ac:spMkLst>
          </pc:spChg>
          <pc:spChg chg="mod">
            <ac:chgData name="Justin Gemeri" userId="601d4d86-8508-4738-9b75-f33bf653ccad" providerId="ADAL" clId="{6A390C03-7FBA-40E8-B77E-3915F94AA10A}" dt="2020-11-08T15:56:31.015" v="20" actId="1036"/>
            <ac:spMkLst>
              <pc:docMk/>
              <pc:sldMasterMk cId="2168357150" sldId="2147483648"/>
              <pc:sldLayoutMk cId="837989620" sldId="2147483720"/>
              <ac:spMk id="14" creationId="{58224154-8364-4DAC-A3DE-4B203118032D}"/>
            </ac:spMkLst>
          </pc:spChg>
          <pc:picChg chg="mod">
            <ac:chgData name="Justin Gemeri" userId="601d4d86-8508-4738-9b75-f33bf653ccad" providerId="ADAL" clId="{6A390C03-7FBA-40E8-B77E-3915F94AA10A}" dt="2020-11-08T15:56:01.821" v="0" actId="14826"/>
            <ac:picMkLst>
              <pc:docMk/>
              <pc:sldMasterMk cId="2168357150" sldId="2147483648"/>
              <pc:sldLayoutMk cId="837989620" sldId="2147483720"/>
              <ac:picMk id="6" creationId="{FA8A40A9-0869-8644-87A4-664131DB3A8C}"/>
            </ac:picMkLst>
          </pc:picChg>
        </pc:sldLayoutChg>
        <pc:sldLayoutChg chg="del">
          <pc:chgData name="Justin Gemeri" userId="601d4d86-8508-4738-9b75-f33bf653ccad" providerId="ADAL" clId="{6A390C03-7FBA-40E8-B77E-3915F94AA10A}" dt="2020-11-08T15:58:32.031" v="87" actId="2696"/>
          <pc:sldLayoutMkLst>
            <pc:docMk/>
            <pc:sldMasterMk cId="2168357150" sldId="2147483648"/>
            <pc:sldLayoutMk cId="2482593640" sldId="2147483722"/>
          </pc:sldLayoutMkLst>
        </pc:sldLayoutChg>
      </pc:sldMasterChg>
    </pc:docChg>
  </pc:docChgLst>
  <pc:docChgLst>
    <pc:chgData name="Yannis Frek" userId="41af7858-dbb6-49d9-9273-45d960296d06" providerId="ADAL" clId="{14814BCD-E812-4589-875E-78AB93579604}"/>
    <pc:docChg chg="undo redo custSel addSld delSld modMainMaster delSection modSection">
      <pc:chgData name="Yannis Frek" userId="41af7858-dbb6-49d9-9273-45d960296d06" providerId="ADAL" clId="{14814BCD-E812-4589-875E-78AB93579604}" dt="2020-11-11T13:56:17.446" v="54"/>
      <pc:docMkLst>
        <pc:docMk/>
      </pc:docMkLst>
      <pc:sldChg chg="new">
        <pc:chgData name="Yannis Frek" userId="41af7858-dbb6-49d9-9273-45d960296d06" providerId="ADAL" clId="{14814BCD-E812-4589-875E-78AB93579604}" dt="2020-11-11T13:53:44.590" v="37" actId="680"/>
        <pc:sldMkLst>
          <pc:docMk/>
          <pc:sldMk cId="296784242" sldId="256"/>
        </pc:sldMkLst>
      </pc:sldChg>
      <pc:sldChg chg="new">
        <pc:chgData name="Yannis Frek" userId="41af7858-dbb6-49d9-9273-45d960296d06" providerId="ADAL" clId="{14814BCD-E812-4589-875E-78AB93579604}" dt="2020-11-11T13:53:44.830" v="38" actId="680"/>
        <pc:sldMkLst>
          <pc:docMk/>
          <pc:sldMk cId="3010512983" sldId="257"/>
        </pc:sldMkLst>
      </pc:sldChg>
      <pc:sldChg chg="del">
        <pc:chgData name="Yannis Frek" userId="41af7858-dbb6-49d9-9273-45d960296d06" providerId="ADAL" clId="{14814BCD-E812-4589-875E-78AB93579604}" dt="2020-11-11T13:52:12.050" v="0" actId="47"/>
        <pc:sldMkLst>
          <pc:docMk/>
          <pc:sldMk cId="3206604929" sldId="257"/>
        </pc:sldMkLst>
      </pc:sldChg>
      <pc:sldChg chg="new">
        <pc:chgData name="Yannis Frek" userId="41af7858-dbb6-49d9-9273-45d960296d06" providerId="ADAL" clId="{14814BCD-E812-4589-875E-78AB93579604}" dt="2020-11-11T13:53:47.399" v="39" actId="680"/>
        <pc:sldMkLst>
          <pc:docMk/>
          <pc:sldMk cId="1551861220" sldId="258"/>
        </pc:sldMkLst>
      </pc:sldChg>
      <pc:sldChg chg="del">
        <pc:chgData name="Yannis Frek" userId="41af7858-dbb6-49d9-9273-45d960296d06" providerId="ADAL" clId="{14814BCD-E812-4589-875E-78AB93579604}" dt="2020-11-11T13:52:12.050" v="0" actId="47"/>
        <pc:sldMkLst>
          <pc:docMk/>
          <pc:sldMk cId="3016401143" sldId="258"/>
        </pc:sldMkLst>
      </pc:sldChg>
      <pc:sldChg chg="new">
        <pc:chgData name="Yannis Frek" userId="41af7858-dbb6-49d9-9273-45d960296d06" providerId="ADAL" clId="{14814BCD-E812-4589-875E-78AB93579604}" dt="2020-11-11T13:53:49.108" v="40" actId="680"/>
        <pc:sldMkLst>
          <pc:docMk/>
          <pc:sldMk cId="4284681919" sldId="259"/>
        </pc:sldMkLst>
      </pc:sldChg>
      <pc:sldChg chg="del">
        <pc:chgData name="Yannis Frek" userId="41af7858-dbb6-49d9-9273-45d960296d06" providerId="ADAL" clId="{14814BCD-E812-4589-875E-78AB93579604}" dt="2020-11-11T13:52:12.050" v="0" actId="47"/>
        <pc:sldMkLst>
          <pc:docMk/>
          <pc:sldMk cId="936028639" sldId="260"/>
        </pc:sldMkLst>
      </pc:sldChg>
      <pc:sldChg chg="new">
        <pc:chgData name="Yannis Frek" userId="41af7858-dbb6-49d9-9273-45d960296d06" providerId="ADAL" clId="{14814BCD-E812-4589-875E-78AB93579604}" dt="2020-11-11T13:53:51.192" v="41" actId="680"/>
        <pc:sldMkLst>
          <pc:docMk/>
          <pc:sldMk cId="3655855639" sldId="260"/>
        </pc:sldMkLst>
      </pc:sldChg>
      <pc:sldChg chg="del">
        <pc:chgData name="Yannis Frek" userId="41af7858-dbb6-49d9-9273-45d960296d06" providerId="ADAL" clId="{14814BCD-E812-4589-875E-78AB93579604}" dt="2020-11-11T13:52:12.050" v="0" actId="47"/>
        <pc:sldMkLst>
          <pc:docMk/>
          <pc:sldMk cId="1946765308" sldId="261"/>
        </pc:sldMkLst>
      </pc:sldChg>
      <pc:sldChg chg="new">
        <pc:chgData name="Yannis Frek" userId="41af7858-dbb6-49d9-9273-45d960296d06" providerId="ADAL" clId="{14814BCD-E812-4589-875E-78AB93579604}" dt="2020-11-11T13:53:52.607" v="42" actId="680"/>
        <pc:sldMkLst>
          <pc:docMk/>
          <pc:sldMk cId="3038601037" sldId="261"/>
        </pc:sldMkLst>
      </pc:sldChg>
      <pc:sldChg chg="new">
        <pc:chgData name="Yannis Frek" userId="41af7858-dbb6-49d9-9273-45d960296d06" providerId="ADAL" clId="{14814BCD-E812-4589-875E-78AB93579604}" dt="2020-11-11T13:53:53.794" v="43" actId="680"/>
        <pc:sldMkLst>
          <pc:docMk/>
          <pc:sldMk cId="159962168" sldId="262"/>
        </pc:sldMkLst>
      </pc:sldChg>
      <pc:sldChg chg="del">
        <pc:chgData name="Yannis Frek" userId="41af7858-dbb6-49d9-9273-45d960296d06" providerId="ADAL" clId="{14814BCD-E812-4589-875E-78AB93579604}" dt="2020-11-11T13:52:12.050" v="0" actId="47"/>
        <pc:sldMkLst>
          <pc:docMk/>
          <pc:sldMk cId="2767163653" sldId="262"/>
        </pc:sldMkLst>
      </pc:sldChg>
      <pc:sldChg chg="new">
        <pc:chgData name="Yannis Frek" userId="41af7858-dbb6-49d9-9273-45d960296d06" providerId="ADAL" clId="{14814BCD-E812-4589-875E-78AB93579604}" dt="2020-11-11T13:53:55.314" v="44" actId="680"/>
        <pc:sldMkLst>
          <pc:docMk/>
          <pc:sldMk cId="1717788957" sldId="263"/>
        </pc:sldMkLst>
      </pc:sldChg>
      <pc:sldChg chg="new">
        <pc:chgData name="Yannis Frek" userId="41af7858-dbb6-49d9-9273-45d960296d06" providerId="ADAL" clId="{14814BCD-E812-4589-875E-78AB93579604}" dt="2020-11-11T13:53:56.936" v="45" actId="680"/>
        <pc:sldMkLst>
          <pc:docMk/>
          <pc:sldMk cId="1595692336" sldId="264"/>
        </pc:sldMkLst>
      </pc:sldChg>
      <pc:sldChg chg="new">
        <pc:chgData name="Yannis Frek" userId="41af7858-dbb6-49d9-9273-45d960296d06" providerId="ADAL" clId="{14814BCD-E812-4589-875E-78AB93579604}" dt="2020-11-11T13:53:58.771" v="46" actId="680"/>
        <pc:sldMkLst>
          <pc:docMk/>
          <pc:sldMk cId="3320804346" sldId="265"/>
        </pc:sldMkLst>
      </pc:sldChg>
      <pc:sldChg chg="new">
        <pc:chgData name="Yannis Frek" userId="41af7858-dbb6-49d9-9273-45d960296d06" providerId="ADAL" clId="{14814BCD-E812-4589-875E-78AB93579604}" dt="2020-11-11T13:54:00.068" v="47" actId="680"/>
        <pc:sldMkLst>
          <pc:docMk/>
          <pc:sldMk cId="2599425976" sldId="266"/>
        </pc:sldMkLst>
      </pc:sldChg>
      <pc:sldChg chg="new">
        <pc:chgData name="Yannis Frek" userId="41af7858-dbb6-49d9-9273-45d960296d06" providerId="ADAL" clId="{14814BCD-E812-4589-875E-78AB93579604}" dt="2020-11-11T13:54:03.828" v="48" actId="680"/>
        <pc:sldMkLst>
          <pc:docMk/>
          <pc:sldMk cId="3196320875" sldId="267"/>
        </pc:sldMkLst>
      </pc:sldChg>
      <pc:sldChg chg="del">
        <pc:chgData name="Yannis Frek" userId="41af7858-dbb6-49d9-9273-45d960296d06" providerId="ADAL" clId="{14814BCD-E812-4589-875E-78AB93579604}" dt="2020-11-11T13:52:12.050" v="0" actId="47"/>
        <pc:sldMkLst>
          <pc:docMk/>
          <pc:sldMk cId="3457240179" sldId="267"/>
        </pc:sldMkLst>
      </pc:sldChg>
      <pc:sldChg chg="new">
        <pc:chgData name="Yannis Frek" userId="41af7858-dbb6-49d9-9273-45d960296d06" providerId="ADAL" clId="{14814BCD-E812-4589-875E-78AB93579604}" dt="2020-11-11T13:54:05.507" v="49" actId="680"/>
        <pc:sldMkLst>
          <pc:docMk/>
          <pc:sldMk cId="131084086" sldId="268"/>
        </pc:sldMkLst>
      </pc:sldChg>
      <pc:sldChg chg="del">
        <pc:chgData name="Yannis Frek" userId="41af7858-dbb6-49d9-9273-45d960296d06" providerId="ADAL" clId="{14814BCD-E812-4589-875E-78AB93579604}" dt="2020-11-11T13:52:12.050" v="0" actId="47"/>
        <pc:sldMkLst>
          <pc:docMk/>
          <pc:sldMk cId="1058365505" sldId="268"/>
        </pc:sldMkLst>
      </pc:sldChg>
      <pc:sldChg chg="new">
        <pc:chgData name="Yannis Frek" userId="41af7858-dbb6-49d9-9273-45d960296d06" providerId="ADAL" clId="{14814BCD-E812-4589-875E-78AB93579604}" dt="2020-11-11T13:54:07.196" v="50" actId="680"/>
        <pc:sldMkLst>
          <pc:docMk/>
          <pc:sldMk cId="1263662278" sldId="269"/>
        </pc:sldMkLst>
      </pc:sldChg>
      <pc:sldChg chg="new">
        <pc:chgData name="Yannis Frek" userId="41af7858-dbb6-49d9-9273-45d960296d06" providerId="ADAL" clId="{14814BCD-E812-4589-875E-78AB93579604}" dt="2020-11-11T13:54:08.634" v="51" actId="680"/>
        <pc:sldMkLst>
          <pc:docMk/>
          <pc:sldMk cId="1376391168" sldId="270"/>
        </pc:sldMkLst>
      </pc:sldChg>
      <pc:sldChg chg="del">
        <pc:chgData name="Yannis Frek" userId="41af7858-dbb6-49d9-9273-45d960296d06" providerId="ADAL" clId="{14814BCD-E812-4589-875E-78AB93579604}" dt="2020-11-11T13:52:12.050" v="0" actId="47"/>
        <pc:sldMkLst>
          <pc:docMk/>
          <pc:sldMk cId="3699033794" sldId="270"/>
        </pc:sldMkLst>
      </pc:sldChg>
      <pc:sldChg chg="new">
        <pc:chgData name="Yannis Frek" userId="41af7858-dbb6-49d9-9273-45d960296d06" providerId="ADAL" clId="{14814BCD-E812-4589-875E-78AB93579604}" dt="2020-11-11T13:54:10.282" v="52" actId="680"/>
        <pc:sldMkLst>
          <pc:docMk/>
          <pc:sldMk cId="2277957749" sldId="271"/>
        </pc:sldMkLst>
      </pc:sldChg>
      <pc:sldChg chg="new">
        <pc:chgData name="Yannis Frek" userId="41af7858-dbb6-49d9-9273-45d960296d06" providerId="ADAL" clId="{14814BCD-E812-4589-875E-78AB93579604}" dt="2020-11-11T13:54:12.192" v="53" actId="680"/>
        <pc:sldMkLst>
          <pc:docMk/>
          <pc:sldMk cId="2187272565" sldId="272"/>
        </pc:sldMkLst>
      </pc:sldChg>
      <pc:sldChg chg="del">
        <pc:chgData name="Yannis Frek" userId="41af7858-dbb6-49d9-9273-45d960296d06" providerId="ADAL" clId="{14814BCD-E812-4589-875E-78AB93579604}" dt="2020-11-11T13:52:12.050" v="0" actId="47"/>
        <pc:sldMkLst>
          <pc:docMk/>
          <pc:sldMk cId="4075673220" sldId="272"/>
        </pc:sldMkLst>
      </pc:sldChg>
      <pc:sldChg chg="del">
        <pc:chgData name="Yannis Frek" userId="41af7858-dbb6-49d9-9273-45d960296d06" providerId="ADAL" clId="{14814BCD-E812-4589-875E-78AB93579604}" dt="2020-11-11T13:52:12.050" v="0" actId="47"/>
        <pc:sldMkLst>
          <pc:docMk/>
          <pc:sldMk cId="2858607419" sldId="273"/>
        </pc:sldMkLst>
      </pc:sldChg>
      <pc:sldChg chg="del">
        <pc:chgData name="Yannis Frek" userId="41af7858-dbb6-49d9-9273-45d960296d06" providerId="ADAL" clId="{14814BCD-E812-4589-875E-78AB93579604}" dt="2020-11-11T13:52:12.050" v="0" actId="47"/>
        <pc:sldMkLst>
          <pc:docMk/>
          <pc:sldMk cId="434755455" sldId="274"/>
        </pc:sldMkLst>
      </pc:sldChg>
      <pc:sldChg chg="del">
        <pc:chgData name="Yannis Frek" userId="41af7858-dbb6-49d9-9273-45d960296d06" providerId="ADAL" clId="{14814BCD-E812-4589-875E-78AB93579604}" dt="2020-11-11T13:52:12.050" v="0" actId="47"/>
        <pc:sldMkLst>
          <pc:docMk/>
          <pc:sldMk cId="916256017" sldId="275"/>
        </pc:sldMkLst>
      </pc:sldChg>
      <pc:sldChg chg="del">
        <pc:chgData name="Yannis Frek" userId="41af7858-dbb6-49d9-9273-45d960296d06" providerId="ADAL" clId="{14814BCD-E812-4589-875E-78AB93579604}" dt="2020-11-11T13:52:12.050" v="0" actId="47"/>
        <pc:sldMkLst>
          <pc:docMk/>
          <pc:sldMk cId="3500982991" sldId="276"/>
        </pc:sldMkLst>
      </pc:sldChg>
      <pc:sldChg chg="del">
        <pc:chgData name="Yannis Frek" userId="41af7858-dbb6-49d9-9273-45d960296d06" providerId="ADAL" clId="{14814BCD-E812-4589-875E-78AB93579604}" dt="2020-11-11T13:52:12.050" v="0" actId="47"/>
        <pc:sldMkLst>
          <pc:docMk/>
          <pc:sldMk cId="901526191" sldId="277"/>
        </pc:sldMkLst>
      </pc:sldChg>
      <pc:sldChg chg="del">
        <pc:chgData name="Yannis Frek" userId="41af7858-dbb6-49d9-9273-45d960296d06" providerId="ADAL" clId="{14814BCD-E812-4589-875E-78AB93579604}" dt="2020-11-11T13:52:12.050" v="0" actId="47"/>
        <pc:sldMkLst>
          <pc:docMk/>
          <pc:sldMk cId="4173776297" sldId="278"/>
        </pc:sldMkLst>
      </pc:sldChg>
      <pc:sldChg chg="del">
        <pc:chgData name="Yannis Frek" userId="41af7858-dbb6-49d9-9273-45d960296d06" providerId="ADAL" clId="{14814BCD-E812-4589-875E-78AB93579604}" dt="2020-11-11T13:52:12.050" v="0" actId="47"/>
        <pc:sldMkLst>
          <pc:docMk/>
          <pc:sldMk cId="3395703124" sldId="279"/>
        </pc:sldMkLst>
      </pc:sldChg>
      <pc:sldChg chg="del">
        <pc:chgData name="Yannis Frek" userId="41af7858-dbb6-49d9-9273-45d960296d06" providerId="ADAL" clId="{14814BCD-E812-4589-875E-78AB93579604}" dt="2020-11-11T13:52:12.050" v="0" actId="47"/>
        <pc:sldMkLst>
          <pc:docMk/>
          <pc:sldMk cId="3758967662" sldId="280"/>
        </pc:sldMkLst>
      </pc:sldChg>
      <pc:sldMasterChg chg="delSldLayout modSldLayout sldLayoutOrd">
        <pc:chgData name="Yannis Frek" userId="41af7858-dbb6-49d9-9273-45d960296d06" providerId="ADAL" clId="{14814BCD-E812-4589-875E-78AB93579604}" dt="2020-11-11T13:56:17.446" v="54"/>
        <pc:sldMasterMkLst>
          <pc:docMk/>
          <pc:sldMasterMk cId="2168357150" sldId="2147483648"/>
        </pc:sldMasterMkLst>
        <pc:sldLayoutChg chg="del">
          <pc:chgData name="Yannis Frek" userId="41af7858-dbb6-49d9-9273-45d960296d06" providerId="ADAL" clId="{14814BCD-E812-4589-875E-78AB93579604}" dt="2020-11-11T13:52:22.027" v="1" actId="2696"/>
          <pc:sldLayoutMkLst>
            <pc:docMk/>
            <pc:sldMasterMk cId="2168357150" sldId="2147483648"/>
            <pc:sldLayoutMk cId="3375007619" sldId="2147483649"/>
          </pc:sldLayoutMkLst>
        </pc:sldLayoutChg>
        <pc:sldLayoutChg chg="del">
          <pc:chgData name="Yannis Frek" userId="41af7858-dbb6-49d9-9273-45d960296d06" providerId="ADAL" clId="{14814BCD-E812-4589-875E-78AB93579604}" dt="2020-11-11T13:52:22.062" v="5" actId="2696"/>
          <pc:sldLayoutMkLst>
            <pc:docMk/>
            <pc:sldMasterMk cId="2168357150" sldId="2147483648"/>
            <pc:sldLayoutMk cId="314067447" sldId="2147483660"/>
          </pc:sldLayoutMkLst>
        </pc:sldLayoutChg>
        <pc:sldLayoutChg chg="del">
          <pc:chgData name="Yannis Frek" userId="41af7858-dbb6-49d9-9273-45d960296d06" providerId="ADAL" clId="{14814BCD-E812-4589-875E-78AB93579604}" dt="2020-11-11T13:52:22.037" v="3" actId="2696"/>
          <pc:sldLayoutMkLst>
            <pc:docMk/>
            <pc:sldMasterMk cId="2168357150" sldId="2147483648"/>
            <pc:sldLayoutMk cId="2872467938" sldId="2147483666"/>
          </pc:sldLayoutMkLst>
        </pc:sldLayoutChg>
        <pc:sldLayoutChg chg="del">
          <pc:chgData name="Yannis Frek" userId="41af7858-dbb6-49d9-9273-45d960296d06" providerId="ADAL" clId="{14814BCD-E812-4589-875E-78AB93579604}" dt="2020-11-11T13:52:22.112" v="8" actId="2696"/>
          <pc:sldLayoutMkLst>
            <pc:docMk/>
            <pc:sldMasterMk cId="2168357150" sldId="2147483648"/>
            <pc:sldLayoutMk cId="833378813" sldId="2147483667"/>
          </pc:sldLayoutMkLst>
        </pc:sldLayoutChg>
        <pc:sldLayoutChg chg="del">
          <pc:chgData name="Yannis Frek" userId="41af7858-dbb6-49d9-9273-45d960296d06" providerId="ADAL" clId="{14814BCD-E812-4589-875E-78AB93579604}" dt="2020-11-11T13:52:22.044" v="4" actId="2696"/>
          <pc:sldLayoutMkLst>
            <pc:docMk/>
            <pc:sldMasterMk cId="2168357150" sldId="2147483648"/>
            <pc:sldLayoutMk cId="3580464592" sldId="2147483668"/>
          </pc:sldLayoutMkLst>
        </pc:sldLayoutChg>
        <pc:sldLayoutChg chg="del">
          <pc:chgData name="Yannis Frek" userId="41af7858-dbb6-49d9-9273-45d960296d06" providerId="ADAL" clId="{14814BCD-E812-4589-875E-78AB93579604}" dt="2020-11-11T13:52:22.034" v="2" actId="2696"/>
          <pc:sldLayoutMkLst>
            <pc:docMk/>
            <pc:sldMasterMk cId="2168357150" sldId="2147483648"/>
            <pc:sldLayoutMk cId="810192366" sldId="2147483672"/>
          </pc:sldLayoutMkLst>
        </pc:sldLayoutChg>
        <pc:sldLayoutChg chg="del">
          <pc:chgData name="Yannis Frek" userId="41af7858-dbb6-49d9-9273-45d960296d06" providerId="ADAL" clId="{14814BCD-E812-4589-875E-78AB93579604}" dt="2020-11-11T13:52:22.082" v="7" actId="2696"/>
          <pc:sldLayoutMkLst>
            <pc:docMk/>
            <pc:sldMasterMk cId="2168357150" sldId="2147483648"/>
            <pc:sldLayoutMk cId="1399635338" sldId="2147483706"/>
          </pc:sldLayoutMkLst>
        </pc:sldLayoutChg>
        <pc:sldLayoutChg chg="del">
          <pc:chgData name="Yannis Frek" userId="41af7858-dbb6-49d9-9273-45d960296d06" providerId="ADAL" clId="{14814BCD-E812-4589-875E-78AB93579604}" dt="2020-11-11T13:52:22.075" v="6" actId="2696"/>
          <pc:sldLayoutMkLst>
            <pc:docMk/>
            <pc:sldMasterMk cId="2168357150" sldId="2147483648"/>
            <pc:sldLayoutMk cId="312231674" sldId="2147483707"/>
          </pc:sldLayoutMkLst>
        </pc:sldLayoutChg>
        <pc:sldLayoutChg chg="del">
          <pc:chgData name="Yannis Frek" userId="41af7858-dbb6-49d9-9273-45d960296d06" providerId="ADAL" clId="{14814BCD-E812-4589-875E-78AB93579604}" dt="2020-11-11T13:52:22.115" v="9" actId="2696"/>
          <pc:sldLayoutMkLst>
            <pc:docMk/>
            <pc:sldMasterMk cId="2168357150" sldId="2147483648"/>
            <pc:sldLayoutMk cId="1498338772" sldId="2147483708"/>
          </pc:sldLayoutMkLst>
        </pc:sldLayoutChg>
        <pc:sldLayoutChg chg="del">
          <pc:chgData name="Yannis Frek" userId="41af7858-dbb6-49d9-9273-45d960296d06" providerId="ADAL" clId="{14814BCD-E812-4589-875E-78AB93579604}" dt="2020-11-11T13:52:22.121" v="11" actId="2696"/>
          <pc:sldLayoutMkLst>
            <pc:docMk/>
            <pc:sldMasterMk cId="2168357150" sldId="2147483648"/>
            <pc:sldLayoutMk cId="2293935550" sldId="2147483709"/>
          </pc:sldLayoutMkLst>
        </pc:sldLayoutChg>
        <pc:sldLayoutChg chg="del">
          <pc:chgData name="Yannis Frek" userId="41af7858-dbb6-49d9-9273-45d960296d06" providerId="ADAL" clId="{14814BCD-E812-4589-875E-78AB93579604}" dt="2020-11-11T13:52:22.124" v="12" actId="2696"/>
          <pc:sldLayoutMkLst>
            <pc:docMk/>
            <pc:sldMasterMk cId="2168357150" sldId="2147483648"/>
            <pc:sldLayoutMk cId="2546339094" sldId="2147483711"/>
          </pc:sldLayoutMkLst>
        </pc:sldLayoutChg>
        <pc:sldLayoutChg chg="del">
          <pc:chgData name="Yannis Frek" userId="41af7858-dbb6-49d9-9273-45d960296d06" providerId="ADAL" clId="{14814BCD-E812-4589-875E-78AB93579604}" dt="2020-11-11T13:52:22.127" v="13" actId="2696"/>
          <pc:sldLayoutMkLst>
            <pc:docMk/>
            <pc:sldMasterMk cId="2168357150" sldId="2147483648"/>
            <pc:sldLayoutMk cId="3363619428" sldId="2147483712"/>
          </pc:sldLayoutMkLst>
        </pc:sldLayoutChg>
        <pc:sldLayoutChg chg="del">
          <pc:chgData name="Yannis Frek" userId="41af7858-dbb6-49d9-9273-45d960296d06" providerId="ADAL" clId="{14814BCD-E812-4589-875E-78AB93579604}" dt="2020-11-11T13:52:22.130" v="14" actId="2696"/>
          <pc:sldLayoutMkLst>
            <pc:docMk/>
            <pc:sldMasterMk cId="2168357150" sldId="2147483648"/>
            <pc:sldLayoutMk cId="2575555482" sldId="2147483713"/>
          </pc:sldLayoutMkLst>
        </pc:sldLayoutChg>
        <pc:sldLayoutChg chg="del">
          <pc:chgData name="Yannis Frek" userId="41af7858-dbb6-49d9-9273-45d960296d06" providerId="ADAL" clId="{14814BCD-E812-4589-875E-78AB93579604}" dt="2020-11-11T13:52:22.132" v="15" actId="2696"/>
          <pc:sldLayoutMkLst>
            <pc:docMk/>
            <pc:sldMasterMk cId="2168357150" sldId="2147483648"/>
            <pc:sldLayoutMk cId="2654703595" sldId="2147483715"/>
          </pc:sldLayoutMkLst>
        </pc:sldLayoutChg>
        <pc:sldLayoutChg chg="del">
          <pc:chgData name="Yannis Frek" userId="41af7858-dbb6-49d9-9273-45d960296d06" providerId="ADAL" clId="{14814BCD-E812-4589-875E-78AB93579604}" dt="2020-11-11T13:52:22.118" v="10" actId="2696"/>
          <pc:sldLayoutMkLst>
            <pc:docMk/>
            <pc:sldMasterMk cId="2168357150" sldId="2147483648"/>
            <pc:sldLayoutMk cId="2293192484" sldId="2147483718"/>
          </pc:sldLayoutMkLst>
        </pc:sldLayoutChg>
        <pc:sldLayoutChg chg="modSp mod ord">
          <pc:chgData name="Yannis Frek" userId="41af7858-dbb6-49d9-9273-45d960296d06" providerId="ADAL" clId="{14814BCD-E812-4589-875E-78AB93579604}" dt="2020-11-11T13:56:17.446" v="54"/>
          <pc:sldLayoutMkLst>
            <pc:docMk/>
            <pc:sldMasterMk cId="2168357150" sldId="2147483648"/>
            <pc:sldLayoutMk cId="1126330863" sldId="2147483719"/>
          </pc:sldLayoutMkLst>
          <pc:spChg chg="mod">
            <ac:chgData name="Yannis Frek" userId="41af7858-dbb6-49d9-9273-45d960296d06" providerId="ADAL" clId="{14814BCD-E812-4589-875E-78AB93579604}" dt="2020-11-11T13:53:29.819" v="36" actId="20577"/>
            <ac:spMkLst>
              <pc:docMk/>
              <pc:sldMasterMk cId="2168357150" sldId="2147483648"/>
              <pc:sldLayoutMk cId="1126330863" sldId="2147483719"/>
              <ac:spMk id="2" creationId="{D92B8D51-1BBB-4055-BF58-D6F6CBF2681E}"/>
            </ac:spMkLst>
          </pc:spChg>
          <pc:spChg chg="mod">
            <ac:chgData name="Yannis Frek" userId="41af7858-dbb6-49d9-9273-45d960296d06" providerId="ADAL" clId="{14814BCD-E812-4589-875E-78AB93579604}" dt="2020-11-11T13:56:17.446" v="54"/>
            <ac:spMkLst>
              <pc:docMk/>
              <pc:sldMasterMk cId="2168357150" sldId="2147483648"/>
              <pc:sldLayoutMk cId="1126330863" sldId="2147483719"/>
              <ac:spMk id="7" creationId="{50516A09-B0D5-446F-8DEB-078CFE98604A}"/>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1200329"/>
          </a:xfrm>
          <a:prstGeom prst="rect">
            <a:avLst/>
          </a:prstGeom>
          <a:noFill/>
        </p:spPr>
        <p:txBody>
          <a:bodyPr wrap="square" rtlCol="0">
            <a:spAutoFit/>
          </a:bodyPr>
          <a:lstStyle/>
          <a:p>
            <a:r>
              <a:rPr lang="en-US" sz="2400" b="1" spc="600" dirty="0">
                <a:latin typeface="+mj-lt"/>
              </a:rPr>
              <a:t>Visualization of CO2 emissions for industrial customers</a:t>
            </a:r>
            <a:endParaRPr lang="de-DE" sz="2400" b="1" spc="600" dirty="0">
              <a:latin typeface="+mj-lt"/>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252225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543591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343003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254852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656542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400627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284973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338793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99767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13964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31042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274104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834414022"/>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781237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176382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a:ln>
                  <a:noFill/>
                </a:ln>
                <a:solidFill>
                  <a:prstClr val="black"/>
                </a:solidFill>
                <a:effectLst/>
                <a:uLnTx/>
                <a:uFillTx/>
                <a:latin typeface="Calibri" panose="020F0502020204030204"/>
                <a:ea typeface="+mn-ea"/>
                <a:cs typeface="+mn-cs"/>
              </a:rPr>
              <a:t>GUIDING QUESTIONS FOR YOUR USE CASE</a:t>
            </a:r>
            <a:endPar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370427"/>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What could a digital solution for the presentation and reporting of CO2 emissions in industrial companies look like?</a:t>
            </a:r>
          </a:p>
          <a:p>
            <a:pPr marL="285750" indent="-285750" algn="just">
              <a:buFont typeface="Arial" panose="020B0604020202020204" pitchFamily="34" charset="0"/>
              <a:buChar char="•"/>
              <a:defRPr/>
            </a:pPr>
            <a:r>
              <a:rPr lang="en-US" sz="1400" dirty="0">
                <a:latin typeface="Apercu Pro" panose="020B0503050601040103" pitchFamily="34" charset="0"/>
              </a:rPr>
              <a:t>What input data is required (resolution, level of detail, format, etc.)?</a:t>
            </a:r>
          </a:p>
          <a:p>
            <a:pPr marL="285750" indent="-285750" algn="just">
              <a:buFont typeface="Arial" panose="020B0604020202020204" pitchFamily="34" charset="0"/>
              <a:buChar char="•"/>
              <a:defRPr/>
            </a:pPr>
            <a:r>
              <a:rPr lang="en-US" sz="1400" dirty="0">
                <a:latin typeface="Apercu Pro" panose="020B0503050601040103" pitchFamily="34" charset="0"/>
              </a:rPr>
              <a:t>Which general assumptions can be made?</a:t>
            </a:r>
          </a:p>
          <a:p>
            <a:pPr marL="285750" indent="-285750" algn="just">
              <a:buFont typeface="Arial" panose="020B0604020202020204" pitchFamily="34" charset="0"/>
              <a:buChar char="•"/>
              <a:defRPr/>
            </a:pPr>
            <a:r>
              <a:rPr lang="en-US" sz="1400" dirty="0">
                <a:latin typeface="Apercu Pro" panose="020B0503050601040103" pitchFamily="34" charset="0"/>
              </a:rPr>
              <a:t>From which reliable sources can general data be used and how can a link between the sources and the tool look like that allows regular updates (interface)?</a:t>
            </a:r>
          </a:p>
          <a:p>
            <a:pPr marL="285750" indent="-285750" algn="just">
              <a:buFont typeface="Arial" panose="020B0604020202020204" pitchFamily="34" charset="0"/>
              <a:buChar char="•"/>
              <a:defRPr/>
            </a:pPr>
            <a:r>
              <a:rPr lang="en-US" sz="1400" dirty="0">
                <a:latin typeface="Apercu Pro" panose="020B0503050601040103" pitchFamily="34" charset="0"/>
              </a:rPr>
              <a:t>What are the challenges (technical, legal, etc.)? </a:t>
            </a:r>
          </a:p>
          <a:p>
            <a:pPr marL="285750" indent="-285750" algn="just">
              <a:buFont typeface="Arial" panose="020B0604020202020204" pitchFamily="34" charset="0"/>
              <a:buChar char="•"/>
              <a:defRPr/>
            </a:pPr>
            <a:r>
              <a:rPr lang="en-US" sz="1400" dirty="0">
                <a:latin typeface="Apercu Pro" panose="020B0503050601040103" pitchFamily="34" charset="0"/>
              </a:rPr>
              <a:t>How flexible is the tool in changing processes and using it for international production sites? </a:t>
            </a:r>
          </a:p>
          <a:p>
            <a:pPr marL="285750" indent="-285750" algn="just">
              <a:buFont typeface="Arial" panose="020B0604020202020204" pitchFamily="34" charset="0"/>
              <a:buChar char="•"/>
              <a:defRPr/>
            </a:pPr>
            <a:r>
              <a:rPr lang="en-US" sz="1400" dirty="0">
                <a:latin typeface="Apercu Pro" panose="020B0503050601040103" pitchFamily="34" charset="0"/>
              </a:rPr>
              <a:t>What are the application areas? (internal and external reporting, marketing, sustainability report etc.)</a:t>
            </a:r>
          </a:p>
          <a:p>
            <a:pPr marL="285750" indent="-285750" algn="just">
              <a:buFont typeface="Arial" panose="020B0604020202020204" pitchFamily="34" charset="0"/>
              <a:buChar char="•"/>
              <a:defRPr/>
            </a:pPr>
            <a:r>
              <a:rPr lang="en-US" sz="1400" dirty="0">
                <a:latin typeface="Apercu Pro" panose="020B0503050601040103" pitchFamily="34" charset="0"/>
              </a:rPr>
              <a:t>Which measures to reduce CO2 emissions can already be identified with such a tool? (rather generic proposals based on GHG Protocol proposals or, if applicable, identify promising areas of action)</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For the overall social context:</a:t>
            </a:r>
          </a:p>
          <a:p>
            <a:pPr marL="285750" indent="-285750" algn="just">
              <a:buFont typeface="Arial" panose="020B0604020202020204" pitchFamily="34" charset="0"/>
              <a:buChar char="•"/>
              <a:defRPr/>
            </a:pPr>
            <a:r>
              <a:rPr lang="en-US" sz="1400" dirty="0">
                <a:latin typeface="Apercu Pro" panose="020B0503050601040103" pitchFamily="34" charset="0"/>
              </a:rPr>
              <a:t>What is the applicability to other companies/industries?</a:t>
            </a:r>
          </a:p>
          <a:p>
            <a:pPr marL="285750" indent="-285750" algn="just">
              <a:buFont typeface="Arial" panose="020B0604020202020204" pitchFamily="34" charset="0"/>
              <a:buChar char="•"/>
              <a:defRPr/>
            </a:pPr>
            <a:r>
              <a:rPr lang="en-US" sz="1400" dirty="0">
                <a:latin typeface="Apercu Pro" panose="020B0503050601040103" pitchFamily="34" charset="0"/>
              </a:rPr>
              <a:t>Where is there a need for action from the political side? (requirements, standardization of reporting, etc.)</a:t>
            </a:r>
          </a:p>
          <a:p>
            <a:pPr marL="285750" indent="-285750" algn="just">
              <a:buFont typeface="Arial" panose="020B0604020202020204" pitchFamily="34" charset="0"/>
              <a:buChar char="•"/>
              <a:defRPr/>
            </a:pPr>
            <a:r>
              <a:rPr lang="en-US" sz="1400" dirty="0">
                <a:latin typeface="Apercu Pro" panose="020B0503050601040103" pitchFamily="34" charset="0"/>
              </a:rPr>
              <a:t>How can the tool be used across stakeholders? Who else could be involved? (e.g. create transparency for end users)</a:t>
            </a:r>
            <a:endParaRPr lang="de-DE" sz="1300" dirty="0">
              <a:latin typeface="Apercu Pro" panose="020B0503050601040103" pitchFamily="34" charset="0"/>
            </a:endParaRP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8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80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ECCC09-BC3C-4EC2-9177-7ED5BBCCE5D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59942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1C21303-5F58-4723-8611-999AE8FD8F3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9632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981F8AD-FB41-4C21-A0C7-E81B3B0F93A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3108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CA0D66-4FCB-44C2-AE16-EB1798CF168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6366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726C45-1719-4E5A-8ECA-E1DE9CDE7E5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37639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C36007-74BB-4037-AD66-657B5307ED8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7795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E29F74-B855-4DE9-A4B5-DD0E7B47C5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8727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51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A7E619-7106-439E-A380-6C1AB2C4B50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55186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68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169F0F-A274-4884-9CDE-C3E70B9B1175}"/>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CD84517A-ABE2-47EE-B414-D9779351CD71}"/>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65585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60B38F-4B71-42B5-80F2-C1846B700E6D}"/>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195041C3-07C0-49C9-B5A1-9334A717946A}"/>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E372309C-7CD4-48EA-A4F8-176502A38144}"/>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62AD8A68-FC65-4535-B9E1-7A880BE20B55}"/>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4D1C7EA0-CEFB-4BAA-91AD-98BD2FE3DD31}"/>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E40DA81D-7378-4120-B9A9-C3CF6C830D63}"/>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87BB6C0D-76C1-40DB-A176-57A0122BDB02}"/>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B5F8A877-0175-4983-BF38-527098D9150B}"/>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9ED1EC97-E9E4-46DE-95F1-4A33D3603B92}"/>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97B835C3-B790-4FBC-AE6E-7D3F0F02A38E}"/>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61CB44F5-725C-4747-8800-F956A7C76962}"/>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3D5EEAF3-9385-4FE9-B462-F0BB5E9272FF}"/>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298D061F-57F0-48C8-8782-4CFB08580822}"/>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9C157BC5-772D-42EA-848C-807005E82C02}"/>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03860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1C6AD-56DF-49A0-810A-AF51F7636C71}"/>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92974BBD-74A2-43BC-9C93-C667833E5128}"/>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5D2EBB53-E116-46CE-B4EA-B1C2A5E92A42}"/>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5E43456A-7074-4161-A3F2-EAC2CE266B8D}"/>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4C4AE7A3-F0D6-4D67-BF8B-5CBE9B8D06CD}"/>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BFD8C350-000B-4CA5-9E07-A9331F6DBB7A}"/>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D9416719-1A57-4C4D-AD3C-7A6211B596BC}"/>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F60F637E-A41C-457D-91DC-B75F6758030B}"/>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15996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9029AF4-00D8-464C-897E-AF4B957DA59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71778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6923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7</cp:revision>
  <dcterms:created xsi:type="dcterms:W3CDTF">2020-07-08T12:31:02Z</dcterms:created>
  <dcterms:modified xsi:type="dcterms:W3CDTF">2020-11-11T13:56:18Z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