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57" r:id="rId6"/>
    <p:sldId id="258" r:id="rId7"/>
    <p:sldId id="267" r:id="rId8"/>
    <p:sldId id="279" r:id="rId9"/>
    <p:sldId id="260" r:id="rId10"/>
    <p:sldId id="261" r:id="rId11"/>
    <p:sldId id="262" r:id="rId12"/>
    <p:sldId id="281" r:id="rId13"/>
    <p:sldId id="278" r:id="rId14"/>
    <p:sldId id="280" r:id="rId15"/>
    <p:sldId id="270" r:id="rId16"/>
    <p:sldId id="277" r:id="rId17"/>
    <p:sldId id="272" r:id="rId18"/>
    <p:sldId id="273" r:id="rId19"/>
    <p:sldId id="274" r:id="rId20"/>
    <p:sldId id="275" r:id="rId21"/>
    <p:sldId id="276"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68"/>
            <p14:sldId id="257"/>
            <p14:sldId id="258"/>
            <p14:sldId id="267"/>
          </p14:sldIdLst>
        </p14:section>
        <p14:section name="Euer Team" id="{9C696F81-A4E5-4967-AA20-C54021685281}">
          <p14:sldIdLst>
            <p14:sldId id="279"/>
            <p14:sldId id="260"/>
            <p14:sldId id="261"/>
            <p14:sldId id="262"/>
          </p14:sldIdLst>
        </p14:section>
        <p14:section name="Eure Lösung" id="{8CB7ACCA-DF70-493C-BF11-2E0D5CAD1F3B}">
          <p14:sldIdLst>
            <p14:sldId id="281"/>
            <p14:sldId id="278"/>
            <p14:sldId id="280"/>
            <p14:sldId id="270"/>
            <p14:sldId id="277"/>
            <p14:sldId id="272"/>
            <p14:sldId id="273"/>
            <p14:sldId id="274"/>
            <p14:sldId id="275"/>
            <p14:sldId id="276"/>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36E9B-D2FC-4D93-8C28-6B16C5CBA22D}" v="1" dt="2020-11-11T11:11:55.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3424" autoAdjust="0"/>
    <p:restoredTop sz="94654"/>
  </p:normalViewPr>
  <p:slideViewPr>
    <p:cSldViewPr snapToGrid="0">
      <p:cViewPr varScale="1">
        <p:scale>
          <a:sx n="86" d="100"/>
          <a:sy n="86" d="100"/>
        </p:scale>
        <p:origin x="173" y="7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6DE36E9B-D2FC-4D93-8C28-6B16C5CBA22D}"/>
    <pc:docChg chg="undo custSel modMainMaster">
      <pc:chgData name="Yannis Frek" userId="41af7858-dbb6-49d9-9273-45d960296d06" providerId="ADAL" clId="{6DE36E9B-D2FC-4D93-8C28-6B16C5CBA22D}" dt="2020-11-11T13:47:48.204" v="728" actId="20577"/>
      <pc:docMkLst>
        <pc:docMk/>
      </pc:docMkLst>
      <pc:sldMasterChg chg="modSldLayout">
        <pc:chgData name="Yannis Frek" userId="41af7858-dbb6-49d9-9273-45d960296d06" providerId="ADAL" clId="{6DE36E9B-D2FC-4D93-8C28-6B16C5CBA22D}" dt="2020-11-11T13:47:48.204" v="728" actId="20577"/>
        <pc:sldMasterMkLst>
          <pc:docMk/>
          <pc:sldMasterMk cId="2168357150" sldId="2147483648"/>
        </pc:sldMasterMkLst>
        <pc:sldLayoutChg chg="modSp mod">
          <pc:chgData name="Yannis Frek" userId="41af7858-dbb6-49d9-9273-45d960296d06" providerId="ADAL" clId="{6DE36E9B-D2FC-4D93-8C28-6B16C5CBA22D}" dt="2020-11-11T11:12:20.410" v="25" actId="20577"/>
          <pc:sldLayoutMkLst>
            <pc:docMk/>
            <pc:sldMasterMk cId="2168357150" sldId="2147483648"/>
            <pc:sldLayoutMk cId="3375007619" sldId="2147483649"/>
          </pc:sldLayoutMkLst>
          <pc:spChg chg="mod">
            <ac:chgData name="Yannis Frek" userId="41af7858-dbb6-49d9-9273-45d960296d06" providerId="ADAL" clId="{6DE36E9B-D2FC-4D93-8C28-6B16C5CBA22D}" dt="2020-11-11T11:11:26.880" v="6" actId="207"/>
            <ac:spMkLst>
              <pc:docMk/>
              <pc:sldMasterMk cId="2168357150" sldId="2147483648"/>
              <pc:sldLayoutMk cId="3375007619" sldId="2147483649"/>
              <ac:spMk id="2" creationId="{D92B8D51-1BBB-4055-BF58-D6F6CBF2681E}"/>
            </ac:spMkLst>
          </pc:spChg>
          <pc:spChg chg="mod">
            <ac:chgData name="Yannis Frek" userId="41af7858-dbb6-49d9-9273-45d960296d06" providerId="ADAL" clId="{6DE36E9B-D2FC-4D93-8C28-6B16C5CBA22D}" dt="2020-11-11T11:12:20.410" v="25" actId="20577"/>
            <ac:spMkLst>
              <pc:docMk/>
              <pc:sldMasterMk cId="2168357150" sldId="2147483648"/>
              <pc:sldLayoutMk cId="3375007619" sldId="2147483649"/>
              <ac:spMk id="7" creationId="{50516A09-B0D5-446F-8DEB-078CFE98604A}"/>
            </ac:spMkLst>
          </pc:spChg>
        </pc:sldLayoutChg>
        <pc:sldLayoutChg chg="modSp mod">
          <pc:chgData name="Yannis Frek" userId="41af7858-dbb6-49d9-9273-45d960296d06" providerId="ADAL" clId="{6DE36E9B-D2FC-4D93-8C28-6B16C5CBA22D}" dt="2020-11-11T11:13:26.266" v="120" actId="20577"/>
          <pc:sldLayoutMkLst>
            <pc:docMk/>
            <pc:sldMasterMk cId="2168357150" sldId="2147483648"/>
            <pc:sldLayoutMk cId="314067447" sldId="2147483660"/>
          </pc:sldLayoutMkLst>
          <pc:spChg chg="mod">
            <ac:chgData name="Yannis Frek" userId="41af7858-dbb6-49d9-9273-45d960296d06" providerId="ADAL" clId="{6DE36E9B-D2FC-4D93-8C28-6B16C5CBA22D}" dt="2020-11-11T11:13:06.636" v="64"/>
            <ac:spMkLst>
              <pc:docMk/>
              <pc:sldMasterMk cId="2168357150" sldId="2147483648"/>
              <pc:sldLayoutMk cId="314067447" sldId="2147483660"/>
              <ac:spMk id="5" creationId="{95F0B00B-06DF-41F8-9940-A238F330A083}"/>
            </ac:spMkLst>
          </pc:spChg>
          <pc:spChg chg="mod">
            <ac:chgData name="Yannis Frek" userId="41af7858-dbb6-49d9-9273-45d960296d06" providerId="ADAL" clId="{6DE36E9B-D2FC-4D93-8C28-6B16C5CBA22D}" dt="2020-11-11T11:13:12.539" v="76" actId="20577"/>
            <ac:spMkLst>
              <pc:docMk/>
              <pc:sldMasterMk cId="2168357150" sldId="2147483648"/>
              <pc:sldLayoutMk cId="314067447" sldId="2147483660"/>
              <ac:spMk id="7" creationId="{04BA4F50-C1E0-45AC-9904-14B1BA5A9E05}"/>
            </ac:spMkLst>
          </pc:spChg>
          <pc:spChg chg="mod">
            <ac:chgData name="Yannis Frek" userId="41af7858-dbb6-49d9-9273-45d960296d06" providerId="ADAL" clId="{6DE36E9B-D2FC-4D93-8C28-6B16C5CBA22D}" dt="2020-11-11T11:13:26.266" v="120" actId="20577"/>
            <ac:spMkLst>
              <pc:docMk/>
              <pc:sldMasterMk cId="2168357150" sldId="2147483648"/>
              <pc:sldLayoutMk cId="314067447" sldId="2147483660"/>
              <ac:spMk id="20" creationId="{D1C9BD79-F83B-4749-A11D-CBED19B16974}"/>
            </ac:spMkLst>
          </pc:spChg>
          <pc:spChg chg="mod">
            <ac:chgData name="Yannis Frek" userId="41af7858-dbb6-49d9-9273-45d960296d06" providerId="ADAL" clId="{6DE36E9B-D2FC-4D93-8C28-6B16C5CBA22D}" dt="2020-11-11T11:13:17.620" v="86" actId="20577"/>
            <ac:spMkLst>
              <pc:docMk/>
              <pc:sldMasterMk cId="2168357150" sldId="2147483648"/>
              <pc:sldLayoutMk cId="314067447" sldId="2147483660"/>
              <ac:spMk id="65" creationId="{5F11DEE9-CF16-4A1E-9BB8-294C16213C59}"/>
            </ac:spMkLst>
          </pc:spChg>
        </pc:sldLayoutChg>
        <pc:sldLayoutChg chg="modSp mod">
          <pc:chgData name="Yannis Frek" userId="41af7858-dbb6-49d9-9273-45d960296d06" providerId="ADAL" clId="{6DE36E9B-D2FC-4D93-8C28-6B16C5CBA22D}" dt="2020-11-11T11:29:23.365" v="322" actId="20577"/>
          <pc:sldLayoutMkLst>
            <pc:docMk/>
            <pc:sldMasterMk cId="2168357150" sldId="2147483648"/>
            <pc:sldLayoutMk cId="833378813" sldId="2147483667"/>
          </pc:sldLayoutMkLst>
          <pc:spChg chg="mod">
            <ac:chgData name="Yannis Frek" userId="41af7858-dbb6-49d9-9273-45d960296d06" providerId="ADAL" clId="{6DE36E9B-D2FC-4D93-8C28-6B16C5CBA22D}" dt="2020-11-11T11:29:23.365" v="322" actId="20577"/>
            <ac:spMkLst>
              <pc:docMk/>
              <pc:sldMasterMk cId="2168357150" sldId="2147483648"/>
              <pc:sldLayoutMk cId="833378813" sldId="2147483667"/>
              <ac:spMk id="13" creationId="{A31D08D5-7D38-4717-B8F5-36024097A1CA}"/>
            </ac:spMkLst>
          </pc:spChg>
        </pc:sldLayoutChg>
        <pc:sldLayoutChg chg="modSp mod">
          <pc:chgData name="Yannis Frek" userId="41af7858-dbb6-49d9-9273-45d960296d06" providerId="ADAL" clId="{6DE36E9B-D2FC-4D93-8C28-6B16C5CBA22D}" dt="2020-11-11T11:12:48.980" v="63" actId="20577"/>
          <pc:sldLayoutMkLst>
            <pc:docMk/>
            <pc:sldMasterMk cId="2168357150" sldId="2147483648"/>
            <pc:sldLayoutMk cId="3580464592" sldId="2147483668"/>
          </pc:sldLayoutMkLst>
          <pc:spChg chg="mod">
            <ac:chgData name="Yannis Frek" userId="41af7858-dbb6-49d9-9273-45d960296d06" providerId="ADAL" clId="{6DE36E9B-D2FC-4D93-8C28-6B16C5CBA22D}" dt="2020-11-11T11:12:48.980" v="63" actId="20577"/>
            <ac:spMkLst>
              <pc:docMk/>
              <pc:sldMasterMk cId="2168357150" sldId="2147483648"/>
              <pc:sldLayoutMk cId="3580464592" sldId="2147483668"/>
              <ac:spMk id="10" creationId="{DF7B374B-37FE-4F26-8B72-CFD0A68CDBF6}"/>
            </ac:spMkLst>
          </pc:spChg>
          <pc:spChg chg="mod">
            <ac:chgData name="Yannis Frek" userId="41af7858-dbb6-49d9-9273-45d960296d06" providerId="ADAL" clId="{6DE36E9B-D2FC-4D93-8C28-6B16C5CBA22D}" dt="2020-11-11T11:12:36.407" v="30" actId="20577"/>
            <ac:spMkLst>
              <pc:docMk/>
              <pc:sldMasterMk cId="2168357150" sldId="2147483648"/>
              <pc:sldLayoutMk cId="3580464592" sldId="2147483668"/>
              <ac:spMk id="14" creationId="{3A0E83CA-5246-4653-8936-8B4111A3563F}"/>
            </ac:spMkLst>
          </pc:spChg>
        </pc:sldLayoutChg>
        <pc:sldLayoutChg chg="modSp mod">
          <pc:chgData name="Yannis Frek" userId="41af7858-dbb6-49d9-9273-45d960296d06" providerId="ADAL" clId="{6DE36E9B-D2FC-4D93-8C28-6B16C5CBA22D}" dt="2020-11-11T11:12:29.392" v="26"/>
          <pc:sldLayoutMkLst>
            <pc:docMk/>
            <pc:sldMasterMk cId="2168357150" sldId="2147483648"/>
            <pc:sldLayoutMk cId="810192366" sldId="2147483672"/>
          </pc:sldLayoutMkLst>
          <pc:spChg chg="mod">
            <ac:chgData name="Yannis Frek" userId="41af7858-dbb6-49d9-9273-45d960296d06" providerId="ADAL" clId="{6DE36E9B-D2FC-4D93-8C28-6B16C5CBA22D}" dt="2020-11-11T11:12:29.392" v="26"/>
            <ac:spMkLst>
              <pc:docMk/>
              <pc:sldMasterMk cId="2168357150" sldId="2147483648"/>
              <pc:sldLayoutMk cId="810192366" sldId="2147483672"/>
              <ac:spMk id="2" creationId="{240D1972-0245-4873-9CF0-0B70E91EDE38}"/>
            </ac:spMkLst>
          </pc:spChg>
        </pc:sldLayoutChg>
        <pc:sldLayoutChg chg="modSp mod">
          <pc:chgData name="Yannis Frek" userId="41af7858-dbb6-49d9-9273-45d960296d06" providerId="ADAL" clId="{6DE36E9B-D2FC-4D93-8C28-6B16C5CBA22D}" dt="2020-11-11T11:16:02.614" v="191"/>
          <pc:sldLayoutMkLst>
            <pc:docMk/>
            <pc:sldMasterMk cId="2168357150" sldId="2147483648"/>
            <pc:sldLayoutMk cId="1399635338" sldId="2147483706"/>
          </pc:sldLayoutMkLst>
          <pc:spChg chg="mod">
            <ac:chgData name="Yannis Frek" userId="41af7858-dbb6-49d9-9273-45d960296d06" providerId="ADAL" clId="{6DE36E9B-D2FC-4D93-8C28-6B16C5CBA22D}" dt="2020-11-11T11:16:02.614" v="191"/>
            <ac:spMkLst>
              <pc:docMk/>
              <pc:sldMasterMk cId="2168357150" sldId="2147483648"/>
              <pc:sldLayoutMk cId="1399635338" sldId="2147483706"/>
              <ac:spMk id="9" creationId="{957A9A3B-6417-4E1A-A35B-4E8283744991}"/>
            </ac:spMkLst>
          </pc:spChg>
          <pc:spChg chg="mod">
            <ac:chgData name="Yannis Frek" userId="41af7858-dbb6-49d9-9273-45d960296d06" providerId="ADAL" clId="{6DE36E9B-D2FC-4D93-8C28-6B16C5CBA22D}" dt="2020-11-11T11:14:33.124" v="164"/>
            <ac:spMkLst>
              <pc:docMk/>
              <pc:sldMasterMk cId="2168357150" sldId="2147483648"/>
              <pc:sldLayoutMk cId="1399635338" sldId="2147483706"/>
              <ac:spMk id="14" creationId="{0A490D77-2950-4532-A0B0-5CCF2C8A4596}"/>
            </ac:spMkLst>
          </pc:spChg>
          <pc:spChg chg="mod">
            <ac:chgData name="Yannis Frek" userId="41af7858-dbb6-49d9-9273-45d960296d06" providerId="ADAL" clId="{6DE36E9B-D2FC-4D93-8C28-6B16C5CBA22D}" dt="2020-11-11T11:15:51.845" v="190" actId="20577"/>
            <ac:spMkLst>
              <pc:docMk/>
              <pc:sldMasterMk cId="2168357150" sldId="2147483648"/>
              <pc:sldLayoutMk cId="1399635338" sldId="2147483706"/>
              <ac:spMk id="18" creationId="{816B7E31-D2E4-4171-8517-529D98513827}"/>
            </ac:spMkLst>
          </pc:spChg>
        </pc:sldLayoutChg>
        <pc:sldLayoutChg chg="modSp mod">
          <pc:chgData name="Yannis Frek" userId="41af7858-dbb6-49d9-9273-45d960296d06" providerId="ADAL" clId="{6DE36E9B-D2FC-4D93-8C28-6B16C5CBA22D}" dt="2020-11-11T11:14:21.914" v="163"/>
          <pc:sldLayoutMkLst>
            <pc:docMk/>
            <pc:sldMasterMk cId="2168357150" sldId="2147483648"/>
            <pc:sldLayoutMk cId="312231674" sldId="2147483707"/>
          </pc:sldLayoutMkLst>
          <pc:spChg chg="mod">
            <ac:chgData name="Yannis Frek" userId="41af7858-dbb6-49d9-9273-45d960296d06" providerId="ADAL" clId="{6DE36E9B-D2FC-4D93-8C28-6B16C5CBA22D}" dt="2020-11-11T11:14:21.914" v="163"/>
            <ac:spMkLst>
              <pc:docMk/>
              <pc:sldMasterMk cId="2168357150" sldId="2147483648"/>
              <pc:sldLayoutMk cId="312231674" sldId="2147483707"/>
              <ac:spMk id="3" creationId="{8A848F21-C20A-41E9-8F6A-1527859F42DC}"/>
            </ac:spMkLst>
          </pc:spChg>
          <pc:spChg chg="mod">
            <ac:chgData name="Yannis Frek" userId="41af7858-dbb6-49d9-9273-45d960296d06" providerId="ADAL" clId="{6DE36E9B-D2FC-4D93-8C28-6B16C5CBA22D}" dt="2020-11-11T11:13:55.546" v="121"/>
            <ac:spMkLst>
              <pc:docMk/>
              <pc:sldMasterMk cId="2168357150" sldId="2147483648"/>
              <pc:sldLayoutMk cId="312231674" sldId="2147483707"/>
              <ac:spMk id="5" creationId="{95F0B00B-06DF-41F8-9940-A238F330A083}"/>
            </ac:spMkLst>
          </pc:spChg>
          <pc:spChg chg="mod">
            <ac:chgData name="Yannis Frek" userId="41af7858-dbb6-49d9-9273-45d960296d06" providerId="ADAL" clId="{6DE36E9B-D2FC-4D93-8C28-6B16C5CBA22D}" dt="2020-11-11T11:14:02.086" v="134" actId="20577"/>
            <ac:spMkLst>
              <pc:docMk/>
              <pc:sldMasterMk cId="2168357150" sldId="2147483648"/>
              <pc:sldLayoutMk cId="312231674" sldId="2147483707"/>
              <ac:spMk id="79" creationId="{F9CC36FA-61EE-48A0-9CF2-8DBFFC3B5A7D}"/>
            </ac:spMkLst>
          </pc:spChg>
          <pc:spChg chg="mod">
            <ac:chgData name="Yannis Frek" userId="41af7858-dbb6-49d9-9273-45d960296d06" providerId="ADAL" clId="{6DE36E9B-D2FC-4D93-8C28-6B16C5CBA22D}" dt="2020-11-11T11:14:07.789" v="154" actId="20577"/>
            <ac:spMkLst>
              <pc:docMk/>
              <pc:sldMasterMk cId="2168357150" sldId="2147483648"/>
              <pc:sldLayoutMk cId="312231674" sldId="2147483707"/>
              <ac:spMk id="82" creationId="{330D7C1A-1837-42FE-86C5-9C3CE28D1F7F}"/>
            </ac:spMkLst>
          </pc:spChg>
        </pc:sldLayoutChg>
        <pc:sldLayoutChg chg="modSp mod">
          <pc:chgData name="Yannis Frek" userId="41af7858-dbb6-49d9-9273-45d960296d06" providerId="ADAL" clId="{6DE36E9B-D2FC-4D93-8C28-6B16C5CBA22D}" dt="2020-11-11T11:31:08.340" v="366"/>
          <pc:sldLayoutMkLst>
            <pc:docMk/>
            <pc:sldMasterMk cId="2168357150" sldId="2147483648"/>
            <pc:sldLayoutMk cId="1498338772" sldId="2147483708"/>
          </pc:sldLayoutMkLst>
          <pc:spChg chg="mod">
            <ac:chgData name="Yannis Frek" userId="41af7858-dbb6-49d9-9273-45d960296d06" providerId="ADAL" clId="{6DE36E9B-D2FC-4D93-8C28-6B16C5CBA22D}" dt="2020-11-11T11:31:08.340" v="366"/>
            <ac:spMkLst>
              <pc:docMk/>
              <pc:sldMasterMk cId="2168357150" sldId="2147483648"/>
              <pc:sldLayoutMk cId="1498338772" sldId="2147483708"/>
              <ac:spMk id="9" creationId="{957A9A3B-6417-4E1A-A35B-4E8283744991}"/>
            </ac:spMkLst>
          </pc:spChg>
          <pc:spChg chg="mod">
            <ac:chgData name="Yannis Frek" userId="41af7858-dbb6-49d9-9273-45d960296d06" providerId="ADAL" clId="{6DE36E9B-D2FC-4D93-8C28-6B16C5CBA22D}" dt="2020-11-11T11:29:35.808" v="345" actId="20577"/>
            <ac:spMkLst>
              <pc:docMk/>
              <pc:sldMasterMk cId="2168357150" sldId="2147483648"/>
              <pc:sldLayoutMk cId="1498338772" sldId="2147483708"/>
              <ac:spMk id="14" creationId="{0A490D77-2950-4532-A0B0-5CCF2C8A4596}"/>
            </ac:spMkLst>
          </pc:spChg>
          <pc:spChg chg="mod">
            <ac:chgData name="Yannis Frek" userId="41af7858-dbb6-49d9-9273-45d960296d06" providerId="ADAL" clId="{6DE36E9B-D2FC-4D93-8C28-6B16C5CBA22D}" dt="2020-11-11T11:30:59.763" v="365" actId="20577"/>
            <ac:spMkLst>
              <pc:docMk/>
              <pc:sldMasterMk cId="2168357150" sldId="2147483648"/>
              <pc:sldLayoutMk cId="1498338772" sldId="2147483708"/>
              <ac:spMk id="18" creationId="{816B7E31-D2E4-4171-8517-529D98513827}"/>
            </ac:spMkLst>
          </pc:spChg>
        </pc:sldLayoutChg>
        <pc:sldLayoutChg chg="modSp mod">
          <pc:chgData name="Yannis Frek" userId="41af7858-dbb6-49d9-9273-45d960296d06" providerId="ADAL" clId="{6DE36E9B-D2FC-4D93-8C28-6B16C5CBA22D}" dt="2020-11-11T11:32:43.303" v="457"/>
          <pc:sldLayoutMkLst>
            <pc:docMk/>
            <pc:sldMasterMk cId="2168357150" sldId="2147483648"/>
            <pc:sldLayoutMk cId="2293935550" sldId="2147483709"/>
          </pc:sldLayoutMkLst>
          <pc:spChg chg="mod">
            <ac:chgData name="Yannis Frek" userId="41af7858-dbb6-49d9-9273-45d960296d06" providerId="ADAL" clId="{6DE36E9B-D2FC-4D93-8C28-6B16C5CBA22D}" dt="2020-11-11T11:32:43.303" v="457"/>
            <ac:spMkLst>
              <pc:docMk/>
              <pc:sldMasterMk cId="2168357150" sldId="2147483648"/>
              <pc:sldLayoutMk cId="2293935550" sldId="2147483709"/>
              <ac:spMk id="9" creationId="{957A9A3B-6417-4E1A-A35B-4E8283744991}"/>
            </ac:spMkLst>
          </pc:spChg>
          <pc:spChg chg="mod">
            <ac:chgData name="Yannis Frek" userId="41af7858-dbb6-49d9-9273-45d960296d06" providerId="ADAL" clId="{6DE36E9B-D2FC-4D93-8C28-6B16C5CBA22D}" dt="2020-11-11T11:32:24.055" v="455" actId="20577"/>
            <ac:spMkLst>
              <pc:docMk/>
              <pc:sldMasterMk cId="2168357150" sldId="2147483648"/>
              <pc:sldLayoutMk cId="2293935550" sldId="2147483709"/>
              <ac:spMk id="14" creationId="{0A490D77-2950-4532-A0B0-5CCF2C8A4596}"/>
            </ac:spMkLst>
          </pc:spChg>
          <pc:spChg chg="mod">
            <ac:chgData name="Yannis Frek" userId="41af7858-dbb6-49d9-9273-45d960296d06" providerId="ADAL" clId="{6DE36E9B-D2FC-4D93-8C28-6B16C5CBA22D}" dt="2020-11-11T11:32:33.792" v="456"/>
            <ac:spMkLst>
              <pc:docMk/>
              <pc:sldMasterMk cId="2168357150" sldId="2147483648"/>
              <pc:sldLayoutMk cId="2293935550" sldId="2147483709"/>
              <ac:spMk id="18" creationId="{816B7E31-D2E4-4171-8517-529D98513827}"/>
            </ac:spMkLst>
          </pc:spChg>
        </pc:sldLayoutChg>
        <pc:sldLayoutChg chg="modSp mod">
          <pc:chgData name="Yannis Frek" userId="41af7858-dbb6-49d9-9273-45d960296d06" providerId="ADAL" clId="{6DE36E9B-D2FC-4D93-8C28-6B16C5CBA22D}" dt="2020-11-11T11:33:44.305" v="616" actId="20577"/>
          <pc:sldLayoutMkLst>
            <pc:docMk/>
            <pc:sldMasterMk cId="2168357150" sldId="2147483648"/>
            <pc:sldLayoutMk cId="2546339094" sldId="2147483711"/>
          </pc:sldLayoutMkLst>
          <pc:spChg chg="mod">
            <ac:chgData name="Yannis Frek" userId="41af7858-dbb6-49d9-9273-45d960296d06" providerId="ADAL" clId="{6DE36E9B-D2FC-4D93-8C28-6B16C5CBA22D}" dt="2020-11-11T11:33:44.305" v="616" actId="20577"/>
            <ac:spMkLst>
              <pc:docMk/>
              <pc:sldMasterMk cId="2168357150" sldId="2147483648"/>
              <pc:sldLayoutMk cId="2546339094" sldId="2147483711"/>
              <ac:spMk id="9" creationId="{957A9A3B-6417-4E1A-A35B-4E8283744991}"/>
            </ac:spMkLst>
          </pc:spChg>
          <pc:spChg chg="mod">
            <ac:chgData name="Yannis Frek" userId="41af7858-dbb6-49d9-9273-45d960296d06" providerId="ADAL" clId="{6DE36E9B-D2FC-4D93-8C28-6B16C5CBA22D}" dt="2020-11-11T11:32:57.003" v="503" actId="20577"/>
            <ac:spMkLst>
              <pc:docMk/>
              <pc:sldMasterMk cId="2168357150" sldId="2147483648"/>
              <pc:sldLayoutMk cId="2546339094" sldId="2147483711"/>
              <ac:spMk id="14" creationId="{0A490D77-2950-4532-A0B0-5CCF2C8A4596}"/>
            </ac:spMkLst>
          </pc:spChg>
          <pc:spChg chg="mod">
            <ac:chgData name="Yannis Frek" userId="41af7858-dbb6-49d9-9273-45d960296d06" providerId="ADAL" clId="{6DE36E9B-D2FC-4D93-8C28-6B16C5CBA22D}" dt="2020-11-11T11:33:18.577" v="614" actId="20577"/>
            <ac:spMkLst>
              <pc:docMk/>
              <pc:sldMasterMk cId="2168357150" sldId="2147483648"/>
              <pc:sldLayoutMk cId="2546339094" sldId="2147483711"/>
              <ac:spMk id="18" creationId="{816B7E31-D2E4-4171-8517-529D98513827}"/>
            </ac:spMkLst>
          </pc:spChg>
        </pc:sldLayoutChg>
        <pc:sldLayoutChg chg="modSp mod">
          <pc:chgData name="Yannis Frek" userId="41af7858-dbb6-49d9-9273-45d960296d06" providerId="ADAL" clId="{6DE36E9B-D2FC-4D93-8C28-6B16C5CBA22D}" dt="2020-11-11T11:34:47.518" v="690"/>
          <pc:sldLayoutMkLst>
            <pc:docMk/>
            <pc:sldMasterMk cId="2168357150" sldId="2147483648"/>
            <pc:sldLayoutMk cId="3363619428" sldId="2147483712"/>
          </pc:sldLayoutMkLst>
          <pc:spChg chg="mod">
            <ac:chgData name="Yannis Frek" userId="41af7858-dbb6-49d9-9273-45d960296d06" providerId="ADAL" clId="{6DE36E9B-D2FC-4D93-8C28-6B16C5CBA22D}" dt="2020-11-11T11:34:47.518" v="690"/>
            <ac:spMkLst>
              <pc:docMk/>
              <pc:sldMasterMk cId="2168357150" sldId="2147483648"/>
              <pc:sldLayoutMk cId="3363619428" sldId="2147483712"/>
              <ac:spMk id="9" creationId="{957A9A3B-6417-4E1A-A35B-4E8283744991}"/>
            </ac:spMkLst>
          </pc:spChg>
          <pc:spChg chg="mod">
            <ac:chgData name="Yannis Frek" userId="41af7858-dbb6-49d9-9273-45d960296d06" providerId="ADAL" clId="{6DE36E9B-D2FC-4D93-8C28-6B16C5CBA22D}" dt="2020-11-11T11:33:57.106" v="639" actId="20577"/>
            <ac:spMkLst>
              <pc:docMk/>
              <pc:sldMasterMk cId="2168357150" sldId="2147483648"/>
              <pc:sldLayoutMk cId="3363619428" sldId="2147483712"/>
              <ac:spMk id="14" creationId="{0A490D77-2950-4532-A0B0-5CCF2C8A4596}"/>
            </ac:spMkLst>
          </pc:spChg>
          <pc:spChg chg="mod">
            <ac:chgData name="Yannis Frek" userId="41af7858-dbb6-49d9-9273-45d960296d06" providerId="ADAL" clId="{6DE36E9B-D2FC-4D93-8C28-6B16C5CBA22D}" dt="2020-11-11T11:34:36.270" v="689" actId="20577"/>
            <ac:spMkLst>
              <pc:docMk/>
              <pc:sldMasterMk cId="2168357150" sldId="2147483648"/>
              <pc:sldLayoutMk cId="3363619428" sldId="2147483712"/>
              <ac:spMk id="18" creationId="{816B7E31-D2E4-4171-8517-529D98513827}"/>
            </ac:spMkLst>
          </pc:spChg>
        </pc:sldLayoutChg>
        <pc:sldLayoutChg chg="modSp mod">
          <pc:chgData name="Yannis Frek" userId="41af7858-dbb6-49d9-9273-45d960296d06" providerId="ADAL" clId="{6DE36E9B-D2FC-4D93-8C28-6B16C5CBA22D}" dt="2020-11-11T11:35:12.570" v="693"/>
          <pc:sldLayoutMkLst>
            <pc:docMk/>
            <pc:sldMasterMk cId="2168357150" sldId="2147483648"/>
            <pc:sldLayoutMk cId="2575555482" sldId="2147483713"/>
          </pc:sldLayoutMkLst>
          <pc:spChg chg="mod">
            <ac:chgData name="Yannis Frek" userId="41af7858-dbb6-49d9-9273-45d960296d06" providerId="ADAL" clId="{6DE36E9B-D2FC-4D93-8C28-6B16C5CBA22D}" dt="2020-11-11T11:35:12.570" v="693"/>
            <ac:spMkLst>
              <pc:docMk/>
              <pc:sldMasterMk cId="2168357150" sldId="2147483648"/>
              <pc:sldLayoutMk cId="2575555482" sldId="2147483713"/>
              <ac:spMk id="9" creationId="{957A9A3B-6417-4E1A-A35B-4E8283744991}"/>
            </ac:spMkLst>
          </pc:spChg>
          <pc:spChg chg="mod">
            <ac:chgData name="Yannis Frek" userId="41af7858-dbb6-49d9-9273-45d960296d06" providerId="ADAL" clId="{6DE36E9B-D2FC-4D93-8C28-6B16C5CBA22D}" dt="2020-11-11T11:34:55.975" v="691"/>
            <ac:spMkLst>
              <pc:docMk/>
              <pc:sldMasterMk cId="2168357150" sldId="2147483648"/>
              <pc:sldLayoutMk cId="2575555482" sldId="2147483713"/>
              <ac:spMk id="14" creationId="{0A490D77-2950-4532-A0B0-5CCF2C8A4596}"/>
            </ac:spMkLst>
          </pc:spChg>
          <pc:spChg chg="mod">
            <ac:chgData name="Yannis Frek" userId="41af7858-dbb6-49d9-9273-45d960296d06" providerId="ADAL" clId="{6DE36E9B-D2FC-4D93-8C28-6B16C5CBA22D}" dt="2020-11-11T11:35:01.704" v="692"/>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6DE36E9B-D2FC-4D93-8C28-6B16C5CBA22D}" dt="2020-11-11T13:47:48.204" v="728" actId="20577"/>
          <pc:sldLayoutMkLst>
            <pc:docMk/>
            <pc:sldMasterMk cId="2168357150" sldId="2147483648"/>
            <pc:sldLayoutMk cId="2654703595" sldId="2147483715"/>
          </pc:sldLayoutMkLst>
          <pc:spChg chg="mod">
            <ac:chgData name="Yannis Frek" userId="41af7858-dbb6-49d9-9273-45d960296d06" providerId="ADAL" clId="{6DE36E9B-D2FC-4D93-8C28-6B16C5CBA22D}" dt="2020-11-11T11:35:49.560" v="710"/>
            <ac:spMkLst>
              <pc:docMk/>
              <pc:sldMasterMk cId="2168357150" sldId="2147483648"/>
              <pc:sldLayoutMk cId="2654703595" sldId="2147483715"/>
              <ac:spMk id="9" creationId="{957A9A3B-6417-4E1A-A35B-4E8283744991}"/>
            </ac:spMkLst>
          </pc:spChg>
          <pc:spChg chg="mod">
            <ac:chgData name="Yannis Frek" userId="41af7858-dbb6-49d9-9273-45d960296d06" providerId="ADAL" clId="{6DE36E9B-D2FC-4D93-8C28-6B16C5CBA22D}" dt="2020-11-11T13:47:48.204" v="728" actId="20577"/>
            <ac:spMkLst>
              <pc:docMk/>
              <pc:sldMasterMk cId="2168357150" sldId="2147483648"/>
              <pc:sldLayoutMk cId="2654703595" sldId="2147483715"/>
              <ac:spMk id="14" creationId="{0A490D77-2950-4532-A0B0-5CCF2C8A4596}"/>
            </ac:spMkLst>
          </pc:spChg>
          <pc:spChg chg="mod">
            <ac:chgData name="Yannis Frek" userId="41af7858-dbb6-49d9-9273-45d960296d06" providerId="ADAL" clId="{6DE36E9B-D2FC-4D93-8C28-6B16C5CBA22D}" dt="2020-11-11T11:35:41.273" v="709" actId="20577"/>
            <ac:spMkLst>
              <pc:docMk/>
              <pc:sldMasterMk cId="2168357150" sldId="2147483648"/>
              <pc:sldLayoutMk cId="2654703595" sldId="2147483715"/>
              <ac:spMk id="18" creationId="{816B7E31-D2E4-4171-8517-529D98513827}"/>
            </ac:spMkLst>
          </pc:spChg>
        </pc:sldLayoutChg>
        <pc:sldLayoutChg chg="modSp mod">
          <pc:chgData name="Yannis Frek" userId="41af7858-dbb6-49d9-9273-45d960296d06" providerId="ADAL" clId="{6DE36E9B-D2FC-4D93-8C28-6B16C5CBA22D}" dt="2020-11-11T11:32:04.709" v="414"/>
          <pc:sldLayoutMkLst>
            <pc:docMk/>
            <pc:sldMasterMk cId="2168357150" sldId="2147483648"/>
            <pc:sldLayoutMk cId="2293192484" sldId="2147483718"/>
          </pc:sldLayoutMkLst>
          <pc:spChg chg="mod">
            <ac:chgData name="Yannis Frek" userId="41af7858-dbb6-49d9-9273-45d960296d06" providerId="ADAL" clId="{6DE36E9B-D2FC-4D93-8C28-6B16C5CBA22D}" dt="2020-11-11T11:32:04.709" v="414"/>
            <ac:spMkLst>
              <pc:docMk/>
              <pc:sldMasterMk cId="2168357150" sldId="2147483648"/>
              <pc:sldLayoutMk cId="2293192484" sldId="2147483718"/>
              <ac:spMk id="9" creationId="{957A9A3B-6417-4E1A-A35B-4E8283744991}"/>
            </ac:spMkLst>
          </pc:spChg>
          <pc:spChg chg="mod">
            <ac:chgData name="Yannis Frek" userId="41af7858-dbb6-49d9-9273-45d960296d06" providerId="ADAL" clId="{6DE36E9B-D2FC-4D93-8C28-6B16C5CBA22D}" dt="2020-11-11T11:31:16.844" v="367"/>
            <ac:spMkLst>
              <pc:docMk/>
              <pc:sldMasterMk cId="2168357150" sldId="2147483648"/>
              <pc:sldLayoutMk cId="2293192484" sldId="2147483718"/>
              <ac:spMk id="14" creationId="{0A490D77-2950-4532-A0B0-5CCF2C8A4596}"/>
            </ac:spMkLst>
          </pc:spChg>
          <pc:spChg chg="mod">
            <ac:chgData name="Yannis Frek" userId="41af7858-dbb6-49d9-9273-45d960296d06" providerId="ADAL" clId="{6DE36E9B-D2FC-4D93-8C28-6B16C5CBA22D}" dt="2020-11-11T11:31:57.029" v="413" actId="20577"/>
            <ac:spMkLst>
              <pc:docMk/>
              <pc:sldMasterMk cId="2168357150" sldId="2147483648"/>
              <pc:sldLayoutMk cId="2293192484" sldId="2147483718"/>
              <ac:spMk id="18" creationId="{816B7E31-D2E4-4171-8517-529D98513827}"/>
            </ac:spMkLst>
          </pc:spChg>
        </pc:sldLayoutChg>
        <pc:sldLayoutChg chg="modSp mod">
          <pc:chgData name="Yannis Frek" userId="41af7858-dbb6-49d9-9273-45d960296d06" providerId="ADAL" clId="{6DE36E9B-D2FC-4D93-8C28-6B16C5CBA22D}" dt="2020-11-11T11:19:32.597" v="303"/>
          <pc:sldLayoutMkLst>
            <pc:docMk/>
            <pc:sldMasterMk cId="2168357150" sldId="2147483648"/>
            <pc:sldLayoutMk cId="1126330863" sldId="2147483719"/>
          </pc:sldLayoutMkLst>
          <pc:spChg chg="mod">
            <ac:chgData name="Yannis Frek" userId="41af7858-dbb6-49d9-9273-45d960296d06" providerId="ADAL" clId="{6DE36E9B-D2FC-4D93-8C28-6B16C5CBA22D}" dt="2020-11-11T11:19:19.124" v="302" actId="20577"/>
            <ac:spMkLst>
              <pc:docMk/>
              <pc:sldMasterMk cId="2168357150" sldId="2147483648"/>
              <pc:sldLayoutMk cId="1126330863" sldId="2147483719"/>
              <ac:spMk id="2" creationId="{D92B8D51-1BBB-4055-BF58-D6F6CBF2681E}"/>
            </ac:spMkLst>
          </pc:spChg>
          <pc:spChg chg="mod">
            <ac:chgData name="Yannis Frek" userId="41af7858-dbb6-49d9-9273-45d960296d06" providerId="ADAL" clId="{6DE36E9B-D2FC-4D93-8C28-6B16C5CBA22D}" dt="2020-11-11T11:19:32.597" v="303"/>
            <ac:spMkLst>
              <pc:docMk/>
              <pc:sldMasterMk cId="2168357150" sldId="2147483648"/>
              <pc:sldLayoutMk cId="1126330863" sldId="2147483719"/>
              <ac:spMk id="7" creationId="{50516A09-B0D5-446F-8DEB-078CFE98604A}"/>
            </ac:spMkLst>
          </pc:spChg>
        </pc:sldLayoutChg>
        <pc:sldLayoutChg chg="modSp mod">
          <pc:chgData name="Yannis Frek" userId="41af7858-dbb6-49d9-9273-45d960296d06" providerId="ADAL" clId="{6DE36E9B-D2FC-4D93-8C28-6B16C5CBA22D}" dt="2020-11-11T11:19:58" v="309" actId="113"/>
          <pc:sldLayoutMkLst>
            <pc:docMk/>
            <pc:sldMasterMk cId="2168357150" sldId="2147483648"/>
            <pc:sldLayoutMk cId="2482593640" sldId="2147483722"/>
          </pc:sldLayoutMkLst>
          <pc:spChg chg="mod">
            <ac:chgData name="Yannis Frek" userId="41af7858-dbb6-49d9-9273-45d960296d06" providerId="ADAL" clId="{6DE36E9B-D2FC-4D93-8C28-6B16C5CBA22D}" dt="2020-11-11T11:19:58" v="309" actId="113"/>
            <ac:spMkLst>
              <pc:docMk/>
              <pc:sldMasterMk cId="2168357150" sldId="2147483648"/>
              <pc:sldLayoutMk cId="2482593640" sldId="2147483722"/>
              <ac:spMk id="2" creationId="{D92B8D51-1BBB-4055-BF58-D6F6CBF2681E}"/>
            </ac:spMkLst>
          </pc:spChg>
          <pc:spChg chg="mod">
            <ac:chgData name="Yannis Frek" userId="41af7858-dbb6-49d9-9273-45d960296d06" providerId="ADAL" clId="{6DE36E9B-D2FC-4D93-8C28-6B16C5CBA22D}" dt="2020-11-11T11:19:35.330" v="304"/>
            <ac:spMkLst>
              <pc:docMk/>
              <pc:sldMasterMk cId="2168357150" sldId="2147483648"/>
              <pc:sldLayoutMk cId="2482593640" sldId="2147483722"/>
              <ac:spMk id="7" creationId="{50516A09-B0D5-446F-8DEB-078CFE98604A}"/>
            </ac:spMkLst>
          </pc:spChg>
        </pc:sldLayoutChg>
      </pc:sldMasterChg>
    </pc:docChg>
  </pc:docChgLst>
  <pc:docChgLst>
    <pc:chgData name="Justin Gemeri" userId="601d4d86-8508-4738-9b75-f33bf653ccad" providerId="ADAL" clId="{9562A84A-9071-425B-B502-D8DBB38B5F93}"/>
    <pc:docChg chg="undo custSel addSld delSld modSld sldOrd modMainMaster modSection">
      <pc:chgData name="Justin Gemeri" userId="601d4d86-8508-4738-9b75-f33bf653ccad" providerId="ADAL" clId="{9562A84A-9071-425B-B502-D8DBB38B5F93}" dt="2020-11-08T19:06:49.985" v="114"/>
      <pc:docMkLst>
        <pc:docMk/>
      </pc:docMkLst>
      <pc:sldChg chg="del">
        <pc:chgData name="Justin Gemeri" userId="601d4d86-8508-4738-9b75-f33bf653ccad" providerId="ADAL" clId="{9562A84A-9071-425B-B502-D8DBB38B5F93}" dt="2020-11-08T19:05:56.404" v="112" actId="47"/>
        <pc:sldMkLst>
          <pc:docMk/>
          <pc:sldMk cId="591634412" sldId="269"/>
        </pc:sldMkLst>
      </pc:sldChg>
      <pc:sldChg chg="ord">
        <pc:chgData name="Justin Gemeri" userId="601d4d86-8508-4738-9b75-f33bf653ccad" providerId="ADAL" clId="{9562A84A-9071-425B-B502-D8DBB38B5F93}" dt="2020-11-08T19:06:49.985" v="114"/>
        <pc:sldMkLst>
          <pc:docMk/>
          <pc:sldMk cId="4173776297" sldId="278"/>
        </pc:sldMkLst>
      </pc:sldChg>
      <pc:sldChg chg="addSp modSp new mod ord">
        <pc:chgData name="Justin Gemeri" userId="601d4d86-8508-4738-9b75-f33bf653ccad" providerId="ADAL" clId="{9562A84A-9071-425B-B502-D8DBB38B5F93}" dt="2020-11-08T19:06:49.985" v="114"/>
        <pc:sldMkLst>
          <pc:docMk/>
          <pc:sldMk cId="2172050241" sldId="280"/>
        </pc:sldMkLst>
        <pc:spChg chg="add mod">
          <ac:chgData name="Justin Gemeri" userId="601d4d86-8508-4738-9b75-f33bf653ccad" providerId="ADAL" clId="{9562A84A-9071-425B-B502-D8DBB38B5F93}" dt="2020-11-08T16:25:42.858" v="110" actId="1038"/>
          <ac:spMkLst>
            <pc:docMk/>
            <pc:sldMk cId="2172050241" sldId="280"/>
            <ac:spMk id="2" creationId="{DD308492-A30F-4116-A600-6CCB85EEC94C}"/>
          </ac:spMkLst>
        </pc:spChg>
      </pc:sldChg>
      <pc:sldChg chg="new">
        <pc:chgData name="Justin Gemeri" userId="601d4d86-8508-4738-9b75-f33bf653ccad" providerId="ADAL" clId="{9562A84A-9071-425B-B502-D8DBB38B5F93}" dt="2020-11-08T19:05:52.891" v="111" actId="680"/>
        <pc:sldMkLst>
          <pc:docMk/>
          <pc:sldMk cId="748410625" sldId="281"/>
        </pc:sldMkLst>
      </pc:sldChg>
      <pc:sldMasterChg chg="delSldLayout modSldLayout">
        <pc:chgData name="Justin Gemeri" userId="601d4d86-8508-4738-9b75-f33bf653ccad" providerId="ADAL" clId="{9562A84A-9071-425B-B502-D8DBB38B5F93}" dt="2020-11-08T16:25:35.715" v="106" actId="20577"/>
        <pc:sldMasterMkLst>
          <pc:docMk/>
          <pc:sldMasterMk cId="2168357150" sldId="2147483648"/>
        </pc:sldMasterMkLst>
        <pc:sldLayoutChg chg="modSp mod">
          <pc:chgData name="Justin Gemeri" userId="601d4d86-8508-4738-9b75-f33bf653ccad" providerId="ADAL" clId="{9562A84A-9071-425B-B502-D8DBB38B5F93}" dt="2020-11-08T15:52:58.354" v="34" actId="20577"/>
          <pc:sldLayoutMkLst>
            <pc:docMk/>
            <pc:sldMasterMk cId="2168357150" sldId="2147483648"/>
            <pc:sldLayoutMk cId="1126330863" sldId="2147483719"/>
          </pc:sldLayoutMkLst>
          <pc:spChg chg="mod">
            <ac:chgData name="Justin Gemeri" userId="601d4d86-8508-4738-9b75-f33bf653ccad" providerId="ADAL" clId="{9562A84A-9071-425B-B502-D8DBB38B5F93}" dt="2020-11-08T15:52:58.354" v="34"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9562A84A-9071-425B-B502-D8DBB38B5F93}" dt="2020-11-08T15:55:10.472" v="98" actId="5793"/>
          <pc:sldLayoutMkLst>
            <pc:docMk/>
            <pc:sldMasterMk cId="2168357150" sldId="2147483648"/>
            <pc:sldLayoutMk cId="837989620" sldId="2147483720"/>
          </pc:sldLayoutMkLst>
          <pc:spChg chg="mod">
            <ac:chgData name="Justin Gemeri" userId="601d4d86-8508-4738-9b75-f33bf653ccad" providerId="ADAL" clId="{9562A84A-9071-425B-B502-D8DBB38B5F93}" dt="2020-11-08T15:55:10.472" v="98" actId="5793"/>
            <ac:spMkLst>
              <pc:docMk/>
              <pc:sldMasterMk cId="2168357150" sldId="2147483648"/>
              <pc:sldLayoutMk cId="837989620" sldId="2147483720"/>
              <ac:spMk id="13" creationId="{939CD75D-5FFC-D842-B0E7-B8F2AAEA3D71}"/>
            </ac:spMkLst>
          </pc:spChg>
          <pc:picChg chg="mod">
            <ac:chgData name="Justin Gemeri" userId="601d4d86-8508-4738-9b75-f33bf653ccad" providerId="ADAL" clId="{9562A84A-9071-425B-B502-D8DBB38B5F93}" dt="2020-11-08T15:51:33.983" v="0" actId="14826"/>
            <ac:picMkLst>
              <pc:docMk/>
              <pc:sldMasterMk cId="2168357150" sldId="2147483648"/>
              <pc:sldLayoutMk cId="837989620" sldId="2147483720"/>
              <ac:picMk id="6" creationId="{FA8A40A9-0869-8644-87A4-664131DB3A8C}"/>
            </ac:picMkLst>
          </pc:picChg>
        </pc:sldLayoutChg>
        <pc:sldLayoutChg chg="del">
          <pc:chgData name="Justin Gemeri" userId="601d4d86-8508-4738-9b75-f33bf653ccad" providerId="ADAL" clId="{9562A84A-9071-425B-B502-D8DBB38B5F93}" dt="2020-11-08T15:53:13.840" v="35" actId="2696"/>
          <pc:sldLayoutMkLst>
            <pc:docMk/>
            <pc:sldMasterMk cId="2168357150" sldId="2147483648"/>
            <pc:sldLayoutMk cId="2200291470" sldId="2147483721"/>
          </pc:sldLayoutMkLst>
        </pc:sldLayoutChg>
        <pc:sldLayoutChg chg="modSp mod">
          <pc:chgData name="Justin Gemeri" userId="601d4d86-8508-4738-9b75-f33bf653ccad" providerId="ADAL" clId="{9562A84A-9071-425B-B502-D8DBB38B5F93}" dt="2020-11-08T16:25:35.715" v="106" actId="20577"/>
          <pc:sldLayoutMkLst>
            <pc:docMk/>
            <pc:sldMasterMk cId="2168357150" sldId="2147483648"/>
            <pc:sldLayoutMk cId="2482593640" sldId="2147483722"/>
          </pc:sldLayoutMkLst>
          <pc:spChg chg="mod">
            <ac:chgData name="Justin Gemeri" userId="601d4d86-8508-4738-9b75-f33bf653ccad" providerId="ADAL" clId="{9562A84A-9071-425B-B502-D8DBB38B5F93}" dt="2020-11-08T16:25:35.715" v="106" actId="20577"/>
            <ac:spMkLst>
              <pc:docMk/>
              <pc:sldMasterMk cId="2168357150" sldId="2147483648"/>
              <pc:sldLayoutMk cId="2482593640" sldId="2147483722"/>
              <ac:spMk id="2" creationId="{D92B8D51-1BBB-4055-BF58-D6F6CBF2681E}"/>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1714"/>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3948586"/>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830997"/>
          </a:xfrm>
          <a:prstGeom prst="rect">
            <a:avLst/>
          </a:prstGeom>
          <a:noFill/>
        </p:spPr>
        <p:txBody>
          <a:bodyPr wrap="square" rtlCol="0">
            <a:spAutoFit/>
          </a:bodyPr>
          <a:lstStyle/>
          <a:p>
            <a:r>
              <a:rPr lang="en-US" sz="2400" b="1" spc="600" dirty="0">
                <a:latin typeface="+mj-lt"/>
              </a:rPr>
              <a:t>Health System 4.0 – </a:t>
            </a:r>
          </a:p>
          <a:p>
            <a:r>
              <a:rPr lang="en-US" sz="2400" b="1" spc="600" dirty="0">
                <a:latin typeface="+mj-lt"/>
              </a:rPr>
              <a:t>The Voice of the Patient</a:t>
            </a:r>
            <a:endParaRPr lang="de-DE" sz="2400" b="1" spc="600" dirty="0">
              <a:latin typeface="+mj-lt"/>
            </a:endParaRP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2031325"/>
          </a:xfrm>
          <a:prstGeom prst="rect">
            <a:avLst/>
          </a:prstGeom>
        </p:spPr>
        <p:txBody>
          <a:bodyPr wrap="square" anchor="t">
            <a:spAutoFit/>
          </a:bodyPr>
          <a:lstStyle/>
          <a:p>
            <a:pPr marL="0" indent="0" algn="just">
              <a:buFont typeface="Arial" panose="020B0604020202020204" pitchFamily="34" charset="0"/>
              <a:buNone/>
              <a:defRPr/>
            </a:pPr>
            <a:r>
              <a:rPr lang="en-US" sz="1400" b="1" dirty="0">
                <a:latin typeface="Apercu Pro" panose="020B0503050601040103" pitchFamily="34" charset="0"/>
              </a:rPr>
              <a:t>Positioning and relevance</a:t>
            </a:r>
          </a:p>
          <a:p>
            <a:pPr marL="285750" indent="-285750" algn="just">
              <a:buFont typeface="Arial" panose="020B0604020202020204" pitchFamily="34" charset="0"/>
              <a:buChar char="•"/>
              <a:defRPr/>
            </a:pPr>
            <a:r>
              <a:rPr lang="en-US" sz="1400" b="0" dirty="0">
                <a:latin typeface="Apercu Pro" panose="020B0503050601040103" pitchFamily="34" charset="0"/>
              </a:rPr>
              <a:t>How can users be motivated to interact on the platform?</a:t>
            </a:r>
          </a:p>
          <a:p>
            <a:pPr marL="285750" indent="-285750" algn="just">
              <a:buFont typeface="Arial" panose="020B0604020202020204" pitchFamily="34" charset="0"/>
              <a:buChar char="•"/>
              <a:defRPr/>
            </a:pPr>
            <a:r>
              <a:rPr lang="en-US" sz="1400" b="0" dirty="0">
                <a:latin typeface="Apercu Pro" panose="020B0503050601040103" pitchFamily="34" charset="0"/>
              </a:rPr>
              <a:t>How could the results of this participation process be reflected in the political process?</a:t>
            </a:r>
          </a:p>
          <a:p>
            <a:pPr marL="285750" indent="-285750" algn="just">
              <a:buFont typeface="Arial" panose="020B0604020202020204" pitchFamily="34" charset="0"/>
              <a:buChar char="•"/>
              <a:defRPr/>
            </a:pPr>
            <a:r>
              <a:rPr lang="en-US" sz="1400" b="0" dirty="0">
                <a:latin typeface="Apercu Pro" panose="020B0503050601040103" pitchFamily="34" charset="0"/>
              </a:rPr>
              <a:t>How can the representativeness of the participating citizens be guaranteed? (e.g. avoiding focusing on certain disease indications and low-threshold access even for less technology-affine groups of people)</a:t>
            </a:r>
          </a:p>
          <a:p>
            <a:pPr marL="0" indent="0" algn="just">
              <a:buFont typeface="Arial" panose="020B0604020202020204" pitchFamily="34" charset="0"/>
              <a:buNone/>
              <a:defRPr/>
            </a:pPr>
            <a:endParaRPr lang="en-US" sz="1400" b="1" dirty="0">
              <a:latin typeface="Apercu Pro" panose="020B0503050601040103" pitchFamily="34" charset="0"/>
            </a:endParaRPr>
          </a:p>
          <a:p>
            <a:pPr marL="0" indent="0" algn="just">
              <a:buFont typeface="Arial" panose="020B0604020202020204" pitchFamily="34" charset="0"/>
              <a:buNone/>
              <a:defRPr/>
            </a:pPr>
            <a:r>
              <a:rPr lang="en-US" sz="1400" b="1" dirty="0">
                <a:latin typeface="Apercu Pro" panose="020B0503050601040103" pitchFamily="34" charset="0"/>
              </a:rPr>
              <a:t>Legal information</a:t>
            </a:r>
          </a:p>
          <a:p>
            <a:pPr marL="285750" indent="-285750" algn="just">
              <a:buFont typeface="Arial" panose="020B0604020202020204" pitchFamily="34" charset="0"/>
              <a:buChar char="•"/>
              <a:defRPr/>
            </a:pPr>
            <a:r>
              <a:rPr lang="en-US" sz="1400" b="0" dirty="0">
                <a:latin typeface="Apercu Pro" panose="020B0503050601040103" pitchFamily="34" charset="0"/>
              </a:rPr>
              <a:t>Who is the legal owner and operator of the platform?</a:t>
            </a:r>
          </a:p>
          <a:p>
            <a:pPr marL="285750" indent="-285750" algn="just">
              <a:buFont typeface="Arial" panose="020B0604020202020204" pitchFamily="34" charset="0"/>
              <a:buChar char="•"/>
              <a:defRPr/>
            </a:pPr>
            <a:r>
              <a:rPr lang="en-US" sz="1400" b="0" dirty="0">
                <a:latin typeface="Apercu Pro" panose="020B0503050601040103" pitchFamily="34" charset="0"/>
              </a:rPr>
              <a:t>How are the participants' data and identities protected?</a:t>
            </a:r>
          </a:p>
        </p:txBody>
      </p:sp>
    </p:spTree>
    <p:extLst>
      <p:ext uri="{BB962C8B-B14F-4D97-AF65-F5344CB8AC3E}">
        <p14:creationId xmlns:p14="http://schemas.microsoft.com/office/powerpoint/2010/main" val="248259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83337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229393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336361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26547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314067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312231674"/>
      </p:ext>
    </p:extLst>
  </p:cSld>
  <p:clrMapOvr>
    <a:masterClrMapping/>
  </p:clrMapOvr>
  <p:extLst>
    <p:ext uri="{DCECCB84-F9BA-43D5-87BE-67443E8EF086}">
      <p15:sldGuideLst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1399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3970318"/>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Strategy and Implementation</a:t>
            </a:r>
          </a:p>
          <a:p>
            <a:pPr marL="285750" indent="-285750" algn="just">
              <a:buFont typeface="Arial" panose="020B0604020202020204" pitchFamily="34" charset="0"/>
              <a:buChar char="•"/>
              <a:defRPr/>
            </a:pPr>
            <a:r>
              <a:rPr lang="en-US" sz="1400" dirty="0">
                <a:latin typeface="Apercu Pro" panose="020B0503050601040103" pitchFamily="34" charset="0"/>
              </a:rPr>
              <a:t>What could be the possible goals and main business activities of the platform?</a:t>
            </a:r>
          </a:p>
          <a:p>
            <a:pPr marL="285750" indent="-285750" algn="just">
              <a:buFont typeface="Arial" panose="020B0604020202020204" pitchFamily="34" charset="0"/>
              <a:buChar char="•"/>
              <a:defRPr/>
            </a:pPr>
            <a:r>
              <a:rPr lang="en-US" sz="1400" dirty="0">
                <a:latin typeface="Apercu Pro" panose="020B0503050601040103" pitchFamily="34" charset="0"/>
              </a:rPr>
              <a:t>Which (core) functions should be offered in the launch phase? Here you are welcome to let your ideas roam free</a:t>
            </a:r>
          </a:p>
          <a:p>
            <a:pPr marL="285750" indent="-285750" algn="just">
              <a:buFont typeface="Arial" panose="020B0604020202020204" pitchFamily="34" charset="0"/>
              <a:buChar char="•"/>
              <a:defRPr/>
            </a:pPr>
            <a:r>
              <a:rPr lang="en-US" sz="1400" dirty="0">
                <a:latin typeface="Apercu Pro" panose="020B0503050601040103" pitchFamily="34" charset="0"/>
              </a:rPr>
              <a:t>Should this rather be a one-stop-shop solution or should it promote targeted communication between selected parties?</a:t>
            </a:r>
          </a:p>
          <a:p>
            <a:pPr marL="285750" indent="-285750" algn="just">
              <a:buFont typeface="Arial" panose="020B0604020202020204" pitchFamily="34" charset="0"/>
              <a:buChar char="•"/>
              <a:defRPr/>
            </a:pPr>
            <a:r>
              <a:rPr lang="en-US" sz="1400" dirty="0">
                <a:latin typeface="Apercu Pro" panose="020B0503050601040103" pitchFamily="34" charset="0"/>
              </a:rPr>
              <a:t>Which new approaches for (gamified?) communication would be conceivable?</a:t>
            </a:r>
          </a:p>
          <a:p>
            <a:pPr marL="285750" indent="-285750" algn="just">
              <a:buFont typeface="Arial" panose="020B0604020202020204" pitchFamily="34" charset="0"/>
              <a:buChar char="•"/>
              <a:defRPr/>
            </a:pPr>
            <a:r>
              <a:rPr lang="en-US" sz="1400" dirty="0">
                <a:latin typeface="Apercu Pro" panose="020B0503050601040103" pitchFamily="34" charset="0"/>
              </a:rPr>
              <a:t>Which parties of the German health care system should be addressed and/or involved (already in the platform development in terms of co-development for better ownership)?</a:t>
            </a:r>
          </a:p>
          <a:p>
            <a:pPr marL="285750" indent="-285750" algn="just">
              <a:buFont typeface="Arial" panose="020B0604020202020204" pitchFamily="34" charset="0"/>
              <a:buChar char="•"/>
              <a:defRPr/>
            </a:pPr>
            <a:r>
              <a:rPr lang="en-US" sz="1400" dirty="0">
                <a:latin typeface="Apercu Pro" panose="020B0503050601040103" pitchFamily="34" charset="0"/>
              </a:rPr>
              <a:t>Which contents, topics and questions are relevant for decision making from the point of view of the different parties? </a:t>
            </a:r>
          </a:p>
          <a:p>
            <a:pPr marL="285750" indent="-285750" algn="just">
              <a:buFont typeface="Arial" panose="020B0604020202020204" pitchFamily="34" charset="0"/>
              <a:buChar char="•"/>
              <a:defRPr/>
            </a:pPr>
            <a:r>
              <a:rPr lang="en-US" sz="1400" dirty="0">
                <a:latin typeface="Apercu Pro" panose="020B0503050601040103" pitchFamily="34" charset="0"/>
              </a:rPr>
              <a:t>How can decision-relevant content be made available simply (e.g. necessary simplification of complex topics) and efficiently (different formats according to the issue, e.g. votes, politicians' consultation hours, marketplace of ideas)? </a:t>
            </a:r>
          </a:p>
          <a:p>
            <a:pPr marL="285750" indent="-285750" algn="just">
              <a:buFont typeface="Arial" panose="020B0604020202020204" pitchFamily="34" charset="0"/>
              <a:buChar char="•"/>
              <a:defRPr/>
            </a:pPr>
            <a:r>
              <a:rPr lang="en-US" sz="1400" dirty="0">
                <a:latin typeface="Apercu Pro" panose="020B0503050601040103" pitchFamily="34" charset="0"/>
              </a:rPr>
              <a:t>What could a possible platform layout look like?</a:t>
            </a:r>
          </a:p>
          <a:p>
            <a:pPr marL="285750" indent="-285750" algn="just">
              <a:buFont typeface="Arial" panose="020B0604020202020204" pitchFamily="34" charset="0"/>
              <a:buChar char="•"/>
              <a:defRPr/>
            </a:pPr>
            <a:r>
              <a:rPr lang="en-US" sz="1400" dirty="0">
                <a:latin typeface="Apercu Pro" panose="020B0503050601040103" pitchFamily="34" charset="0"/>
              </a:rPr>
              <a:t>Which technical requirements must be met and which questions must be answered? (e.g. basic cloud-based technology, registration procedures, data preparation and aggregation for evaluation) </a:t>
            </a: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660" r:id="rId6"/>
    <p:sldLayoutId id="2147483707" r:id="rId7"/>
    <p:sldLayoutId id="2147483706" r:id="rId8"/>
    <p:sldLayoutId id="2147483719" r:id="rId9"/>
    <p:sldLayoutId id="2147483722" r:id="rId10"/>
    <p:sldLayoutId id="2147483667" r:id="rId11"/>
    <p:sldLayoutId id="2147483708" r:id="rId12"/>
    <p:sldLayoutId id="2147483718" r:id="rId13"/>
    <p:sldLayoutId id="2147483709" r:id="rId14"/>
    <p:sldLayoutId id="2147483711" r:id="rId15"/>
    <p:sldLayoutId id="2147483712" r:id="rId16"/>
    <p:sldLayoutId id="2147483713"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app.ekipa.de/challenges/de4.0-bms/brief"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DD308492-A30F-4116-A600-6CCB85EEC94C}"/>
              </a:ext>
            </a:extLst>
          </p:cNvPr>
          <p:cNvSpPr txBox="1"/>
          <p:nvPr/>
        </p:nvSpPr>
        <p:spPr>
          <a:xfrm>
            <a:off x="706315" y="3880023"/>
            <a:ext cx="10835641" cy="307777"/>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latin typeface="Apercu Pro" panose="020B0503050601040103" pitchFamily="34" charset="0"/>
              </a:rPr>
              <a:t>Das vollständige Briefing mit allen Informationen, Inhalten und  Vorgaben findet ihr </a:t>
            </a:r>
            <a:r>
              <a:rPr lang="de-DE" sz="1400" b="0" u="sng" dirty="0">
                <a:solidFill>
                  <a:schemeClr val="tx1"/>
                </a:solidFill>
                <a:latin typeface="Apercu Pro" panose="020B0503050601040103" pitchFamily="34" charset="0"/>
                <a:hlinkClick r:id="rId2"/>
              </a:rPr>
              <a:t>hier</a:t>
            </a:r>
            <a:r>
              <a:rPr lang="de-DE" sz="1400" b="0" u="sng" dirty="0">
                <a:solidFill>
                  <a:schemeClr val="tx1"/>
                </a:solidFill>
                <a:latin typeface="Apercu Pro" panose="020B0503050601040103" pitchFamily="34" charset="0"/>
              </a:rPr>
              <a:t>.</a:t>
            </a:r>
          </a:p>
        </p:txBody>
      </p:sp>
    </p:spTree>
    <p:extLst>
      <p:ext uri="{BB962C8B-B14F-4D97-AF65-F5344CB8AC3E}">
        <p14:creationId xmlns:p14="http://schemas.microsoft.com/office/powerpoint/2010/main" val="217205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901526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61CD623-58EB-400D-B725-F0F344A98E9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3475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1625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6E96CE4-1B5C-4B5F-A03E-808B5DF07D5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0098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24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9C51DB6-BBA1-4D27-8E99-A10FABD3F7A3}"/>
              </a:ext>
            </a:extLst>
          </p:cNvPr>
          <p:cNvSpPr>
            <a:spLocks noGrp="1"/>
          </p:cNvSpPr>
          <p:nvPr>
            <p:ph type="body" sz="quarter" idx="10"/>
          </p:nvPr>
        </p:nvSpPr>
        <p:spPr/>
        <p:txBody>
          <a:bodyPr/>
          <a:lstStyle/>
          <a:p>
            <a:endParaRPr lang="en-US"/>
          </a:p>
        </p:txBody>
      </p:sp>
      <p:sp>
        <p:nvSpPr>
          <p:cNvPr id="3" name="Textplatzhalter 2">
            <a:extLst>
              <a:ext uri="{FF2B5EF4-FFF2-40B4-BE49-F238E27FC236}">
                <a16:creationId xmlns:a16="http://schemas.microsoft.com/office/drawing/2014/main" id="{1EFE8387-5935-4CF2-BAFE-8E1940844F3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570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536DF3C-C30C-4F14-9537-33CBFDA46BDE}"/>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8215B5CE-C868-404F-894A-D2156D95C146}"/>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C3A13D48-4401-413F-81EA-364D305DBFD9}"/>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F596A625-9F5C-4259-922E-46229DEFEF4E}"/>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85DACB53-3D9B-432A-B8B0-506BB6E05952}"/>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0FD6FB76-CC86-4C31-A796-D4E88D512189}"/>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0600F609-4F9D-4198-B777-703AAE510695}"/>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2E60A1F3-3D68-4079-9F48-167A7433B636}"/>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59AF9D07-CAEF-40FC-B28A-78F7F4B36B9D}"/>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7ADB3BCD-C308-4903-AF4E-43968F591D68}"/>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3A161B4D-086C-4C07-8283-BA0DA7D7A3CF}"/>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84913150-BE91-4320-8991-A370B16D0154}"/>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3E707A13-B4F9-4BA7-B167-784121068402}"/>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2E2E9DEE-700E-4D1E-9758-D20F6488EF33}"/>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93602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412E755-A2D7-4E2D-BCA6-791C02AA5C9B}"/>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F578594B-5D6D-4323-BCB5-5B14EC7D4027}"/>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B27D2132-C145-41C4-A170-360ABF7D90C0}"/>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436B8139-FABF-4391-AB12-CAC448A188E5}"/>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DB637745-274D-4750-B4C0-05ECF3751A8D}"/>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99152829-E0F2-4167-813A-67A1B8C47007}"/>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183D57F7-29E6-4DD6-8551-F189AA537FB2}"/>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D2C3FFBF-3E85-4A48-8B26-DEFE0FFEF99A}"/>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194676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4106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Words>
  <Application>Microsoft Office PowerPoint</Application>
  <PresentationFormat>Breitbild</PresentationFormat>
  <Paragraphs>1</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6</cp:revision>
  <dcterms:created xsi:type="dcterms:W3CDTF">2020-07-08T12:31:02Z</dcterms:created>
  <dcterms:modified xsi:type="dcterms:W3CDTF">2020-11-11T13:47:49Z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