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3"/>
  </p:notesMasterIdLst>
  <p:handoutMasterIdLst>
    <p:handoutMasterId r:id="rId24"/>
  </p:handoutMasterIdLst>
  <p:sldIdLst>
    <p:sldId id="256" r:id="rId5"/>
    <p:sldId id="274" r:id="rId6"/>
    <p:sldId id="288" r:id="rId7"/>
    <p:sldId id="258" r:id="rId8"/>
    <p:sldId id="289" r:id="rId9"/>
    <p:sldId id="277" r:id="rId10"/>
    <p:sldId id="278" r:id="rId11"/>
    <p:sldId id="263" r:id="rId12"/>
    <p:sldId id="262" r:id="rId13"/>
    <p:sldId id="279" r:id="rId14"/>
    <p:sldId id="280" r:id="rId15"/>
    <p:sldId id="281" r:id="rId16"/>
    <p:sldId id="282" r:id="rId17"/>
    <p:sldId id="283" r:id="rId18"/>
    <p:sldId id="284" r:id="rId19"/>
    <p:sldId id="285" r:id="rId20"/>
    <p:sldId id="286" r:id="rId21"/>
    <p:sldId id="287" r:id="rId2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88"/>
            <p14:sldId id="258"/>
            <p14:sldId id="289"/>
          </p14:sldIdLst>
        </p14:section>
        <p14:section name="Your team" id="{9C696F81-A4E5-4967-AA20-C54021685281}">
          <p14:sldIdLst>
            <p14:sldId id="277"/>
            <p14:sldId id="278"/>
            <p14:sldId id="263"/>
          </p14:sldIdLst>
        </p14:section>
        <p14:section name="Your solution" id="{8CB7ACCA-DF70-493C-BF11-2E0D5CAD1F3B}">
          <p14:sldIdLst>
            <p14:sldId id="262"/>
            <p14:sldId id="279"/>
            <p14:sldId id="280"/>
            <p14:sldId id="281"/>
            <p14:sldId id="282"/>
            <p14:sldId id="283"/>
            <p14:sldId id="284"/>
            <p14:sldId id="285"/>
            <p14:sldId id="286"/>
            <p14:sldId id="287"/>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044A4280-E3AE-A440-0DB4-F0B21F1EE427}" name="Nico Heby" initials="NH" userId="S::nico@ekipa.de::c88c6920-9e16-4a7e-acac-31863610828a" providerId="AD"/>
  <p188:author id="{607445E5-0400-B0AB-C796-BBEC4E419558}" name="Johanna Schwarzer" initials="JS" userId="S::johanna.schwarzer@ekipa.de::442fed90-5fd6-48f6-83af-a15f4ecdd6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E0FE"/>
    <a:srgbClr val="26A3B9"/>
    <a:srgbClr val="2A4247"/>
    <a:srgbClr val="404040"/>
    <a:srgbClr val="F2F2F2"/>
    <a:srgbClr val="F49A23"/>
    <a:srgbClr val="4F4F4F"/>
    <a:srgbClr val="F79A21"/>
    <a:srgbClr val="F59B23"/>
    <a:srgbClr val="CF8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89EF7-7EE5-4EF8-AD30-7B950D28DB0D}" v="2" dt="2022-08-30T16:42:31.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94714"/>
  </p:normalViewPr>
  <p:slideViewPr>
    <p:cSldViewPr snapToGrid="0">
      <p:cViewPr>
        <p:scale>
          <a:sx n="100" d="100"/>
          <a:sy n="100" d="100"/>
        </p:scale>
        <p:origin x="1354" y="-1666"/>
      </p:cViewPr>
      <p:guideLst>
        <p:guide orient="horz" pos="4211"/>
        <p:guide pos="438"/>
      </p:guideLst>
    </p:cSldViewPr>
  </p:slideViewPr>
  <p:notesTextViewPr>
    <p:cViewPr>
      <p:scale>
        <a:sx n="1" d="1"/>
        <a:sy n="1" d="1"/>
      </p:scale>
      <p:origin x="0" y="0"/>
    </p:cViewPr>
  </p:notesTextViewPr>
  <p:notesViewPr>
    <p:cSldViewPr snapToGrid="0">
      <p:cViewPr>
        <p:scale>
          <a:sx n="1" d="2"/>
          <a:sy n="1" d="2"/>
        </p:scale>
        <p:origin x="3828" y="8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Schwarzer" userId="442fed90-5fd6-48f6-83af-a15f4ecdd6a8" providerId="ADAL" clId="{A769B81D-C422-49DD-907A-E8C1135B494B}"/>
    <pc:docChg chg="undo custSel modMainMaster">
      <pc:chgData name="Johanna Schwarzer" userId="442fed90-5fd6-48f6-83af-a15f4ecdd6a8" providerId="ADAL" clId="{A769B81D-C422-49DD-907A-E8C1135B494B}" dt="2022-07-18T10:03:01.617" v="25" actId="478"/>
      <pc:docMkLst>
        <pc:docMk/>
      </pc:docMkLst>
      <pc:sldChg chg="delCm">
        <pc:chgData name="Johanna Schwarzer" userId="442fed90-5fd6-48f6-83af-a15f4ecdd6a8" providerId="ADAL" clId="{A769B81D-C422-49DD-907A-E8C1135B494B}" dt="2022-07-15T14:39:54.265" v="0"/>
        <pc:sldMkLst>
          <pc:docMk/>
          <pc:sldMk cId="812304286" sldId="256"/>
        </pc:sldMkLst>
      </pc:sldChg>
      <pc:sldChg chg="delCm">
        <pc:chgData name="Johanna Schwarzer" userId="442fed90-5fd6-48f6-83af-a15f4ecdd6a8" providerId="ADAL" clId="{A769B81D-C422-49DD-907A-E8C1135B494B}" dt="2022-07-15T14:40:03.207" v="1"/>
        <pc:sldMkLst>
          <pc:docMk/>
          <pc:sldMk cId="601263373" sldId="258"/>
        </pc:sldMkLst>
      </pc:sldChg>
      <pc:sldChg chg="delCm modCm">
        <pc:chgData name="Johanna Schwarzer" userId="442fed90-5fd6-48f6-83af-a15f4ecdd6a8" providerId="ADAL" clId="{A769B81D-C422-49DD-907A-E8C1135B494B}" dt="2022-07-15T14:40:31.783" v="4"/>
        <pc:sldMkLst>
          <pc:docMk/>
          <pc:sldMk cId="2960335964" sldId="263"/>
        </pc:sldMkLst>
      </pc:sldChg>
      <pc:sldChg chg="delCm">
        <pc:chgData name="Johanna Schwarzer" userId="442fed90-5fd6-48f6-83af-a15f4ecdd6a8" providerId="ADAL" clId="{A769B81D-C422-49DD-907A-E8C1135B494B}" dt="2022-07-15T14:40:40.707" v="5"/>
        <pc:sldMkLst>
          <pc:docMk/>
          <pc:sldMk cId="1410400690" sldId="282"/>
        </pc:sldMkLst>
      </pc:sldChg>
      <pc:sldChg chg="delCm">
        <pc:chgData name="Johanna Schwarzer" userId="442fed90-5fd6-48f6-83af-a15f4ecdd6a8" providerId="ADAL" clId="{A769B81D-C422-49DD-907A-E8C1135B494B}" dt="2022-07-15T14:40:54.375" v="7"/>
        <pc:sldMkLst>
          <pc:docMk/>
          <pc:sldMk cId="1768906687" sldId="284"/>
        </pc:sldMkLst>
      </pc:sldChg>
      <pc:sldChg chg="delCm">
        <pc:chgData name="Johanna Schwarzer" userId="442fed90-5fd6-48f6-83af-a15f4ecdd6a8" providerId="ADAL" clId="{A769B81D-C422-49DD-907A-E8C1135B494B}" dt="2022-07-15T14:40:48.825" v="6"/>
        <pc:sldMkLst>
          <pc:docMk/>
          <pc:sldMk cId="1251040209" sldId="286"/>
        </pc:sldMkLst>
      </pc:sldChg>
      <pc:sldChg chg="delCm">
        <pc:chgData name="Johanna Schwarzer" userId="442fed90-5fd6-48f6-83af-a15f4ecdd6a8" providerId="ADAL" clId="{A769B81D-C422-49DD-907A-E8C1135B494B}" dt="2022-07-15T14:40:20.916" v="2"/>
        <pc:sldMkLst>
          <pc:docMk/>
          <pc:sldMk cId="1678845215" sldId="289"/>
        </pc:sldMkLst>
      </pc:sldChg>
      <pc:sldMasterChg chg="modSldLayout">
        <pc:chgData name="Johanna Schwarzer" userId="442fed90-5fd6-48f6-83af-a15f4ecdd6a8" providerId="ADAL" clId="{A769B81D-C422-49DD-907A-E8C1135B494B}" dt="2022-07-18T10:03:01.617" v="25" actId="478"/>
        <pc:sldMasterMkLst>
          <pc:docMk/>
          <pc:sldMasterMk cId="3571240666" sldId="2147483730"/>
        </pc:sldMasterMkLst>
        <pc:sldLayoutChg chg="addSp delSp modSp mod">
          <pc:chgData name="Johanna Schwarzer" userId="442fed90-5fd6-48f6-83af-a15f4ecdd6a8" providerId="ADAL" clId="{A769B81D-C422-49DD-907A-E8C1135B494B}" dt="2022-07-18T10:03:01.617" v="25" actId="478"/>
          <pc:sldLayoutMkLst>
            <pc:docMk/>
            <pc:sldMasterMk cId="3571240666" sldId="2147483730"/>
            <pc:sldLayoutMk cId="2676679203" sldId="2147483771"/>
          </pc:sldLayoutMkLst>
          <pc:spChg chg="add del mod ord">
            <ac:chgData name="Johanna Schwarzer" userId="442fed90-5fd6-48f6-83af-a15f4ecdd6a8" providerId="ADAL" clId="{A769B81D-C422-49DD-907A-E8C1135B494B}" dt="2022-07-18T10:02:47.343" v="21" actId="478"/>
            <ac:spMkLst>
              <pc:docMk/>
              <pc:sldMasterMk cId="3571240666" sldId="2147483730"/>
              <pc:sldLayoutMk cId="2676679203" sldId="2147483771"/>
              <ac:spMk id="3" creationId="{F3DD7033-5435-D5C5-C553-C1860B6A6D55}"/>
            </ac:spMkLst>
          </pc:spChg>
          <pc:spChg chg="add del mod">
            <ac:chgData name="Johanna Schwarzer" userId="442fed90-5fd6-48f6-83af-a15f4ecdd6a8" providerId="ADAL" clId="{A769B81D-C422-49DD-907A-E8C1135B494B}" dt="2022-07-18T10:03:01.617" v="25" actId="478"/>
            <ac:spMkLst>
              <pc:docMk/>
              <pc:sldMasterMk cId="3571240666" sldId="2147483730"/>
              <pc:sldLayoutMk cId="2676679203" sldId="2147483771"/>
              <ac:spMk id="4" creationId="{AC18B94F-28C3-98C2-459F-17CA035AB1DC}"/>
            </ac:spMkLst>
          </pc:spChg>
          <pc:spChg chg="add del">
            <ac:chgData name="Johanna Schwarzer" userId="442fed90-5fd6-48f6-83af-a15f4ecdd6a8" providerId="ADAL" clId="{A769B81D-C422-49DD-907A-E8C1135B494B}" dt="2022-07-18T10:02:54.659" v="23" actId="22"/>
            <ac:spMkLst>
              <pc:docMk/>
              <pc:sldMasterMk cId="3571240666" sldId="2147483730"/>
              <pc:sldLayoutMk cId="2676679203" sldId="2147483771"/>
              <ac:spMk id="7" creationId="{11CE4838-6F6E-BE75-149A-37E267E1A6A4}"/>
            </ac:spMkLst>
          </pc:spChg>
          <pc:spChg chg="add mod">
            <ac:chgData name="Johanna Schwarzer" userId="442fed90-5fd6-48f6-83af-a15f4ecdd6a8" providerId="ADAL" clId="{A769B81D-C422-49DD-907A-E8C1135B494B}" dt="2022-07-18T10:02:59.420" v="24"/>
            <ac:spMkLst>
              <pc:docMk/>
              <pc:sldMasterMk cId="3571240666" sldId="2147483730"/>
              <pc:sldLayoutMk cId="2676679203" sldId="2147483771"/>
              <ac:spMk id="8" creationId="{A8AC819A-8ABB-D9C6-17B4-581E78360289}"/>
            </ac:spMkLst>
          </pc:spChg>
          <pc:spChg chg="add mod">
            <ac:chgData name="Johanna Schwarzer" userId="442fed90-5fd6-48f6-83af-a15f4ecdd6a8" providerId="ADAL" clId="{A769B81D-C422-49DD-907A-E8C1135B494B}" dt="2022-07-18T10:02:59.420" v="24"/>
            <ac:spMkLst>
              <pc:docMk/>
              <pc:sldMasterMk cId="3571240666" sldId="2147483730"/>
              <pc:sldLayoutMk cId="2676679203" sldId="2147483771"/>
              <ac:spMk id="9" creationId="{F95CA09C-01C3-1DFC-4CCD-61A65109746F}"/>
            </ac:spMkLst>
          </pc:spChg>
          <pc:spChg chg="del mod">
            <ac:chgData name="Johanna Schwarzer" userId="442fed90-5fd6-48f6-83af-a15f4ecdd6a8" providerId="ADAL" clId="{A769B81D-C422-49DD-907A-E8C1135B494B}" dt="2022-07-18T10:02:46.713" v="20" actId="478"/>
            <ac:spMkLst>
              <pc:docMk/>
              <pc:sldMasterMk cId="3571240666" sldId="2147483730"/>
              <pc:sldLayoutMk cId="2676679203" sldId="2147483771"/>
              <ac:spMk id="10" creationId="{6C74F956-3988-304B-9E98-210D14371A72}"/>
            </ac:spMkLst>
          </pc:spChg>
        </pc:sldLayoutChg>
      </pc:sldMasterChg>
    </pc:docChg>
  </pc:docChgLst>
  <pc:docChgLst>
    <pc:chgData name="Lidia Welldeabzghi" userId="6657851c-35d9-4326-b5bf-045b30d4ae05" providerId="ADAL" clId="{D7089EF7-7EE5-4EF8-AD30-7B950D28DB0D}"/>
    <pc:docChg chg="custSel modMainMaster">
      <pc:chgData name="Lidia Welldeabzghi" userId="6657851c-35d9-4326-b5bf-045b30d4ae05" providerId="ADAL" clId="{D7089EF7-7EE5-4EF8-AD30-7B950D28DB0D}" dt="2022-08-30T16:42:14.204" v="27" actId="5793"/>
      <pc:docMkLst>
        <pc:docMk/>
      </pc:docMkLst>
      <pc:sldMasterChg chg="modSldLayout">
        <pc:chgData name="Lidia Welldeabzghi" userId="6657851c-35d9-4326-b5bf-045b30d4ae05" providerId="ADAL" clId="{D7089EF7-7EE5-4EF8-AD30-7B950D28DB0D}" dt="2022-08-30T16:42:14.204" v="27" actId="5793"/>
        <pc:sldMasterMkLst>
          <pc:docMk/>
          <pc:sldMasterMk cId="3571240666" sldId="2147483730"/>
        </pc:sldMasterMkLst>
        <pc:sldLayoutChg chg="modSp mod">
          <pc:chgData name="Lidia Welldeabzghi" userId="6657851c-35d9-4326-b5bf-045b30d4ae05" providerId="ADAL" clId="{D7089EF7-7EE5-4EF8-AD30-7B950D28DB0D}" dt="2022-08-30T16:41:24.956" v="5" actId="20577"/>
          <pc:sldLayoutMkLst>
            <pc:docMk/>
            <pc:sldMasterMk cId="3571240666" sldId="2147483730"/>
            <pc:sldLayoutMk cId="4263943794" sldId="2147483736"/>
          </pc:sldLayoutMkLst>
          <pc:spChg chg="mod">
            <ac:chgData name="Lidia Welldeabzghi" userId="6657851c-35d9-4326-b5bf-045b30d4ae05" providerId="ADAL" clId="{D7089EF7-7EE5-4EF8-AD30-7B950D28DB0D}" dt="2022-08-30T16:41:24.956" v="5" actId="20577"/>
            <ac:spMkLst>
              <pc:docMk/>
              <pc:sldMasterMk cId="3571240666" sldId="2147483730"/>
              <pc:sldLayoutMk cId="4263943794" sldId="2147483736"/>
              <ac:spMk id="8" creationId="{8FAE8755-5255-744C-AF71-5173D41CA730}"/>
            </ac:spMkLst>
          </pc:spChg>
        </pc:sldLayoutChg>
        <pc:sldLayoutChg chg="modSp mod">
          <pc:chgData name="Lidia Welldeabzghi" userId="6657851c-35d9-4326-b5bf-045b30d4ae05" providerId="ADAL" clId="{D7089EF7-7EE5-4EF8-AD30-7B950D28DB0D}" dt="2022-08-30T16:42:14.204" v="27" actId="5793"/>
          <pc:sldLayoutMkLst>
            <pc:docMk/>
            <pc:sldMasterMk cId="3571240666" sldId="2147483730"/>
            <pc:sldLayoutMk cId="4043822117" sldId="2147483770"/>
          </pc:sldLayoutMkLst>
          <pc:spChg chg="mod">
            <ac:chgData name="Lidia Welldeabzghi" userId="6657851c-35d9-4326-b5bf-045b30d4ae05" providerId="ADAL" clId="{D7089EF7-7EE5-4EF8-AD30-7B950D28DB0D}" dt="2022-08-30T16:42:14.204" v="27" actId="5793"/>
            <ac:spMkLst>
              <pc:docMk/>
              <pc:sldMasterMk cId="3571240666" sldId="2147483730"/>
              <pc:sldLayoutMk cId="4043822117" sldId="2147483770"/>
              <ac:spMk id="8" creationId="{8FAE8755-5255-744C-AF71-5173D41CA730}"/>
            </ac:spMkLst>
          </pc:spChg>
        </pc:sldLayoutChg>
      </pc:sldMasterChg>
    </pc:docChg>
  </pc:docChgLst>
  <pc:docChgLst>
    <pc:chgData name="Aurelia Müller" userId="913f7512-ae1f-4e1f-8c03-edbec1e4da06" providerId="ADAL" clId="{4727C5A6-3892-F548-BF80-13A359EF3F70}"/>
    <pc:docChg chg="custSel modMainMaster">
      <pc:chgData name="Aurelia Müller" userId="913f7512-ae1f-4e1f-8c03-edbec1e4da06" providerId="ADAL" clId="{4727C5A6-3892-F548-BF80-13A359EF3F70}" dt="2022-07-15T14:23:04.681" v="54" actId="12788"/>
      <pc:docMkLst>
        <pc:docMk/>
      </pc:docMkLst>
      <pc:sldMasterChg chg="modSldLayout">
        <pc:chgData name="Aurelia Müller" userId="913f7512-ae1f-4e1f-8c03-edbec1e4da06" providerId="ADAL" clId="{4727C5A6-3892-F548-BF80-13A359EF3F70}" dt="2022-07-15T14:23:04.681" v="54" actId="12788"/>
        <pc:sldMasterMkLst>
          <pc:docMk/>
          <pc:sldMasterMk cId="3571240666" sldId="2147483730"/>
        </pc:sldMasterMkLst>
        <pc:sldLayoutChg chg="addSp delSp modSp mod">
          <pc:chgData name="Aurelia Müller" userId="913f7512-ae1f-4e1f-8c03-edbec1e4da06" providerId="ADAL" clId="{4727C5A6-3892-F548-BF80-13A359EF3F70}" dt="2022-07-15T14:23:04.681" v="54" actId="12788"/>
          <pc:sldLayoutMkLst>
            <pc:docMk/>
            <pc:sldMasterMk cId="3571240666" sldId="2147483730"/>
            <pc:sldLayoutMk cId="3165537371" sldId="2147483742"/>
          </pc:sldLayoutMkLst>
          <pc:picChg chg="add del mod">
            <ac:chgData name="Aurelia Müller" userId="913f7512-ae1f-4e1f-8c03-edbec1e4da06" providerId="ADAL" clId="{4727C5A6-3892-F548-BF80-13A359EF3F70}" dt="2022-07-15T14:17:28.650" v="1" actId="478"/>
            <ac:picMkLst>
              <pc:docMk/>
              <pc:sldMasterMk cId="3571240666" sldId="2147483730"/>
              <pc:sldLayoutMk cId="3165537371" sldId="2147483742"/>
              <ac:picMk id="3" creationId="{A181A54F-A3AF-FFB4-A7EE-0FEA5FCEDC61}"/>
            </ac:picMkLst>
          </pc:picChg>
          <pc:picChg chg="add mod">
            <ac:chgData name="Aurelia Müller" userId="913f7512-ae1f-4e1f-8c03-edbec1e4da06" providerId="ADAL" clId="{4727C5A6-3892-F548-BF80-13A359EF3F70}" dt="2022-07-15T14:23:04.681" v="54" actId="12788"/>
            <ac:picMkLst>
              <pc:docMk/>
              <pc:sldMasterMk cId="3571240666" sldId="2147483730"/>
              <pc:sldLayoutMk cId="3165537371" sldId="2147483742"/>
              <ac:picMk id="5" creationId="{8AC1E6F0-1D3E-BC59-415A-2A6977CA6CB7}"/>
            </ac:picMkLst>
          </pc:picChg>
          <pc:picChg chg="del">
            <ac:chgData name="Aurelia Müller" userId="913f7512-ae1f-4e1f-8c03-edbec1e4da06" providerId="ADAL" clId="{4727C5A6-3892-F548-BF80-13A359EF3F70}" dt="2022-07-15T14:23:00.445" v="53" actId="478"/>
            <ac:picMkLst>
              <pc:docMk/>
              <pc:sldMasterMk cId="3571240666" sldId="2147483730"/>
              <pc:sldLayoutMk cId="3165537371" sldId="2147483742"/>
              <ac:picMk id="16" creationId="{4DC25EEA-1A34-2331-96AB-087A00F4577C}"/>
            </ac:picMkLst>
          </pc:picChg>
        </pc:sldLayoutChg>
        <pc:sldLayoutChg chg="addSp delSp modSp mod">
          <pc:chgData name="Aurelia Müller" userId="913f7512-ae1f-4e1f-8c03-edbec1e4da06" providerId="ADAL" clId="{4727C5A6-3892-F548-BF80-13A359EF3F70}" dt="2022-07-15T14:18:19.613" v="7" actId="167"/>
          <pc:sldLayoutMkLst>
            <pc:docMk/>
            <pc:sldMasterMk cId="3571240666" sldId="2147483730"/>
            <pc:sldLayoutMk cId="1018207102" sldId="2147483744"/>
          </pc:sldLayoutMkLst>
          <pc:picChg chg="add mod">
            <ac:chgData name="Aurelia Müller" userId="913f7512-ae1f-4e1f-8c03-edbec1e4da06" providerId="ADAL" clId="{4727C5A6-3892-F548-BF80-13A359EF3F70}" dt="2022-07-15T14:18:19.613" v="7" actId="167"/>
            <ac:picMkLst>
              <pc:docMk/>
              <pc:sldMasterMk cId="3571240666" sldId="2147483730"/>
              <pc:sldLayoutMk cId="1018207102" sldId="2147483744"/>
              <ac:picMk id="3" creationId="{5F7A4DE2-7A62-E283-03F0-9ADFEF34C2C3}"/>
            </ac:picMkLst>
          </pc:picChg>
          <pc:picChg chg="del">
            <ac:chgData name="Aurelia Müller" userId="913f7512-ae1f-4e1f-8c03-edbec1e4da06" providerId="ADAL" clId="{4727C5A6-3892-F548-BF80-13A359EF3F70}" dt="2022-07-15T14:17:56.372" v="2" actId="478"/>
            <ac:picMkLst>
              <pc:docMk/>
              <pc:sldMasterMk cId="3571240666" sldId="2147483730"/>
              <pc:sldLayoutMk cId="1018207102" sldId="2147483744"/>
              <ac:picMk id="15" creationId="{966895A1-32F7-8179-02DC-BA11CFE115A7}"/>
            </ac:picMkLst>
          </pc:picChg>
        </pc:sldLayoutChg>
        <pc:sldLayoutChg chg="addSp delSp modSp mod">
          <pc:chgData name="Aurelia Müller" userId="913f7512-ae1f-4e1f-8c03-edbec1e4da06" providerId="ADAL" clId="{4727C5A6-3892-F548-BF80-13A359EF3F70}" dt="2022-07-15T14:18:38.060" v="15" actId="167"/>
          <pc:sldLayoutMkLst>
            <pc:docMk/>
            <pc:sldMasterMk cId="3571240666" sldId="2147483730"/>
            <pc:sldLayoutMk cId="2667900124" sldId="2147483747"/>
          </pc:sldLayoutMkLst>
          <pc:picChg chg="add mod">
            <ac:chgData name="Aurelia Müller" userId="913f7512-ae1f-4e1f-8c03-edbec1e4da06" providerId="ADAL" clId="{4727C5A6-3892-F548-BF80-13A359EF3F70}" dt="2022-07-15T14:18:38.060" v="15" actId="167"/>
            <ac:picMkLst>
              <pc:docMk/>
              <pc:sldMasterMk cId="3571240666" sldId="2147483730"/>
              <pc:sldLayoutMk cId="2667900124" sldId="2147483747"/>
              <ac:picMk id="2" creationId="{C6C19D52-42BB-DC63-685C-FA7AA53CC98C}"/>
            </ac:picMkLst>
          </pc:picChg>
          <pc:picChg chg="del mod">
            <ac:chgData name="Aurelia Müller" userId="913f7512-ae1f-4e1f-8c03-edbec1e4da06" providerId="ADAL" clId="{4727C5A6-3892-F548-BF80-13A359EF3F70}" dt="2022-07-15T14:18:33.592" v="13" actId="478"/>
            <ac:picMkLst>
              <pc:docMk/>
              <pc:sldMasterMk cId="3571240666" sldId="2147483730"/>
              <pc:sldLayoutMk cId="2667900124" sldId="2147483747"/>
              <ac:picMk id="97" creationId="{C6B72DCE-F2AF-5ABB-C7CB-5FD244FB8D91}"/>
            </ac:picMkLst>
          </pc:picChg>
        </pc:sldLayoutChg>
        <pc:sldLayoutChg chg="addSp delSp modSp mod">
          <pc:chgData name="Aurelia Müller" userId="913f7512-ae1f-4e1f-8c03-edbec1e4da06" providerId="ADAL" clId="{4727C5A6-3892-F548-BF80-13A359EF3F70}" dt="2022-07-15T14:18:45.313" v="18" actId="167"/>
          <pc:sldLayoutMkLst>
            <pc:docMk/>
            <pc:sldMasterMk cId="3571240666" sldId="2147483730"/>
            <pc:sldLayoutMk cId="931680250" sldId="2147483759"/>
          </pc:sldLayoutMkLst>
          <pc:picChg chg="add mod">
            <ac:chgData name="Aurelia Müller" userId="913f7512-ae1f-4e1f-8c03-edbec1e4da06" providerId="ADAL" clId="{4727C5A6-3892-F548-BF80-13A359EF3F70}" dt="2022-07-15T14:18:45.313" v="18" actId="167"/>
            <ac:picMkLst>
              <pc:docMk/>
              <pc:sldMasterMk cId="3571240666" sldId="2147483730"/>
              <pc:sldLayoutMk cId="931680250" sldId="2147483759"/>
              <ac:picMk id="2" creationId="{5B8783DD-5FBA-AC61-0B0A-FD9232615319}"/>
            </ac:picMkLst>
          </pc:picChg>
          <pc:picChg chg="del">
            <ac:chgData name="Aurelia Müller" userId="913f7512-ae1f-4e1f-8c03-edbec1e4da06" providerId="ADAL" clId="{4727C5A6-3892-F548-BF80-13A359EF3F70}" dt="2022-07-15T14:18:41.228" v="16" actId="478"/>
            <ac:picMkLst>
              <pc:docMk/>
              <pc:sldMasterMk cId="3571240666" sldId="2147483730"/>
              <pc:sldLayoutMk cId="931680250" sldId="2147483759"/>
              <ac:picMk id="12" creationId="{9A3DB470-27C9-FD91-7553-E70F18C04EBF}"/>
            </ac:picMkLst>
          </pc:picChg>
        </pc:sldLayoutChg>
        <pc:sldLayoutChg chg="addSp delSp modSp mod">
          <pc:chgData name="Aurelia Müller" userId="913f7512-ae1f-4e1f-8c03-edbec1e4da06" providerId="ADAL" clId="{4727C5A6-3892-F548-BF80-13A359EF3F70}" dt="2022-07-15T14:18:53.128" v="21" actId="167"/>
          <pc:sldLayoutMkLst>
            <pc:docMk/>
            <pc:sldMasterMk cId="3571240666" sldId="2147483730"/>
            <pc:sldLayoutMk cId="3494712236" sldId="2147483760"/>
          </pc:sldLayoutMkLst>
          <pc:picChg chg="add mod">
            <ac:chgData name="Aurelia Müller" userId="913f7512-ae1f-4e1f-8c03-edbec1e4da06" providerId="ADAL" clId="{4727C5A6-3892-F548-BF80-13A359EF3F70}" dt="2022-07-15T14:18:53.128" v="21" actId="167"/>
            <ac:picMkLst>
              <pc:docMk/>
              <pc:sldMasterMk cId="3571240666" sldId="2147483730"/>
              <pc:sldLayoutMk cId="3494712236" sldId="2147483760"/>
              <ac:picMk id="2" creationId="{50E7E825-FD09-85D1-6F9C-A5019CDB4049}"/>
            </ac:picMkLst>
          </pc:picChg>
          <pc:picChg chg="del">
            <ac:chgData name="Aurelia Müller" userId="913f7512-ae1f-4e1f-8c03-edbec1e4da06" providerId="ADAL" clId="{4727C5A6-3892-F548-BF80-13A359EF3F70}" dt="2022-07-15T14:18:48.523" v="19" actId="478"/>
            <ac:picMkLst>
              <pc:docMk/>
              <pc:sldMasterMk cId="3571240666" sldId="2147483730"/>
              <pc:sldLayoutMk cId="3494712236" sldId="2147483760"/>
              <ac:picMk id="6" creationId="{A54ECEB3-8CC5-6B6C-0D03-0CE883031731}"/>
            </ac:picMkLst>
          </pc:picChg>
        </pc:sldLayoutChg>
        <pc:sldLayoutChg chg="addSp delSp modSp mod">
          <pc:chgData name="Aurelia Müller" userId="913f7512-ae1f-4e1f-8c03-edbec1e4da06" providerId="ADAL" clId="{4727C5A6-3892-F548-BF80-13A359EF3F70}" dt="2022-07-15T14:18:59.232" v="24" actId="167"/>
          <pc:sldLayoutMkLst>
            <pc:docMk/>
            <pc:sldMasterMk cId="3571240666" sldId="2147483730"/>
            <pc:sldLayoutMk cId="2216091440" sldId="2147483761"/>
          </pc:sldLayoutMkLst>
          <pc:picChg chg="add mod">
            <ac:chgData name="Aurelia Müller" userId="913f7512-ae1f-4e1f-8c03-edbec1e4da06" providerId="ADAL" clId="{4727C5A6-3892-F548-BF80-13A359EF3F70}" dt="2022-07-15T14:18:59.232" v="24" actId="167"/>
            <ac:picMkLst>
              <pc:docMk/>
              <pc:sldMasterMk cId="3571240666" sldId="2147483730"/>
              <pc:sldLayoutMk cId="2216091440" sldId="2147483761"/>
              <ac:picMk id="3" creationId="{FC1B7614-261A-0BBB-B3C1-F580B3709D49}"/>
            </ac:picMkLst>
          </pc:picChg>
          <pc:picChg chg="del">
            <ac:chgData name="Aurelia Müller" userId="913f7512-ae1f-4e1f-8c03-edbec1e4da06" providerId="ADAL" clId="{4727C5A6-3892-F548-BF80-13A359EF3F70}" dt="2022-07-15T14:18:55.656" v="22" actId="478"/>
            <ac:picMkLst>
              <pc:docMk/>
              <pc:sldMasterMk cId="3571240666" sldId="2147483730"/>
              <pc:sldLayoutMk cId="2216091440" sldId="2147483761"/>
              <ac:picMk id="6" creationId="{AD94A027-BA4B-72A7-0BF3-0555860015F5}"/>
            </ac:picMkLst>
          </pc:picChg>
        </pc:sldLayoutChg>
        <pc:sldLayoutChg chg="addSp delSp modSp mod">
          <pc:chgData name="Aurelia Müller" userId="913f7512-ae1f-4e1f-8c03-edbec1e4da06" providerId="ADAL" clId="{4727C5A6-3892-F548-BF80-13A359EF3F70}" dt="2022-07-15T14:19:05.496" v="27" actId="167"/>
          <pc:sldLayoutMkLst>
            <pc:docMk/>
            <pc:sldMasterMk cId="3571240666" sldId="2147483730"/>
            <pc:sldLayoutMk cId="2329212690" sldId="2147483762"/>
          </pc:sldLayoutMkLst>
          <pc:picChg chg="add mod">
            <ac:chgData name="Aurelia Müller" userId="913f7512-ae1f-4e1f-8c03-edbec1e4da06" providerId="ADAL" clId="{4727C5A6-3892-F548-BF80-13A359EF3F70}" dt="2022-07-15T14:19:05.496" v="27" actId="167"/>
            <ac:picMkLst>
              <pc:docMk/>
              <pc:sldMasterMk cId="3571240666" sldId="2147483730"/>
              <pc:sldLayoutMk cId="2329212690" sldId="2147483762"/>
              <ac:picMk id="3" creationId="{26B1016F-D775-FEC3-8081-3A8574255B1E}"/>
            </ac:picMkLst>
          </pc:picChg>
          <pc:picChg chg="del">
            <ac:chgData name="Aurelia Müller" userId="913f7512-ae1f-4e1f-8c03-edbec1e4da06" providerId="ADAL" clId="{4727C5A6-3892-F548-BF80-13A359EF3F70}" dt="2022-07-15T14:19:01.187" v="25" actId="478"/>
            <ac:picMkLst>
              <pc:docMk/>
              <pc:sldMasterMk cId="3571240666" sldId="2147483730"/>
              <pc:sldLayoutMk cId="2329212690" sldId="2147483762"/>
              <ac:picMk id="6" creationId="{8F70E1DE-CB78-26ED-CA50-0A466490DC42}"/>
            </ac:picMkLst>
          </pc:picChg>
        </pc:sldLayoutChg>
        <pc:sldLayoutChg chg="addSp delSp modSp mod">
          <pc:chgData name="Aurelia Müller" userId="913f7512-ae1f-4e1f-8c03-edbec1e4da06" providerId="ADAL" clId="{4727C5A6-3892-F548-BF80-13A359EF3F70}" dt="2022-07-15T14:19:12.309" v="30" actId="167"/>
          <pc:sldLayoutMkLst>
            <pc:docMk/>
            <pc:sldMasterMk cId="3571240666" sldId="2147483730"/>
            <pc:sldLayoutMk cId="2589033132" sldId="2147483763"/>
          </pc:sldLayoutMkLst>
          <pc:picChg chg="add mod">
            <ac:chgData name="Aurelia Müller" userId="913f7512-ae1f-4e1f-8c03-edbec1e4da06" providerId="ADAL" clId="{4727C5A6-3892-F548-BF80-13A359EF3F70}" dt="2022-07-15T14:19:12.309" v="30" actId="167"/>
            <ac:picMkLst>
              <pc:docMk/>
              <pc:sldMasterMk cId="3571240666" sldId="2147483730"/>
              <pc:sldLayoutMk cId="2589033132" sldId="2147483763"/>
              <ac:picMk id="3" creationId="{E16C12BB-267F-2642-4BAB-87084FE159BC}"/>
            </ac:picMkLst>
          </pc:picChg>
          <pc:picChg chg="del">
            <ac:chgData name="Aurelia Müller" userId="913f7512-ae1f-4e1f-8c03-edbec1e4da06" providerId="ADAL" clId="{4727C5A6-3892-F548-BF80-13A359EF3F70}" dt="2022-07-15T14:19:07.924" v="28" actId="478"/>
            <ac:picMkLst>
              <pc:docMk/>
              <pc:sldMasterMk cId="3571240666" sldId="2147483730"/>
              <pc:sldLayoutMk cId="2589033132" sldId="2147483763"/>
              <ac:picMk id="6" creationId="{287D8719-58BD-F920-38E5-185172C26EF5}"/>
            </ac:picMkLst>
          </pc:picChg>
        </pc:sldLayoutChg>
        <pc:sldLayoutChg chg="addSp delSp modSp mod">
          <pc:chgData name="Aurelia Müller" userId="913f7512-ae1f-4e1f-8c03-edbec1e4da06" providerId="ADAL" clId="{4727C5A6-3892-F548-BF80-13A359EF3F70}" dt="2022-07-15T14:19:17.594" v="33" actId="167"/>
          <pc:sldLayoutMkLst>
            <pc:docMk/>
            <pc:sldMasterMk cId="3571240666" sldId="2147483730"/>
            <pc:sldLayoutMk cId="4167632349" sldId="2147483764"/>
          </pc:sldLayoutMkLst>
          <pc:picChg chg="add mod">
            <ac:chgData name="Aurelia Müller" userId="913f7512-ae1f-4e1f-8c03-edbec1e4da06" providerId="ADAL" clId="{4727C5A6-3892-F548-BF80-13A359EF3F70}" dt="2022-07-15T14:19:17.594" v="33" actId="167"/>
            <ac:picMkLst>
              <pc:docMk/>
              <pc:sldMasterMk cId="3571240666" sldId="2147483730"/>
              <pc:sldLayoutMk cId="4167632349" sldId="2147483764"/>
              <ac:picMk id="3" creationId="{64CB37FE-5029-CA33-B621-C3E7DCB540CC}"/>
            </ac:picMkLst>
          </pc:picChg>
          <pc:picChg chg="del">
            <ac:chgData name="Aurelia Müller" userId="913f7512-ae1f-4e1f-8c03-edbec1e4da06" providerId="ADAL" clId="{4727C5A6-3892-F548-BF80-13A359EF3F70}" dt="2022-07-15T14:19:14.602" v="31" actId="478"/>
            <ac:picMkLst>
              <pc:docMk/>
              <pc:sldMasterMk cId="3571240666" sldId="2147483730"/>
              <pc:sldLayoutMk cId="4167632349" sldId="2147483764"/>
              <ac:picMk id="6" creationId="{3716F1B7-CAF9-F530-7547-DC4FD6AA05A5}"/>
            </ac:picMkLst>
          </pc:picChg>
        </pc:sldLayoutChg>
        <pc:sldLayoutChg chg="addSp delSp modSp mod">
          <pc:chgData name="Aurelia Müller" userId="913f7512-ae1f-4e1f-8c03-edbec1e4da06" providerId="ADAL" clId="{4727C5A6-3892-F548-BF80-13A359EF3F70}" dt="2022-07-15T14:19:23.345" v="36" actId="167"/>
          <pc:sldLayoutMkLst>
            <pc:docMk/>
            <pc:sldMasterMk cId="3571240666" sldId="2147483730"/>
            <pc:sldLayoutMk cId="1849521940" sldId="2147483765"/>
          </pc:sldLayoutMkLst>
          <pc:picChg chg="add mod">
            <ac:chgData name="Aurelia Müller" userId="913f7512-ae1f-4e1f-8c03-edbec1e4da06" providerId="ADAL" clId="{4727C5A6-3892-F548-BF80-13A359EF3F70}" dt="2022-07-15T14:19:23.345" v="36" actId="167"/>
            <ac:picMkLst>
              <pc:docMk/>
              <pc:sldMasterMk cId="3571240666" sldId="2147483730"/>
              <pc:sldLayoutMk cId="1849521940" sldId="2147483765"/>
              <ac:picMk id="3" creationId="{2770383E-1E1C-40FD-D6F4-23649BB8F168}"/>
            </ac:picMkLst>
          </pc:picChg>
          <pc:picChg chg="del">
            <ac:chgData name="Aurelia Müller" userId="913f7512-ae1f-4e1f-8c03-edbec1e4da06" providerId="ADAL" clId="{4727C5A6-3892-F548-BF80-13A359EF3F70}" dt="2022-07-15T14:19:20.179" v="34" actId="478"/>
            <ac:picMkLst>
              <pc:docMk/>
              <pc:sldMasterMk cId="3571240666" sldId="2147483730"/>
              <pc:sldLayoutMk cId="1849521940" sldId="2147483765"/>
              <ac:picMk id="6" creationId="{FBA5DE20-C61B-8636-00FE-86F0108DAA80}"/>
            </ac:picMkLst>
          </pc:picChg>
        </pc:sldLayoutChg>
        <pc:sldLayoutChg chg="addSp delSp modSp mod">
          <pc:chgData name="Aurelia Müller" userId="913f7512-ae1f-4e1f-8c03-edbec1e4da06" providerId="ADAL" clId="{4727C5A6-3892-F548-BF80-13A359EF3F70}" dt="2022-07-15T14:19:29.678" v="40" actId="167"/>
          <pc:sldLayoutMkLst>
            <pc:docMk/>
            <pc:sldMasterMk cId="3571240666" sldId="2147483730"/>
            <pc:sldLayoutMk cId="1297416821" sldId="2147483766"/>
          </pc:sldLayoutMkLst>
          <pc:picChg chg="add mod">
            <ac:chgData name="Aurelia Müller" userId="913f7512-ae1f-4e1f-8c03-edbec1e4da06" providerId="ADAL" clId="{4727C5A6-3892-F548-BF80-13A359EF3F70}" dt="2022-07-15T14:19:29.678" v="40" actId="167"/>
            <ac:picMkLst>
              <pc:docMk/>
              <pc:sldMasterMk cId="3571240666" sldId="2147483730"/>
              <pc:sldLayoutMk cId="1297416821" sldId="2147483766"/>
              <ac:picMk id="3" creationId="{9B0A6207-1B41-403C-2C23-7966C727F5C5}"/>
            </ac:picMkLst>
          </pc:picChg>
          <pc:picChg chg="del mod">
            <ac:chgData name="Aurelia Müller" userId="913f7512-ae1f-4e1f-8c03-edbec1e4da06" providerId="ADAL" clId="{4727C5A6-3892-F548-BF80-13A359EF3F70}" dt="2022-07-15T14:19:25.830" v="38" actId="478"/>
            <ac:picMkLst>
              <pc:docMk/>
              <pc:sldMasterMk cId="3571240666" sldId="2147483730"/>
              <pc:sldLayoutMk cId="1297416821" sldId="2147483766"/>
              <ac:picMk id="6" creationId="{ACA846BF-A012-A07B-7D1D-56EF419F41FF}"/>
            </ac:picMkLst>
          </pc:picChg>
        </pc:sldLayoutChg>
        <pc:sldLayoutChg chg="addSp delSp modSp mod">
          <pc:chgData name="Aurelia Müller" userId="913f7512-ae1f-4e1f-8c03-edbec1e4da06" providerId="ADAL" clId="{4727C5A6-3892-F548-BF80-13A359EF3F70}" dt="2022-07-15T14:19:35.682" v="43" actId="167"/>
          <pc:sldLayoutMkLst>
            <pc:docMk/>
            <pc:sldMasterMk cId="3571240666" sldId="2147483730"/>
            <pc:sldLayoutMk cId="1526542382" sldId="2147483767"/>
          </pc:sldLayoutMkLst>
          <pc:picChg chg="add mod">
            <ac:chgData name="Aurelia Müller" userId="913f7512-ae1f-4e1f-8c03-edbec1e4da06" providerId="ADAL" clId="{4727C5A6-3892-F548-BF80-13A359EF3F70}" dt="2022-07-15T14:19:35.682" v="43" actId="167"/>
            <ac:picMkLst>
              <pc:docMk/>
              <pc:sldMasterMk cId="3571240666" sldId="2147483730"/>
              <pc:sldLayoutMk cId="1526542382" sldId="2147483767"/>
              <ac:picMk id="3" creationId="{B09FF202-50B7-46B1-0724-B80EDBA19F40}"/>
            </ac:picMkLst>
          </pc:picChg>
          <pc:picChg chg="del">
            <ac:chgData name="Aurelia Müller" userId="913f7512-ae1f-4e1f-8c03-edbec1e4da06" providerId="ADAL" clId="{4727C5A6-3892-F548-BF80-13A359EF3F70}" dt="2022-07-15T14:19:32.457" v="41" actId="478"/>
            <ac:picMkLst>
              <pc:docMk/>
              <pc:sldMasterMk cId="3571240666" sldId="2147483730"/>
              <pc:sldLayoutMk cId="1526542382" sldId="2147483767"/>
              <ac:picMk id="6" creationId="{42C6AFBF-F285-E441-01A4-278CD1753300}"/>
            </ac:picMkLst>
          </pc:picChg>
        </pc:sldLayoutChg>
        <pc:sldLayoutChg chg="addSp delSp modSp mod">
          <pc:chgData name="Aurelia Müller" userId="913f7512-ae1f-4e1f-8c03-edbec1e4da06" providerId="ADAL" clId="{4727C5A6-3892-F548-BF80-13A359EF3F70}" dt="2022-07-15T14:19:40.913" v="46" actId="167"/>
          <pc:sldLayoutMkLst>
            <pc:docMk/>
            <pc:sldMasterMk cId="3571240666" sldId="2147483730"/>
            <pc:sldLayoutMk cId="587815686" sldId="2147483768"/>
          </pc:sldLayoutMkLst>
          <pc:picChg chg="add mod">
            <ac:chgData name="Aurelia Müller" userId="913f7512-ae1f-4e1f-8c03-edbec1e4da06" providerId="ADAL" clId="{4727C5A6-3892-F548-BF80-13A359EF3F70}" dt="2022-07-15T14:19:40.913" v="46" actId="167"/>
            <ac:picMkLst>
              <pc:docMk/>
              <pc:sldMasterMk cId="3571240666" sldId="2147483730"/>
              <pc:sldLayoutMk cId="587815686" sldId="2147483768"/>
              <ac:picMk id="3" creationId="{2916187C-EFB6-2E40-0136-B4568E840A03}"/>
            </ac:picMkLst>
          </pc:picChg>
          <pc:picChg chg="del">
            <ac:chgData name="Aurelia Müller" userId="913f7512-ae1f-4e1f-8c03-edbec1e4da06" providerId="ADAL" clId="{4727C5A6-3892-F548-BF80-13A359EF3F70}" dt="2022-07-15T14:19:37.695" v="44" actId="478"/>
            <ac:picMkLst>
              <pc:docMk/>
              <pc:sldMasterMk cId="3571240666" sldId="2147483730"/>
              <pc:sldLayoutMk cId="587815686" sldId="2147483768"/>
              <ac:picMk id="6" creationId="{3D1FC86E-AE83-6FA4-CEA0-5880C37DBD82}"/>
            </ac:picMkLst>
          </pc:picChg>
        </pc:sldLayoutChg>
        <pc:sldLayoutChg chg="addSp delSp modSp mod">
          <pc:chgData name="Aurelia Müller" userId="913f7512-ae1f-4e1f-8c03-edbec1e4da06" providerId="ADAL" clId="{4727C5A6-3892-F548-BF80-13A359EF3F70}" dt="2022-07-15T14:18:28.276" v="11" actId="167"/>
          <pc:sldLayoutMkLst>
            <pc:docMk/>
            <pc:sldMasterMk cId="3571240666" sldId="2147483730"/>
            <pc:sldLayoutMk cId="2676679203" sldId="2147483771"/>
          </pc:sldLayoutMkLst>
          <pc:picChg chg="del mod">
            <ac:chgData name="Aurelia Müller" userId="913f7512-ae1f-4e1f-8c03-edbec1e4da06" providerId="ADAL" clId="{4727C5A6-3892-F548-BF80-13A359EF3F70}" dt="2022-07-15T14:18:23.867" v="9" actId="478"/>
            <ac:picMkLst>
              <pc:docMk/>
              <pc:sldMasterMk cId="3571240666" sldId="2147483730"/>
              <pc:sldLayoutMk cId="2676679203" sldId="2147483771"/>
              <ac:picMk id="2" creationId="{B1D12DFD-A06A-55FA-CE80-41CD140E7C08}"/>
            </ac:picMkLst>
          </pc:picChg>
          <pc:picChg chg="add mod">
            <ac:chgData name="Aurelia Müller" userId="913f7512-ae1f-4e1f-8c03-edbec1e4da06" providerId="ADAL" clId="{4727C5A6-3892-F548-BF80-13A359EF3F70}" dt="2022-07-15T14:18:28.276" v="11" actId="167"/>
            <ac:picMkLst>
              <pc:docMk/>
              <pc:sldMasterMk cId="3571240666" sldId="2147483730"/>
              <pc:sldLayoutMk cId="2676679203" sldId="2147483771"/>
              <ac:picMk id="5" creationId="{30C2031D-D324-D4DD-7D27-DAC1BB0108E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30.08.2022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30.08.2022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app.ekipa.de/challenges/ai-for-sustainability-dentons/brief" TargetMode="External"/><Relationship Id="rId2" Type="http://schemas.openxmlformats.org/officeDocument/2006/relationships/hyperlink" Target="https://app.ekipa.de/challenges/ai-bmw/brief"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app.ekipa.de/challenges/ai-fraport/brief"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9" y="1328903"/>
            <a:ext cx="600836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04040"/>
                </a:solidFill>
                <a:latin typeface="Segoe UI Semibold" panose="020B0502040204020203" pitchFamily="34" charset="0"/>
                <a:cs typeface="Segoe UI Semibold" panose="020B0502040204020203" pitchFamily="34" charset="0"/>
              </a:rPr>
              <a:t>SUBMISSION TEMPLATE</a:t>
            </a:r>
          </a:p>
        </p:txBody>
      </p:sp>
      <p:pic>
        <p:nvPicPr>
          <p:cNvPr id="5" name="Grafik 4" descr="Ein Bild, das Text, Laser, Nachthimmel enthält.&#10;&#10;Automatisch generierte Beschreibung">
            <a:extLst>
              <a:ext uri="{FF2B5EF4-FFF2-40B4-BE49-F238E27FC236}">
                <a16:creationId xmlns:a16="http://schemas.microsoft.com/office/drawing/2014/main" id="{8AC1E6F0-1D3E-BC59-415A-2A6977CA6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358" y="3468772"/>
            <a:ext cx="5835284" cy="3282347"/>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pic>
        <p:nvPicPr>
          <p:cNvPr id="2" name="Grafik 1" descr="Ein Bild, das Kuppel, grün, Zubehör, Laser enthält.&#10;&#10;Automatisch generierte Beschreibung">
            <a:extLst>
              <a:ext uri="{FF2B5EF4-FFF2-40B4-BE49-F238E27FC236}">
                <a16:creationId xmlns:a16="http://schemas.microsoft.com/office/drawing/2014/main" id="{50E7E825-FD09-85D1-6F9C-A5019CDB40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7" name="Rechteck 6">
            <a:extLst>
              <a:ext uri="{FF2B5EF4-FFF2-40B4-BE49-F238E27FC236}">
                <a16:creationId xmlns:a16="http://schemas.microsoft.com/office/drawing/2014/main" id="{69C749A5-D36A-D579-D223-C86400EE970E}"/>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en-AU" noProof="0" dirty="0"/>
              <a:t>Add text</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313199"/>
            <a:ext cx="4406400" cy="1384995"/>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ELEVATOR PITCH</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lvl="0">
              <a:defRPr/>
            </a:pPr>
            <a:r>
              <a:rPr lang="en-US" sz="1200" b="0" dirty="0">
                <a:solidFill>
                  <a:schemeClr val="bg1"/>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dirty="0">
                <a:solidFill>
                  <a:schemeClr val="bg1"/>
                </a:solidFill>
                <a:latin typeface="Segoe UI" panose="020B0502040204020203" pitchFamily="34" charset="0"/>
                <a:cs typeface="Segoe UI" panose="020B0502040204020203" pitchFamily="34" charset="0"/>
              </a:rPr>
            </a:br>
            <a:r>
              <a:rPr lang="en-US" sz="1200" b="0" dirty="0">
                <a:solidFill>
                  <a:schemeClr val="bg1"/>
                </a:solidFill>
                <a:latin typeface="Segoe UI" panose="020B0502040204020203" pitchFamily="34" charset="0"/>
                <a:cs typeface="Segoe UI" panose="020B0502040204020203" pitchFamily="34" charset="0"/>
              </a:rPr>
              <a:t>(max. 500 characters excl. spaces)</a:t>
            </a:r>
          </a:p>
          <a:p>
            <a:pPr lvl="0">
              <a:defRPr/>
            </a:pPr>
            <a:endParaRPr lang="en-US" sz="1800" b="0" noProof="0" dirty="0">
              <a:solidFill>
                <a:schemeClr val="bg1"/>
              </a:solidFill>
              <a:latin typeface="Segoe UI" panose="020B0502040204020203" pitchFamily="34" charset="0"/>
              <a:cs typeface="Segoe UI" panose="020B0502040204020203" pitchFamily="34" charset="0"/>
            </a:endParaRPr>
          </a:p>
        </p:txBody>
      </p:sp>
      <p:cxnSp>
        <p:nvCxnSpPr>
          <p:cNvPr id="9" name="Gerade Verbindung 8">
            <a:extLst>
              <a:ext uri="{FF2B5EF4-FFF2-40B4-BE49-F238E27FC236}">
                <a16:creationId xmlns:a16="http://schemas.microsoft.com/office/drawing/2014/main" id="{70E8ABE8-A3C0-6E8F-AB05-5F4DDA102554}"/>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9471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FC1B7614-261A-0BBB-B3C1-F580B3709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en-AU" noProof="0" dirty="0"/>
              <a:t>Add text</a:t>
            </a:r>
          </a:p>
        </p:txBody>
      </p:sp>
      <p:sp>
        <p:nvSpPr>
          <p:cNvPr id="9" name="Rechteck 8">
            <a:extLst>
              <a:ext uri="{FF2B5EF4-FFF2-40B4-BE49-F238E27FC236}">
                <a16:creationId xmlns:a16="http://schemas.microsoft.com/office/drawing/2014/main" id="{BF3E4F98-64E8-BFDE-0EE8-AF4D260688F8}"/>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138773"/>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PROBLEM DEFINITION </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lvl="0">
              <a:defRPr/>
            </a:pPr>
            <a:r>
              <a:rPr lang="en-US" sz="1200" b="0" dirty="0">
                <a:solidFill>
                  <a:schemeClr val="bg1"/>
                </a:solidFill>
                <a:latin typeface="Segoe UI" panose="020B0502040204020203" pitchFamily="34" charset="0"/>
                <a:cs typeface="Segoe UI" panose="020B0502040204020203" pitchFamily="34" charset="0"/>
              </a:rPr>
              <a:t>Which specific problems did you identify and are to be addressed with your solution? Which stakeholders are affected by these problems?</a:t>
            </a:r>
          </a:p>
        </p:txBody>
      </p:sp>
      <p:cxnSp>
        <p:nvCxnSpPr>
          <p:cNvPr id="2" name="Gerade Verbindung 8">
            <a:extLst>
              <a:ext uri="{FF2B5EF4-FFF2-40B4-BE49-F238E27FC236}">
                <a16:creationId xmlns:a16="http://schemas.microsoft.com/office/drawing/2014/main" id="{BB41D18B-4DF8-E80A-98B4-2CFBA284B1E2}"/>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16091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26B1016F-D775-FEC3-8081-3A8574255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9" name="Rechteck 8">
            <a:extLst>
              <a:ext uri="{FF2B5EF4-FFF2-40B4-BE49-F238E27FC236}">
                <a16:creationId xmlns:a16="http://schemas.microsoft.com/office/drawing/2014/main" id="{236970E1-B52F-3073-64A5-487B1AA14393}"/>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292662"/>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STAKEHOLDER NEEDS</a:t>
            </a:r>
            <a:endParaRPr lang="en-US" sz="1400" b="1" i="0" noProof="0" dirty="0">
              <a:solidFill>
                <a:schemeClr val="bg1"/>
              </a:solidFill>
              <a:latin typeface="Segoe UI" panose="020B0502040204020203" pitchFamily="34" charset="0"/>
              <a:cs typeface="Segoe UI" panose="020B0502040204020203" pitchFamily="34" charset="0"/>
            </a:endParaRP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Segoe UI" panose="020B0502040204020203" pitchFamily="34" charset="0"/>
                <a:cs typeface="Segoe UI" panose="020B0502040204020203" pitchFamily="34" charset="0"/>
              </a:rPr>
              <a:t>What needs do the affected stakeholders have and what is the consequence of having no solution to the problem? </a:t>
            </a:r>
            <a:br>
              <a:rPr lang="en-US" sz="1200" b="0" dirty="0">
                <a:solidFill>
                  <a:schemeClr val="bg1"/>
                </a:solidFill>
                <a:latin typeface="Segoe UI" panose="020B0502040204020203" pitchFamily="34" charset="0"/>
                <a:cs typeface="Segoe UI" panose="020B0502040204020203" pitchFamily="34" charset="0"/>
              </a:rPr>
            </a:br>
            <a:r>
              <a:rPr lang="en-US" sz="1200" b="0" dirty="0">
                <a:solidFill>
                  <a:schemeClr val="bg1"/>
                </a:solidFill>
                <a:latin typeface="Segoe UI" panose="020B0502040204020203" pitchFamily="34" charset="0"/>
                <a:cs typeface="Segoe UI" panose="020B0502040204020203" pitchFamily="34" charset="0"/>
              </a:rPr>
              <a:t>How and why is your approach the right one to tackle the identified needs?</a:t>
            </a:r>
            <a:endParaRPr lang="de-DE" sz="1400" b="1" dirty="0">
              <a:solidFill>
                <a:schemeClr val="bg1"/>
              </a:solidFill>
              <a:latin typeface="Segoe UI" panose="020B0502040204020203" pitchFamily="34" charset="0"/>
              <a:cs typeface="Segoe UI" panose="020B0502040204020203" pitchFamily="34" charset="0"/>
            </a:endParaRPr>
          </a:p>
        </p:txBody>
      </p:sp>
      <p:cxnSp>
        <p:nvCxnSpPr>
          <p:cNvPr id="2" name="Gerade Verbindung 8">
            <a:extLst>
              <a:ext uri="{FF2B5EF4-FFF2-40B4-BE49-F238E27FC236}">
                <a16:creationId xmlns:a16="http://schemas.microsoft.com/office/drawing/2014/main" id="{1B897758-C895-7FED-C62D-2E33D03AE3EE}"/>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2921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E16C12BB-267F-2642-4BAB-87084FE15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en-AU" noProof="0" dirty="0"/>
              <a:t>Add text</a:t>
            </a:r>
          </a:p>
        </p:txBody>
      </p:sp>
      <p:sp>
        <p:nvSpPr>
          <p:cNvPr id="9" name="Rechteck 8">
            <a:extLst>
              <a:ext uri="{FF2B5EF4-FFF2-40B4-BE49-F238E27FC236}">
                <a16:creationId xmlns:a16="http://schemas.microsoft.com/office/drawing/2014/main" id="{BB684213-7CEE-082F-42A2-9D18145E235B}"/>
              </a:ext>
            </a:extLst>
          </p:cNvPr>
          <p:cNvSpPr/>
          <p:nvPr userDrawn="1"/>
        </p:nvSpPr>
        <p:spPr>
          <a:xfrm>
            <a:off x="1917263" y="261494"/>
            <a:ext cx="4678018" cy="1467478"/>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292662"/>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DETAILED SOLUTION</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lvl="0">
              <a:defRPr/>
            </a:pPr>
            <a:r>
              <a:rPr lang="en-US" sz="1200" b="0" dirty="0">
                <a:solidFill>
                  <a:schemeClr val="bg1"/>
                </a:solidFill>
                <a:latin typeface="Segoe UI" panose="020B0502040204020203" pitchFamily="34" charset="0"/>
                <a:cs typeface="Segoe UI" panose="020B0502040204020203" pitchFamily="34" charset="0"/>
              </a:rPr>
              <a:t>Describe your approach in detail, while considering the guiding questions from the challenge briefing. </a:t>
            </a:r>
            <a:br>
              <a:rPr lang="en-US" sz="1200" b="0" dirty="0">
                <a:solidFill>
                  <a:schemeClr val="bg1"/>
                </a:solidFill>
                <a:latin typeface="Segoe UI" panose="020B0502040204020203" pitchFamily="34" charset="0"/>
                <a:cs typeface="Segoe UI" panose="020B0502040204020203" pitchFamily="34" charset="0"/>
              </a:rPr>
            </a:br>
            <a:r>
              <a:rPr lang="en-US" sz="1200" b="0" dirty="0">
                <a:solidFill>
                  <a:schemeClr val="bg1"/>
                </a:solidFill>
                <a:latin typeface="Segoe UI" panose="020B0502040204020203" pitchFamily="34" charset="0"/>
                <a:cs typeface="Segoe UI" panose="020B0502040204020203" pitchFamily="34" charset="0"/>
              </a:rPr>
              <a:t>You should also visualize and supplement your solution with graphics, mockups, videos, links, etc.</a:t>
            </a:r>
          </a:p>
        </p:txBody>
      </p:sp>
      <p:cxnSp>
        <p:nvCxnSpPr>
          <p:cNvPr id="2" name="Gerade Verbindung 8">
            <a:extLst>
              <a:ext uri="{FF2B5EF4-FFF2-40B4-BE49-F238E27FC236}">
                <a16:creationId xmlns:a16="http://schemas.microsoft.com/office/drawing/2014/main" id="{41D5F463-CBD8-4D9A-C71E-5284A522E15B}"/>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8903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64CB37FE-5029-CA33-B621-C3E7DCB54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D6250126-AAAE-B745-87EB-C913C391B7AA}"/>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107996"/>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b="0" kern="1200" noProof="0" dirty="0">
              <a:solidFill>
                <a:schemeClr val="bg1"/>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1"/>
                </a:solidFill>
                <a:latin typeface="Segoe UI" panose="020B0502040204020203" pitchFamily="34" charset="0"/>
                <a:ea typeface="+mn-ea"/>
                <a:cs typeface="Segoe UI" panose="020B0502040204020203" pitchFamily="34" charset="0"/>
              </a:rPr>
              <a:t>How is your approach different to existing ones? </a:t>
            </a:r>
            <a:br>
              <a:rPr lang="en-US" sz="1200" b="0" kern="1200" noProof="0" dirty="0">
                <a:solidFill>
                  <a:schemeClr val="bg1"/>
                </a:solidFill>
                <a:latin typeface="Segoe UI" panose="020B0502040204020203" pitchFamily="34" charset="0"/>
                <a:ea typeface="+mn-ea"/>
                <a:cs typeface="Segoe UI" panose="020B0502040204020203" pitchFamily="34" charset="0"/>
              </a:rPr>
            </a:br>
            <a:r>
              <a:rPr lang="en-US" sz="1200" b="0" kern="1200" noProof="0" dirty="0">
                <a:solidFill>
                  <a:schemeClr val="bg1"/>
                </a:solidFill>
                <a:latin typeface="Segoe UI" panose="020B0502040204020203" pitchFamily="34" charset="0"/>
                <a:ea typeface="+mn-ea"/>
                <a:cs typeface="Segoe UI" panose="020B0502040204020203" pitchFamily="34" charset="0"/>
              </a:rPr>
              <a:t>Why is it better, more innovative, and potentially more sustainable? </a:t>
            </a:r>
          </a:p>
        </p:txBody>
      </p:sp>
      <p:cxnSp>
        <p:nvCxnSpPr>
          <p:cNvPr id="2" name="Gerade Verbindung 8">
            <a:extLst>
              <a:ext uri="{FF2B5EF4-FFF2-40B4-BE49-F238E27FC236}">
                <a16:creationId xmlns:a16="http://schemas.microsoft.com/office/drawing/2014/main" id="{5FBF9020-3B2C-1815-EEDB-520B269F239C}"/>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6763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2770383E-1E1C-40FD-D6F4-23649BB8F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8FA22EFB-6312-7E1F-9528-E764A75875F9}"/>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055819B-FD43-8133-BB83-91DBC70BC0BE}"/>
              </a:ext>
            </a:extLst>
          </p:cNvPr>
          <p:cNvSpPr/>
          <p:nvPr userDrawn="1"/>
        </p:nvSpPr>
        <p:spPr>
          <a:xfrm>
            <a:off x="2062800" y="313200"/>
            <a:ext cx="4406400" cy="923330"/>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TECHNOLOGICAL INNOVATION</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1"/>
                </a:solidFill>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p:txBody>
      </p:sp>
      <p:cxnSp>
        <p:nvCxnSpPr>
          <p:cNvPr id="2" name="Gerade Verbindung 8">
            <a:extLst>
              <a:ext uri="{FF2B5EF4-FFF2-40B4-BE49-F238E27FC236}">
                <a16:creationId xmlns:a16="http://schemas.microsoft.com/office/drawing/2014/main" id="{76400880-9508-172A-789B-42B697127BA3}"/>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4952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9B0A6207-1B41-403C-2C23-7966C727F5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4F0F457C-7E45-5990-9B78-B6EAFE6C126F}"/>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41D3B054-254D-DB98-0AA7-92D14D7E87D5}"/>
              </a:ext>
            </a:extLst>
          </p:cNvPr>
          <p:cNvSpPr/>
          <p:nvPr userDrawn="1"/>
        </p:nvSpPr>
        <p:spPr>
          <a:xfrm>
            <a:off x="2062800" y="313200"/>
            <a:ext cx="4406400" cy="1292662"/>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MARKET &amp; FUNDING</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endParaRPr lang="en-US" sz="1200" b="0" kern="1200" noProof="0" dirty="0">
              <a:solidFill>
                <a:schemeClr val="bg1"/>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1"/>
              </a:solidFill>
              <a:latin typeface="Apercu Pro" panose="020B0503050601040103" pitchFamily="34" charset="0"/>
              <a:ea typeface="+mn-ea"/>
              <a:cs typeface="+mn-cs"/>
            </a:endParaRPr>
          </a:p>
        </p:txBody>
      </p:sp>
      <p:cxnSp>
        <p:nvCxnSpPr>
          <p:cNvPr id="2" name="Gerade Verbindung 8">
            <a:extLst>
              <a:ext uri="{FF2B5EF4-FFF2-40B4-BE49-F238E27FC236}">
                <a16:creationId xmlns:a16="http://schemas.microsoft.com/office/drawing/2014/main" id="{79364094-93B4-4869-2D3B-087C9003DF04}"/>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9741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B09FF202-50B7-46B1-0724-B80EDBA19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11" name="Rechteck 10">
            <a:extLst>
              <a:ext uri="{FF2B5EF4-FFF2-40B4-BE49-F238E27FC236}">
                <a16:creationId xmlns:a16="http://schemas.microsoft.com/office/drawing/2014/main" id="{9E12BA5C-0CB9-94C7-71DF-110EA3328E1E}"/>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C9A82694-2F89-56C5-A5DE-9333A5A9C1AD}"/>
              </a:ext>
            </a:extLst>
          </p:cNvPr>
          <p:cNvSpPr/>
          <p:nvPr userDrawn="1"/>
        </p:nvSpPr>
        <p:spPr>
          <a:xfrm>
            <a:off x="2062800" y="313200"/>
            <a:ext cx="4406400" cy="1107996"/>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IMPLEMENTATION PLAN </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p:txBody>
      </p:sp>
      <p:cxnSp>
        <p:nvCxnSpPr>
          <p:cNvPr id="2" name="Gerade Verbindung 8">
            <a:extLst>
              <a:ext uri="{FF2B5EF4-FFF2-40B4-BE49-F238E27FC236}">
                <a16:creationId xmlns:a16="http://schemas.microsoft.com/office/drawing/2014/main" id="{C66A4285-0E56-5D75-02FD-9A953051C052}"/>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26542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2916187C-EFB6-2E40-0136-B4568E840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22EA0301-0BD3-3792-1B76-CF13CC5DDB79}"/>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107996"/>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ELABORATION PHASE</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Segoe UI" panose="020B0502040204020203" pitchFamily="34" charset="0"/>
                <a:cs typeface="Segoe UI" panose="020B0502040204020203" pitchFamily="34" charset="0"/>
              </a:rPr>
              <a:t>Where would you need the support from your challenge-provider or the program partners during the elaboration phase? What knowledge or input would help you further?</a:t>
            </a:r>
          </a:p>
        </p:txBody>
      </p:sp>
      <p:cxnSp>
        <p:nvCxnSpPr>
          <p:cNvPr id="2" name="Gerade Verbindung 8">
            <a:extLst>
              <a:ext uri="{FF2B5EF4-FFF2-40B4-BE49-F238E27FC236}">
                <a16:creationId xmlns:a16="http://schemas.microsoft.com/office/drawing/2014/main" id="{CE3DB0BA-1A09-3789-1D20-24EEF15786C3}"/>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878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de-DE" dirty="0"/>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5078313"/>
          </a:xfrm>
          <a:prstGeom prst="rect">
            <a:avLst/>
          </a:prstGeom>
          <a:noFill/>
        </p:spPr>
        <p:txBody>
          <a:bodyPr wrap="square" rtlCol="0">
            <a:spAutoFit/>
          </a:bodyPr>
          <a:lstStyle/>
          <a:p>
            <a:pPr algn="just">
              <a:defRPr/>
            </a:pPr>
            <a:r>
              <a:rPr lang="de-DE" sz="1200" dirty="0">
                <a:solidFill>
                  <a:srgbClr val="4A4A4A"/>
                </a:solidFill>
                <a:latin typeface="Segoe UI" panose="020B0502040204020203" pitchFamily="34" charset="0"/>
                <a:cs typeface="Segoe UI" panose="020B0502040204020203" pitchFamily="34" charset="0"/>
              </a:rPr>
              <a:t>Dear </a:t>
            </a:r>
            <a:r>
              <a:rPr lang="en-US" sz="1200" noProof="0" dirty="0">
                <a:solidFill>
                  <a:srgbClr val="4A4A4A"/>
                </a:solidFill>
                <a:latin typeface="Segoe UI" panose="020B0502040204020203" pitchFamily="34" charset="0"/>
                <a:cs typeface="Segoe UI" panose="020B0502040204020203" pitchFamily="34" charset="0"/>
              </a:rPr>
              <a:t>Participant</a:t>
            </a:r>
            <a:r>
              <a:rPr lang="de-DE" sz="1200" dirty="0">
                <a:solidFill>
                  <a:srgbClr val="4A4A4A"/>
                </a:solidFill>
                <a:latin typeface="Segoe UI" panose="020B0502040204020203" pitchFamily="34" charset="0"/>
                <a:cs typeface="Segoe UI" panose="020B0502040204020203" pitchFamily="34" charset="0"/>
              </a:rPr>
              <a:t>,</a:t>
            </a:r>
          </a:p>
          <a:p>
            <a:pPr algn="just">
              <a:defRPr/>
            </a:pPr>
            <a:endParaRPr lang="de-DE" sz="1200" dirty="0">
              <a:solidFill>
                <a:srgbClr val="4A4A4A"/>
              </a:solidFill>
              <a:latin typeface="Segoe UI" panose="020B0502040204020203" pitchFamily="34" charset="0"/>
              <a:cs typeface="Segoe UI" panose="020B0502040204020203" pitchFamily="34" charset="0"/>
            </a:endParaRPr>
          </a:p>
          <a:p>
            <a:pPr algn="just">
              <a:defRPr/>
            </a:pPr>
            <a:r>
              <a:rPr lang="en-US" sz="1200" dirty="0">
                <a:solidFill>
                  <a:srgbClr val="4A4A4A"/>
                </a:solidFill>
                <a:latin typeface="Segoe UI" panose="020B0502040204020203" pitchFamily="34" charset="0"/>
                <a:cs typeface="Segoe UI" panose="020B0502040204020203" pitchFamily="34" charset="0"/>
              </a:rPr>
              <a:t>This document should help you to develop your approaches for the AI &amp; Data Science program and the respective challenges based on key &amp; guiding questions.</a:t>
            </a:r>
          </a:p>
          <a:p>
            <a:pPr algn="just">
              <a:defRPr/>
            </a:pPr>
            <a:endParaRPr lang="en-US" sz="1200" dirty="0">
              <a:solidFill>
                <a:srgbClr val="4A4A4A"/>
              </a:solidFill>
              <a:latin typeface="Segoe UI" panose="020B0502040204020203" pitchFamily="34" charset="0"/>
              <a:cs typeface="Segoe UI" panose="020B0502040204020203" pitchFamily="34" charset="0"/>
            </a:endParaRPr>
          </a:p>
          <a:p>
            <a:pPr algn="ju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The</a:t>
            </a:r>
            <a:r>
              <a:rPr lang="en-US" sz="1200" b="1" dirty="0">
                <a:solidFill>
                  <a:schemeClr val="tx1">
                    <a:lumMod val="75000"/>
                    <a:lumOff val="25000"/>
                  </a:schemeClr>
                </a:solidFill>
                <a:latin typeface="Segoe UI" panose="020B0502040204020203" pitchFamily="34" charset="0"/>
                <a:cs typeface="Segoe UI" panose="020B0502040204020203" pitchFamily="34" charset="0"/>
              </a:rPr>
              <a:t> deadline</a:t>
            </a:r>
            <a:r>
              <a:rPr lang="en-US" sz="1200" dirty="0">
                <a:solidFill>
                  <a:schemeClr val="tx1">
                    <a:lumMod val="75000"/>
                    <a:lumOff val="25000"/>
                  </a:schemeClr>
                </a:solidFill>
                <a:latin typeface="Segoe UI" panose="020B0502040204020203" pitchFamily="34" charset="0"/>
                <a:cs typeface="Segoe UI" panose="020B0502040204020203" pitchFamily="34" charset="0"/>
              </a:rPr>
              <a:t> for submission is the </a:t>
            </a:r>
            <a:r>
              <a:rPr lang="en-US" sz="1200" b="1" kern="1200" dirty="0">
                <a:solidFill>
                  <a:srgbClr val="26A3B9"/>
                </a:solidFill>
                <a:latin typeface="Segoe UI" panose="020B0502040204020203" pitchFamily="34" charset="0"/>
                <a:ea typeface="+mn-ea"/>
                <a:cs typeface="Segoe UI" panose="020B0502040204020203" pitchFamily="34" charset="0"/>
              </a:rPr>
              <a:t>4</a:t>
            </a:r>
            <a:r>
              <a:rPr lang="en-US" sz="1200" b="1" kern="1200" baseline="30000" dirty="0">
                <a:solidFill>
                  <a:srgbClr val="26A3B9"/>
                </a:solidFill>
                <a:latin typeface="Segoe UI" panose="020B0502040204020203" pitchFamily="34" charset="0"/>
                <a:ea typeface="+mn-ea"/>
                <a:cs typeface="Segoe UI" panose="020B0502040204020203" pitchFamily="34" charset="0"/>
              </a:rPr>
              <a:t>th</a:t>
            </a:r>
            <a:r>
              <a:rPr lang="en-US" sz="1200" b="1" kern="1200" dirty="0">
                <a:solidFill>
                  <a:srgbClr val="26A3B9"/>
                </a:solidFill>
                <a:latin typeface="Segoe UI" panose="020B0502040204020203" pitchFamily="34" charset="0"/>
                <a:ea typeface="+mn-ea"/>
                <a:cs typeface="Segoe UI" panose="020B0502040204020203" pitchFamily="34" charset="0"/>
              </a:rPr>
              <a:t> </a:t>
            </a:r>
            <a:r>
              <a:rPr lang="en-US" sz="1200" b="1" dirty="0">
                <a:solidFill>
                  <a:srgbClr val="26A3B9"/>
                </a:solidFill>
                <a:latin typeface="Segoe UI" panose="020B0502040204020203" pitchFamily="34" charset="0"/>
                <a:cs typeface="Segoe UI" panose="020B0502040204020203" pitchFamily="34" charset="0"/>
              </a:rPr>
              <a:t>of October at 11:59 pm CEST</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Please submit the completed submission template until this date via the ekipa platform. </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hello@ekipa.de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Subject: “Artificial Intelligence &amp; Data Science</a:t>
            </a:r>
            <a:r>
              <a:rPr lang="de-DE" sz="1200" dirty="0">
                <a:solidFill>
                  <a:schemeClr val="tx1">
                    <a:lumMod val="75000"/>
                    <a:lumOff val="25000"/>
                  </a:schemeClr>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lumMod val="75000"/>
                    <a:lumOff val="25000"/>
                  </a:schemeClr>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US" sz="1200" b="0" dirty="0">
                <a:solidFill>
                  <a:schemeClr val="tx1">
                    <a:lumMod val="75000"/>
                    <a:lumOff val="25000"/>
                  </a:schemeClr>
                </a:solidFill>
                <a:latin typeface="Segoe UI" panose="020B0502040204020203" pitchFamily="34" charset="0"/>
                <a:cs typeface="Segoe UI" panose="020B0502040204020203" pitchFamily="34" charset="0"/>
              </a:rPr>
              <a:t>as </a:t>
            </a:r>
            <a:r>
              <a:rPr lang="en-US" sz="1200" b="1" dirty="0">
                <a:solidFill>
                  <a:schemeClr val="tx1">
                    <a:lumMod val="75000"/>
                    <a:lumOff val="25000"/>
                  </a:schemeClr>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lumMod val="75000"/>
                    <a:lumOff val="25000"/>
                  </a:schemeClr>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a:t>
            </a:r>
            <a:r>
              <a:rPr lang="en-US" sz="1200" b="1" dirty="0">
                <a:solidFill>
                  <a:schemeClr val="tx1">
                    <a:lumMod val="75000"/>
                    <a:lumOff val="25000"/>
                  </a:schemeClr>
                </a:solidFill>
                <a:latin typeface="Segoe UI" panose="020B0502040204020203" pitchFamily="34" charset="0"/>
                <a:cs typeface="Segoe UI" panose="020B0502040204020203" pitchFamily="34" charset="0"/>
              </a:rPr>
              <a:t>need</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a:solidFill>
                  <a:schemeClr val="tx1">
                    <a:lumMod val="75000"/>
                    <a:lumOff val="25000"/>
                  </a:schemeClr>
                </a:solidFill>
                <a:latin typeface="Segoe UI" panose="020B0502040204020203" pitchFamily="34" charset="0"/>
                <a:cs typeface="Segoe UI" panose="020B0502040204020203" pitchFamily="34" charset="0"/>
              </a:rPr>
              <a:t>more space </a:t>
            </a:r>
            <a:r>
              <a:rPr lang="en-US" sz="1200" dirty="0">
                <a:solidFill>
                  <a:schemeClr val="tx1">
                    <a:lumMod val="75000"/>
                    <a:lumOff val="25000"/>
                  </a:schemeClr>
                </a:solidFill>
                <a:latin typeface="Segoe UI" panose="020B0502040204020203" pitchFamily="34" charset="0"/>
                <a:cs typeface="Segoe UI" panose="020B0502040204020203" pitchFamily="34" charset="0"/>
              </a:rPr>
              <a:t>for answering a question, please </a:t>
            </a:r>
            <a:r>
              <a:rPr lang="en-US" sz="1200" b="1" dirty="0">
                <a:solidFill>
                  <a:schemeClr val="tx1">
                    <a:lumMod val="75000"/>
                    <a:lumOff val="25000"/>
                  </a:schemeClr>
                </a:solidFill>
                <a:latin typeface="Segoe UI" panose="020B0502040204020203" pitchFamily="34" charset="0"/>
                <a:cs typeface="Segoe UI" panose="020B0502040204020203" pitchFamily="34" charset="0"/>
              </a:rPr>
              <a:t>copy &amp; paste any of the following slides</a:t>
            </a:r>
            <a:r>
              <a:rPr lang="en-US" sz="1200" dirty="0">
                <a:solidFill>
                  <a:schemeClr val="tx1">
                    <a:lumMod val="75000"/>
                    <a:lumOff val="25000"/>
                  </a:schemeClr>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pic>
        <p:nvPicPr>
          <p:cNvPr id="3" name="Grafik 2" descr="Ein Bild, das Laser, Kuppel enthält.&#10;&#10;Automatisch generierte Beschreibung">
            <a:extLst>
              <a:ext uri="{FF2B5EF4-FFF2-40B4-BE49-F238E27FC236}">
                <a16:creationId xmlns:a16="http://schemas.microsoft.com/office/drawing/2014/main" id="{89B92C84-CF78-9584-4A1A-58C609DBD3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21" name="Rechteck 20">
            <a:extLst>
              <a:ext uri="{FF2B5EF4-FFF2-40B4-BE49-F238E27FC236}">
                <a16:creationId xmlns:a16="http://schemas.microsoft.com/office/drawing/2014/main" id="{1D59D5A1-F3DD-C2EA-7A92-EF8C4D86FE4B}"/>
              </a:ext>
            </a:extLst>
          </p:cNvPr>
          <p:cNvSpPr/>
          <p:nvPr userDrawn="1"/>
        </p:nvSpPr>
        <p:spPr>
          <a:xfrm>
            <a:off x="0" y="0"/>
            <a:ext cx="6858000" cy="2508504"/>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26096" y="715643"/>
            <a:ext cx="6205805" cy="1077218"/>
          </a:xfrm>
          <a:prstGeom prst="rect">
            <a:avLst/>
          </a:prstGeom>
          <a:noFill/>
        </p:spPr>
        <p:txBody>
          <a:bodyPr wrap="square" rtlCol="0">
            <a:spAutoFit/>
          </a:bodyPr>
          <a:lstStyle/>
          <a:p>
            <a:pPr algn="ctr"/>
            <a:r>
              <a:rPr lang="de-DE" sz="3200" b="1" i="0" spc="400" dirty="0">
                <a:solidFill>
                  <a:schemeClr val="bg1"/>
                </a:solidFill>
                <a:latin typeface="Segoe UI" panose="020B0502040204020203" pitchFamily="34" charset="0"/>
                <a:cs typeface="Segoe UI" panose="020B0502040204020203" pitchFamily="34" charset="0"/>
              </a:rPr>
              <a:t>IMPORTANT </a:t>
            </a:r>
            <a:br>
              <a:rPr lang="de-DE" sz="3200" b="1" i="0" spc="400" dirty="0">
                <a:solidFill>
                  <a:schemeClr val="bg1"/>
                </a:solidFill>
                <a:latin typeface="Segoe UI" panose="020B0502040204020203" pitchFamily="34" charset="0"/>
                <a:cs typeface="Segoe UI" panose="020B0502040204020203" pitchFamily="34" charset="0"/>
              </a:rPr>
            </a:br>
            <a:r>
              <a:rPr lang="de-DE" sz="3200" b="1" i="0" spc="400" dirty="0">
                <a:solidFill>
                  <a:schemeClr val="bg1"/>
                </a:solidFill>
                <a:latin typeface="Segoe UI" panose="020B0502040204020203" pitchFamily="34" charset="0"/>
                <a:cs typeface="Segoe UI" panose="020B0502040204020203" pitchFamily="34" charset="0"/>
              </a:rPr>
              <a:t>INFORMATION</a:t>
            </a:r>
          </a:p>
        </p:txBody>
      </p:sp>
      <p:sp>
        <p:nvSpPr>
          <p:cNvPr id="2" name="Textfeld 12">
            <a:extLst>
              <a:ext uri="{FF2B5EF4-FFF2-40B4-BE49-F238E27FC236}">
                <a16:creationId xmlns:a16="http://schemas.microsoft.com/office/drawing/2014/main" id="{DA2A0542-1039-4714-2DD9-49869B4E51BA}"/>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rgbClr val="FF0000"/>
                </a:solidFill>
                <a:latin typeface="Segoe UI" panose="020B0502040204020203" pitchFamily="34" charset="0"/>
                <a:cs typeface="Segoe UI" panose="020B0502040204020203" pitchFamily="34" charset="0"/>
              </a:rPr>
              <a:t>PLEASE NOTE:</a:t>
            </a:r>
          </a:p>
          <a:p>
            <a:r>
              <a:rPr lang="en-AU" sz="1200" noProof="0" dirty="0">
                <a:solidFill>
                  <a:schemeClr val="tx1">
                    <a:lumMod val="75000"/>
                    <a:lumOff val="25000"/>
                  </a:schemeClr>
                </a:solidFill>
                <a:latin typeface="Segoe UI" panose="020B0502040204020203" pitchFamily="34" charset="0"/>
                <a:cs typeface="Segoe UI" panose="020B0502040204020203" pitchFamily="34" charset="0"/>
              </a:rPr>
              <a:t>Every team member </a:t>
            </a:r>
            <a:r>
              <a:rPr lang="en-AU" sz="1200" b="1" noProof="0" dirty="0">
                <a:solidFill>
                  <a:schemeClr val="tx1">
                    <a:lumMod val="75000"/>
                    <a:lumOff val="25000"/>
                  </a:schemeClr>
                </a:solidFill>
                <a:latin typeface="Segoe UI" panose="020B0502040204020203" pitchFamily="34" charset="0"/>
                <a:cs typeface="Segoe UI" panose="020B0502040204020203" pitchFamily="34" charset="0"/>
              </a:rPr>
              <a:t>must be registered </a:t>
            </a:r>
            <a:r>
              <a:rPr lang="en-AU" sz="1200" noProof="0" dirty="0">
                <a:solidFill>
                  <a:schemeClr val="tx1">
                    <a:lumMod val="75000"/>
                    <a:lumOff val="25000"/>
                  </a:schemeClr>
                </a:solidFill>
                <a:latin typeface="Segoe UI" panose="020B0502040204020203" pitchFamily="34" charset="0"/>
                <a:cs typeface="Segoe UI" panose="020B0502040204020203" pitchFamily="34" charset="0"/>
              </a:rPr>
              <a:t>on our platform </a:t>
            </a:r>
            <a:r>
              <a:rPr lang="en-AU" sz="1200" b="1" noProof="0" dirty="0">
                <a:solidFill>
                  <a:srgbClr val="26A3B9"/>
                </a:solidFill>
                <a:latin typeface="Segoe UI" panose="020B0502040204020203" pitchFamily="34" charset="0"/>
                <a:cs typeface="Segoe UI" panose="020B0502040204020203" pitchFamily="34" charset="0"/>
              </a:rPr>
              <a:t>app.ekipa.de </a:t>
            </a:r>
            <a:r>
              <a:rPr lang="en-AU" sz="1200" noProof="0" dirty="0">
                <a:solidFill>
                  <a:schemeClr val="tx1">
                    <a:lumMod val="75000"/>
                    <a:lumOff val="25000"/>
                  </a:schemeClr>
                </a:solidFill>
                <a:latin typeface="Segoe UI" panose="020B0502040204020203" pitchFamily="34" charset="0"/>
                <a:cs typeface="Segoe UI" panose="020B0502040204020203" pitchFamily="34" charset="0"/>
              </a:rPr>
              <a:t>with a valid </a:t>
            </a:r>
          </a:p>
          <a:p>
            <a:r>
              <a:rPr lang="en-AU" sz="1200" noProof="0" dirty="0">
                <a:solidFill>
                  <a:schemeClr val="tx1">
                    <a:lumMod val="75000"/>
                    <a:lumOff val="25000"/>
                  </a:schemeClr>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3658887"/>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Dear participants of the AI &amp; Data Science program,</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BMW: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2"/>
              </a:rPr>
              <a:t>https://app.ekipa.de/challenges/ai-bmw/brief</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Dentons: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3"/>
              </a:rPr>
              <a:t>https://app.ekipa.de/challenges/ai-for-sustainability-dentons/brief </a:t>
            </a: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Fraport: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4"/>
              </a:rPr>
              <a:t>https://app.ekipa.de/challenges/ai-fraport/brief</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Sixt: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2"/>
              </a:rPr>
              <a:t>https://app.ekipa.de/challenges/ai-sixt/brief</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t>
            </a:r>
          </a:p>
        </p:txBody>
      </p:sp>
      <p:pic>
        <p:nvPicPr>
          <p:cNvPr id="7" name="Grafik 6" descr="Ein Bild, das Laser, Kuppel enthält.&#10;&#10;Automatisch generierte Beschreibung">
            <a:extLst>
              <a:ext uri="{FF2B5EF4-FFF2-40B4-BE49-F238E27FC236}">
                <a16:creationId xmlns:a16="http://schemas.microsoft.com/office/drawing/2014/main" id="{33836DF5-6BF3-308E-A400-220B45CA79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6" name="Rechteck 5">
            <a:extLst>
              <a:ext uri="{FF2B5EF4-FFF2-40B4-BE49-F238E27FC236}">
                <a16:creationId xmlns:a16="http://schemas.microsoft.com/office/drawing/2014/main" id="{0882EA60-F84D-360E-3D1B-370D0FEB1A72}"/>
              </a:ext>
            </a:extLst>
          </p:cNvPr>
          <p:cNvSpPr/>
          <p:nvPr userDrawn="1"/>
        </p:nvSpPr>
        <p:spPr>
          <a:xfrm>
            <a:off x="0" y="0"/>
            <a:ext cx="6858000" cy="2508504"/>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26096" y="715643"/>
            <a:ext cx="6205805" cy="584775"/>
          </a:xfrm>
          <a:prstGeom prst="rect">
            <a:avLst/>
          </a:prstGeom>
          <a:noFill/>
        </p:spPr>
        <p:txBody>
          <a:bodyPr wrap="square" rtlCol="0">
            <a:spAutoFit/>
          </a:bodyPr>
          <a:lstStyle/>
          <a:p>
            <a:pPr algn="ctr"/>
            <a:r>
              <a:rPr lang="de-DE" sz="3200" b="1" i="0" spc="400" dirty="0">
                <a:solidFill>
                  <a:schemeClr val="bg1"/>
                </a:solidFill>
                <a:latin typeface="Segoe UI Semibold" panose="020B0502040204020203" pitchFamily="34" charset="0"/>
                <a:cs typeface="Segoe UI Semibold" panose="020B0502040204020203" pitchFamily="34" charset="0"/>
              </a:rPr>
              <a:t>THE CHALLENGES</a:t>
            </a:r>
          </a:p>
        </p:txBody>
      </p:sp>
    </p:spTree>
    <p:extLst>
      <p:ext uri="{BB962C8B-B14F-4D97-AF65-F5344CB8AC3E}">
        <p14:creationId xmlns:p14="http://schemas.microsoft.com/office/powerpoint/2010/main" val="404382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5F7A4DE2-7A62-E283-03F0-9ADFEF34C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11" name="Rechteck 10">
            <a:extLst>
              <a:ext uri="{FF2B5EF4-FFF2-40B4-BE49-F238E27FC236}">
                <a16:creationId xmlns:a16="http://schemas.microsoft.com/office/drawing/2014/main" id="{0E9761CC-841F-CC18-6FE8-8466D73F87EE}"/>
              </a:ext>
            </a:extLst>
          </p:cNvPr>
          <p:cNvSpPr/>
          <p:nvPr userDrawn="1"/>
        </p:nvSpPr>
        <p:spPr>
          <a:xfrm>
            <a:off x="1934817" y="450700"/>
            <a:ext cx="4409223" cy="1012741"/>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587739"/>
            <a:ext cx="4290968" cy="738664"/>
          </a:xfrm>
          <a:prstGeom prst="rect">
            <a:avLst/>
          </a:prstGeom>
        </p:spPr>
        <p:txBody>
          <a:bodyPr wrap="square">
            <a:spAutoFit/>
          </a:bodyPr>
          <a:lstStyle/>
          <a:p>
            <a:pPr lvl="0">
              <a:defRPr/>
            </a:pPr>
            <a:r>
              <a:rPr lang="en-US" sz="1400" b="0" noProof="0" dirty="0">
                <a:solidFill>
                  <a:schemeClr val="bg1"/>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bg1"/>
                </a:solidFill>
                <a:latin typeface="Segoe UI" panose="020B0502040204020203" pitchFamily="34" charset="0"/>
                <a:cs typeface="Segoe UI" panose="020B0502040204020203" pitchFamily="34" charset="0"/>
              </a:rPr>
              <a:t>Copy &amp; paste this slide wherever needed and continue writing!</a:t>
            </a:r>
            <a:r>
              <a:rPr lang="en-US" sz="1400" b="1" noProof="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0182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5" name="Grafik 4" descr="Ein Bild, das Kuppel, grün, Zubehör, Laser enthält.&#10;&#10;Automatisch generierte Beschreibung">
            <a:extLst>
              <a:ext uri="{FF2B5EF4-FFF2-40B4-BE49-F238E27FC236}">
                <a16:creationId xmlns:a16="http://schemas.microsoft.com/office/drawing/2014/main" id="{30C2031D-D324-D4DD-7D27-DAC1BB010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7">
            <a:extLst>
              <a:ext uri="{FF2B5EF4-FFF2-40B4-BE49-F238E27FC236}">
                <a16:creationId xmlns:a16="http://schemas.microsoft.com/office/drawing/2014/main" id="{A8AC819A-8ABB-D9C6-17B4-581E78360289}"/>
              </a:ext>
            </a:extLst>
          </p:cNvPr>
          <p:cNvSpPr/>
          <p:nvPr userDrawn="1"/>
        </p:nvSpPr>
        <p:spPr>
          <a:xfrm>
            <a:off x="1934817" y="450700"/>
            <a:ext cx="4409223" cy="1012741"/>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95CA09C-01C3-1DFC-4CCD-61A65109746F}"/>
              </a:ext>
            </a:extLst>
          </p:cNvPr>
          <p:cNvSpPr/>
          <p:nvPr userDrawn="1"/>
        </p:nvSpPr>
        <p:spPr>
          <a:xfrm>
            <a:off x="2053072" y="587739"/>
            <a:ext cx="4290968" cy="738664"/>
          </a:xfrm>
          <a:prstGeom prst="rect">
            <a:avLst/>
          </a:prstGeom>
        </p:spPr>
        <p:txBody>
          <a:bodyPr wrap="square">
            <a:spAutoFit/>
          </a:bodyPr>
          <a:lstStyle/>
          <a:p>
            <a:pPr lvl="0">
              <a:defRPr/>
            </a:pPr>
            <a:r>
              <a:rPr lang="en-US" sz="1400" b="0" noProof="0" dirty="0">
                <a:solidFill>
                  <a:schemeClr val="bg1"/>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bg1"/>
                </a:solidFill>
                <a:latin typeface="Segoe UI" panose="020B0502040204020203" pitchFamily="34" charset="0"/>
                <a:cs typeface="Segoe UI" panose="020B0502040204020203" pitchFamily="34" charset="0"/>
              </a:rPr>
              <a:t>Copy &amp; paste this slide wherever needed and continue writing!</a:t>
            </a:r>
            <a:r>
              <a:rPr lang="en-US" sz="1400" b="1" noProof="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67667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rgbClr val="404040"/>
                </a:solidFill>
                <a:latin typeface="Segoe UI Semibold" panose="020B0502040204020203" pitchFamily="34" charset="0"/>
                <a:cs typeface="Segoe UI Semibold" panose="020B0502040204020203" pitchFamily="34" charset="0"/>
              </a:rPr>
              <a:t>#YOUR TEAM</a:t>
            </a:r>
            <a:endParaRPr lang="de-DE" sz="4267" b="1" i="0" spc="800" dirty="0">
              <a:solidFill>
                <a:srgbClr val="404040"/>
              </a:solidFill>
              <a:effectLst/>
              <a:latin typeface="Segoe UI Semibold" panose="020B0502040204020203" pitchFamily="34" charset="0"/>
              <a:cs typeface="Segoe UI Semibold" panose="020B0502040204020203" pitchFamily="34" charset="0"/>
            </a:endParaRPr>
          </a:p>
        </p:txBody>
      </p: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416408"/>
            <a:ext cx="5363733" cy="731280"/>
          </a:xfrm>
        </p:spPr>
        <p:txBody>
          <a:bodyPr>
            <a:normAutofit/>
          </a:bodyPr>
          <a:lstStyle>
            <a:lvl1pPr marL="0" indent="0">
              <a:buNone/>
              <a:defRPr sz="2667" b="0" i="0">
                <a:solidFill>
                  <a:srgbClr val="26A3B9"/>
                </a:solidFill>
                <a:latin typeface="Segoe UI" panose="020B0502040204020203" pitchFamily="34" charset="0"/>
                <a:cs typeface="Segoe UI" panose="020B0502040204020203" pitchFamily="34" charset="0"/>
              </a:defRPr>
            </a:lvl1pPr>
          </a:lstStyle>
          <a:p>
            <a:pPr lvl="0"/>
            <a:r>
              <a:rPr lang="de-DE" dirty="0" err="1"/>
              <a:t>Please</a:t>
            </a:r>
            <a:r>
              <a:rPr lang="de-DE" dirty="0"/>
              <a:t> </a:t>
            </a:r>
            <a:r>
              <a:rPr lang="de-DE" dirty="0" err="1"/>
              <a:t>tell</a:t>
            </a:r>
            <a:r>
              <a:rPr lang="de-DE" dirty="0"/>
              <a:t> </a:t>
            </a:r>
            <a:r>
              <a:rPr lang="de-DE" dirty="0" err="1"/>
              <a:t>us</a:t>
            </a:r>
            <a:r>
              <a:rPr lang="de-DE" dirty="0"/>
              <a:t> </a:t>
            </a:r>
            <a:r>
              <a:rPr lang="de-DE" dirty="0" err="1"/>
              <a:t>how</a:t>
            </a:r>
            <a:r>
              <a:rPr lang="de-DE" dirty="0"/>
              <a:t> </a:t>
            </a:r>
            <a:r>
              <a:rPr lang="de-DE" dirty="0" err="1"/>
              <a:t>you</a:t>
            </a:r>
            <a:r>
              <a:rPr lang="de-DE" dirty="0"/>
              <a:t> </a:t>
            </a:r>
            <a:r>
              <a:rPr lang="de-DE" dirty="0" err="1"/>
              <a:t>found</a:t>
            </a:r>
            <a:r>
              <a:rPr lang="de-DE" dirty="0"/>
              <a:t> out </a:t>
            </a:r>
            <a:r>
              <a:rPr lang="de-DE" dirty="0" err="1"/>
              <a:t>about</a:t>
            </a:r>
            <a:r>
              <a:rPr lang="de-DE" dirty="0"/>
              <a:t> </a:t>
            </a:r>
            <a:r>
              <a:rPr lang="de-DE" dirty="0" err="1"/>
              <a:t>the</a:t>
            </a:r>
            <a:r>
              <a:rPr lang="de-DE" dirty="0"/>
              <a:t> </a:t>
            </a:r>
            <a:r>
              <a:rPr lang="de-DE" dirty="0" err="1"/>
              <a:t>challenge</a:t>
            </a:r>
            <a:r>
              <a:rPr lang="de-DE" dirty="0"/>
              <a:t>? </a:t>
            </a:r>
          </a:p>
          <a:p>
            <a:pPr lvl="0"/>
            <a:endParaRPr lang="de-DE" dirty="0" err="1"/>
          </a:p>
        </p:txBody>
      </p:sp>
      <p:pic>
        <p:nvPicPr>
          <p:cNvPr id="9" name="Grafik 8" descr="Ein Bild, das Laser, Kuppel enthält.&#10;&#10;Automatisch generierte Beschreibung">
            <a:extLst>
              <a:ext uri="{FF2B5EF4-FFF2-40B4-BE49-F238E27FC236}">
                <a16:creationId xmlns:a16="http://schemas.microsoft.com/office/drawing/2014/main" id="{807600CE-FAB3-3EDF-21F7-E7A3A9838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10" name="Rechteck 9">
            <a:extLst>
              <a:ext uri="{FF2B5EF4-FFF2-40B4-BE49-F238E27FC236}">
                <a16:creationId xmlns:a16="http://schemas.microsoft.com/office/drawing/2014/main" id="{3D1C999A-215A-1813-E7D2-E89DFBFC490F}"/>
              </a:ext>
            </a:extLst>
          </p:cNvPr>
          <p:cNvSpPr/>
          <p:nvPr userDrawn="1"/>
        </p:nvSpPr>
        <p:spPr>
          <a:xfrm>
            <a:off x="0" y="21924"/>
            <a:ext cx="6858000" cy="2486579"/>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 name="Gerade Verbindung 4">
            <a:extLst>
              <a:ext uri="{FF2B5EF4-FFF2-40B4-BE49-F238E27FC236}">
                <a16:creationId xmlns:a16="http://schemas.microsoft.com/office/drawing/2014/main" id="{8B608456-7F5F-EA8E-1F46-433A1E30EEE4}"/>
              </a:ext>
            </a:extLst>
          </p:cNvPr>
          <p:cNvCxnSpPr>
            <a:cxnSpLocks/>
          </p:cNvCxnSpPr>
          <p:nvPr userDrawn="1"/>
        </p:nvCxnSpPr>
        <p:spPr>
          <a:xfrm>
            <a:off x="-22300" y="5865545"/>
            <a:ext cx="5363734"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576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pic>
        <p:nvPicPr>
          <p:cNvPr id="2" name="Grafik 1" descr="Ein Bild, das Kuppel, grün, Zubehör, Laser enthält.&#10;&#10;Automatisch generierte Beschreibung">
            <a:extLst>
              <a:ext uri="{FF2B5EF4-FFF2-40B4-BE49-F238E27FC236}">
                <a16:creationId xmlns:a16="http://schemas.microsoft.com/office/drawing/2014/main" id="{C6C19D52-42BB-DC63-685C-FA7AA53CC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137" name="Rechteck 136">
            <a:extLst>
              <a:ext uri="{FF2B5EF4-FFF2-40B4-BE49-F238E27FC236}">
                <a16:creationId xmlns:a16="http://schemas.microsoft.com/office/drawing/2014/main" id="{3E92270A-6CB7-0D39-748B-9C5A702E7052}"/>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bg1"/>
                </a:solidFill>
                <a:latin typeface="Segoe UI" panose="020B0502040204020203" pitchFamily="34" charset="0"/>
                <a:cs typeface="Segoe UI" panose="020B0502040204020203" pitchFamily="34" charset="0"/>
              </a:rPr>
              <a:t>Team name:</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mj-lt"/>
              </a:defRPr>
            </a:lvl1pPr>
          </a:lstStyle>
          <a:p>
            <a:pPr lvl="0"/>
            <a:r>
              <a:rPr lang="de-DE" dirty="0"/>
              <a:t>Add text</a:t>
            </a:r>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INFORMATION ABOUT YOUR TEAM </a:t>
            </a:r>
          </a:p>
        </p:txBody>
      </p:sp>
      <p:sp>
        <p:nvSpPr>
          <p:cNvPr id="3" name="Rechteck: abgerundete Ecken 40">
            <a:extLst>
              <a:ext uri="{FF2B5EF4-FFF2-40B4-BE49-F238E27FC236}">
                <a16:creationId xmlns:a16="http://schemas.microsoft.com/office/drawing/2014/main" id="{37FBFA90-6455-59EA-AABD-B2E2F4FF884A}"/>
              </a:ext>
            </a:extLst>
          </p:cNvPr>
          <p:cNvSpPr/>
          <p:nvPr userDrawn="1"/>
        </p:nvSpPr>
        <p:spPr>
          <a:xfrm>
            <a:off x="2741761" y="1994366"/>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4" name="Textplatzhalter 46">
            <a:extLst>
              <a:ext uri="{FF2B5EF4-FFF2-40B4-BE49-F238E27FC236}">
                <a16:creationId xmlns:a16="http://schemas.microsoft.com/office/drawing/2014/main" id="{7DCE1EE6-146C-CC48-B00A-F9E420829370}"/>
              </a:ext>
            </a:extLst>
          </p:cNvPr>
          <p:cNvSpPr>
            <a:spLocks noGrp="1"/>
          </p:cNvSpPr>
          <p:nvPr>
            <p:ph type="body" sz="quarter" idx="25" hasCustomPrompt="1"/>
          </p:nvPr>
        </p:nvSpPr>
        <p:spPr>
          <a:xfrm>
            <a:off x="2741761" y="2029896"/>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5" name="Rechteck: abgerundete Ecken 86">
            <a:extLst>
              <a:ext uri="{FF2B5EF4-FFF2-40B4-BE49-F238E27FC236}">
                <a16:creationId xmlns:a16="http://schemas.microsoft.com/office/drawing/2014/main" id="{AC2D13A7-6A4C-F2FB-5575-37AA664E6756}"/>
              </a:ext>
            </a:extLst>
          </p:cNvPr>
          <p:cNvSpPr/>
          <p:nvPr userDrawn="1"/>
        </p:nvSpPr>
        <p:spPr>
          <a:xfrm>
            <a:off x="359870" y="199932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6" name="Textplatzhalter 46">
            <a:extLst>
              <a:ext uri="{FF2B5EF4-FFF2-40B4-BE49-F238E27FC236}">
                <a16:creationId xmlns:a16="http://schemas.microsoft.com/office/drawing/2014/main" id="{ECCB768F-9C3B-E5C2-FD48-DF2DB1709AB2}"/>
              </a:ext>
            </a:extLst>
          </p:cNvPr>
          <p:cNvSpPr>
            <a:spLocks noGrp="1"/>
          </p:cNvSpPr>
          <p:nvPr>
            <p:ph type="body" sz="quarter" idx="32" hasCustomPrompt="1"/>
          </p:nvPr>
        </p:nvSpPr>
        <p:spPr>
          <a:xfrm>
            <a:off x="359870" y="2036453"/>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 name="Textplatzhalter 46">
            <a:extLst>
              <a:ext uri="{FF2B5EF4-FFF2-40B4-BE49-F238E27FC236}">
                <a16:creationId xmlns:a16="http://schemas.microsoft.com/office/drawing/2014/main" id="{BAA985ED-B95C-E533-C30F-3198A8AAF303}"/>
              </a:ext>
            </a:extLst>
          </p:cNvPr>
          <p:cNvSpPr>
            <a:spLocks noGrp="1"/>
          </p:cNvSpPr>
          <p:nvPr>
            <p:ph type="body" sz="quarter" idx="39" hasCustomPrompt="1"/>
          </p:nvPr>
        </p:nvSpPr>
        <p:spPr>
          <a:xfrm>
            <a:off x="0" y="2009252"/>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8" name="Textplatzhalter 46">
            <a:extLst>
              <a:ext uri="{FF2B5EF4-FFF2-40B4-BE49-F238E27FC236}">
                <a16:creationId xmlns:a16="http://schemas.microsoft.com/office/drawing/2014/main" id="{1D0A5BCA-0464-B544-E867-247BDC2785A6}"/>
              </a:ext>
            </a:extLst>
          </p:cNvPr>
          <p:cNvSpPr>
            <a:spLocks noGrp="1"/>
          </p:cNvSpPr>
          <p:nvPr>
            <p:ph type="body" sz="quarter" idx="40" hasCustomPrompt="1"/>
          </p:nvPr>
        </p:nvSpPr>
        <p:spPr>
          <a:xfrm>
            <a:off x="813" y="3255857"/>
            <a:ext cx="336107"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9" name="Textplatzhalter 46">
            <a:extLst>
              <a:ext uri="{FF2B5EF4-FFF2-40B4-BE49-F238E27FC236}">
                <a16:creationId xmlns:a16="http://schemas.microsoft.com/office/drawing/2014/main" id="{667F26FC-EC95-3790-3EE9-F0F09BCC4297}"/>
              </a:ext>
            </a:extLst>
          </p:cNvPr>
          <p:cNvSpPr>
            <a:spLocks noGrp="1"/>
          </p:cNvSpPr>
          <p:nvPr>
            <p:ph type="body" sz="quarter" idx="41" hasCustomPrompt="1"/>
          </p:nvPr>
        </p:nvSpPr>
        <p:spPr>
          <a:xfrm>
            <a:off x="-9939" y="4192996"/>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0" name="Rechteck: abgerundete Ecken 57">
            <a:extLst>
              <a:ext uri="{FF2B5EF4-FFF2-40B4-BE49-F238E27FC236}">
                <a16:creationId xmlns:a16="http://schemas.microsoft.com/office/drawing/2014/main" id="{F89BDBBA-C479-5C00-D019-5B4E66C813B5}"/>
              </a:ext>
            </a:extLst>
          </p:cNvPr>
          <p:cNvSpPr/>
          <p:nvPr userDrawn="1"/>
        </p:nvSpPr>
        <p:spPr>
          <a:xfrm>
            <a:off x="3264313" y="197121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3" name="Textplatzhalter 46">
            <a:extLst>
              <a:ext uri="{FF2B5EF4-FFF2-40B4-BE49-F238E27FC236}">
                <a16:creationId xmlns:a16="http://schemas.microsoft.com/office/drawing/2014/main" id="{03EE5A4C-E756-4A21-609E-7CA218C4FB6E}"/>
              </a:ext>
            </a:extLst>
          </p:cNvPr>
          <p:cNvSpPr>
            <a:spLocks noGrp="1"/>
          </p:cNvSpPr>
          <p:nvPr>
            <p:ph type="body" sz="quarter" idx="45" hasCustomPrompt="1"/>
          </p:nvPr>
        </p:nvSpPr>
        <p:spPr>
          <a:xfrm>
            <a:off x="3270762" y="2010728"/>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4" name="Rechteck: abgerundete Ecken 18">
            <a:extLst>
              <a:ext uri="{FF2B5EF4-FFF2-40B4-BE49-F238E27FC236}">
                <a16:creationId xmlns:a16="http://schemas.microsoft.com/office/drawing/2014/main" id="{5F7632A1-78D1-DA65-C146-DD60AD9EB4E5}"/>
              </a:ext>
            </a:extLst>
          </p:cNvPr>
          <p:cNvSpPr/>
          <p:nvPr userDrawn="1"/>
        </p:nvSpPr>
        <p:spPr>
          <a:xfrm>
            <a:off x="359870" y="246824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5" name="Rechteck: abgerundete Ecken 18">
            <a:extLst>
              <a:ext uri="{FF2B5EF4-FFF2-40B4-BE49-F238E27FC236}">
                <a16:creationId xmlns:a16="http://schemas.microsoft.com/office/drawing/2014/main" id="{0CD6D870-42ED-3920-B023-22E897D52EDB}"/>
              </a:ext>
            </a:extLst>
          </p:cNvPr>
          <p:cNvSpPr/>
          <p:nvPr userDrawn="1"/>
        </p:nvSpPr>
        <p:spPr>
          <a:xfrm>
            <a:off x="2463899" y="246807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 name="Rechteck: abgerundete Ecken 18">
            <a:extLst>
              <a:ext uri="{FF2B5EF4-FFF2-40B4-BE49-F238E27FC236}">
                <a16:creationId xmlns:a16="http://schemas.microsoft.com/office/drawing/2014/main" id="{6E716E94-AB79-858E-79DD-3614E5F7A0FA}"/>
              </a:ext>
            </a:extLst>
          </p:cNvPr>
          <p:cNvSpPr/>
          <p:nvPr userDrawn="1"/>
        </p:nvSpPr>
        <p:spPr>
          <a:xfrm>
            <a:off x="4552281" y="245266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 name="Rechteck: abgerundete Ecken 57">
            <a:extLst>
              <a:ext uri="{FF2B5EF4-FFF2-40B4-BE49-F238E27FC236}">
                <a16:creationId xmlns:a16="http://schemas.microsoft.com/office/drawing/2014/main" id="{BB6D8E3A-BCA4-4705-70F6-6D45C48CE812}"/>
              </a:ext>
            </a:extLst>
          </p:cNvPr>
          <p:cNvSpPr/>
          <p:nvPr userDrawn="1"/>
        </p:nvSpPr>
        <p:spPr>
          <a:xfrm>
            <a:off x="4916310" y="197045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8" name="Textplatzhalter 46">
            <a:extLst>
              <a:ext uri="{FF2B5EF4-FFF2-40B4-BE49-F238E27FC236}">
                <a16:creationId xmlns:a16="http://schemas.microsoft.com/office/drawing/2014/main" id="{F646EFF9-DE04-2FC3-2D72-672FCD46599E}"/>
              </a:ext>
            </a:extLst>
          </p:cNvPr>
          <p:cNvSpPr>
            <a:spLocks noGrp="1"/>
          </p:cNvSpPr>
          <p:nvPr>
            <p:ph type="body" sz="quarter" idx="12" hasCustomPrompt="1"/>
          </p:nvPr>
        </p:nvSpPr>
        <p:spPr>
          <a:xfrm>
            <a:off x="358461" y="2485760"/>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19" name="Textplatzhalter 46">
            <a:extLst>
              <a:ext uri="{FF2B5EF4-FFF2-40B4-BE49-F238E27FC236}">
                <a16:creationId xmlns:a16="http://schemas.microsoft.com/office/drawing/2014/main" id="{2AC111DF-4A4B-C790-2E23-92024FB07DE7}"/>
              </a:ext>
            </a:extLst>
          </p:cNvPr>
          <p:cNvSpPr>
            <a:spLocks noGrp="1"/>
          </p:cNvSpPr>
          <p:nvPr>
            <p:ph type="body" sz="quarter" idx="51" hasCustomPrompt="1"/>
          </p:nvPr>
        </p:nvSpPr>
        <p:spPr>
          <a:xfrm>
            <a:off x="2463898" y="2491043"/>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0" name="Textplatzhalter 46">
            <a:extLst>
              <a:ext uri="{FF2B5EF4-FFF2-40B4-BE49-F238E27FC236}">
                <a16:creationId xmlns:a16="http://schemas.microsoft.com/office/drawing/2014/main" id="{022FA726-725B-77DA-C8E8-E3E9AA15C0BC}"/>
              </a:ext>
            </a:extLst>
          </p:cNvPr>
          <p:cNvSpPr>
            <a:spLocks noGrp="1"/>
          </p:cNvSpPr>
          <p:nvPr>
            <p:ph type="body" sz="quarter" idx="52" hasCustomPrompt="1"/>
          </p:nvPr>
        </p:nvSpPr>
        <p:spPr>
          <a:xfrm>
            <a:off x="4572840" y="2479928"/>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1" name="Textplatzhalter 46">
            <a:extLst>
              <a:ext uri="{FF2B5EF4-FFF2-40B4-BE49-F238E27FC236}">
                <a16:creationId xmlns:a16="http://schemas.microsoft.com/office/drawing/2014/main" id="{CE594E60-6412-53E5-097F-0F543157515C}"/>
              </a:ext>
            </a:extLst>
          </p:cNvPr>
          <p:cNvSpPr>
            <a:spLocks noGrp="1"/>
          </p:cNvSpPr>
          <p:nvPr>
            <p:ph type="body" sz="quarter" idx="53" hasCustomPrompt="1"/>
          </p:nvPr>
        </p:nvSpPr>
        <p:spPr>
          <a:xfrm>
            <a:off x="4952193" y="1993279"/>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2" name="Rechteck: abgerundete Ecken 40">
            <a:extLst>
              <a:ext uri="{FF2B5EF4-FFF2-40B4-BE49-F238E27FC236}">
                <a16:creationId xmlns:a16="http://schemas.microsoft.com/office/drawing/2014/main" id="{086BAB06-049D-69A3-B995-96FE4B0697EF}"/>
              </a:ext>
            </a:extLst>
          </p:cNvPr>
          <p:cNvSpPr/>
          <p:nvPr userDrawn="1"/>
        </p:nvSpPr>
        <p:spPr>
          <a:xfrm>
            <a:off x="2731822" y="307112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23" name="Textplatzhalter 46">
            <a:extLst>
              <a:ext uri="{FF2B5EF4-FFF2-40B4-BE49-F238E27FC236}">
                <a16:creationId xmlns:a16="http://schemas.microsoft.com/office/drawing/2014/main" id="{66D1559A-B625-B0D4-DB26-87D1EF021C41}"/>
              </a:ext>
            </a:extLst>
          </p:cNvPr>
          <p:cNvSpPr>
            <a:spLocks noGrp="1"/>
          </p:cNvSpPr>
          <p:nvPr>
            <p:ph type="body" sz="quarter" idx="54" hasCustomPrompt="1"/>
          </p:nvPr>
        </p:nvSpPr>
        <p:spPr>
          <a:xfrm>
            <a:off x="2731822" y="3106651"/>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4" name="Rechteck: abgerundete Ecken 86">
            <a:extLst>
              <a:ext uri="{FF2B5EF4-FFF2-40B4-BE49-F238E27FC236}">
                <a16:creationId xmlns:a16="http://schemas.microsoft.com/office/drawing/2014/main" id="{AAEF3CC7-054D-E456-A141-687416D44734}"/>
              </a:ext>
            </a:extLst>
          </p:cNvPr>
          <p:cNvSpPr/>
          <p:nvPr userDrawn="1"/>
        </p:nvSpPr>
        <p:spPr>
          <a:xfrm>
            <a:off x="349931" y="307607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7E7B6D50-1E3A-7786-7CC0-1840427860CF}"/>
              </a:ext>
            </a:extLst>
          </p:cNvPr>
          <p:cNvSpPr>
            <a:spLocks noGrp="1"/>
          </p:cNvSpPr>
          <p:nvPr>
            <p:ph type="body" sz="quarter" idx="55" hasCustomPrompt="1"/>
          </p:nvPr>
        </p:nvSpPr>
        <p:spPr>
          <a:xfrm>
            <a:off x="349931" y="3113208"/>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6" name="Rechteck: abgerundete Ecken 57">
            <a:extLst>
              <a:ext uri="{FF2B5EF4-FFF2-40B4-BE49-F238E27FC236}">
                <a16:creationId xmlns:a16="http://schemas.microsoft.com/office/drawing/2014/main" id="{24965D71-4EDB-965B-BDA3-867639775245}"/>
              </a:ext>
            </a:extLst>
          </p:cNvPr>
          <p:cNvSpPr/>
          <p:nvPr userDrawn="1"/>
        </p:nvSpPr>
        <p:spPr>
          <a:xfrm>
            <a:off x="3254374" y="304797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87B81A15-3177-F927-917D-B39B874892DD}"/>
              </a:ext>
            </a:extLst>
          </p:cNvPr>
          <p:cNvSpPr>
            <a:spLocks noGrp="1"/>
          </p:cNvSpPr>
          <p:nvPr>
            <p:ph type="body" sz="quarter" idx="56" hasCustomPrompt="1"/>
          </p:nvPr>
        </p:nvSpPr>
        <p:spPr>
          <a:xfrm>
            <a:off x="3260823" y="3087483"/>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28" name="Rechteck: abgerundete Ecken 18">
            <a:extLst>
              <a:ext uri="{FF2B5EF4-FFF2-40B4-BE49-F238E27FC236}">
                <a16:creationId xmlns:a16="http://schemas.microsoft.com/office/drawing/2014/main" id="{591AF243-693B-0E1E-F45C-564875E0A69A}"/>
              </a:ext>
            </a:extLst>
          </p:cNvPr>
          <p:cNvSpPr/>
          <p:nvPr userDrawn="1"/>
        </p:nvSpPr>
        <p:spPr>
          <a:xfrm>
            <a:off x="349931" y="354499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29" name="Rechteck: abgerundete Ecken 18">
            <a:extLst>
              <a:ext uri="{FF2B5EF4-FFF2-40B4-BE49-F238E27FC236}">
                <a16:creationId xmlns:a16="http://schemas.microsoft.com/office/drawing/2014/main" id="{AD85C670-0515-087A-4703-A2B418D43A94}"/>
              </a:ext>
            </a:extLst>
          </p:cNvPr>
          <p:cNvSpPr/>
          <p:nvPr userDrawn="1"/>
        </p:nvSpPr>
        <p:spPr>
          <a:xfrm>
            <a:off x="2453960" y="354483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30" name="Rechteck: abgerundete Ecken 18">
            <a:extLst>
              <a:ext uri="{FF2B5EF4-FFF2-40B4-BE49-F238E27FC236}">
                <a16:creationId xmlns:a16="http://schemas.microsoft.com/office/drawing/2014/main" id="{A7811DDD-2860-4CA7-4354-0CA5BD7F9C5C}"/>
              </a:ext>
            </a:extLst>
          </p:cNvPr>
          <p:cNvSpPr/>
          <p:nvPr userDrawn="1"/>
        </p:nvSpPr>
        <p:spPr>
          <a:xfrm>
            <a:off x="4542342" y="352942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31" name="Rechteck: abgerundete Ecken 57">
            <a:extLst>
              <a:ext uri="{FF2B5EF4-FFF2-40B4-BE49-F238E27FC236}">
                <a16:creationId xmlns:a16="http://schemas.microsoft.com/office/drawing/2014/main" id="{E9F36040-CE12-AAA6-523B-E7DD0C3121FE}"/>
              </a:ext>
            </a:extLst>
          </p:cNvPr>
          <p:cNvSpPr/>
          <p:nvPr userDrawn="1"/>
        </p:nvSpPr>
        <p:spPr>
          <a:xfrm>
            <a:off x="4906371" y="304721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32" name="Textplatzhalter 46">
            <a:extLst>
              <a:ext uri="{FF2B5EF4-FFF2-40B4-BE49-F238E27FC236}">
                <a16:creationId xmlns:a16="http://schemas.microsoft.com/office/drawing/2014/main" id="{BB86FE19-52F2-DCCE-E6BF-A54F53306D0D}"/>
              </a:ext>
            </a:extLst>
          </p:cNvPr>
          <p:cNvSpPr>
            <a:spLocks noGrp="1"/>
          </p:cNvSpPr>
          <p:nvPr>
            <p:ph type="body" sz="quarter" idx="57" hasCustomPrompt="1"/>
          </p:nvPr>
        </p:nvSpPr>
        <p:spPr>
          <a:xfrm>
            <a:off x="348522" y="3562515"/>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3" name="Textplatzhalter 46">
            <a:extLst>
              <a:ext uri="{FF2B5EF4-FFF2-40B4-BE49-F238E27FC236}">
                <a16:creationId xmlns:a16="http://schemas.microsoft.com/office/drawing/2014/main" id="{A4363DA1-CC5F-FB71-4A77-B1BD3E66A128}"/>
              </a:ext>
            </a:extLst>
          </p:cNvPr>
          <p:cNvSpPr>
            <a:spLocks noGrp="1"/>
          </p:cNvSpPr>
          <p:nvPr>
            <p:ph type="body" sz="quarter" idx="58" hasCustomPrompt="1"/>
          </p:nvPr>
        </p:nvSpPr>
        <p:spPr>
          <a:xfrm>
            <a:off x="2453959" y="3567798"/>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4" name="Textplatzhalter 46">
            <a:extLst>
              <a:ext uri="{FF2B5EF4-FFF2-40B4-BE49-F238E27FC236}">
                <a16:creationId xmlns:a16="http://schemas.microsoft.com/office/drawing/2014/main" id="{23659E58-7C13-6939-B9EF-3F5056E077D9}"/>
              </a:ext>
            </a:extLst>
          </p:cNvPr>
          <p:cNvSpPr>
            <a:spLocks noGrp="1"/>
          </p:cNvSpPr>
          <p:nvPr>
            <p:ph type="body" sz="quarter" idx="59" hasCustomPrompt="1"/>
          </p:nvPr>
        </p:nvSpPr>
        <p:spPr>
          <a:xfrm>
            <a:off x="4562901" y="3556683"/>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5" name="Textplatzhalter 46">
            <a:extLst>
              <a:ext uri="{FF2B5EF4-FFF2-40B4-BE49-F238E27FC236}">
                <a16:creationId xmlns:a16="http://schemas.microsoft.com/office/drawing/2014/main" id="{D769BB20-859C-37B2-5946-680CBECE4F5A}"/>
              </a:ext>
            </a:extLst>
          </p:cNvPr>
          <p:cNvSpPr>
            <a:spLocks noGrp="1"/>
          </p:cNvSpPr>
          <p:nvPr>
            <p:ph type="body" sz="quarter" idx="60" hasCustomPrompt="1"/>
          </p:nvPr>
        </p:nvSpPr>
        <p:spPr>
          <a:xfrm>
            <a:off x="4942254" y="3070034"/>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6" name="Rechteck: abgerundete Ecken 40">
            <a:extLst>
              <a:ext uri="{FF2B5EF4-FFF2-40B4-BE49-F238E27FC236}">
                <a16:creationId xmlns:a16="http://schemas.microsoft.com/office/drawing/2014/main" id="{9B76215C-E97C-3F11-07ED-AEB6C65A9E16}"/>
              </a:ext>
            </a:extLst>
          </p:cNvPr>
          <p:cNvSpPr/>
          <p:nvPr userDrawn="1"/>
        </p:nvSpPr>
        <p:spPr>
          <a:xfrm>
            <a:off x="2731822" y="4156288"/>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37" name="Textplatzhalter 46">
            <a:extLst>
              <a:ext uri="{FF2B5EF4-FFF2-40B4-BE49-F238E27FC236}">
                <a16:creationId xmlns:a16="http://schemas.microsoft.com/office/drawing/2014/main" id="{5CDA2A13-E86F-B076-68A8-9C0B799FED67}"/>
              </a:ext>
            </a:extLst>
          </p:cNvPr>
          <p:cNvSpPr>
            <a:spLocks noGrp="1"/>
          </p:cNvSpPr>
          <p:nvPr>
            <p:ph type="body" sz="quarter" idx="61" hasCustomPrompt="1"/>
          </p:nvPr>
        </p:nvSpPr>
        <p:spPr>
          <a:xfrm>
            <a:off x="2731822" y="4191818"/>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38" name="Rechteck: abgerundete Ecken 86">
            <a:extLst>
              <a:ext uri="{FF2B5EF4-FFF2-40B4-BE49-F238E27FC236}">
                <a16:creationId xmlns:a16="http://schemas.microsoft.com/office/drawing/2014/main" id="{B566756F-83A9-9C69-BBDF-13E69A54FDB8}"/>
              </a:ext>
            </a:extLst>
          </p:cNvPr>
          <p:cNvSpPr/>
          <p:nvPr userDrawn="1"/>
        </p:nvSpPr>
        <p:spPr>
          <a:xfrm>
            <a:off x="349931" y="416124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3B8CBE6D-13E8-11CE-AACD-571C4732FB22}"/>
              </a:ext>
            </a:extLst>
          </p:cNvPr>
          <p:cNvSpPr>
            <a:spLocks noGrp="1"/>
          </p:cNvSpPr>
          <p:nvPr>
            <p:ph type="body" sz="quarter" idx="62" hasCustomPrompt="1"/>
          </p:nvPr>
        </p:nvSpPr>
        <p:spPr>
          <a:xfrm>
            <a:off x="349931" y="4198375"/>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0" name="Rechteck: abgerundete Ecken 57">
            <a:extLst>
              <a:ext uri="{FF2B5EF4-FFF2-40B4-BE49-F238E27FC236}">
                <a16:creationId xmlns:a16="http://schemas.microsoft.com/office/drawing/2014/main" id="{2F3F32B9-8FDF-7CFF-39B0-90C2BE379108}"/>
              </a:ext>
            </a:extLst>
          </p:cNvPr>
          <p:cNvSpPr/>
          <p:nvPr userDrawn="1"/>
        </p:nvSpPr>
        <p:spPr>
          <a:xfrm>
            <a:off x="3254374" y="4133139"/>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42" name="Textplatzhalter 46">
            <a:extLst>
              <a:ext uri="{FF2B5EF4-FFF2-40B4-BE49-F238E27FC236}">
                <a16:creationId xmlns:a16="http://schemas.microsoft.com/office/drawing/2014/main" id="{48A77292-9C8B-EEA2-178B-94ECED526F87}"/>
              </a:ext>
            </a:extLst>
          </p:cNvPr>
          <p:cNvSpPr>
            <a:spLocks noGrp="1"/>
          </p:cNvSpPr>
          <p:nvPr>
            <p:ph type="body" sz="quarter" idx="63" hasCustomPrompt="1"/>
          </p:nvPr>
        </p:nvSpPr>
        <p:spPr>
          <a:xfrm>
            <a:off x="3260823" y="4172650"/>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3" name="Rechteck: abgerundete Ecken 18">
            <a:extLst>
              <a:ext uri="{FF2B5EF4-FFF2-40B4-BE49-F238E27FC236}">
                <a16:creationId xmlns:a16="http://schemas.microsoft.com/office/drawing/2014/main" id="{4D4BDD25-2DC0-6853-0121-B149A2360C82}"/>
              </a:ext>
            </a:extLst>
          </p:cNvPr>
          <p:cNvSpPr/>
          <p:nvPr userDrawn="1"/>
        </p:nvSpPr>
        <p:spPr>
          <a:xfrm>
            <a:off x="349931" y="4630164"/>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44" name="Rechteck: abgerundete Ecken 18">
            <a:extLst>
              <a:ext uri="{FF2B5EF4-FFF2-40B4-BE49-F238E27FC236}">
                <a16:creationId xmlns:a16="http://schemas.microsoft.com/office/drawing/2014/main" id="{9DBF3C4C-E35D-AA2B-8F88-084594F051CB}"/>
              </a:ext>
            </a:extLst>
          </p:cNvPr>
          <p:cNvSpPr/>
          <p:nvPr userDrawn="1"/>
        </p:nvSpPr>
        <p:spPr>
          <a:xfrm>
            <a:off x="2453960" y="4629997"/>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2E9E3C34-BE1B-801A-58DA-CE8BA37C25EB}"/>
              </a:ext>
            </a:extLst>
          </p:cNvPr>
          <p:cNvSpPr/>
          <p:nvPr userDrawn="1"/>
        </p:nvSpPr>
        <p:spPr>
          <a:xfrm>
            <a:off x="4542342" y="4614590"/>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46" name="Rechteck: abgerundete Ecken 57">
            <a:extLst>
              <a:ext uri="{FF2B5EF4-FFF2-40B4-BE49-F238E27FC236}">
                <a16:creationId xmlns:a16="http://schemas.microsoft.com/office/drawing/2014/main" id="{E6B697AB-A001-094F-53D9-AF253DDCD48F}"/>
              </a:ext>
            </a:extLst>
          </p:cNvPr>
          <p:cNvSpPr/>
          <p:nvPr userDrawn="1"/>
        </p:nvSpPr>
        <p:spPr>
          <a:xfrm>
            <a:off x="4906371" y="4132378"/>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47" name="Textplatzhalter 46">
            <a:extLst>
              <a:ext uri="{FF2B5EF4-FFF2-40B4-BE49-F238E27FC236}">
                <a16:creationId xmlns:a16="http://schemas.microsoft.com/office/drawing/2014/main" id="{83C09EEF-8175-7BBD-DDF3-5ABA2DC1A3BB}"/>
              </a:ext>
            </a:extLst>
          </p:cNvPr>
          <p:cNvSpPr>
            <a:spLocks noGrp="1"/>
          </p:cNvSpPr>
          <p:nvPr>
            <p:ph type="body" sz="quarter" idx="64" hasCustomPrompt="1"/>
          </p:nvPr>
        </p:nvSpPr>
        <p:spPr>
          <a:xfrm>
            <a:off x="348522" y="4647682"/>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277D9D2A-CBF3-21C2-C216-C5DFAA6AFCD4}"/>
              </a:ext>
            </a:extLst>
          </p:cNvPr>
          <p:cNvSpPr>
            <a:spLocks noGrp="1"/>
          </p:cNvSpPr>
          <p:nvPr>
            <p:ph type="body" sz="quarter" idx="65" hasCustomPrompt="1"/>
          </p:nvPr>
        </p:nvSpPr>
        <p:spPr>
          <a:xfrm>
            <a:off x="2453959" y="4652965"/>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D85505C1-FCF1-8A74-DF7D-97A525779591}"/>
              </a:ext>
            </a:extLst>
          </p:cNvPr>
          <p:cNvSpPr>
            <a:spLocks noGrp="1"/>
          </p:cNvSpPr>
          <p:nvPr>
            <p:ph type="body" sz="quarter" idx="66" hasCustomPrompt="1"/>
          </p:nvPr>
        </p:nvSpPr>
        <p:spPr>
          <a:xfrm>
            <a:off x="4562901" y="4641850"/>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CC0332DD-3606-C5A3-A409-804177D9EB21}"/>
              </a:ext>
            </a:extLst>
          </p:cNvPr>
          <p:cNvSpPr>
            <a:spLocks noGrp="1"/>
          </p:cNvSpPr>
          <p:nvPr>
            <p:ph type="body" sz="quarter" idx="67" hasCustomPrompt="1"/>
          </p:nvPr>
        </p:nvSpPr>
        <p:spPr>
          <a:xfrm>
            <a:off x="4942254" y="4155201"/>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9315E25E-EF30-A5DA-84F8-77E9CCAB5A83}"/>
              </a:ext>
            </a:extLst>
          </p:cNvPr>
          <p:cNvSpPr>
            <a:spLocks noGrp="1"/>
          </p:cNvSpPr>
          <p:nvPr>
            <p:ph type="body" sz="quarter" idx="68" hasCustomPrompt="1"/>
          </p:nvPr>
        </p:nvSpPr>
        <p:spPr>
          <a:xfrm>
            <a:off x="10752" y="5286915"/>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5F80B780-A1AD-90E0-2C74-49E747A6E81D}"/>
              </a:ext>
            </a:extLst>
          </p:cNvPr>
          <p:cNvSpPr/>
          <p:nvPr userDrawn="1"/>
        </p:nvSpPr>
        <p:spPr>
          <a:xfrm>
            <a:off x="2752513" y="5250207"/>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5F776805-5145-A954-2566-89EA39A13268}"/>
              </a:ext>
            </a:extLst>
          </p:cNvPr>
          <p:cNvSpPr>
            <a:spLocks noGrp="1"/>
          </p:cNvSpPr>
          <p:nvPr>
            <p:ph type="body" sz="quarter" idx="69" hasCustomPrompt="1"/>
          </p:nvPr>
        </p:nvSpPr>
        <p:spPr>
          <a:xfrm>
            <a:off x="2752513" y="5285737"/>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88159648-CC25-F7F5-5041-BAA22F7749A2}"/>
              </a:ext>
            </a:extLst>
          </p:cNvPr>
          <p:cNvSpPr/>
          <p:nvPr userDrawn="1"/>
        </p:nvSpPr>
        <p:spPr>
          <a:xfrm>
            <a:off x="370622" y="5255161"/>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5B719E8A-096F-A566-A488-D7C05F78DB8B}"/>
              </a:ext>
            </a:extLst>
          </p:cNvPr>
          <p:cNvSpPr>
            <a:spLocks noGrp="1"/>
          </p:cNvSpPr>
          <p:nvPr>
            <p:ph type="body" sz="quarter" idx="70" hasCustomPrompt="1"/>
          </p:nvPr>
        </p:nvSpPr>
        <p:spPr>
          <a:xfrm>
            <a:off x="370622" y="5292294"/>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EA013D79-182A-0F96-F666-FE3701ED0D2F}"/>
              </a:ext>
            </a:extLst>
          </p:cNvPr>
          <p:cNvSpPr/>
          <p:nvPr userDrawn="1"/>
        </p:nvSpPr>
        <p:spPr>
          <a:xfrm>
            <a:off x="3275065" y="5227058"/>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59" name="Textplatzhalter 46">
            <a:extLst>
              <a:ext uri="{FF2B5EF4-FFF2-40B4-BE49-F238E27FC236}">
                <a16:creationId xmlns:a16="http://schemas.microsoft.com/office/drawing/2014/main" id="{C14C708C-84F5-32CF-6ABB-8268AA5A15B6}"/>
              </a:ext>
            </a:extLst>
          </p:cNvPr>
          <p:cNvSpPr>
            <a:spLocks noGrp="1"/>
          </p:cNvSpPr>
          <p:nvPr>
            <p:ph type="body" sz="quarter" idx="71" hasCustomPrompt="1"/>
          </p:nvPr>
        </p:nvSpPr>
        <p:spPr>
          <a:xfrm>
            <a:off x="3281514" y="5266569"/>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60" name="Rechteck: abgerundete Ecken 18">
            <a:extLst>
              <a:ext uri="{FF2B5EF4-FFF2-40B4-BE49-F238E27FC236}">
                <a16:creationId xmlns:a16="http://schemas.microsoft.com/office/drawing/2014/main" id="{1EE11340-1BDA-A814-5407-E10D0E53D435}"/>
              </a:ext>
            </a:extLst>
          </p:cNvPr>
          <p:cNvSpPr/>
          <p:nvPr userDrawn="1"/>
        </p:nvSpPr>
        <p:spPr>
          <a:xfrm>
            <a:off x="370622" y="5724083"/>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39888A2C-3E7E-8F33-1CA9-ABE717CB7129}"/>
              </a:ext>
            </a:extLst>
          </p:cNvPr>
          <p:cNvSpPr/>
          <p:nvPr userDrawn="1"/>
        </p:nvSpPr>
        <p:spPr>
          <a:xfrm>
            <a:off x="2474651" y="5723916"/>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62" name="Rechteck: abgerundete Ecken 18">
            <a:extLst>
              <a:ext uri="{FF2B5EF4-FFF2-40B4-BE49-F238E27FC236}">
                <a16:creationId xmlns:a16="http://schemas.microsoft.com/office/drawing/2014/main" id="{DF562C5C-C05F-3E79-2EDC-8D5A651CEEBD}"/>
              </a:ext>
            </a:extLst>
          </p:cNvPr>
          <p:cNvSpPr/>
          <p:nvPr userDrawn="1"/>
        </p:nvSpPr>
        <p:spPr>
          <a:xfrm>
            <a:off x="4563033" y="5708509"/>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63" name="Rechteck: abgerundete Ecken 57">
            <a:extLst>
              <a:ext uri="{FF2B5EF4-FFF2-40B4-BE49-F238E27FC236}">
                <a16:creationId xmlns:a16="http://schemas.microsoft.com/office/drawing/2014/main" id="{8332F7A8-8D75-3225-3CD5-D8A9DA7C6F07}"/>
              </a:ext>
            </a:extLst>
          </p:cNvPr>
          <p:cNvSpPr/>
          <p:nvPr userDrawn="1"/>
        </p:nvSpPr>
        <p:spPr>
          <a:xfrm>
            <a:off x="4927062" y="522629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64" name="Textplatzhalter 46">
            <a:extLst>
              <a:ext uri="{FF2B5EF4-FFF2-40B4-BE49-F238E27FC236}">
                <a16:creationId xmlns:a16="http://schemas.microsoft.com/office/drawing/2014/main" id="{7F0E4B65-F5FD-FA2E-4A11-F3BF23AFFF87}"/>
              </a:ext>
            </a:extLst>
          </p:cNvPr>
          <p:cNvSpPr>
            <a:spLocks noGrp="1"/>
          </p:cNvSpPr>
          <p:nvPr>
            <p:ph type="body" sz="quarter" idx="72" hasCustomPrompt="1"/>
          </p:nvPr>
        </p:nvSpPr>
        <p:spPr>
          <a:xfrm>
            <a:off x="369213" y="5741601"/>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5" name="Textplatzhalter 46">
            <a:extLst>
              <a:ext uri="{FF2B5EF4-FFF2-40B4-BE49-F238E27FC236}">
                <a16:creationId xmlns:a16="http://schemas.microsoft.com/office/drawing/2014/main" id="{892BE5C7-5E63-ECC7-430A-02FBC9588245}"/>
              </a:ext>
            </a:extLst>
          </p:cNvPr>
          <p:cNvSpPr>
            <a:spLocks noGrp="1"/>
          </p:cNvSpPr>
          <p:nvPr>
            <p:ph type="body" sz="quarter" idx="73" hasCustomPrompt="1"/>
          </p:nvPr>
        </p:nvSpPr>
        <p:spPr>
          <a:xfrm>
            <a:off x="2474650" y="5746884"/>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6" name="Textplatzhalter 46">
            <a:extLst>
              <a:ext uri="{FF2B5EF4-FFF2-40B4-BE49-F238E27FC236}">
                <a16:creationId xmlns:a16="http://schemas.microsoft.com/office/drawing/2014/main" id="{C9788F05-1CA6-767F-E531-C232E77994C5}"/>
              </a:ext>
            </a:extLst>
          </p:cNvPr>
          <p:cNvSpPr>
            <a:spLocks noGrp="1"/>
          </p:cNvSpPr>
          <p:nvPr>
            <p:ph type="body" sz="quarter" idx="74" hasCustomPrompt="1"/>
          </p:nvPr>
        </p:nvSpPr>
        <p:spPr>
          <a:xfrm>
            <a:off x="4583592" y="5735769"/>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7" name="Textplatzhalter 46">
            <a:extLst>
              <a:ext uri="{FF2B5EF4-FFF2-40B4-BE49-F238E27FC236}">
                <a16:creationId xmlns:a16="http://schemas.microsoft.com/office/drawing/2014/main" id="{EE826BEC-9E4E-1B48-B64F-4A7707134114}"/>
              </a:ext>
            </a:extLst>
          </p:cNvPr>
          <p:cNvSpPr>
            <a:spLocks noGrp="1"/>
          </p:cNvSpPr>
          <p:nvPr>
            <p:ph type="body" sz="quarter" idx="75" hasCustomPrompt="1"/>
          </p:nvPr>
        </p:nvSpPr>
        <p:spPr>
          <a:xfrm>
            <a:off x="4962945" y="5249120"/>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8" name="Textplatzhalter 46">
            <a:extLst>
              <a:ext uri="{FF2B5EF4-FFF2-40B4-BE49-F238E27FC236}">
                <a16:creationId xmlns:a16="http://schemas.microsoft.com/office/drawing/2014/main" id="{2AAB18D1-ACC2-0C3F-206C-4DA3C01E9063}"/>
              </a:ext>
            </a:extLst>
          </p:cNvPr>
          <p:cNvSpPr>
            <a:spLocks noGrp="1"/>
          </p:cNvSpPr>
          <p:nvPr>
            <p:ph type="body" sz="quarter" idx="76" hasCustomPrompt="1"/>
          </p:nvPr>
        </p:nvSpPr>
        <p:spPr>
          <a:xfrm>
            <a:off x="10752" y="6363507"/>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9" name="Rechteck: abgerundete Ecken 40">
            <a:extLst>
              <a:ext uri="{FF2B5EF4-FFF2-40B4-BE49-F238E27FC236}">
                <a16:creationId xmlns:a16="http://schemas.microsoft.com/office/drawing/2014/main" id="{F07D17CF-A760-77CA-92BA-2ACADB716055}"/>
              </a:ext>
            </a:extLst>
          </p:cNvPr>
          <p:cNvSpPr/>
          <p:nvPr userDrawn="1"/>
        </p:nvSpPr>
        <p:spPr>
          <a:xfrm>
            <a:off x="2752513" y="6326799"/>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0" name="Textplatzhalter 46">
            <a:extLst>
              <a:ext uri="{FF2B5EF4-FFF2-40B4-BE49-F238E27FC236}">
                <a16:creationId xmlns:a16="http://schemas.microsoft.com/office/drawing/2014/main" id="{5793CC3A-B927-83FD-D1F3-911B16971972}"/>
              </a:ext>
            </a:extLst>
          </p:cNvPr>
          <p:cNvSpPr>
            <a:spLocks noGrp="1"/>
          </p:cNvSpPr>
          <p:nvPr>
            <p:ph type="body" sz="quarter" idx="77" hasCustomPrompt="1"/>
          </p:nvPr>
        </p:nvSpPr>
        <p:spPr>
          <a:xfrm>
            <a:off x="2752513" y="6362329"/>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1" name="Rechteck: abgerundete Ecken 86">
            <a:extLst>
              <a:ext uri="{FF2B5EF4-FFF2-40B4-BE49-F238E27FC236}">
                <a16:creationId xmlns:a16="http://schemas.microsoft.com/office/drawing/2014/main" id="{0C94ABC7-1F5F-AB52-D835-86356AFF8CCA}"/>
              </a:ext>
            </a:extLst>
          </p:cNvPr>
          <p:cNvSpPr/>
          <p:nvPr userDrawn="1"/>
        </p:nvSpPr>
        <p:spPr>
          <a:xfrm>
            <a:off x="370622" y="633175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2" name="Textplatzhalter 46">
            <a:extLst>
              <a:ext uri="{FF2B5EF4-FFF2-40B4-BE49-F238E27FC236}">
                <a16:creationId xmlns:a16="http://schemas.microsoft.com/office/drawing/2014/main" id="{6F6DEB16-7A1F-4DF4-037F-D0EC531EF52E}"/>
              </a:ext>
            </a:extLst>
          </p:cNvPr>
          <p:cNvSpPr>
            <a:spLocks noGrp="1"/>
          </p:cNvSpPr>
          <p:nvPr>
            <p:ph type="body" sz="quarter" idx="78" hasCustomPrompt="1"/>
          </p:nvPr>
        </p:nvSpPr>
        <p:spPr>
          <a:xfrm>
            <a:off x="370622" y="6368886"/>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3" name="Rechteck: abgerundete Ecken 57">
            <a:extLst>
              <a:ext uri="{FF2B5EF4-FFF2-40B4-BE49-F238E27FC236}">
                <a16:creationId xmlns:a16="http://schemas.microsoft.com/office/drawing/2014/main" id="{1DE3BCE6-4C8C-E370-E76A-064BAB98CEA3}"/>
              </a:ext>
            </a:extLst>
          </p:cNvPr>
          <p:cNvSpPr/>
          <p:nvPr userDrawn="1"/>
        </p:nvSpPr>
        <p:spPr>
          <a:xfrm>
            <a:off x="3275065" y="630365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5" name="Textplatzhalter 46">
            <a:extLst>
              <a:ext uri="{FF2B5EF4-FFF2-40B4-BE49-F238E27FC236}">
                <a16:creationId xmlns:a16="http://schemas.microsoft.com/office/drawing/2014/main" id="{D04BB481-8947-DF36-5C4E-01E40B763D2D}"/>
              </a:ext>
            </a:extLst>
          </p:cNvPr>
          <p:cNvSpPr>
            <a:spLocks noGrp="1"/>
          </p:cNvSpPr>
          <p:nvPr>
            <p:ph type="body" sz="quarter" idx="79" hasCustomPrompt="1"/>
          </p:nvPr>
        </p:nvSpPr>
        <p:spPr>
          <a:xfrm>
            <a:off x="3281514" y="6343161"/>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6" name="Rechteck: abgerundete Ecken 18">
            <a:extLst>
              <a:ext uri="{FF2B5EF4-FFF2-40B4-BE49-F238E27FC236}">
                <a16:creationId xmlns:a16="http://schemas.microsoft.com/office/drawing/2014/main" id="{7693493D-8CA6-3202-5D02-00B754E7A7F7}"/>
              </a:ext>
            </a:extLst>
          </p:cNvPr>
          <p:cNvSpPr/>
          <p:nvPr userDrawn="1"/>
        </p:nvSpPr>
        <p:spPr>
          <a:xfrm>
            <a:off x="370622" y="6800675"/>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77" name="Rechteck: abgerundete Ecken 18">
            <a:extLst>
              <a:ext uri="{FF2B5EF4-FFF2-40B4-BE49-F238E27FC236}">
                <a16:creationId xmlns:a16="http://schemas.microsoft.com/office/drawing/2014/main" id="{E02DF022-E88A-23E7-13B7-207211DE60C5}"/>
              </a:ext>
            </a:extLst>
          </p:cNvPr>
          <p:cNvSpPr/>
          <p:nvPr userDrawn="1"/>
        </p:nvSpPr>
        <p:spPr>
          <a:xfrm>
            <a:off x="2474651" y="6800508"/>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78" name="Rechteck: abgerundete Ecken 18">
            <a:extLst>
              <a:ext uri="{FF2B5EF4-FFF2-40B4-BE49-F238E27FC236}">
                <a16:creationId xmlns:a16="http://schemas.microsoft.com/office/drawing/2014/main" id="{669ED650-3416-EF96-7CA9-4040E632F3D3}"/>
              </a:ext>
            </a:extLst>
          </p:cNvPr>
          <p:cNvSpPr/>
          <p:nvPr userDrawn="1"/>
        </p:nvSpPr>
        <p:spPr>
          <a:xfrm>
            <a:off x="4563033" y="6785101"/>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79" name="Rechteck: abgerundete Ecken 57">
            <a:extLst>
              <a:ext uri="{FF2B5EF4-FFF2-40B4-BE49-F238E27FC236}">
                <a16:creationId xmlns:a16="http://schemas.microsoft.com/office/drawing/2014/main" id="{BCEB4708-7ECB-36D7-F262-96C341D90705}"/>
              </a:ext>
            </a:extLst>
          </p:cNvPr>
          <p:cNvSpPr/>
          <p:nvPr userDrawn="1"/>
        </p:nvSpPr>
        <p:spPr>
          <a:xfrm>
            <a:off x="4927062" y="6302889"/>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0" name="Textplatzhalter 46">
            <a:extLst>
              <a:ext uri="{FF2B5EF4-FFF2-40B4-BE49-F238E27FC236}">
                <a16:creationId xmlns:a16="http://schemas.microsoft.com/office/drawing/2014/main" id="{A85220FC-77C6-8439-0EC2-A4D3E0D36F87}"/>
              </a:ext>
            </a:extLst>
          </p:cNvPr>
          <p:cNvSpPr>
            <a:spLocks noGrp="1"/>
          </p:cNvSpPr>
          <p:nvPr>
            <p:ph type="body" sz="quarter" idx="80" hasCustomPrompt="1"/>
          </p:nvPr>
        </p:nvSpPr>
        <p:spPr>
          <a:xfrm>
            <a:off x="369213" y="6818193"/>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81" name="Textplatzhalter 46">
            <a:extLst>
              <a:ext uri="{FF2B5EF4-FFF2-40B4-BE49-F238E27FC236}">
                <a16:creationId xmlns:a16="http://schemas.microsoft.com/office/drawing/2014/main" id="{AF3BEEE9-1324-C183-F81D-E1FFCB78CE10}"/>
              </a:ext>
            </a:extLst>
          </p:cNvPr>
          <p:cNvSpPr>
            <a:spLocks noGrp="1"/>
          </p:cNvSpPr>
          <p:nvPr>
            <p:ph type="body" sz="quarter" idx="81" hasCustomPrompt="1"/>
          </p:nvPr>
        </p:nvSpPr>
        <p:spPr>
          <a:xfrm>
            <a:off x="2474650" y="6823476"/>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2" name="Textplatzhalter 46">
            <a:extLst>
              <a:ext uri="{FF2B5EF4-FFF2-40B4-BE49-F238E27FC236}">
                <a16:creationId xmlns:a16="http://schemas.microsoft.com/office/drawing/2014/main" id="{E3F939C7-3A91-25EE-22E0-0D9E70691536}"/>
              </a:ext>
            </a:extLst>
          </p:cNvPr>
          <p:cNvSpPr>
            <a:spLocks noGrp="1"/>
          </p:cNvSpPr>
          <p:nvPr>
            <p:ph type="body" sz="quarter" idx="82" hasCustomPrompt="1"/>
          </p:nvPr>
        </p:nvSpPr>
        <p:spPr>
          <a:xfrm>
            <a:off x="4583592" y="6812361"/>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3" name="Textplatzhalter 46">
            <a:extLst>
              <a:ext uri="{FF2B5EF4-FFF2-40B4-BE49-F238E27FC236}">
                <a16:creationId xmlns:a16="http://schemas.microsoft.com/office/drawing/2014/main" id="{48EAEC45-141A-310E-E949-E599FE1139C3}"/>
              </a:ext>
            </a:extLst>
          </p:cNvPr>
          <p:cNvSpPr>
            <a:spLocks noGrp="1"/>
          </p:cNvSpPr>
          <p:nvPr>
            <p:ph type="body" sz="quarter" idx="83" hasCustomPrompt="1"/>
          </p:nvPr>
        </p:nvSpPr>
        <p:spPr>
          <a:xfrm>
            <a:off x="4962945" y="6325712"/>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4" name="Textplatzhalter 46">
            <a:extLst>
              <a:ext uri="{FF2B5EF4-FFF2-40B4-BE49-F238E27FC236}">
                <a16:creationId xmlns:a16="http://schemas.microsoft.com/office/drawing/2014/main" id="{684EB1E3-C1B0-84C5-141C-43521B212306}"/>
              </a:ext>
            </a:extLst>
          </p:cNvPr>
          <p:cNvSpPr>
            <a:spLocks noGrp="1"/>
          </p:cNvSpPr>
          <p:nvPr>
            <p:ph type="body" sz="quarter" idx="84" hasCustomPrompt="1"/>
          </p:nvPr>
        </p:nvSpPr>
        <p:spPr>
          <a:xfrm>
            <a:off x="-11602" y="7482763"/>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5" name="Rechteck: abgerundete Ecken 40">
            <a:extLst>
              <a:ext uri="{FF2B5EF4-FFF2-40B4-BE49-F238E27FC236}">
                <a16:creationId xmlns:a16="http://schemas.microsoft.com/office/drawing/2014/main" id="{BA012342-A81E-8EC4-35E4-45B3500466D4}"/>
              </a:ext>
            </a:extLst>
          </p:cNvPr>
          <p:cNvSpPr/>
          <p:nvPr userDrawn="1"/>
        </p:nvSpPr>
        <p:spPr>
          <a:xfrm>
            <a:off x="2730159" y="7446055"/>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54403E05-1758-3D09-A757-9205BA2CF021}"/>
              </a:ext>
            </a:extLst>
          </p:cNvPr>
          <p:cNvSpPr>
            <a:spLocks noGrp="1"/>
          </p:cNvSpPr>
          <p:nvPr>
            <p:ph type="body" sz="quarter" idx="85" hasCustomPrompt="1"/>
          </p:nvPr>
        </p:nvSpPr>
        <p:spPr>
          <a:xfrm>
            <a:off x="2730159" y="7481585"/>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9" name="Rechteck: abgerundete Ecken 86">
            <a:extLst>
              <a:ext uri="{FF2B5EF4-FFF2-40B4-BE49-F238E27FC236}">
                <a16:creationId xmlns:a16="http://schemas.microsoft.com/office/drawing/2014/main" id="{E472C2FC-F59F-C1D5-F3B7-38AC093BBFAF}"/>
              </a:ext>
            </a:extLst>
          </p:cNvPr>
          <p:cNvSpPr/>
          <p:nvPr userDrawn="1"/>
        </p:nvSpPr>
        <p:spPr>
          <a:xfrm>
            <a:off x="348268" y="7451009"/>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0" name="Textplatzhalter 46">
            <a:extLst>
              <a:ext uri="{FF2B5EF4-FFF2-40B4-BE49-F238E27FC236}">
                <a16:creationId xmlns:a16="http://schemas.microsoft.com/office/drawing/2014/main" id="{107DEF84-E758-1F9B-AB8B-1B3BFA0DDD00}"/>
              </a:ext>
            </a:extLst>
          </p:cNvPr>
          <p:cNvSpPr>
            <a:spLocks noGrp="1"/>
          </p:cNvSpPr>
          <p:nvPr>
            <p:ph type="body" sz="quarter" idx="86" hasCustomPrompt="1"/>
          </p:nvPr>
        </p:nvSpPr>
        <p:spPr>
          <a:xfrm>
            <a:off x="348268" y="7488142"/>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91" name="Rechteck: abgerundete Ecken 57">
            <a:extLst>
              <a:ext uri="{FF2B5EF4-FFF2-40B4-BE49-F238E27FC236}">
                <a16:creationId xmlns:a16="http://schemas.microsoft.com/office/drawing/2014/main" id="{D2580921-3627-2D31-36A8-0A87128FB703}"/>
              </a:ext>
            </a:extLst>
          </p:cNvPr>
          <p:cNvSpPr/>
          <p:nvPr userDrawn="1"/>
        </p:nvSpPr>
        <p:spPr>
          <a:xfrm>
            <a:off x="3252711" y="74229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2" name="Textplatzhalter 46">
            <a:extLst>
              <a:ext uri="{FF2B5EF4-FFF2-40B4-BE49-F238E27FC236}">
                <a16:creationId xmlns:a16="http://schemas.microsoft.com/office/drawing/2014/main" id="{EE2010B2-041A-2D37-AD66-3D72CFD5B508}"/>
              </a:ext>
            </a:extLst>
          </p:cNvPr>
          <p:cNvSpPr>
            <a:spLocks noGrp="1"/>
          </p:cNvSpPr>
          <p:nvPr>
            <p:ph type="body" sz="quarter" idx="87" hasCustomPrompt="1"/>
          </p:nvPr>
        </p:nvSpPr>
        <p:spPr>
          <a:xfrm>
            <a:off x="3259160" y="7462417"/>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94" name="Rechteck: abgerundete Ecken 18">
            <a:extLst>
              <a:ext uri="{FF2B5EF4-FFF2-40B4-BE49-F238E27FC236}">
                <a16:creationId xmlns:a16="http://schemas.microsoft.com/office/drawing/2014/main" id="{C819F6BC-BB14-0871-43D3-F55291037D5A}"/>
              </a:ext>
            </a:extLst>
          </p:cNvPr>
          <p:cNvSpPr/>
          <p:nvPr userDrawn="1"/>
        </p:nvSpPr>
        <p:spPr>
          <a:xfrm>
            <a:off x="348268" y="7919931"/>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95" name="Rechteck: abgerundete Ecken 18">
            <a:extLst>
              <a:ext uri="{FF2B5EF4-FFF2-40B4-BE49-F238E27FC236}">
                <a16:creationId xmlns:a16="http://schemas.microsoft.com/office/drawing/2014/main" id="{F841AE3E-F500-DBEC-4866-1149EF0C969E}"/>
              </a:ext>
            </a:extLst>
          </p:cNvPr>
          <p:cNvSpPr/>
          <p:nvPr userDrawn="1"/>
        </p:nvSpPr>
        <p:spPr>
          <a:xfrm>
            <a:off x="2452297" y="7919764"/>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96" name="Rechteck: abgerundete Ecken 18">
            <a:extLst>
              <a:ext uri="{FF2B5EF4-FFF2-40B4-BE49-F238E27FC236}">
                <a16:creationId xmlns:a16="http://schemas.microsoft.com/office/drawing/2014/main" id="{E685C0A5-2497-C60F-2B2D-55C217DA9C95}"/>
              </a:ext>
            </a:extLst>
          </p:cNvPr>
          <p:cNvSpPr/>
          <p:nvPr userDrawn="1"/>
        </p:nvSpPr>
        <p:spPr>
          <a:xfrm>
            <a:off x="4540679" y="7904357"/>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98" name="Rechteck: abgerundete Ecken 57">
            <a:extLst>
              <a:ext uri="{FF2B5EF4-FFF2-40B4-BE49-F238E27FC236}">
                <a16:creationId xmlns:a16="http://schemas.microsoft.com/office/drawing/2014/main" id="{B83F88B9-3B65-787C-BF26-F551FD35898D}"/>
              </a:ext>
            </a:extLst>
          </p:cNvPr>
          <p:cNvSpPr/>
          <p:nvPr userDrawn="1"/>
        </p:nvSpPr>
        <p:spPr>
          <a:xfrm>
            <a:off x="4904708" y="74221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9" name="Textplatzhalter 46">
            <a:extLst>
              <a:ext uri="{FF2B5EF4-FFF2-40B4-BE49-F238E27FC236}">
                <a16:creationId xmlns:a16="http://schemas.microsoft.com/office/drawing/2014/main" id="{7F17452C-DBD9-A4C2-A33A-8A8975F63F86}"/>
              </a:ext>
            </a:extLst>
          </p:cNvPr>
          <p:cNvSpPr>
            <a:spLocks noGrp="1"/>
          </p:cNvSpPr>
          <p:nvPr>
            <p:ph type="body" sz="quarter" idx="88" hasCustomPrompt="1"/>
          </p:nvPr>
        </p:nvSpPr>
        <p:spPr>
          <a:xfrm>
            <a:off x="346859" y="7937449"/>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152" name="Textplatzhalter 46">
            <a:extLst>
              <a:ext uri="{FF2B5EF4-FFF2-40B4-BE49-F238E27FC236}">
                <a16:creationId xmlns:a16="http://schemas.microsoft.com/office/drawing/2014/main" id="{4B89F053-BE8E-8C80-3554-7EB938F58610}"/>
              </a:ext>
            </a:extLst>
          </p:cNvPr>
          <p:cNvSpPr>
            <a:spLocks noGrp="1"/>
          </p:cNvSpPr>
          <p:nvPr>
            <p:ph type="body" sz="quarter" idx="89" hasCustomPrompt="1"/>
          </p:nvPr>
        </p:nvSpPr>
        <p:spPr>
          <a:xfrm>
            <a:off x="2452296" y="7942732"/>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167" name="Textplatzhalter 46">
            <a:extLst>
              <a:ext uri="{FF2B5EF4-FFF2-40B4-BE49-F238E27FC236}">
                <a16:creationId xmlns:a16="http://schemas.microsoft.com/office/drawing/2014/main" id="{3DA3F8DD-00D4-BC7E-4449-A35601B2F608}"/>
              </a:ext>
            </a:extLst>
          </p:cNvPr>
          <p:cNvSpPr>
            <a:spLocks noGrp="1"/>
          </p:cNvSpPr>
          <p:nvPr>
            <p:ph type="body" sz="quarter" idx="90" hasCustomPrompt="1"/>
          </p:nvPr>
        </p:nvSpPr>
        <p:spPr>
          <a:xfrm>
            <a:off x="4561238" y="7931617"/>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187" name="Textplatzhalter 46">
            <a:extLst>
              <a:ext uri="{FF2B5EF4-FFF2-40B4-BE49-F238E27FC236}">
                <a16:creationId xmlns:a16="http://schemas.microsoft.com/office/drawing/2014/main" id="{07EFF80D-E45C-EF0C-2813-0A2E84EE8357}"/>
              </a:ext>
            </a:extLst>
          </p:cNvPr>
          <p:cNvSpPr>
            <a:spLocks noGrp="1"/>
          </p:cNvSpPr>
          <p:nvPr>
            <p:ph type="body" sz="quarter" idx="91" hasCustomPrompt="1"/>
          </p:nvPr>
        </p:nvSpPr>
        <p:spPr>
          <a:xfrm>
            <a:off x="4940591" y="7444968"/>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cxnSp>
        <p:nvCxnSpPr>
          <p:cNvPr id="101" name="Gerade Verbindung 5">
            <a:extLst>
              <a:ext uri="{FF2B5EF4-FFF2-40B4-BE49-F238E27FC236}">
                <a16:creationId xmlns:a16="http://schemas.microsoft.com/office/drawing/2014/main" id="{40899299-FD8B-3DB8-F911-F59F7F2DE3FD}"/>
              </a:ext>
            </a:extLst>
          </p:cNvPr>
          <p:cNvCxnSpPr>
            <a:cxnSpLocks/>
          </p:cNvCxnSpPr>
          <p:nvPr userDrawn="1"/>
        </p:nvCxnSpPr>
        <p:spPr>
          <a:xfrm>
            <a:off x="2121178" y="661834"/>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pic>
        <p:nvPicPr>
          <p:cNvPr id="2" name="Grafik 1" descr="Ein Bild, das Kuppel, grün, Zubehör, Laser enthält.&#10;&#10;Automatisch generierte Beschreibung">
            <a:extLst>
              <a:ext uri="{FF2B5EF4-FFF2-40B4-BE49-F238E27FC236}">
                <a16:creationId xmlns:a16="http://schemas.microsoft.com/office/drawing/2014/main" id="{5B8783DD-5FBA-AC61-0B0A-FD92326153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en-AU" noProof="0" dirty="0"/>
              <a:t>Add text</a:t>
            </a:r>
          </a:p>
        </p:txBody>
      </p:sp>
      <p:sp>
        <p:nvSpPr>
          <p:cNvPr id="11" name="Rechteck 10">
            <a:extLst>
              <a:ext uri="{FF2B5EF4-FFF2-40B4-BE49-F238E27FC236}">
                <a16:creationId xmlns:a16="http://schemas.microsoft.com/office/drawing/2014/main" id="{B95D6C0A-C732-E9AC-6804-8391D18EB4DB}"/>
              </a:ext>
            </a:extLst>
          </p:cNvPr>
          <p:cNvSpPr/>
          <p:nvPr userDrawn="1"/>
        </p:nvSpPr>
        <p:spPr>
          <a:xfrm>
            <a:off x="1934817" y="312017"/>
            <a:ext cx="4409223" cy="1012741"/>
          </a:xfrm>
          <a:prstGeom prst="rect">
            <a:avLst/>
          </a:prstGeom>
          <a:solidFill>
            <a:schemeClr val="bg1">
              <a:alpha val="4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E7924FD-219F-16E4-415D-ADF0AD6C969D}"/>
              </a:ext>
            </a:extLst>
          </p:cNvPr>
          <p:cNvSpPr/>
          <p:nvPr userDrawn="1"/>
        </p:nvSpPr>
        <p:spPr>
          <a:xfrm>
            <a:off x="1917263" y="261494"/>
            <a:ext cx="4678018" cy="1539597"/>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2017"/>
            <a:ext cx="4406400" cy="2062103"/>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3168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1" i="0" spc="800" dirty="0">
                <a:solidFill>
                  <a:srgbClr val="404040"/>
                </a:solidFill>
                <a:latin typeface="Segoe UI Semibold" panose="020B0502040204020203" pitchFamily="34" charset="0"/>
                <a:cs typeface="Segoe UI Semibold" panose="020B0502040204020203" pitchFamily="34" charset="0"/>
              </a:rPr>
              <a:t>#YOUR APPROACH</a:t>
            </a:r>
            <a:endParaRPr lang="de-DE" sz="4267" b="1" i="0" spc="800" dirty="0">
              <a:solidFill>
                <a:srgbClr val="404040"/>
              </a:solidFill>
              <a:effectLst/>
              <a:latin typeface="Segoe UI Semibold" panose="020B0502040204020203" pitchFamily="34" charset="0"/>
              <a:cs typeface="Segoe UI Semibold" panose="020B0502040204020203" pitchFamily="34" charset="0"/>
            </a:endParaRPr>
          </a:p>
        </p:txBody>
      </p: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23618" y="6572076"/>
            <a:ext cx="5363733" cy="731280"/>
          </a:xfrm>
        </p:spPr>
        <p:txBody>
          <a:bodyPr>
            <a:normAutofit/>
          </a:bodyPr>
          <a:lstStyle>
            <a:lvl1pPr marL="0" indent="0">
              <a:buNone/>
              <a:defRPr sz="2667" b="0" i="0">
                <a:solidFill>
                  <a:srgbClr val="26A3B9"/>
                </a:solidFill>
                <a:latin typeface="Segoe UI" panose="020B0502040204020203" pitchFamily="34" charset="0"/>
                <a:cs typeface="Segoe UI" panose="020B0502040204020203" pitchFamily="34" charset="0"/>
              </a:defRPr>
            </a:lvl1pPr>
          </a:lstStyle>
          <a:p>
            <a:pPr lvl="0"/>
            <a:r>
              <a:rPr lang="en-AU" noProof="0" dirty="0"/>
              <a:t>Please add the title of your approach here.</a:t>
            </a:r>
          </a:p>
        </p:txBody>
      </p:sp>
      <p:pic>
        <p:nvPicPr>
          <p:cNvPr id="10" name="Grafik 9" descr="Ein Bild, das Laser, Kuppel enthält.&#10;&#10;Automatisch generierte Beschreibung">
            <a:extLst>
              <a:ext uri="{FF2B5EF4-FFF2-40B4-BE49-F238E27FC236}">
                <a16:creationId xmlns:a16="http://schemas.microsoft.com/office/drawing/2014/main" id="{16EFAD33-24BE-4896-22EC-4D02145261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7" name="Rechteck 6">
            <a:extLst>
              <a:ext uri="{FF2B5EF4-FFF2-40B4-BE49-F238E27FC236}">
                <a16:creationId xmlns:a16="http://schemas.microsoft.com/office/drawing/2014/main" id="{D323ADA9-D18D-10A7-2C4E-2FFA04717C27}"/>
              </a:ext>
            </a:extLst>
          </p:cNvPr>
          <p:cNvSpPr/>
          <p:nvPr userDrawn="1"/>
        </p:nvSpPr>
        <p:spPr>
          <a:xfrm>
            <a:off x="0" y="-13786"/>
            <a:ext cx="6858000" cy="2515686"/>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45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7267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Segoe UI" panose="020B0502040204020203" pitchFamily="34" charset="0"/>
                <a:ea typeface="+mn-ea"/>
                <a:cs typeface="Segoe UI" panose="020B0502040204020203" pitchFamily="34" charset="0"/>
              </a:rPr>
              <a:t>AI &amp; Data Science program</a:t>
            </a:r>
            <a:br>
              <a:rPr lang="de-DE" sz="1000" b="0" i="0" dirty="0">
                <a:latin typeface="Segoe UI" panose="020B0502040204020203" pitchFamily="34" charset="0"/>
                <a:cs typeface="Segoe UI" panose="020B0502040204020203" pitchFamily="34" charset="0"/>
              </a:rPr>
            </a:br>
            <a:r>
              <a:rPr lang="de-DE" sz="1000" b="0" i="0" dirty="0">
                <a:latin typeface="Segoe UI" panose="020B0502040204020203" pitchFamily="34" charset="0"/>
                <a:cs typeface="Segoe UI" panose="020B0502040204020203" pitchFamily="34" charset="0"/>
              </a:rPr>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70" r:id="rId3"/>
    <p:sldLayoutId id="2147483744" r:id="rId4"/>
    <p:sldLayoutId id="2147483771" r:id="rId5"/>
    <p:sldLayoutId id="2147483746" r:id="rId6"/>
    <p:sldLayoutId id="2147483747" r:id="rId7"/>
    <p:sldLayoutId id="2147483759" r:id="rId8"/>
    <p:sldLayoutId id="2147483756"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1CC8A-2423-BD71-2EC3-CB45F6AE94A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373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98A9DB-DED9-46CC-E95E-BDEDB0BBABB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1400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FAF86-413D-7933-F197-BD1FB66F54C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5766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AF8C8B-B9BF-56AF-D116-762C79D65E0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1040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9F4EFB-4906-9174-54FC-22D9E965936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0141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DE89E1-F94C-8276-5A49-7295D238571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68906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AB28E-6C98-BA08-B437-922D89B65FB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1505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B2DBD-F4C0-3211-EA82-67651365D73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5104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7EC35-647D-2188-1812-9B19C3621DB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5681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3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0126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84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0656E4-49F9-22F6-BCC5-CA526F0F71F2}"/>
              </a:ext>
            </a:extLst>
          </p:cNvPr>
          <p:cNvSpPr>
            <a:spLocks noGrp="1"/>
          </p:cNvSpPr>
          <p:nvPr>
            <p:ph type="body" sz="quarter" idx="11"/>
          </p:nvPr>
        </p:nvSpPr>
        <p:spPr>
          <a:xfrm>
            <a:off x="225176" y="5995303"/>
            <a:ext cx="5363733" cy="731280"/>
          </a:xfrm>
        </p:spPr>
        <p:txBody>
          <a:bodyPr/>
          <a:lstStyle/>
          <a:p>
            <a:endParaRPr lang="de-DE"/>
          </a:p>
        </p:txBody>
      </p:sp>
    </p:spTree>
    <p:extLst>
      <p:ext uri="{BB962C8B-B14F-4D97-AF65-F5344CB8AC3E}">
        <p14:creationId xmlns:p14="http://schemas.microsoft.com/office/powerpoint/2010/main" val="368965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0E06A-2172-4B7F-73BF-78441A7D809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D8652A3-048C-10B6-CD14-C45E96A2C835}"/>
              </a:ext>
            </a:extLst>
          </p:cNvPr>
          <p:cNvSpPr>
            <a:spLocks noGrp="1"/>
          </p:cNvSpPr>
          <p:nvPr>
            <p:ph type="body" sz="quarter" idx="25"/>
          </p:nvPr>
        </p:nvSpPr>
        <p:spPr/>
        <p:txBody>
          <a:bodyPr/>
          <a:lstStyle/>
          <a:p>
            <a:endParaRPr lang="en-US"/>
          </a:p>
        </p:txBody>
      </p:sp>
      <p:sp>
        <p:nvSpPr>
          <p:cNvPr id="4" name="Text Placeholder 3">
            <a:extLst>
              <a:ext uri="{FF2B5EF4-FFF2-40B4-BE49-F238E27FC236}">
                <a16:creationId xmlns:a16="http://schemas.microsoft.com/office/drawing/2014/main" id="{689EB726-B2B4-6224-408C-646508791696}"/>
              </a:ext>
            </a:extLst>
          </p:cNvPr>
          <p:cNvSpPr>
            <a:spLocks noGrp="1"/>
          </p:cNvSpPr>
          <p:nvPr>
            <p:ph type="body" sz="quarter" idx="32"/>
          </p:nvPr>
        </p:nvSpPr>
        <p:spPr/>
        <p:txBody>
          <a:bodyPr/>
          <a:lstStyle/>
          <a:p>
            <a:endParaRPr lang="en-US"/>
          </a:p>
        </p:txBody>
      </p:sp>
      <p:sp>
        <p:nvSpPr>
          <p:cNvPr id="5" name="Text Placeholder 4">
            <a:extLst>
              <a:ext uri="{FF2B5EF4-FFF2-40B4-BE49-F238E27FC236}">
                <a16:creationId xmlns:a16="http://schemas.microsoft.com/office/drawing/2014/main" id="{9092E983-702F-0072-B2BA-B0725E716512}"/>
              </a:ext>
            </a:extLst>
          </p:cNvPr>
          <p:cNvSpPr>
            <a:spLocks noGrp="1"/>
          </p:cNvSpPr>
          <p:nvPr>
            <p:ph type="body" sz="quarter" idx="39"/>
          </p:nvPr>
        </p:nvSpPr>
        <p:spPr/>
        <p:txBody>
          <a:bodyPr/>
          <a:lstStyle/>
          <a:p>
            <a:endParaRPr lang="en-US"/>
          </a:p>
        </p:txBody>
      </p:sp>
      <p:sp>
        <p:nvSpPr>
          <p:cNvPr id="6" name="Text Placeholder 5">
            <a:extLst>
              <a:ext uri="{FF2B5EF4-FFF2-40B4-BE49-F238E27FC236}">
                <a16:creationId xmlns:a16="http://schemas.microsoft.com/office/drawing/2014/main" id="{F6C7BFCA-369E-92B7-C8D2-E6BA7B2A420A}"/>
              </a:ext>
            </a:extLst>
          </p:cNvPr>
          <p:cNvSpPr>
            <a:spLocks noGrp="1"/>
          </p:cNvSpPr>
          <p:nvPr>
            <p:ph type="body" sz="quarter" idx="40"/>
          </p:nvPr>
        </p:nvSpPr>
        <p:spPr/>
        <p:txBody>
          <a:bodyPr/>
          <a:lstStyle/>
          <a:p>
            <a:endParaRPr lang="en-US"/>
          </a:p>
        </p:txBody>
      </p:sp>
      <p:sp>
        <p:nvSpPr>
          <p:cNvPr id="7" name="Text Placeholder 6">
            <a:extLst>
              <a:ext uri="{FF2B5EF4-FFF2-40B4-BE49-F238E27FC236}">
                <a16:creationId xmlns:a16="http://schemas.microsoft.com/office/drawing/2014/main" id="{60A69CB8-42E3-DF22-1010-36B94BD20035}"/>
              </a:ext>
            </a:extLst>
          </p:cNvPr>
          <p:cNvSpPr>
            <a:spLocks noGrp="1"/>
          </p:cNvSpPr>
          <p:nvPr>
            <p:ph type="body" sz="quarter" idx="41"/>
          </p:nvPr>
        </p:nvSpPr>
        <p:spPr/>
        <p:txBody>
          <a:bodyPr/>
          <a:lstStyle/>
          <a:p>
            <a:endParaRPr lang="en-US"/>
          </a:p>
        </p:txBody>
      </p:sp>
      <p:sp>
        <p:nvSpPr>
          <p:cNvPr id="8" name="Text Placeholder 7">
            <a:extLst>
              <a:ext uri="{FF2B5EF4-FFF2-40B4-BE49-F238E27FC236}">
                <a16:creationId xmlns:a16="http://schemas.microsoft.com/office/drawing/2014/main" id="{23E867F4-DB06-D004-8B79-B7AEDE13638F}"/>
              </a:ext>
            </a:extLst>
          </p:cNvPr>
          <p:cNvSpPr>
            <a:spLocks noGrp="1"/>
          </p:cNvSpPr>
          <p:nvPr>
            <p:ph type="body" sz="quarter" idx="45"/>
          </p:nvPr>
        </p:nvSpPr>
        <p:spPr/>
        <p:txBody>
          <a:bodyPr/>
          <a:lstStyle/>
          <a:p>
            <a:endParaRPr lang="en-US" dirty="0"/>
          </a:p>
        </p:txBody>
      </p:sp>
      <p:sp>
        <p:nvSpPr>
          <p:cNvPr id="9" name="Text Placeholder 8">
            <a:extLst>
              <a:ext uri="{FF2B5EF4-FFF2-40B4-BE49-F238E27FC236}">
                <a16:creationId xmlns:a16="http://schemas.microsoft.com/office/drawing/2014/main" id="{B732AA99-A390-3A41-4B93-119BC472DF4F}"/>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49319830-E91E-69D2-370A-40A3976FD4FC}"/>
              </a:ext>
            </a:extLst>
          </p:cNvPr>
          <p:cNvSpPr>
            <a:spLocks noGrp="1"/>
          </p:cNvSpPr>
          <p:nvPr>
            <p:ph type="body" sz="quarter" idx="51"/>
          </p:nvPr>
        </p:nvSpPr>
        <p:spPr/>
        <p:txBody>
          <a:bodyPr/>
          <a:lstStyle/>
          <a:p>
            <a:endParaRPr lang="en-US"/>
          </a:p>
        </p:txBody>
      </p:sp>
      <p:sp>
        <p:nvSpPr>
          <p:cNvPr id="11" name="Text Placeholder 10">
            <a:extLst>
              <a:ext uri="{FF2B5EF4-FFF2-40B4-BE49-F238E27FC236}">
                <a16:creationId xmlns:a16="http://schemas.microsoft.com/office/drawing/2014/main" id="{1905E555-881F-0978-365B-D280F67CAB7D}"/>
              </a:ext>
            </a:extLst>
          </p:cNvPr>
          <p:cNvSpPr>
            <a:spLocks noGrp="1"/>
          </p:cNvSpPr>
          <p:nvPr>
            <p:ph type="body" sz="quarter" idx="52"/>
          </p:nvPr>
        </p:nvSpPr>
        <p:spPr/>
        <p:txBody>
          <a:bodyPr/>
          <a:lstStyle/>
          <a:p>
            <a:endParaRPr lang="en-US"/>
          </a:p>
        </p:txBody>
      </p:sp>
      <p:sp>
        <p:nvSpPr>
          <p:cNvPr id="12" name="Text Placeholder 11">
            <a:extLst>
              <a:ext uri="{FF2B5EF4-FFF2-40B4-BE49-F238E27FC236}">
                <a16:creationId xmlns:a16="http://schemas.microsoft.com/office/drawing/2014/main" id="{EB82B000-8FBD-0431-3800-0B83428776A1}"/>
              </a:ext>
            </a:extLst>
          </p:cNvPr>
          <p:cNvSpPr>
            <a:spLocks noGrp="1"/>
          </p:cNvSpPr>
          <p:nvPr>
            <p:ph type="body" sz="quarter" idx="53"/>
          </p:nvPr>
        </p:nvSpPr>
        <p:spPr/>
        <p:txBody>
          <a:bodyPr/>
          <a:lstStyle/>
          <a:p>
            <a:endParaRPr lang="en-US"/>
          </a:p>
        </p:txBody>
      </p:sp>
      <p:sp>
        <p:nvSpPr>
          <p:cNvPr id="13" name="Text Placeholder 12">
            <a:extLst>
              <a:ext uri="{FF2B5EF4-FFF2-40B4-BE49-F238E27FC236}">
                <a16:creationId xmlns:a16="http://schemas.microsoft.com/office/drawing/2014/main" id="{9E513EAB-815C-2A3B-0CCC-4578123D9C5B}"/>
              </a:ext>
            </a:extLst>
          </p:cNvPr>
          <p:cNvSpPr>
            <a:spLocks noGrp="1"/>
          </p:cNvSpPr>
          <p:nvPr>
            <p:ph type="body" sz="quarter" idx="54"/>
          </p:nvPr>
        </p:nvSpPr>
        <p:spPr/>
        <p:txBody>
          <a:bodyPr/>
          <a:lstStyle/>
          <a:p>
            <a:endParaRPr lang="en-US"/>
          </a:p>
        </p:txBody>
      </p:sp>
      <p:sp>
        <p:nvSpPr>
          <p:cNvPr id="14" name="Text Placeholder 13">
            <a:extLst>
              <a:ext uri="{FF2B5EF4-FFF2-40B4-BE49-F238E27FC236}">
                <a16:creationId xmlns:a16="http://schemas.microsoft.com/office/drawing/2014/main" id="{69648DDF-DE85-C251-29B2-D912D96FCA16}"/>
              </a:ext>
            </a:extLst>
          </p:cNvPr>
          <p:cNvSpPr>
            <a:spLocks noGrp="1"/>
          </p:cNvSpPr>
          <p:nvPr>
            <p:ph type="body" sz="quarter" idx="55"/>
          </p:nvPr>
        </p:nvSpPr>
        <p:spPr/>
        <p:txBody>
          <a:bodyPr/>
          <a:lstStyle/>
          <a:p>
            <a:endParaRPr lang="en-US"/>
          </a:p>
        </p:txBody>
      </p:sp>
      <p:sp>
        <p:nvSpPr>
          <p:cNvPr id="15" name="Text Placeholder 14">
            <a:extLst>
              <a:ext uri="{FF2B5EF4-FFF2-40B4-BE49-F238E27FC236}">
                <a16:creationId xmlns:a16="http://schemas.microsoft.com/office/drawing/2014/main" id="{029E5E3B-4609-4C16-2EC7-BAF0B5AC8786}"/>
              </a:ext>
            </a:extLst>
          </p:cNvPr>
          <p:cNvSpPr>
            <a:spLocks noGrp="1"/>
          </p:cNvSpPr>
          <p:nvPr>
            <p:ph type="body" sz="quarter" idx="56"/>
          </p:nvPr>
        </p:nvSpPr>
        <p:spPr/>
        <p:txBody>
          <a:bodyPr/>
          <a:lstStyle/>
          <a:p>
            <a:endParaRPr lang="en-US"/>
          </a:p>
        </p:txBody>
      </p:sp>
      <p:sp>
        <p:nvSpPr>
          <p:cNvPr id="16" name="Text Placeholder 15">
            <a:extLst>
              <a:ext uri="{FF2B5EF4-FFF2-40B4-BE49-F238E27FC236}">
                <a16:creationId xmlns:a16="http://schemas.microsoft.com/office/drawing/2014/main" id="{32919C78-5722-AE0E-5D17-D3E4E420A92F}"/>
              </a:ext>
            </a:extLst>
          </p:cNvPr>
          <p:cNvSpPr>
            <a:spLocks noGrp="1"/>
          </p:cNvSpPr>
          <p:nvPr>
            <p:ph type="body" sz="quarter" idx="57"/>
          </p:nvPr>
        </p:nvSpPr>
        <p:spPr/>
        <p:txBody>
          <a:bodyPr/>
          <a:lstStyle/>
          <a:p>
            <a:endParaRPr lang="en-US"/>
          </a:p>
        </p:txBody>
      </p:sp>
      <p:sp>
        <p:nvSpPr>
          <p:cNvPr id="17" name="Text Placeholder 16">
            <a:extLst>
              <a:ext uri="{FF2B5EF4-FFF2-40B4-BE49-F238E27FC236}">
                <a16:creationId xmlns:a16="http://schemas.microsoft.com/office/drawing/2014/main" id="{F9EEDBD9-6497-4950-C4A3-8D27AD868DDF}"/>
              </a:ext>
            </a:extLst>
          </p:cNvPr>
          <p:cNvSpPr>
            <a:spLocks noGrp="1"/>
          </p:cNvSpPr>
          <p:nvPr>
            <p:ph type="body" sz="quarter" idx="58"/>
          </p:nvPr>
        </p:nvSpPr>
        <p:spPr/>
        <p:txBody>
          <a:bodyPr/>
          <a:lstStyle/>
          <a:p>
            <a:endParaRPr lang="en-US"/>
          </a:p>
        </p:txBody>
      </p:sp>
      <p:sp>
        <p:nvSpPr>
          <p:cNvPr id="18" name="Text Placeholder 17">
            <a:extLst>
              <a:ext uri="{FF2B5EF4-FFF2-40B4-BE49-F238E27FC236}">
                <a16:creationId xmlns:a16="http://schemas.microsoft.com/office/drawing/2014/main" id="{1B671BBF-F067-44BE-2CE0-331139B6F679}"/>
              </a:ext>
            </a:extLst>
          </p:cNvPr>
          <p:cNvSpPr>
            <a:spLocks noGrp="1"/>
          </p:cNvSpPr>
          <p:nvPr>
            <p:ph type="body" sz="quarter" idx="59"/>
          </p:nvPr>
        </p:nvSpPr>
        <p:spPr/>
        <p:txBody>
          <a:bodyPr/>
          <a:lstStyle/>
          <a:p>
            <a:endParaRPr lang="en-US"/>
          </a:p>
        </p:txBody>
      </p:sp>
      <p:sp>
        <p:nvSpPr>
          <p:cNvPr id="19" name="Text Placeholder 18">
            <a:extLst>
              <a:ext uri="{FF2B5EF4-FFF2-40B4-BE49-F238E27FC236}">
                <a16:creationId xmlns:a16="http://schemas.microsoft.com/office/drawing/2014/main" id="{E1A52B5B-DDF5-0708-4E42-4A55008D3B8F}"/>
              </a:ext>
            </a:extLst>
          </p:cNvPr>
          <p:cNvSpPr>
            <a:spLocks noGrp="1"/>
          </p:cNvSpPr>
          <p:nvPr>
            <p:ph type="body" sz="quarter" idx="60"/>
          </p:nvPr>
        </p:nvSpPr>
        <p:spPr/>
        <p:txBody>
          <a:bodyPr/>
          <a:lstStyle/>
          <a:p>
            <a:endParaRPr lang="en-US"/>
          </a:p>
        </p:txBody>
      </p:sp>
      <p:sp>
        <p:nvSpPr>
          <p:cNvPr id="20" name="Text Placeholder 19">
            <a:extLst>
              <a:ext uri="{FF2B5EF4-FFF2-40B4-BE49-F238E27FC236}">
                <a16:creationId xmlns:a16="http://schemas.microsoft.com/office/drawing/2014/main" id="{850D35C4-ECF4-6B1F-AE5C-C39087ADC57C}"/>
              </a:ext>
            </a:extLst>
          </p:cNvPr>
          <p:cNvSpPr>
            <a:spLocks noGrp="1"/>
          </p:cNvSpPr>
          <p:nvPr>
            <p:ph type="body" sz="quarter" idx="61"/>
          </p:nvPr>
        </p:nvSpPr>
        <p:spPr/>
        <p:txBody>
          <a:bodyPr/>
          <a:lstStyle/>
          <a:p>
            <a:endParaRPr lang="en-US"/>
          </a:p>
        </p:txBody>
      </p:sp>
      <p:sp>
        <p:nvSpPr>
          <p:cNvPr id="21" name="Text Placeholder 20">
            <a:extLst>
              <a:ext uri="{FF2B5EF4-FFF2-40B4-BE49-F238E27FC236}">
                <a16:creationId xmlns:a16="http://schemas.microsoft.com/office/drawing/2014/main" id="{5893404B-F45C-2A99-FDA8-7203688C70D7}"/>
              </a:ext>
            </a:extLst>
          </p:cNvPr>
          <p:cNvSpPr>
            <a:spLocks noGrp="1"/>
          </p:cNvSpPr>
          <p:nvPr>
            <p:ph type="body" sz="quarter" idx="62"/>
          </p:nvPr>
        </p:nvSpPr>
        <p:spPr/>
        <p:txBody>
          <a:bodyPr/>
          <a:lstStyle/>
          <a:p>
            <a:endParaRPr lang="en-US"/>
          </a:p>
        </p:txBody>
      </p:sp>
      <p:sp>
        <p:nvSpPr>
          <p:cNvPr id="22" name="Text Placeholder 21">
            <a:extLst>
              <a:ext uri="{FF2B5EF4-FFF2-40B4-BE49-F238E27FC236}">
                <a16:creationId xmlns:a16="http://schemas.microsoft.com/office/drawing/2014/main" id="{529EE4FB-EEC5-0683-D71B-21042AEBBBBD}"/>
              </a:ext>
            </a:extLst>
          </p:cNvPr>
          <p:cNvSpPr>
            <a:spLocks noGrp="1"/>
          </p:cNvSpPr>
          <p:nvPr>
            <p:ph type="body" sz="quarter" idx="63"/>
          </p:nvPr>
        </p:nvSpPr>
        <p:spPr/>
        <p:txBody>
          <a:bodyPr/>
          <a:lstStyle/>
          <a:p>
            <a:endParaRPr lang="en-US"/>
          </a:p>
        </p:txBody>
      </p:sp>
      <p:sp>
        <p:nvSpPr>
          <p:cNvPr id="23" name="Text Placeholder 22">
            <a:extLst>
              <a:ext uri="{FF2B5EF4-FFF2-40B4-BE49-F238E27FC236}">
                <a16:creationId xmlns:a16="http://schemas.microsoft.com/office/drawing/2014/main" id="{97D83B0F-006D-A34E-6714-8503AE2A1A70}"/>
              </a:ext>
            </a:extLst>
          </p:cNvPr>
          <p:cNvSpPr>
            <a:spLocks noGrp="1"/>
          </p:cNvSpPr>
          <p:nvPr>
            <p:ph type="body" sz="quarter" idx="64"/>
          </p:nvPr>
        </p:nvSpPr>
        <p:spPr/>
        <p:txBody>
          <a:bodyPr/>
          <a:lstStyle/>
          <a:p>
            <a:endParaRPr lang="en-US"/>
          </a:p>
        </p:txBody>
      </p:sp>
      <p:sp>
        <p:nvSpPr>
          <p:cNvPr id="24" name="Text Placeholder 23">
            <a:extLst>
              <a:ext uri="{FF2B5EF4-FFF2-40B4-BE49-F238E27FC236}">
                <a16:creationId xmlns:a16="http://schemas.microsoft.com/office/drawing/2014/main" id="{E5D5B81A-1215-21FD-7825-7596C5862F2E}"/>
              </a:ext>
            </a:extLst>
          </p:cNvPr>
          <p:cNvSpPr>
            <a:spLocks noGrp="1"/>
          </p:cNvSpPr>
          <p:nvPr>
            <p:ph type="body" sz="quarter" idx="65"/>
          </p:nvPr>
        </p:nvSpPr>
        <p:spPr/>
        <p:txBody>
          <a:bodyPr/>
          <a:lstStyle/>
          <a:p>
            <a:endParaRPr lang="en-US"/>
          </a:p>
        </p:txBody>
      </p:sp>
      <p:sp>
        <p:nvSpPr>
          <p:cNvPr id="25" name="Text Placeholder 24">
            <a:extLst>
              <a:ext uri="{FF2B5EF4-FFF2-40B4-BE49-F238E27FC236}">
                <a16:creationId xmlns:a16="http://schemas.microsoft.com/office/drawing/2014/main" id="{11F7B1D4-F768-FD42-7438-0A8BFD6BC599}"/>
              </a:ext>
            </a:extLst>
          </p:cNvPr>
          <p:cNvSpPr>
            <a:spLocks noGrp="1"/>
          </p:cNvSpPr>
          <p:nvPr>
            <p:ph type="body" sz="quarter" idx="66"/>
          </p:nvPr>
        </p:nvSpPr>
        <p:spPr/>
        <p:txBody>
          <a:bodyPr/>
          <a:lstStyle/>
          <a:p>
            <a:endParaRPr lang="en-US"/>
          </a:p>
        </p:txBody>
      </p:sp>
      <p:sp>
        <p:nvSpPr>
          <p:cNvPr id="26" name="Text Placeholder 25">
            <a:extLst>
              <a:ext uri="{FF2B5EF4-FFF2-40B4-BE49-F238E27FC236}">
                <a16:creationId xmlns:a16="http://schemas.microsoft.com/office/drawing/2014/main" id="{6CA9E23E-7934-74D3-623E-BA5DDB1B98D9}"/>
              </a:ext>
            </a:extLst>
          </p:cNvPr>
          <p:cNvSpPr>
            <a:spLocks noGrp="1"/>
          </p:cNvSpPr>
          <p:nvPr>
            <p:ph type="body" sz="quarter" idx="67"/>
          </p:nvPr>
        </p:nvSpPr>
        <p:spPr/>
        <p:txBody>
          <a:bodyPr/>
          <a:lstStyle/>
          <a:p>
            <a:endParaRPr lang="en-US"/>
          </a:p>
        </p:txBody>
      </p:sp>
      <p:sp>
        <p:nvSpPr>
          <p:cNvPr id="27" name="Text Placeholder 26">
            <a:extLst>
              <a:ext uri="{FF2B5EF4-FFF2-40B4-BE49-F238E27FC236}">
                <a16:creationId xmlns:a16="http://schemas.microsoft.com/office/drawing/2014/main" id="{C2C6FACE-E8C7-52D3-EEC2-07DBB02CEFAA}"/>
              </a:ext>
            </a:extLst>
          </p:cNvPr>
          <p:cNvSpPr>
            <a:spLocks noGrp="1"/>
          </p:cNvSpPr>
          <p:nvPr>
            <p:ph type="body" sz="quarter" idx="68"/>
          </p:nvPr>
        </p:nvSpPr>
        <p:spPr/>
        <p:txBody>
          <a:bodyPr/>
          <a:lstStyle/>
          <a:p>
            <a:endParaRPr lang="en-US"/>
          </a:p>
        </p:txBody>
      </p:sp>
      <p:sp>
        <p:nvSpPr>
          <p:cNvPr id="28" name="Text Placeholder 27">
            <a:extLst>
              <a:ext uri="{FF2B5EF4-FFF2-40B4-BE49-F238E27FC236}">
                <a16:creationId xmlns:a16="http://schemas.microsoft.com/office/drawing/2014/main" id="{3230ED27-1810-5EE7-44AD-5F2630AF6C7A}"/>
              </a:ext>
            </a:extLst>
          </p:cNvPr>
          <p:cNvSpPr>
            <a:spLocks noGrp="1"/>
          </p:cNvSpPr>
          <p:nvPr>
            <p:ph type="body" sz="quarter" idx="69"/>
          </p:nvPr>
        </p:nvSpPr>
        <p:spPr/>
        <p:txBody>
          <a:bodyPr/>
          <a:lstStyle/>
          <a:p>
            <a:endParaRPr lang="en-US"/>
          </a:p>
        </p:txBody>
      </p:sp>
      <p:sp>
        <p:nvSpPr>
          <p:cNvPr id="29" name="Text Placeholder 28">
            <a:extLst>
              <a:ext uri="{FF2B5EF4-FFF2-40B4-BE49-F238E27FC236}">
                <a16:creationId xmlns:a16="http://schemas.microsoft.com/office/drawing/2014/main" id="{2A2087A3-A357-5DF4-C378-96A37C4D26B8}"/>
              </a:ext>
            </a:extLst>
          </p:cNvPr>
          <p:cNvSpPr>
            <a:spLocks noGrp="1"/>
          </p:cNvSpPr>
          <p:nvPr>
            <p:ph type="body" sz="quarter" idx="70"/>
          </p:nvPr>
        </p:nvSpPr>
        <p:spPr/>
        <p:txBody>
          <a:bodyPr/>
          <a:lstStyle/>
          <a:p>
            <a:endParaRPr lang="en-US"/>
          </a:p>
        </p:txBody>
      </p:sp>
      <p:sp>
        <p:nvSpPr>
          <p:cNvPr id="30" name="Text Placeholder 29">
            <a:extLst>
              <a:ext uri="{FF2B5EF4-FFF2-40B4-BE49-F238E27FC236}">
                <a16:creationId xmlns:a16="http://schemas.microsoft.com/office/drawing/2014/main" id="{604B24EB-C7A4-A267-C107-118B56F0A12D}"/>
              </a:ext>
            </a:extLst>
          </p:cNvPr>
          <p:cNvSpPr>
            <a:spLocks noGrp="1"/>
          </p:cNvSpPr>
          <p:nvPr>
            <p:ph type="body" sz="quarter" idx="71"/>
          </p:nvPr>
        </p:nvSpPr>
        <p:spPr/>
        <p:txBody>
          <a:bodyPr/>
          <a:lstStyle/>
          <a:p>
            <a:endParaRPr lang="en-US"/>
          </a:p>
        </p:txBody>
      </p:sp>
      <p:sp>
        <p:nvSpPr>
          <p:cNvPr id="31" name="Text Placeholder 30">
            <a:extLst>
              <a:ext uri="{FF2B5EF4-FFF2-40B4-BE49-F238E27FC236}">
                <a16:creationId xmlns:a16="http://schemas.microsoft.com/office/drawing/2014/main" id="{A0E4EEC9-2308-044F-5521-5EFC8593D781}"/>
              </a:ext>
            </a:extLst>
          </p:cNvPr>
          <p:cNvSpPr>
            <a:spLocks noGrp="1"/>
          </p:cNvSpPr>
          <p:nvPr>
            <p:ph type="body" sz="quarter" idx="72"/>
          </p:nvPr>
        </p:nvSpPr>
        <p:spPr/>
        <p:txBody>
          <a:bodyPr/>
          <a:lstStyle/>
          <a:p>
            <a:endParaRPr lang="en-US"/>
          </a:p>
        </p:txBody>
      </p:sp>
      <p:sp>
        <p:nvSpPr>
          <p:cNvPr id="32" name="Text Placeholder 31">
            <a:extLst>
              <a:ext uri="{FF2B5EF4-FFF2-40B4-BE49-F238E27FC236}">
                <a16:creationId xmlns:a16="http://schemas.microsoft.com/office/drawing/2014/main" id="{1B883E0D-5B18-259F-2A31-8FF12BA8C025}"/>
              </a:ext>
            </a:extLst>
          </p:cNvPr>
          <p:cNvSpPr>
            <a:spLocks noGrp="1"/>
          </p:cNvSpPr>
          <p:nvPr>
            <p:ph type="body" sz="quarter" idx="73"/>
          </p:nvPr>
        </p:nvSpPr>
        <p:spPr/>
        <p:txBody>
          <a:bodyPr/>
          <a:lstStyle/>
          <a:p>
            <a:endParaRPr lang="en-US"/>
          </a:p>
        </p:txBody>
      </p:sp>
      <p:sp>
        <p:nvSpPr>
          <p:cNvPr id="33" name="Text Placeholder 32">
            <a:extLst>
              <a:ext uri="{FF2B5EF4-FFF2-40B4-BE49-F238E27FC236}">
                <a16:creationId xmlns:a16="http://schemas.microsoft.com/office/drawing/2014/main" id="{1773BF24-3929-5006-A0AE-0EE9373760A2}"/>
              </a:ext>
            </a:extLst>
          </p:cNvPr>
          <p:cNvSpPr>
            <a:spLocks noGrp="1"/>
          </p:cNvSpPr>
          <p:nvPr>
            <p:ph type="body" sz="quarter" idx="74"/>
          </p:nvPr>
        </p:nvSpPr>
        <p:spPr/>
        <p:txBody>
          <a:bodyPr/>
          <a:lstStyle/>
          <a:p>
            <a:endParaRPr lang="en-US"/>
          </a:p>
        </p:txBody>
      </p:sp>
      <p:sp>
        <p:nvSpPr>
          <p:cNvPr id="34" name="Text Placeholder 33">
            <a:extLst>
              <a:ext uri="{FF2B5EF4-FFF2-40B4-BE49-F238E27FC236}">
                <a16:creationId xmlns:a16="http://schemas.microsoft.com/office/drawing/2014/main" id="{72E04A2B-FFDB-21EA-CAE9-376D427FAAB6}"/>
              </a:ext>
            </a:extLst>
          </p:cNvPr>
          <p:cNvSpPr>
            <a:spLocks noGrp="1"/>
          </p:cNvSpPr>
          <p:nvPr>
            <p:ph type="body" sz="quarter" idx="75"/>
          </p:nvPr>
        </p:nvSpPr>
        <p:spPr/>
        <p:txBody>
          <a:bodyPr/>
          <a:lstStyle/>
          <a:p>
            <a:endParaRPr lang="en-US"/>
          </a:p>
        </p:txBody>
      </p:sp>
      <p:sp>
        <p:nvSpPr>
          <p:cNvPr id="35" name="Text Placeholder 34">
            <a:extLst>
              <a:ext uri="{FF2B5EF4-FFF2-40B4-BE49-F238E27FC236}">
                <a16:creationId xmlns:a16="http://schemas.microsoft.com/office/drawing/2014/main" id="{F5533BF8-5BC0-30C4-A43B-69552F51F87B}"/>
              </a:ext>
            </a:extLst>
          </p:cNvPr>
          <p:cNvSpPr>
            <a:spLocks noGrp="1"/>
          </p:cNvSpPr>
          <p:nvPr>
            <p:ph type="body" sz="quarter" idx="76"/>
          </p:nvPr>
        </p:nvSpPr>
        <p:spPr/>
        <p:txBody>
          <a:bodyPr/>
          <a:lstStyle/>
          <a:p>
            <a:endParaRPr lang="en-US"/>
          </a:p>
        </p:txBody>
      </p:sp>
      <p:sp>
        <p:nvSpPr>
          <p:cNvPr id="36" name="Text Placeholder 35">
            <a:extLst>
              <a:ext uri="{FF2B5EF4-FFF2-40B4-BE49-F238E27FC236}">
                <a16:creationId xmlns:a16="http://schemas.microsoft.com/office/drawing/2014/main" id="{A2D313E8-1049-7A82-7D3B-667FC53D2527}"/>
              </a:ext>
            </a:extLst>
          </p:cNvPr>
          <p:cNvSpPr>
            <a:spLocks noGrp="1"/>
          </p:cNvSpPr>
          <p:nvPr>
            <p:ph type="body" sz="quarter" idx="77"/>
          </p:nvPr>
        </p:nvSpPr>
        <p:spPr/>
        <p:txBody>
          <a:bodyPr/>
          <a:lstStyle/>
          <a:p>
            <a:endParaRPr lang="en-US"/>
          </a:p>
        </p:txBody>
      </p:sp>
      <p:sp>
        <p:nvSpPr>
          <p:cNvPr id="37" name="Text Placeholder 36">
            <a:extLst>
              <a:ext uri="{FF2B5EF4-FFF2-40B4-BE49-F238E27FC236}">
                <a16:creationId xmlns:a16="http://schemas.microsoft.com/office/drawing/2014/main" id="{DD1C6332-E696-5BC5-E87E-FD43EF5EF399}"/>
              </a:ext>
            </a:extLst>
          </p:cNvPr>
          <p:cNvSpPr>
            <a:spLocks noGrp="1"/>
          </p:cNvSpPr>
          <p:nvPr>
            <p:ph type="body" sz="quarter" idx="78"/>
          </p:nvPr>
        </p:nvSpPr>
        <p:spPr/>
        <p:txBody>
          <a:bodyPr/>
          <a:lstStyle/>
          <a:p>
            <a:endParaRPr lang="en-US"/>
          </a:p>
        </p:txBody>
      </p:sp>
      <p:sp>
        <p:nvSpPr>
          <p:cNvPr id="38" name="Text Placeholder 37">
            <a:extLst>
              <a:ext uri="{FF2B5EF4-FFF2-40B4-BE49-F238E27FC236}">
                <a16:creationId xmlns:a16="http://schemas.microsoft.com/office/drawing/2014/main" id="{DA7C86FA-75E7-CFE0-F656-817A8178AF9D}"/>
              </a:ext>
            </a:extLst>
          </p:cNvPr>
          <p:cNvSpPr>
            <a:spLocks noGrp="1"/>
          </p:cNvSpPr>
          <p:nvPr>
            <p:ph type="body" sz="quarter" idx="79"/>
          </p:nvPr>
        </p:nvSpPr>
        <p:spPr/>
        <p:txBody>
          <a:bodyPr/>
          <a:lstStyle/>
          <a:p>
            <a:endParaRPr lang="en-US"/>
          </a:p>
        </p:txBody>
      </p:sp>
      <p:sp>
        <p:nvSpPr>
          <p:cNvPr id="39" name="Text Placeholder 38">
            <a:extLst>
              <a:ext uri="{FF2B5EF4-FFF2-40B4-BE49-F238E27FC236}">
                <a16:creationId xmlns:a16="http://schemas.microsoft.com/office/drawing/2014/main" id="{ADB4DF8A-39AE-7B07-8D99-9A0B5C1071AE}"/>
              </a:ext>
            </a:extLst>
          </p:cNvPr>
          <p:cNvSpPr>
            <a:spLocks noGrp="1"/>
          </p:cNvSpPr>
          <p:nvPr>
            <p:ph type="body" sz="quarter" idx="80"/>
          </p:nvPr>
        </p:nvSpPr>
        <p:spPr/>
        <p:txBody>
          <a:bodyPr/>
          <a:lstStyle/>
          <a:p>
            <a:endParaRPr lang="en-US"/>
          </a:p>
        </p:txBody>
      </p:sp>
      <p:sp>
        <p:nvSpPr>
          <p:cNvPr id="40" name="Text Placeholder 39">
            <a:extLst>
              <a:ext uri="{FF2B5EF4-FFF2-40B4-BE49-F238E27FC236}">
                <a16:creationId xmlns:a16="http://schemas.microsoft.com/office/drawing/2014/main" id="{03E87287-0EFC-2C9B-F5BC-584CACADBDF5}"/>
              </a:ext>
            </a:extLst>
          </p:cNvPr>
          <p:cNvSpPr>
            <a:spLocks noGrp="1"/>
          </p:cNvSpPr>
          <p:nvPr>
            <p:ph type="body" sz="quarter" idx="81"/>
          </p:nvPr>
        </p:nvSpPr>
        <p:spPr/>
        <p:txBody>
          <a:bodyPr/>
          <a:lstStyle/>
          <a:p>
            <a:endParaRPr lang="en-US"/>
          </a:p>
        </p:txBody>
      </p:sp>
      <p:sp>
        <p:nvSpPr>
          <p:cNvPr id="41" name="Text Placeholder 40">
            <a:extLst>
              <a:ext uri="{FF2B5EF4-FFF2-40B4-BE49-F238E27FC236}">
                <a16:creationId xmlns:a16="http://schemas.microsoft.com/office/drawing/2014/main" id="{F80ABA30-67D0-030F-EE5D-CE6FA13470B3}"/>
              </a:ext>
            </a:extLst>
          </p:cNvPr>
          <p:cNvSpPr>
            <a:spLocks noGrp="1"/>
          </p:cNvSpPr>
          <p:nvPr>
            <p:ph type="body" sz="quarter" idx="82"/>
          </p:nvPr>
        </p:nvSpPr>
        <p:spPr/>
        <p:txBody>
          <a:bodyPr/>
          <a:lstStyle/>
          <a:p>
            <a:endParaRPr lang="en-US"/>
          </a:p>
        </p:txBody>
      </p:sp>
      <p:sp>
        <p:nvSpPr>
          <p:cNvPr id="42" name="Text Placeholder 41">
            <a:extLst>
              <a:ext uri="{FF2B5EF4-FFF2-40B4-BE49-F238E27FC236}">
                <a16:creationId xmlns:a16="http://schemas.microsoft.com/office/drawing/2014/main" id="{3040DAC6-B9D3-744F-70B3-159764CC4260}"/>
              </a:ext>
            </a:extLst>
          </p:cNvPr>
          <p:cNvSpPr>
            <a:spLocks noGrp="1"/>
          </p:cNvSpPr>
          <p:nvPr>
            <p:ph type="body" sz="quarter" idx="83"/>
          </p:nvPr>
        </p:nvSpPr>
        <p:spPr/>
        <p:txBody>
          <a:bodyPr/>
          <a:lstStyle/>
          <a:p>
            <a:endParaRPr lang="en-US"/>
          </a:p>
        </p:txBody>
      </p:sp>
      <p:sp>
        <p:nvSpPr>
          <p:cNvPr id="43" name="Text Placeholder 42">
            <a:extLst>
              <a:ext uri="{FF2B5EF4-FFF2-40B4-BE49-F238E27FC236}">
                <a16:creationId xmlns:a16="http://schemas.microsoft.com/office/drawing/2014/main" id="{F32A3A8E-A3A2-5AB8-B63F-D3BC02EB9EF1}"/>
              </a:ext>
            </a:extLst>
          </p:cNvPr>
          <p:cNvSpPr>
            <a:spLocks noGrp="1"/>
          </p:cNvSpPr>
          <p:nvPr>
            <p:ph type="body" sz="quarter" idx="84"/>
          </p:nvPr>
        </p:nvSpPr>
        <p:spPr/>
        <p:txBody>
          <a:bodyPr/>
          <a:lstStyle/>
          <a:p>
            <a:endParaRPr lang="en-US"/>
          </a:p>
        </p:txBody>
      </p:sp>
      <p:sp>
        <p:nvSpPr>
          <p:cNvPr id="44" name="Text Placeholder 43">
            <a:extLst>
              <a:ext uri="{FF2B5EF4-FFF2-40B4-BE49-F238E27FC236}">
                <a16:creationId xmlns:a16="http://schemas.microsoft.com/office/drawing/2014/main" id="{4DC0FCD7-939A-09B5-E13C-CD97E373B345}"/>
              </a:ext>
            </a:extLst>
          </p:cNvPr>
          <p:cNvSpPr>
            <a:spLocks noGrp="1"/>
          </p:cNvSpPr>
          <p:nvPr>
            <p:ph type="body" sz="quarter" idx="85"/>
          </p:nvPr>
        </p:nvSpPr>
        <p:spPr/>
        <p:txBody>
          <a:bodyPr/>
          <a:lstStyle/>
          <a:p>
            <a:endParaRPr lang="en-US"/>
          </a:p>
        </p:txBody>
      </p:sp>
      <p:sp>
        <p:nvSpPr>
          <p:cNvPr id="45" name="Text Placeholder 44">
            <a:extLst>
              <a:ext uri="{FF2B5EF4-FFF2-40B4-BE49-F238E27FC236}">
                <a16:creationId xmlns:a16="http://schemas.microsoft.com/office/drawing/2014/main" id="{353BB92D-BC6F-B8A7-65E0-F075323073E2}"/>
              </a:ext>
            </a:extLst>
          </p:cNvPr>
          <p:cNvSpPr>
            <a:spLocks noGrp="1"/>
          </p:cNvSpPr>
          <p:nvPr>
            <p:ph type="body" sz="quarter" idx="86"/>
          </p:nvPr>
        </p:nvSpPr>
        <p:spPr/>
        <p:txBody>
          <a:bodyPr/>
          <a:lstStyle/>
          <a:p>
            <a:endParaRPr lang="en-US"/>
          </a:p>
        </p:txBody>
      </p:sp>
      <p:sp>
        <p:nvSpPr>
          <p:cNvPr id="46" name="Text Placeholder 45">
            <a:extLst>
              <a:ext uri="{FF2B5EF4-FFF2-40B4-BE49-F238E27FC236}">
                <a16:creationId xmlns:a16="http://schemas.microsoft.com/office/drawing/2014/main" id="{53718812-9915-BD41-015E-CC9B1B12EDAE}"/>
              </a:ext>
            </a:extLst>
          </p:cNvPr>
          <p:cNvSpPr>
            <a:spLocks noGrp="1"/>
          </p:cNvSpPr>
          <p:nvPr>
            <p:ph type="body" sz="quarter" idx="87"/>
          </p:nvPr>
        </p:nvSpPr>
        <p:spPr/>
        <p:txBody>
          <a:bodyPr/>
          <a:lstStyle/>
          <a:p>
            <a:endParaRPr lang="en-US"/>
          </a:p>
        </p:txBody>
      </p:sp>
      <p:sp>
        <p:nvSpPr>
          <p:cNvPr id="47" name="Text Placeholder 46">
            <a:extLst>
              <a:ext uri="{FF2B5EF4-FFF2-40B4-BE49-F238E27FC236}">
                <a16:creationId xmlns:a16="http://schemas.microsoft.com/office/drawing/2014/main" id="{389F1F86-8430-C268-B777-7F28CB32A334}"/>
              </a:ext>
            </a:extLst>
          </p:cNvPr>
          <p:cNvSpPr>
            <a:spLocks noGrp="1"/>
          </p:cNvSpPr>
          <p:nvPr>
            <p:ph type="body" sz="quarter" idx="88"/>
          </p:nvPr>
        </p:nvSpPr>
        <p:spPr/>
        <p:txBody>
          <a:bodyPr/>
          <a:lstStyle/>
          <a:p>
            <a:endParaRPr lang="en-US"/>
          </a:p>
        </p:txBody>
      </p:sp>
      <p:sp>
        <p:nvSpPr>
          <p:cNvPr id="48" name="Text Placeholder 47">
            <a:extLst>
              <a:ext uri="{FF2B5EF4-FFF2-40B4-BE49-F238E27FC236}">
                <a16:creationId xmlns:a16="http://schemas.microsoft.com/office/drawing/2014/main" id="{3DB39885-5055-DA6C-7FD9-40E34FD0CBC0}"/>
              </a:ext>
            </a:extLst>
          </p:cNvPr>
          <p:cNvSpPr>
            <a:spLocks noGrp="1"/>
          </p:cNvSpPr>
          <p:nvPr>
            <p:ph type="body" sz="quarter" idx="89"/>
          </p:nvPr>
        </p:nvSpPr>
        <p:spPr/>
        <p:txBody>
          <a:bodyPr/>
          <a:lstStyle/>
          <a:p>
            <a:endParaRPr lang="en-US"/>
          </a:p>
        </p:txBody>
      </p:sp>
      <p:sp>
        <p:nvSpPr>
          <p:cNvPr id="49" name="Text Placeholder 48">
            <a:extLst>
              <a:ext uri="{FF2B5EF4-FFF2-40B4-BE49-F238E27FC236}">
                <a16:creationId xmlns:a16="http://schemas.microsoft.com/office/drawing/2014/main" id="{88FC369E-AC52-DF4D-013B-16F7AEB0193B}"/>
              </a:ext>
            </a:extLst>
          </p:cNvPr>
          <p:cNvSpPr>
            <a:spLocks noGrp="1"/>
          </p:cNvSpPr>
          <p:nvPr>
            <p:ph type="body" sz="quarter" idx="90"/>
          </p:nvPr>
        </p:nvSpPr>
        <p:spPr/>
        <p:txBody>
          <a:bodyPr/>
          <a:lstStyle/>
          <a:p>
            <a:endParaRPr lang="en-US"/>
          </a:p>
        </p:txBody>
      </p:sp>
      <p:sp>
        <p:nvSpPr>
          <p:cNvPr id="50" name="Text Placeholder 49">
            <a:extLst>
              <a:ext uri="{FF2B5EF4-FFF2-40B4-BE49-F238E27FC236}">
                <a16:creationId xmlns:a16="http://schemas.microsoft.com/office/drawing/2014/main" id="{3D05C5A4-7775-80C8-BAC8-6C6785462C96}"/>
              </a:ext>
            </a:extLst>
          </p:cNvPr>
          <p:cNvSpPr>
            <a:spLocks noGrp="1"/>
          </p:cNvSpPr>
          <p:nvPr>
            <p:ph type="body" sz="quarter" idx="91"/>
          </p:nvPr>
        </p:nvSpPr>
        <p:spPr/>
        <p:txBody>
          <a:bodyPr/>
          <a:lstStyle/>
          <a:p>
            <a:endParaRPr lang="en-US"/>
          </a:p>
        </p:txBody>
      </p:sp>
    </p:spTree>
    <p:extLst>
      <p:ext uri="{BB962C8B-B14F-4D97-AF65-F5344CB8AC3E}">
        <p14:creationId xmlns:p14="http://schemas.microsoft.com/office/powerpoint/2010/main" val="240462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211742" y="6602022"/>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SharedWithUsers xmlns="a13041a0-5882-43a7-a09d-61ebda83141c">
      <UserInfo>
        <DisplayName>Katharina Heby</DisplayName>
        <AccountId>411</AccountId>
        <AccountType/>
      </UserInfo>
      <UserInfo>
        <DisplayName>Niklas Joost</DisplayName>
        <AccountId>2987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6" ma:contentTypeDescription="Create a new document." ma:contentTypeScope="" ma:versionID="65d1db4355880716ba564878f9f1c549">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5244ecc8f868e1dc57528f8e86ba6cd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http://schemas.microsoft.com/office/infopath/2007/PartnerControls"/>
    <ds:schemaRef ds:uri="http://purl.org/dc/terms/"/>
    <ds:schemaRef ds:uri="a13041a0-5882-43a7-a09d-61ebda83141c"/>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be24c730-79ca-4eb5-9fee-26c6c4fc7260"/>
    <ds:schemaRef ds:uri="http://schemas.microsoft.com/office/2006/metadata/properties"/>
  </ds:schemaRefs>
</ds:datastoreItem>
</file>

<file path=customXml/itemProps2.xml><?xml version="1.0" encoding="utf-8"?>
<ds:datastoreItem xmlns:ds="http://schemas.openxmlformats.org/officeDocument/2006/customXml" ds:itemID="{9A35DA8D-C11A-4B6F-8359-64B871181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Apercu Pro</vt:lpstr>
      <vt:lpstr>Arial</vt:lpstr>
      <vt:lpstr>Calibri</vt:lpstr>
      <vt:lpstr>Calibri Light</vt:lpstr>
      <vt:lpstr>Segoe UI</vt:lpstr>
      <vt:lpstr>Segoe UI Light</vt:lpstr>
      <vt:lpstr>Segoe UI Semibold</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Lidia Welldeabzghi</cp:lastModifiedBy>
  <cp:revision>11</cp:revision>
  <dcterms:created xsi:type="dcterms:W3CDTF">2020-07-08T12:31:02Z</dcterms:created>
  <dcterms:modified xsi:type="dcterms:W3CDTF">2022-08-30T16:42:37Z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