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5"/>
  </p:notesMasterIdLst>
  <p:handoutMasterIdLst>
    <p:handoutMasterId r:id="rId16"/>
  </p:handoutMasterIdLst>
  <p:sldIdLst>
    <p:sldId id="294" r:id="rId7"/>
    <p:sldId id="295" r:id="rId8"/>
    <p:sldId id="301" r:id="rId9"/>
    <p:sldId id="296" r:id="rId10"/>
    <p:sldId id="297" r:id="rId11"/>
    <p:sldId id="303" r:id="rId12"/>
    <p:sldId id="302" r:id="rId13"/>
    <p:sldId id="300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D0F4577C-040D-2722-0500-A3561C590B92}" name="Hannah Werner" initials="HW" userId="S::Hannah.Werner@ekipa.de::6f96a161-cb2c-4bc7-a90d-3c38d78bf0fc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606"/>
    <a:srgbClr val="F56C4A"/>
    <a:srgbClr val="F65839"/>
    <a:srgbClr val="001751"/>
    <a:srgbClr val="FF497A"/>
    <a:srgbClr val="005284"/>
    <a:srgbClr val="B97F8F"/>
    <a:srgbClr val="4F4F4F"/>
    <a:srgbClr val="017CC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FE14F-A251-D94F-92B0-C91575391316}" v="12" dt="2023-07-11T12:07:00.740"/>
    <p1510:client id="{72A54A16-A9FA-42CE-AD0A-E3CFCE4F450E}" v="34" dt="2023-07-11T18:21:24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15" d="100"/>
          <a:sy n="115" d="100"/>
        </p:scale>
        <p:origin x="2928" y="-32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 Abdalla" userId="053a1751-ae5a-42d5-97fb-08f6a49af748" providerId="ADAL" clId="{C8E8039E-2D95-4A6A-B18B-D632689D8023}"/>
    <pc:docChg chg="delSld modMainMaster">
      <pc:chgData name="Alaa Abdalla" userId="053a1751-ae5a-42d5-97fb-08f6a49af748" providerId="ADAL" clId="{C8E8039E-2D95-4A6A-B18B-D632689D8023}" dt="2023-06-30T15:55:56.088" v="30" actId="207"/>
      <pc:docMkLst>
        <pc:docMk/>
      </pc:docMkLst>
      <pc:sldChg chg="del">
        <pc:chgData name="Alaa Abdalla" userId="053a1751-ae5a-42d5-97fb-08f6a49af748" providerId="ADAL" clId="{C8E8039E-2D95-4A6A-B18B-D632689D8023}" dt="2023-06-30T15:55:16.082" v="26" actId="2696"/>
        <pc:sldMkLst>
          <pc:docMk/>
          <pc:sldMk cId="3432257385" sldId="303"/>
        </pc:sldMkLst>
      </pc:sldChg>
      <pc:sldMasterChg chg="modSldLayout">
        <pc:chgData name="Alaa Abdalla" userId="053a1751-ae5a-42d5-97fb-08f6a49af748" providerId="ADAL" clId="{C8E8039E-2D95-4A6A-B18B-D632689D8023}" dt="2023-06-30T15:55:56.088" v="30" actId="207"/>
        <pc:sldMasterMkLst>
          <pc:docMk/>
          <pc:sldMasterMk cId="3571240666" sldId="2147483730"/>
        </pc:sldMasterMkLst>
        <pc:sldLayoutChg chg="modSp mod">
          <pc:chgData name="Alaa Abdalla" userId="053a1751-ae5a-42d5-97fb-08f6a49af748" providerId="ADAL" clId="{C8E8039E-2D95-4A6A-B18B-D632689D8023}" dt="2023-06-30T15:55:56.088" v="30" actId="207"/>
          <pc:sldLayoutMkLst>
            <pc:docMk/>
            <pc:sldMasterMk cId="3571240666" sldId="2147483730"/>
            <pc:sldLayoutMk cId="2637845662" sldId="2147483889"/>
          </pc:sldLayoutMkLst>
          <pc:spChg chg="mod">
            <ac:chgData name="Alaa Abdalla" userId="053a1751-ae5a-42d5-97fb-08f6a49af748" providerId="ADAL" clId="{C8E8039E-2D95-4A6A-B18B-D632689D8023}" dt="2023-06-30T15:55:45.640" v="28" actId="207"/>
            <ac:spMkLst>
              <pc:docMk/>
              <pc:sldMasterMk cId="3571240666" sldId="2147483730"/>
              <pc:sldLayoutMk cId="2637845662" sldId="2147483889"/>
              <ac:spMk id="4" creationId="{AE91345C-C5A3-3833-5DCD-72889AF0D7F3}"/>
            </ac:spMkLst>
          </pc:spChg>
          <pc:spChg chg="mod">
            <ac:chgData name="Alaa Abdalla" userId="053a1751-ae5a-42d5-97fb-08f6a49af748" providerId="ADAL" clId="{C8E8039E-2D95-4A6A-B18B-D632689D8023}" dt="2023-06-30T15:55:56.088" v="30" actId="207"/>
            <ac:spMkLst>
              <pc:docMk/>
              <pc:sldMasterMk cId="3571240666" sldId="2147483730"/>
              <pc:sldLayoutMk cId="2637845662" sldId="2147483889"/>
              <ac:spMk id="13" creationId="{9F239F00-7B1E-4DEC-AA92-A70B4E9F6EAC}"/>
            </ac:spMkLst>
          </pc:spChg>
        </pc:sldLayoutChg>
      </pc:sldMasterChg>
    </pc:docChg>
  </pc:docChgLst>
  <pc:docChgLst>
    <pc:chgData name="Hannah Werner" userId="6f96a161-cb2c-4bc7-a90d-3c38d78bf0fc" providerId="ADAL" clId="{A7A3DFDC-E80D-49DA-BF9D-E8A3967087B6}"/>
    <pc:docChg chg="undo custSel addSld delSld modSld modMainMaster">
      <pc:chgData name="Hannah Werner" userId="6f96a161-cb2c-4bc7-a90d-3c38d78bf0fc" providerId="ADAL" clId="{A7A3DFDC-E80D-49DA-BF9D-E8A3967087B6}" dt="2023-06-16T15:17:46.691" v="76" actId="20577"/>
      <pc:docMkLst>
        <pc:docMk/>
      </pc:docMkLst>
      <pc:sldChg chg="modSp mod">
        <pc:chgData name="Hannah Werner" userId="6f96a161-cb2c-4bc7-a90d-3c38d78bf0fc" providerId="ADAL" clId="{A7A3DFDC-E80D-49DA-BF9D-E8A3967087B6}" dt="2023-06-16T13:08:17.057" v="14" actId="20577"/>
        <pc:sldMkLst>
          <pc:docMk/>
          <pc:sldMk cId="4222326327" sldId="295"/>
        </pc:sldMkLst>
        <pc:spChg chg="mod">
          <ac:chgData name="Hannah Werner" userId="6f96a161-cb2c-4bc7-a90d-3c38d78bf0fc" providerId="ADAL" clId="{A7A3DFDC-E80D-49DA-BF9D-E8A3967087B6}" dt="2023-06-16T13:08:17.057" v="14" actId="20577"/>
          <ac:spMkLst>
            <pc:docMk/>
            <pc:sldMk cId="4222326327" sldId="295"/>
            <ac:spMk id="2" creationId="{618C6382-E219-6F5D-4CCD-D28A374C7525}"/>
          </ac:spMkLst>
        </pc:spChg>
      </pc:sldChg>
      <pc:sldChg chg="del">
        <pc:chgData name="Hannah Werner" userId="6f96a161-cb2c-4bc7-a90d-3c38d78bf0fc" providerId="ADAL" clId="{A7A3DFDC-E80D-49DA-BF9D-E8A3967087B6}" dt="2023-06-16T15:17:34.995" v="72" actId="2696"/>
        <pc:sldMkLst>
          <pc:docMk/>
          <pc:sldMk cId="3715310509" sldId="299"/>
        </pc:sldMkLst>
      </pc:sldChg>
      <pc:sldChg chg="new">
        <pc:chgData name="Hannah Werner" userId="6f96a161-cb2c-4bc7-a90d-3c38d78bf0fc" providerId="ADAL" clId="{A7A3DFDC-E80D-49DA-BF9D-E8A3967087B6}" dt="2023-06-16T15:17:40.309" v="73" actId="680"/>
        <pc:sldMkLst>
          <pc:docMk/>
          <pc:sldMk cId="1644049560" sldId="302"/>
        </pc:sldMkLst>
      </pc:sldChg>
      <pc:sldChg chg="modSp new mod">
        <pc:chgData name="Hannah Werner" userId="6f96a161-cb2c-4bc7-a90d-3c38d78bf0fc" providerId="ADAL" clId="{A7A3DFDC-E80D-49DA-BF9D-E8A3967087B6}" dt="2023-06-16T15:17:46.691" v="76" actId="20577"/>
        <pc:sldMkLst>
          <pc:docMk/>
          <pc:sldMk cId="3432257385" sldId="303"/>
        </pc:sldMkLst>
        <pc:spChg chg="mod">
          <ac:chgData name="Hannah Werner" userId="6f96a161-cb2c-4bc7-a90d-3c38d78bf0fc" providerId="ADAL" clId="{A7A3DFDC-E80D-49DA-BF9D-E8A3967087B6}" dt="2023-06-16T15:17:46.691" v="76" actId="20577"/>
          <ac:spMkLst>
            <pc:docMk/>
            <pc:sldMk cId="3432257385" sldId="303"/>
            <ac:spMk id="3" creationId="{4637978E-C0B7-7BB7-594E-724D3A0707D7}"/>
          </ac:spMkLst>
        </pc:spChg>
      </pc:sldChg>
      <pc:sldMasterChg chg="addSldLayout delSldLayout modSldLayout">
        <pc:chgData name="Hannah Werner" userId="6f96a161-cb2c-4bc7-a90d-3c38d78bf0fc" providerId="ADAL" clId="{A7A3DFDC-E80D-49DA-BF9D-E8A3967087B6}" dt="2023-06-16T15:17:23.728" v="71" actId="113"/>
        <pc:sldMasterMkLst>
          <pc:docMk/>
          <pc:sldMasterMk cId="3571240666" sldId="2147483730"/>
        </pc:sldMasterMkLst>
        <pc:sldLayoutChg chg="modSp mod">
          <pc:chgData name="Hannah Werner" userId="6f96a161-cb2c-4bc7-a90d-3c38d78bf0fc" providerId="ADAL" clId="{A7A3DFDC-E80D-49DA-BF9D-E8A3967087B6}" dt="2023-06-16T15:14:50.358" v="39" actId="207"/>
          <pc:sldLayoutMkLst>
            <pc:docMk/>
            <pc:sldMasterMk cId="3571240666" sldId="2147483730"/>
            <pc:sldLayoutMk cId="1849521940" sldId="2147483765"/>
          </pc:sldLayoutMkLst>
          <pc:spChg chg="mod">
            <ac:chgData name="Hannah Werner" userId="6f96a161-cb2c-4bc7-a90d-3c38d78bf0fc" providerId="ADAL" clId="{A7A3DFDC-E80D-49DA-BF9D-E8A3967087B6}" dt="2023-06-16T15:14:50.358" v="39" actId="207"/>
            <ac:spMkLst>
              <pc:docMk/>
              <pc:sldMasterMk cId="3571240666" sldId="2147483730"/>
              <pc:sldLayoutMk cId="1849521940" sldId="2147483765"/>
              <ac:spMk id="2" creationId="{D26599BC-E9E6-19A9-D691-6DC8F78CF397}"/>
            </ac:spMkLst>
          </pc:spChg>
        </pc:sldLayoutChg>
        <pc:sldLayoutChg chg="delSp modSp mod">
          <pc:chgData name="Hannah Werner" userId="6f96a161-cb2c-4bc7-a90d-3c38d78bf0fc" providerId="ADAL" clId="{A7A3DFDC-E80D-49DA-BF9D-E8A3967087B6}" dt="2023-06-16T13:08:11.370" v="12" actId="20577"/>
          <pc:sldLayoutMkLst>
            <pc:docMk/>
            <pc:sldMasterMk cId="3571240666" sldId="2147483730"/>
            <pc:sldLayoutMk cId="2923938455" sldId="2147483883"/>
          </pc:sldLayoutMkLst>
          <pc:spChg chg="mod">
            <ac:chgData name="Hannah Werner" userId="6f96a161-cb2c-4bc7-a90d-3c38d78bf0fc" providerId="ADAL" clId="{A7A3DFDC-E80D-49DA-BF9D-E8A3967087B6}" dt="2023-06-16T13:08:11.370" v="12" actId="20577"/>
            <ac:spMkLst>
              <pc:docMk/>
              <pc:sldMasterMk cId="3571240666" sldId="2147483730"/>
              <pc:sldLayoutMk cId="2923938455" sldId="2147483883"/>
              <ac:spMk id="10" creationId="{C7DE663F-9C4A-5960-1C6B-6EB192198294}"/>
            </ac:spMkLst>
          </pc:spChg>
          <pc:picChg chg="del">
            <ac:chgData name="Hannah Werner" userId="6f96a161-cb2c-4bc7-a90d-3c38d78bf0fc" providerId="ADAL" clId="{A7A3DFDC-E80D-49DA-BF9D-E8A3967087B6}" dt="2023-06-16T13:07:49.875" v="0" actId="478"/>
            <ac:picMkLst>
              <pc:docMk/>
              <pc:sldMasterMk cId="3571240666" sldId="2147483730"/>
              <pc:sldLayoutMk cId="2923938455" sldId="2147483883"/>
              <ac:picMk id="5" creationId="{22CEA165-D6C6-B7F1-8C34-CA04395DFA7D}"/>
            </ac:picMkLst>
          </pc:picChg>
        </pc:sldLayoutChg>
        <pc:sldLayoutChg chg="modSp add del mod">
          <pc:chgData name="Hannah Werner" userId="6f96a161-cb2c-4bc7-a90d-3c38d78bf0fc" providerId="ADAL" clId="{A7A3DFDC-E80D-49DA-BF9D-E8A3967087B6}" dt="2023-06-16T15:16:24.952" v="52" actId="2696"/>
          <pc:sldLayoutMkLst>
            <pc:docMk/>
            <pc:sldMasterMk cId="3571240666" sldId="2147483730"/>
            <pc:sldLayoutMk cId="643704517" sldId="2147483887"/>
          </pc:sldLayoutMkLst>
          <pc:spChg chg="mod">
            <ac:chgData name="Hannah Werner" userId="6f96a161-cb2c-4bc7-a90d-3c38d78bf0fc" providerId="ADAL" clId="{A7A3DFDC-E80D-49DA-BF9D-E8A3967087B6}" dt="2023-06-16T15:15:00.486" v="42" actId="20577"/>
            <ac:spMkLst>
              <pc:docMk/>
              <pc:sldMasterMk cId="3571240666" sldId="2147483730"/>
              <pc:sldLayoutMk cId="643704517" sldId="2147483887"/>
              <ac:spMk id="2" creationId="{D26599BC-E9E6-19A9-D691-6DC8F78CF397}"/>
            </ac:spMkLst>
          </pc:spChg>
        </pc:sldLayoutChg>
        <pc:sldLayoutChg chg="del">
          <pc:chgData name="Hannah Werner" userId="6f96a161-cb2c-4bc7-a90d-3c38d78bf0fc" providerId="ADAL" clId="{A7A3DFDC-E80D-49DA-BF9D-E8A3967087B6}" dt="2023-06-16T15:16:27.022" v="53" actId="2696"/>
          <pc:sldLayoutMkLst>
            <pc:docMk/>
            <pc:sldMasterMk cId="3571240666" sldId="2147483730"/>
            <pc:sldLayoutMk cId="3434907789" sldId="2147483888"/>
          </pc:sldLayoutMkLst>
        </pc:sldLayoutChg>
        <pc:sldLayoutChg chg="modSp mod">
          <pc:chgData name="Hannah Werner" userId="6f96a161-cb2c-4bc7-a90d-3c38d78bf0fc" providerId="ADAL" clId="{A7A3DFDC-E80D-49DA-BF9D-E8A3967087B6}" dt="2023-06-16T15:16:09.610" v="49"/>
          <pc:sldLayoutMkLst>
            <pc:docMk/>
            <pc:sldMasterMk cId="3571240666" sldId="2147483730"/>
            <pc:sldLayoutMk cId="2637845662" sldId="2147483889"/>
          </pc:sldLayoutMkLst>
          <pc:spChg chg="mod">
            <ac:chgData name="Hannah Werner" userId="6f96a161-cb2c-4bc7-a90d-3c38d78bf0fc" providerId="ADAL" clId="{A7A3DFDC-E80D-49DA-BF9D-E8A3967087B6}" dt="2023-06-16T15:15:51.157" v="47" actId="20577"/>
            <ac:spMkLst>
              <pc:docMk/>
              <pc:sldMasterMk cId="3571240666" sldId="2147483730"/>
              <pc:sldLayoutMk cId="2637845662" sldId="2147483889"/>
              <ac:spMk id="4" creationId="{AE91345C-C5A3-3833-5DCD-72889AF0D7F3}"/>
            </ac:spMkLst>
          </pc:spChg>
          <pc:spChg chg="mod">
            <ac:chgData name="Hannah Werner" userId="6f96a161-cb2c-4bc7-a90d-3c38d78bf0fc" providerId="ADAL" clId="{A7A3DFDC-E80D-49DA-BF9D-E8A3967087B6}" dt="2023-06-16T15:16:09.610" v="49"/>
            <ac:spMkLst>
              <pc:docMk/>
              <pc:sldMasterMk cId="3571240666" sldId="2147483730"/>
              <pc:sldLayoutMk cId="2637845662" sldId="2147483889"/>
              <ac:spMk id="13" creationId="{9F239F00-7B1E-4DEC-AA92-A70B4E9F6EAC}"/>
            </ac:spMkLst>
          </pc:spChg>
        </pc:sldLayoutChg>
        <pc:sldLayoutChg chg="modSp mod">
          <pc:chgData name="Hannah Werner" userId="6f96a161-cb2c-4bc7-a90d-3c38d78bf0fc" providerId="ADAL" clId="{A7A3DFDC-E80D-49DA-BF9D-E8A3967087B6}" dt="2023-06-16T15:17:23.728" v="71" actId="113"/>
          <pc:sldLayoutMkLst>
            <pc:docMk/>
            <pc:sldMasterMk cId="3571240666" sldId="2147483730"/>
            <pc:sldLayoutMk cId="2306522095" sldId="2147483890"/>
          </pc:sldLayoutMkLst>
          <pc:spChg chg="mod">
            <ac:chgData name="Hannah Werner" userId="6f96a161-cb2c-4bc7-a90d-3c38d78bf0fc" providerId="ADAL" clId="{A7A3DFDC-E80D-49DA-BF9D-E8A3967087B6}" dt="2023-06-16T15:17:04.814" v="65" actId="113"/>
            <ac:spMkLst>
              <pc:docMk/>
              <pc:sldMasterMk cId="3571240666" sldId="2147483730"/>
              <pc:sldLayoutMk cId="2306522095" sldId="2147483890"/>
              <ac:spMk id="4" creationId="{AE91345C-C5A3-3833-5DCD-72889AF0D7F3}"/>
            </ac:spMkLst>
          </pc:spChg>
          <pc:spChg chg="mod">
            <ac:chgData name="Hannah Werner" userId="6f96a161-cb2c-4bc7-a90d-3c38d78bf0fc" providerId="ADAL" clId="{A7A3DFDC-E80D-49DA-BF9D-E8A3967087B6}" dt="2023-06-16T15:17:23.728" v="71" actId="113"/>
            <ac:spMkLst>
              <pc:docMk/>
              <pc:sldMasterMk cId="3571240666" sldId="2147483730"/>
              <pc:sldLayoutMk cId="2306522095" sldId="2147483890"/>
              <ac:spMk id="13" creationId="{9F239F00-7B1E-4DEC-AA92-A70B4E9F6EAC}"/>
            </ac:spMkLst>
          </pc:spChg>
        </pc:sldLayoutChg>
      </pc:sldMasterChg>
    </pc:docChg>
  </pc:docChgLst>
  <pc:docChgLst>
    <pc:chgData name="Josephine Hoffheinz" userId="e0f5c9e3-43ea-4b53-8ebb-53a75749d87d" providerId="ADAL" clId="{192FE14F-A251-D94F-92B0-C91575391316}"/>
    <pc:docChg chg="custSel addSld delSld modSld sldOrd modMainMaster">
      <pc:chgData name="Josephine Hoffheinz" userId="e0f5c9e3-43ea-4b53-8ebb-53a75749d87d" providerId="ADAL" clId="{192FE14F-A251-D94F-92B0-C91575391316}" dt="2023-07-11T19:38:18.125" v="270" actId="1076"/>
      <pc:docMkLst>
        <pc:docMk/>
      </pc:docMkLst>
      <pc:sldChg chg="addSp delSp modSp mod">
        <pc:chgData name="Josephine Hoffheinz" userId="e0f5c9e3-43ea-4b53-8ebb-53a75749d87d" providerId="ADAL" clId="{192FE14F-A251-D94F-92B0-C91575391316}" dt="2023-07-11T12:04:19.764" v="10" actId="21"/>
        <pc:sldMkLst>
          <pc:docMk/>
          <pc:sldMk cId="760928645" sldId="294"/>
        </pc:sldMkLst>
        <pc:spChg chg="add del mod">
          <ac:chgData name="Josephine Hoffheinz" userId="e0f5c9e3-43ea-4b53-8ebb-53a75749d87d" providerId="ADAL" clId="{192FE14F-A251-D94F-92B0-C91575391316}" dt="2023-07-11T12:04:14.311" v="8"/>
          <ac:spMkLst>
            <pc:docMk/>
            <pc:sldMk cId="760928645" sldId="294"/>
            <ac:spMk id="6" creationId="{52469D00-8871-8332-B7BE-658B49BEFFF0}"/>
          </ac:spMkLst>
        </pc:spChg>
        <pc:picChg chg="add del mod modCrop">
          <ac:chgData name="Josephine Hoffheinz" userId="e0f5c9e3-43ea-4b53-8ebb-53a75749d87d" providerId="ADAL" clId="{192FE14F-A251-D94F-92B0-C91575391316}" dt="2023-07-11T12:04:19.764" v="10" actId="21"/>
          <ac:picMkLst>
            <pc:docMk/>
            <pc:sldMk cId="760928645" sldId="294"/>
            <ac:picMk id="5" creationId="{FB4BCBC5-448E-851E-1F6A-1272F359D843}"/>
          </ac:picMkLst>
        </pc:picChg>
      </pc:sldChg>
      <pc:sldChg chg="modSp mod">
        <pc:chgData name="Josephine Hoffheinz" userId="e0f5c9e3-43ea-4b53-8ebb-53a75749d87d" providerId="ADAL" clId="{192FE14F-A251-D94F-92B0-C91575391316}" dt="2023-07-11T19:38:18.125" v="270" actId="1076"/>
        <pc:sldMkLst>
          <pc:docMk/>
          <pc:sldMk cId="2929687325" sldId="297"/>
        </pc:sldMkLst>
        <pc:spChg chg="mod">
          <ac:chgData name="Josephine Hoffheinz" userId="e0f5c9e3-43ea-4b53-8ebb-53a75749d87d" providerId="ADAL" clId="{192FE14F-A251-D94F-92B0-C91575391316}" dt="2023-07-11T19:38:18.125" v="270" actId="1076"/>
          <ac:spMkLst>
            <pc:docMk/>
            <pc:sldMk cId="2929687325" sldId="297"/>
            <ac:spMk id="2" creationId="{CA23A73E-79A5-58D8-BD31-9979D8D8C1E4}"/>
          </ac:spMkLst>
        </pc:spChg>
      </pc:sldChg>
      <pc:sldChg chg="new del">
        <pc:chgData name="Josephine Hoffheinz" userId="e0f5c9e3-43ea-4b53-8ebb-53a75749d87d" providerId="ADAL" clId="{192FE14F-A251-D94F-92B0-C91575391316}" dt="2023-07-11T12:09:22.665" v="263" actId="2696"/>
        <pc:sldMkLst>
          <pc:docMk/>
          <pc:sldMk cId="897762988" sldId="303"/>
        </pc:sldMkLst>
      </pc:sldChg>
      <pc:sldChg chg="new ord">
        <pc:chgData name="Josephine Hoffheinz" userId="e0f5c9e3-43ea-4b53-8ebb-53a75749d87d" providerId="ADAL" clId="{192FE14F-A251-D94F-92B0-C91575391316}" dt="2023-07-11T12:09:27.649" v="265" actId="20578"/>
        <pc:sldMkLst>
          <pc:docMk/>
          <pc:sldMk cId="1813741226" sldId="303"/>
        </pc:sldMkLst>
      </pc:sldChg>
      <pc:sldChg chg="new del">
        <pc:chgData name="Josephine Hoffheinz" userId="e0f5c9e3-43ea-4b53-8ebb-53a75749d87d" providerId="ADAL" clId="{192FE14F-A251-D94F-92B0-C91575391316}" dt="2023-07-11T12:09:10.698" v="261" actId="2696"/>
        <pc:sldMkLst>
          <pc:docMk/>
          <pc:sldMk cId="1976563587" sldId="303"/>
        </pc:sldMkLst>
      </pc:sldChg>
      <pc:sldMasterChg chg="modSldLayout">
        <pc:chgData name="Josephine Hoffheinz" userId="e0f5c9e3-43ea-4b53-8ebb-53a75749d87d" providerId="ADAL" clId="{192FE14F-A251-D94F-92B0-C91575391316}" dt="2023-07-11T12:09:38.111" v="269" actId="20577"/>
        <pc:sldMasterMkLst>
          <pc:docMk/>
          <pc:sldMasterMk cId="3571240666" sldId="2147483730"/>
        </pc:sldMasterMkLst>
        <pc:sldLayoutChg chg="modSp">
          <pc:chgData name="Josephine Hoffheinz" userId="e0f5c9e3-43ea-4b53-8ebb-53a75749d87d" providerId="ADAL" clId="{192FE14F-A251-D94F-92B0-C91575391316}" dt="2023-07-11T12:06:56.514" v="28" actId="207"/>
          <pc:sldLayoutMkLst>
            <pc:docMk/>
            <pc:sldMasterMk cId="3571240666" sldId="2147483730"/>
            <pc:sldLayoutMk cId="931680250" sldId="2147483759"/>
          </pc:sldLayoutMkLst>
          <pc:spChg chg="mod">
            <ac:chgData name="Josephine Hoffheinz" userId="e0f5c9e3-43ea-4b53-8ebb-53a75749d87d" providerId="ADAL" clId="{192FE14F-A251-D94F-92B0-C91575391316}" dt="2023-07-11T12:06:56.514" v="28" actId="207"/>
            <ac:spMkLst>
              <pc:docMk/>
              <pc:sldMasterMk cId="3571240666" sldId="2147483730"/>
              <pc:sldLayoutMk cId="931680250" sldId="2147483759"/>
              <ac:spMk id="10" creationId="{90EBAD93-E633-40B7-8565-088C474E440A}"/>
            </ac:spMkLst>
          </pc:spChg>
        </pc:sldLayoutChg>
        <pc:sldLayoutChg chg="modSp">
          <pc:chgData name="Josephine Hoffheinz" userId="e0f5c9e3-43ea-4b53-8ebb-53a75749d87d" providerId="ADAL" clId="{192FE14F-A251-D94F-92B0-C91575391316}" dt="2023-07-11T12:06:50.713" v="27" actId="207"/>
          <pc:sldLayoutMkLst>
            <pc:docMk/>
            <pc:sldMasterMk cId="3571240666" sldId="2147483730"/>
            <pc:sldLayoutMk cId="3494712236" sldId="2147483760"/>
          </pc:sldLayoutMkLst>
          <pc:spChg chg="mod">
            <ac:chgData name="Josephine Hoffheinz" userId="e0f5c9e3-43ea-4b53-8ebb-53a75749d87d" providerId="ADAL" clId="{192FE14F-A251-D94F-92B0-C91575391316}" dt="2023-07-11T12:06:48.363" v="26" actId="207"/>
            <ac:spMkLst>
              <pc:docMk/>
              <pc:sldMasterMk cId="3571240666" sldId="2147483730"/>
              <pc:sldLayoutMk cId="3494712236" sldId="2147483760"/>
              <ac:spMk id="9" creationId="{A687FC9B-3C73-599B-BCD4-A017F6123032}"/>
            </ac:spMkLst>
          </pc:spChg>
          <pc:spChg chg="mod">
            <ac:chgData name="Josephine Hoffheinz" userId="e0f5c9e3-43ea-4b53-8ebb-53a75749d87d" providerId="ADAL" clId="{192FE14F-A251-D94F-92B0-C91575391316}" dt="2023-07-11T12:06:50.713" v="27" actId="207"/>
            <ac:spMkLst>
              <pc:docMk/>
              <pc:sldMasterMk cId="3571240666" sldId="2147483730"/>
              <pc:sldLayoutMk cId="3494712236" sldId="2147483760"/>
              <ac:spMk id="10" creationId="{90EBAD93-E633-40B7-8565-088C474E440A}"/>
            </ac:spMkLst>
          </pc:spChg>
        </pc:sldLayoutChg>
        <pc:sldLayoutChg chg="modSp mod">
          <pc:chgData name="Josephine Hoffheinz" userId="e0f5c9e3-43ea-4b53-8ebb-53a75749d87d" providerId="ADAL" clId="{192FE14F-A251-D94F-92B0-C91575391316}" dt="2023-07-11T12:08:12.296" v="217" actId="20577"/>
          <pc:sldLayoutMkLst>
            <pc:docMk/>
            <pc:sldMasterMk cId="3571240666" sldId="2147483730"/>
            <pc:sldLayoutMk cId="1849521940" sldId="2147483765"/>
          </pc:sldLayoutMkLst>
          <pc:spChg chg="mod">
            <ac:chgData name="Josephine Hoffheinz" userId="e0f5c9e3-43ea-4b53-8ebb-53a75749d87d" providerId="ADAL" clId="{192FE14F-A251-D94F-92B0-C91575391316}" dt="2023-07-11T12:07:58.414" v="152" actId="20577"/>
            <ac:spMkLst>
              <pc:docMk/>
              <pc:sldMasterMk cId="3571240666" sldId="2147483730"/>
              <pc:sldLayoutMk cId="1849521940" sldId="2147483765"/>
              <ac:spMk id="2" creationId="{D26599BC-E9E6-19A9-D691-6DC8F78CF397}"/>
            </ac:spMkLst>
          </pc:spChg>
          <pc:spChg chg="mod">
            <ac:chgData name="Josephine Hoffheinz" userId="e0f5c9e3-43ea-4b53-8ebb-53a75749d87d" providerId="ADAL" clId="{192FE14F-A251-D94F-92B0-C91575391316}" dt="2023-07-11T12:08:12.296" v="217" actId="20577"/>
            <ac:spMkLst>
              <pc:docMk/>
              <pc:sldMasterMk cId="3571240666" sldId="2147483730"/>
              <pc:sldLayoutMk cId="1849521940" sldId="2147483765"/>
              <ac:spMk id="10" creationId="{90EBAD93-E633-40B7-8565-088C474E440A}"/>
            </ac:spMkLst>
          </pc:spChg>
        </pc:sldLayoutChg>
        <pc:sldLayoutChg chg="modSp">
          <pc:chgData name="Josephine Hoffheinz" userId="e0f5c9e3-43ea-4b53-8ebb-53a75749d87d" providerId="ADAL" clId="{192FE14F-A251-D94F-92B0-C91575391316}" dt="2023-07-11T12:06:44.537" v="25" actId="207"/>
          <pc:sldLayoutMkLst>
            <pc:docMk/>
            <pc:sldMasterMk cId="3571240666" sldId="2147483730"/>
            <pc:sldLayoutMk cId="2373750251" sldId="2147483775"/>
          </pc:sldLayoutMkLst>
          <pc:spChg chg="mod">
            <ac:chgData name="Josephine Hoffheinz" userId="e0f5c9e3-43ea-4b53-8ebb-53a75749d87d" providerId="ADAL" clId="{192FE14F-A251-D94F-92B0-C91575391316}" dt="2023-07-11T12:06:44.537" v="25" actId="207"/>
            <ac:spMkLst>
              <pc:docMk/>
              <pc:sldMasterMk cId="3571240666" sldId="2147483730"/>
              <pc:sldLayoutMk cId="2373750251" sldId="2147483775"/>
              <ac:spMk id="10" creationId="{90EBAD93-E633-40B7-8565-088C474E440A}"/>
            </ac:spMkLst>
          </pc:spChg>
        </pc:sldLayoutChg>
        <pc:sldLayoutChg chg="modSp">
          <pc:chgData name="Josephine Hoffheinz" userId="e0f5c9e3-43ea-4b53-8ebb-53a75749d87d" providerId="ADAL" clId="{192FE14F-A251-D94F-92B0-C91575391316}" dt="2023-07-11T12:07:00.740" v="29" actId="207"/>
          <pc:sldLayoutMkLst>
            <pc:docMk/>
            <pc:sldMasterMk cId="3571240666" sldId="2147483730"/>
            <pc:sldLayoutMk cId="1721573533" sldId="2147483857"/>
          </pc:sldLayoutMkLst>
          <pc:spChg chg="mod">
            <ac:chgData name="Josephine Hoffheinz" userId="e0f5c9e3-43ea-4b53-8ebb-53a75749d87d" providerId="ADAL" clId="{192FE14F-A251-D94F-92B0-C91575391316}" dt="2023-07-11T12:07:00.740" v="29" actId="207"/>
            <ac:spMkLst>
              <pc:docMk/>
              <pc:sldMasterMk cId="3571240666" sldId="2147483730"/>
              <pc:sldLayoutMk cId="1721573533" sldId="2147483857"/>
              <ac:spMk id="10" creationId="{90EBAD93-E633-40B7-8565-088C474E440A}"/>
            </ac:spMkLst>
          </pc:spChg>
        </pc:sldLayoutChg>
        <pc:sldLayoutChg chg="addSp modSp mod">
          <pc:chgData name="Josephine Hoffheinz" userId="e0f5c9e3-43ea-4b53-8ebb-53a75749d87d" providerId="ADAL" clId="{192FE14F-A251-D94F-92B0-C91575391316}" dt="2023-07-11T12:04:33.737" v="14" actId="1076"/>
          <pc:sldLayoutMkLst>
            <pc:docMk/>
            <pc:sldMasterMk cId="3571240666" sldId="2147483730"/>
            <pc:sldLayoutMk cId="2923938455" sldId="2147483883"/>
          </pc:sldLayoutMkLst>
          <pc:spChg chg="mod">
            <ac:chgData name="Josephine Hoffheinz" userId="e0f5c9e3-43ea-4b53-8ebb-53a75749d87d" providerId="ADAL" clId="{192FE14F-A251-D94F-92B0-C91575391316}" dt="2023-07-11T12:04:17.450" v="9" actId="1076"/>
            <ac:spMkLst>
              <pc:docMk/>
              <pc:sldMasterMk cId="3571240666" sldId="2147483730"/>
              <pc:sldLayoutMk cId="2923938455" sldId="2147483883"/>
              <ac:spMk id="10" creationId="{C7DE663F-9C4A-5960-1C6B-6EB192198294}"/>
            </ac:spMkLst>
          </pc:spChg>
          <pc:picChg chg="add mod">
            <ac:chgData name="Josephine Hoffheinz" userId="e0f5c9e3-43ea-4b53-8ebb-53a75749d87d" providerId="ADAL" clId="{192FE14F-A251-D94F-92B0-C91575391316}" dt="2023-07-11T12:04:33.737" v="14" actId="1076"/>
            <ac:picMkLst>
              <pc:docMk/>
              <pc:sldMasterMk cId="3571240666" sldId="2147483730"/>
              <pc:sldLayoutMk cId="2923938455" sldId="2147483883"/>
              <ac:picMk id="3" creationId="{CD51F6DC-F2D6-1673-D023-7183B8E8B785}"/>
            </ac:picMkLst>
          </pc:picChg>
        </pc:sldLayoutChg>
        <pc:sldLayoutChg chg="modSp mod">
          <pc:chgData name="Josephine Hoffheinz" userId="e0f5c9e3-43ea-4b53-8ebb-53a75749d87d" providerId="ADAL" clId="{192FE14F-A251-D94F-92B0-C91575391316}" dt="2023-07-11T12:09:38.111" v="269" actId="20577"/>
          <pc:sldLayoutMkLst>
            <pc:docMk/>
            <pc:sldMasterMk cId="3571240666" sldId="2147483730"/>
            <pc:sldLayoutMk cId="2637845662" sldId="2147483889"/>
          </pc:sldLayoutMkLst>
          <pc:spChg chg="mod">
            <ac:chgData name="Josephine Hoffheinz" userId="e0f5c9e3-43ea-4b53-8ebb-53a75749d87d" providerId="ADAL" clId="{192FE14F-A251-D94F-92B0-C91575391316}" dt="2023-07-11T12:09:35.321" v="267" actId="20577"/>
            <ac:spMkLst>
              <pc:docMk/>
              <pc:sldMasterMk cId="3571240666" sldId="2147483730"/>
              <pc:sldLayoutMk cId="2637845662" sldId="2147483889"/>
              <ac:spMk id="4" creationId="{AE91345C-C5A3-3833-5DCD-72889AF0D7F3}"/>
            </ac:spMkLst>
          </pc:spChg>
          <pc:spChg chg="mod">
            <ac:chgData name="Josephine Hoffheinz" userId="e0f5c9e3-43ea-4b53-8ebb-53a75749d87d" providerId="ADAL" clId="{192FE14F-A251-D94F-92B0-C91575391316}" dt="2023-07-11T12:08:28.591" v="259" actId="20577"/>
            <ac:spMkLst>
              <pc:docMk/>
              <pc:sldMasterMk cId="3571240666" sldId="2147483730"/>
              <pc:sldLayoutMk cId="2637845662" sldId="2147483889"/>
              <ac:spMk id="9" creationId="{312B3D34-0946-1CB2-CD3C-CA7CE87FF1CB}"/>
            </ac:spMkLst>
          </pc:spChg>
          <pc:spChg chg="mod">
            <ac:chgData name="Josephine Hoffheinz" userId="e0f5c9e3-43ea-4b53-8ebb-53a75749d87d" providerId="ADAL" clId="{192FE14F-A251-D94F-92B0-C91575391316}" dt="2023-07-11T12:08:19.954" v="234" actId="20577"/>
            <ac:spMkLst>
              <pc:docMk/>
              <pc:sldMasterMk cId="3571240666" sldId="2147483730"/>
              <pc:sldLayoutMk cId="2637845662" sldId="2147483889"/>
              <ac:spMk id="10" creationId="{90EBAD93-E633-40B7-8565-088C474E440A}"/>
            </ac:spMkLst>
          </pc:spChg>
          <pc:spChg chg="mod">
            <ac:chgData name="Josephine Hoffheinz" userId="e0f5c9e3-43ea-4b53-8ebb-53a75749d87d" providerId="ADAL" clId="{192FE14F-A251-D94F-92B0-C91575391316}" dt="2023-07-11T12:09:38.111" v="269" actId="20577"/>
            <ac:spMkLst>
              <pc:docMk/>
              <pc:sldMasterMk cId="3571240666" sldId="2147483730"/>
              <pc:sldLayoutMk cId="2637845662" sldId="2147483889"/>
              <ac:spMk id="13" creationId="{9F239F00-7B1E-4DEC-AA92-A70B4E9F6EAC}"/>
            </ac:spMkLst>
          </pc:spChg>
        </pc:sldLayoutChg>
      </pc:sldMasterChg>
    </pc:docChg>
  </pc:docChgLst>
  <pc:docChgLst>
    <pc:chgData name="Nico Heby" userId="c88c6920-9e16-4a7e-acac-31863610828a" providerId="ADAL" clId="{72A54A16-A9FA-42CE-AD0A-E3CFCE4F450E}"/>
    <pc:docChg chg="undo redo custSel modMainMaster">
      <pc:chgData name="Nico Heby" userId="c88c6920-9e16-4a7e-acac-31863610828a" providerId="ADAL" clId="{72A54A16-A9FA-42CE-AD0A-E3CFCE4F450E}" dt="2023-07-11T18:22:11.450" v="190"/>
      <pc:docMkLst>
        <pc:docMk/>
      </pc:docMkLst>
      <pc:sldMasterChg chg="delSldLayout modSldLayout sldLayoutOrd">
        <pc:chgData name="Nico Heby" userId="c88c6920-9e16-4a7e-acac-31863610828a" providerId="ADAL" clId="{72A54A16-A9FA-42CE-AD0A-E3CFCE4F450E}" dt="2023-07-11T18:22:11.450" v="190"/>
        <pc:sldMasterMkLst>
          <pc:docMk/>
          <pc:sldMasterMk cId="3571240666" sldId="2147483730"/>
        </pc:sldMasterMkLst>
        <pc:sldLayoutChg chg="modSp mod">
          <pc:chgData name="Nico Heby" userId="c88c6920-9e16-4a7e-acac-31863610828a" providerId="ADAL" clId="{72A54A16-A9FA-42CE-AD0A-E3CFCE4F450E}" dt="2023-07-11T18:21:59.472" v="185"/>
          <pc:sldLayoutMkLst>
            <pc:docMk/>
            <pc:sldMasterMk cId="3571240666" sldId="2147483730"/>
            <pc:sldLayoutMk cId="931680250" sldId="2147483759"/>
          </pc:sldLayoutMkLst>
          <pc:spChg chg="mod">
            <ac:chgData name="Nico Heby" userId="c88c6920-9e16-4a7e-acac-31863610828a" providerId="ADAL" clId="{72A54A16-A9FA-42CE-AD0A-E3CFCE4F450E}" dt="2023-07-11T18:21:59.472" v="185"/>
            <ac:spMkLst>
              <pc:docMk/>
              <pc:sldMasterMk cId="3571240666" sldId="2147483730"/>
              <pc:sldLayoutMk cId="931680250" sldId="2147483759"/>
              <ac:spMk id="10" creationId="{90EBAD93-E633-40B7-8565-088C474E440A}"/>
            </ac:spMkLst>
          </pc:spChg>
          <pc:spChg chg="mod">
            <ac:chgData name="Nico Heby" userId="c88c6920-9e16-4a7e-acac-31863610828a" providerId="ADAL" clId="{72A54A16-A9FA-42CE-AD0A-E3CFCE4F450E}" dt="2023-07-11T18:13:49.761" v="1" actId="20577"/>
            <ac:spMkLst>
              <pc:docMk/>
              <pc:sldMasterMk cId="3571240666" sldId="2147483730"/>
              <pc:sldLayoutMk cId="931680250" sldId="2147483759"/>
              <ac:spMk id="13" creationId="{9F239F00-7B1E-4DEC-AA92-A70B4E9F6EAC}"/>
            </ac:spMkLst>
          </pc:spChg>
        </pc:sldLayoutChg>
        <pc:sldLayoutChg chg="modSp mod">
          <pc:chgData name="Nico Heby" userId="c88c6920-9e16-4a7e-acac-31863610828a" providerId="ADAL" clId="{72A54A16-A9FA-42CE-AD0A-E3CFCE4F450E}" dt="2023-07-11T18:22:01.302" v="186"/>
          <pc:sldLayoutMkLst>
            <pc:docMk/>
            <pc:sldMasterMk cId="3571240666" sldId="2147483730"/>
            <pc:sldLayoutMk cId="3494712236" sldId="2147483760"/>
          </pc:sldLayoutMkLst>
          <pc:spChg chg="mod">
            <ac:chgData name="Nico Heby" userId="c88c6920-9e16-4a7e-acac-31863610828a" providerId="ADAL" clId="{72A54A16-A9FA-42CE-AD0A-E3CFCE4F450E}" dt="2023-07-11T18:22:01.302" v="186"/>
            <ac:spMkLst>
              <pc:docMk/>
              <pc:sldMasterMk cId="3571240666" sldId="2147483730"/>
              <pc:sldLayoutMk cId="3494712236" sldId="2147483760"/>
              <ac:spMk id="10" creationId="{90EBAD93-E633-40B7-8565-088C474E440A}"/>
            </ac:spMkLst>
          </pc:spChg>
        </pc:sldLayoutChg>
        <pc:sldLayoutChg chg="modSp mod">
          <pc:chgData name="Nico Heby" userId="c88c6920-9e16-4a7e-acac-31863610828a" providerId="ADAL" clId="{72A54A16-A9FA-42CE-AD0A-E3CFCE4F450E}" dt="2023-07-11T18:18:32.722" v="108" actId="20577"/>
          <pc:sldLayoutMkLst>
            <pc:docMk/>
            <pc:sldMasterMk cId="3571240666" sldId="2147483730"/>
            <pc:sldLayoutMk cId="1849521940" sldId="2147483765"/>
          </pc:sldLayoutMkLst>
          <pc:spChg chg="mod">
            <ac:chgData name="Nico Heby" userId="c88c6920-9e16-4a7e-acac-31863610828a" providerId="ADAL" clId="{72A54A16-A9FA-42CE-AD0A-E3CFCE4F450E}" dt="2023-07-11T18:18:32.722" v="108" actId="20577"/>
            <ac:spMkLst>
              <pc:docMk/>
              <pc:sldMasterMk cId="3571240666" sldId="2147483730"/>
              <pc:sldLayoutMk cId="1849521940" sldId="2147483765"/>
              <ac:spMk id="2" creationId="{D26599BC-E9E6-19A9-D691-6DC8F78CF397}"/>
            </ac:spMkLst>
          </pc:spChg>
        </pc:sldLayoutChg>
        <pc:sldLayoutChg chg="modSp mod">
          <pc:chgData name="Nico Heby" userId="c88c6920-9e16-4a7e-acac-31863610828a" providerId="ADAL" clId="{72A54A16-A9FA-42CE-AD0A-E3CFCE4F450E}" dt="2023-07-11T18:14:50.223" v="2"/>
          <pc:sldLayoutMkLst>
            <pc:docMk/>
            <pc:sldMasterMk cId="3571240666" sldId="2147483730"/>
            <pc:sldLayoutMk cId="2373750251" sldId="2147483775"/>
          </pc:sldLayoutMkLst>
          <pc:spChg chg="mod">
            <ac:chgData name="Nico Heby" userId="c88c6920-9e16-4a7e-acac-31863610828a" providerId="ADAL" clId="{72A54A16-A9FA-42CE-AD0A-E3CFCE4F450E}" dt="2023-07-11T18:14:50.223" v="2"/>
            <ac:spMkLst>
              <pc:docMk/>
              <pc:sldMasterMk cId="3571240666" sldId="2147483730"/>
              <pc:sldLayoutMk cId="2373750251" sldId="2147483775"/>
              <ac:spMk id="13" creationId="{9F239F00-7B1E-4DEC-AA92-A70B4E9F6EAC}"/>
            </ac:spMkLst>
          </pc:spChg>
        </pc:sldLayoutChg>
        <pc:sldLayoutChg chg="del">
          <pc:chgData name="Nico Heby" userId="c88c6920-9e16-4a7e-acac-31863610828a" providerId="ADAL" clId="{72A54A16-A9FA-42CE-AD0A-E3CFCE4F450E}" dt="2023-07-11T18:15:01.357" v="5" actId="2696"/>
          <pc:sldLayoutMkLst>
            <pc:docMk/>
            <pc:sldMasterMk cId="3571240666" sldId="2147483730"/>
            <pc:sldLayoutMk cId="2893420308" sldId="2147483789"/>
          </pc:sldLayoutMkLst>
        </pc:sldLayoutChg>
        <pc:sldLayoutChg chg="del">
          <pc:chgData name="Nico Heby" userId="c88c6920-9e16-4a7e-acac-31863610828a" providerId="ADAL" clId="{72A54A16-A9FA-42CE-AD0A-E3CFCE4F450E}" dt="2023-07-11T18:15:02.475" v="6" actId="2696"/>
          <pc:sldLayoutMkLst>
            <pc:docMk/>
            <pc:sldMasterMk cId="3571240666" sldId="2147483730"/>
            <pc:sldLayoutMk cId="2453958632" sldId="2147483790"/>
          </pc:sldLayoutMkLst>
        </pc:sldLayoutChg>
        <pc:sldLayoutChg chg="del">
          <pc:chgData name="Nico Heby" userId="c88c6920-9e16-4a7e-acac-31863610828a" providerId="ADAL" clId="{72A54A16-A9FA-42CE-AD0A-E3CFCE4F450E}" dt="2023-07-11T18:15:03.196" v="7" actId="2696"/>
          <pc:sldLayoutMkLst>
            <pc:docMk/>
            <pc:sldMasterMk cId="3571240666" sldId="2147483730"/>
            <pc:sldLayoutMk cId="1908028487" sldId="2147483791"/>
          </pc:sldLayoutMkLst>
        </pc:sldLayoutChg>
        <pc:sldLayoutChg chg="modSp mod ord">
          <pc:chgData name="Nico Heby" userId="c88c6920-9e16-4a7e-acac-31863610828a" providerId="ADAL" clId="{72A54A16-A9FA-42CE-AD0A-E3CFCE4F450E}" dt="2023-07-11T18:22:08.984" v="189"/>
          <pc:sldLayoutMkLst>
            <pc:docMk/>
            <pc:sldMasterMk cId="3571240666" sldId="2147483730"/>
            <pc:sldLayoutMk cId="3506226774" sldId="2147483828"/>
          </pc:sldLayoutMkLst>
          <pc:spChg chg="mod">
            <ac:chgData name="Nico Heby" userId="c88c6920-9e16-4a7e-acac-31863610828a" providerId="ADAL" clId="{72A54A16-A9FA-42CE-AD0A-E3CFCE4F450E}" dt="2023-07-11T18:19:55.132" v="119" actId="20577"/>
            <ac:spMkLst>
              <pc:docMk/>
              <pc:sldMasterMk cId="3571240666" sldId="2147483730"/>
              <pc:sldLayoutMk cId="3506226774" sldId="2147483828"/>
              <ac:spMk id="4" creationId="{AE91345C-C5A3-3833-5DCD-72889AF0D7F3}"/>
            </ac:spMkLst>
          </pc:spChg>
          <pc:spChg chg="mod">
            <ac:chgData name="Nico Heby" userId="c88c6920-9e16-4a7e-acac-31863610828a" providerId="ADAL" clId="{72A54A16-A9FA-42CE-AD0A-E3CFCE4F450E}" dt="2023-07-11T18:22:08.984" v="189"/>
            <ac:spMkLst>
              <pc:docMk/>
              <pc:sldMasterMk cId="3571240666" sldId="2147483730"/>
              <pc:sldLayoutMk cId="3506226774" sldId="2147483828"/>
              <ac:spMk id="9" creationId="{312B3D34-0946-1CB2-CD3C-CA7CE87FF1CB}"/>
            </ac:spMkLst>
          </pc:spChg>
          <pc:spChg chg="mod">
            <ac:chgData name="Nico Heby" userId="c88c6920-9e16-4a7e-acac-31863610828a" providerId="ADAL" clId="{72A54A16-A9FA-42CE-AD0A-E3CFCE4F450E}" dt="2023-07-11T18:22:07.624" v="188"/>
            <ac:spMkLst>
              <pc:docMk/>
              <pc:sldMasterMk cId="3571240666" sldId="2147483730"/>
              <pc:sldLayoutMk cId="3506226774" sldId="2147483828"/>
              <ac:spMk id="10" creationId="{90EBAD93-E633-40B7-8565-088C474E440A}"/>
            </ac:spMkLst>
          </pc:spChg>
          <pc:spChg chg="mod">
            <ac:chgData name="Nico Heby" userId="c88c6920-9e16-4a7e-acac-31863610828a" providerId="ADAL" clId="{72A54A16-A9FA-42CE-AD0A-E3CFCE4F450E}" dt="2023-07-11T18:20:26.292" v="134" actId="6549"/>
            <ac:spMkLst>
              <pc:docMk/>
              <pc:sldMasterMk cId="3571240666" sldId="2147483730"/>
              <pc:sldLayoutMk cId="3506226774" sldId="2147483828"/>
              <ac:spMk id="13" creationId="{9F239F00-7B1E-4DEC-AA92-A70B4E9F6EAC}"/>
            </ac:spMkLst>
          </pc:spChg>
        </pc:sldLayoutChg>
        <pc:sldLayoutChg chg="del">
          <pc:chgData name="Nico Heby" userId="c88c6920-9e16-4a7e-acac-31863610828a" providerId="ADAL" clId="{72A54A16-A9FA-42CE-AD0A-E3CFCE4F450E}" dt="2023-07-11T18:15:09.015" v="8" actId="2696"/>
          <pc:sldLayoutMkLst>
            <pc:docMk/>
            <pc:sldMasterMk cId="3571240666" sldId="2147483730"/>
            <pc:sldLayoutMk cId="3475313848" sldId="2147483855"/>
          </pc:sldLayoutMkLst>
        </pc:sldLayoutChg>
        <pc:sldLayoutChg chg="modSp mod">
          <pc:chgData name="Nico Heby" userId="c88c6920-9e16-4a7e-acac-31863610828a" providerId="ADAL" clId="{72A54A16-A9FA-42CE-AD0A-E3CFCE4F450E}" dt="2023-07-11T18:21:57.198" v="184"/>
          <pc:sldLayoutMkLst>
            <pc:docMk/>
            <pc:sldMasterMk cId="3571240666" sldId="2147483730"/>
            <pc:sldLayoutMk cId="1721573533" sldId="2147483857"/>
          </pc:sldLayoutMkLst>
          <pc:spChg chg="mod">
            <ac:chgData name="Nico Heby" userId="c88c6920-9e16-4a7e-acac-31863610828a" providerId="ADAL" clId="{72A54A16-A9FA-42CE-AD0A-E3CFCE4F450E}" dt="2023-07-11T18:21:57.198" v="184"/>
            <ac:spMkLst>
              <pc:docMk/>
              <pc:sldMasterMk cId="3571240666" sldId="2147483730"/>
              <pc:sldLayoutMk cId="1721573533" sldId="2147483857"/>
              <ac:spMk id="10" creationId="{90EBAD93-E633-40B7-8565-088C474E440A}"/>
            </ac:spMkLst>
          </pc:spChg>
        </pc:sldLayoutChg>
        <pc:sldLayoutChg chg="del">
          <pc:chgData name="Nico Heby" userId="c88c6920-9e16-4a7e-acac-31863610828a" providerId="ADAL" clId="{72A54A16-A9FA-42CE-AD0A-E3CFCE4F450E}" dt="2023-07-11T18:14:57.255" v="3" actId="2696"/>
          <pc:sldLayoutMkLst>
            <pc:docMk/>
            <pc:sldMasterMk cId="3571240666" sldId="2147483730"/>
            <pc:sldLayoutMk cId="1465286856" sldId="2147483884"/>
          </pc:sldLayoutMkLst>
        </pc:sldLayoutChg>
        <pc:sldLayoutChg chg="del">
          <pc:chgData name="Nico Heby" userId="c88c6920-9e16-4a7e-acac-31863610828a" providerId="ADAL" clId="{72A54A16-A9FA-42CE-AD0A-E3CFCE4F450E}" dt="2023-07-11T18:14:59.354" v="4" actId="2696"/>
          <pc:sldLayoutMkLst>
            <pc:docMk/>
            <pc:sldMasterMk cId="3571240666" sldId="2147483730"/>
            <pc:sldLayoutMk cId="2283965226" sldId="2147483885"/>
          </pc:sldLayoutMkLst>
        </pc:sldLayoutChg>
        <pc:sldLayoutChg chg="modSp mod">
          <pc:chgData name="Nico Heby" userId="c88c6920-9e16-4a7e-acac-31863610828a" providerId="ADAL" clId="{72A54A16-A9FA-42CE-AD0A-E3CFCE4F450E}" dt="2023-07-11T18:22:11.450" v="190"/>
          <pc:sldLayoutMkLst>
            <pc:docMk/>
            <pc:sldMasterMk cId="3571240666" sldId="2147483730"/>
            <pc:sldLayoutMk cId="3308503300" sldId="2147483886"/>
          </pc:sldLayoutMkLst>
          <pc:spChg chg="mod">
            <ac:chgData name="Nico Heby" userId="c88c6920-9e16-4a7e-acac-31863610828a" providerId="ADAL" clId="{72A54A16-A9FA-42CE-AD0A-E3CFCE4F450E}" dt="2023-07-11T18:22:11.450" v="190"/>
            <ac:spMkLst>
              <pc:docMk/>
              <pc:sldMasterMk cId="3571240666" sldId="2147483730"/>
              <pc:sldLayoutMk cId="3308503300" sldId="2147483886"/>
              <ac:spMk id="10" creationId="{90EBAD93-E633-40B7-8565-088C474E440A}"/>
            </ac:spMkLst>
          </pc:spChg>
        </pc:sldLayoutChg>
        <pc:sldLayoutChg chg="modSp mod">
          <pc:chgData name="Nico Heby" userId="c88c6920-9e16-4a7e-acac-31863610828a" providerId="ADAL" clId="{72A54A16-A9FA-42CE-AD0A-E3CFCE4F450E}" dt="2023-07-11T18:21:33.543" v="179"/>
          <pc:sldLayoutMkLst>
            <pc:docMk/>
            <pc:sldMasterMk cId="3571240666" sldId="2147483730"/>
            <pc:sldLayoutMk cId="2637845662" sldId="2147483889"/>
          </pc:sldLayoutMkLst>
          <pc:spChg chg="mod">
            <ac:chgData name="Nico Heby" userId="c88c6920-9e16-4a7e-acac-31863610828a" providerId="ADAL" clId="{72A54A16-A9FA-42CE-AD0A-E3CFCE4F450E}" dt="2023-07-11T18:18:59.380" v="115"/>
            <ac:spMkLst>
              <pc:docMk/>
              <pc:sldMasterMk cId="3571240666" sldId="2147483730"/>
              <pc:sldLayoutMk cId="2637845662" sldId="2147483889"/>
              <ac:spMk id="4" creationId="{AE91345C-C5A3-3833-5DCD-72889AF0D7F3}"/>
            </ac:spMkLst>
          </pc:spChg>
          <pc:spChg chg="mod">
            <ac:chgData name="Nico Heby" userId="c88c6920-9e16-4a7e-acac-31863610828a" providerId="ADAL" clId="{72A54A16-A9FA-42CE-AD0A-E3CFCE4F450E}" dt="2023-07-11T18:21:33.543" v="179"/>
            <ac:spMkLst>
              <pc:docMk/>
              <pc:sldMasterMk cId="3571240666" sldId="2147483730"/>
              <pc:sldLayoutMk cId="2637845662" sldId="2147483889"/>
              <ac:spMk id="9" creationId="{312B3D34-0946-1CB2-CD3C-CA7CE87FF1CB}"/>
            </ac:spMkLst>
          </pc:spChg>
          <pc:spChg chg="mod">
            <ac:chgData name="Nico Heby" userId="c88c6920-9e16-4a7e-acac-31863610828a" providerId="ADAL" clId="{72A54A16-A9FA-42CE-AD0A-E3CFCE4F450E}" dt="2023-07-11T18:21:32.075" v="178"/>
            <ac:spMkLst>
              <pc:docMk/>
              <pc:sldMasterMk cId="3571240666" sldId="2147483730"/>
              <pc:sldLayoutMk cId="2637845662" sldId="2147483889"/>
              <ac:spMk id="10" creationId="{90EBAD93-E633-40B7-8565-088C474E440A}"/>
            </ac:spMkLst>
          </pc:spChg>
          <pc:spChg chg="mod">
            <ac:chgData name="Nico Heby" userId="c88c6920-9e16-4a7e-acac-31863610828a" providerId="ADAL" clId="{72A54A16-A9FA-42CE-AD0A-E3CFCE4F450E}" dt="2023-07-11T18:17:30.830" v="81" actId="113"/>
            <ac:spMkLst>
              <pc:docMk/>
              <pc:sldMasterMk cId="3571240666" sldId="2147483730"/>
              <pc:sldLayoutMk cId="2637845662" sldId="2147483889"/>
              <ac:spMk id="13" creationId="{9F239F00-7B1E-4DEC-AA92-A70B4E9F6EAC}"/>
            </ac:spMkLst>
          </pc:spChg>
        </pc:sldLayoutChg>
        <pc:sldLayoutChg chg="del">
          <pc:chgData name="Nico Heby" userId="c88c6920-9e16-4a7e-acac-31863610828a" providerId="ADAL" clId="{72A54A16-A9FA-42CE-AD0A-E3CFCE4F450E}" dt="2023-07-11T18:19:08.686" v="116" actId="2696"/>
          <pc:sldLayoutMkLst>
            <pc:docMk/>
            <pc:sldMasterMk cId="3571240666" sldId="2147483730"/>
            <pc:sldLayoutMk cId="2306522095" sldId="2147483890"/>
          </pc:sldLayoutMkLst>
        </pc:sldLayoutChg>
      </pc:sldMasterChg>
    </pc:docChg>
  </pc:docChgLst>
  <pc:docChgLst>
    <pc:chgData name="Hannah Werner" userId="6f96a161-cb2c-4bc7-a90d-3c38d78bf0fc" providerId="ADAL" clId="{D13F3B96-2770-4397-B03F-3D7ADFB357B7}"/>
    <pc:docChg chg="custSel modMainMaster">
      <pc:chgData name="Hannah Werner" userId="6f96a161-cb2c-4bc7-a90d-3c38d78bf0fc" providerId="ADAL" clId="{D13F3B96-2770-4397-B03F-3D7ADFB357B7}" dt="2023-06-16T13:07:13.934" v="16" actId="20577"/>
      <pc:docMkLst>
        <pc:docMk/>
      </pc:docMkLst>
      <pc:sldMasterChg chg="modSldLayout">
        <pc:chgData name="Hannah Werner" userId="6f96a161-cb2c-4bc7-a90d-3c38d78bf0fc" providerId="ADAL" clId="{D13F3B96-2770-4397-B03F-3D7ADFB357B7}" dt="2023-06-16T13:07:13.934" v="16" actId="20577"/>
        <pc:sldMasterMkLst>
          <pc:docMk/>
          <pc:sldMasterMk cId="3571240666" sldId="2147483730"/>
        </pc:sldMasterMkLst>
        <pc:sldLayoutChg chg="addSp delSp modSp mod">
          <pc:chgData name="Hannah Werner" userId="6f96a161-cb2c-4bc7-a90d-3c38d78bf0fc" providerId="ADAL" clId="{D13F3B96-2770-4397-B03F-3D7ADFB357B7}" dt="2023-06-16T13:07:13.934" v="16" actId="20577"/>
          <pc:sldLayoutMkLst>
            <pc:docMk/>
            <pc:sldMasterMk cId="3571240666" sldId="2147483730"/>
            <pc:sldLayoutMk cId="2923938455" sldId="2147483883"/>
          </pc:sldLayoutMkLst>
          <pc:spChg chg="mod">
            <ac:chgData name="Hannah Werner" userId="6f96a161-cb2c-4bc7-a90d-3c38d78bf0fc" providerId="ADAL" clId="{D13F3B96-2770-4397-B03F-3D7ADFB357B7}" dt="2023-06-16T13:07:13.934" v="16" actId="20577"/>
            <ac:spMkLst>
              <pc:docMk/>
              <pc:sldMasterMk cId="3571240666" sldId="2147483730"/>
              <pc:sldLayoutMk cId="2923938455" sldId="2147483883"/>
              <ac:spMk id="10" creationId="{C7DE663F-9C4A-5960-1C6B-6EB192198294}"/>
            </ac:spMkLst>
          </pc:spChg>
          <pc:picChg chg="add mod modCrop">
            <ac:chgData name="Hannah Werner" userId="6f96a161-cb2c-4bc7-a90d-3c38d78bf0fc" providerId="ADAL" clId="{D13F3B96-2770-4397-B03F-3D7ADFB357B7}" dt="2023-06-16T13:07:03.209" v="11" actId="1076"/>
            <ac:picMkLst>
              <pc:docMk/>
              <pc:sldMasterMk cId="3571240666" sldId="2147483730"/>
              <pc:sldLayoutMk cId="2923938455" sldId="2147483883"/>
              <ac:picMk id="5" creationId="{22CEA165-D6C6-B7F1-8C34-CA04395DFA7D}"/>
            </ac:picMkLst>
          </pc:picChg>
          <pc:picChg chg="del">
            <ac:chgData name="Hannah Werner" userId="6f96a161-cb2c-4bc7-a90d-3c38d78bf0fc" providerId="ADAL" clId="{D13F3B96-2770-4397-B03F-3D7ADFB357B7}" dt="2023-06-16T13:06:14.521" v="0" actId="478"/>
            <ac:picMkLst>
              <pc:docMk/>
              <pc:sldMasterMk cId="3571240666" sldId="2147483730"/>
              <pc:sldLayoutMk cId="2923938455" sldId="2147483883"/>
              <ac:picMk id="9" creationId="{201E69DA-C905-F742-7E6C-F3573568A13E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>
                <a:solidFill>
                  <a:srgbClr val="FC060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rgbClr val="F56C4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deiner Idee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DEIN ANSATZ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7DE663F-9C4A-5960-1C6B-6EB192198294}"/>
              </a:ext>
            </a:extLst>
          </p:cNvPr>
          <p:cNvSpPr txBox="1"/>
          <p:nvPr userDrawn="1"/>
        </p:nvSpPr>
        <p:spPr>
          <a:xfrm>
            <a:off x="-10418" y="4752397"/>
            <a:ext cx="686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i="0" spc="400" dirty="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VOLKSWAGEN</a:t>
            </a:r>
          </a:p>
        </p:txBody>
      </p:sp>
      <p:pic>
        <p:nvPicPr>
          <p:cNvPr id="3" name="Picture 2" descr="A red building with glass doors&#10;&#10;Description automatically generated">
            <a:extLst>
              <a:ext uri="{FF2B5EF4-FFF2-40B4-BE49-F238E27FC236}">
                <a16:creationId xmlns:a16="http://schemas.microsoft.com/office/drawing/2014/main" id="{CD51F6DC-F2D6-1673-D023-7183B8E8B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7"/>
          <a:stretch/>
        </p:blipFill>
        <p:spPr>
          <a:xfrm>
            <a:off x="0" y="1654042"/>
            <a:ext cx="6858000" cy="30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4481649"/>
            <a:ext cx="5832938" cy="369929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4462201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DEUTSCHLAND 4.0 PROGRAMM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Wie hast du von der Challenge erfahren?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Wähle eine der Optionen aus. </a:t>
            </a: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3" t="-2161" r="277" b="2161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77318" y="1894068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595505" y="2490814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8091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595504" y="3653197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 Freund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597065" y="190803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20921" y="2497309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Nachricht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604718" y="306117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35003" y="1895205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E-Mail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47726" y="2497309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Suche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5319" y="3067846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Universität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604718" y="367554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Sonstige</a:t>
            </a:r>
          </a:p>
        </p:txBody>
      </p:sp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&amp; MOTIVATION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Stell dich und dein Team vor. </a:t>
            </a:r>
            <a:r>
              <a:rPr lang="de-DE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 seid ihr und welche Fähigkeiten habt ihr? Was ist eure persönliche Motivation, an der Challenge teilzunehmen? Ihr könnt gerne zusätzliche Logos, Fotos, Videos, Teamfotos oder Ähnliches hinzufügen.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581522-629A-3FAC-C019-373060AE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BD7830A-AEC0-9DE6-90D7-D16C1A07C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DEFINITION (max 500 Zeichen)</a:t>
            </a:r>
            <a:b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de-DE" sz="1200" b="1" noProof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Erläutert das Problem, </a:t>
            </a:r>
            <a:r>
              <a:rPr lang="de-DE" sz="1200" b="0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ihr als Grundlage für eure Idee gewählt habt. Welches Problem wollt ihr für welchen Stakeholder lösen?</a:t>
            </a: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Zeichen)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de-DE" sz="12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Bringt eure Idee auf den Punkt! </a:t>
            </a:r>
            <a:r>
              <a:rPr lang="de-DE" sz="12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Wie sieht eure Idee aus? Stellt euer Konzept vor und zeigt wie ihr das ausgweählte Problem löst.</a:t>
            </a: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2273408-2895-FE23-EABF-8FD66E860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9F09C8-947B-01BE-71A0-4B6610EB0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248930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LÖSUNG IM DETAIL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Überzeugt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uns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von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eurem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Ansatz.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Hier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könnt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ihr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eure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Lösung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Detail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erklären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Nutzt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gerne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visuelle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Elemente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für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ein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besseres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Verständnis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ED9B7E-0324-1DA5-96BA-F5333E7F1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E03412-CE41-EB56-6C18-B1A11ECFA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hier zu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MODELL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Wie kann ein </a:t>
            </a:r>
            <a:r>
              <a:rPr lang="de-DE" sz="1200" b="1" i="0" kern="1200" noProof="0" dirty="0">
                <a:solidFill>
                  <a:schemeClr val="bg2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profitables Business Modell </a:t>
            </a:r>
            <a:r>
              <a:rPr lang="de-DE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durch die Kombination verschiedener Dienstleistungen geschaffen werden? </a:t>
            </a:r>
            <a:r>
              <a:rPr lang="de-DE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Wie kann das Business Model für Volkswagen nutzbar gemacht werden?</a:t>
            </a: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hier 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MODULARES KONZEPT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de-DE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Wie lässt sich hierfür ein modulares Konzept für einen auf </a:t>
            </a:r>
            <a:r>
              <a:rPr lang="de-DE" sz="1200" b="1" i="0" kern="1200" dirty="0">
                <a:solidFill>
                  <a:schemeClr val="bg2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vielfältige Locations und Szenarien anwendbaren Urban Mobility Service Hub </a:t>
            </a:r>
            <a:r>
              <a:rPr lang="de-DE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entwickeln?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STÄDTE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de-DE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Wie können die spezifischen </a:t>
            </a:r>
            <a:r>
              <a:rPr lang="de-DE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Merkmale und Infrastrukturen der Städte </a:t>
            </a:r>
            <a:r>
              <a:rPr lang="de-DE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eingebunden werden?</a:t>
            </a:r>
            <a:endParaRPr lang="en-US" sz="12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hier zu</a:t>
            </a: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4204E3-F7B5-CC53-70A5-74E022420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4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KOLLABORATIONSPHASE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Wie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sieht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eure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Vision für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eine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Zusammenarbeit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mit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VW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aus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 Wie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könntet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ihr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schon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in der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zweiten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Phase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zusammenarbeiten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und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welche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Unterstützung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braucht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ihr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sz="1200" b="0" noProof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STEPS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Wie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sehen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die </a:t>
            </a:r>
            <a:r>
              <a:rPr lang="en-US" sz="1200" b="1" i="0" kern="120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nächsten</a:t>
            </a:r>
            <a:r>
              <a:rPr lang="en-US" sz="1200" b="1" i="0" kern="1200" dirty="0">
                <a:solidFill>
                  <a:schemeClr val="bg2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1" i="0" kern="120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Schritte</a:t>
            </a:r>
            <a:r>
              <a:rPr lang="en-US" sz="1200" b="1" i="0" kern="1200" dirty="0">
                <a:solidFill>
                  <a:schemeClr val="bg2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für die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Ausarbeitung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eures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Ansatzes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aus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</a:t>
            </a:r>
            <a:r>
              <a:rPr lang="de-DE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Welche Hürden gilt es zu überwinden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de-DE" sz="1400" b="1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181721F-1562-9D6C-9F7A-03555F22B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ZUSÄTZLICHE FOLIE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de-DE" sz="1200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Kopiert diese Folie wenn ihr mehr Platz für eure Lösung braucht</a:t>
            </a: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232204" y="8521455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Deutschland 4.0  Innovation Programm</a:t>
            </a:r>
          </a:p>
          <a:p>
            <a:pPr algn="ctr"/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5" name="Grafik 4" descr="Ein Bild, das Kreis, Grafiken, Logo, Entwurf enthält.&#10;&#10;Automatisch generierte Beschreibung">
            <a:extLst>
              <a:ext uri="{FF2B5EF4-FFF2-40B4-BE49-F238E27FC236}">
                <a16:creationId xmlns:a16="http://schemas.microsoft.com/office/drawing/2014/main" id="{1DC025FA-382B-E1D7-E943-86332D90F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1"/>
          <a:stretch/>
        </p:blipFill>
        <p:spPr>
          <a:xfrm>
            <a:off x="407187" y="8353743"/>
            <a:ext cx="757646" cy="7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7" r:id="rId2"/>
    <p:sldLayoutId id="2147483759" r:id="rId3"/>
    <p:sldLayoutId id="2147483760" r:id="rId4"/>
    <p:sldLayoutId id="2147483775" r:id="rId5"/>
    <p:sldLayoutId id="2147483765" r:id="rId6"/>
    <p:sldLayoutId id="2147483889" r:id="rId7"/>
    <p:sldLayoutId id="2147483828" r:id="rId8"/>
    <p:sldLayoutId id="2147483886" r:id="rId9"/>
    <p:sldLayoutId id="214748387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23A73E-79A5-58D8-BD31-9979D8D8C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531" y="1858637"/>
            <a:ext cx="5832938" cy="595435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8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FCBD0-BDFD-59B8-D28B-F4784B84C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1374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6C9D084-A02C-9345-06E4-5360CF27F5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F03CEB-7024-45DC-C640-706978708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04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B669D26C8494CA7785679D8B2A5ED" ma:contentTypeVersion="17" ma:contentTypeDescription="Create a new document." ma:contentTypeScope="" ma:versionID="ab438d2076c33911db289554eb3c901e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a60ad370449d2ef546ad581c3c4ff4e8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9587F1-CD90-4A2A-AA03-4A2469380955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a13041a0-5882-43a7-a09d-61ebda83141c"/>
    <ds:schemaRef ds:uri="http://schemas.microsoft.com/office/infopath/2007/PartnerControls"/>
    <ds:schemaRef ds:uri="http://schemas.openxmlformats.org/package/2006/metadata/core-properties"/>
    <ds:schemaRef ds:uri="be24c730-79ca-4eb5-9fee-26c6c4fc7260"/>
  </ds:schemaRefs>
</ds:datastoreItem>
</file>

<file path=customXml/itemProps2.xml><?xml version="1.0" encoding="utf-8"?>
<ds:datastoreItem xmlns:ds="http://schemas.openxmlformats.org/officeDocument/2006/customXml" ds:itemID="{75E136BC-91E0-4695-B269-CB7EB59218E8}"/>
</file>

<file path=customXml/itemProps3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Symbol</vt:lpstr>
      <vt:lpstr>Office</vt:lpstr>
      <vt:lpstr>Benutzerdefiniertes Design</vt:lpstr>
      <vt:lpstr>6_Benutzerdefiniertes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Josephine Hoffheinz</cp:lastModifiedBy>
  <cp:revision>1</cp:revision>
  <dcterms:created xsi:type="dcterms:W3CDTF">2020-07-08T12:31:02Z</dcterms:created>
  <dcterms:modified xsi:type="dcterms:W3CDTF">2023-07-11T19:38:28Z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