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3"/>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DAF2C-DBFB-4805-BE9D-0129A3F580F6}" v="4" dt="2021-11-09T10:45:27.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0C8C17BA-047B-451A-A851-2004C1BC6EC4}"/>
    <pc:docChg chg="undo custSel modMainMaster">
      <pc:chgData name="Nico Heby" userId="c88c6920-9e16-4a7e-acac-31863610828a" providerId="ADAL" clId="{0C8C17BA-047B-451A-A851-2004C1BC6EC4}" dt="2021-10-01T08:42:37.159" v="115" actId="20577"/>
      <pc:docMkLst>
        <pc:docMk/>
      </pc:docMkLst>
      <pc:sldMasterChg chg="modSldLayout">
        <pc:chgData name="Nico Heby" userId="c88c6920-9e16-4a7e-acac-31863610828a" providerId="ADAL" clId="{0C8C17BA-047B-451A-A851-2004C1BC6EC4}" dt="2021-10-01T08:42:37.159" v="115" actId="20577"/>
        <pc:sldMasterMkLst>
          <pc:docMk/>
          <pc:sldMasterMk cId="2168357150" sldId="2147483648"/>
        </pc:sldMasterMkLst>
        <pc:sldLayoutChg chg="modSp mod">
          <pc:chgData name="Nico Heby" userId="c88c6920-9e16-4a7e-acac-31863610828a" providerId="ADAL" clId="{0C8C17BA-047B-451A-A851-2004C1BC6EC4}" dt="2021-10-01T08:42:37.159" v="115" actId="20577"/>
          <pc:sldLayoutMkLst>
            <pc:docMk/>
            <pc:sldMasterMk cId="2168357150" sldId="2147483648"/>
            <pc:sldLayoutMk cId="1126330863" sldId="2147483719"/>
          </pc:sldLayoutMkLst>
          <pc:spChg chg="mod">
            <ac:chgData name="Nico Heby" userId="c88c6920-9e16-4a7e-acac-31863610828a" providerId="ADAL" clId="{0C8C17BA-047B-451A-A851-2004C1BC6EC4}" dt="2021-10-01T08:42:37.159" v="115"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0C8C17BA-047B-451A-A851-2004C1BC6EC4}" dt="2021-10-01T08:41:30.763" v="80" actId="1036"/>
          <pc:sldLayoutMkLst>
            <pc:docMk/>
            <pc:sldMasterMk cId="2168357150" sldId="2147483648"/>
            <pc:sldLayoutMk cId="837989620" sldId="2147483720"/>
          </pc:sldLayoutMkLst>
          <pc:spChg chg="mod">
            <ac:chgData name="Nico Heby" userId="c88c6920-9e16-4a7e-acac-31863610828a" providerId="ADAL" clId="{0C8C17BA-047B-451A-A851-2004C1BC6EC4}" dt="2021-10-01T08:40:50.345" v="46"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0C8C17BA-047B-451A-A851-2004C1BC6EC4}" dt="2021-10-01T08:41:30.763" v="80"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0C8C17BA-047B-451A-A851-2004C1BC6EC4}" dt="2021-10-01T08:40:39.017" v="0" actId="14826"/>
            <ac:picMkLst>
              <pc:docMk/>
              <pc:sldMasterMk cId="2168357150" sldId="2147483648"/>
              <pc:sldLayoutMk cId="837989620" sldId="2147483720"/>
              <ac:picMk id="6" creationId="{FA8A40A9-0869-8644-87A4-664131DB3A8C}"/>
            </ac:picMkLst>
          </pc:picChg>
        </pc:sldLayoutChg>
      </pc:sldMasterChg>
    </pc:docChg>
  </pc:docChgLst>
  <pc:docChgLst>
    <pc:chgData name="Josephine Hoffheinz" userId="e0f5c9e3-43ea-4b53-8ebb-53a75749d87d" providerId="ADAL" clId="{91EDAF2C-DBFB-4805-BE9D-0129A3F580F6}"/>
    <pc:docChg chg="undo custSel modSld modMainMaster">
      <pc:chgData name="Josephine Hoffheinz" userId="e0f5c9e3-43ea-4b53-8ebb-53a75749d87d" providerId="ADAL" clId="{91EDAF2C-DBFB-4805-BE9D-0129A3F580F6}" dt="2021-11-09T10:45:27.842" v="20"/>
      <pc:docMkLst>
        <pc:docMk/>
      </pc:docMkLst>
      <pc:sldChg chg="addSp modSp mod">
        <pc:chgData name="Josephine Hoffheinz" userId="e0f5c9e3-43ea-4b53-8ebb-53a75749d87d" providerId="ADAL" clId="{91EDAF2C-DBFB-4805-BE9D-0129A3F580F6}" dt="2021-11-09T10:45:06.434" v="17" actId="14100"/>
        <pc:sldMkLst>
          <pc:docMk/>
          <pc:sldMk cId="844035255" sldId="261"/>
        </pc:sldMkLst>
        <pc:spChg chg="add mod">
          <ac:chgData name="Josephine Hoffheinz" userId="e0f5c9e3-43ea-4b53-8ebb-53a75749d87d" providerId="ADAL" clId="{91EDAF2C-DBFB-4805-BE9D-0129A3F580F6}" dt="2021-11-09T10:45:06.434" v="17" actId="14100"/>
          <ac:spMkLst>
            <pc:docMk/>
            <pc:sldMk cId="844035255" sldId="261"/>
            <ac:spMk id="27" creationId="{190DEE1B-0C77-4A6F-BBE7-89F84D44119D}"/>
          </ac:spMkLst>
        </pc:spChg>
      </pc:sldChg>
      <pc:sldMasterChg chg="modSldLayout">
        <pc:chgData name="Josephine Hoffheinz" userId="e0f5c9e3-43ea-4b53-8ebb-53a75749d87d" providerId="ADAL" clId="{91EDAF2C-DBFB-4805-BE9D-0129A3F580F6}" dt="2021-11-09T10:45:27.842" v="20"/>
        <pc:sldMasterMkLst>
          <pc:docMk/>
          <pc:sldMasterMk cId="2168357150" sldId="2147483648"/>
        </pc:sldMasterMkLst>
        <pc:sldLayoutChg chg="addSp delSp modSp mod">
          <pc:chgData name="Josephine Hoffheinz" userId="e0f5c9e3-43ea-4b53-8ebb-53a75749d87d" providerId="ADAL" clId="{91EDAF2C-DBFB-4805-BE9D-0129A3F580F6}" dt="2021-11-09T10:45:27.842" v="20"/>
          <pc:sldLayoutMkLst>
            <pc:docMk/>
            <pc:sldMasterMk cId="2168357150" sldId="2147483648"/>
            <pc:sldLayoutMk cId="2262708777" sldId="2147483722"/>
          </pc:sldLayoutMkLst>
          <pc:spChg chg="del">
            <ac:chgData name="Josephine Hoffheinz" userId="e0f5c9e3-43ea-4b53-8ebb-53a75749d87d" providerId="ADAL" clId="{91EDAF2C-DBFB-4805-BE9D-0129A3F580F6}" dt="2021-11-09T10:44:16.523" v="0" actId="478"/>
            <ac:spMkLst>
              <pc:docMk/>
              <pc:sldMasterMk cId="2168357150" sldId="2147483648"/>
              <pc:sldLayoutMk cId="2262708777" sldId="2147483722"/>
              <ac:spMk id="2" creationId="{6A73B165-69D5-430F-A012-2D6978D5D641}"/>
            </ac:spMkLst>
          </pc:spChg>
          <pc:spChg chg="add del mod">
            <ac:chgData name="Josephine Hoffheinz" userId="e0f5c9e3-43ea-4b53-8ebb-53a75749d87d" providerId="ADAL" clId="{91EDAF2C-DBFB-4805-BE9D-0129A3F580F6}" dt="2021-11-09T10:45:25.872" v="19" actId="21"/>
            <ac:spMkLst>
              <pc:docMk/>
              <pc:sldMasterMk cId="2168357150" sldId="2147483648"/>
              <pc:sldLayoutMk cId="2262708777" sldId="2147483722"/>
              <ac:spMk id="55" creationId="{92ABE1E0-A5FC-4C9A-B08A-715F7DD297CC}"/>
            </ac:spMkLst>
          </pc:spChg>
          <pc:spChg chg="add del mod">
            <ac:chgData name="Josephine Hoffheinz" userId="e0f5c9e3-43ea-4b53-8ebb-53a75749d87d" providerId="ADAL" clId="{91EDAF2C-DBFB-4805-BE9D-0129A3F580F6}" dt="2021-11-09T10:45:25.872" v="19" actId="21"/>
            <ac:spMkLst>
              <pc:docMk/>
              <pc:sldMasterMk cId="2168357150" sldId="2147483648"/>
              <pc:sldLayoutMk cId="2262708777" sldId="2147483722"/>
              <ac:spMk id="57" creationId="{C60E0029-FE63-4687-A167-367DAC1706D0}"/>
            </ac:spMkLst>
          </pc:spChg>
          <pc:spChg chg="add del mod">
            <ac:chgData name="Josephine Hoffheinz" userId="e0f5c9e3-43ea-4b53-8ebb-53a75749d87d" providerId="ADAL" clId="{91EDAF2C-DBFB-4805-BE9D-0129A3F580F6}" dt="2021-11-09T10:45:25.872" v="19" actId="21"/>
            <ac:spMkLst>
              <pc:docMk/>
              <pc:sldMasterMk cId="2168357150" sldId="2147483648"/>
              <pc:sldLayoutMk cId="2262708777" sldId="2147483722"/>
              <ac:spMk id="60" creationId="{AB14C7EB-7A82-4DCF-8C27-07A76E2C74A3}"/>
            </ac:spMkLst>
          </pc:spChg>
          <pc:spChg chg="add del mod">
            <ac:chgData name="Josephine Hoffheinz" userId="e0f5c9e3-43ea-4b53-8ebb-53a75749d87d" providerId="ADAL" clId="{91EDAF2C-DBFB-4805-BE9D-0129A3F580F6}" dt="2021-11-09T10:45:25.872" v="19" actId="21"/>
            <ac:spMkLst>
              <pc:docMk/>
              <pc:sldMasterMk cId="2168357150" sldId="2147483648"/>
              <pc:sldLayoutMk cId="2262708777" sldId="2147483722"/>
              <ac:spMk id="63" creationId="{3D236D94-A7DB-411F-A18F-317FE391019E}"/>
            </ac:spMkLst>
          </pc:spChg>
          <pc:spChg chg="add del mod">
            <ac:chgData name="Josephine Hoffheinz" userId="e0f5c9e3-43ea-4b53-8ebb-53a75749d87d" providerId="ADAL" clId="{91EDAF2C-DBFB-4805-BE9D-0129A3F580F6}" dt="2021-11-09T10:45:25.872" v="19" actId="21"/>
            <ac:spMkLst>
              <pc:docMk/>
              <pc:sldMasterMk cId="2168357150" sldId="2147483648"/>
              <pc:sldLayoutMk cId="2262708777" sldId="2147483722"/>
              <ac:spMk id="65" creationId="{EBEA99AE-0A61-492F-A9F2-6227BAA9AF7D}"/>
            </ac:spMkLst>
          </pc:spChg>
          <pc:spChg chg="add mod">
            <ac:chgData name="Josephine Hoffheinz" userId="e0f5c9e3-43ea-4b53-8ebb-53a75749d87d" providerId="ADAL" clId="{91EDAF2C-DBFB-4805-BE9D-0129A3F580F6}" dt="2021-11-09T10:45:27.842" v="20"/>
            <ac:spMkLst>
              <pc:docMk/>
              <pc:sldMasterMk cId="2168357150" sldId="2147483648"/>
              <pc:sldLayoutMk cId="2262708777" sldId="2147483722"/>
              <ac:spMk id="70" creationId="{0D82A0DA-A038-43AE-AABF-5884DBD8ABFF}"/>
            </ac:spMkLst>
          </pc:spChg>
          <pc:spChg chg="add mod">
            <ac:chgData name="Josephine Hoffheinz" userId="e0f5c9e3-43ea-4b53-8ebb-53a75749d87d" providerId="ADAL" clId="{91EDAF2C-DBFB-4805-BE9D-0129A3F580F6}" dt="2021-11-09T10:45:27.842" v="20"/>
            <ac:spMkLst>
              <pc:docMk/>
              <pc:sldMasterMk cId="2168357150" sldId="2147483648"/>
              <pc:sldLayoutMk cId="2262708777" sldId="2147483722"/>
              <ac:spMk id="71" creationId="{D205AFD1-A352-4D8C-A092-93D35FC341CE}"/>
            </ac:spMkLst>
          </pc:spChg>
          <pc:spChg chg="add mod">
            <ac:chgData name="Josephine Hoffheinz" userId="e0f5c9e3-43ea-4b53-8ebb-53a75749d87d" providerId="ADAL" clId="{91EDAF2C-DBFB-4805-BE9D-0129A3F580F6}" dt="2021-11-09T10:45:27.842" v="20"/>
            <ac:spMkLst>
              <pc:docMk/>
              <pc:sldMasterMk cId="2168357150" sldId="2147483648"/>
              <pc:sldLayoutMk cId="2262708777" sldId="2147483722"/>
              <ac:spMk id="92" creationId="{3B391430-DC11-4FDE-AE0D-88CAD5BE484C}"/>
            </ac:spMkLst>
          </pc:spChg>
          <pc:spChg chg="add mod">
            <ac:chgData name="Josephine Hoffheinz" userId="e0f5c9e3-43ea-4b53-8ebb-53a75749d87d" providerId="ADAL" clId="{91EDAF2C-DBFB-4805-BE9D-0129A3F580F6}" dt="2021-11-09T10:45:27.842" v="20"/>
            <ac:spMkLst>
              <pc:docMk/>
              <pc:sldMasterMk cId="2168357150" sldId="2147483648"/>
              <pc:sldLayoutMk cId="2262708777" sldId="2147483722"/>
              <ac:spMk id="93" creationId="{576ED4FF-02B7-48A9-8EF8-49CB19A09041}"/>
            </ac:spMkLst>
          </pc:spChg>
          <pc:spChg chg="add mod">
            <ac:chgData name="Josephine Hoffheinz" userId="e0f5c9e3-43ea-4b53-8ebb-53a75749d87d" providerId="ADAL" clId="{91EDAF2C-DBFB-4805-BE9D-0129A3F580F6}" dt="2021-11-09T10:45:27.842" v="20"/>
            <ac:spMkLst>
              <pc:docMk/>
              <pc:sldMasterMk cId="2168357150" sldId="2147483648"/>
              <pc:sldLayoutMk cId="2262708777" sldId="2147483722"/>
              <ac:spMk id="94" creationId="{ED93D402-E88B-4A39-806C-D1FF3F96869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57FE258-BD18-411B-B67A-7835632C07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AFAE32BD-5C18-4451-A207-E9CC5EA2A5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981A63-9693-43FD-BBEA-9E02C69A1784}" type="datetimeFigureOut">
              <a:rPr lang="en-GB" smtClean="0"/>
              <a:t>09/11/2021</a:t>
            </a:fld>
            <a:endParaRPr lang="en-GB"/>
          </a:p>
        </p:txBody>
      </p:sp>
      <p:sp>
        <p:nvSpPr>
          <p:cNvPr id="4" name="Fußzeilenplatzhalter 3">
            <a:extLst>
              <a:ext uri="{FF2B5EF4-FFF2-40B4-BE49-F238E27FC236}">
                <a16:creationId xmlns:a16="http://schemas.microsoft.com/office/drawing/2014/main" id="{DB311B83-91D8-46E8-985D-299DE4B78F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id="{2C8C9F1F-EFD2-4F37-A48C-230E9456A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9613AE-D922-43FF-BD33-7766A857CEC2}" type="slidenum">
              <a:rPr lang="en-GB" smtClean="0"/>
              <a:t>‹Nr.›</a:t>
            </a:fld>
            <a:endParaRPr lang="en-GB"/>
          </a:p>
        </p:txBody>
      </p:sp>
    </p:spTree>
    <p:extLst>
      <p:ext uri="{BB962C8B-B14F-4D97-AF65-F5344CB8AC3E}">
        <p14:creationId xmlns:p14="http://schemas.microsoft.com/office/powerpoint/2010/main" val="22304262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814280"/>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Promoting</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Circular</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Economy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with</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Huawei</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algn="just">
              <a:defRPr/>
            </a:pPr>
            <a:endParaRPr lang="de-DE" sz="1400" b="0" dirty="0">
              <a:latin typeface="Apercu Pro" panose="020B0503050601040103" pitchFamily="34" charset="0"/>
            </a:endParaRPr>
          </a:p>
          <a:p>
            <a:pPr algn="just">
              <a:defRPr/>
            </a:pPr>
            <a:endParaRPr lang="de-DE" sz="1400" b="0" dirty="0">
              <a:latin typeface="Apercu Pro" panose="020B0503050601040103" pitchFamily="34" charset="0"/>
            </a:endParaRPr>
          </a:p>
          <a:p>
            <a:pPr marL="285750" lvl="0" indent="-285750" algn="just">
              <a:buFont typeface="Arial" panose="020B0604020202020204" pitchFamily="34" charset="0"/>
              <a:buChar char="•"/>
              <a:defRPr/>
            </a:pPr>
            <a:r>
              <a:rPr lang="de-DE" sz="1400" b="0" dirty="0">
                <a:latin typeface="Apercu Pro" panose="020B0503050601040103" pitchFamily="34" charset="0"/>
              </a:rPr>
              <a:t>Was sind die wesentlichen Input- und </a:t>
            </a:r>
            <a:r>
              <a:rPr lang="de-DE" sz="1400" b="0" dirty="0" err="1">
                <a:latin typeface="Apercu Pro" panose="020B0503050601040103" pitchFamily="34" charset="0"/>
              </a:rPr>
              <a:t>Outputfaktoren</a:t>
            </a:r>
            <a:r>
              <a:rPr lang="de-DE" sz="1400" b="0" dirty="0">
                <a:latin typeface="Apercu Pro" panose="020B0503050601040103" pitchFamily="34" charset="0"/>
              </a:rPr>
              <a:t>, die für eine Consumer Electronics Kreislaufwirtschaft beobachtet werden müssen?</a:t>
            </a:r>
          </a:p>
          <a:p>
            <a:pPr marL="285750" lvl="0" indent="-285750" algn="just">
              <a:buFont typeface="Arial" panose="020B0604020202020204" pitchFamily="34" charset="0"/>
              <a:buChar char="•"/>
              <a:defRPr/>
            </a:pPr>
            <a:r>
              <a:rPr lang="de-DE" sz="1400" b="0" dirty="0">
                <a:latin typeface="Apercu Pro" panose="020B0503050601040103" pitchFamily="34" charset="0"/>
              </a:rPr>
              <a:t>Welche Verhaltensweisen, Aussagen, Einstellungen und deren Veränderungen gilt es zu beobachten, um ein Monitoring der Consumer Electronics Kreislaufwirtschaft zu gewährleisten?</a:t>
            </a:r>
          </a:p>
          <a:p>
            <a:pPr marL="285750" lvl="0" indent="-285750" algn="just">
              <a:buFont typeface="Arial" panose="020B0604020202020204" pitchFamily="34" charset="0"/>
              <a:buChar char="•"/>
              <a:defRPr/>
            </a:pPr>
            <a:r>
              <a:rPr lang="de-DE" sz="1400" b="0" dirty="0">
                <a:latin typeface="Apercu Pro" panose="020B0503050601040103" pitchFamily="34" charset="0"/>
              </a:rPr>
              <a:t>Welche lokalen Infrastrukturen (bspw. </a:t>
            </a:r>
            <a:r>
              <a:rPr lang="de-DE" sz="1400" b="0" dirty="0" err="1">
                <a:latin typeface="Apercu Pro" panose="020B0503050601040103" pitchFamily="34" charset="0"/>
              </a:rPr>
              <a:t>Reparaturcafes</a:t>
            </a:r>
            <a:r>
              <a:rPr lang="de-DE" sz="1400" b="0" dirty="0">
                <a:latin typeface="Apercu Pro" panose="020B0503050601040103" pitchFamily="34" charset="0"/>
              </a:rPr>
              <a:t>) leisten einen konkreten Beitrag zur Consumer Electronics Kreislaufwirtschaft? Wie kann man solche lokalen Infrastrukturen erfassen?</a:t>
            </a:r>
          </a:p>
          <a:p>
            <a:pPr marL="285750" lvl="0" indent="-285750" algn="just">
              <a:buFont typeface="Arial" panose="020B0604020202020204" pitchFamily="34" charset="0"/>
              <a:buChar char="•"/>
              <a:defRPr/>
            </a:pPr>
            <a:r>
              <a:rPr lang="de-DE" sz="1400" b="0" dirty="0">
                <a:latin typeface="Apercu Pro" panose="020B0503050601040103" pitchFamily="34" charset="0"/>
              </a:rPr>
              <a:t>Welche (frei verfügbaren) Daten eignen sich, diese und anderen relevante Indikatoren zur Consumer Electronics Kreislaufwirtschaft zu erfassen?</a:t>
            </a:r>
          </a:p>
          <a:p>
            <a:pPr marL="285750" lvl="0" indent="-285750" algn="just">
              <a:buFont typeface="Arial" panose="020B0604020202020204" pitchFamily="34" charset="0"/>
              <a:buChar char="•"/>
              <a:defRPr/>
            </a:pPr>
            <a:r>
              <a:rPr lang="de-DE" sz="1400" b="0" dirty="0">
                <a:latin typeface="Apercu Pro" panose="020B0503050601040103" pitchFamily="34" charset="0"/>
              </a:rPr>
              <a:t>Wie können diese Daten sinnvoll in ein Monitoring Tool überführt werden?</a:t>
            </a:r>
          </a:p>
          <a:p>
            <a:pPr marL="285750" lvl="0" indent="-285750" algn="just">
              <a:buFont typeface="Arial" panose="020B0604020202020204" pitchFamily="34" charset="0"/>
              <a:buChar char="•"/>
              <a:defRPr/>
            </a:pPr>
            <a:r>
              <a:rPr lang="de-DE" sz="1400" b="0" dirty="0">
                <a:latin typeface="Apercu Pro" panose="020B0503050601040103" pitchFamily="34" charset="0"/>
              </a:rPr>
              <a:t>Wie lassen sich mit diesem Tool die Effekte von politischen Maßnahmen messen oder neue Maßnahmen entwickeln? </a:t>
            </a:r>
          </a:p>
          <a:p>
            <a:pPr marL="0" lvl="0" indent="0" algn="just">
              <a:buFont typeface="Arial" panose="020B0604020202020204" pitchFamily="34" charset="0"/>
              <a:buNone/>
              <a:defRPr/>
            </a:pPr>
            <a:endParaRPr lang="de-DE" sz="1400" b="0" dirty="0">
              <a:latin typeface="Apercu Pro" panose="020B0503050601040103" pitchFamily="34" charset="0"/>
            </a:endParaRPr>
          </a:p>
          <a:p>
            <a:pPr marL="0" lvl="0" indent="0" algn="just">
              <a:buFont typeface="Arial" panose="020B0604020202020204" pitchFamily="34" charset="0"/>
              <a:buNone/>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70" name="Textfeld 69">
            <a:extLst>
              <a:ext uri="{FF2B5EF4-FFF2-40B4-BE49-F238E27FC236}">
                <a16:creationId xmlns:a16="http://schemas.microsoft.com/office/drawing/2014/main" id="{0D82A0DA-A038-43AE-AABF-5884DBD8ABFF}"/>
              </a:ext>
            </a:extLst>
          </p:cNvPr>
          <p:cNvSpPr txBox="1"/>
          <p:nvPr userDrawn="1"/>
        </p:nvSpPr>
        <p:spPr>
          <a:xfrm>
            <a:off x="639768" y="2369574"/>
            <a:ext cx="10435716"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71" name="Rechteck 70">
            <a:extLst>
              <a:ext uri="{FF2B5EF4-FFF2-40B4-BE49-F238E27FC236}">
                <a16:creationId xmlns:a16="http://schemas.microsoft.com/office/drawing/2014/main" id="{D205AFD1-A352-4D8C-A092-93D35FC341CE}"/>
              </a:ext>
            </a:extLst>
          </p:cNvPr>
          <p:cNvSpPr/>
          <p:nvPr userDrawn="1"/>
        </p:nvSpPr>
        <p:spPr>
          <a:xfrm>
            <a:off x="643330" y="1824953"/>
            <a:ext cx="3205463" cy="33855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1 Telefonnummer pro Team:</a:t>
            </a:r>
            <a:endParaRPr lang="de-DE" sz="1600" b="0" dirty="0">
              <a:solidFill>
                <a:schemeClr val="tx1">
                  <a:lumMod val="75000"/>
                  <a:lumOff val="25000"/>
                </a:schemeClr>
              </a:solidFill>
              <a:latin typeface="Apercu Pro Medium" panose="02000606040000020004" pitchFamily="50" charset="0"/>
            </a:endParaRPr>
          </a:p>
        </p:txBody>
      </p:sp>
      <p:sp>
        <p:nvSpPr>
          <p:cNvPr id="92" name="Rechteck: abgerundete Ecken 91">
            <a:extLst>
              <a:ext uri="{FF2B5EF4-FFF2-40B4-BE49-F238E27FC236}">
                <a16:creationId xmlns:a16="http://schemas.microsoft.com/office/drawing/2014/main" id="{3B391430-DC11-4FDE-AE0D-88CAD5BE484C}"/>
              </a:ext>
            </a:extLst>
          </p:cNvPr>
          <p:cNvSpPr/>
          <p:nvPr userDrawn="1"/>
        </p:nvSpPr>
        <p:spPr>
          <a:xfrm>
            <a:off x="3790604" y="1817428"/>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93" name="Textplatzhalter 46">
            <a:extLst>
              <a:ext uri="{FF2B5EF4-FFF2-40B4-BE49-F238E27FC236}">
                <a16:creationId xmlns:a16="http://schemas.microsoft.com/office/drawing/2014/main" id="{576ED4FF-02B7-48A9-8EF8-49CB19A09041}"/>
              </a:ext>
            </a:extLst>
          </p:cNvPr>
          <p:cNvSpPr>
            <a:spLocks noGrp="1"/>
          </p:cNvSpPr>
          <p:nvPr userDrawn="1"/>
        </p:nvSpPr>
        <p:spPr>
          <a:xfrm>
            <a:off x="3790604" y="1810122"/>
            <a:ext cx="7299529" cy="338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de-DE" dirty="0"/>
          </a:p>
        </p:txBody>
      </p:sp>
      <p:sp>
        <p:nvSpPr>
          <p:cNvPr id="94" name="Textplatzhalter 46">
            <a:extLst>
              <a:ext uri="{FF2B5EF4-FFF2-40B4-BE49-F238E27FC236}">
                <a16:creationId xmlns:a16="http://schemas.microsoft.com/office/drawing/2014/main" id="{ED93D402-E88B-4A39-806C-D1FF3F968692}"/>
              </a:ext>
            </a:extLst>
          </p:cNvPr>
          <p:cNvSpPr>
            <a:spLocks noGrp="1"/>
          </p:cNvSpPr>
          <p:nvPr>
            <p:ph type="body" sz="quarter" idx="45" hasCustomPrompt="1"/>
          </p:nvPr>
        </p:nvSpPr>
        <p:spPr>
          <a:xfrm>
            <a:off x="3790605" y="1831723"/>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09.11.2021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08" r:id="rId11"/>
    <p:sldLayoutId id="2147483709" r:id="rId12"/>
    <p:sldLayoutId id="2147483718" r:id="rId13"/>
    <p:sldLayoutId id="2147483724" r:id="rId14"/>
    <p:sldLayoutId id="2147483711" r:id="rId15"/>
    <p:sldLayoutId id="2147483712" r:id="rId16"/>
    <p:sldLayoutId id="2147483713"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
        <p:nvSpPr>
          <p:cNvPr id="27" name="Textplatzhalter 46">
            <a:extLst>
              <a:ext uri="{FF2B5EF4-FFF2-40B4-BE49-F238E27FC236}">
                <a16:creationId xmlns:a16="http://schemas.microsoft.com/office/drawing/2014/main" id="{190DEE1B-0C77-4A6F-BBE7-89F84D44119D}"/>
              </a:ext>
            </a:extLst>
          </p:cNvPr>
          <p:cNvSpPr txBox="1">
            <a:spLocks/>
          </p:cNvSpPr>
          <p:nvPr/>
        </p:nvSpPr>
        <p:spPr>
          <a:xfrm>
            <a:off x="3758056" y="1816268"/>
            <a:ext cx="7332077" cy="33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Text hinzufügen</a:t>
            </a:r>
            <a:endParaRPr lang="de-DE" dirty="0"/>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1</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Josephine Hoffheinz</cp:lastModifiedBy>
  <cp:revision>9</cp:revision>
  <dcterms:created xsi:type="dcterms:W3CDTF">2020-07-08T12:31:02Z</dcterms:created>
  <dcterms:modified xsi:type="dcterms:W3CDTF">2021-11-09T10:45:33Z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