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20"/>
  </p:notesMasterIdLst>
  <p:handoutMasterIdLst>
    <p:handoutMasterId r:id="rId21"/>
  </p:handoutMasterIdLst>
  <p:sldIdLst>
    <p:sldId id="256" r:id="rId5"/>
    <p:sldId id="274" r:id="rId6"/>
    <p:sldId id="258" r:id="rId7"/>
    <p:sldId id="277" r:id="rId8"/>
    <p:sldId id="276" r:id="rId9"/>
    <p:sldId id="263" r:id="rId10"/>
    <p:sldId id="262" r:id="rId11"/>
    <p:sldId id="264" r:id="rId12"/>
    <p:sldId id="265" r:id="rId13"/>
    <p:sldId id="267" r:id="rId14"/>
    <p:sldId id="271" r:id="rId15"/>
    <p:sldId id="269" r:id="rId16"/>
    <p:sldId id="272" r:id="rId17"/>
    <p:sldId id="273" r:id="rId18"/>
    <p:sldId id="268" r:id="rId19"/>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56"/>
            <p14:sldId id="274"/>
            <p14:sldId id="258"/>
          </p14:sldIdLst>
        </p14:section>
        <p14:section name="Your team" id="{9C696F81-A4E5-4967-AA20-C54021685281}">
          <p14:sldIdLst>
            <p14:sldId id="277"/>
            <p14:sldId id="276"/>
            <p14:sldId id="263"/>
          </p14:sldIdLst>
        </p14:section>
        <p14:section name="Your solution" id="{8CB7ACCA-DF70-493C-BF11-2E0D5CAD1F3B}">
          <p14:sldIdLst>
            <p14:sldId id="262"/>
            <p14:sldId id="264"/>
            <p14:sldId id="265"/>
            <p14:sldId id="267"/>
            <p14:sldId id="271"/>
            <p14:sldId id="269"/>
            <p14:sldId id="272"/>
            <p14:sldId id="273"/>
            <p14:sldId id="268"/>
          </p14:sldIdLst>
        </p14:section>
      </p14:sectionLst>
    </p:ext>
    <p:ext uri="{EFAFB233-063F-42B5-8137-9DF3F51BA10A}">
      <p15:sldGuideLst xmlns:p15="http://schemas.microsoft.com/office/powerpoint/2012/main">
        <p15:guide id="1" orient="horz" pos="4211" userDrawn="1">
          <p15:clr>
            <a:srgbClr val="A4A3A4"/>
          </p15:clr>
        </p15:guide>
        <p15:guide id="2" pos="4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9A23"/>
    <a:srgbClr val="4F4F4F"/>
    <a:srgbClr val="F2F2F2"/>
    <a:srgbClr val="F79A21"/>
    <a:srgbClr val="F59B23"/>
    <a:srgbClr val="404040"/>
    <a:srgbClr val="CF8D28"/>
    <a:srgbClr val="C08424"/>
    <a:srgbClr val="4A4A4A"/>
    <a:srgbClr val="E52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16B97-59EC-4542-A09E-529379321B96}" v="4" dt="2022-05-17T12:45:52.300"/>
    <p1510:client id="{4571D27E-4B4E-AD44-88BF-62EAB079DB41}" v="2" dt="2022-05-16T15:43:18.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94724" autoAdjust="0"/>
  </p:normalViewPr>
  <p:slideViewPr>
    <p:cSldViewPr snapToGrid="0">
      <p:cViewPr varScale="1">
        <p:scale>
          <a:sx n="61" d="100"/>
          <a:sy n="61" d="100"/>
        </p:scale>
        <p:origin x="2246" y="58"/>
      </p:cViewPr>
      <p:guideLst>
        <p:guide orient="horz" pos="4211"/>
        <p:guide pos="438"/>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3480" y="48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 Sedovnik" userId="c899cdf4-4dd3-48e4-9d05-d9a3bf84ba8f" providerId="ADAL" clId="{317C9244-924F-4577-83B1-89123F3171C3}"/>
    <pc:docChg chg="undo custSel addSld delSld modSld modMainMaster modSection">
      <pc:chgData name="Nico Sedovnik" userId="c899cdf4-4dd3-48e4-9d05-d9a3bf84ba8f" providerId="ADAL" clId="{317C9244-924F-4577-83B1-89123F3171C3}" dt="2022-05-05T13:41:02.889" v="300" actId="20577"/>
      <pc:docMkLst>
        <pc:docMk/>
      </pc:docMkLst>
      <pc:sldChg chg="del">
        <pc:chgData name="Nico Sedovnik" userId="c899cdf4-4dd3-48e4-9d05-d9a3bf84ba8f" providerId="ADAL" clId="{317C9244-924F-4577-83B1-89123F3171C3}" dt="2022-05-05T13:34:59.213" v="200" actId="2696"/>
        <pc:sldMkLst>
          <pc:docMk/>
          <pc:sldMk cId="1619136494" sldId="259"/>
        </pc:sldMkLst>
      </pc:sldChg>
      <pc:sldChg chg="del">
        <pc:chgData name="Nico Sedovnik" userId="c899cdf4-4dd3-48e4-9d05-d9a3bf84ba8f" providerId="ADAL" clId="{317C9244-924F-4577-83B1-89123F3171C3}" dt="2022-05-05T13:33:53.506" v="194" actId="47"/>
        <pc:sldMkLst>
          <pc:docMk/>
          <pc:sldMk cId="1031949859" sldId="260"/>
        </pc:sldMkLst>
      </pc:sldChg>
      <pc:sldChg chg="modSp mod">
        <pc:chgData name="Nico Sedovnik" userId="c899cdf4-4dd3-48e4-9d05-d9a3bf84ba8f" providerId="ADAL" clId="{317C9244-924F-4577-83B1-89123F3171C3}" dt="2022-05-05T13:34:14.900" v="197" actId="1076"/>
        <pc:sldMkLst>
          <pc:docMk/>
          <pc:sldMk cId="3813878626" sldId="262"/>
        </pc:sldMkLst>
        <pc:spChg chg="mod">
          <ac:chgData name="Nico Sedovnik" userId="c899cdf4-4dd3-48e4-9d05-d9a3bf84ba8f" providerId="ADAL" clId="{317C9244-924F-4577-83B1-89123F3171C3}" dt="2022-05-05T13:34:14.900" v="197" actId="1076"/>
          <ac:spMkLst>
            <pc:docMk/>
            <pc:sldMk cId="3813878626" sldId="262"/>
            <ac:spMk id="2" creationId="{9C777F6C-9A52-4140-9F10-05B17A6741F3}"/>
          </ac:spMkLst>
        </pc:spChg>
      </pc:sldChg>
      <pc:sldChg chg="modSp new mod">
        <pc:chgData name="Nico Sedovnik" userId="c899cdf4-4dd3-48e4-9d05-d9a3bf84ba8f" providerId="ADAL" clId="{317C9244-924F-4577-83B1-89123F3171C3}" dt="2022-05-05T13:33:59.051" v="195" actId="1076"/>
        <pc:sldMkLst>
          <pc:docMk/>
          <pc:sldMk cId="3689658757" sldId="277"/>
        </pc:sldMkLst>
        <pc:spChg chg="mod">
          <ac:chgData name="Nico Sedovnik" userId="c899cdf4-4dd3-48e4-9d05-d9a3bf84ba8f" providerId="ADAL" clId="{317C9244-924F-4577-83B1-89123F3171C3}" dt="2022-05-05T13:33:59.051" v="195" actId="1076"/>
          <ac:spMkLst>
            <pc:docMk/>
            <pc:sldMk cId="3689658757" sldId="277"/>
            <ac:spMk id="2" creationId="{E50656E4-49F9-22F6-BCC5-CA526F0F71F2}"/>
          </ac:spMkLst>
        </pc:spChg>
      </pc:sldChg>
      <pc:sldMasterChg chg="modSp mod delSldLayout modSldLayout">
        <pc:chgData name="Nico Sedovnik" userId="c899cdf4-4dd3-48e4-9d05-d9a3bf84ba8f" providerId="ADAL" clId="{317C9244-924F-4577-83B1-89123F3171C3}" dt="2022-05-05T13:41:02.889" v="300" actId="20577"/>
        <pc:sldMasterMkLst>
          <pc:docMk/>
          <pc:sldMasterMk cId="3571240666" sldId="2147483730"/>
        </pc:sldMasterMkLst>
        <pc:spChg chg="mod">
          <ac:chgData name="Nico Sedovnik" userId="c899cdf4-4dd3-48e4-9d05-d9a3bf84ba8f" providerId="ADAL" clId="{317C9244-924F-4577-83B1-89123F3171C3}" dt="2022-05-05T13:31:26.020" v="192" actId="20577"/>
          <ac:spMkLst>
            <pc:docMk/>
            <pc:sldMasterMk cId="3571240666" sldId="2147483730"/>
            <ac:spMk id="8" creationId="{904C37E4-5A63-4D4F-A122-CAE2CED4C56C}"/>
          </ac:spMkLst>
        </pc:spChg>
        <pc:sldLayoutChg chg="addSp delSp modSp mod">
          <pc:chgData name="Nico Sedovnik" userId="c899cdf4-4dd3-48e4-9d05-d9a3bf84ba8f" providerId="ADAL" clId="{317C9244-924F-4577-83B1-89123F3171C3}" dt="2022-05-05T13:29:04.306" v="110" actId="1035"/>
          <pc:sldLayoutMkLst>
            <pc:docMk/>
            <pc:sldMasterMk cId="3571240666" sldId="2147483730"/>
            <pc:sldLayoutMk cId="4263943794" sldId="2147483736"/>
          </pc:sldLayoutMkLst>
          <pc:spChg chg="mod">
            <ac:chgData name="Nico Sedovnik" userId="c899cdf4-4dd3-48e4-9d05-d9a3bf84ba8f" providerId="ADAL" clId="{317C9244-924F-4577-83B1-89123F3171C3}" dt="2022-05-05T13:28:57.144" v="104" actId="1035"/>
            <ac:spMkLst>
              <pc:docMk/>
              <pc:sldMasterMk cId="3571240666" sldId="2147483730"/>
              <pc:sldLayoutMk cId="4263943794" sldId="2147483736"/>
              <ac:spMk id="11" creationId="{38461432-806A-7C40-867E-301CF7B3B609}"/>
            </ac:spMkLst>
          </pc:spChg>
          <pc:spChg chg="add del mod">
            <ac:chgData name="Nico Sedovnik" userId="c899cdf4-4dd3-48e4-9d05-d9a3bf84ba8f" providerId="ADAL" clId="{317C9244-924F-4577-83B1-89123F3171C3}" dt="2022-05-05T13:29:04.306" v="110" actId="1035"/>
            <ac:spMkLst>
              <pc:docMk/>
              <pc:sldMasterMk cId="3571240666" sldId="2147483730"/>
              <pc:sldLayoutMk cId="4263943794" sldId="2147483736"/>
              <ac:spMk id="16" creationId="{DF22316F-90C1-0284-04DC-9CB88275DB40}"/>
            </ac:spMkLst>
          </pc:spChg>
          <pc:spChg chg="add del">
            <ac:chgData name="Nico Sedovnik" userId="c899cdf4-4dd3-48e4-9d05-d9a3bf84ba8f" providerId="ADAL" clId="{317C9244-924F-4577-83B1-89123F3171C3}" dt="2022-05-05T13:25:48.582" v="75" actId="478"/>
            <ac:spMkLst>
              <pc:docMk/>
              <pc:sldMasterMk cId="3571240666" sldId="2147483730"/>
              <pc:sldLayoutMk cId="4263943794" sldId="2147483736"/>
              <ac:spMk id="17" creationId="{DB456875-8BCA-3EB5-4499-76A1B7AE1321}"/>
            </ac:spMkLst>
          </pc:spChg>
          <pc:picChg chg="add del">
            <ac:chgData name="Nico Sedovnik" userId="c899cdf4-4dd3-48e4-9d05-d9a3bf84ba8f" providerId="ADAL" clId="{317C9244-924F-4577-83B1-89123F3171C3}" dt="2022-05-05T13:26:00.610" v="81" actId="478"/>
            <ac:picMkLst>
              <pc:docMk/>
              <pc:sldMasterMk cId="3571240666" sldId="2147483730"/>
              <pc:sldLayoutMk cId="4263943794" sldId="2147483736"/>
              <ac:picMk id="3" creationId="{8D438691-D6D7-C115-BA14-D93800BCB467}"/>
            </ac:picMkLst>
          </pc:picChg>
          <pc:picChg chg="add mod ord modCrop">
            <ac:chgData name="Nico Sedovnik" userId="c899cdf4-4dd3-48e4-9d05-d9a3bf84ba8f" providerId="ADAL" clId="{317C9244-924F-4577-83B1-89123F3171C3}" dt="2022-05-05T13:26:47.523" v="96" actId="14100"/>
            <ac:picMkLst>
              <pc:docMk/>
              <pc:sldMasterMk cId="3571240666" sldId="2147483730"/>
              <pc:sldLayoutMk cId="4263943794" sldId="2147483736"/>
              <ac:picMk id="18" creationId="{25EF9767-1F6C-0477-971C-BFE6C4E5BC41}"/>
            </ac:picMkLst>
          </pc:picChg>
        </pc:sldLayoutChg>
        <pc:sldLayoutChg chg="addSp delSp modSp mod">
          <pc:chgData name="Nico Sedovnik" userId="c899cdf4-4dd3-48e4-9d05-d9a3bf84ba8f" providerId="ADAL" clId="{317C9244-924F-4577-83B1-89123F3171C3}" dt="2022-05-05T13:25:18.803" v="73" actId="1035"/>
          <pc:sldLayoutMkLst>
            <pc:docMk/>
            <pc:sldMasterMk cId="3571240666" sldId="2147483730"/>
            <pc:sldLayoutMk cId="3165537371" sldId="2147483742"/>
          </pc:sldLayoutMkLst>
          <pc:spChg chg="mod ord">
            <ac:chgData name="Nico Sedovnik" userId="c899cdf4-4dd3-48e4-9d05-d9a3bf84ba8f" providerId="ADAL" clId="{317C9244-924F-4577-83B1-89123F3171C3}" dt="2022-05-05T13:25:18.803" v="73" actId="1035"/>
            <ac:spMkLst>
              <pc:docMk/>
              <pc:sldMasterMk cId="3571240666" sldId="2147483730"/>
              <pc:sldLayoutMk cId="3165537371" sldId="2147483742"/>
              <ac:spMk id="2" creationId="{B50B62B9-208C-B947-9490-60174BDB6964}"/>
            </ac:spMkLst>
          </pc:spChg>
          <pc:spChg chg="mod">
            <ac:chgData name="Nico Sedovnik" userId="c899cdf4-4dd3-48e4-9d05-d9a3bf84ba8f" providerId="ADAL" clId="{317C9244-924F-4577-83B1-89123F3171C3}" dt="2022-05-05T13:23:20.773" v="36" actId="20577"/>
            <ac:spMkLst>
              <pc:docMk/>
              <pc:sldMasterMk cId="3571240666" sldId="2147483730"/>
              <pc:sldLayoutMk cId="3165537371" sldId="2147483742"/>
              <ac:spMk id="15" creationId="{065937B7-1DAB-C64F-B5CF-696F5FAC9DCC}"/>
            </ac:spMkLst>
          </pc:spChg>
          <pc:picChg chg="del">
            <ac:chgData name="Nico Sedovnik" userId="c899cdf4-4dd3-48e4-9d05-d9a3bf84ba8f" providerId="ADAL" clId="{317C9244-924F-4577-83B1-89123F3171C3}" dt="2022-05-05T13:23:31.699" v="40" actId="478"/>
            <ac:picMkLst>
              <pc:docMk/>
              <pc:sldMasterMk cId="3571240666" sldId="2147483730"/>
              <pc:sldLayoutMk cId="3165537371" sldId="2147483742"/>
              <ac:picMk id="6" creationId="{B3A38167-4655-7E25-20F9-B8471E3471C0}"/>
            </ac:picMkLst>
          </pc:picChg>
          <pc:picChg chg="add mod ord">
            <ac:chgData name="Nico Sedovnik" userId="c899cdf4-4dd3-48e4-9d05-d9a3bf84ba8f" providerId="ADAL" clId="{317C9244-924F-4577-83B1-89123F3171C3}" dt="2022-05-05T13:25:17.200" v="70" actId="1036"/>
            <ac:picMkLst>
              <pc:docMk/>
              <pc:sldMasterMk cId="3571240666" sldId="2147483730"/>
              <pc:sldLayoutMk cId="3165537371" sldId="2147483742"/>
              <ac:picMk id="10" creationId="{0CDE35FE-C7D8-354B-82FE-D61C68BD02B2}"/>
            </ac:picMkLst>
          </pc:picChg>
        </pc:sldLayoutChg>
        <pc:sldLayoutChg chg="del">
          <pc:chgData name="Nico Sedovnik" userId="c899cdf4-4dd3-48e4-9d05-d9a3bf84ba8f" providerId="ADAL" clId="{317C9244-924F-4577-83B1-89123F3171C3}" dt="2022-05-05T13:34:59.213" v="200" actId="2696"/>
          <pc:sldLayoutMkLst>
            <pc:docMk/>
            <pc:sldMasterMk cId="3571240666" sldId="2147483730"/>
            <pc:sldLayoutMk cId="1224157349" sldId="2147483745"/>
          </pc:sldLayoutMkLst>
        </pc:sldLayoutChg>
        <pc:sldLayoutChg chg="addSp delSp modSp mod">
          <pc:chgData name="Nico Sedovnik" userId="c899cdf4-4dd3-48e4-9d05-d9a3bf84ba8f" providerId="ADAL" clId="{317C9244-924F-4577-83B1-89123F3171C3}" dt="2022-05-05T13:29:52.875" v="133" actId="1035"/>
          <pc:sldLayoutMkLst>
            <pc:docMk/>
            <pc:sldMasterMk cId="3571240666" sldId="2147483730"/>
            <pc:sldLayoutMk cId="3057689351" sldId="2147483746"/>
          </pc:sldLayoutMkLst>
          <pc:spChg chg="mod">
            <ac:chgData name="Nico Sedovnik" userId="c899cdf4-4dd3-48e4-9d05-d9a3bf84ba8f" providerId="ADAL" clId="{317C9244-924F-4577-83B1-89123F3171C3}" dt="2022-05-05T13:29:52.875" v="133" actId="1035"/>
            <ac:spMkLst>
              <pc:docMk/>
              <pc:sldMasterMk cId="3571240666" sldId="2147483730"/>
              <pc:sldLayoutMk cId="3057689351" sldId="2147483746"/>
              <ac:spMk id="9" creationId="{3926C23A-8277-55D9-9CC5-85F479410FDA}"/>
            </ac:spMkLst>
          </pc:spChg>
          <pc:spChg chg="add del mod">
            <ac:chgData name="Nico Sedovnik" userId="c899cdf4-4dd3-48e4-9d05-d9a3bf84ba8f" providerId="ADAL" clId="{317C9244-924F-4577-83B1-89123F3171C3}" dt="2022-05-05T13:29:39.269" v="123" actId="478"/>
            <ac:spMkLst>
              <pc:docMk/>
              <pc:sldMasterMk cId="3571240666" sldId="2147483730"/>
              <pc:sldLayoutMk cId="3057689351" sldId="2147483746"/>
              <ac:spMk id="11" creationId="{531ADC04-12FF-0468-55C4-81F7F7C3AC3A}"/>
            </ac:spMkLst>
          </pc:spChg>
          <pc:picChg chg="del">
            <ac:chgData name="Nico Sedovnik" userId="c899cdf4-4dd3-48e4-9d05-d9a3bf84ba8f" providerId="ADAL" clId="{317C9244-924F-4577-83B1-89123F3171C3}" dt="2022-05-05T13:29:42.986" v="128" actId="478"/>
            <ac:picMkLst>
              <pc:docMk/>
              <pc:sldMasterMk cId="3571240666" sldId="2147483730"/>
              <pc:sldLayoutMk cId="3057689351" sldId="2147483746"/>
              <ac:picMk id="7" creationId="{CB24AC07-0CE1-F30E-F042-C80F5D463794}"/>
            </ac:picMkLst>
          </pc:picChg>
          <pc:picChg chg="add mod ord">
            <ac:chgData name="Nico Sedovnik" userId="c899cdf4-4dd3-48e4-9d05-d9a3bf84ba8f" providerId="ADAL" clId="{317C9244-924F-4577-83B1-89123F3171C3}" dt="2022-05-05T13:29:49.947" v="130" actId="167"/>
            <ac:picMkLst>
              <pc:docMk/>
              <pc:sldMasterMk cId="3571240666" sldId="2147483730"/>
              <pc:sldLayoutMk cId="3057689351" sldId="2147483746"/>
              <ac:picMk id="10" creationId="{CE564160-9E3E-82F7-9FA5-FA4B12937F2F}"/>
            </ac:picMkLst>
          </pc:picChg>
        </pc:sldLayoutChg>
        <pc:sldLayoutChg chg="addSp delSp modSp mod">
          <pc:chgData name="Nico Sedovnik" userId="c899cdf4-4dd3-48e4-9d05-d9a3bf84ba8f" providerId="ADAL" clId="{317C9244-924F-4577-83B1-89123F3171C3}" dt="2022-05-05T13:34:25.416" v="199" actId="1076"/>
          <pc:sldLayoutMkLst>
            <pc:docMk/>
            <pc:sldMasterMk cId="3571240666" sldId="2147483730"/>
            <pc:sldLayoutMk cId="724571257" sldId="2147483756"/>
          </pc:sldLayoutMkLst>
          <pc:spChg chg="mod">
            <ac:chgData name="Nico Sedovnik" userId="c899cdf4-4dd3-48e4-9d05-d9a3bf84ba8f" providerId="ADAL" clId="{317C9244-924F-4577-83B1-89123F3171C3}" dt="2022-05-05T13:34:22.704" v="198" actId="1076"/>
            <ac:spMkLst>
              <pc:docMk/>
              <pc:sldMasterMk cId="3571240666" sldId="2147483730"/>
              <pc:sldLayoutMk cId="724571257" sldId="2147483756"/>
              <ac:spMk id="9" creationId="{37A6FA2C-EFF5-7649-BADE-A0A2356070F7}"/>
            </ac:spMkLst>
          </pc:spChg>
          <pc:spChg chg="mod">
            <ac:chgData name="Nico Sedovnik" userId="c899cdf4-4dd3-48e4-9d05-d9a3bf84ba8f" providerId="ADAL" clId="{317C9244-924F-4577-83B1-89123F3171C3}" dt="2022-05-05T13:30:34.064" v="157" actId="1038"/>
            <ac:spMkLst>
              <pc:docMk/>
              <pc:sldMasterMk cId="3571240666" sldId="2147483730"/>
              <pc:sldLayoutMk cId="724571257" sldId="2147483756"/>
              <ac:spMk id="10" creationId="{AC58BF86-A958-5973-FAA1-EF8CF3BA1010}"/>
            </ac:spMkLst>
          </pc:spChg>
          <pc:spChg chg="add del mod">
            <ac:chgData name="Nico Sedovnik" userId="c899cdf4-4dd3-48e4-9d05-d9a3bf84ba8f" providerId="ADAL" clId="{317C9244-924F-4577-83B1-89123F3171C3}" dt="2022-05-05T13:30:06.796" v="135" actId="478"/>
            <ac:spMkLst>
              <pc:docMk/>
              <pc:sldMasterMk cId="3571240666" sldId="2147483730"/>
              <pc:sldLayoutMk cId="724571257" sldId="2147483756"/>
              <ac:spMk id="12" creationId="{09DFE938-9727-2C87-EB45-B1B28D6AA7A8}"/>
            </ac:spMkLst>
          </pc:spChg>
          <pc:picChg chg="del">
            <ac:chgData name="Nico Sedovnik" userId="c899cdf4-4dd3-48e4-9d05-d9a3bf84ba8f" providerId="ADAL" clId="{317C9244-924F-4577-83B1-89123F3171C3}" dt="2022-05-05T13:30:14.388" v="147" actId="478"/>
            <ac:picMkLst>
              <pc:docMk/>
              <pc:sldMasterMk cId="3571240666" sldId="2147483730"/>
              <pc:sldLayoutMk cId="724571257" sldId="2147483756"/>
              <ac:picMk id="7" creationId="{87C1FAD5-18B0-C697-31B9-184B343A392D}"/>
            </ac:picMkLst>
          </pc:picChg>
          <pc:picChg chg="add mod ord">
            <ac:chgData name="Nico Sedovnik" userId="c899cdf4-4dd3-48e4-9d05-d9a3bf84ba8f" providerId="ADAL" clId="{317C9244-924F-4577-83B1-89123F3171C3}" dt="2022-05-05T13:30:22.910" v="152" actId="167"/>
            <ac:picMkLst>
              <pc:docMk/>
              <pc:sldMasterMk cId="3571240666" sldId="2147483730"/>
              <pc:sldLayoutMk cId="724571257" sldId="2147483756"/>
              <ac:picMk id="11" creationId="{C9DDE770-EAE6-4A39-5395-D93F92BD8628}"/>
            </ac:picMkLst>
          </pc:picChg>
          <pc:cxnChg chg="mod">
            <ac:chgData name="Nico Sedovnik" userId="c899cdf4-4dd3-48e4-9d05-d9a3bf84ba8f" providerId="ADAL" clId="{317C9244-924F-4577-83B1-89123F3171C3}" dt="2022-05-05T13:34:25.416" v="199" actId="1076"/>
            <ac:cxnSpMkLst>
              <pc:docMk/>
              <pc:sldMasterMk cId="3571240666" sldId="2147483730"/>
              <pc:sldLayoutMk cId="724571257" sldId="2147483756"/>
              <ac:cxnSpMk id="5" creationId="{48E0223C-9151-5840-B8AA-BF69841E79BA}"/>
            </ac:cxnSpMkLst>
          </pc:cxnChg>
        </pc:sldLayoutChg>
        <pc:sldLayoutChg chg="modSp mod">
          <pc:chgData name="Nico Sedovnik" userId="c899cdf4-4dd3-48e4-9d05-d9a3bf84ba8f" providerId="ADAL" clId="{317C9244-924F-4577-83B1-89123F3171C3}" dt="2022-05-05T13:35:18.219" v="202" actId="20577"/>
          <pc:sldLayoutMkLst>
            <pc:docMk/>
            <pc:sldMasterMk cId="3571240666" sldId="2147483730"/>
            <pc:sldLayoutMk cId="4167632349" sldId="2147483764"/>
          </pc:sldLayoutMkLst>
          <pc:spChg chg="mod">
            <ac:chgData name="Nico Sedovnik" userId="c899cdf4-4dd3-48e4-9d05-d9a3bf84ba8f" providerId="ADAL" clId="{317C9244-924F-4577-83B1-89123F3171C3}" dt="2022-05-05T13:35:18.219" v="202" actId="20577"/>
            <ac:spMkLst>
              <pc:docMk/>
              <pc:sldMasterMk cId="3571240666" sldId="2147483730"/>
              <pc:sldLayoutMk cId="4167632349" sldId="2147483764"/>
              <ac:spMk id="13" creationId="{9F239F00-7B1E-4DEC-AA92-A70B4E9F6EAC}"/>
            </ac:spMkLst>
          </pc:spChg>
        </pc:sldLayoutChg>
        <pc:sldLayoutChg chg="addSp delSp modSp mod">
          <pc:chgData name="Nico Sedovnik" userId="c899cdf4-4dd3-48e4-9d05-d9a3bf84ba8f" providerId="ADAL" clId="{317C9244-924F-4577-83B1-89123F3171C3}" dt="2022-05-05T13:38:28.701" v="244" actId="478"/>
          <pc:sldLayoutMkLst>
            <pc:docMk/>
            <pc:sldMasterMk cId="3571240666" sldId="2147483730"/>
            <pc:sldLayoutMk cId="1849521940" sldId="2147483765"/>
          </pc:sldLayoutMkLst>
          <pc:spChg chg="add del mod">
            <ac:chgData name="Nico Sedovnik" userId="c899cdf4-4dd3-48e4-9d05-d9a3bf84ba8f" providerId="ADAL" clId="{317C9244-924F-4577-83B1-89123F3171C3}" dt="2022-05-05T13:37:42.134" v="213" actId="478"/>
            <ac:spMkLst>
              <pc:docMk/>
              <pc:sldMasterMk cId="3571240666" sldId="2147483730"/>
              <pc:sldLayoutMk cId="1849521940" sldId="2147483765"/>
              <ac:spMk id="9" creationId="{729A9B09-C45F-B722-DBFE-C2B98B78B22D}"/>
            </ac:spMkLst>
          </pc:spChg>
          <pc:spChg chg="add mod">
            <ac:chgData name="Nico Sedovnik" userId="c899cdf4-4dd3-48e4-9d05-d9a3bf84ba8f" providerId="ADAL" clId="{317C9244-924F-4577-83B1-89123F3171C3}" dt="2022-05-05T13:38:23.732" v="243" actId="20577"/>
            <ac:spMkLst>
              <pc:docMk/>
              <pc:sldMasterMk cId="3571240666" sldId="2147483730"/>
              <pc:sldLayoutMk cId="1849521940" sldId="2147483765"/>
              <ac:spMk id="11" creationId="{A055819B-FD43-8133-BB83-91DBC70BC0BE}"/>
            </ac:spMkLst>
          </pc:spChg>
          <pc:spChg chg="del mod">
            <ac:chgData name="Nico Sedovnik" userId="c899cdf4-4dd3-48e4-9d05-d9a3bf84ba8f" providerId="ADAL" clId="{317C9244-924F-4577-83B1-89123F3171C3}" dt="2022-05-05T13:38:28.701" v="244" actId="478"/>
            <ac:spMkLst>
              <pc:docMk/>
              <pc:sldMasterMk cId="3571240666" sldId="2147483730"/>
              <pc:sldLayoutMk cId="1849521940" sldId="2147483765"/>
              <ac:spMk id="13" creationId="{9F239F00-7B1E-4DEC-AA92-A70B4E9F6EAC}"/>
            </ac:spMkLst>
          </pc:spChg>
        </pc:sldLayoutChg>
        <pc:sldLayoutChg chg="addSp delSp modSp mod">
          <pc:chgData name="Nico Sedovnik" userId="c899cdf4-4dd3-48e4-9d05-d9a3bf84ba8f" providerId="ADAL" clId="{317C9244-924F-4577-83B1-89123F3171C3}" dt="2022-05-05T13:41:02.889" v="300" actId="20577"/>
          <pc:sldLayoutMkLst>
            <pc:docMk/>
            <pc:sldMasterMk cId="3571240666" sldId="2147483730"/>
            <pc:sldLayoutMk cId="1297416821" sldId="2147483766"/>
          </pc:sldLayoutMkLst>
          <pc:spChg chg="add del">
            <ac:chgData name="Nico Sedovnik" userId="c899cdf4-4dd3-48e4-9d05-d9a3bf84ba8f" providerId="ADAL" clId="{317C9244-924F-4577-83B1-89123F3171C3}" dt="2022-05-05T13:38:37.612" v="247" actId="478"/>
            <ac:spMkLst>
              <pc:docMk/>
              <pc:sldMasterMk cId="3571240666" sldId="2147483730"/>
              <pc:sldLayoutMk cId="1297416821" sldId="2147483766"/>
              <ac:spMk id="9" creationId="{74CC007F-6D1E-FD4F-B65B-56322A545E32}"/>
            </ac:spMkLst>
          </pc:spChg>
          <pc:spChg chg="add mod">
            <ac:chgData name="Nico Sedovnik" userId="c899cdf4-4dd3-48e4-9d05-d9a3bf84ba8f" providerId="ADAL" clId="{317C9244-924F-4577-83B1-89123F3171C3}" dt="2022-05-05T13:41:02.889" v="300" actId="20577"/>
            <ac:spMkLst>
              <pc:docMk/>
              <pc:sldMasterMk cId="3571240666" sldId="2147483730"/>
              <pc:sldLayoutMk cId="1297416821" sldId="2147483766"/>
              <ac:spMk id="11" creationId="{41D3B054-254D-DB98-0AA7-92D14D7E87D5}"/>
            </ac:spMkLst>
          </pc:spChg>
          <pc:spChg chg="del mod">
            <ac:chgData name="Nico Sedovnik" userId="c899cdf4-4dd3-48e4-9d05-d9a3bf84ba8f" providerId="ADAL" clId="{317C9244-924F-4577-83B1-89123F3171C3}" dt="2022-05-05T13:39:00.348" v="263" actId="478"/>
            <ac:spMkLst>
              <pc:docMk/>
              <pc:sldMasterMk cId="3571240666" sldId="2147483730"/>
              <pc:sldLayoutMk cId="1297416821" sldId="2147483766"/>
              <ac:spMk id="13" creationId="{9F239F00-7B1E-4DEC-AA92-A70B4E9F6EAC}"/>
            </ac:spMkLst>
          </pc:spChg>
        </pc:sldLayoutChg>
        <pc:sldLayoutChg chg="addSp delSp modSp mod">
          <pc:chgData name="Nico Sedovnik" userId="c899cdf4-4dd3-48e4-9d05-d9a3bf84ba8f" providerId="ADAL" clId="{317C9244-924F-4577-83B1-89123F3171C3}" dt="2022-05-05T13:39:35.708" v="281" actId="478"/>
          <pc:sldLayoutMkLst>
            <pc:docMk/>
            <pc:sldMasterMk cId="3571240666" sldId="2147483730"/>
            <pc:sldLayoutMk cId="1526542382" sldId="2147483767"/>
          </pc:sldLayoutMkLst>
          <pc:spChg chg="add mod">
            <ac:chgData name="Nico Sedovnik" userId="c899cdf4-4dd3-48e4-9d05-d9a3bf84ba8f" providerId="ADAL" clId="{317C9244-924F-4577-83B1-89123F3171C3}" dt="2022-05-05T13:39:32.448" v="280" actId="20577"/>
            <ac:spMkLst>
              <pc:docMk/>
              <pc:sldMasterMk cId="3571240666" sldId="2147483730"/>
              <pc:sldLayoutMk cId="1526542382" sldId="2147483767"/>
              <ac:spMk id="9" creationId="{C9A82694-2F89-56C5-A5DE-9333A5A9C1AD}"/>
            </ac:spMkLst>
          </pc:spChg>
          <pc:spChg chg="del mod">
            <ac:chgData name="Nico Sedovnik" userId="c899cdf4-4dd3-48e4-9d05-d9a3bf84ba8f" providerId="ADAL" clId="{317C9244-924F-4577-83B1-89123F3171C3}" dt="2022-05-05T13:39:35.708" v="281" actId="478"/>
            <ac:spMkLst>
              <pc:docMk/>
              <pc:sldMasterMk cId="3571240666" sldId="2147483730"/>
              <pc:sldLayoutMk cId="1526542382" sldId="2147483767"/>
              <ac:spMk id="13" creationId="{9F239F00-7B1E-4DEC-AA92-A70B4E9F6EAC}"/>
            </ac:spMkLst>
          </pc:spChg>
        </pc:sldLayoutChg>
        <pc:sldLayoutChg chg="addSp delSp modSp mod">
          <pc:chgData name="Nico Sedovnik" userId="c899cdf4-4dd3-48e4-9d05-d9a3bf84ba8f" providerId="ADAL" clId="{317C9244-924F-4577-83B1-89123F3171C3}" dt="2022-05-05T13:29:25.651" v="121" actId="1037"/>
          <pc:sldLayoutMkLst>
            <pc:docMk/>
            <pc:sldMasterMk cId="3571240666" sldId="2147483730"/>
            <pc:sldLayoutMk cId="4043822117" sldId="2147483770"/>
          </pc:sldLayoutMkLst>
          <pc:spChg chg="mod">
            <ac:chgData name="Nico Sedovnik" userId="c899cdf4-4dd3-48e4-9d05-d9a3bf84ba8f" providerId="ADAL" clId="{317C9244-924F-4577-83B1-89123F3171C3}" dt="2022-05-05T13:29:20.371" v="119" actId="1035"/>
            <ac:spMkLst>
              <pc:docMk/>
              <pc:sldMasterMk cId="3571240666" sldId="2147483730"/>
              <pc:sldLayoutMk cId="4043822117" sldId="2147483770"/>
              <ac:spMk id="7" creationId="{B4FCA3E8-84C9-9B29-F6A3-529457292DB6}"/>
            </ac:spMkLst>
          </pc:spChg>
          <pc:spChg chg="add del">
            <ac:chgData name="Nico Sedovnik" userId="c899cdf4-4dd3-48e4-9d05-d9a3bf84ba8f" providerId="ADAL" clId="{317C9244-924F-4577-83B1-89123F3171C3}" dt="2022-05-05T13:28:52.380" v="102" actId="478"/>
            <ac:spMkLst>
              <pc:docMk/>
              <pc:sldMasterMk cId="3571240666" sldId="2147483730"/>
              <pc:sldLayoutMk cId="4043822117" sldId="2147483770"/>
              <ac:spMk id="10" creationId="{00862DA8-B551-4471-EC9D-64B9639D22ED}"/>
            </ac:spMkLst>
          </pc:spChg>
          <pc:spChg chg="add del mod">
            <ac:chgData name="Nico Sedovnik" userId="c899cdf4-4dd3-48e4-9d05-d9a3bf84ba8f" providerId="ADAL" clId="{317C9244-924F-4577-83B1-89123F3171C3}" dt="2022-05-05T13:29:11.105" v="114" actId="478"/>
            <ac:spMkLst>
              <pc:docMk/>
              <pc:sldMasterMk cId="3571240666" sldId="2147483730"/>
              <pc:sldLayoutMk cId="4043822117" sldId="2147483770"/>
              <ac:spMk id="13" creationId="{5F2582F9-C58E-D614-0A91-C4F2FDC4AED6}"/>
            </ac:spMkLst>
          </pc:spChg>
          <pc:picChg chg="del">
            <ac:chgData name="Nico Sedovnik" userId="c899cdf4-4dd3-48e4-9d05-d9a3bf84ba8f" providerId="ADAL" clId="{317C9244-924F-4577-83B1-89123F3171C3}" dt="2022-05-05T13:28:49.788" v="100" actId="478"/>
            <ac:picMkLst>
              <pc:docMk/>
              <pc:sldMasterMk cId="3571240666" sldId="2147483730"/>
              <pc:sldLayoutMk cId="4043822117" sldId="2147483770"/>
              <ac:picMk id="6" creationId="{827BFF83-D3A9-50CE-AB65-CDA1167BE62F}"/>
            </ac:picMkLst>
          </pc:picChg>
          <pc:picChg chg="add del mod ord">
            <ac:chgData name="Nico Sedovnik" userId="c899cdf4-4dd3-48e4-9d05-d9a3bf84ba8f" providerId="ADAL" clId="{317C9244-924F-4577-83B1-89123F3171C3}" dt="2022-05-05T13:29:25.651" v="121" actId="1037"/>
            <ac:picMkLst>
              <pc:docMk/>
              <pc:sldMasterMk cId="3571240666" sldId="2147483730"/>
              <pc:sldLayoutMk cId="4043822117" sldId="2147483770"/>
              <ac:picMk id="12" creationId="{C9BACCA5-CC15-D5FE-D378-87E26CA7E114}"/>
            </ac:picMkLst>
          </pc:picChg>
        </pc:sldLayoutChg>
      </pc:sldMasterChg>
    </pc:docChg>
  </pc:docChgLst>
  <pc:docChgLst>
    <pc:chgData name="Katharina Heby" userId="3e7af2d1-b607-4105-b556-b02cef00ebdf" providerId="ADAL" clId="{4571D27E-4B4E-AD44-88BF-62EAB079DB41}"/>
    <pc:docChg chg="delSld modSection">
      <pc:chgData name="Katharina Heby" userId="3e7af2d1-b607-4105-b556-b02cef00ebdf" providerId="ADAL" clId="{4571D27E-4B4E-AD44-88BF-62EAB079DB41}" dt="2022-05-16T15:47:19.856" v="0" actId="2696"/>
      <pc:docMkLst>
        <pc:docMk/>
      </pc:docMkLst>
      <pc:sldChg chg="del">
        <pc:chgData name="Katharina Heby" userId="3e7af2d1-b607-4105-b556-b02cef00ebdf" providerId="ADAL" clId="{4571D27E-4B4E-AD44-88BF-62EAB079DB41}" dt="2022-05-16T15:47:19.856" v="0" actId="2696"/>
        <pc:sldMkLst>
          <pc:docMk/>
          <pc:sldMk cId="2176425306" sldId="275"/>
        </pc:sldMkLst>
      </pc:sldChg>
    </pc:docChg>
  </pc:docChgLst>
  <pc:docChgLst>
    <pc:chgData name="Nico Sedovnik" userId="c899cdf4-4dd3-48e4-9d05-d9a3bf84ba8f" providerId="ADAL" clId="{00B16B97-59EC-4542-A09E-529379321B96}"/>
    <pc:docChg chg="modMainMaster">
      <pc:chgData name="Nico Sedovnik" userId="c899cdf4-4dd3-48e4-9d05-d9a3bf84ba8f" providerId="ADAL" clId="{00B16B97-59EC-4542-A09E-529379321B96}" dt="2022-05-17T12:38:04.410" v="21" actId="2711"/>
      <pc:docMkLst>
        <pc:docMk/>
      </pc:docMkLst>
      <pc:sldMasterChg chg="modSldLayout">
        <pc:chgData name="Nico Sedovnik" userId="c899cdf4-4dd3-48e4-9d05-d9a3bf84ba8f" providerId="ADAL" clId="{00B16B97-59EC-4542-A09E-529379321B96}" dt="2022-05-17T12:38:04.410" v="21" actId="2711"/>
        <pc:sldMasterMkLst>
          <pc:docMk/>
          <pc:sldMasterMk cId="3571240666" sldId="2147483730"/>
        </pc:sldMasterMkLst>
        <pc:sldLayoutChg chg="modSp mod">
          <pc:chgData name="Nico Sedovnik" userId="c899cdf4-4dd3-48e4-9d05-d9a3bf84ba8f" providerId="ADAL" clId="{00B16B97-59EC-4542-A09E-529379321B96}" dt="2022-05-17T12:36:26.992" v="4" actId="113"/>
          <pc:sldLayoutMkLst>
            <pc:docMk/>
            <pc:sldMasterMk cId="3571240666" sldId="2147483730"/>
            <pc:sldLayoutMk cId="4263943794" sldId="2147483736"/>
          </pc:sldLayoutMkLst>
          <pc:spChg chg="mod">
            <ac:chgData name="Nico Sedovnik" userId="c899cdf4-4dd3-48e4-9d05-d9a3bf84ba8f" providerId="ADAL" clId="{00B16B97-59EC-4542-A09E-529379321B96}" dt="2022-05-17T12:36:11.163" v="1" actId="2711"/>
            <ac:spMkLst>
              <pc:docMk/>
              <pc:sldMasterMk cId="3571240666" sldId="2147483730"/>
              <pc:sldLayoutMk cId="4263943794" sldId="2147483736"/>
              <ac:spMk id="8" creationId="{8FAE8755-5255-744C-AF71-5173D41CA730}"/>
            </ac:spMkLst>
          </pc:spChg>
          <pc:spChg chg="mod">
            <ac:chgData name="Nico Sedovnik" userId="c899cdf4-4dd3-48e4-9d05-d9a3bf84ba8f" providerId="ADAL" clId="{00B16B97-59EC-4542-A09E-529379321B96}" dt="2022-05-17T12:36:26.992" v="4" actId="113"/>
            <ac:spMkLst>
              <pc:docMk/>
              <pc:sldMasterMk cId="3571240666" sldId="2147483730"/>
              <pc:sldLayoutMk cId="4263943794" sldId="2147483736"/>
              <ac:spMk id="11" creationId="{38461432-806A-7C40-867E-301CF7B3B609}"/>
            </ac:spMkLst>
          </pc:spChg>
          <pc:spChg chg="mod">
            <ac:chgData name="Nico Sedovnik" userId="c899cdf4-4dd3-48e4-9d05-d9a3bf84ba8f" providerId="ADAL" clId="{00B16B97-59EC-4542-A09E-529379321B96}" dt="2022-05-17T12:36:11.163" v="1" actId="2711"/>
            <ac:spMkLst>
              <pc:docMk/>
              <pc:sldMasterMk cId="3571240666" sldId="2147483730"/>
              <pc:sldLayoutMk cId="4263943794" sldId="2147483736"/>
              <ac:spMk id="13" creationId="{40E92005-FDA7-7641-9949-D3FD0B64BEA0}"/>
            </ac:spMkLst>
          </pc:spChg>
        </pc:sldLayoutChg>
        <pc:sldLayoutChg chg="modSp mod">
          <pc:chgData name="Nico Sedovnik" userId="c899cdf4-4dd3-48e4-9d05-d9a3bf84ba8f" providerId="ADAL" clId="{00B16B97-59EC-4542-A09E-529379321B96}" dt="2022-05-17T12:36:32.576" v="5" actId="113"/>
          <pc:sldLayoutMkLst>
            <pc:docMk/>
            <pc:sldMasterMk cId="3571240666" sldId="2147483730"/>
            <pc:sldLayoutMk cId="3165537371" sldId="2147483742"/>
          </pc:sldLayoutMkLst>
          <pc:spChg chg="mod">
            <ac:chgData name="Nico Sedovnik" userId="c899cdf4-4dd3-48e4-9d05-d9a3bf84ba8f" providerId="ADAL" clId="{00B16B97-59EC-4542-A09E-529379321B96}" dt="2022-05-17T12:36:32.576" v="5" actId="113"/>
            <ac:spMkLst>
              <pc:docMk/>
              <pc:sldMasterMk cId="3571240666" sldId="2147483730"/>
              <pc:sldLayoutMk cId="3165537371" sldId="2147483742"/>
              <ac:spMk id="15" creationId="{065937B7-1DAB-C64F-B5CF-696F5FAC9DCC}"/>
            </ac:spMkLst>
          </pc:spChg>
        </pc:sldLayoutChg>
        <pc:sldLayoutChg chg="modSp mod">
          <pc:chgData name="Nico Sedovnik" userId="c899cdf4-4dd3-48e4-9d05-d9a3bf84ba8f" providerId="ADAL" clId="{00B16B97-59EC-4542-A09E-529379321B96}" dt="2022-05-17T12:36:41.502" v="6" actId="2711"/>
          <pc:sldLayoutMkLst>
            <pc:docMk/>
            <pc:sldMasterMk cId="3571240666" sldId="2147483730"/>
            <pc:sldLayoutMk cId="1018207102" sldId="2147483744"/>
          </pc:sldLayoutMkLst>
          <pc:spChg chg="mod">
            <ac:chgData name="Nico Sedovnik" userId="c899cdf4-4dd3-48e4-9d05-d9a3bf84ba8f" providerId="ADAL" clId="{00B16B97-59EC-4542-A09E-529379321B96}" dt="2022-05-17T12:36:41.502" v="6" actId="2711"/>
            <ac:spMkLst>
              <pc:docMk/>
              <pc:sldMasterMk cId="3571240666" sldId="2147483730"/>
              <pc:sldLayoutMk cId="1018207102" sldId="2147483744"/>
              <ac:spMk id="13" creationId="{9F239F00-7B1E-4DEC-AA92-A70B4E9F6EAC}"/>
            </ac:spMkLst>
          </pc:spChg>
        </pc:sldLayoutChg>
        <pc:sldLayoutChg chg="modSp">
          <pc:chgData name="Nico Sedovnik" userId="c899cdf4-4dd3-48e4-9d05-d9a3bf84ba8f" providerId="ADAL" clId="{00B16B97-59EC-4542-A09E-529379321B96}" dt="2022-05-17T12:36:49.739" v="7" actId="2711"/>
          <pc:sldLayoutMkLst>
            <pc:docMk/>
            <pc:sldMasterMk cId="3571240666" sldId="2147483730"/>
            <pc:sldLayoutMk cId="3057689351" sldId="2147483746"/>
          </pc:sldLayoutMkLst>
          <pc:spChg chg="mod">
            <ac:chgData name="Nico Sedovnik" userId="c899cdf4-4dd3-48e4-9d05-d9a3bf84ba8f" providerId="ADAL" clId="{00B16B97-59EC-4542-A09E-529379321B96}" dt="2022-05-17T12:36:49.739" v="7" actId="2711"/>
            <ac:spMkLst>
              <pc:docMk/>
              <pc:sldMasterMk cId="3571240666" sldId="2147483730"/>
              <pc:sldLayoutMk cId="3057689351" sldId="2147483746"/>
              <ac:spMk id="14" creationId="{3A0E83CA-5246-4653-8936-8B4111A3563F}"/>
            </ac:spMkLst>
          </pc:spChg>
          <pc:spChg chg="mod">
            <ac:chgData name="Nico Sedovnik" userId="c899cdf4-4dd3-48e4-9d05-d9a3bf84ba8f" providerId="ADAL" clId="{00B16B97-59EC-4542-A09E-529379321B96}" dt="2022-05-17T12:36:49.739" v="7" actId="2711"/>
            <ac:spMkLst>
              <pc:docMk/>
              <pc:sldMasterMk cId="3571240666" sldId="2147483730"/>
              <pc:sldLayoutMk cId="3057689351" sldId="2147483746"/>
              <ac:spMk id="19" creationId="{54FAD7BC-37FA-F84D-BCC0-7B60C9E32838}"/>
            </ac:spMkLst>
          </pc:spChg>
        </pc:sldLayoutChg>
        <pc:sldLayoutChg chg="modSp mod">
          <pc:chgData name="Nico Sedovnik" userId="c899cdf4-4dd3-48e4-9d05-d9a3bf84ba8f" providerId="ADAL" clId="{00B16B97-59EC-4542-A09E-529379321B96}" dt="2022-05-17T12:37:00.217" v="9" actId="113"/>
          <pc:sldLayoutMkLst>
            <pc:docMk/>
            <pc:sldMasterMk cId="3571240666" sldId="2147483730"/>
            <pc:sldLayoutMk cId="2667900124" sldId="2147483747"/>
          </pc:sldLayoutMkLst>
          <pc:spChg chg="mod">
            <ac:chgData name="Nico Sedovnik" userId="c899cdf4-4dd3-48e4-9d05-d9a3bf84ba8f" providerId="ADAL" clId="{00B16B97-59EC-4542-A09E-529379321B96}" dt="2022-05-17T12:37:00.217" v="9" actId="113"/>
            <ac:spMkLst>
              <pc:docMk/>
              <pc:sldMasterMk cId="3571240666" sldId="2147483730"/>
              <pc:sldLayoutMk cId="2667900124" sldId="2147483747"/>
              <ac:spMk id="11" creationId="{FBF684F9-6DC7-4FA1-94BA-368D42D06721}"/>
            </ac:spMkLst>
          </pc:spChg>
          <pc:spChg chg="mod">
            <ac:chgData name="Nico Sedovnik" userId="c899cdf4-4dd3-48e4-9d05-d9a3bf84ba8f" providerId="ADAL" clId="{00B16B97-59EC-4542-A09E-529379321B96}" dt="2022-05-17T12:36:57.376" v="8" actId="2711"/>
            <ac:spMkLst>
              <pc:docMk/>
              <pc:sldMasterMk cId="3571240666" sldId="2147483730"/>
              <pc:sldLayoutMk cId="2667900124" sldId="2147483747"/>
              <ac:spMk id="100" creationId="{3D8A46F7-2FAA-A74C-87DC-6A41E183C359}"/>
            </ac:spMkLst>
          </pc:spChg>
        </pc:sldLayoutChg>
        <pc:sldLayoutChg chg="modSp">
          <pc:chgData name="Nico Sedovnik" userId="c899cdf4-4dd3-48e4-9d05-d9a3bf84ba8f" providerId="ADAL" clId="{00B16B97-59EC-4542-A09E-529379321B96}" dt="2022-05-17T12:37:07.333" v="10" actId="2711"/>
          <pc:sldLayoutMkLst>
            <pc:docMk/>
            <pc:sldMasterMk cId="3571240666" sldId="2147483730"/>
            <pc:sldLayoutMk cId="724571257" sldId="2147483756"/>
          </pc:sldLayoutMkLst>
          <pc:spChg chg="mod">
            <ac:chgData name="Nico Sedovnik" userId="c899cdf4-4dd3-48e4-9d05-d9a3bf84ba8f" providerId="ADAL" clId="{00B16B97-59EC-4542-A09E-529379321B96}" dt="2022-05-17T12:37:07.333" v="10" actId="2711"/>
            <ac:spMkLst>
              <pc:docMk/>
              <pc:sldMasterMk cId="3571240666" sldId="2147483730"/>
              <pc:sldLayoutMk cId="724571257" sldId="2147483756"/>
              <ac:spMk id="9" creationId="{37A6FA2C-EFF5-7649-BADE-A0A2356070F7}"/>
            </ac:spMkLst>
          </pc:spChg>
          <pc:spChg chg="mod">
            <ac:chgData name="Nico Sedovnik" userId="c899cdf4-4dd3-48e4-9d05-d9a3bf84ba8f" providerId="ADAL" clId="{00B16B97-59EC-4542-A09E-529379321B96}" dt="2022-05-17T12:37:07.333" v="10" actId="2711"/>
            <ac:spMkLst>
              <pc:docMk/>
              <pc:sldMasterMk cId="3571240666" sldId="2147483730"/>
              <pc:sldLayoutMk cId="724571257" sldId="2147483756"/>
              <ac:spMk id="14" creationId="{3A0E83CA-5246-4653-8936-8B4111A3563F}"/>
            </ac:spMkLst>
          </pc:spChg>
        </pc:sldLayoutChg>
        <pc:sldLayoutChg chg="modSp mod">
          <pc:chgData name="Nico Sedovnik" userId="c899cdf4-4dd3-48e4-9d05-d9a3bf84ba8f" providerId="ADAL" clId="{00B16B97-59EC-4542-A09E-529379321B96}" dt="2022-05-17T12:38:04.410" v="21" actId="2711"/>
          <pc:sldLayoutMkLst>
            <pc:docMk/>
            <pc:sldMasterMk cId="3571240666" sldId="2147483730"/>
            <pc:sldLayoutMk cId="2974841797" sldId="2147483758"/>
          </pc:sldLayoutMkLst>
          <pc:spChg chg="mod">
            <ac:chgData name="Nico Sedovnik" userId="c899cdf4-4dd3-48e4-9d05-d9a3bf84ba8f" providerId="ADAL" clId="{00B16B97-59EC-4542-A09E-529379321B96}" dt="2022-05-17T12:38:04.410" v="21" actId="2711"/>
            <ac:spMkLst>
              <pc:docMk/>
              <pc:sldMasterMk cId="3571240666" sldId="2147483730"/>
              <pc:sldLayoutMk cId="2974841797" sldId="2147483758"/>
              <ac:spMk id="8" creationId="{8FAE8755-5255-744C-AF71-5173D41CA730}"/>
            </ac:spMkLst>
          </pc:spChg>
          <pc:spChg chg="mod">
            <ac:chgData name="Nico Sedovnik" userId="c899cdf4-4dd3-48e4-9d05-d9a3bf84ba8f" providerId="ADAL" clId="{00B16B97-59EC-4542-A09E-529379321B96}" dt="2022-05-17T12:38:04.410" v="21" actId="2711"/>
            <ac:spMkLst>
              <pc:docMk/>
              <pc:sldMasterMk cId="3571240666" sldId="2147483730"/>
              <pc:sldLayoutMk cId="2974841797" sldId="2147483758"/>
              <ac:spMk id="11" creationId="{38461432-806A-7C40-867E-301CF7B3B609}"/>
            </ac:spMkLst>
          </pc:spChg>
        </pc:sldLayoutChg>
        <pc:sldLayoutChg chg="modSp mod">
          <pc:chgData name="Nico Sedovnik" userId="c899cdf4-4dd3-48e4-9d05-d9a3bf84ba8f" providerId="ADAL" clId="{00B16B97-59EC-4542-A09E-529379321B96}" dt="2022-05-17T12:37:13.605" v="11" actId="2711"/>
          <pc:sldLayoutMkLst>
            <pc:docMk/>
            <pc:sldMasterMk cId="3571240666" sldId="2147483730"/>
            <pc:sldLayoutMk cId="931680250" sldId="2147483759"/>
          </pc:sldLayoutMkLst>
          <pc:spChg chg="mod">
            <ac:chgData name="Nico Sedovnik" userId="c899cdf4-4dd3-48e4-9d05-d9a3bf84ba8f" providerId="ADAL" clId="{00B16B97-59EC-4542-A09E-529379321B96}" dt="2022-05-17T12:37:13.605" v="11" actId="2711"/>
            <ac:spMkLst>
              <pc:docMk/>
              <pc:sldMasterMk cId="3571240666" sldId="2147483730"/>
              <pc:sldLayoutMk cId="931680250" sldId="2147483759"/>
              <ac:spMk id="13" creationId="{9F239F00-7B1E-4DEC-AA92-A70B4E9F6EAC}"/>
            </ac:spMkLst>
          </pc:spChg>
        </pc:sldLayoutChg>
        <pc:sldLayoutChg chg="modSp mod">
          <pc:chgData name="Nico Sedovnik" userId="c899cdf4-4dd3-48e4-9d05-d9a3bf84ba8f" providerId="ADAL" clId="{00B16B97-59EC-4542-A09E-529379321B96}" dt="2022-05-17T12:37:18.974" v="12" actId="2711"/>
          <pc:sldLayoutMkLst>
            <pc:docMk/>
            <pc:sldMasterMk cId="3571240666" sldId="2147483730"/>
            <pc:sldLayoutMk cId="3494712236" sldId="2147483760"/>
          </pc:sldLayoutMkLst>
          <pc:spChg chg="mod">
            <ac:chgData name="Nico Sedovnik" userId="c899cdf4-4dd3-48e4-9d05-d9a3bf84ba8f" providerId="ADAL" clId="{00B16B97-59EC-4542-A09E-529379321B96}" dt="2022-05-17T12:37:18.974" v="12" actId="2711"/>
            <ac:spMkLst>
              <pc:docMk/>
              <pc:sldMasterMk cId="3571240666" sldId="2147483730"/>
              <pc:sldLayoutMk cId="3494712236" sldId="2147483760"/>
              <ac:spMk id="13" creationId="{9F239F00-7B1E-4DEC-AA92-A70B4E9F6EAC}"/>
            </ac:spMkLst>
          </pc:spChg>
        </pc:sldLayoutChg>
        <pc:sldLayoutChg chg="modSp mod">
          <pc:chgData name="Nico Sedovnik" userId="c899cdf4-4dd3-48e4-9d05-d9a3bf84ba8f" providerId="ADAL" clId="{00B16B97-59EC-4542-A09E-529379321B96}" dt="2022-05-17T12:37:24.812" v="13" actId="2711"/>
          <pc:sldLayoutMkLst>
            <pc:docMk/>
            <pc:sldMasterMk cId="3571240666" sldId="2147483730"/>
            <pc:sldLayoutMk cId="2216091440" sldId="2147483761"/>
          </pc:sldLayoutMkLst>
          <pc:spChg chg="mod">
            <ac:chgData name="Nico Sedovnik" userId="c899cdf4-4dd3-48e4-9d05-d9a3bf84ba8f" providerId="ADAL" clId="{00B16B97-59EC-4542-A09E-529379321B96}" dt="2022-05-17T12:37:24.812" v="13" actId="2711"/>
            <ac:spMkLst>
              <pc:docMk/>
              <pc:sldMasterMk cId="3571240666" sldId="2147483730"/>
              <pc:sldLayoutMk cId="2216091440" sldId="2147483761"/>
              <ac:spMk id="13" creationId="{9F239F00-7B1E-4DEC-AA92-A70B4E9F6EAC}"/>
            </ac:spMkLst>
          </pc:spChg>
        </pc:sldLayoutChg>
        <pc:sldLayoutChg chg="modSp mod">
          <pc:chgData name="Nico Sedovnik" userId="c899cdf4-4dd3-48e4-9d05-d9a3bf84ba8f" providerId="ADAL" clId="{00B16B97-59EC-4542-A09E-529379321B96}" dt="2022-05-17T12:37:30.456" v="14" actId="2711"/>
          <pc:sldLayoutMkLst>
            <pc:docMk/>
            <pc:sldMasterMk cId="3571240666" sldId="2147483730"/>
            <pc:sldLayoutMk cId="2329212690" sldId="2147483762"/>
          </pc:sldLayoutMkLst>
          <pc:spChg chg="mod">
            <ac:chgData name="Nico Sedovnik" userId="c899cdf4-4dd3-48e4-9d05-d9a3bf84ba8f" providerId="ADAL" clId="{00B16B97-59EC-4542-A09E-529379321B96}" dt="2022-05-17T12:37:30.456" v="14" actId="2711"/>
            <ac:spMkLst>
              <pc:docMk/>
              <pc:sldMasterMk cId="3571240666" sldId="2147483730"/>
              <pc:sldLayoutMk cId="2329212690" sldId="2147483762"/>
              <ac:spMk id="13" creationId="{9F239F00-7B1E-4DEC-AA92-A70B4E9F6EAC}"/>
            </ac:spMkLst>
          </pc:spChg>
        </pc:sldLayoutChg>
        <pc:sldLayoutChg chg="modSp mod">
          <pc:chgData name="Nico Sedovnik" userId="c899cdf4-4dd3-48e4-9d05-d9a3bf84ba8f" providerId="ADAL" clId="{00B16B97-59EC-4542-A09E-529379321B96}" dt="2022-05-17T12:37:34.975" v="15" actId="2711"/>
          <pc:sldLayoutMkLst>
            <pc:docMk/>
            <pc:sldMasterMk cId="3571240666" sldId="2147483730"/>
            <pc:sldLayoutMk cId="2589033132" sldId="2147483763"/>
          </pc:sldLayoutMkLst>
          <pc:spChg chg="mod">
            <ac:chgData name="Nico Sedovnik" userId="c899cdf4-4dd3-48e4-9d05-d9a3bf84ba8f" providerId="ADAL" clId="{00B16B97-59EC-4542-A09E-529379321B96}" dt="2022-05-17T12:37:34.975" v="15" actId="2711"/>
            <ac:spMkLst>
              <pc:docMk/>
              <pc:sldMasterMk cId="3571240666" sldId="2147483730"/>
              <pc:sldLayoutMk cId="2589033132" sldId="2147483763"/>
              <ac:spMk id="13" creationId="{9F239F00-7B1E-4DEC-AA92-A70B4E9F6EAC}"/>
            </ac:spMkLst>
          </pc:spChg>
        </pc:sldLayoutChg>
        <pc:sldLayoutChg chg="modSp mod">
          <pc:chgData name="Nico Sedovnik" userId="c899cdf4-4dd3-48e4-9d05-d9a3bf84ba8f" providerId="ADAL" clId="{00B16B97-59EC-4542-A09E-529379321B96}" dt="2022-05-17T12:37:39.777" v="16" actId="2711"/>
          <pc:sldLayoutMkLst>
            <pc:docMk/>
            <pc:sldMasterMk cId="3571240666" sldId="2147483730"/>
            <pc:sldLayoutMk cId="4167632349" sldId="2147483764"/>
          </pc:sldLayoutMkLst>
          <pc:spChg chg="mod">
            <ac:chgData name="Nico Sedovnik" userId="c899cdf4-4dd3-48e4-9d05-d9a3bf84ba8f" providerId="ADAL" clId="{00B16B97-59EC-4542-A09E-529379321B96}" dt="2022-05-17T12:37:39.777" v="16" actId="2711"/>
            <ac:spMkLst>
              <pc:docMk/>
              <pc:sldMasterMk cId="3571240666" sldId="2147483730"/>
              <pc:sldLayoutMk cId="4167632349" sldId="2147483764"/>
              <ac:spMk id="13" creationId="{9F239F00-7B1E-4DEC-AA92-A70B4E9F6EAC}"/>
            </ac:spMkLst>
          </pc:spChg>
        </pc:sldLayoutChg>
        <pc:sldLayoutChg chg="modSp mod">
          <pc:chgData name="Nico Sedovnik" userId="c899cdf4-4dd3-48e4-9d05-d9a3bf84ba8f" providerId="ADAL" clId="{00B16B97-59EC-4542-A09E-529379321B96}" dt="2022-05-17T12:37:44.436" v="17" actId="2711"/>
          <pc:sldLayoutMkLst>
            <pc:docMk/>
            <pc:sldMasterMk cId="3571240666" sldId="2147483730"/>
            <pc:sldLayoutMk cId="1849521940" sldId="2147483765"/>
          </pc:sldLayoutMkLst>
          <pc:spChg chg="mod">
            <ac:chgData name="Nico Sedovnik" userId="c899cdf4-4dd3-48e4-9d05-d9a3bf84ba8f" providerId="ADAL" clId="{00B16B97-59EC-4542-A09E-529379321B96}" dt="2022-05-17T12:37:44.436" v="17" actId="2711"/>
            <ac:spMkLst>
              <pc:docMk/>
              <pc:sldMasterMk cId="3571240666" sldId="2147483730"/>
              <pc:sldLayoutMk cId="1849521940" sldId="2147483765"/>
              <ac:spMk id="11" creationId="{A055819B-FD43-8133-BB83-91DBC70BC0BE}"/>
            </ac:spMkLst>
          </pc:spChg>
        </pc:sldLayoutChg>
        <pc:sldLayoutChg chg="modSp mod">
          <pc:chgData name="Nico Sedovnik" userId="c899cdf4-4dd3-48e4-9d05-d9a3bf84ba8f" providerId="ADAL" clId="{00B16B97-59EC-4542-A09E-529379321B96}" dt="2022-05-17T12:37:49.490" v="18" actId="2711"/>
          <pc:sldLayoutMkLst>
            <pc:docMk/>
            <pc:sldMasterMk cId="3571240666" sldId="2147483730"/>
            <pc:sldLayoutMk cId="1297416821" sldId="2147483766"/>
          </pc:sldLayoutMkLst>
          <pc:spChg chg="mod">
            <ac:chgData name="Nico Sedovnik" userId="c899cdf4-4dd3-48e4-9d05-d9a3bf84ba8f" providerId="ADAL" clId="{00B16B97-59EC-4542-A09E-529379321B96}" dt="2022-05-17T12:37:49.490" v="18" actId="2711"/>
            <ac:spMkLst>
              <pc:docMk/>
              <pc:sldMasterMk cId="3571240666" sldId="2147483730"/>
              <pc:sldLayoutMk cId="1297416821" sldId="2147483766"/>
              <ac:spMk id="11" creationId="{41D3B054-254D-DB98-0AA7-92D14D7E87D5}"/>
            </ac:spMkLst>
          </pc:spChg>
        </pc:sldLayoutChg>
        <pc:sldLayoutChg chg="modSp mod">
          <pc:chgData name="Nico Sedovnik" userId="c899cdf4-4dd3-48e4-9d05-d9a3bf84ba8f" providerId="ADAL" clId="{00B16B97-59EC-4542-A09E-529379321B96}" dt="2022-05-17T12:37:53.974" v="19" actId="2711"/>
          <pc:sldLayoutMkLst>
            <pc:docMk/>
            <pc:sldMasterMk cId="3571240666" sldId="2147483730"/>
            <pc:sldLayoutMk cId="1526542382" sldId="2147483767"/>
          </pc:sldLayoutMkLst>
          <pc:spChg chg="mod">
            <ac:chgData name="Nico Sedovnik" userId="c899cdf4-4dd3-48e4-9d05-d9a3bf84ba8f" providerId="ADAL" clId="{00B16B97-59EC-4542-A09E-529379321B96}" dt="2022-05-17T12:37:53.974" v="19" actId="2711"/>
            <ac:spMkLst>
              <pc:docMk/>
              <pc:sldMasterMk cId="3571240666" sldId="2147483730"/>
              <pc:sldLayoutMk cId="1526542382" sldId="2147483767"/>
              <ac:spMk id="9" creationId="{C9A82694-2F89-56C5-A5DE-9333A5A9C1AD}"/>
            </ac:spMkLst>
          </pc:spChg>
        </pc:sldLayoutChg>
        <pc:sldLayoutChg chg="modSp mod">
          <pc:chgData name="Nico Sedovnik" userId="c899cdf4-4dd3-48e4-9d05-d9a3bf84ba8f" providerId="ADAL" clId="{00B16B97-59EC-4542-A09E-529379321B96}" dt="2022-05-17T12:37:58.560" v="20" actId="2711"/>
          <pc:sldLayoutMkLst>
            <pc:docMk/>
            <pc:sldMasterMk cId="3571240666" sldId="2147483730"/>
            <pc:sldLayoutMk cId="587815686" sldId="2147483768"/>
          </pc:sldLayoutMkLst>
          <pc:spChg chg="mod">
            <ac:chgData name="Nico Sedovnik" userId="c899cdf4-4dd3-48e4-9d05-d9a3bf84ba8f" providerId="ADAL" clId="{00B16B97-59EC-4542-A09E-529379321B96}" dt="2022-05-17T12:37:58.560" v="20" actId="2711"/>
            <ac:spMkLst>
              <pc:docMk/>
              <pc:sldMasterMk cId="3571240666" sldId="2147483730"/>
              <pc:sldLayoutMk cId="587815686" sldId="2147483768"/>
              <ac:spMk id="13" creationId="{9F239F00-7B1E-4DEC-AA92-A70B4E9F6EAC}"/>
            </ac:spMkLst>
          </pc:spChg>
        </pc:sldLayoutChg>
        <pc:sldLayoutChg chg="modSp mod">
          <pc:chgData name="Nico Sedovnik" userId="c899cdf4-4dd3-48e4-9d05-d9a3bf84ba8f" providerId="ADAL" clId="{00B16B97-59EC-4542-A09E-529379321B96}" dt="2022-05-17T12:36:22.518" v="3" actId="113"/>
          <pc:sldLayoutMkLst>
            <pc:docMk/>
            <pc:sldMasterMk cId="3571240666" sldId="2147483730"/>
            <pc:sldLayoutMk cId="4043822117" sldId="2147483770"/>
          </pc:sldLayoutMkLst>
          <pc:spChg chg="mod">
            <ac:chgData name="Nico Sedovnik" userId="c899cdf4-4dd3-48e4-9d05-d9a3bf84ba8f" providerId="ADAL" clId="{00B16B97-59EC-4542-A09E-529379321B96}" dt="2022-05-17T12:36:18.061" v="2" actId="2711"/>
            <ac:spMkLst>
              <pc:docMk/>
              <pc:sldMasterMk cId="3571240666" sldId="2147483730"/>
              <pc:sldLayoutMk cId="4043822117" sldId="2147483770"/>
              <ac:spMk id="8" creationId="{8FAE8755-5255-744C-AF71-5173D41CA730}"/>
            </ac:spMkLst>
          </pc:spChg>
          <pc:spChg chg="mod">
            <ac:chgData name="Nico Sedovnik" userId="c899cdf4-4dd3-48e4-9d05-d9a3bf84ba8f" providerId="ADAL" clId="{00B16B97-59EC-4542-A09E-529379321B96}" dt="2022-05-17T12:36:22.518" v="3" actId="113"/>
            <ac:spMkLst>
              <pc:docMk/>
              <pc:sldMasterMk cId="3571240666" sldId="2147483730"/>
              <pc:sldLayoutMk cId="4043822117" sldId="2147483770"/>
              <ac:spMk id="11" creationId="{38461432-806A-7C40-867E-301CF7B3B609}"/>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17.05.2022</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17.05.2022</a:t>
            </a:fld>
            <a:endParaRPr lang="de-DE"/>
          </a:p>
        </p:txBody>
      </p:sp>
      <p:sp>
        <p:nvSpPr>
          <p:cNvPr id="4" name="Folienbildplatzhalt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‹Nr.›</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mailto:hello@ekipa.de"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hello@ekipa.d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Cover">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0CDE35FE-C7D8-354B-82FE-D61C68BD02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6858000" cy="3178095"/>
          </a:xfrm>
          <a:prstGeom prst="rect">
            <a:avLst/>
          </a:prstGeom>
        </p:spPr>
      </p:pic>
      <p:sp>
        <p:nvSpPr>
          <p:cNvPr id="2" name="Rechteck 1">
            <a:extLst>
              <a:ext uri="{FF2B5EF4-FFF2-40B4-BE49-F238E27FC236}">
                <a16:creationId xmlns:a16="http://schemas.microsoft.com/office/drawing/2014/main" id="{B50B62B9-208C-B947-9490-60174BDB6964}"/>
              </a:ext>
            </a:extLst>
          </p:cNvPr>
          <p:cNvSpPr/>
          <p:nvPr userDrawn="1"/>
        </p:nvSpPr>
        <p:spPr>
          <a:xfrm>
            <a:off x="0" y="0"/>
            <a:ext cx="6858000" cy="3178095"/>
          </a:xfrm>
          <a:prstGeom prst="rect">
            <a:avLst/>
          </a:prstGeom>
          <a:solidFill>
            <a:schemeClr val="bg2">
              <a:alpha val="87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feld 14">
            <a:extLst>
              <a:ext uri="{FF2B5EF4-FFF2-40B4-BE49-F238E27FC236}">
                <a16:creationId xmlns:a16="http://schemas.microsoft.com/office/drawing/2014/main" id="{065937B7-1DAB-C64F-B5CF-696F5FAC9DCC}"/>
              </a:ext>
            </a:extLst>
          </p:cNvPr>
          <p:cNvSpPr txBox="1"/>
          <p:nvPr userDrawn="1"/>
        </p:nvSpPr>
        <p:spPr>
          <a:xfrm>
            <a:off x="424819" y="1328903"/>
            <a:ext cx="6008361" cy="86177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3200" b="1" i="0" spc="400" dirty="0">
                <a:solidFill>
                  <a:srgbClr val="404040"/>
                </a:solidFill>
                <a:latin typeface="Apercu Pro Medium" panose="020B0503050601040103" pitchFamily="34" charset="0"/>
              </a:rPr>
              <a:t>SUBMISSION TEMPLATE</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ercu Pro" panose="020B0503050601040103" pitchFamily="34" charset="0"/>
                <a:ea typeface="Apercu Pro" panose="020B0503050601040103" pitchFamily="34" charset="0"/>
                <a:cs typeface="Apercu Pro" panose="020B0503050601040103" pitchFamily="34" charset="0"/>
              </a:rPr>
              <a:t>Innovate Sustainable Mobility</a:t>
            </a:r>
            <a:endParaRPr lang="de-DE" sz="3200" b="0" i="0" spc="0" dirty="0">
              <a:solidFill>
                <a:srgbClr val="F59B23"/>
              </a:solidFill>
              <a:highlight>
                <a:srgbClr val="FFFF00"/>
              </a:highlight>
              <a:latin typeface="Apercu Pro Medium" panose="020B0503050601040103" pitchFamily="34" charset="0"/>
            </a:endParaRPr>
          </a:p>
        </p:txBody>
      </p:sp>
      <p:pic>
        <p:nvPicPr>
          <p:cNvPr id="8" name="Grafik 7">
            <a:extLst>
              <a:ext uri="{FF2B5EF4-FFF2-40B4-BE49-F238E27FC236}">
                <a16:creationId xmlns:a16="http://schemas.microsoft.com/office/drawing/2014/main" id="{B7735A30-CD0C-6A49-780B-37226E11B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982" y="4368800"/>
            <a:ext cx="5276036" cy="2989754"/>
          </a:xfrm>
          <a:prstGeom prst="rect">
            <a:avLst/>
          </a:prstGeom>
        </p:spPr>
      </p:pic>
    </p:spTree>
    <p:extLst>
      <p:ext uri="{BB962C8B-B14F-4D97-AF65-F5344CB8AC3E}">
        <p14:creationId xmlns:p14="http://schemas.microsoft.com/office/powerpoint/2010/main" val="3165537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107996"/>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PROBLEM DEFINITION </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r>
              <a:rPr lang="en-US" sz="1200" b="0" dirty="0">
                <a:solidFill>
                  <a:schemeClr val="tx1">
                    <a:lumMod val="75000"/>
                    <a:lumOff val="25000"/>
                  </a:schemeClr>
                </a:solidFill>
                <a:latin typeface="Segoe UI" panose="020B0502040204020203" pitchFamily="34" charset="0"/>
                <a:cs typeface="Segoe UI" panose="020B0502040204020203" pitchFamily="34" charset="0"/>
              </a:rPr>
              <a:t>What concrete problems have you identified that you want to address with your solution? </a:t>
            </a:r>
            <a:br>
              <a:rPr lang="en-US" sz="1200" b="0" dirty="0">
                <a:solidFill>
                  <a:schemeClr val="tx1">
                    <a:lumMod val="75000"/>
                    <a:lumOff val="25000"/>
                  </a:schemeClr>
                </a:solidFill>
                <a:latin typeface="Segoe UI" panose="020B0502040204020203" pitchFamily="34" charset="0"/>
                <a:cs typeface="Segoe UI" panose="020B0502040204020203" pitchFamily="34" charset="0"/>
              </a:rPr>
            </a:br>
            <a:r>
              <a:rPr lang="en-US" sz="1200" b="0" dirty="0">
                <a:solidFill>
                  <a:schemeClr val="tx1">
                    <a:lumMod val="75000"/>
                    <a:lumOff val="25000"/>
                  </a:schemeClr>
                </a:solidFill>
                <a:latin typeface="Segoe UI" panose="020B0502040204020203" pitchFamily="34" charset="0"/>
                <a:cs typeface="Segoe UI" panose="020B0502040204020203" pitchFamily="34" charset="0"/>
              </a:rPr>
              <a:t>Which stakeholders are affected by these problems?</a:t>
            </a: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1694F968-6F4B-F620-F088-CEB7803AA3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2216091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477328"/>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DETAILED SOLUTION</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r>
              <a:rPr lang="en-US" sz="1200" b="0" dirty="0">
                <a:solidFill>
                  <a:schemeClr val="tx1">
                    <a:lumMod val="75000"/>
                    <a:lumOff val="25000"/>
                  </a:schemeClr>
                </a:solidFill>
                <a:latin typeface="Segoe UI" panose="020B0502040204020203" pitchFamily="34" charset="0"/>
                <a:cs typeface="Segoe UI" panose="020B0502040204020203" pitchFamily="34" charset="0"/>
              </a:rPr>
              <a:t>Describe your approach in detail and taking into account the guiding questions of the Challenge Briefing. </a:t>
            </a:r>
            <a:br>
              <a:rPr lang="en-US" sz="1200" b="0" dirty="0">
                <a:solidFill>
                  <a:schemeClr val="tx1">
                    <a:lumMod val="75000"/>
                    <a:lumOff val="25000"/>
                  </a:schemeClr>
                </a:solidFill>
                <a:latin typeface="Segoe UI" panose="020B0502040204020203" pitchFamily="34" charset="0"/>
                <a:cs typeface="Segoe UI" panose="020B0502040204020203" pitchFamily="34" charset="0"/>
              </a:rPr>
            </a:br>
            <a:r>
              <a:rPr lang="en-US" sz="1200" b="0" dirty="0">
                <a:solidFill>
                  <a:schemeClr val="tx1">
                    <a:lumMod val="75000"/>
                    <a:lumOff val="25000"/>
                  </a:schemeClr>
                </a:solidFill>
                <a:latin typeface="Segoe UI" panose="020B0502040204020203" pitchFamily="34" charset="0"/>
                <a:cs typeface="Segoe UI" panose="020B0502040204020203" pitchFamily="34" charset="0"/>
              </a:rPr>
              <a:t>You are also welcome to describe or supplement your solution with graphics, visual aspects,</a:t>
            </a:r>
            <a:r>
              <a:rPr lang="en-US" sz="1200" b="1" dirty="0">
                <a:solidFill>
                  <a:schemeClr val="tx1">
                    <a:lumMod val="75000"/>
                    <a:lumOff val="25000"/>
                  </a:schemeClr>
                </a:solidFill>
                <a:latin typeface="Segoe UI" panose="020B0502040204020203" pitchFamily="34" charset="0"/>
                <a:cs typeface="Segoe UI" panose="020B0502040204020203" pitchFamily="34" charset="0"/>
              </a:rPr>
              <a:t> </a:t>
            </a:r>
            <a:r>
              <a:rPr lang="en-US" sz="1200" b="0" dirty="0">
                <a:solidFill>
                  <a:schemeClr val="tx1">
                    <a:lumMod val="75000"/>
                    <a:lumOff val="25000"/>
                  </a:schemeClr>
                </a:solidFill>
                <a:latin typeface="Segoe UI" panose="020B0502040204020203" pitchFamily="34" charset="0"/>
                <a:cs typeface="Segoe UI" panose="020B0502040204020203" pitchFamily="34" charset="0"/>
              </a:rPr>
              <a:t>mockups, videos, links, etc.</a:t>
            </a: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7B5040EB-85DB-3687-F1DD-3ED6D56179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2329212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292662"/>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STAKEHOLDER NEEDS</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Segoe UI" panose="020B0502040204020203" pitchFamily="34" charset="0"/>
                <a:cs typeface="Segoe UI" panose="020B0502040204020203" pitchFamily="34" charset="0"/>
              </a:rPr>
              <a:t>What needs do the affected stakeholders have and what is the consequence of having no solution to the problem? </a:t>
            </a:r>
            <a:br>
              <a:rPr lang="en-US" sz="1200" b="0" dirty="0">
                <a:solidFill>
                  <a:schemeClr val="bg2">
                    <a:lumMod val="25000"/>
                  </a:schemeClr>
                </a:solidFill>
                <a:latin typeface="Segoe UI" panose="020B0502040204020203" pitchFamily="34" charset="0"/>
                <a:cs typeface="Segoe UI" panose="020B0502040204020203" pitchFamily="34" charset="0"/>
              </a:rPr>
            </a:br>
            <a:r>
              <a:rPr lang="en-US" sz="1200" b="0" dirty="0">
                <a:solidFill>
                  <a:schemeClr val="bg2">
                    <a:lumMod val="25000"/>
                  </a:schemeClr>
                </a:solidFill>
                <a:latin typeface="Segoe UI" panose="020B0502040204020203" pitchFamily="34" charset="0"/>
                <a:cs typeface="Segoe UI" panose="020B0502040204020203" pitchFamily="34" charset="0"/>
              </a:rPr>
              <a:t>Why is your approach the right one to tackle the identified needs?</a:t>
            </a:r>
            <a:endParaRPr lang="de-DE" sz="1400" b="1"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8C0F46FB-41C1-C381-E5D1-71D644483D1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2589033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292662"/>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ELABORATION PHASE</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Segoe UI" panose="020B0502040204020203" pitchFamily="34" charset="0"/>
                <a:cs typeface="Segoe UI" panose="020B0502040204020203" pitchFamily="34" charset="0"/>
              </a:rPr>
              <a:t>What are the next development steps for your solution? </a:t>
            </a:r>
            <a:r>
              <a:rPr lang="en-US" sz="1200" b="0" kern="1200" noProof="0" dirty="0">
                <a:solidFill>
                  <a:schemeClr val="tx1">
                    <a:lumMod val="75000"/>
                    <a:lumOff val="25000"/>
                  </a:schemeClr>
                </a:solidFill>
                <a:latin typeface="Segoe UI" panose="020B0502040204020203" pitchFamily="34" charset="0"/>
                <a:ea typeface="+mn-ea"/>
                <a:cs typeface="Segoe UI" panose="020B0502040204020203" pitchFamily="34" charset="0"/>
              </a:rPr>
              <a:t>What support would you like from your challenge-provider or the program partners during the elaboration phase? What knowledge or input would help you further?</a:t>
            </a: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5EFDDE78-206A-F353-6FBE-1BEBD6EAB3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4167632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9AF0AF4A-A0B9-903B-AA98-9AE3A58C4E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
        <p:nvSpPr>
          <p:cNvPr id="11" name="Rechteck 10">
            <a:extLst>
              <a:ext uri="{FF2B5EF4-FFF2-40B4-BE49-F238E27FC236}">
                <a16:creationId xmlns:a16="http://schemas.microsoft.com/office/drawing/2014/main" id="{A055819B-FD43-8133-BB83-91DBC70BC0BE}"/>
              </a:ext>
            </a:extLst>
          </p:cNvPr>
          <p:cNvSpPr/>
          <p:nvPr userDrawn="1"/>
        </p:nvSpPr>
        <p:spPr>
          <a:xfrm>
            <a:off x="2053072" y="428565"/>
            <a:ext cx="4290968" cy="1107996"/>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LEVEL OF INNOVATION</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kern="1200" noProof="0" dirty="0">
                <a:solidFill>
                  <a:schemeClr val="bg2">
                    <a:lumMod val="25000"/>
                  </a:schemeClr>
                </a:solidFill>
                <a:latin typeface="Segoe UI" panose="020B0502040204020203" pitchFamily="34" charset="0"/>
                <a:ea typeface="+mn-ea"/>
                <a:cs typeface="Segoe UI" panose="020B0502040204020203" pitchFamily="34" charset="0"/>
              </a:rPr>
              <a:t>How is your approach different to existing ones? </a:t>
            </a:r>
            <a:br>
              <a:rPr lang="en-US" sz="1200" b="0" kern="1200" noProof="0" dirty="0">
                <a:solidFill>
                  <a:schemeClr val="bg2">
                    <a:lumMod val="25000"/>
                  </a:schemeClr>
                </a:solidFill>
                <a:latin typeface="Segoe UI" panose="020B0502040204020203" pitchFamily="34" charset="0"/>
                <a:ea typeface="+mn-ea"/>
                <a:cs typeface="Segoe UI" panose="020B0502040204020203" pitchFamily="34" charset="0"/>
              </a:rPr>
            </a:br>
            <a:r>
              <a:rPr lang="en-US" sz="1200" b="0" kern="1200" noProof="0" dirty="0">
                <a:solidFill>
                  <a:schemeClr val="bg2">
                    <a:lumMod val="25000"/>
                  </a:schemeClr>
                </a:solidFill>
                <a:latin typeface="Segoe UI" panose="020B0502040204020203" pitchFamily="34" charset="0"/>
                <a:ea typeface="+mn-ea"/>
                <a:cs typeface="Segoe UI" panose="020B0502040204020203" pitchFamily="34" charset="0"/>
              </a:rPr>
              <a:t>Why is it better respectively why is it more innovative?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b="0" kern="1200" noProof="0" dirty="0">
              <a:solidFill>
                <a:schemeClr val="tx1">
                  <a:lumMod val="75000"/>
                  <a:lumOff val="25000"/>
                </a:schemeClr>
              </a:solidFill>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849521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3BA4B20A-33B4-AF88-32B1-92E46648C3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
        <p:nvSpPr>
          <p:cNvPr id="11" name="Rechteck 10">
            <a:extLst>
              <a:ext uri="{FF2B5EF4-FFF2-40B4-BE49-F238E27FC236}">
                <a16:creationId xmlns:a16="http://schemas.microsoft.com/office/drawing/2014/main" id="{41D3B054-254D-DB98-0AA7-92D14D7E87D5}"/>
              </a:ext>
            </a:extLst>
          </p:cNvPr>
          <p:cNvSpPr/>
          <p:nvPr userDrawn="1"/>
        </p:nvSpPr>
        <p:spPr>
          <a:xfrm>
            <a:off x="2053072" y="428565"/>
            <a:ext cx="4290968" cy="1661993"/>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DIGITAL DEVELOPMENT</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kern="1200" dirty="0">
                <a:solidFill>
                  <a:schemeClr val="bg2">
                    <a:lumMod val="25000"/>
                  </a:schemeClr>
                </a:solidFill>
                <a:latin typeface="Segoe UI" panose="020B0502040204020203" pitchFamily="34" charset="0"/>
                <a:ea typeface="+mn-ea"/>
                <a:cs typeface="Segoe UI" panose="020B0502040204020203" pitchFamily="34" charset="0"/>
              </a:rPr>
              <a:t>What role do technological innovations play in your approach and how can you make a change through digitization?</a:t>
            </a:r>
            <a:br>
              <a:rPr lang="en-US" sz="1200" b="0" kern="1200" dirty="0">
                <a:solidFill>
                  <a:schemeClr val="bg2">
                    <a:lumMod val="25000"/>
                  </a:schemeClr>
                </a:solidFill>
                <a:latin typeface="Segoe UI" panose="020B0502040204020203" pitchFamily="34" charset="0"/>
                <a:ea typeface="+mn-ea"/>
                <a:cs typeface="Segoe UI" panose="020B0502040204020203" pitchFamily="34" charset="0"/>
              </a:rPr>
            </a:br>
            <a:r>
              <a:rPr lang="en-US" sz="1200" b="0" kern="1200" dirty="0">
                <a:solidFill>
                  <a:schemeClr val="bg2">
                    <a:lumMod val="25000"/>
                  </a:schemeClr>
                </a:solidFill>
                <a:latin typeface="Segoe UI" panose="020B0502040204020203" pitchFamily="34" charset="0"/>
                <a:ea typeface="+mn-ea"/>
                <a:cs typeface="Segoe UI" panose="020B0502040204020203" pitchFamily="34" charset="0"/>
              </a:rPr>
              <a:t>Which Principles for Digital Development are applied? </a:t>
            </a:r>
            <a:endParaRPr lang="de-DE" sz="1200" b="0" kern="1200" dirty="0">
              <a:solidFill>
                <a:schemeClr val="bg2">
                  <a:lumMod val="25000"/>
                </a:schemeClr>
              </a:solidFill>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b="0" kern="1200" noProof="0" dirty="0">
              <a:solidFill>
                <a:schemeClr val="bg2">
                  <a:lumMod val="25000"/>
                </a:schemeClr>
              </a:solidFill>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b="0" kern="1200" noProof="0" dirty="0">
              <a:solidFill>
                <a:schemeClr val="tx1">
                  <a:lumMod val="75000"/>
                  <a:lumOff val="25000"/>
                </a:schemeClr>
              </a:solidFill>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297416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249FA4F8-6814-DFC2-49CA-A6BB238F72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
        <p:nvSpPr>
          <p:cNvPr id="9" name="Rechteck 8">
            <a:extLst>
              <a:ext uri="{FF2B5EF4-FFF2-40B4-BE49-F238E27FC236}">
                <a16:creationId xmlns:a16="http://schemas.microsoft.com/office/drawing/2014/main" id="{C9A82694-2F89-56C5-A5DE-9333A5A9C1AD}"/>
              </a:ext>
            </a:extLst>
          </p:cNvPr>
          <p:cNvSpPr/>
          <p:nvPr userDrawn="1"/>
        </p:nvSpPr>
        <p:spPr>
          <a:xfrm>
            <a:off x="2053072" y="428565"/>
            <a:ext cx="4290968" cy="1107996"/>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MARKET &amp; FUNDING</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kern="1200" dirty="0">
                <a:solidFill>
                  <a:schemeClr val="bg2">
                    <a:lumMod val="25000"/>
                  </a:schemeClr>
                </a:solidFill>
                <a:latin typeface="Segoe UI" panose="020B0502040204020203" pitchFamily="34" charset="0"/>
                <a:ea typeface="+mn-ea"/>
                <a:cs typeface="Segoe UI" panose="020B0502040204020203" pitchFamily="34" charset="0"/>
              </a:rPr>
              <a:t>Where do you see a monetization opportunity for your approach or how can funding be secured to make a sustainable difference?</a:t>
            </a:r>
            <a:endParaRPr lang="en-US" sz="1200" b="0" kern="1200" noProof="0" dirty="0">
              <a:solidFill>
                <a:schemeClr val="tx1">
                  <a:lumMod val="75000"/>
                  <a:lumOff val="25000"/>
                </a:schemeClr>
              </a:solidFill>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526542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292662"/>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IMPLEMENTATION PLAN </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Segoe UI" panose="020B0502040204020203" pitchFamily="34" charset="0"/>
                <a:cs typeface="Segoe UI" panose="020B0502040204020203" pitchFamily="34" charset="0"/>
              </a:rPr>
              <a:t>What would an optimal implementation of your concept look like? </a:t>
            </a:r>
            <a:br>
              <a:rPr lang="en-US" sz="1200" b="0" dirty="0">
                <a:solidFill>
                  <a:schemeClr val="bg2">
                    <a:lumMod val="25000"/>
                  </a:schemeClr>
                </a:solidFill>
                <a:latin typeface="Segoe UI" panose="020B0502040204020203" pitchFamily="34" charset="0"/>
                <a:cs typeface="Segoe UI" panose="020B0502040204020203" pitchFamily="34" charset="0"/>
              </a:rPr>
            </a:br>
            <a:r>
              <a:rPr lang="en-US" sz="1200" b="0" dirty="0">
                <a:solidFill>
                  <a:schemeClr val="bg2">
                    <a:lumMod val="25000"/>
                  </a:schemeClr>
                </a:solidFill>
                <a:latin typeface="Segoe UI" panose="020B0502040204020203" pitchFamily="34" charset="0"/>
                <a:cs typeface="Segoe UI" panose="020B0502040204020203" pitchFamily="34" charset="0"/>
              </a:rPr>
              <a:t>What are possible hurdles that need to be tackled and next steps in the implementation?</a:t>
            </a:r>
            <a:endParaRPr lang="de-DE" sz="1400" b="1" kern="1200" dirty="0">
              <a:solidFill>
                <a:schemeClr val="tx1">
                  <a:lumMod val="75000"/>
                  <a:lumOff val="25000"/>
                </a:schemeClr>
              </a:solidFill>
              <a:latin typeface="Segoe UI" panose="020B0502040204020203" pitchFamily="34" charset="0"/>
              <a:ea typeface="+mn-ea"/>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92BB41AE-8F15-932A-F24D-B2A59675188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587815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06571CB3-6323-2849-A2EA-EAF0D62FB95C}"/>
              </a:ext>
            </a:extLst>
          </p:cNvPr>
          <p:cNvSpPr/>
          <p:nvPr userDrawn="1"/>
        </p:nvSpPr>
        <p:spPr>
          <a:xfrm>
            <a:off x="0" y="261261"/>
            <a:ext cx="6858000" cy="2024743"/>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ooter Placeholder 3"/>
          <p:cNvSpPr>
            <a:spLocks noGrp="1"/>
          </p:cNvSpPr>
          <p:nvPr>
            <p:ph type="ftr" sz="quarter" idx="11"/>
          </p:nvPr>
        </p:nvSpPr>
        <p:spPr/>
        <p:txBody>
          <a:bodyPr/>
          <a:lstStyle/>
          <a:p>
            <a:endParaRPr lang="de-DE"/>
          </a:p>
        </p:txBody>
      </p:sp>
      <p:sp>
        <p:nvSpPr>
          <p:cNvPr id="8" name="Textfeld 7">
            <a:extLst>
              <a:ext uri="{FF2B5EF4-FFF2-40B4-BE49-F238E27FC236}">
                <a16:creationId xmlns:a16="http://schemas.microsoft.com/office/drawing/2014/main" id="{8FAE8755-5255-744C-AF71-5173D41CA730}"/>
              </a:ext>
            </a:extLst>
          </p:cNvPr>
          <p:cNvSpPr txBox="1"/>
          <p:nvPr userDrawn="1"/>
        </p:nvSpPr>
        <p:spPr>
          <a:xfrm>
            <a:off x="377257" y="2661509"/>
            <a:ext cx="6103485" cy="4708981"/>
          </a:xfrm>
          <a:prstGeom prst="rect">
            <a:avLst/>
          </a:prstGeom>
          <a:noFill/>
        </p:spPr>
        <p:txBody>
          <a:bodyPr wrap="square" rtlCol="0">
            <a:spAutoFit/>
          </a:bodyPr>
          <a:lstStyle/>
          <a:p>
            <a:pPr algn="just">
              <a:defRPr/>
            </a:pPr>
            <a:r>
              <a:rPr lang="de-DE" sz="1200" err="1">
                <a:solidFill>
                  <a:srgbClr val="4A4A4A"/>
                </a:solidFill>
                <a:latin typeface="Segoe UI" panose="020B0502040204020203" pitchFamily="34" charset="0"/>
                <a:cs typeface="Segoe UI" panose="020B0502040204020203" pitchFamily="34" charset="0"/>
              </a:rPr>
              <a:t>Dear</a:t>
            </a:r>
            <a:r>
              <a:rPr lang="de-DE" sz="1200">
                <a:solidFill>
                  <a:srgbClr val="4A4A4A"/>
                </a:solidFill>
                <a:latin typeface="Segoe UI" panose="020B0502040204020203" pitchFamily="34" charset="0"/>
                <a:cs typeface="Segoe UI" panose="020B0502040204020203" pitchFamily="34" charset="0"/>
              </a:rPr>
              <a:t> </a:t>
            </a:r>
            <a:r>
              <a:rPr lang="de-DE" sz="1200" err="1">
                <a:solidFill>
                  <a:srgbClr val="4A4A4A"/>
                </a:solidFill>
                <a:latin typeface="Segoe UI" panose="020B0502040204020203" pitchFamily="34" charset="0"/>
                <a:cs typeface="Segoe UI" panose="020B0502040204020203" pitchFamily="34" charset="0"/>
              </a:rPr>
              <a:t>Participant</a:t>
            </a:r>
            <a:r>
              <a:rPr lang="de-DE" sz="1200">
                <a:solidFill>
                  <a:srgbClr val="4A4A4A"/>
                </a:solidFill>
                <a:latin typeface="Segoe UI" panose="020B0502040204020203" pitchFamily="34" charset="0"/>
                <a:cs typeface="Segoe UI" panose="020B0502040204020203" pitchFamily="34" charset="0"/>
              </a:rPr>
              <a:t>,</a:t>
            </a:r>
          </a:p>
          <a:p>
            <a:pPr algn="just">
              <a:defRPr/>
            </a:pPr>
            <a:endParaRPr lang="de-DE" sz="1200">
              <a:solidFill>
                <a:srgbClr val="4A4A4A"/>
              </a:solidFill>
              <a:latin typeface="Segoe UI" panose="020B0502040204020203" pitchFamily="34" charset="0"/>
              <a:cs typeface="Segoe UI" panose="020B0502040204020203" pitchFamily="34" charset="0"/>
            </a:endParaRPr>
          </a:p>
          <a:p>
            <a:pPr algn="just">
              <a:defRPr/>
            </a:pPr>
            <a:r>
              <a:rPr lang="en-US" sz="1200">
                <a:solidFill>
                  <a:srgbClr val="4A4A4A"/>
                </a:solidFill>
                <a:latin typeface="Segoe UI" panose="020B0502040204020203" pitchFamily="34" charset="0"/>
                <a:cs typeface="Segoe UI" panose="020B0502040204020203" pitchFamily="34" charset="0"/>
              </a:rPr>
              <a:t>This document should help you to develop your approaches for the </a:t>
            </a:r>
            <a:r>
              <a:rPr lang="en-US" sz="1200" err="1">
                <a:solidFill>
                  <a:srgbClr val="4A4A4A"/>
                </a:solidFill>
                <a:highlight>
                  <a:srgbClr val="FFFF00"/>
                </a:highlight>
                <a:latin typeface="Segoe UI" panose="020B0502040204020203" pitchFamily="34" charset="0"/>
                <a:cs typeface="Segoe UI" panose="020B0502040204020203" pitchFamily="34" charset="0"/>
              </a:rPr>
              <a:t>Programname</a:t>
            </a:r>
            <a:r>
              <a:rPr lang="en-US" sz="1200">
                <a:solidFill>
                  <a:srgbClr val="4A4A4A"/>
                </a:solidFill>
                <a:latin typeface="Segoe UI" panose="020B0502040204020203" pitchFamily="34" charset="0"/>
                <a:cs typeface="Segoe UI" panose="020B0502040204020203" pitchFamily="34" charset="0"/>
              </a:rPr>
              <a:t> and the respective Challenge based on the guiding questions.</a:t>
            </a:r>
          </a:p>
          <a:p>
            <a:pPr algn="just">
              <a:defRPr/>
            </a:pPr>
            <a:endParaRPr lang="en-US" sz="1200">
              <a:solidFill>
                <a:srgbClr val="4A4A4A"/>
              </a:solidFill>
              <a:latin typeface="Segoe UI" panose="020B0502040204020203" pitchFamily="34" charset="0"/>
              <a:cs typeface="Segoe UI" panose="020B0502040204020203" pitchFamily="34" charset="0"/>
            </a:endParaRPr>
          </a:p>
          <a:p>
            <a:pPr algn="just">
              <a:defRPr/>
            </a:pPr>
            <a:r>
              <a:rPr lang="en-US" sz="1200" b="1">
                <a:solidFill>
                  <a:schemeClr val="tx1">
                    <a:lumMod val="75000"/>
                    <a:lumOff val="25000"/>
                  </a:schemeClr>
                </a:solidFill>
                <a:latin typeface="Segoe UI" panose="020B0502040204020203" pitchFamily="34" charset="0"/>
                <a:cs typeface="Segoe UI" panose="020B0502040204020203" pitchFamily="34" charset="0"/>
              </a:rPr>
              <a:t>Deadline</a:t>
            </a:r>
            <a:r>
              <a:rPr lang="en-US" sz="1200">
                <a:solidFill>
                  <a:schemeClr val="tx1">
                    <a:lumMod val="75000"/>
                    <a:lumOff val="25000"/>
                  </a:schemeClr>
                </a:solidFill>
                <a:latin typeface="Segoe UI" panose="020B0502040204020203" pitchFamily="34" charset="0"/>
                <a:cs typeface="Segoe UI" panose="020B0502040204020203" pitchFamily="34" charset="0"/>
              </a:rPr>
              <a:t> for the submission is the </a:t>
            </a:r>
            <a:r>
              <a:rPr lang="en-US" sz="1200" b="1" kern="1200">
                <a:solidFill>
                  <a:srgbClr val="F79A21"/>
                </a:solidFill>
                <a:highlight>
                  <a:srgbClr val="FFFF00"/>
                </a:highlight>
                <a:latin typeface="Segoe UI" panose="020B0502040204020203" pitchFamily="34" charset="0"/>
                <a:ea typeface="+mn-ea"/>
                <a:cs typeface="Segoe UI" panose="020B0502040204020203" pitchFamily="34" charset="0"/>
              </a:rPr>
              <a:t>13</a:t>
            </a:r>
            <a:r>
              <a:rPr lang="en-US" sz="1200" b="1" kern="1200" baseline="30000">
                <a:solidFill>
                  <a:srgbClr val="F79A21"/>
                </a:solidFill>
                <a:highlight>
                  <a:srgbClr val="FFFF00"/>
                </a:highlight>
                <a:latin typeface="Segoe UI" panose="020B0502040204020203" pitchFamily="34" charset="0"/>
                <a:ea typeface="+mn-ea"/>
                <a:cs typeface="Segoe UI" panose="020B0502040204020203" pitchFamily="34" charset="0"/>
              </a:rPr>
              <a:t>t</a:t>
            </a:r>
            <a:r>
              <a:rPr lang="en-US" sz="1200" b="1" baseline="30000">
                <a:solidFill>
                  <a:srgbClr val="F79A21"/>
                </a:solidFill>
                <a:highlight>
                  <a:srgbClr val="FFFF00"/>
                </a:highlight>
                <a:latin typeface="Segoe UI" panose="020B0502040204020203" pitchFamily="34" charset="0"/>
                <a:cs typeface="Segoe UI" panose="020B0502040204020203" pitchFamily="34" charset="0"/>
              </a:rPr>
              <a:t>h</a:t>
            </a:r>
            <a:r>
              <a:rPr lang="en-US" sz="1200" b="1">
                <a:solidFill>
                  <a:srgbClr val="F79A21"/>
                </a:solidFill>
                <a:highlight>
                  <a:srgbClr val="FFFF00"/>
                </a:highlight>
                <a:latin typeface="Segoe UI" panose="020B0502040204020203" pitchFamily="34" charset="0"/>
                <a:cs typeface="Segoe UI" panose="020B0502040204020203" pitchFamily="34" charset="0"/>
              </a:rPr>
              <a:t> of February at 11:59 pm CET</a:t>
            </a:r>
            <a:r>
              <a:rPr lang="en-US" sz="1200">
                <a:solidFill>
                  <a:schemeClr val="tx1">
                    <a:lumMod val="75000"/>
                    <a:lumOff val="25000"/>
                  </a:schemeClr>
                </a:solidFill>
                <a:latin typeface="Segoe UI" panose="020B0502040204020203" pitchFamily="34" charset="0"/>
                <a:cs typeface="Segoe UI" panose="020B0502040204020203" pitchFamily="34" charset="0"/>
              </a:rPr>
              <a:t>. </a:t>
            </a:r>
          </a:p>
          <a:p>
            <a:pPr algn="just">
              <a:defRPr/>
            </a:pPr>
            <a:r>
              <a:rPr lang="en-US" sz="1200">
                <a:solidFill>
                  <a:schemeClr val="tx1">
                    <a:lumMod val="75000"/>
                    <a:lumOff val="25000"/>
                  </a:schemeClr>
                </a:solidFill>
                <a:latin typeface="Segoe UI" panose="020B0502040204020203" pitchFamily="34" charset="0"/>
                <a:cs typeface="Segoe UI" panose="020B0502040204020203" pitchFamily="34" charset="0"/>
              </a:rPr>
              <a:t>Please submit the elaborated submission template until this date via the </a:t>
            </a:r>
            <a:r>
              <a:rPr lang="en-US" sz="1200" err="1">
                <a:solidFill>
                  <a:schemeClr val="tx1">
                    <a:lumMod val="75000"/>
                    <a:lumOff val="25000"/>
                  </a:schemeClr>
                </a:solidFill>
                <a:latin typeface="Segoe UI" panose="020B0502040204020203" pitchFamily="34" charset="0"/>
                <a:cs typeface="Segoe UI" panose="020B0502040204020203" pitchFamily="34" charset="0"/>
              </a:rPr>
              <a:t>ekipa</a:t>
            </a:r>
            <a:r>
              <a:rPr lang="en-US" sz="1200">
                <a:solidFill>
                  <a:schemeClr val="tx1">
                    <a:lumMod val="75000"/>
                    <a:lumOff val="25000"/>
                  </a:schemeClr>
                </a:solidFill>
                <a:latin typeface="Segoe UI" panose="020B0502040204020203" pitchFamily="34" charset="0"/>
                <a:cs typeface="Segoe UI" panose="020B0502040204020203" pitchFamily="34" charset="0"/>
              </a:rPr>
              <a:t> platform. </a:t>
            </a:r>
          </a:p>
          <a:p>
            <a:pPr algn="just">
              <a:defRPr/>
            </a:pPr>
            <a:endParaRPr lang="en-US" sz="120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a:solidFill>
                  <a:schemeClr val="tx1">
                    <a:lumMod val="75000"/>
                    <a:lumOff val="25000"/>
                  </a:schemeClr>
                </a:solidFill>
                <a:latin typeface="Segoe UI" panose="020B0502040204020203" pitchFamily="34" charset="0"/>
                <a:cs typeface="Segoe UI" panose="020B0502040204020203" pitchFamily="34" charset="0"/>
              </a:rPr>
              <a:t>If you have any questions regarding the participation or submission please feel free to contact us:</a:t>
            </a:r>
          </a:p>
          <a:p>
            <a:pPr algn="just">
              <a:defRPr/>
            </a:pPr>
            <a:endParaRPr lang="en-US" sz="120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a:solidFill>
                  <a:schemeClr val="tx1">
                    <a:lumMod val="75000"/>
                    <a:lumOff val="25000"/>
                  </a:schemeClr>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hello@ekipa.de</a:t>
            </a:r>
            <a:endParaRPr lang="en-US" sz="120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a:solidFill>
                  <a:schemeClr val="tx1">
                    <a:lumMod val="75000"/>
                    <a:lumOff val="25000"/>
                  </a:schemeClr>
                </a:solidFill>
                <a:latin typeface="Segoe UI" panose="020B0502040204020203" pitchFamily="34" charset="0"/>
                <a:cs typeface="Segoe UI" panose="020B0502040204020203" pitchFamily="34" charset="0"/>
              </a:rPr>
              <a:t>Subject: “</a:t>
            </a:r>
            <a:r>
              <a:rPr lang="de-DE" sz="1200">
                <a:solidFill>
                  <a:schemeClr val="tx1">
                    <a:lumMod val="75000"/>
                    <a:lumOff val="25000"/>
                  </a:schemeClr>
                </a:solidFill>
                <a:highlight>
                  <a:srgbClr val="FFFF00"/>
                </a:highlight>
                <a:latin typeface="Segoe UI" panose="020B0502040204020203" pitchFamily="34" charset="0"/>
                <a:cs typeface="Segoe UI" panose="020B0502040204020203" pitchFamily="34" charset="0"/>
              </a:rPr>
              <a:t>Programname</a:t>
            </a:r>
            <a:r>
              <a:rPr lang="de-DE" sz="1200">
                <a:solidFill>
                  <a:schemeClr val="tx1">
                    <a:lumMod val="75000"/>
                    <a:lumOff val="25000"/>
                  </a:schemeClr>
                </a:solidFill>
                <a:latin typeface="Segoe UI" panose="020B0502040204020203" pitchFamily="34" charset="0"/>
                <a:cs typeface="Segoe UI" panose="020B0502040204020203" pitchFamily="34" charset="0"/>
              </a:rPr>
              <a:t>“ </a:t>
            </a: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a:solidFill>
                  <a:schemeClr val="tx1">
                    <a:lumMod val="75000"/>
                    <a:lumOff val="25000"/>
                  </a:schemeClr>
                </a:solidFill>
                <a:latin typeface="Segoe UI" panose="020B0502040204020203" pitchFamily="34" charset="0"/>
                <a:cs typeface="Segoe UI" panose="020B0502040204020203" pitchFamily="34" charset="0"/>
              </a:rPr>
              <a:t>This submission template is designed to provide a better overview and comprehensibility of your approach. So please note that you should </a:t>
            </a:r>
            <a:r>
              <a:rPr lang="en-US" sz="1200" b="1">
                <a:solidFill>
                  <a:schemeClr val="tx1">
                    <a:lumMod val="75000"/>
                    <a:lumOff val="25000"/>
                  </a:schemeClr>
                </a:solidFill>
                <a:latin typeface="Segoe UI" panose="020B0502040204020203" pitchFamily="34" charset="0"/>
                <a:cs typeface="Segoe UI" panose="020B0502040204020203" pitchFamily="34" charset="0"/>
              </a:rPr>
              <a:t>ideally supplement or display all content with graphics or other visual elements</a:t>
            </a:r>
            <a:r>
              <a:rPr lang="en-US" sz="1200">
                <a:solidFill>
                  <a:schemeClr val="tx1">
                    <a:lumMod val="75000"/>
                    <a:lumOff val="25000"/>
                  </a:schemeClr>
                </a:solidFill>
                <a:latin typeface="Segoe UI" panose="020B0502040204020203" pitchFamily="34" charset="0"/>
                <a:cs typeface="Segoe UI" panose="020B0502040204020203" pitchFamily="34" charset="0"/>
              </a:rPr>
              <a:t>.</a:t>
            </a:r>
          </a:p>
          <a:p>
            <a:pPr algn="just">
              <a:defRPr/>
            </a:pPr>
            <a:endParaRPr lang="en-US" sz="120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a:solidFill>
                  <a:schemeClr val="tx1">
                    <a:lumMod val="75000"/>
                    <a:lumOff val="25000"/>
                  </a:schemeClr>
                </a:solidFill>
                <a:latin typeface="Segoe UI" panose="020B0502040204020203" pitchFamily="34" charset="0"/>
                <a:cs typeface="Segoe UI" panose="020B0502040204020203" pitchFamily="34" charset="0"/>
              </a:rPr>
              <a:t>You can also submit additional materials such</a:t>
            </a:r>
            <a:r>
              <a:rPr lang="en-US" sz="1200" b="1">
                <a:solidFill>
                  <a:schemeClr val="tx1">
                    <a:lumMod val="75000"/>
                    <a:lumOff val="25000"/>
                  </a:schemeClr>
                </a:solidFill>
                <a:latin typeface="Segoe UI" panose="020B0502040204020203" pitchFamily="34" charset="0"/>
                <a:cs typeface="Segoe UI" panose="020B0502040204020203" pitchFamily="34" charset="0"/>
              </a:rPr>
              <a:t> pitch decks, mockups, videos or </a:t>
            </a:r>
            <a:r>
              <a:rPr lang="en-US" sz="1200">
                <a:solidFill>
                  <a:schemeClr val="tx1">
                    <a:lumMod val="75000"/>
                    <a:lumOff val="25000"/>
                  </a:schemeClr>
                </a:solidFill>
                <a:latin typeface="Segoe UI" panose="020B0502040204020203" pitchFamily="34" charset="0"/>
                <a:cs typeface="Segoe UI" panose="020B0502040204020203" pitchFamily="34" charset="0"/>
              </a:rPr>
              <a:t>important resources via the platform to supplement the submission template.</a:t>
            </a:r>
          </a:p>
          <a:p>
            <a:pPr algn="just">
              <a:defRPr/>
            </a:pPr>
            <a:endParaRPr lang="en-US" sz="120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a:solidFill>
                  <a:schemeClr val="tx1">
                    <a:lumMod val="75000"/>
                    <a:lumOff val="25000"/>
                  </a:schemeClr>
                </a:solidFill>
                <a:latin typeface="Segoe UI" panose="020B0502040204020203" pitchFamily="34" charset="0"/>
                <a:cs typeface="Segoe UI" panose="020B0502040204020203" pitchFamily="34" charset="0"/>
              </a:rPr>
              <a:t>If you </a:t>
            </a:r>
            <a:r>
              <a:rPr lang="en-US" sz="1200" b="1">
                <a:solidFill>
                  <a:schemeClr val="tx1">
                    <a:lumMod val="75000"/>
                    <a:lumOff val="25000"/>
                  </a:schemeClr>
                </a:solidFill>
                <a:latin typeface="Segoe UI" panose="020B0502040204020203" pitchFamily="34" charset="0"/>
                <a:cs typeface="Segoe UI" panose="020B0502040204020203" pitchFamily="34" charset="0"/>
              </a:rPr>
              <a:t>need</a:t>
            </a:r>
            <a:r>
              <a:rPr lang="en-US" sz="1200">
                <a:solidFill>
                  <a:schemeClr val="tx1">
                    <a:lumMod val="75000"/>
                    <a:lumOff val="25000"/>
                  </a:schemeClr>
                </a:solidFill>
                <a:latin typeface="Segoe UI" panose="020B0502040204020203" pitchFamily="34" charset="0"/>
                <a:cs typeface="Segoe UI" panose="020B0502040204020203" pitchFamily="34" charset="0"/>
              </a:rPr>
              <a:t> </a:t>
            </a:r>
            <a:r>
              <a:rPr lang="en-US" sz="1200" b="1">
                <a:solidFill>
                  <a:schemeClr val="tx1">
                    <a:lumMod val="75000"/>
                    <a:lumOff val="25000"/>
                  </a:schemeClr>
                </a:solidFill>
                <a:latin typeface="Segoe UI" panose="020B0502040204020203" pitchFamily="34" charset="0"/>
                <a:cs typeface="Segoe UI" panose="020B0502040204020203" pitchFamily="34" charset="0"/>
              </a:rPr>
              <a:t>more space </a:t>
            </a:r>
            <a:r>
              <a:rPr lang="en-US" sz="1200">
                <a:solidFill>
                  <a:schemeClr val="tx1">
                    <a:lumMod val="75000"/>
                    <a:lumOff val="25000"/>
                  </a:schemeClr>
                </a:solidFill>
                <a:latin typeface="Segoe UI" panose="020B0502040204020203" pitchFamily="34" charset="0"/>
                <a:cs typeface="Segoe UI" panose="020B0502040204020203" pitchFamily="34" charset="0"/>
              </a:rPr>
              <a:t>when answering a question, please </a:t>
            </a:r>
            <a:r>
              <a:rPr lang="en-US" sz="1200" b="1">
                <a:solidFill>
                  <a:schemeClr val="tx1">
                    <a:lumMod val="75000"/>
                    <a:lumOff val="25000"/>
                  </a:schemeClr>
                </a:solidFill>
                <a:latin typeface="Segoe UI" panose="020B0502040204020203" pitchFamily="34" charset="0"/>
                <a:cs typeface="Segoe UI" panose="020B0502040204020203" pitchFamily="34" charset="0"/>
              </a:rPr>
              <a:t>copy &amp; paste the following slide</a:t>
            </a:r>
            <a:r>
              <a:rPr lang="en-US" sz="1200">
                <a:solidFill>
                  <a:schemeClr val="tx1">
                    <a:lumMod val="75000"/>
                    <a:lumOff val="25000"/>
                  </a:schemeClr>
                </a:solidFill>
                <a:latin typeface="Segoe UI" panose="020B0502040204020203" pitchFamily="34" charset="0"/>
                <a:cs typeface="Segoe UI" panose="020B0502040204020203" pitchFamily="34" charset="0"/>
              </a:rPr>
              <a:t>. If the text fields hinder the graphical representation, please use the slide after next.</a:t>
            </a:r>
          </a:p>
          <a:p>
            <a:endParaRPr lang="de-DE" sz="1200">
              <a:latin typeface="Segoe UI" panose="020B0502040204020203" pitchFamily="34" charset="0"/>
              <a:cs typeface="Segoe UI" panose="020B0502040204020203" pitchFamily="34" charset="0"/>
            </a:endParaRPr>
          </a:p>
        </p:txBody>
      </p:sp>
      <p:sp>
        <p:nvSpPr>
          <p:cNvPr id="11" name="Textfeld 10">
            <a:extLst>
              <a:ext uri="{FF2B5EF4-FFF2-40B4-BE49-F238E27FC236}">
                <a16:creationId xmlns:a16="http://schemas.microsoft.com/office/drawing/2014/main" id="{38461432-806A-7C40-867E-301CF7B3B609}"/>
              </a:ext>
            </a:extLst>
          </p:cNvPr>
          <p:cNvSpPr txBox="1"/>
          <p:nvPr userDrawn="1"/>
        </p:nvSpPr>
        <p:spPr>
          <a:xfrm>
            <a:off x="313881" y="735023"/>
            <a:ext cx="6794767" cy="1077218"/>
          </a:xfrm>
          <a:prstGeom prst="rect">
            <a:avLst/>
          </a:prstGeom>
          <a:noFill/>
        </p:spPr>
        <p:txBody>
          <a:bodyPr wrap="square" rtlCol="0">
            <a:spAutoFit/>
          </a:bodyPr>
          <a:lstStyle/>
          <a:p>
            <a:pPr algn="ctr"/>
            <a:r>
              <a:rPr lang="de-DE" sz="3200" b="0" spc="400" dirty="0">
                <a:solidFill>
                  <a:srgbClr val="404040"/>
                </a:solidFill>
                <a:highlight>
                  <a:srgbClr val="FFFF00"/>
                </a:highlight>
                <a:latin typeface="Segoe UI" panose="020B0502040204020203" pitchFamily="34" charset="0"/>
                <a:cs typeface="Segoe UI" panose="020B0502040204020203" pitchFamily="34" charset="0"/>
              </a:rPr>
              <a:t>IMPORTANT </a:t>
            </a:r>
            <a:br>
              <a:rPr lang="de-DE" sz="3200" b="0" spc="400" dirty="0">
                <a:solidFill>
                  <a:srgbClr val="404040"/>
                </a:solidFill>
                <a:highlight>
                  <a:srgbClr val="FFFF00"/>
                </a:highlight>
                <a:latin typeface="Segoe UI" panose="020B0502040204020203" pitchFamily="34" charset="0"/>
                <a:cs typeface="Segoe UI" panose="020B0502040204020203" pitchFamily="34" charset="0"/>
              </a:rPr>
            </a:br>
            <a:r>
              <a:rPr lang="de-DE" sz="3200" b="0" spc="400" dirty="0">
                <a:solidFill>
                  <a:srgbClr val="404040"/>
                </a:solidFill>
                <a:highlight>
                  <a:srgbClr val="FFFF00"/>
                </a:highlight>
                <a:latin typeface="Segoe UI" panose="020B0502040204020203" pitchFamily="34" charset="0"/>
                <a:cs typeface="Segoe UI" panose="020B0502040204020203" pitchFamily="34" charset="0"/>
              </a:rPr>
              <a:t>INFORMATION</a:t>
            </a:r>
          </a:p>
        </p:txBody>
      </p:sp>
    </p:spTree>
    <p:extLst>
      <p:ext uri="{BB962C8B-B14F-4D97-AF65-F5344CB8AC3E}">
        <p14:creationId xmlns:p14="http://schemas.microsoft.com/office/powerpoint/2010/main" val="2974841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de-DE"/>
          </a:p>
        </p:txBody>
      </p:sp>
      <p:sp>
        <p:nvSpPr>
          <p:cNvPr id="8" name="Textfeld 7">
            <a:extLst>
              <a:ext uri="{FF2B5EF4-FFF2-40B4-BE49-F238E27FC236}">
                <a16:creationId xmlns:a16="http://schemas.microsoft.com/office/drawing/2014/main" id="{8FAE8755-5255-744C-AF71-5173D41CA730}"/>
              </a:ext>
            </a:extLst>
          </p:cNvPr>
          <p:cNvSpPr txBox="1"/>
          <p:nvPr userDrawn="1"/>
        </p:nvSpPr>
        <p:spPr>
          <a:xfrm>
            <a:off x="377257" y="2661509"/>
            <a:ext cx="6103485" cy="4708981"/>
          </a:xfrm>
          <a:prstGeom prst="rect">
            <a:avLst/>
          </a:prstGeom>
          <a:noFill/>
        </p:spPr>
        <p:txBody>
          <a:bodyPr wrap="square" rtlCol="0">
            <a:spAutoFit/>
          </a:bodyPr>
          <a:lstStyle/>
          <a:p>
            <a:pPr algn="just">
              <a:defRPr/>
            </a:pPr>
            <a:r>
              <a:rPr lang="de-DE" sz="1200" dirty="0">
                <a:solidFill>
                  <a:srgbClr val="4A4A4A"/>
                </a:solidFill>
                <a:latin typeface="Segoe UI" panose="020B0502040204020203" pitchFamily="34" charset="0"/>
                <a:cs typeface="Segoe UI" panose="020B0502040204020203" pitchFamily="34" charset="0"/>
              </a:rPr>
              <a:t>Dear </a:t>
            </a:r>
            <a:r>
              <a:rPr lang="de-DE" sz="1200" dirty="0" err="1">
                <a:solidFill>
                  <a:srgbClr val="4A4A4A"/>
                </a:solidFill>
                <a:latin typeface="Segoe UI" panose="020B0502040204020203" pitchFamily="34" charset="0"/>
                <a:cs typeface="Segoe UI" panose="020B0502040204020203" pitchFamily="34" charset="0"/>
              </a:rPr>
              <a:t>Participant</a:t>
            </a:r>
            <a:r>
              <a:rPr lang="de-DE" sz="1200" dirty="0">
                <a:solidFill>
                  <a:srgbClr val="4A4A4A"/>
                </a:solidFill>
                <a:latin typeface="Segoe UI" panose="020B0502040204020203" pitchFamily="34" charset="0"/>
                <a:cs typeface="Segoe UI" panose="020B0502040204020203" pitchFamily="34" charset="0"/>
              </a:rPr>
              <a:t>,</a:t>
            </a:r>
          </a:p>
          <a:p>
            <a:pPr algn="just">
              <a:defRPr/>
            </a:pPr>
            <a:endParaRPr lang="de-DE" sz="1200" dirty="0">
              <a:solidFill>
                <a:srgbClr val="4A4A4A"/>
              </a:solidFill>
              <a:latin typeface="Segoe UI" panose="020B0502040204020203" pitchFamily="34" charset="0"/>
              <a:cs typeface="Segoe UI" panose="020B0502040204020203" pitchFamily="34" charset="0"/>
            </a:endParaRPr>
          </a:p>
          <a:p>
            <a:pPr algn="just">
              <a:defRPr/>
            </a:pPr>
            <a:r>
              <a:rPr lang="en-US" sz="1200" dirty="0">
                <a:solidFill>
                  <a:srgbClr val="4A4A4A"/>
                </a:solidFill>
                <a:latin typeface="Segoe UI" panose="020B0502040204020203" pitchFamily="34" charset="0"/>
                <a:cs typeface="Segoe UI" panose="020B0502040204020203" pitchFamily="34" charset="0"/>
              </a:rPr>
              <a:t>This document should help you to develop your approaches for Innovate2030 and the respective Challenge based on the guiding questions.</a:t>
            </a:r>
          </a:p>
          <a:p>
            <a:pPr algn="just">
              <a:defRPr/>
            </a:pPr>
            <a:endParaRPr lang="en-US" sz="1200" dirty="0">
              <a:solidFill>
                <a:srgbClr val="4A4A4A"/>
              </a:solidFill>
              <a:latin typeface="Segoe UI" panose="020B0502040204020203" pitchFamily="34" charset="0"/>
              <a:cs typeface="Segoe UI" panose="020B0502040204020203" pitchFamily="34" charset="0"/>
            </a:endParaRPr>
          </a:p>
          <a:p>
            <a:pPr algn="just">
              <a:defRPr/>
            </a:pPr>
            <a:r>
              <a:rPr lang="en-US" sz="1200" b="1" dirty="0">
                <a:solidFill>
                  <a:schemeClr val="tx1">
                    <a:lumMod val="75000"/>
                    <a:lumOff val="25000"/>
                  </a:schemeClr>
                </a:solidFill>
                <a:latin typeface="Segoe UI" panose="020B0502040204020203" pitchFamily="34" charset="0"/>
                <a:cs typeface="Segoe UI" panose="020B0502040204020203" pitchFamily="34" charset="0"/>
              </a:rPr>
              <a:t>Deadline</a:t>
            </a:r>
            <a:r>
              <a:rPr lang="en-US" sz="1200" dirty="0">
                <a:solidFill>
                  <a:schemeClr val="tx1">
                    <a:lumMod val="75000"/>
                    <a:lumOff val="25000"/>
                  </a:schemeClr>
                </a:solidFill>
                <a:latin typeface="Segoe UI" panose="020B0502040204020203" pitchFamily="34" charset="0"/>
                <a:cs typeface="Segoe UI" panose="020B0502040204020203" pitchFamily="34" charset="0"/>
              </a:rPr>
              <a:t> for the submission is the </a:t>
            </a:r>
            <a:r>
              <a:rPr lang="en-US" sz="1200" b="1" kern="1200" dirty="0">
                <a:solidFill>
                  <a:srgbClr val="F79A21"/>
                </a:solidFill>
                <a:latin typeface="Segoe UI" panose="020B0502040204020203" pitchFamily="34" charset="0"/>
                <a:ea typeface="+mn-ea"/>
                <a:cs typeface="Segoe UI" panose="020B0502040204020203" pitchFamily="34" charset="0"/>
              </a:rPr>
              <a:t>18</a:t>
            </a:r>
            <a:r>
              <a:rPr lang="en-US" sz="1200" b="1" kern="1200" baseline="30000" dirty="0">
                <a:solidFill>
                  <a:srgbClr val="F79A21"/>
                </a:solidFill>
                <a:latin typeface="Segoe UI" panose="020B0502040204020203" pitchFamily="34" charset="0"/>
                <a:ea typeface="+mn-ea"/>
                <a:cs typeface="Segoe UI" panose="020B0502040204020203" pitchFamily="34" charset="0"/>
              </a:rPr>
              <a:t>t</a:t>
            </a:r>
            <a:r>
              <a:rPr lang="en-US" sz="1200" b="1" baseline="30000" dirty="0">
                <a:solidFill>
                  <a:srgbClr val="F79A21"/>
                </a:solidFill>
                <a:latin typeface="Segoe UI" panose="020B0502040204020203" pitchFamily="34" charset="0"/>
                <a:cs typeface="Segoe UI" panose="020B0502040204020203" pitchFamily="34" charset="0"/>
              </a:rPr>
              <a:t>h</a:t>
            </a:r>
            <a:r>
              <a:rPr lang="en-US" sz="1200" b="1" dirty="0">
                <a:solidFill>
                  <a:srgbClr val="F79A21"/>
                </a:solidFill>
                <a:latin typeface="Segoe UI" panose="020B0502040204020203" pitchFamily="34" charset="0"/>
                <a:cs typeface="Segoe UI" panose="020B0502040204020203" pitchFamily="34" charset="0"/>
              </a:rPr>
              <a:t> of July at 11:59 pm CET</a:t>
            </a:r>
            <a:r>
              <a:rPr lang="en-US" sz="1200" dirty="0">
                <a:solidFill>
                  <a:schemeClr val="tx1">
                    <a:lumMod val="75000"/>
                    <a:lumOff val="25000"/>
                  </a:schemeClr>
                </a:solidFill>
                <a:latin typeface="Segoe UI" panose="020B0502040204020203" pitchFamily="34" charset="0"/>
                <a:cs typeface="Segoe UI" panose="020B0502040204020203" pitchFamily="34" charset="0"/>
              </a:rPr>
              <a:t>. </a:t>
            </a:r>
          </a:p>
          <a:p>
            <a:pPr algn="ju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Please submit the elaborated submission template until this date via the </a:t>
            </a:r>
            <a:r>
              <a:rPr lang="en-US" sz="1200" dirty="0" err="1">
                <a:solidFill>
                  <a:schemeClr val="tx1">
                    <a:lumMod val="75000"/>
                    <a:lumOff val="25000"/>
                  </a:schemeClr>
                </a:solidFill>
                <a:latin typeface="Segoe UI" panose="020B0502040204020203" pitchFamily="34" charset="0"/>
                <a:cs typeface="Segoe UI" panose="020B0502040204020203" pitchFamily="34" charset="0"/>
              </a:rPr>
              <a:t>ekipa</a:t>
            </a:r>
            <a:r>
              <a:rPr lang="en-US" sz="1200" dirty="0">
                <a:solidFill>
                  <a:schemeClr val="tx1">
                    <a:lumMod val="75000"/>
                    <a:lumOff val="25000"/>
                  </a:schemeClr>
                </a:solidFill>
                <a:latin typeface="Segoe UI" panose="020B0502040204020203" pitchFamily="34" charset="0"/>
                <a:cs typeface="Segoe UI" panose="020B0502040204020203" pitchFamily="34" charset="0"/>
              </a:rPr>
              <a:t> platform. </a:t>
            </a:r>
          </a:p>
          <a:p>
            <a:pPr algn="just">
              <a:defRPr/>
            </a:pP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If you have any questions regarding the participation or submission please feel free to contact us:</a:t>
            </a:r>
          </a:p>
          <a:p>
            <a:pPr algn="just">
              <a:defRPr/>
            </a:pP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dirty="0">
                <a:solidFill>
                  <a:schemeClr val="tx1">
                    <a:lumMod val="75000"/>
                    <a:lumOff val="25000"/>
                  </a:schemeClr>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hello@ekipa.de</a:t>
            </a: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Subject: “</a:t>
            </a:r>
            <a:r>
              <a:rPr lang="de-DE" sz="1200" dirty="0">
                <a:solidFill>
                  <a:schemeClr val="tx1">
                    <a:lumMod val="75000"/>
                    <a:lumOff val="25000"/>
                  </a:schemeClr>
                </a:solidFill>
                <a:latin typeface="Segoe UI" panose="020B0502040204020203" pitchFamily="34" charset="0"/>
                <a:cs typeface="Segoe UI" panose="020B0502040204020203" pitchFamily="34" charset="0"/>
              </a:rPr>
              <a:t>Innovate2030“ </a:t>
            </a: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This submission template is designed to provide a better overview and comprehensibility of your approach. So please note that you should </a:t>
            </a:r>
            <a:r>
              <a:rPr lang="en-US" sz="1200" b="1" dirty="0">
                <a:solidFill>
                  <a:schemeClr val="tx1">
                    <a:lumMod val="75000"/>
                    <a:lumOff val="25000"/>
                  </a:schemeClr>
                </a:solidFill>
                <a:latin typeface="Segoe UI" panose="020B0502040204020203" pitchFamily="34" charset="0"/>
                <a:cs typeface="Segoe UI" panose="020B0502040204020203" pitchFamily="34" charset="0"/>
              </a:rPr>
              <a:t>ideally supplement or display all content with graphics or other visual elements</a:t>
            </a:r>
            <a:r>
              <a:rPr lang="en-US" sz="1200" dirty="0">
                <a:solidFill>
                  <a:schemeClr val="tx1">
                    <a:lumMod val="75000"/>
                    <a:lumOff val="25000"/>
                  </a:schemeClr>
                </a:solidFill>
                <a:latin typeface="Segoe UI" panose="020B0502040204020203" pitchFamily="34" charset="0"/>
                <a:cs typeface="Segoe UI" panose="020B0502040204020203" pitchFamily="34" charset="0"/>
              </a:rPr>
              <a:t>.</a:t>
            </a:r>
          </a:p>
          <a:p>
            <a:pPr algn="just">
              <a:defRPr/>
            </a:pP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You can also submit additional materials such</a:t>
            </a:r>
            <a:r>
              <a:rPr lang="en-US" sz="1200" b="1" dirty="0">
                <a:solidFill>
                  <a:schemeClr val="tx1">
                    <a:lumMod val="75000"/>
                    <a:lumOff val="25000"/>
                  </a:schemeClr>
                </a:solidFill>
                <a:latin typeface="Segoe UI" panose="020B0502040204020203" pitchFamily="34" charset="0"/>
                <a:cs typeface="Segoe UI" panose="020B0502040204020203" pitchFamily="34" charset="0"/>
              </a:rPr>
              <a:t> pitch decks, mockups, videos or </a:t>
            </a:r>
            <a:r>
              <a:rPr lang="en-US" sz="1200" dirty="0">
                <a:solidFill>
                  <a:schemeClr val="tx1">
                    <a:lumMod val="75000"/>
                    <a:lumOff val="25000"/>
                  </a:schemeClr>
                </a:solidFill>
                <a:latin typeface="Segoe UI" panose="020B0502040204020203" pitchFamily="34" charset="0"/>
                <a:cs typeface="Segoe UI" panose="020B0502040204020203" pitchFamily="34" charset="0"/>
              </a:rPr>
              <a:t>important resources via the platform to supplement the submission template.</a:t>
            </a:r>
          </a:p>
          <a:p>
            <a:pPr algn="just">
              <a:defRPr/>
            </a:pP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If you </a:t>
            </a:r>
            <a:r>
              <a:rPr lang="en-US" sz="1200" b="1" dirty="0">
                <a:solidFill>
                  <a:schemeClr val="tx1">
                    <a:lumMod val="75000"/>
                    <a:lumOff val="25000"/>
                  </a:schemeClr>
                </a:solidFill>
                <a:latin typeface="Segoe UI" panose="020B0502040204020203" pitchFamily="34" charset="0"/>
                <a:cs typeface="Segoe UI" panose="020B0502040204020203" pitchFamily="34" charset="0"/>
              </a:rPr>
              <a:t>need</a:t>
            </a:r>
            <a:r>
              <a:rPr lang="en-US" sz="1200" dirty="0">
                <a:solidFill>
                  <a:schemeClr val="tx1">
                    <a:lumMod val="75000"/>
                    <a:lumOff val="25000"/>
                  </a:schemeClr>
                </a:solidFill>
                <a:latin typeface="Segoe UI" panose="020B0502040204020203" pitchFamily="34" charset="0"/>
                <a:cs typeface="Segoe UI" panose="020B0502040204020203" pitchFamily="34" charset="0"/>
              </a:rPr>
              <a:t> </a:t>
            </a:r>
            <a:r>
              <a:rPr lang="en-US" sz="1200" b="1" dirty="0">
                <a:solidFill>
                  <a:schemeClr val="tx1">
                    <a:lumMod val="75000"/>
                    <a:lumOff val="25000"/>
                  </a:schemeClr>
                </a:solidFill>
                <a:latin typeface="Segoe UI" panose="020B0502040204020203" pitchFamily="34" charset="0"/>
                <a:cs typeface="Segoe UI" panose="020B0502040204020203" pitchFamily="34" charset="0"/>
              </a:rPr>
              <a:t>more space </a:t>
            </a:r>
            <a:r>
              <a:rPr lang="en-US" sz="1200" dirty="0">
                <a:solidFill>
                  <a:schemeClr val="tx1">
                    <a:lumMod val="75000"/>
                    <a:lumOff val="25000"/>
                  </a:schemeClr>
                </a:solidFill>
                <a:latin typeface="Segoe UI" panose="020B0502040204020203" pitchFamily="34" charset="0"/>
                <a:cs typeface="Segoe UI" panose="020B0502040204020203" pitchFamily="34" charset="0"/>
              </a:rPr>
              <a:t>when answering a question, please </a:t>
            </a:r>
            <a:r>
              <a:rPr lang="en-US" sz="1200" b="1" dirty="0">
                <a:solidFill>
                  <a:schemeClr val="tx1">
                    <a:lumMod val="75000"/>
                    <a:lumOff val="25000"/>
                  </a:schemeClr>
                </a:solidFill>
                <a:latin typeface="Segoe UI" panose="020B0502040204020203" pitchFamily="34" charset="0"/>
                <a:cs typeface="Segoe UI" panose="020B0502040204020203" pitchFamily="34" charset="0"/>
              </a:rPr>
              <a:t>copy &amp; paste the following slide</a:t>
            </a:r>
            <a:r>
              <a:rPr lang="en-US" sz="1200" dirty="0">
                <a:solidFill>
                  <a:schemeClr val="tx1">
                    <a:lumMod val="75000"/>
                    <a:lumOff val="25000"/>
                  </a:schemeClr>
                </a:solidFill>
                <a:latin typeface="Segoe UI" panose="020B0502040204020203" pitchFamily="34" charset="0"/>
                <a:cs typeface="Segoe UI" panose="020B0502040204020203" pitchFamily="34" charset="0"/>
              </a:rPr>
              <a:t>. If the text fields hinder the graphical representation, please use the slide after next.</a:t>
            </a:r>
          </a:p>
          <a:p>
            <a:endParaRPr lang="de-DE" sz="1200" dirty="0">
              <a:latin typeface="Segoe UI" panose="020B0502040204020203" pitchFamily="34" charset="0"/>
              <a:cs typeface="Segoe UI" panose="020B0502040204020203" pitchFamily="34" charset="0"/>
            </a:endParaRPr>
          </a:p>
        </p:txBody>
      </p:sp>
      <p:sp>
        <p:nvSpPr>
          <p:cNvPr id="13" name="Textfeld 12">
            <a:extLst>
              <a:ext uri="{FF2B5EF4-FFF2-40B4-BE49-F238E27FC236}">
                <a16:creationId xmlns:a16="http://schemas.microsoft.com/office/drawing/2014/main" id="{40E92005-FDA7-7641-9949-D3FD0B64BEA0}"/>
              </a:ext>
            </a:extLst>
          </p:cNvPr>
          <p:cNvSpPr txBox="1"/>
          <p:nvPr userDrawn="1"/>
        </p:nvSpPr>
        <p:spPr>
          <a:xfrm>
            <a:off x="377257" y="7185824"/>
            <a:ext cx="6283011" cy="954107"/>
          </a:xfrm>
          <a:prstGeom prst="rect">
            <a:avLst/>
          </a:prstGeom>
          <a:noFill/>
        </p:spPr>
        <p:txBody>
          <a:bodyPr wrap="square" rtlCol="0">
            <a:spAutoFit/>
          </a:bodyPr>
          <a:lstStyle/>
          <a:p>
            <a:r>
              <a:rPr lang="de-DE" sz="1400" dirty="0">
                <a:solidFill>
                  <a:schemeClr val="tx1">
                    <a:lumMod val="75000"/>
                    <a:lumOff val="25000"/>
                  </a:schemeClr>
                </a:solidFill>
                <a:latin typeface="Segoe UI" panose="020B0502040204020203" pitchFamily="34" charset="0"/>
                <a:cs typeface="Segoe UI" panose="020B0502040204020203" pitchFamily="34" charset="0"/>
              </a:rPr>
              <a:t>PLEASE NOTE:</a:t>
            </a:r>
          </a:p>
          <a:p>
            <a:r>
              <a:rPr lang="de-DE" sz="1400" dirty="0">
                <a:solidFill>
                  <a:schemeClr val="tx1">
                    <a:lumMod val="75000"/>
                    <a:lumOff val="25000"/>
                  </a:schemeClr>
                </a:solidFill>
                <a:latin typeface="Segoe UI" panose="020B0502040204020203" pitchFamily="34" charset="0"/>
                <a:cs typeface="Segoe UI" panose="020B0502040204020203" pitchFamily="34" charset="0"/>
              </a:rPr>
              <a:t>Every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team</a:t>
            </a:r>
            <a:r>
              <a:rPr lang="de-DE" sz="1400" dirty="0">
                <a:solidFill>
                  <a:schemeClr val="tx1">
                    <a:lumMod val="75000"/>
                    <a:lumOff val="25000"/>
                  </a:schemeClr>
                </a:solidFill>
                <a:latin typeface="Segoe UI" panose="020B0502040204020203" pitchFamily="34" charset="0"/>
                <a:cs typeface="Segoe UI" panose="020B0502040204020203" pitchFamily="34" charset="0"/>
              </a:rPr>
              <a:t>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member</a:t>
            </a:r>
            <a:r>
              <a:rPr lang="de-DE" sz="1400" dirty="0">
                <a:solidFill>
                  <a:schemeClr val="tx1">
                    <a:lumMod val="75000"/>
                    <a:lumOff val="25000"/>
                  </a:schemeClr>
                </a:solidFill>
                <a:latin typeface="Segoe UI" panose="020B0502040204020203" pitchFamily="34" charset="0"/>
                <a:cs typeface="Segoe UI" panose="020B0502040204020203" pitchFamily="34" charset="0"/>
              </a:rPr>
              <a:t> </a:t>
            </a:r>
            <a:r>
              <a:rPr lang="de-DE" sz="1400" b="1" dirty="0" err="1">
                <a:solidFill>
                  <a:schemeClr val="tx1">
                    <a:lumMod val="75000"/>
                    <a:lumOff val="25000"/>
                  </a:schemeClr>
                </a:solidFill>
                <a:latin typeface="Segoe UI" panose="020B0502040204020203" pitchFamily="34" charset="0"/>
                <a:cs typeface="Segoe UI" panose="020B0502040204020203" pitchFamily="34" charset="0"/>
              </a:rPr>
              <a:t>must</a:t>
            </a:r>
            <a:r>
              <a:rPr lang="de-DE" sz="1400" b="1" dirty="0">
                <a:solidFill>
                  <a:schemeClr val="tx1">
                    <a:lumMod val="75000"/>
                    <a:lumOff val="25000"/>
                  </a:schemeClr>
                </a:solidFill>
                <a:latin typeface="Segoe UI" panose="020B0502040204020203" pitchFamily="34" charset="0"/>
                <a:cs typeface="Segoe UI" panose="020B0502040204020203" pitchFamily="34" charset="0"/>
              </a:rPr>
              <a:t> </a:t>
            </a:r>
            <a:r>
              <a:rPr lang="de-DE" sz="1400" b="1" dirty="0" err="1">
                <a:solidFill>
                  <a:schemeClr val="tx1">
                    <a:lumMod val="75000"/>
                    <a:lumOff val="25000"/>
                  </a:schemeClr>
                </a:solidFill>
                <a:latin typeface="Segoe UI" panose="020B0502040204020203" pitchFamily="34" charset="0"/>
                <a:cs typeface="Segoe UI" panose="020B0502040204020203" pitchFamily="34" charset="0"/>
              </a:rPr>
              <a:t>be</a:t>
            </a:r>
            <a:r>
              <a:rPr lang="de-DE" sz="1400" b="1" dirty="0">
                <a:solidFill>
                  <a:schemeClr val="tx1">
                    <a:lumMod val="75000"/>
                    <a:lumOff val="25000"/>
                  </a:schemeClr>
                </a:solidFill>
                <a:latin typeface="Segoe UI" panose="020B0502040204020203" pitchFamily="34" charset="0"/>
                <a:cs typeface="Segoe UI" panose="020B0502040204020203" pitchFamily="34" charset="0"/>
              </a:rPr>
              <a:t> registered </a:t>
            </a:r>
            <a:r>
              <a:rPr lang="de-DE" sz="1400" dirty="0">
                <a:solidFill>
                  <a:schemeClr val="tx1">
                    <a:lumMod val="75000"/>
                    <a:lumOff val="25000"/>
                  </a:schemeClr>
                </a:solidFill>
                <a:latin typeface="Segoe UI" panose="020B0502040204020203" pitchFamily="34" charset="0"/>
                <a:cs typeface="Segoe UI" panose="020B0502040204020203" pitchFamily="34" charset="0"/>
              </a:rPr>
              <a:t>on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our</a:t>
            </a:r>
            <a:r>
              <a:rPr lang="de-DE" sz="1400" dirty="0">
                <a:solidFill>
                  <a:schemeClr val="tx1">
                    <a:lumMod val="75000"/>
                    <a:lumOff val="25000"/>
                  </a:schemeClr>
                </a:solidFill>
                <a:latin typeface="Segoe UI" panose="020B0502040204020203" pitchFamily="34" charset="0"/>
                <a:cs typeface="Segoe UI" panose="020B0502040204020203" pitchFamily="34" charset="0"/>
              </a:rPr>
              <a:t>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platform</a:t>
            </a:r>
            <a:r>
              <a:rPr lang="de-DE" sz="1400" dirty="0">
                <a:solidFill>
                  <a:schemeClr val="tx1">
                    <a:lumMod val="75000"/>
                    <a:lumOff val="25000"/>
                  </a:schemeClr>
                </a:solidFill>
                <a:latin typeface="Segoe UI" panose="020B0502040204020203" pitchFamily="34" charset="0"/>
                <a:cs typeface="Segoe UI" panose="020B0502040204020203" pitchFamily="34" charset="0"/>
              </a:rPr>
              <a:t> </a:t>
            </a:r>
            <a:r>
              <a:rPr lang="de-DE" sz="1400" b="1" dirty="0" err="1">
                <a:solidFill>
                  <a:srgbClr val="F49A23"/>
                </a:solidFill>
                <a:latin typeface="Segoe UI" panose="020B0502040204020203" pitchFamily="34" charset="0"/>
                <a:cs typeface="Segoe UI" panose="020B0502040204020203" pitchFamily="34" charset="0"/>
              </a:rPr>
              <a:t>app.ekipa.de</a:t>
            </a:r>
            <a:r>
              <a:rPr lang="de-DE" sz="1400" b="1" dirty="0">
                <a:solidFill>
                  <a:srgbClr val="F49A23"/>
                </a:solidFill>
                <a:latin typeface="Segoe UI" panose="020B0502040204020203" pitchFamily="34" charset="0"/>
                <a:cs typeface="Segoe UI" panose="020B0502040204020203" pitchFamily="34" charset="0"/>
              </a:rPr>
              <a:t>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with</a:t>
            </a:r>
            <a:r>
              <a:rPr lang="de-DE" sz="1400" dirty="0">
                <a:solidFill>
                  <a:schemeClr val="tx1">
                    <a:lumMod val="75000"/>
                    <a:lumOff val="25000"/>
                  </a:schemeClr>
                </a:solidFill>
                <a:latin typeface="Segoe UI" panose="020B0502040204020203" pitchFamily="34" charset="0"/>
                <a:cs typeface="Segoe UI" panose="020B0502040204020203" pitchFamily="34" charset="0"/>
              </a:rPr>
              <a:t> a valid </a:t>
            </a:r>
          </a:p>
          <a:p>
            <a:r>
              <a:rPr lang="de-DE" sz="1400" dirty="0">
                <a:solidFill>
                  <a:schemeClr val="tx1">
                    <a:lumMod val="75000"/>
                    <a:lumOff val="25000"/>
                  </a:schemeClr>
                </a:solidFill>
                <a:latin typeface="Segoe UI" panose="020B0502040204020203" pitchFamily="34" charset="0"/>
                <a:cs typeface="Segoe UI" panose="020B0502040204020203" pitchFamily="34" charset="0"/>
              </a:rPr>
              <a:t>E-Mail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to</a:t>
            </a:r>
            <a:r>
              <a:rPr lang="de-DE" sz="1400" dirty="0">
                <a:solidFill>
                  <a:schemeClr val="tx1">
                    <a:lumMod val="75000"/>
                    <a:lumOff val="25000"/>
                  </a:schemeClr>
                </a:solidFill>
                <a:latin typeface="Segoe UI" panose="020B0502040204020203" pitchFamily="34" charset="0"/>
                <a:cs typeface="Segoe UI" panose="020B0502040204020203" pitchFamily="34" charset="0"/>
              </a:rPr>
              <a:t>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which</a:t>
            </a:r>
            <a:r>
              <a:rPr lang="de-DE" sz="1400" dirty="0">
                <a:solidFill>
                  <a:schemeClr val="tx1">
                    <a:lumMod val="75000"/>
                    <a:lumOff val="25000"/>
                  </a:schemeClr>
                </a:solidFill>
                <a:latin typeface="Segoe UI" panose="020B0502040204020203" pitchFamily="34" charset="0"/>
                <a:cs typeface="Segoe UI" panose="020B0502040204020203" pitchFamily="34" charset="0"/>
              </a:rPr>
              <a:t>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we</a:t>
            </a:r>
            <a:r>
              <a:rPr lang="de-DE" sz="1400" dirty="0">
                <a:solidFill>
                  <a:schemeClr val="tx1">
                    <a:lumMod val="75000"/>
                    <a:lumOff val="25000"/>
                  </a:schemeClr>
                </a:solidFill>
                <a:latin typeface="Segoe UI" panose="020B0502040204020203" pitchFamily="34" charset="0"/>
                <a:cs typeface="Segoe UI" panose="020B0502040204020203" pitchFamily="34" charset="0"/>
              </a:rPr>
              <a:t> will send all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information</a:t>
            </a:r>
            <a:r>
              <a:rPr lang="de-DE" sz="1400" dirty="0">
                <a:solidFill>
                  <a:schemeClr val="tx1">
                    <a:lumMod val="75000"/>
                    <a:lumOff val="25000"/>
                  </a:schemeClr>
                </a:solidFill>
                <a:latin typeface="Segoe UI" panose="020B0502040204020203" pitchFamily="34" charset="0"/>
                <a:cs typeface="Segoe UI" panose="020B0502040204020203" pitchFamily="34" charset="0"/>
              </a:rPr>
              <a:t>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during</a:t>
            </a:r>
            <a:r>
              <a:rPr lang="de-DE" sz="1400" dirty="0">
                <a:solidFill>
                  <a:schemeClr val="tx1">
                    <a:lumMod val="75000"/>
                    <a:lumOff val="25000"/>
                  </a:schemeClr>
                </a:solidFill>
                <a:latin typeface="Segoe UI" panose="020B0502040204020203" pitchFamily="34" charset="0"/>
                <a:cs typeface="Segoe UI" panose="020B0502040204020203" pitchFamily="34" charset="0"/>
              </a:rPr>
              <a:t> the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whole</a:t>
            </a:r>
            <a:r>
              <a:rPr lang="de-DE" sz="1400" dirty="0">
                <a:solidFill>
                  <a:schemeClr val="tx1">
                    <a:lumMod val="75000"/>
                    <a:lumOff val="25000"/>
                  </a:schemeClr>
                </a:solidFill>
                <a:latin typeface="Segoe UI" panose="020B0502040204020203" pitchFamily="34" charset="0"/>
                <a:cs typeface="Segoe UI" panose="020B0502040204020203" pitchFamily="34" charset="0"/>
              </a:rPr>
              <a:t> Challenge.</a:t>
            </a:r>
          </a:p>
        </p:txBody>
      </p:sp>
      <p:pic>
        <p:nvPicPr>
          <p:cNvPr id="18" name="Grafik 17">
            <a:extLst>
              <a:ext uri="{FF2B5EF4-FFF2-40B4-BE49-F238E27FC236}">
                <a16:creationId xmlns:a16="http://schemas.microsoft.com/office/drawing/2014/main" id="{25EF9767-1F6C-0477-971C-BFE6C4E5BC4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5638" b="7080"/>
          <a:stretch/>
        </p:blipFill>
        <p:spPr>
          <a:xfrm>
            <a:off x="0" y="0"/>
            <a:ext cx="6858000" cy="2505077"/>
          </a:xfrm>
          <a:prstGeom prst="rect">
            <a:avLst/>
          </a:prstGeom>
        </p:spPr>
      </p:pic>
      <p:sp>
        <p:nvSpPr>
          <p:cNvPr id="16" name="Rechteck 15">
            <a:extLst>
              <a:ext uri="{FF2B5EF4-FFF2-40B4-BE49-F238E27FC236}">
                <a16:creationId xmlns:a16="http://schemas.microsoft.com/office/drawing/2014/main" id="{DF22316F-90C1-0284-04DC-9CB88275DB40}"/>
              </a:ext>
            </a:extLst>
          </p:cNvPr>
          <p:cNvSpPr/>
          <p:nvPr userDrawn="1"/>
        </p:nvSpPr>
        <p:spPr>
          <a:xfrm>
            <a:off x="0" y="1"/>
            <a:ext cx="6858000" cy="2505076"/>
          </a:xfrm>
          <a:prstGeom prst="rect">
            <a:avLst/>
          </a:prstGeom>
          <a:solidFill>
            <a:schemeClr val="bg2">
              <a:alpha val="87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38461432-806A-7C40-867E-301CF7B3B609}"/>
              </a:ext>
            </a:extLst>
          </p:cNvPr>
          <p:cNvSpPr txBox="1"/>
          <p:nvPr userDrawn="1"/>
        </p:nvSpPr>
        <p:spPr>
          <a:xfrm>
            <a:off x="31617" y="680903"/>
            <a:ext cx="6794767" cy="1077218"/>
          </a:xfrm>
          <a:prstGeom prst="rect">
            <a:avLst/>
          </a:prstGeom>
          <a:noFill/>
        </p:spPr>
        <p:txBody>
          <a:bodyPr wrap="square" rtlCol="0">
            <a:spAutoFit/>
          </a:bodyPr>
          <a:lstStyle/>
          <a:p>
            <a:pPr algn="ctr"/>
            <a:r>
              <a:rPr lang="de-DE" sz="3200" b="1" spc="400" dirty="0">
                <a:solidFill>
                  <a:srgbClr val="404040"/>
                </a:solidFill>
                <a:latin typeface="Segoe UI" panose="020B0502040204020203" pitchFamily="34" charset="0"/>
                <a:cs typeface="Segoe UI" panose="020B0502040204020203" pitchFamily="34" charset="0"/>
              </a:rPr>
              <a:t>IMPORTANT </a:t>
            </a:r>
            <a:br>
              <a:rPr lang="de-DE" sz="3200" b="1" spc="400" dirty="0">
                <a:solidFill>
                  <a:srgbClr val="404040"/>
                </a:solidFill>
                <a:latin typeface="Segoe UI" panose="020B0502040204020203" pitchFamily="34" charset="0"/>
                <a:cs typeface="Segoe UI" panose="020B0502040204020203" pitchFamily="34" charset="0"/>
              </a:rPr>
            </a:br>
            <a:r>
              <a:rPr lang="de-DE" sz="3200" b="1" spc="400" dirty="0">
                <a:solidFill>
                  <a:srgbClr val="404040"/>
                </a:solidFill>
                <a:latin typeface="Segoe UI" panose="020B0502040204020203" pitchFamily="34" charset="0"/>
                <a:cs typeface="Segoe UI" panose="020B0502040204020203" pitchFamily="34" charset="0"/>
              </a:rPr>
              <a:t>INFORMATION</a:t>
            </a:r>
          </a:p>
        </p:txBody>
      </p:sp>
    </p:spTree>
    <p:extLst>
      <p:ext uri="{BB962C8B-B14F-4D97-AF65-F5344CB8AC3E}">
        <p14:creationId xmlns:p14="http://schemas.microsoft.com/office/powerpoint/2010/main" val="426394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C9BACCA5-CC15-D5FE-D378-87E26CA7E11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638" b="7080"/>
          <a:stretch/>
        </p:blipFill>
        <p:spPr>
          <a:xfrm>
            <a:off x="12566" y="0"/>
            <a:ext cx="6858000" cy="2505077"/>
          </a:xfrm>
          <a:prstGeom prst="rect">
            <a:avLst/>
          </a:prstGeom>
        </p:spPr>
      </p:pic>
      <p:sp>
        <p:nvSpPr>
          <p:cNvPr id="4" name="Footer Placeholder 3"/>
          <p:cNvSpPr>
            <a:spLocks noGrp="1"/>
          </p:cNvSpPr>
          <p:nvPr>
            <p:ph type="ftr" sz="quarter" idx="11"/>
          </p:nvPr>
        </p:nvSpPr>
        <p:spPr/>
        <p:txBody>
          <a:bodyPr/>
          <a:lstStyle/>
          <a:p>
            <a:endParaRPr lang="de-DE"/>
          </a:p>
        </p:txBody>
      </p:sp>
      <p:sp>
        <p:nvSpPr>
          <p:cNvPr id="7" name="Rechteck 6">
            <a:extLst>
              <a:ext uri="{FF2B5EF4-FFF2-40B4-BE49-F238E27FC236}">
                <a16:creationId xmlns:a16="http://schemas.microsoft.com/office/drawing/2014/main" id="{B4FCA3E8-84C9-9B29-F6A3-529457292DB6}"/>
              </a:ext>
            </a:extLst>
          </p:cNvPr>
          <p:cNvSpPr/>
          <p:nvPr userDrawn="1"/>
        </p:nvSpPr>
        <p:spPr>
          <a:xfrm>
            <a:off x="0" y="1"/>
            <a:ext cx="6858000" cy="2505076"/>
          </a:xfrm>
          <a:prstGeom prst="rect">
            <a:avLst/>
          </a:prstGeom>
          <a:solidFill>
            <a:schemeClr val="bg2">
              <a:alpha val="87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8FAE8755-5255-744C-AF71-5173D41CA730}"/>
              </a:ext>
            </a:extLst>
          </p:cNvPr>
          <p:cNvSpPr txBox="1"/>
          <p:nvPr userDrawn="1"/>
        </p:nvSpPr>
        <p:spPr>
          <a:xfrm>
            <a:off x="377257" y="2661509"/>
            <a:ext cx="6103485" cy="5539978"/>
          </a:xfrm>
          <a:prstGeom prst="rect">
            <a:avLst/>
          </a:prstGeom>
          <a:noFill/>
        </p:spPr>
        <p:txBody>
          <a:bodyPr wrap="square" rtlCol="0">
            <a:spAutoFit/>
          </a:bodyPr>
          <a:lstStyle/>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Dear participants,</a:t>
            </a: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The use case creator has given you several guiding questions in the briefing. These questions do not necessarily have to be answered, but also serve as orientation and inspiration. Below you will find the use case specific guiding questions from the briefing:</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endParaRP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Moonshot 2030:</a:t>
            </a: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What problem did you address and what challenges did you identify? </a:t>
            </a:r>
          </a:p>
          <a:p>
            <a:pPr marL="228594" indent="-228594">
              <a:lnSpc>
                <a:spcPct val="150000"/>
              </a:lnSpc>
              <a:buFont typeface="Arial" panose="020B0604020202020204" pitchFamily="34" charset="0"/>
              <a:buChar char="•"/>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Which stakeholders are affected and what impact does the problem have on them? </a:t>
            </a:r>
          </a:p>
          <a:p>
            <a:pPr marL="228594" indent="-228594">
              <a:lnSpc>
                <a:spcPct val="150000"/>
              </a:lnSpc>
              <a:buFont typeface="Arial" panose="020B0604020202020204" pitchFamily="34" charset="0"/>
              <a:buChar char="•"/>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How will these problems be solved and what will the consumption and production patterns look like in 2030?</a:t>
            </a:r>
          </a:p>
          <a:p>
            <a:pPr marL="228594" indent="-228594">
              <a:lnSpc>
                <a:spcPct val="150000"/>
              </a:lnSpc>
              <a:buFont typeface="Arial" panose="020B0604020202020204" pitchFamily="34" charset="0"/>
              <a:buChar char="•"/>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What are the implications for society, politics and business? </a:t>
            </a: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What needs to be done today to shape the future of consumption and production?</a:t>
            </a:r>
          </a:p>
          <a:p>
            <a:pPr marL="228594" indent="-228594">
              <a:lnSpc>
                <a:spcPct val="150000"/>
              </a:lnSpc>
              <a:buFont typeface="Arial" panose="020B0604020202020204" pitchFamily="34" charset="0"/>
              <a:buChar char="•"/>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What innovative framework conditions, strategies or products are needed today?</a:t>
            </a:r>
          </a:p>
          <a:p>
            <a:pPr marL="228594" indent="-228594">
              <a:lnSpc>
                <a:spcPct val="150000"/>
              </a:lnSpc>
              <a:buFont typeface="Arial" panose="020B0604020202020204" pitchFamily="34" charset="0"/>
              <a:buChar char="•"/>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What are the next steps for successful and feasible implementation and what resources are needed for this?</a:t>
            </a:r>
          </a:p>
          <a:p>
            <a:pPr marL="228594" indent="-228594">
              <a:lnSpc>
                <a:spcPct val="150000"/>
              </a:lnSpc>
              <a:buFont typeface="Arial" panose="020B0604020202020204" pitchFamily="34" charset="0"/>
              <a:buChar char="•"/>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What corporate and economic course must be set today?</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endParaRP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You can find the complete briefing with all information, contents and requirements on our platform!</a:t>
            </a:r>
            <a:endParaRPr lang="de-DE" sz="1200" b="0" dirty="0">
              <a:latin typeface="Segoe UI" panose="020B0502040204020203" pitchFamily="34" charset="0"/>
              <a:cs typeface="Segoe UI" panose="020B0502040204020203" pitchFamily="34" charset="0"/>
            </a:endParaRPr>
          </a:p>
          <a:p>
            <a:endParaRPr lang="de-DE" sz="1200" dirty="0">
              <a:latin typeface="Segoe UI" panose="020B0502040204020203" pitchFamily="34" charset="0"/>
              <a:cs typeface="Segoe UI" panose="020B0502040204020203" pitchFamily="34" charset="0"/>
            </a:endParaRPr>
          </a:p>
        </p:txBody>
      </p:sp>
      <p:sp>
        <p:nvSpPr>
          <p:cNvPr id="11" name="Textfeld 10">
            <a:extLst>
              <a:ext uri="{FF2B5EF4-FFF2-40B4-BE49-F238E27FC236}">
                <a16:creationId xmlns:a16="http://schemas.microsoft.com/office/drawing/2014/main" id="{38461432-806A-7C40-867E-301CF7B3B609}"/>
              </a:ext>
            </a:extLst>
          </p:cNvPr>
          <p:cNvSpPr txBox="1"/>
          <p:nvPr userDrawn="1"/>
        </p:nvSpPr>
        <p:spPr>
          <a:xfrm>
            <a:off x="31617" y="687398"/>
            <a:ext cx="6794767" cy="1077218"/>
          </a:xfrm>
          <a:prstGeom prst="rect">
            <a:avLst/>
          </a:prstGeom>
          <a:noFill/>
        </p:spPr>
        <p:txBody>
          <a:bodyPr wrap="square" rtlCol="0">
            <a:spAutoFit/>
          </a:bodyPr>
          <a:lstStyle/>
          <a:p>
            <a:pPr algn="ctr"/>
            <a:r>
              <a:rPr lang="de-DE" sz="3200" b="1" spc="400" dirty="0">
                <a:solidFill>
                  <a:srgbClr val="404040"/>
                </a:solidFill>
                <a:latin typeface="Segoe UI" panose="020B0502040204020203" pitchFamily="34" charset="0"/>
                <a:cs typeface="Segoe UI" panose="020B0502040204020203" pitchFamily="34" charset="0"/>
              </a:rPr>
              <a:t>KEY </a:t>
            </a:r>
            <a:br>
              <a:rPr lang="de-DE" sz="3200" b="1" spc="400" dirty="0">
                <a:solidFill>
                  <a:srgbClr val="404040"/>
                </a:solidFill>
                <a:latin typeface="Segoe UI" panose="020B0502040204020203" pitchFamily="34" charset="0"/>
                <a:cs typeface="Segoe UI" panose="020B0502040204020203" pitchFamily="34" charset="0"/>
              </a:rPr>
            </a:br>
            <a:r>
              <a:rPr lang="de-DE" sz="3200" b="1" spc="400" dirty="0">
                <a:solidFill>
                  <a:srgbClr val="404040"/>
                </a:solidFill>
                <a:latin typeface="Segoe UI" panose="020B0502040204020203" pitchFamily="34" charset="0"/>
                <a:cs typeface="Segoe UI" panose="020B0502040204020203" pitchFamily="34" charset="0"/>
              </a:rPr>
              <a:t>QUESTIONS</a:t>
            </a:r>
          </a:p>
        </p:txBody>
      </p:sp>
    </p:spTree>
    <p:extLst>
      <p:ext uri="{BB962C8B-B14F-4D97-AF65-F5344CB8AC3E}">
        <p14:creationId xmlns:p14="http://schemas.microsoft.com/office/powerpoint/2010/main" val="4043822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552373"/>
            <a:ext cx="4290968" cy="738664"/>
          </a:xfrm>
          <a:prstGeom prst="rect">
            <a:avLst/>
          </a:prstGeom>
        </p:spPr>
        <p:txBody>
          <a:bodyPr wrap="square">
            <a:spAutoFit/>
          </a:bodyPr>
          <a:lstStyle/>
          <a:p>
            <a:pPr lvl="0">
              <a:defRPr/>
            </a:pP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You need more space? </a:t>
            </a:r>
          </a:p>
          <a:p>
            <a:pPr lvl="0">
              <a:defRPr/>
            </a:pP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Copy &amp; Paste this or the next slide at any position in the presentation to continue writing!</a:t>
            </a:r>
            <a:r>
              <a:rPr lang="en-US" sz="1400" b="1" noProof="0" dirty="0">
                <a:solidFill>
                  <a:schemeClr val="tx1">
                    <a:lumMod val="75000"/>
                    <a:lumOff val="25000"/>
                  </a:schemeClr>
                </a:solidFill>
                <a:latin typeface="Segoe UI" panose="020B0502040204020203" pitchFamily="34" charset="0"/>
                <a:cs typeface="Segoe UI" panose="020B0502040204020203" pitchFamily="34" charset="0"/>
              </a:rPr>
              <a:t> </a:t>
            </a:r>
          </a:p>
        </p:txBody>
      </p:sp>
      <p:pic>
        <p:nvPicPr>
          <p:cNvPr id="3" name="Grafik 2" descr="Ein Bild, das Text, ClipArt, Zahnrad enthält.&#10;&#10;Automatisch generierte Beschreibung">
            <a:extLst>
              <a:ext uri="{FF2B5EF4-FFF2-40B4-BE49-F238E27FC236}">
                <a16:creationId xmlns:a16="http://schemas.microsoft.com/office/drawing/2014/main" id="{CB6440B4-17BB-0A28-37E1-BCF75D625D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1018207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 Cover Personal Information">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CE564160-9E3E-82F7-9FA5-FA4B12937F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638" b="7080"/>
          <a:stretch/>
        </p:blipFill>
        <p:spPr>
          <a:xfrm>
            <a:off x="0" y="0"/>
            <a:ext cx="6858000" cy="2505077"/>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223618" y="5051585"/>
            <a:ext cx="5709096" cy="748988"/>
          </a:xfrm>
          <a:prstGeom prst="rect">
            <a:avLst/>
          </a:prstGeom>
          <a:noFill/>
        </p:spPr>
        <p:txBody>
          <a:bodyPr wrap="square" rtlCol="0">
            <a:spAutoFit/>
          </a:bodyPr>
          <a:lstStyle/>
          <a:p>
            <a:r>
              <a:rPr lang="de-DE" sz="4267" b="0" spc="800" dirty="0">
                <a:solidFill>
                  <a:srgbClr val="404040"/>
                </a:solidFill>
                <a:latin typeface="Segoe UI" panose="020B0502040204020203" pitchFamily="34" charset="0"/>
                <a:cs typeface="Segoe UI" panose="020B0502040204020203" pitchFamily="34" charset="0"/>
              </a:rPr>
              <a:t>#YOUR TEAM</a:t>
            </a:r>
            <a:endParaRPr lang="de-DE" sz="4267" b="0" spc="800" dirty="0">
              <a:solidFill>
                <a:srgbClr val="404040"/>
              </a:solidFill>
              <a:effectLst/>
              <a:latin typeface="Segoe UI" panose="020B0502040204020203" pitchFamily="34" charset="0"/>
              <a:cs typeface="Segoe UI" panose="020B0502040204020203" pitchFamily="34" charset="0"/>
            </a:endParaRPr>
          </a:p>
        </p:txBody>
      </p:sp>
      <p:cxnSp>
        <p:nvCxnSpPr>
          <p:cNvPr id="5" name="Gerade Verbindung 4">
            <a:extLst>
              <a:ext uri="{FF2B5EF4-FFF2-40B4-BE49-F238E27FC236}">
                <a16:creationId xmlns:a16="http://schemas.microsoft.com/office/drawing/2014/main" id="{48E0223C-9151-5840-B8AA-BF69841E79BA}"/>
              </a:ext>
            </a:extLst>
          </p:cNvPr>
          <p:cNvCxnSpPr>
            <a:cxnSpLocks/>
          </p:cNvCxnSpPr>
          <p:nvPr userDrawn="1"/>
        </p:nvCxnSpPr>
        <p:spPr>
          <a:xfrm>
            <a:off x="-22300" y="5865545"/>
            <a:ext cx="5363734" cy="0"/>
          </a:xfrm>
          <a:prstGeom prst="line">
            <a:avLst/>
          </a:prstGeom>
        </p:spPr>
        <p:style>
          <a:lnRef idx="3">
            <a:schemeClr val="accent4"/>
          </a:lnRef>
          <a:fillRef idx="0">
            <a:schemeClr val="accent4"/>
          </a:fillRef>
          <a:effectRef idx="2">
            <a:schemeClr val="accent4"/>
          </a:effectRef>
          <a:fontRef idx="minor">
            <a:schemeClr val="tx1"/>
          </a:fontRef>
        </p:style>
      </p:cxnSp>
      <p:sp>
        <p:nvSpPr>
          <p:cNvPr id="19" name="Textplatzhalter 6">
            <a:extLst>
              <a:ext uri="{FF2B5EF4-FFF2-40B4-BE49-F238E27FC236}">
                <a16:creationId xmlns:a16="http://schemas.microsoft.com/office/drawing/2014/main" id="{54FAD7BC-37FA-F84D-BCC0-7B60C9E32838}"/>
              </a:ext>
            </a:extLst>
          </p:cNvPr>
          <p:cNvSpPr>
            <a:spLocks noGrp="1"/>
          </p:cNvSpPr>
          <p:nvPr>
            <p:ph type="body" sz="quarter" idx="11" hasCustomPrompt="1"/>
          </p:nvPr>
        </p:nvSpPr>
        <p:spPr>
          <a:xfrm>
            <a:off x="249239" y="6416408"/>
            <a:ext cx="5363733" cy="731280"/>
          </a:xfrm>
        </p:spPr>
        <p:txBody>
          <a:bodyPr>
            <a:normAutofit/>
          </a:bodyPr>
          <a:lstStyle>
            <a:lvl1pPr marL="0" indent="0">
              <a:buNone/>
              <a:defRPr sz="2667" b="1">
                <a:solidFill>
                  <a:srgbClr val="F49A23"/>
                </a:solidFill>
                <a:latin typeface="Segoe UI" panose="020B0502040204020203" pitchFamily="34" charset="0"/>
                <a:cs typeface="Segoe UI" panose="020B0502040204020203" pitchFamily="34" charset="0"/>
              </a:defRPr>
            </a:lvl1pPr>
          </a:lstStyle>
          <a:p>
            <a:pPr lvl="0"/>
            <a:r>
              <a:rPr lang="de-DE" err="1"/>
              <a:t>Please</a:t>
            </a:r>
            <a:r>
              <a:rPr lang="de-DE"/>
              <a:t> </a:t>
            </a:r>
            <a:r>
              <a:rPr lang="de-DE" err="1"/>
              <a:t>write</a:t>
            </a:r>
            <a:r>
              <a:rPr lang="de-DE"/>
              <a:t> down </a:t>
            </a:r>
            <a:r>
              <a:rPr lang="de-DE" err="1"/>
              <a:t>how</a:t>
            </a:r>
            <a:r>
              <a:rPr lang="de-DE"/>
              <a:t> </a:t>
            </a:r>
            <a:r>
              <a:rPr lang="de-DE" err="1"/>
              <a:t>you</a:t>
            </a:r>
            <a:r>
              <a:rPr lang="de-DE"/>
              <a:t> &amp; </a:t>
            </a:r>
            <a:r>
              <a:rPr lang="de-DE" err="1"/>
              <a:t>your</a:t>
            </a:r>
            <a:r>
              <a:rPr lang="de-DE"/>
              <a:t> </a:t>
            </a:r>
            <a:r>
              <a:rPr lang="de-DE" err="1"/>
              <a:t>team</a:t>
            </a:r>
            <a:r>
              <a:rPr lang="de-DE"/>
              <a:t> </a:t>
            </a:r>
            <a:r>
              <a:rPr lang="de-DE" err="1"/>
              <a:t>found</a:t>
            </a:r>
            <a:r>
              <a:rPr lang="de-DE"/>
              <a:t> out </a:t>
            </a:r>
            <a:r>
              <a:rPr lang="de-DE" err="1"/>
              <a:t>about</a:t>
            </a:r>
            <a:r>
              <a:rPr lang="de-DE"/>
              <a:t> </a:t>
            </a:r>
            <a:r>
              <a:rPr lang="de-DE" err="1"/>
              <a:t>the</a:t>
            </a:r>
            <a:r>
              <a:rPr lang="de-DE"/>
              <a:t> Challenge? </a:t>
            </a:r>
          </a:p>
        </p:txBody>
      </p:sp>
      <p:sp>
        <p:nvSpPr>
          <p:cNvPr id="9" name="Rechteck 8">
            <a:extLst>
              <a:ext uri="{FF2B5EF4-FFF2-40B4-BE49-F238E27FC236}">
                <a16:creationId xmlns:a16="http://schemas.microsoft.com/office/drawing/2014/main" id="{3926C23A-8277-55D9-9CC5-85F479410FDA}"/>
              </a:ext>
            </a:extLst>
          </p:cNvPr>
          <p:cNvSpPr/>
          <p:nvPr userDrawn="1"/>
        </p:nvSpPr>
        <p:spPr>
          <a:xfrm>
            <a:off x="0" y="1"/>
            <a:ext cx="6858000" cy="2505076"/>
          </a:xfrm>
          <a:prstGeom prst="rect">
            <a:avLst/>
          </a:prstGeom>
          <a:solidFill>
            <a:schemeClr val="bg2">
              <a:alpha val="87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5768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2053072" y="786195"/>
            <a:ext cx="4016932" cy="307777"/>
          </a:xfrm>
          <a:prstGeom prst="rect">
            <a:avLst/>
          </a:prstGeom>
        </p:spPr>
        <p:txBody>
          <a:bodyPr wrap="square">
            <a:spAutoFit/>
          </a:bodyPr>
          <a:lstStyle/>
          <a:p>
            <a:pPr lvl="0">
              <a:defRPr/>
            </a:pPr>
            <a:r>
              <a:rPr lang="de-DE" sz="1400" b="1" dirty="0">
                <a:solidFill>
                  <a:schemeClr val="tx1">
                    <a:lumMod val="75000"/>
                    <a:lumOff val="25000"/>
                  </a:schemeClr>
                </a:solidFill>
                <a:latin typeface="Segoe UI" panose="020B0502040204020203" pitchFamily="34" charset="0"/>
                <a:cs typeface="Segoe UI" panose="020B0502040204020203" pitchFamily="34" charset="0"/>
              </a:rPr>
              <a:t>Team </a:t>
            </a:r>
            <a:r>
              <a:rPr lang="de-DE" sz="1400" b="1" dirty="0" err="1">
                <a:solidFill>
                  <a:schemeClr val="tx1">
                    <a:lumMod val="75000"/>
                    <a:lumOff val="25000"/>
                  </a:schemeClr>
                </a:solidFill>
                <a:latin typeface="Segoe UI" panose="020B0502040204020203" pitchFamily="34" charset="0"/>
                <a:cs typeface="Segoe UI" panose="020B0502040204020203" pitchFamily="34" charset="0"/>
              </a:rPr>
              <a:t>name</a:t>
            </a:r>
            <a:r>
              <a:rPr lang="de-DE" sz="1400" b="1" dirty="0">
                <a:solidFill>
                  <a:schemeClr val="tx1">
                    <a:lumMod val="75000"/>
                    <a:lumOff val="25000"/>
                  </a:schemeClr>
                </a:solidFill>
                <a:latin typeface="Segoe UI" panose="020B0502040204020203" pitchFamily="34" charset="0"/>
                <a:cs typeface="Segoe UI" panose="020B0502040204020203" pitchFamily="34" charset="0"/>
              </a:rPr>
              <a:t>:</a:t>
            </a: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078258" y="1100717"/>
            <a:ext cx="4398516" cy="305187"/>
          </a:xfrm>
          <a:prstGeom prst="round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mj-lt"/>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093353" y="1111423"/>
            <a:ext cx="4383421" cy="294482"/>
          </a:xfrm>
        </p:spPr>
        <p:txBody>
          <a:bodyPr>
            <a:noAutofit/>
          </a:bodyPr>
          <a:lstStyle>
            <a:lvl1pPr marL="0" indent="0">
              <a:buNone/>
              <a:defRPr sz="1400">
                <a:solidFill>
                  <a:schemeClr val="tx1">
                    <a:lumMod val="85000"/>
                    <a:lumOff val="15000"/>
                  </a:schemeClr>
                </a:solidFill>
                <a:latin typeface="+mj-lt"/>
              </a:defRPr>
            </a:lvl1pPr>
          </a:lstStyle>
          <a:p>
            <a:pPr lvl="0"/>
            <a:r>
              <a:rPr lang="de-DE"/>
              <a:t>Add </a:t>
            </a:r>
            <a:r>
              <a:rPr lang="de-DE" err="1"/>
              <a:t>text</a:t>
            </a:r>
            <a:endParaRPr lang="de-DE"/>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2741761" y="1843761"/>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2741761" y="1879291"/>
            <a:ext cx="422680" cy="391547"/>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age</a:t>
            </a:r>
            <a:endParaRPr lang="de-DE"/>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359870" y="1848715"/>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359870" y="1885848"/>
            <a:ext cx="2282019" cy="391127"/>
          </a:xfrm>
          <a:ln>
            <a:noFill/>
          </a:ln>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err="1"/>
              <a:t>name</a:t>
            </a:r>
            <a:r>
              <a:rPr lang="de-DE"/>
              <a:t> &amp; </a:t>
            </a:r>
            <a:r>
              <a:rPr lang="de-DE" err="1"/>
              <a:t>surname</a:t>
            </a:r>
            <a:endParaRPr lang="de-DE"/>
          </a:p>
        </p:txBody>
      </p:sp>
      <p:sp>
        <p:nvSpPr>
          <p:cNvPr id="58" name="Rechteck: abgerundete Ecken 57">
            <a:extLst>
              <a:ext uri="{FF2B5EF4-FFF2-40B4-BE49-F238E27FC236}">
                <a16:creationId xmlns:a16="http://schemas.microsoft.com/office/drawing/2014/main" id="{876C4871-1CA9-4FCD-B588-CAED52613C81}"/>
              </a:ext>
            </a:extLst>
          </p:cNvPr>
          <p:cNvSpPr/>
          <p:nvPr userDrawn="1"/>
        </p:nvSpPr>
        <p:spPr>
          <a:xfrm>
            <a:off x="3264313" y="1820612"/>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93" name="Textplatzhalter 46">
            <a:extLst>
              <a:ext uri="{FF2B5EF4-FFF2-40B4-BE49-F238E27FC236}">
                <a16:creationId xmlns:a16="http://schemas.microsoft.com/office/drawing/2014/main" id="{A2204956-A115-4FED-A8A0-F97D9BE6136B}"/>
              </a:ext>
            </a:extLst>
          </p:cNvPr>
          <p:cNvSpPr>
            <a:spLocks noGrp="1"/>
          </p:cNvSpPr>
          <p:nvPr>
            <p:ph type="body" sz="quarter" idx="45" hasCustomPrompt="1"/>
          </p:nvPr>
        </p:nvSpPr>
        <p:spPr>
          <a:xfrm>
            <a:off x="3270762" y="1860123"/>
            <a:ext cx="1554014"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a:t>LinkedIn </a:t>
            </a:r>
            <a:br>
              <a:rPr lang="de-DE"/>
            </a:br>
            <a:r>
              <a:rPr lang="de-DE"/>
              <a:t>(</a:t>
            </a:r>
            <a:r>
              <a:rPr lang="de-DE" err="1"/>
              <a:t>voluntarily</a:t>
            </a:r>
            <a:r>
              <a:rPr lang="de-DE"/>
              <a:t>)</a:t>
            </a:r>
          </a:p>
          <a:p>
            <a:pPr lvl="0"/>
            <a:endParaRPr lang="de-DE"/>
          </a:p>
        </p:txBody>
      </p:sp>
      <p:sp>
        <p:nvSpPr>
          <p:cNvPr id="100" name="Rechteck 99">
            <a:extLst>
              <a:ext uri="{FF2B5EF4-FFF2-40B4-BE49-F238E27FC236}">
                <a16:creationId xmlns:a16="http://schemas.microsoft.com/office/drawing/2014/main" id="{3D8A46F7-2FAA-A74C-87DC-6A41E183C359}"/>
              </a:ext>
            </a:extLst>
          </p:cNvPr>
          <p:cNvSpPr/>
          <p:nvPr userDrawn="1"/>
        </p:nvSpPr>
        <p:spPr>
          <a:xfrm>
            <a:off x="2053072" y="491037"/>
            <a:ext cx="4290968" cy="338554"/>
          </a:xfrm>
          <a:prstGeom prst="rect">
            <a:avLst/>
          </a:prstGeom>
        </p:spPr>
        <p:txBody>
          <a:bodyPr wrap="square">
            <a:spAutoFit/>
          </a:bodyPr>
          <a:lstStyle/>
          <a:p>
            <a:pPr lvl="0">
              <a:defRPr/>
            </a:pPr>
            <a:r>
              <a:rPr lang="en-US" sz="1600" b="0" noProof="0" dirty="0">
                <a:solidFill>
                  <a:schemeClr val="tx1">
                    <a:lumMod val="75000"/>
                    <a:lumOff val="25000"/>
                  </a:schemeClr>
                </a:solidFill>
                <a:latin typeface="Segoe UI" panose="020B0502040204020203" pitchFamily="34" charset="0"/>
                <a:cs typeface="Segoe UI" panose="020B0502040204020203" pitchFamily="34" charset="0"/>
              </a:rPr>
              <a:t>INFORMATION ABOUT YOUR TEAM</a:t>
            </a:r>
            <a:endParaRPr lang="en-US" sz="1600" b="1" noProof="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01" name="Rechteck: abgerundete Ecken 18">
            <a:extLst>
              <a:ext uri="{FF2B5EF4-FFF2-40B4-BE49-F238E27FC236}">
                <a16:creationId xmlns:a16="http://schemas.microsoft.com/office/drawing/2014/main" id="{05986C18-F250-CF46-8CA0-859A69CC7B72}"/>
              </a:ext>
            </a:extLst>
          </p:cNvPr>
          <p:cNvSpPr/>
          <p:nvPr userDrawn="1"/>
        </p:nvSpPr>
        <p:spPr>
          <a:xfrm>
            <a:off x="359870" y="2317637"/>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02" name="Rechteck: abgerundete Ecken 18">
            <a:extLst>
              <a:ext uri="{FF2B5EF4-FFF2-40B4-BE49-F238E27FC236}">
                <a16:creationId xmlns:a16="http://schemas.microsoft.com/office/drawing/2014/main" id="{6E847C4C-2DF4-6845-BE68-84544E5887CA}"/>
              </a:ext>
            </a:extLst>
          </p:cNvPr>
          <p:cNvSpPr/>
          <p:nvPr userDrawn="1"/>
        </p:nvSpPr>
        <p:spPr>
          <a:xfrm>
            <a:off x="2463899" y="2317470"/>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03" name="Rechteck: abgerundete Ecken 18">
            <a:extLst>
              <a:ext uri="{FF2B5EF4-FFF2-40B4-BE49-F238E27FC236}">
                <a16:creationId xmlns:a16="http://schemas.microsoft.com/office/drawing/2014/main" id="{804338C3-A6CB-A642-8479-A59FD4038CEC}"/>
              </a:ext>
            </a:extLst>
          </p:cNvPr>
          <p:cNvSpPr/>
          <p:nvPr userDrawn="1"/>
        </p:nvSpPr>
        <p:spPr>
          <a:xfrm>
            <a:off x="4552281" y="2302063"/>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04" name="Rechteck: abgerundete Ecken 57">
            <a:extLst>
              <a:ext uri="{FF2B5EF4-FFF2-40B4-BE49-F238E27FC236}">
                <a16:creationId xmlns:a16="http://schemas.microsoft.com/office/drawing/2014/main" id="{F694883A-AB86-6149-B574-488FB0DF2362}"/>
              </a:ext>
            </a:extLst>
          </p:cNvPr>
          <p:cNvSpPr/>
          <p:nvPr userDrawn="1"/>
        </p:nvSpPr>
        <p:spPr>
          <a:xfrm>
            <a:off x="4916310" y="1819851"/>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05" name="Textplatzhalter 46">
            <a:extLst>
              <a:ext uri="{FF2B5EF4-FFF2-40B4-BE49-F238E27FC236}">
                <a16:creationId xmlns:a16="http://schemas.microsoft.com/office/drawing/2014/main" id="{25AD37E9-059C-134B-9A9E-9A3F9A53244F}"/>
              </a:ext>
            </a:extLst>
          </p:cNvPr>
          <p:cNvSpPr>
            <a:spLocks noGrp="1"/>
          </p:cNvSpPr>
          <p:nvPr>
            <p:ph type="body" sz="quarter" idx="12" hasCustomPrompt="1"/>
          </p:nvPr>
        </p:nvSpPr>
        <p:spPr>
          <a:xfrm>
            <a:off x="358461" y="2335155"/>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city</a:t>
            </a:r>
            <a:r>
              <a:rPr lang="de-DE"/>
              <a:t> &amp; </a:t>
            </a:r>
            <a:r>
              <a:rPr lang="de-DE" err="1"/>
              <a:t>country</a:t>
            </a:r>
            <a:endParaRPr lang="de-DE"/>
          </a:p>
          <a:p>
            <a:pPr lvl="0"/>
            <a:endParaRPr lang="de-DE"/>
          </a:p>
        </p:txBody>
      </p:sp>
      <p:sp>
        <p:nvSpPr>
          <p:cNvPr id="106" name="Textplatzhalter 46">
            <a:extLst>
              <a:ext uri="{FF2B5EF4-FFF2-40B4-BE49-F238E27FC236}">
                <a16:creationId xmlns:a16="http://schemas.microsoft.com/office/drawing/2014/main" id="{20B9F275-72CF-AB41-88B1-86213126D9E9}"/>
              </a:ext>
            </a:extLst>
          </p:cNvPr>
          <p:cNvSpPr>
            <a:spLocks noGrp="1"/>
          </p:cNvSpPr>
          <p:nvPr>
            <p:ph type="body" sz="quarter" idx="51" hasCustomPrompt="1"/>
          </p:nvPr>
        </p:nvSpPr>
        <p:spPr>
          <a:xfrm>
            <a:off x="2463898" y="2340438"/>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university</a:t>
            </a:r>
            <a:r>
              <a:rPr lang="de-DE"/>
              <a:t> &amp; </a:t>
            </a:r>
            <a:r>
              <a:rPr lang="de-DE" err="1"/>
              <a:t>study</a:t>
            </a:r>
            <a:r>
              <a:rPr lang="de-DE"/>
              <a:t> </a:t>
            </a:r>
            <a:r>
              <a:rPr lang="de-DE" err="1"/>
              <a:t>course</a:t>
            </a:r>
            <a:endParaRPr lang="de-DE"/>
          </a:p>
          <a:p>
            <a:pPr lvl="0"/>
            <a:endParaRPr lang="de-DE"/>
          </a:p>
        </p:txBody>
      </p:sp>
      <p:sp>
        <p:nvSpPr>
          <p:cNvPr id="107" name="Textplatzhalter 46">
            <a:extLst>
              <a:ext uri="{FF2B5EF4-FFF2-40B4-BE49-F238E27FC236}">
                <a16:creationId xmlns:a16="http://schemas.microsoft.com/office/drawing/2014/main" id="{DC493E7C-1E9C-7B40-912C-1588E5DE821E}"/>
              </a:ext>
            </a:extLst>
          </p:cNvPr>
          <p:cNvSpPr>
            <a:spLocks noGrp="1"/>
          </p:cNvSpPr>
          <p:nvPr>
            <p:ph type="body" sz="quarter" idx="52" hasCustomPrompt="1"/>
          </p:nvPr>
        </p:nvSpPr>
        <p:spPr>
          <a:xfrm>
            <a:off x="4572840" y="2329323"/>
            <a:ext cx="1903934"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company</a:t>
            </a:r>
            <a:r>
              <a:rPr lang="de-DE"/>
              <a:t> &amp; </a:t>
            </a:r>
            <a:r>
              <a:rPr lang="de-DE" err="1"/>
              <a:t>job</a:t>
            </a:r>
            <a:r>
              <a:rPr lang="de-DE"/>
              <a:t> title</a:t>
            </a:r>
          </a:p>
          <a:p>
            <a:pPr lvl="0"/>
            <a:endParaRPr lang="de-DE"/>
          </a:p>
        </p:txBody>
      </p:sp>
      <p:sp>
        <p:nvSpPr>
          <p:cNvPr id="108" name="Textplatzhalter 46">
            <a:extLst>
              <a:ext uri="{FF2B5EF4-FFF2-40B4-BE49-F238E27FC236}">
                <a16:creationId xmlns:a16="http://schemas.microsoft.com/office/drawing/2014/main" id="{F337C307-0C79-614B-B7A2-451746A8DD4E}"/>
              </a:ext>
            </a:extLst>
          </p:cNvPr>
          <p:cNvSpPr>
            <a:spLocks noGrp="1"/>
          </p:cNvSpPr>
          <p:nvPr>
            <p:ph type="body" sz="quarter" idx="53" hasCustomPrompt="1"/>
          </p:nvPr>
        </p:nvSpPr>
        <p:spPr>
          <a:xfrm>
            <a:off x="4952193" y="1842674"/>
            <a:ext cx="1524580"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telephone</a:t>
            </a:r>
            <a:r>
              <a:rPr lang="de-DE"/>
              <a:t> </a:t>
            </a:r>
            <a:r>
              <a:rPr lang="de-DE" err="1"/>
              <a:t>number</a:t>
            </a:r>
            <a:br>
              <a:rPr lang="de-DE"/>
            </a:br>
            <a:r>
              <a:rPr lang="de-DE"/>
              <a:t>(</a:t>
            </a:r>
            <a:r>
              <a:rPr lang="de-DE" err="1"/>
              <a:t>voluntarily</a:t>
            </a:r>
            <a:r>
              <a:rPr lang="de-DE"/>
              <a:t>)</a:t>
            </a:r>
          </a:p>
          <a:p>
            <a:pPr lvl="0"/>
            <a:endParaRPr lang="de-DE"/>
          </a:p>
        </p:txBody>
      </p:sp>
      <p:sp>
        <p:nvSpPr>
          <p:cNvPr id="109" name="Rechteck: abgerundete Ecken 40">
            <a:extLst>
              <a:ext uri="{FF2B5EF4-FFF2-40B4-BE49-F238E27FC236}">
                <a16:creationId xmlns:a16="http://schemas.microsoft.com/office/drawing/2014/main" id="{EEF07850-57A3-B94B-845D-2E8E888D923D}"/>
              </a:ext>
            </a:extLst>
          </p:cNvPr>
          <p:cNvSpPr/>
          <p:nvPr userDrawn="1"/>
        </p:nvSpPr>
        <p:spPr>
          <a:xfrm>
            <a:off x="2731822" y="2920516"/>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10" name="Textplatzhalter 46">
            <a:extLst>
              <a:ext uri="{FF2B5EF4-FFF2-40B4-BE49-F238E27FC236}">
                <a16:creationId xmlns:a16="http://schemas.microsoft.com/office/drawing/2014/main" id="{700D676C-212C-F841-9E29-BE1DBFF6A8FF}"/>
              </a:ext>
            </a:extLst>
          </p:cNvPr>
          <p:cNvSpPr>
            <a:spLocks noGrp="1"/>
          </p:cNvSpPr>
          <p:nvPr>
            <p:ph type="body" sz="quarter" idx="54" hasCustomPrompt="1"/>
          </p:nvPr>
        </p:nvSpPr>
        <p:spPr>
          <a:xfrm>
            <a:off x="2731822" y="2956046"/>
            <a:ext cx="422680" cy="391547"/>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age</a:t>
            </a:r>
            <a:endParaRPr lang="de-DE"/>
          </a:p>
        </p:txBody>
      </p:sp>
      <p:sp>
        <p:nvSpPr>
          <p:cNvPr id="111" name="Rechteck: abgerundete Ecken 86">
            <a:extLst>
              <a:ext uri="{FF2B5EF4-FFF2-40B4-BE49-F238E27FC236}">
                <a16:creationId xmlns:a16="http://schemas.microsoft.com/office/drawing/2014/main" id="{94C1F2AD-597C-7348-A06F-ED9F3CBECB2C}"/>
              </a:ext>
            </a:extLst>
          </p:cNvPr>
          <p:cNvSpPr/>
          <p:nvPr userDrawn="1"/>
        </p:nvSpPr>
        <p:spPr>
          <a:xfrm>
            <a:off x="349931" y="2925470"/>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12" name="Textplatzhalter 46">
            <a:extLst>
              <a:ext uri="{FF2B5EF4-FFF2-40B4-BE49-F238E27FC236}">
                <a16:creationId xmlns:a16="http://schemas.microsoft.com/office/drawing/2014/main" id="{8EB58587-A103-474B-B585-DB75DD788DA8}"/>
              </a:ext>
            </a:extLst>
          </p:cNvPr>
          <p:cNvSpPr>
            <a:spLocks noGrp="1"/>
          </p:cNvSpPr>
          <p:nvPr>
            <p:ph type="body" sz="quarter" idx="55" hasCustomPrompt="1"/>
          </p:nvPr>
        </p:nvSpPr>
        <p:spPr>
          <a:xfrm>
            <a:off x="349931" y="2962603"/>
            <a:ext cx="2282019" cy="391127"/>
          </a:xfrm>
          <a:ln>
            <a:noFill/>
          </a:ln>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err="1"/>
              <a:t>name</a:t>
            </a:r>
            <a:r>
              <a:rPr lang="de-DE"/>
              <a:t> &amp; </a:t>
            </a:r>
            <a:r>
              <a:rPr lang="de-DE" err="1"/>
              <a:t>surname</a:t>
            </a:r>
            <a:endParaRPr lang="de-DE"/>
          </a:p>
        </p:txBody>
      </p:sp>
      <p:sp>
        <p:nvSpPr>
          <p:cNvPr id="113" name="Rechteck: abgerundete Ecken 57">
            <a:extLst>
              <a:ext uri="{FF2B5EF4-FFF2-40B4-BE49-F238E27FC236}">
                <a16:creationId xmlns:a16="http://schemas.microsoft.com/office/drawing/2014/main" id="{3E13093B-3C4E-5549-B6C4-306EF565EF6F}"/>
              </a:ext>
            </a:extLst>
          </p:cNvPr>
          <p:cNvSpPr/>
          <p:nvPr userDrawn="1"/>
        </p:nvSpPr>
        <p:spPr>
          <a:xfrm>
            <a:off x="3254374" y="2897367"/>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14" name="Textplatzhalter 46">
            <a:extLst>
              <a:ext uri="{FF2B5EF4-FFF2-40B4-BE49-F238E27FC236}">
                <a16:creationId xmlns:a16="http://schemas.microsoft.com/office/drawing/2014/main" id="{29CFD2CF-46A5-0F48-923C-8826CD5AF61C}"/>
              </a:ext>
            </a:extLst>
          </p:cNvPr>
          <p:cNvSpPr>
            <a:spLocks noGrp="1"/>
          </p:cNvSpPr>
          <p:nvPr>
            <p:ph type="body" sz="quarter" idx="56" hasCustomPrompt="1"/>
          </p:nvPr>
        </p:nvSpPr>
        <p:spPr>
          <a:xfrm>
            <a:off x="3260823" y="2936878"/>
            <a:ext cx="1554014"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a:t>LinkedIn </a:t>
            </a:r>
            <a:br>
              <a:rPr lang="de-DE"/>
            </a:br>
            <a:r>
              <a:rPr lang="de-DE"/>
              <a:t>(</a:t>
            </a:r>
            <a:r>
              <a:rPr lang="de-DE" err="1"/>
              <a:t>voluntarily</a:t>
            </a:r>
            <a:r>
              <a:rPr lang="de-DE"/>
              <a:t>)</a:t>
            </a:r>
          </a:p>
          <a:p>
            <a:pPr lvl="0"/>
            <a:endParaRPr lang="de-DE"/>
          </a:p>
        </p:txBody>
      </p:sp>
      <p:sp>
        <p:nvSpPr>
          <p:cNvPr id="115" name="Rechteck: abgerundete Ecken 18">
            <a:extLst>
              <a:ext uri="{FF2B5EF4-FFF2-40B4-BE49-F238E27FC236}">
                <a16:creationId xmlns:a16="http://schemas.microsoft.com/office/drawing/2014/main" id="{0BE18A08-A7D5-A948-A152-BD7EB557AEE6}"/>
              </a:ext>
            </a:extLst>
          </p:cNvPr>
          <p:cNvSpPr/>
          <p:nvPr userDrawn="1"/>
        </p:nvSpPr>
        <p:spPr>
          <a:xfrm>
            <a:off x="349931" y="3394392"/>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16" name="Rechteck: abgerundete Ecken 18">
            <a:extLst>
              <a:ext uri="{FF2B5EF4-FFF2-40B4-BE49-F238E27FC236}">
                <a16:creationId xmlns:a16="http://schemas.microsoft.com/office/drawing/2014/main" id="{C0C471CF-FA48-0341-97A6-CF11FF6BFF71}"/>
              </a:ext>
            </a:extLst>
          </p:cNvPr>
          <p:cNvSpPr/>
          <p:nvPr userDrawn="1"/>
        </p:nvSpPr>
        <p:spPr>
          <a:xfrm>
            <a:off x="2453960" y="3394225"/>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17" name="Rechteck: abgerundete Ecken 18">
            <a:extLst>
              <a:ext uri="{FF2B5EF4-FFF2-40B4-BE49-F238E27FC236}">
                <a16:creationId xmlns:a16="http://schemas.microsoft.com/office/drawing/2014/main" id="{45C34B8C-CF9B-DD4E-8E33-2627669192DD}"/>
              </a:ext>
            </a:extLst>
          </p:cNvPr>
          <p:cNvSpPr/>
          <p:nvPr userDrawn="1"/>
        </p:nvSpPr>
        <p:spPr>
          <a:xfrm>
            <a:off x="4542342" y="3378818"/>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18" name="Rechteck: abgerundete Ecken 57">
            <a:extLst>
              <a:ext uri="{FF2B5EF4-FFF2-40B4-BE49-F238E27FC236}">
                <a16:creationId xmlns:a16="http://schemas.microsoft.com/office/drawing/2014/main" id="{FFE0BC89-C740-7D42-B984-65B47B659765}"/>
              </a:ext>
            </a:extLst>
          </p:cNvPr>
          <p:cNvSpPr/>
          <p:nvPr userDrawn="1"/>
        </p:nvSpPr>
        <p:spPr>
          <a:xfrm>
            <a:off x="4906371" y="2896606"/>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19" name="Textplatzhalter 46">
            <a:extLst>
              <a:ext uri="{FF2B5EF4-FFF2-40B4-BE49-F238E27FC236}">
                <a16:creationId xmlns:a16="http://schemas.microsoft.com/office/drawing/2014/main" id="{B01E6B36-F7F3-D444-922A-73B20ACBB17F}"/>
              </a:ext>
            </a:extLst>
          </p:cNvPr>
          <p:cNvSpPr>
            <a:spLocks noGrp="1"/>
          </p:cNvSpPr>
          <p:nvPr>
            <p:ph type="body" sz="quarter" idx="57" hasCustomPrompt="1"/>
          </p:nvPr>
        </p:nvSpPr>
        <p:spPr>
          <a:xfrm>
            <a:off x="348522" y="3411910"/>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err="1"/>
              <a:t>city</a:t>
            </a:r>
            <a:r>
              <a:rPr lang="de-DE" dirty="0"/>
              <a:t> &amp; </a:t>
            </a:r>
            <a:r>
              <a:rPr lang="de-DE" dirty="0" err="1"/>
              <a:t>country</a:t>
            </a:r>
            <a:endParaRPr lang="de-DE" dirty="0"/>
          </a:p>
          <a:p>
            <a:pPr lvl="0"/>
            <a:endParaRPr lang="de-DE" dirty="0"/>
          </a:p>
        </p:txBody>
      </p:sp>
      <p:sp>
        <p:nvSpPr>
          <p:cNvPr id="120" name="Textplatzhalter 46">
            <a:extLst>
              <a:ext uri="{FF2B5EF4-FFF2-40B4-BE49-F238E27FC236}">
                <a16:creationId xmlns:a16="http://schemas.microsoft.com/office/drawing/2014/main" id="{FF7C1042-D0CE-EA48-955B-084F22A40E9C}"/>
              </a:ext>
            </a:extLst>
          </p:cNvPr>
          <p:cNvSpPr>
            <a:spLocks noGrp="1"/>
          </p:cNvSpPr>
          <p:nvPr>
            <p:ph type="body" sz="quarter" idx="58" hasCustomPrompt="1"/>
          </p:nvPr>
        </p:nvSpPr>
        <p:spPr>
          <a:xfrm>
            <a:off x="2453959" y="3417193"/>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university</a:t>
            </a:r>
            <a:r>
              <a:rPr lang="de-DE"/>
              <a:t> &amp; </a:t>
            </a:r>
            <a:r>
              <a:rPr lang="de-DE" err="1"/>
              <a:t>study</a:t>
            </a:r>
            <a:r>
              <a:rPr lang="de-DE"/>
              <a:t> </a:t>
            </a:r>
            <a:r>
              <a:rPr lang="de-DE" err="1"/>
              <a:t>course</a:t>
            </a:r>
            <a:endParaRPr lang="de-DE"/>
          </a:p>
          <a:p>
            <a:pPr lvl="0"/>
            <a:endParaRPr lang="de-DE"/>
          </a:p>
        </p:txBody>
      </p:sp>
      <p:sp>
        <p:nvSpPr>
          <p:cNvPr id="121" name="Textplatzhalter 46">
            <a:extLst>
              <a:ext uri="{FF2B5EF4-FFF2-40B4-BE49-F238E27FC236}">
                <a16:creationId xmlns:a16="http://schemas.microsoft.com/office/drawing/2014/main" id="{50A3A560-B763-284D-A2B6-149A31604F20}"/>
              </a:ext>
            </a:extLst>
          </p:cNvPr>
          <p:cNvSpPr>
            <a:spLocks noGrp="1"/>
          </p:cNvSpPr>
          <p:nvPr>
            <p:ph type="body" sz="quarter" idx="59" hasCustomPrompt="1"/>
          </p:nvPr>
        </p:nvSpPr>
        <p:spPr>
          <a:xfrm>
            <a:off x="4562901" y="3406078"/>
            <a:ext cx="1903934"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company</a:t>
            </a:r>
            <a:r>
              <a:rPr lang="de-DE"/>
              <a:t> &amp; </a:t>
            </a:r>
            <a:r>
              <a:rPr lang="de-DE" err="1"/>
              <a:t>job</a:t>
            </a:r>
            <a:r>
              <a:rPr lang="de-DE"/>
              <a:t> title</a:t>
            </a:r>
          </a:p>
          <a:p>
            <a:pPr lvl="0"/>
            <a:endParaRPr lang="de-DE"/>
          </a:p>
        </p:txBody>
      </p:sp>
      <p:sp>
        <p:nvSpPr>
          <p:cNvPr id="122" name="Textplatzhalter 46">
            <a:extLst>
              <a:ext uri="{FF2B5EF4-FFF2-40B4-BE49-F238E27FC236}">
                <a16:creationId xmlns:a16="http://schemas.microsoft.com/office/drawing/2014/main" id="{3C22BD0E-B425-7748-8975-B5721B15B7EE}"/>
              </a:ext>
            </a:extLst>
          </p:cNvPr>
          <p:cNvSpPr>
            <a:spLocks noGrp="1"/>
          </p:cNvSpPr>
          <p:nvPr>
            <p:ph type="body" sz="quarter" idx="60" hasCustomPrompt="1"/>
          </p:nvPr>
        </p:nvSpPr>
        <p:spPr>
          <a:xfrm>
            <a:off x="4942254" y="2919429"/>
            <a:ext cx="1524580"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telephone</a:t>
            </a:r>
            <a:r>
              <a:rPr lang="de-DE"/>
              <a:t> </a:t>
            </a:r>
            <a:r>
              <a:rPr lang="de-DE" err="1"/>
              <a:t>number</a:t>
            </a:r>
            <a:br>
              <a:rPr lang="de-DE"/>
            </a:br>
            <a:r>
              <a:rPr lang="de-DE"/>
              <a:t>(</a:t>
            </a:r>
            <a:r>
              <a:rPr lang="de-DE" err="1"/>
              <a:t>voluntarily</a:t>
            </a:r>
            <a:r>
              <a:rPr lang="de-DE"/>
              <a:t>)</a:t>
            </a:r>
          </a:p>
          <a:p>
            <a:pPr lvl="0"/>
            <a:endParaRPr lang="de-DE"/>
          </a:p>
        </p:txBody>
      </p:sp>
      <p:sp>
        <p:nvSpPr>
          <p:cNvPr id="123" name="Rechteck: abgerundete Ecken 40">
            <a:extLst>
              <a:ext uri="{FF2B5EF4-FFF2-40B4-BE49-F238E27FC236}">
                <a16:creationId xmlns:a16="http://schemas.microsoft.com/office/drawing/2014/main" id="{14B6691D-02E3-964F-8112-78FB75E6446A}"/>
              </a:ext>
            </a:extLst>
          </p:cNvPr>
          <p:cNvSpPr/>
          <p:nvPr userDrawn="1"/>
        </p:nvSpPr>
        <p:spPr>
          <a:xfrm>
            <a:off x="2731822" y="4005683"/>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24" name="Textplatzhalter 46">
            <a:extLst>
              <a:ext uri="{FF2B5EF4-FFF2-40B4-BE49-F238E27FC236}">
                <a16:creationId xmlns:a16="http://schemas.microsoft.com/office/drawing/2014/main" id="{FD674C55-9FBD-7544-967A-F4ED5AD654E8}"/>
              </a:ext>
            </a:extLst>
          </p:cNvPr>
          <p:cNvSpPr>
            <a:spLocks noGrp="1"/>
          </p:cNvSpPr>
          <p:nvPr>
            <p:ph type="body" sz="quarter" idx="61" hasCustomPrompt="1"/>
          </p:nvPr>
        </p:nvSpPr>
        <p:spPr>
          <a:xfrm>
            <a:off x="2731822" y="4041213"/>
            <a:ext cx="422680" cy="391547"/>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age</a:t>
            </a:r>
            <a:endParaRPr lang="de-DE"/>
          </a:p>
        </p:txBody>
      </p:sp>
      <p:sp>
        <p:nvSpPr>
          <p:cNvPr id="125" name="Rechteck: abgerundete Ecken 86">
            <a:extLst>
              <a:ext uri="{FF2B5EF4-FFF2-40B4-BE49-F238E27FC236}">
                <a16:creationId xmlns:a16="http://schemas.microsoft.com/office/drawing/2014/main" id="{057848BE-055B-1A47-99E9-E7C86E7597A1}"/>
              </a:ext>
            </a:extLst>
          </p:cNvPr>
          <p:cNvSpPr/>
          <p:nvPr userDrawn="1"/>
        </p:nvSpPr>
        <p:spPr>
          <a:xfrm>
            <a:off x="349931" y="4010637"/>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26" name="Textplatzhalter 46">
            <a:extLst>
              <a:ext uri="{FF2B5EF4-FFF2-40B4-BE49-F238E27FC236}">
                <a16:creationId xmlns:a16="http://schemas.microsoft.com/office/drawing/2014/main" id="{EAE4EC90-185D-7441-BD9A-87ED259BB2A3}"/>
              </a:ext>
            </a:extLst>
          </p:cNvPr>
          <p:cNvSpPr>
            <a:spLocks noGrp="1"/>
          </p:cNvSpPr>
          <p:nvPr>
            <p:ph type="body" sz="quarter" idx="62" hasCustomPrompt="1"/>
          </p:nvPr>
        </p:nvSpPr>
        <p:spPr>
          <a:xfrm>
            <a:off x="349931" y="4047770"/>
            <a:ext cx="2282019" cy="391127"/>
          </a:xfrm>
          <a:ln>
            <a:noFill/>
          </a:ln>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err="1"/>
              <a:t>name</a:t>
            </a:r>
            <a:r>
              <a:rPr lang="de-DE" dirty="0"/>
              <a:t> &amp; </a:t>
            </a:r>
            <a:r>
              <a:rPr lang="de-DE" dirty="0" err="1"/>
              <a:t>surname</a:t>
            </a:r>
            <a:endParaRPr lang="de-DE" dirty="0"/>
          </a:p>
        </p:txBody>
      </p:sp>
      <p:sp>
        <p:nvSpPr>
          <p:cNvPr id="127" name="Rechteck: abgerundete Ecken 57">
            <a:extLst>
              <a:ext uri="{FF2B5EF4-FFF2-40B4-BE49-F238E27FC236}">
                <a16:creationId xmlns:a16="http://schemas.microsoft.com/office/drawing/2014/main" id="{8DE4E1E6-A361-FD4A-A1EB-7738B4FD973D}"/>
              </a:ext>
            </a:extLst>
          </p:cNvPr>
          <p:cNvSpPr/>
          <p:nvPr userDrawn="1"/>
        </p:nvSpPr>
        <p:spPr>
          <a:xfrm>
            <a:off x="3254374" y="3982534"/>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28" name="Textplatzhalter 46">
            <a:extLst>
              <a:ext uri="{FF2B5EF4-FFF2-40B4-BE49-F238E27FC236}">
                <a16:creationId xmlns:a16="http://schemas.microsoft.com/office/drawing/2014/main" id="{83D949CA-EB95-7D40-BF39-53FAE7A1BA54}"/>
              </a:ext>
            </a:extLst>
          </p:cNvPr>
          <p:cNvSpPr>
            <a:spLocks noGrp="1"/>
          </p:cNvSpPr>
          <p:nvPr>
            <p:ph type="body" sz="quarter" idx="63" hasCustomPrompt="1"/>
          </p:nvPr>
        </p:nvSpPr>
        <p:spPr>
          <a:xfrm>
            <a:off x="3260823" y="4022045"/>
            <a:ext cx="1554014"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a:t>LinkedIn </a:t>
            </a:r>
            <a:br>
              <a:rPr lang="de-DE"/>
            </a:br>
            <a:r>
              <a:rPr lang="de-DE"/>
              <a:t>(</a:t>
            </a:r>
            <a:r>
              <a:rPr lang="de-DE" err="1"/>
              <a:t>voluntarily</a:t>
            </a:r>
            <a:r>
              <a:rPr lang="de-DE"/>
              <a:t>)</a:t>
            </a:r>
          </a:p>
          <a:p>
            <a:pPr lvl="0"/>
            <a:endParaRPr lang="de-DE"/>
          </a:p>
        </p:txBody>
      </p:sp>
      <p:sp>
        <p:nvSpPr>
          <p:cNvPr id="129" name="Rechteck: abgerundete Ecken 18">
            <a:extLst>
              <a:ext uri="{FF2B5EF4-FFF2-40B4-BE49-F238E27FC236}">
                <a16:creationId xmlns:a16="http://schemas.microsoft.com/office/drawing/2014/main" id="{0C418997-561F-E040-9DBE-522F1FA9D049}"/>
              </a:ext>
            </a:extLst>
          </p:cNvPr>
          <p:cNvSpPr/>
          <p:nvPr userDrawn="1"/>
        </p:nvSpPr>
        <p:spPr>
          <a:xfrm>
            <a:off x="349931" y="4479559"/>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30" name="Rechteck: abgerundete Ecken 18">
            <a:extLst>
              <a:ext uri="{FF2B5EF4-FFF2-40B4-BE49-F238E27FC236}">
                <a16:creationId xmlns:a16="http://schemas.microsoft.com/office/drawing/2014/main" id="{03B01529-A078-8E4F-886C-732FFE5735C6}"/>
              </a:ext>
            </a:extLst>
          </p:cNvPr>
          <p:cNvSpPr/>
          <p:nvPr userDrawn="1"/>
        </p:nvSpPr>
        <p:spPr>
          <a:xfrm>
            <a:off x="2453960" y="4479392"/>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31" name="Rechteck: abgerundete Ecken 18">
            <a:extLst>
              <a:ext uri="{FF2B5EF4-FFF2-40B4-BE49-F238E27FC236}">
                <a16:creationId xmlns:a16="http://schemas.microsoft.com/office/drawing/2014/main" id="{3DD16E20-ADE4-4E49-A602-E98095E4A9C2}"/>
              </a:ext>
            </a:extLst>
          </p:cNvPr>
          <p:cNvSpPr/>
          <p:nvPr userDrawn="1"/>
        </p:nvSpPr>
        <p:spPr>
          <a:xfrm>
            <a:off x="4542342" y="4463985"/>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32" name="Rechteck: abgerundete Ecken 57">
            <a:extLst>
              <a:ext uri="{FF2B5EF4-FFF2-40B4-BE49-F238E27FC236}">
                <a16:creationId xmlns:a16="http://schemas.microsoft.com/office/drawing/2014/main" id="{FFE8BEEE-4888-844E-80FA-E88FEE6C7633}"/>
              </a:ext>
            </a:extLst>
          </p:cNvPr>
          <p:cNvSpPr/>
          <p:nvPr userDrawn="1"/>
        </p:nvSpPr>
        <p:spPr>
          <a:xfrm>
            <a:off x="4906371" y="3981773"/>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33" name="Textplatzhalter 46">
            <a:extLst>
              <a:ext uri="{FF2B5EF4-FFF2-40B4-BE49-F238E27FC236}">
                <a16:creationId xmlns:a16="http://schemas.microsoft.com/office/drawing/2014/main" id="{0A1A0E11-63CC-D049-810E-68AFFF3CC7E8}"/>
              </a:ext>
            </a:extLst>
          </p:cNvPr>
          <p:cNvSpPr>
            <a:spLocks noGrp="1"/>
          </p:cNvSpPr>
          <p:nvPr>
            <p:ph type="body" sz="quarter" idx="64" hasCustomPrompt="1"/>
          </p:nvPr>
        </p:nvSpPr>
        <p:spPr>
          <a:xfrm>
            <a:off x="348522" y="4497077"/>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city</a:t>
            </a:r>
            <a:r>
              <a:rPr lang="de-DE"/>
              <a:t> &amp; </a:t>
            </a:r>
            <a:r>
              <a:rPr lang="de-DE" err="1"/>
              <a:t>country</a:t>
            </a:r>
            <a:endParaRPr lang="de-DE"/>
          </a:p>
          <a:p>
            <a:pPr lvl="0"/>
            <a:endParaRPr lang="de-DE"/>
          </a:p>
        </p:txBody>
      </p:sp>
      <p:sp>
        <p:nvSpPr>
          <p:cNvPr id="134" name="Textplatzhalter 46">
            <a:extLst>
              <a:ext uri="{FF2B5EF4-FFF2-40B4-BE49-F238E27FC236}">
                <a16:creationId xmlns:a16="http://schemas.microsoft.com/office/drawing/2014/main" id="{C6F64080-7EF4-8444-8D86-834D449DC4C3}"/>
              </a:ext>
            </a:extLst>
          </p:cNvPr>
          <p:cNvSpPr>
            <a:spLocks noGrp="1"/>
          </p:cNvSpPr>
          <p:nvPr>
            <p:ph type="body" sz="quarter" idx="65" hasCustomPrompt="1"/>
          </p:nvPr>
        </p:nvSpPr>
        <p:spPr>
          <a:xfrm>
            <a:off x="2453959" y="4502360"/>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university</a:t>
            </a:r>
            <a:r>
              <a:rPr lang="de-DE"/>
              <a:t> &amp; </a:t>
            </a:r>
            <a:r>
              <a:rPr lang="de-DE" err="1"/>
              <a:t>study</a:t>
            </a:r>
            <a:r>
              <a:rPr lang="de-DE"/>
              <a:t> </a:t>
            </a:r>
            <a:r>
              <a:rPr lang="de-DE" err="1"/>
              <a:t>course</a:t>
            </a:r>
            <a:endParaRPr lang="de-DE"/>
          </a:p>
          <a:p>
            <a:pPr lvl="0"/>
            <a:endParaRPr lang="de-DE"/>
          </a:p>
        </p:txBody>
      </p:sp>
      <p:sp>
        <p:nvSpPr>
          <p:cNvPr id="135" name="Textplatzhalter 46">
            <a:extLst>
              <a:ext uri="{FF2B5EF4-FFF2-40B4-BE49-F238E27FC236}">
                <a16:creationId xmlns:a16="http://schemas.microsoft.com/office/drawing/2014/main" id="{F23EA722-0338-704D-8BB3-4D9808D98A15}"/>
              </a:ext>
            </a:extLst>
          </p:cNvPr>
          <p:cNvSpPr>
            <a:spLocks noGrp="1"/>
          </p:cNvSpPr>
          <p:nvPr>
            <p:ph type="body" sz="quarter" idx="66" hasCustomPrompt="1"/>
          </p:nvPr>
        </p:nvSpPr>
        <p:spPr>
          <a:xfrm>
            <a:off x="4562901" y="4491245"/>
            <a:ext cx="1903934"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company</a:t>
            </a:r>
            <a:r>
              <a:rPr lang="de-DE"/>
              <a:t> &amp; </a:t>
            </a:r>
            <a:r>
              <a:rPr lang="de-DE" err="1"/>
              <a:t>job</a:t>
            </a:r>
            <a:r>
              <a:rPr lang="de-DE"/>
              <a:t> title</a:t>
            </a:r>
          </a:p>
          <a:p>
            <a:pPr lvl="0"/>
            <a:endParaRPr lang="de-DE"/>
          </a:p>
        </p:txBody>
      </p:sp>
      <p:sp>
        <p:nvSpPr>
          <p:cNvPr id="136" name="Textplatzhalter 46">
            <a:extLst>
              <a:ext uri="{FF2B5EF4-FFF2-40B4-BE49-F238E27FC236}">
                <a16:creationId xmlns:a16="http://schemas.microsoft.com/office/drawing/2014/main" id="{2B95A21F-E5D8-5F49-8F87-2D5EFBA30ABD}"/>
              </a:ext>
            </a:extLst>
          </p:cNvPr>
          <p:cNvSpPr>
            <a:spLocks noGrp="1"/>
          </p:cNvSpPr>
          <p:nvPr>
            <p:ph type="body" sz="quarter" idx="67" hasCustomPrompt="1"/>
          </p:nvPr>
        </p:nvSpPr>
        <p:spPr>
          <a:xfrm>
            <a:off x="4942254" y="4004596"/>
            <a:ext cx="1524580"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telephone</a:t>
            </a:r>
            <a:r>
              <a:rPr lang="de-DE"/>
              <a:t> </a:t>
            </a:r>
            <a:r>
              <a:rPr lang="de-DE" err="1"/>
              <a:t>number</a:t>
            </a:r>
            <a:br>
              <a:rPr lang="de-DE"/>
            </a:br>
            <a:r>
              <a:rPr lang="de-DE"/>
              <a:t>(</a:t>
            </a:r>
            <a:r>
              <a:rPr lang="de-DE" err="1"/>
              <a:t>voluntarily</a:t>
            </a:r>
            <a:r>
              <a:rPr lang="de-DE"/>
              <a:t>)</a:t>
            </a:r>
          </a:p>
          <a:p>
            <a:pPr lvl="0"/>
            <a:endParaRPr lang="de-DE"/>
          </a:p>
        </p:txBody>
      </p:sp>
      <p:sp>
        <p:nvSpPr>
          <p:cNvPr id="138" name="Rechteck: abgerundete Ecken 40">
            <a:extLst>
              <a:ext uri="{FF2B5EF4-FFF2-40B4-BE49-F238E27FC236}">
                <a16:creationId xmlns:a16="http://schemas.microsoft.com/office/drawing/2014/main" id="{31E4373D-36A6-A344-94E7-47D20FDD4B5B}"/>
              </a:ext>
            </a:extLst>
          </p:cNvPr>
          <p:cNvSpPr/>
          <p:nvPr userDrawn="1"/>
        </p:nvSpPr>
        <p:spPr>
          <a:xfrm>
            <a:off x="2752513" y="5099602"/>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39" name="Textplatzhalter 46">
            <a:extLst>
              <a:ext uri="{FF2B5EF4-FFF2-40B4-BE49-F238E27FC236}">
                <a16:creationId xmlns:a16="http://schemas.microsoft.com/office/drawing/2014/main" id="{3961B73D-346C-6245-BAFE-2CE93756DCDD}"/>
              </a:ext>
            </a:extLst>
          </p:cNvPr>
          <p:cNvSpPr>
            <a:spLocks noGrp="1"/>
          </p:cNvSpPr>
          <p:nvPr>
            <p:ph type="body" sz="quarter" idx="69" hasCustomPrompt="1"/>
          </p:nvPr>
        </p:nvSpPr>
        <p:spPr>
          <a:xfrm>
            <a:off x="2752513" y="5135132"/>
            <a:ext cx="422680" cy="391547"/>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age</a:t>
            </a:r>
            <a:endParaRPr lang="de-DE"/>
          </a:p>
        </p:txBody>
      </p:sp>
      <p:sp>
        <p:nvSpPr>
          <p:cNvPr id="140" name="Rechteck: abgerundete Ecken 86">
            <a:extLst>
              <a:ext uri="{FF2B5EF4-FFF2-40B4-BE49-F238E27FC236}">
                <a16:creationId xmlns:a16="http://schemas.microsoft.com/office/drawing/2014/main" id="{172FAB04-FD8C-BD4A-BD3B-91D0947EE8A0}"/>
              </a:ext>
            </a:extLst>
          </p:cNvPr>
          <p:cNvSpPr/>
          <p:nvPr userDrawn="1"/>
        </p:nvSpPr>
        <p:spPr>
          <a:xfrm>
            <a:off x="370622" y="5104556"/>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41" name="Textplatzhalter 46">
            <a:extLst>
              <a:ext uri="{FF2B5EF4-FFF2-40B4-BE49-F238E27FC236}">
                <a16:creationId xmlns:a16="http://schemas.microsoft.com/office/drawing/2014/main" id="{32E870E8-ABD5-D54E-A458-1C500DA08656}"/>
              </a:ext>
            </a:extLst>
          </p:cNvPr>
          <p:cNvSpPr>
            <a:spLocks noGrp="1"/>
          </p:cNvSpPr>
          <p:nvPr>
            <p:ph type="body" sz="quarter" idx="70" hasCustomPrompt="1"/>
          </p:nvPr>
        </p:nvSpPr>
        <p:spPr>
          <a:xfrm>
            <a:off x="370622" y="5141689"/>
            <a:ext cx="2282019" cy="391127"/>
          </a:xfrm>
          <a:ln>
            <a:noFill/>
          </a:ln>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err="1"/>
              <a:t>name</a:t>
            </a:r>
            <a:r>
              <a:rPr lang="de-DE"/>
              <a:t> &amp; </a:t>
            </a:r>
            <a:r>
              <a:rPr lang="de-DE" err="1"/>
              <a:t>surname</a:t>
            </a:r>
            <a:endParaRPr lang="de-DE"/>
          </a:p>
        </p:txBody>
      </p:sp>
      <p:sp>
        <p:nvSpPr>
          <p:cNvPr id="142" name="Rechteck: abgerundete Ecken 57">
            <a:extLst>
              <a:ext uri="{FF2B5EF4-FFF2-40B4-BE49-F238E27FC236}">
                <a16:creationId xmlns:a16="http://schemas.microsoft.com/office/drawing/2014/main" id="{8546C011-0558-7548-A1A2-F62119108D82}"/>
              </a:ext>
            </a:extLst>
          </p:cNvPr>
          <p:cNvSpPr/>
          <p:nvPr userDrawn="1"/>
        </p:nvSpPr>
        <p:spPr>
          <a:xfrm>
            <a:off x="3275065" y="5076453"/>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43" name="Textplatzhalter 46">
            <a:extLst>
              <a:ext uri="{FF2B5EF4-FFF2-40B4-BE49-F238E27FC236}">
                <a16:creationId xmlns:a16="http://schemas.microsoft.com/office/drawing/2014/main" id="{E47F77F4-4CD5-2847-B9B7-61336B659E8C}"/>
              </a:ext>
            </a:extLst>
          </p:cNvPr>
          <p:cNvSpPr>
            <a:spLocks noGrp="1"/>
          </p:cNvSpPr>
          <p:nvPr>
            <p:ph type="body" sz="quarter" idx="71" hasCustomPrompt="1"/>
          </p:nvPr>
        </p:nvSpPr>
        <p:spPr>
          <a:xfrm>
            <a:off x="3281514" y="5115964"/>
            <a:ext cx="1554014"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a:t>LinkedIn </a:t>
            </a:r>
            <a:br>
              <a:rPr lang="de-DE"/>
            </a:br>
            <a:r>
              <a:rPr lang="de-DE"/>
              <a:t>(</a:t>
            </a:r>
            <a:r>
              <a:rPr lang="de-DE" err="1"/>
              <a:t>voluntarily</a:t>
            </a:r>
            <a:r>
              <a:rPr lang="de-DE"/>
              <a:t>)</a:t>
            </a:r>
          </a:p>
          <a:p>
            <a:pPr lvl="0"/>
            <a:endParaRPr lang="de-DE"/>
          </a:p>
        </p:txBody>
      </p:sp>
      <p:sp>
        <p:nvSpPr>
          <p:cNvPr id="144" name="Rechteck: abgerundete Ecken 18">
            <a:extLst>
              <a:ext uri="{FF2B5EF4-FFF2-40B4-BE49-F238E27FC236}">
                <a16:creationId xmlns:a16="http://schemas.microsoft.com/office/drawing/2014/main" id="{4EA14C04-F0B0-7649-AE1D-E8F976971D1F}"/>
              </a:ext>
            </a:extLst>
          </p:cNvPr>
          <p:cNvSpPr/>
          <p:nvPr userDrawn="1"/>
        </p:nvSpPr>
        <p:spPr>
          <a:xfrm>
            <a:off x="370622" y="5573478"/>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45" name="Rechteck: abgerundete Ecken 18">
            <a:extLst>
              <a:ext uri="{FF2B5EF4-FFF2-40B4-BE49-F238E27FC236}">
                <a16:creationId xmlns:a16="http://schemas.microsoft.com/office/drawing/2014/main" id="{7230537B-95C2-984E-A76C-657EE093520C}"/>
              </a:ext>
            </a:extLst>
          </p:cNvPr>
          <p:cNvSpPr/>
          <p:nvPr userDrawn="1"/>
        </p:nvSpPr>
        <p:spPr>
          <a:xfrm>
            <a:off x="2474651" y="5573311"/>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46" name="Rechteck: abgerundete Ecken 18">
            <a:extLst>
              <a:ext uri="{FF2B5EF4-FFF2-40B4-BE49-F238E27FC236}">
                <a16:creationId xmlns:a16="http://schemas.microsoft.com/office/drawing/2014/main" id="{30A21AB1-B10E-A449-872A-3776A2329F3D}"/>
              </a:ext>
            </a:extLst>
          </p:cNvPr>
          <p:cNvSpPr/>
          <p:nvPr userDrawn="1"/>
        </p:nvSpPr>
        <p:spPr>
          <a:xfrm>
            <a:off x="4563033" y="5557904"/>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47" name="Rechteck: abgerundete Ecken 57">
            <a:extLst>
              <a:ext uri="{FF2B5EF4-FFF2-40B4-BE49-F238E27FC236}">
                <a16:creationId xmlns:a16="http://schemas.microsoft.com/office/drawing/2014/main" id="{963B7550-3B5D-D644-9155-E2D493F9C31F}"/>
              </a:ext>
            </a:extLst>
          </p:cNvPr>
          <p:cNvSpPr/>
          <p:nvPr userDrawn="1"/>
        </p:nvSpPr>
        <p:spPr>
          <a:xfrm>
            <a:off x="4927062" y="5075692"/>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48" name="Textplatzhalter 46">
            <a:extLst>
              <a:ext uri="{FF2B5EF4-FFF2-40B4-BE49-F238E27FC236}">
                <a16:creationId xmlns:a16="http://schemas.microsoft.com/office/drawing/2014/main" id="{C472FE75-48CA-6448-AC00-9BC3217AF929}"/>
              </a:ext>
            </a:extLst>
          </p:cNvPr>
          <p:cNvSpPr>
            <a:spLocks noGrp="1"/>
          </p:cNvSpPr>
          <p:nvPr>
            <p:ph type="body" sz="quarter" idx="72" hasCustomPrompt="1"/>
          </p:nvPr>
        </p:nvSpPr>
        <p:spPr>
          <a:xfrm>
            <a:off x="369213" y="5590996"/>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city</a:t>
            </a:r>
            <a:r>
              <a:rPr lang="de-DE"/>
              <a:t> &amp; </a:t>
            </a:r>
            <a:r>
              <a:rPr lang="de-DE" err="1"/>
              <a:t>country</a:t>
            </a:r>
            <a:endParaRPr lang="de-DE"/>
          </a:p>
          <a:p>
            <a:pPr lvl="0"/>
            <a:endParaRPr lang="de-DE"/>
          </a:p>
        </p:txBody>
      </p:sp>
      <p:sp>
        <p:nvSpPr>
          <p:cNvPr id="149" name="Textplatzhalter 46">
            <a:extLst>
              <a:ext uri="{FF2B5EF4-FFF2-40B4-BE49-F238E27FC236}">
                <a16:creationId xmlns:a16="http://schemas.microsoft.com/office/drawing/2014/main" id="{59681361-080B-954D-9148-0940BE9C97D1}"/>
              </a:ext>
            </a:extLst>
          </p:cNvPr>
          <p:cNvSpPr>
            <a:spLocks noGrp="1"/>
          </p:cNvSpPr>
          <p:nvPr>
            <p:ph type="body" sz="quarter" idx="73" hasCustomPrompt="1"/>
          </p:nvPr>
        </p:nvSpPr>
        <p:spPr>
          <a:xfrm>
            <a:off x="2474650" y="5596279"/>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university</a:t>
            </a:r>
            <a:r>
              <a:rPr lang="de-DE"/>
              <a:t> &amp; </a:t>
            </a:r>
            <a:r>
              <a:rPr lang="de-DE" err="1"/>
              <a:t>study</a:t>
            </a:r>
            <a:r>
              <a:rPr lang="de-DE"/>
              <a:t> </a:t>
            </a:r>
            <a:r>
              <a:rPr lang="de-DE" err="1"/>
              <a:t>course</a:t>
            </a:r>
            <a:endParaRPr lang="de-DE"/>
          </a:p>
          <a:p>
            <a:pPr lvl="0"/>
            <a:endParaRPr lang="de-DE"/>
          </a:p>
        </p:txBody>
      </p:sp>
      <p:sp>
        <p:nvSpPr>
          <p:cNvPr id="150" name="Textplatzhalter 46">
            <a:extLst>
              <a:ext uri="{FF2B5EF4-FFF2-40B4-BE49-F238E27FC236}">
                <a16:creationId xmlns:a16="http://schemas.microsoft.com/office/drawing/2014/main" id="{8CB8ACA3-4090-8845-8648-35F092B9C692}"/>
              </a:ext>
            </a:extLst>
          </p:cNvPr>
          <p:cNvSpPr>
            <a:spLocks noGrp="1"/>
          </p:cNvSpPr>
          <p:nvPr>
            <p:ph type="body" sz="quarter" idx="74" hasCustomPrompt="1"/>
          </p:nvPr>
        </p:nvSpPr>
        <p:spPr>
          <a:xfrm>
            <a:off x="4583592" y="5585164"/>
            <a:ext cx="1903934"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company</a:t>
            </a:r>
            <a:r>
              <a:rPr lang="de-DE"/>
              <a:t> &amp; </a:t>
            </a:r>
            <a:r>
              <a:rPr lang="de-DE" err="1"/>
              <a:t>job</a:t>
            </a:r>
            <a:r>
              <a:rPr lang="de-DE"/>
              <a:t> title</a:t>
            </a:r>
          </a:p>
          <a:p>
            <a:pPr lvl="0"/>
            <a:endParaRPr lang="de-DE"/>
          </a:p>
        </p:txBody>
      </p:sp>
      <p:sp>
        <p:nvSpPr>
          <p:cNvPr id="151" name="Textplatzhalter 46">
            <a:extLst>
              <a:ext uri="{FF2B5EF4-FFF2-40B4-BE49-F238E27FC236}">
                <a16:creationId xmlns:a16="http://schemas.microsoft.com/office/drawing/2014/main" id="{65E143AD-F228-9F4F-A258-FB6D441B3E7B}"/>
              </a:ext>
            </a:extLst>
          </p:cNvPr>
          <p:cNvSpPr>
            <a:spLocks noGrp="1"/>
          </p:cNvSpPr>
          <p:nvPr>
            <p:ph type="body" sz="quarter" idx="75" hasCustomPrompt="1"/>
          </p:nvPr>
        </p:nvSpPr>
        <p:spPr>
          <a:xfrm>
            <a:off x="4962945" y="5098515"/>
            <a:ext cx="1524580"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telephone</a:t>
            </a:r>
            <a:r>
              <a:rPr lang="de-DE"/>
              <a:t> </a:t>
            </a:r>
            <a:r>
              <a:rPr lang="de-DE" err="1"/>
              <a:t>number</a:t>
            </a:r>
            <a:br>
              <a:rPr lang="de-DE"/>
            </a:br>
            <a:r>
              <a:rPr lang="de-DE"/>
              <a:t>(</a:t>
            </a:r>
            <a:r>
              <a:rPr lang="de-DE" err="1"/>
              <a:t>voluntarily</a:t>
            </a:r>
            <a:r>
              <a:rPr lang="de-DE"/>
              <a:t>)</a:t>
            </a:r>
          </a:p>
          <a:p>
            <a:pPr lvl="0"/>
            <a:endParaRPr lang="de-DE"/>
          </a:p>
        </p:txBody>
      </p:sp>
      <p:sp>
        <p:nvSpPr>
          <p:cNvPr id="153" name="Rechteck: abgerundete Ecken 40">
            <a:extLst>
              <a:ext uri="{FF2B5EF4-FFF2-40B4-BE49-F238E27FC236}">
                <a16:creationId xmlns:a16="http://schemas.microsoft.com/office/drawing/2014/main" id="{59321F20-F125-2B4A-821F-782997B5378F}"/>
              </a:ext>
            </a:extLst>
          </p:cNvPr>
          <p:cNvSpPr/>
          <p:nvPr userDrawn="1"/>
        </p:nvSpPr>
        <p:spPr>
          <a:xfrm>
            <a:off x="2752513" y="6176194"/>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54" name="Textplatzhalter 46">
            <a:extLst>
              <a:ext uri="{FF2B5EF4-FFF2-40B4-BE49-F238E27FC236}">
                <a16:creationId xmlns:a16="http://schemas.microsoft.com/office/drawing/2014/main" id="{3500C336-82F6-BB48-BFA1-DA1CC584F76A}"/>
              </a:ext>
            </a:extLst>
          </p:cNvPr>
          <p:cNvSpPr>
            <a:spLocks noGrp="1"/>
          </p:cNvSpPr>
          <p:nvPr>
            <p:ph type="body" sz="quarter" idx="77" hasCustomPrompt="1"/>
          </p:nvPr>
        </p:nvSpPr>
        <p:spPr>
          <a:xfrm>
            <a:off x="2752513" y="6211724"/>
            <a:ext cx="422680" cy="391547"/>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age</a:t>
            </a:r>
            <a:endParaRPr lang="de-DE"/>
          </a:p>
        </p:txBody>
      </p:sp>
      <p:sp>
        <p:nvSpPr>
          <p:cNvPr id="155" name="Rechteck: abgerundete Ecken 86">
            <a:extLst>
              <a:ext uri="{FF2B5EF4-FFF2-40B4-BE49-F238E27FC236}">
                <a16:creationId xmlns:a16="http://schemas.microsoft.com/office/drawing/2014/main" id="{DEBC1224-6877-C04B-B866-50C7335C3EC4}"/>
              </a:ext>
            </a:extLst>
          </p:cNvPr>
          <p:cNvSpPr/>
          <p:nvPr userDrawn="1"/>
        </p:nvSpPr>
        <p:spPr>
          <a:xfrm>
            <a:off x="370622" y="6181148"/>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56" name="Textplatzhalter 46">
            <a:extLst>
              <a:ext uri="{FF2B5EF4-FFF2-40B4-BE49-F238E27FC236}">
                <a16:creationId xmlns:a16="http://schemas.microsoft.com/office/drawing/2014/main" id="{C940BFEA-8DE3-3E4E-AFAF-CADB7902B189}"/>
              </a:ext>
            </a:extLst>
          </p:cNvPr>
          <p:cNvSpPr>
            <a:spLocks noGrp="1"/>
          </p:cNvSpPr>
          <p:nvPr>
            <p:ph type="body" sz="quarter" idx="78" hasCustomPrompt="1"/>
          </p:nvPr>
        </p:nvSpPr>
        <p:spPr>
          <a:xfrm>
            <a:off x="370622" y="6218281"/>
            <a:ext cx="2282019" cy="391127"/>
          </a:xfrm>
          <a:ln>
            <a:noFill/>
          </a:ln>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err="1"/>
              <a:t>name</a:t>
            </a:r>
            <a:r>
              <a:rPr lang="de-DE"/>
              <a:t> &amp; </a:t>
            </a:r>
            <a:r>
              <a:rPr lang="de-DE" err="1"/>
              <a:t>surname</a:t>
            </a:r>
            <a:endParaRPr lang="de-DE"/>
          </a:p>
        </p:txBody>
      </p:sp>
      <p:sp>
        <p:nvSpPr>
          <p:cNvPr id="157" name="Rechteck: abgerundete Ecken 57">
            <a:extLst>
              <a:ext uri="{FF2B5EF4-FFF2-40B4-BE49-F238E27FC236}">
                <a16:creationId xmlns:a16="http://schemas.microsoft.com/office/drawing/2014/main" id="{A7A53D6A-3583-C84C-8AC1-C715F87F470B}"/>
              </a:ext>
            </a:extLst>
          </p:cNvPr>
          <p:cNvSpPr/>
          <p:nvPr userDrawn="1"/>
        </p:nvSpPr>
        <p:spPr>
          <a:xfrm>
            <a:off x="3275065" y="6153045"/>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58" name="Textplatzhalter 46">
            <a:extLst>
              <a:ext uri="{FF2B5EF4-FFF2-40B4-BE49-F238E27FC236}">
                <a16:creationId xmlns:a16="http://schemas.microsoft.com/office/drawing/2014/main" id="{A4B3A685-BC96-8549-9DEA-6168FADE37E0}"/>
              </a:ext>
            </a:extLst>
          </p:cNvPr>
          <p:cNvSpPr>
            <a:spLocks noGrp="1"/>
          </p:cNvSpPr>
          <p:nvPr>
            <p:ph type="body" sz="quarter" idx="79" hasCustomPrompt="1"/>
          </p:nvPr>
        </p:nvSpPr>
        <p:spPr>
          <a:xfrm>
            <a:off x="3281514" y="6192556"/>
            <a:ext cx="1554014"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a:t>LinkedIn </a:t>
            </a:r>
            <a:br>
              <a:rPr lang="de-DE"/>
            </a:br>
            <a:r>
              <a:rPr lang="de-DE"/>
              <a:t>(</a:t>
            </a:r>
            <a:r>
              <a:rPr lang="de-DE" err="1"/>
              <a:t>voluntarily</a:t>
            </a:r>
            <a:r>
              <a:rPr lang="de-DE"/>
              <a:t>)</a:t>
            </a:r>
          </a:p>
          <a:p>
            <a:pPr lvl="0"/>
            <a:endParaRPr lang="de-DE"/>
          </a:p>
        </p:txBody>
      </p:sp>
      <p:sp>
        <p:nvSpPr>
          <p:cNvPr id="159" name="Rechteck: abgerundete Ecken 18">
            <a:extLst>
              <a:ext uri="{FF2B5EF4-FFF2-40B4-BE49-F238E27FC236}">
                <a16:creationId xmlns:a16="http://schemas.microsoft.com/office/drawing/2014/main" id="{6CD5490D-0878-9845-BDF7-8F79809F907B}"/>
              </a:ext>
            </a:extLst>
          </p:cNvPr>
          <p:cNvSpPr/>
          <p:nvPr userDrawn="1"/>
        </p:nvSpPr>
        <p:spPr>
          <a:xfrm>
            <a:off x="370622" y="6650070"/>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60" name="Rechteck: abgerundete Ecken 18">
            <a:extLst>
              <a:ext uri="{FF2B5EF4-FFF2-40B4-BE49-F238E27FC236}">
                <a16:creationId xmlns:a16="http://schemas.microsoft.com/office/drawing/2014/main" id="{90D545D6-56AF-7548-81C3-E1073F12C2C8}"/>
              </a:ext>
            </a:extLst>
          </p:cNvPr>
          <p:cNvSpPr/>
          <p:nvPr userDrawn="1"/>
        </p:nvSpPr>
        <p:spPr>
          <a:xfrm>
            <a:off x="2474651" y="6649903"/>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61" name="Rechteck: abgerundete Ecken 18">
            <a:extLst>
              <a:ext uri="{FF2B5EF4-FFF2-40B4-BE49-F238E27FC236}">
                <a16:creationId xmlns:a16="http://schemas.microsoft.com/office/drawing/2014/main" id="{1ED55D5D-7046-7245-8B89-D6CB0BEE2B05}"/>
              </a:ext>
            </a:extLst>
          </p:cNvPr>
          <p:cNvSpPr/>
          <p:nvPr userDrawn="1"/>
        </p:nvSpPr>
        <p:spPr>
          <a:xfrm>
            <a:off x="4563033" y="6634496"/>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62" name="Rechteck: abgerundete Ecken 57">
            <a:extLst>
              <a:ext uri="{FF2B5EF4-FFF2-40B4-BE49-F238E27FC236}">
                <a16:creationId xmlns:a16="http://schemas.microsoft.com/office/drawing/2014/main" id="{E2BE5AE7-2591-604F-BA22-30DF8079BED2}"/>
              </a:ext>
            </a:extLst>
          </p:cNvPr>
          <p:cNvSpPr/>
          <p:nvPr userDrawn="1"/>
        </p:nvSpPr>
        <p:spPr>
          <a:xfrm>
            <a:off x="4927062" y="6152284"/>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63" name="Textplatzhalter 46">
            <a:extLst>
              <a:ext uri="{FF2B5EF4-FFF2-40B4-BE49-F238E27FC236}">
                <a16:creationId xmlns:a16="http://schemas.microsoft.com/office/drawing/2014/main" id="{C120614F-2434-894F-A871-B5783C3B4714}"/>
              </a:ext>
            </a:extLst>
          </p:cNvPr>
          <p:cNvSpPr>
            <a:spLocks noGrp="1"/>
          </p:cNvSpPr>
          <p:nvPr>
            <p:ph type="body" sz="quarter" idx="80" hasCustomPrompt="1"/>
          </p:nvPr>
        </p:nvSpPr>
        <p:spPr>
          <a:xfrm>
            <a:off x="369213" y="6667588"/>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city</a:t>
            </a:r>
            <a:r>
              <a:rPr lang="de-DE"/>
              <a:t> &amp; </a:t>
            </a:r>
            <a:r>
              <a:rPr lang="de-DE" err="1"/>
              <a:t>country</a:t>
            </a:r>
            <a:endParaRPr lang="de-DE"/>
          </a:p>
          <a:p>
            <a:pPr lvl="0"/>
            <a:endParaRPr lang="de-DE"/>
          </a:p>
        </p:txBody>
      </p:sp>
      <p:sp>
        <p:nvSpPr>
          <p:cNvPr id="164" name="Textplatzhalter 46">
            <a:extLst>
              <a:ext uri="{FF2B5EF4-FFF2-40B4-BE49-F238E27FC236}">
                <a16:creationId xmlns:a16="http://schemas.microsoft.com/office/drawing/2014/main" id="{9B6F52C0-6241-F348-BFE6-5B1810AC9F57}"/>
              </a:ext>
            </a:extLst>
          </p:cNvPr>
          <p:cNvSpPr>
            <a:spLocks noGrp="1"/>
          </p:cNvSpPr>
          <p:nvPr>
            <p:ph type="body" sz="quarter" idx="81" hasCustomPrompt="1"/>
          </p:nvPr>
        </p:nvSpPr>
        <p:spPr>
          <a:xfrm>
            <a:off x="2474650" y="6672871"/>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university</a:t>
            </a:r>
            <a:r>
              <a:rPr lang="de-DE"/>
              <a:t> &amp; </a:t>
            </a:r>
            <a:r>
              <a:rPr lang="de-DE" err="1"/>
              <a:t>study</a:t>
            </a:r>
            <a:r>
              <a:rPr lang="de-DE"/>
              <a:t> </a:t>
            </a:r>
            <a:r>
              <a:rPr lang="de-DE" err="1"/>
              <a:t>course</a:t>
            </a:r>
            <a:endParaRPr lang="de-DE"/>
          </a:p>
          <a:p>
            <a:pPr lvl="0"/>
            <a:endParaRPr lang="de-DE"/>
          </a:p>
        </p:txBody>
      </p:sp>
      <p:sp>
        <p:nvSpPr>
          <p:cNvPr id="165" name="Textplatzhalter 46">
            <a:extLst>
              <a:ext uri="{FF2B5EF4-FFF2-40B4-BE49-F238E27FC236}">
                <a16:creationId xmlns:a16="http://schemas.microsoft.com/office/drawing/2014/main" id="{5CF3AA06-E843-3E4C-938B-62248D4E9C08}"/>
              </a:ext>
            </a:extLst>
          </p:cNvPr>
          <p:cNvSpPr>
            <a:spLocks noGrp="1"/>
          </p:cNvSpPr>
          <p:nvPr>
            <p:ph type="body" sz="quarter" idx="82" hasCustomPrompt="1"/>
          </p:nvPr>
        </p:nvSpPr>
        <p:spPr>
          <a:xfrm>
            <a:off x="4583592" y="6661756"/>
            <a:ext cx="1903934"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company</a:t>
            </a:r>
            <a:r>
              <a:rPr lang="de-DE"/>
              <a:t> &amp; </a:t>
            </a:r>
            <a:r>
              <a:rPr lang="de-DE" err="1"/>
              <a:t>job</a:t>
            </a:r>
            <a:r>
              <a:rPr lang="de-DE"/>
              <a:t> title</a:t>
            </a:r>
          </a:p>
          <a:p>
            <a:pPr lvl="0"/>
            <a:endParaRPr lang="de-DE"/>
          </a:p>
        </p:txBody>
      </p:sp>
      <p:sp>
        <p:nvSpPr>
          <p:cNvPr id="166" name="Textplatzhalter 46">
            <a:extLst>
              <a:ext uri="{FF2B5EF4-FFF2-40B4-BE49-F238E27FC236}">
                <a16:creationId xmlns:a16="http://schemas.microsoft.com/office/drawing/2014/main" id="{BEC333F7-CB08-D449-BFAB-709183A3E9C4}"/>
              </a:ext>
            </a:extLst>
          </p:cNvPr>
          <p:cNvSpPr>
            <a:spLocks noGrp="1"/>
          </p:cNvSpPr>
          <p:nvPr>
            <p:ph type="body" sz="quarter" idx="83" hasCustomPrompt="1"/>
          </p:nvPr>
        </p:nvSpPr>
        <p:spPr>
          <a:xfrm>
            <a:off x="4962945" y="6175107"/>
            <a:ext cx="1524580"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telephone</a:t>
            </a:r>
            <a:r>
              <a:rPr lang="de-DE"/>
              <a:t> </a:t>
            </a:r>
            <a:r>
              <a:rPr lang="de-DE" err="1"/>
              <a:t>number</a:t>
            </a:r>
            <a:br>
              <a:rPr lang="de-DE"/>
            </a:br>
            <a:r>
              <a:rPr lang="de-DE"/>
              <a:t>(</a:t>
            </a:r>
            <a:r>
              <a:rPr lang="de-DE" err="1"/>
              <a:t>voluntarily</a:t>
            </a:r>
            <a:r>
              <a:rPr lang="de-DE"/>
              <a:t>)</a:t>
            </a:r>
          </a:p>
          <a:p>
            <a:pPr lvl="0"/>
            <a:endParaRPr lang="de-DE"/>
          </a:p>
        </p:txBody>
      </p:sp>
      <p:sp>
        <p:nvSpPr>
          <p:cNvPr id="168" name="Rechteck: abgerundete Ecken 40">
            <a:extLst>
              <a:ext uri="{FF2B5EF4-FFF2-40B4-BE49-F238E27FC236}">
                <a16:creationId xmlns:a16="http://schemas.microsoft.com/office/drawing/2014/main" id="{3FCBCCAE-CF2B-DC45-A219-69341A060CF7}"/>
              </a:ext>
            </a:extLst>
          </p:cNvPr>
          <p:cNvSpPr/>
          <p:nvPr userDrawn="1"/>
        </p:nvSpPr>
        <p:spPr>
          <a:xfrm>
            <a:off x="2730159" y="7295450"/>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69" name="Textplatzhalter 46">
            <a:extLst>
              <a:ext uri="{FF2B5EF4-FFF2-40B4-BE49-F238E27FC236}">
                <a16:creationId xmlns:a16="http://schemas.microsoft.com/office/drawing/2014/main" id="{95FEDFB3-B5CC-5A41-9463-18784BA7A410}"/>
              </a:ext>
            </a:extLst>
          </p:cNvPr>
          <p:cNvSpPr>
            <a:spLocks noGrp="1"/>
          </p:cNvSpPr>
          <p:nvPr>
            <p:ph type="body" sz="quarter" idx="85" hasCustomPrompt="1"/>
          </p:nvPr>
        </p:nvSpPr>
        <p:spPr>
          <a:xfrm>
            <a:off x="2730159" y="7330980"/>
            <a:ext cx="422680" cy="391547"/>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age</a:t>
            </a:r>
            <a:endParaRPr lang="de-DE"/>
          </a:p>
        </p:txBody>
      </p:sp>
      <p:sp>
        <p:nvSpPr>
          <p:cNvPr id="170" name="Rechteck: abgerundete Ecken 86">
            <a:extLst>
              <a:ext uri="{FF2B5EF4-FFF2-40B4-BE49-F238E27FC236}">
                <a16:creationId xmlns:a16="http://schemas.microsoft.com/office/drawing/2014/main" id="{BF695F55-11C4-EF48-81FF-4229EA9055AA}"/>
              </a:ext>
            </a:extLst>
          </p:cNvPr>
          <p:cNvSpPr/>
          <p:nvPr userDrawn="1"/>
        </p:nvSpPr>
        <p:spPr>
          <a:xfrm>
            <a:off x="348268" y="7300404"/>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71" name="Textplatzhalter 46">
            <a:extLst>
              <a:ext uri="{FF2B5EF4-FFF2-40B4-BE49-F238E27FC236}">
                <a16:creationId xmlns:a16="http://schemas.microsoft.com/office/drawing/2014/main" id="{4D806E36-4640-1B4A-871C-3757974DA48A}"/>
              </a:ext>
            </a:extLst>
          </p:cNvPr>
          <p:cNvSpPr>
            <a:spLocks noGrp="1"/>
          </p:cNvSpPr>
          <p:nvPr>
            <p:ph type="body" sz="quarter" idx="86" hasCustomPrompt="1"/>
          </p:nvPr>
        </p:nvSpPr>
        <p:spPr>
          <a:xfrm>
            <a:off x="348268" y="7337537"/>
            <a:ext cx="2282019" cy="391127"/>
          </a:xfrm>
          <a:ln>
            <a:noFill/>
          </a:ln>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err="1"/>
              <a:t>name</a:t>
            </a:r>
            <a:r>
              <a:rPr lang="de-DE"/>
              <a:t> &amp; </a:t>
            </a:r>
            <a:r>
              <a:rPr lang="de-DE" err="1"/>
              <a:t>surname</a:t>
            </a:r>
            <a:endParaRPr lang="de-DE"/>
          </a:p>
        </p:txBody>
      </p:sp>
      <p:sp>
        <p:nvSpPr>
          <p:cNvPr id="172" name="Rechteck: abgerundete Ecken 57">
            <a:extLst>
              <a:ext uri="{FF2B5EF4-FFF2-40B4-BE49-F238E27FC236}">
                <a16:creationId xmlns:a16="http://schemas.microsoft.com/office/drawing/2014/main" id="{92613885-0D5E-3545-BCB8-8BA004652ACD}"/>
              </a:ext>
            </a:extLst>
          </p:cNvPr>
          <p:cNvSpPr/>
          <p:nvPr userDrawn="1"/>
        </p:nvSpPr>
        <p:spPr>
          <a:xfrm>
            <a:off x="3252711" y="7272301"/>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73" name="Textplatzhalter 46">
            <a:extLst>
              <a:ext uri="{FF2B5EF4-FFF2-40B4-BE49-F238E27FC236}">
                <a16:creationId xmlns:a16="http://schemas.microsoft.com/office/drawing/2014/main" id="{010601A5-05FE-794E-A61A-029D7D550153}"/>
              </a:ext>
            </a:extLst>
          </p:cNvPr>
          <p:cNvSpPr>
            <a:spLocks noGrp="1"/>
          </p:cNvSpPr>
          <p:nvPr>
            <p:ph type="body" sz="quarter" idx="87" hasCustomPrompt="1"/>
          </p:nvPr>
        </p:nvSpPr>
        <p:spPr>
          <a:xfrm>
            <a:off x="3259160" y="7311812"/>
            <a:ext cx="1554014"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a:t>LinkedIn </a:t>
            </a:r>
            <a:br>
              <a:rPr lang="de-DE"/>
            </a:br>
            <a:r>
              <a:rPr lang="de-DE"/>
              <a:t>(</a:t>
            </a:r>
            <a:r>
              <a:rPr lang="de-DE" err="1"/>
              <a:t>voluntarily</a:t>
            </a:r>
            <a:r>
              <a:rPr lang="de-DE"/>
              <a:t>)</a:t>
            </a:r>
          </a:p>
          <a:p>
            <a:pPr lvl="0"/>
            <a:endParaRPr lang="de-DE"/>
          </a:p>
        </p:txBody>
      </p:sp>
      <p:sp>
        <p:nvSpPr>
          <p:cNvPr id="174" name="Rechteck: abgerundete Ecken 18">
            <a:extLst>
              <a:ext uri="{FF2B5EF4-FFF2-40B4-BE49-F238E27FC236}">
                <a16:creationId xmlns:a16="http://schemas.microsoft.com/office/drawing/2014/main" id="{2C96B02D-C2F6-DB4C-8543-8DBA082C8C88}"/>
              </a:ext>
            </a:extLst>
          </p:cNvPr>
          <p:cNvSpPr/>
          <p:nvPr userDrawn="1"/>
        </p:nvSpPr>
        <p:spPr>
          <a:xfrm>
            <a:off x="348268" y="7769326"/>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75" name="Rechteck: abgerundete Ecken 18">
            <a:extLst>
              <a:ext uri="{FF2B5EF4-FFF2-40B4-BE49-F238E27FC236}">
                <a16:creationId xmlns:a16="http://schemas.microsoft.com/office/drawing/2014/main" id="{8885F36B-7642-D849-8761-90972FD3A00A}"/>
              </a:ext>
            </a:extLst>
          </p:cNvPr>
          <p:cNvSpPr/>
          <p:nvPr userDrawn="1"/>
        </p:nvSpPr>
        <p:spPr>
          <a:xfrm>
            <a:off x="2452297" y="7769159"/>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76" name="Rechteck: abgerundete Ecken 18">
            <a:extLst>
              <a:ext uri="{FF2B5EF4-FFF2-40B4-BE49-F238E27FC236}">
                <a16:creationId xmlns:a16="http://schemas.microsoft.com/office/drawing/2014/main" id="{C8376C6C-8ED8-1C4D-A6FC-4356B56B6403}"/>
              </a:ext>
            </a:extLst>
          </p:cNvPr>
          <p:cNvSpPr/>
          <p:nvPr userDrawn="1"/>
        </p:nvSpPr>
        <p:spPr>
          <a:xfrm>
            <a:off x="4540679" y="7753752"/>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77" name="Rechteck: abgerundete Ecken 57">
            <a:extLst>
              <a:ext uri="{FF2B5EF4-FFF2-40B4-BE49-F238E27FC236}">
                <a16:creationId xmlns:a16="http://schemas.microsoft.com/office/drawing/2014/main" id="{0123B59B-92FB-7446-99EB-618E3A32A636}"/>
              </a:ext>
            </a:extLst>
          </p:cNvPr>
          <p:cNvSpPr/>
          <p:nvPr userDrawn="1"/>
        </p:nvSpPr>
        <p:spPr>
          <a:xfrm>
            <a:off x="4904708" y="7271540"/>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78" name="Textplatzhalter 46">
            <a:extLst>
              <a:ext uri="{FF2B5EF4-FFF2-40B4-BE49-F238E27FC236}">
                <a16:creationId xmlns:a16="http://schemas.microsoft.com/office/drawing/2014/main" id="{D6F4129C-FE28-2245-96DA-DDEEB4F5C3A3}"/>
              </a:ext>
            </a:extLst>
          </p:cNvPr>
          <p:cNvSpPr>
            <a:spLocks noGrp="1"/>
          </p:cNvSpPr>
          <p:nvPr>
            <p:ph type="body" sz="quarter" idx="88" hasCustomPrompt="1"/>
          </p:nvPr>
        </p:nvSpPr>
        <p:spPr>
          <a:xfrm>
            <a:off x="346859" y="7786844"/>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city</a:t>
            </a:r>
            <a:r>
              <a:rPr lang="de-DE"/>
              <a:t> &amp; </a:t>
            </a:r>
            <a:r>
              <a:rPr lang="de-DE" err="1"/>
              <a:t>country</a:t>
            </a:r>
            <a:endParaRPr lang="de-DE"/>
          </a:p>
          <a:p>
            <a:pPr lvl="0"/>
            <a:endParaRPr lang="de-DE"/>
          </a:p>
        </p:txBody>
      </p:sp>
      <p:sp>
        <p:nvSpPr>
          <p:cNvPr id="179" name="Textplatzhalter 46">
            <a:extLst>
              <a:ext uri="{FF2B5EF4-FFF2-40B4-BE49-F238E27FC236}">
                <a16:creationId xmlns:a16="http://schemas.microsoft.com/office/drawing/2014/main" id="{512D215E-01F6-1346-A9B5-D80E3C4468B0}"/>
              </a:ext>
            </a:extLst>
          </p:cNvPr>
          <p:cNvSpPr>
            <a:spLocks noGrp="1"/>
          </p:cNvSpPr>
          <p:nvPr>
            <p:ph type="body" sz="quarter" idx="89" hasCustomPrompt="1"/>
          </p:nvPr>
        </p:nvSpPr>
        <p:spPr>
          <a:xfrm>
            <a:off x="2452296" y="7792127"/>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university</a:t>
            </a:r>
            <a:r>
              <a:rPr lang="de-DE"/>
              <a:t> &amp; </a:t>
            </a:r>
            <a:r>
              <a:rPr lang="de-DE" err="1"/>
              <a:t>study</a:t>
            </a:r>
            <a:r>
              <a:rPr lang="de-DE"/>
              <a:t> </a:t>
            </a:r>
            <a:r>
              <a:rPr lang="de-DE" err="1"/>
              <a:t>course</a:t>
            </a:r>
            <a:endParaRPr lang="de-DE"/>
          </a:p>
          <a:p>
            <a:pPr lvl="0"/>
            <a:endParaRPr lang="de-DE"/>
          </a:p>
        </p:txBody>
      </p:sp>
      <p:sp>
        <p:nvSpPr>
          <p:cNvPr id="180" name="Textplatzhalter 46">
            <a:extLst>
              <a:ext uri="{FF2B5EF4-FFF2-40B4-BE49-F238E27FC236}">
                <a16:creationId xmlns:a16="http://schemas.microsoft.com/office/drawing/2014/main" id="{2EC2F621-E58D-474F-90D9-47F6388FEDB2}"/>
              </a:ext>
            </a:extLst>
          </p:cNvPr>
          <p:cNvSpPr>
            <a:spLocks noGrp="1"/>
          </p:cNvSpPr>
          <p:nvPr>
            <p:ph type="body" sz="quarter" idx="90" hasCustomPrompt="1"/>
          </p:nvPr>
        </p:nvSpPr>
        <p:spPr>
          <a:xfrm>
            <a:off x="4561238" y="7781012"/>
            <a:ext cx="1903934"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company</a:t>
            </a:r>
            <a:r>
              <a:rPr lang="de-DE"/>
              <a:t> &amp; </a:t>
            </a:r>
            <a:r>
              <a:rPr lang="de-DE" err="1"/>
              <a:t>job</a:t>
            </a:r>
            <a:r>
              <a:rPr lang="de-DE"/>
              <a:t> title</a:t>
            </a:r>
          </a:p>
          <a:p>
            <a:pPr lvl="0"/>
            <a:endParaRPr lang="de-DE"/>
          </a:p>
        </p:txBody>
      </p:sp>
      <p:sp>
        <p:nvSpPr>
          <p:cNvPr id="181" name="Textplatzhalter 46">
            <a:extLst>
              <a:ext uri="{FF2B5EF4-FFF2-40B4-BE49-F238E27FC236}">
                <a16:creationId xmlns:a16="http://schemas.microsoft.com/office/drawing/2014/main" id="{5B30698B-644F-604B-802B-21930FE4CF57}"/>
              </a:ext>
            </a:extLst>
          </p:cNvPr>
          <p:cNvSpPr>
            <a:spLocks noGrp="1"/>
          </p:cNvSpPr>
          <p:nvPr>
            <p:ph type="body" sz="quarter" idx="91" hasCustomPrompt="1"/>
          </p:nvPr>
        </p:nvSpPr>
        <p:spPr>
          <a:xfrm>
            <a:off x="4940591" y="7294363"/>
            <a:ext cx="1524580"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telephone</a:t>
            </a:r>
            <a:r>
              <a:rPr lang="de-DE"/>
              <a:t> </a:t>
            </a:r>
            <a:r>
              <a:rPr lang="de-DE" err="1"/>
              <a:t>number</a:t>
            </a:r>
            <a:br>
              <a:rPr lang="de-DE"/>
            </a:br>
            <a:r>
              <a:rPr lang="de-DE"/>
              <a:t>(</a:t>
            </a:r>
            <a:r>
              <a:rPr lang="de-DE" err="1"/>
              <a:t>voluntarily</a:t>
            </a:r>
            <a:r>
              <a:rPr lang="de-DE"/>
              <a:t>)</a:t>
            </a:r>
          </a:p>
          <a:p>
            <a:pPr lvl="0"/>
            <a:endParaRPr lang="de-DE"/>
          </a:p>
        </p:txBody>
      </p:sp>
      <p:sp>
        <p:nvSpPr>
          <p:cNvPr id="2" name="Textfeld 1">
            <a:extLst>
              <a:ext uri="{FF2B5EF4-FFF2-40B4-BE49-F238E27FC236}">
                <a16:creationId xmlns:a16="http://schemas.microsoft.com/office/drawing/2014/main" id="{13F05EAD-3A1D-4282-86A4-6522F296437F}"/>
              </a:ext>
            </a:extLst>
          </p:cNvPr>
          <p:cNvSpPr txBox="1"/>
          <p:nvPr userDrawn="1"/>
        </p:nvSpPr>
        <p:spPr>
          <a:xfrm>
            <a:off x="0" y="1863366"/>
            <a:ext cx="372218" cy="369332"/>
          </a:xfrm>
          <a:prstGeom prst="rect">
            <a:avLst/>
          </a:prstGeom>
          <a:noFill/>
        </p:spPr>
        <p:txBody>
          <a:bodyPr wrap="none" rtlCol="0">
            <a:spAutoFit/>
          </a:bodyPr>
          <a:lstStyle/>
          <a:p>
            <a:r>
              <a:rPr lang="de-DE" dirty="0"/>
              <a:t>1)</a:t>
            </a:r>
          </a:p>
        </p:txBody>
      </p:sp>
      <p:sp>
        <p:nvSpPr>
          <p:cNvPr id="182" name="Textfeld 181">
            <a:extLst>
              <a:ext uri="{FF2B5EF4-FFF2-40B4-BE49-F238E27FC236}">
                <a16:creationId xmlns:a16="http://schemas.microsoft.com/office/drawing/2014/main" id="{B09F30BF-6FCC-4E19-BCDF-EE59D2D75369}"/>
              </a:ext>
            </a:extLst>
          </p:cNvPr>
          <p:cNvSpPr txBox="1"/>
          <p:nvPr userDrawn="1"/>
        </p:nvSpPr>
        <p:spPr>
          <a:xfrm>
            <a:off x="-13757" y="2928945"/>
            <a:ext cx="372218" cy="369332"/>
          </a:xfrm>
          <a:prstGeom prst="rect">
            <a:avLst/>
          </a:prstGeom>
          <a:noFill/>
        </p:spPr>
        <p:txBody>
          <a:bodyPr wrap="none" rtlCol="0">
            <a:spAutoFit/>
          </a:bodyPr>
          <a:lstStyle/>
          <a:p>
            <a:r>
              <a:rPr lang="de-DE" dirty="0"/>
              <a:t>3)</a:t>
            </a:r>
          </a:p>
        </p:txBody>
      </p:sp>
      <p:sp>
        <p:nvSpPr>
          <p:cNvPr id="183" name="Textfeld 182">
            <a:extLst>
              <a:ext uri="{FF2B5EF4-FFF2-40B4-BE49-F238E27FC236}">
                <a16:creationId xmlns:a16="http://schemas.microsoft.com/office/drawing/2014/main" id="{FD1F728B-A3DE-4FA7-A3E4-6762A6BC09DD}"/>
              </a:ext>
            </a:extLst>
          </p:cNvPr>
          <p:cNvSpPr txBox="1"/>
          <p:nvPr userDrawn="1"/>
        </p:nvSpPr>
        <p:spPr>
          <a:xfrm>
            <a:off x="0" y="4027882"/>
            <a:ext cx="372218" cy="369332"/>
          </a:xfrm>
          <a:prstGeom prst="rect">
            <a:avLst/>
          </a:prstGeom>
          <a:noFill/>
        </p:spPr>
        <p:txBody>
          <a:bodyPr wrap="none" rtlCol="0">
            <a:spAutoFit/>
          </a:bodyPr>
          <a:lstStyle/>
          <a:p>
            <a:r>
              <a:rPr lang="de-DE" dirty="0"/>
              <a:t>4)</a:t>
            </a:r>
          </a:p>
        </p:txBody>
      </p:sp>
      <p:sp>
        <p:nvSpPr>
          <p:cNvPr id="184" name="Textfeld 183">
            <a:extLst>
              <a:ext uri="{FF2B5EF4-FFF2-40B4-BE49-F238E27FC236}">
                <a16:creationId xmlns:a16="http://schemas.microsoft.com/office/drawing/2014/main" id="{6397BB6C-F27C-4515-9D10-E74D03680AB1}"/>
              </a:ext>
            </a:extLst>
          </p:cNvPr>
          <p:cNvSpPr txBox="1"/>
          <p:nvPr userDrawn="1"/>
        </p:nvSpPr>
        <p:spPr>
          <a:xfrm>
            <a:off x="0" y="5127861"/>
            <a:ext cx="372218" cy="369332"/>
          </a:xfrm>
          <a:prstGeom prst="rect">
            <a:avLst/>
          </a:prstGeom>
          <a:noFill/>
        </p:spPr>
        <p:txBody>
          <a:bodyPr wrap="none" rtlCol="0">
            <a:spAutoFit/>
          </a:bodyPr>
          <a:lstStyle/>
          <a:p>
            <a:r>
              <a:rPr lang="de-DE" dirty="0"/>
              <a:t>5)</a:t>
            </a:r>
          </a:p>
        </p:txBody>
      </p:sp>
      <p:sp>
        <p:nvSpPr>
          <p:cNvPr id="185" name="Textfeld 184">
            <a:extLst>
              <a:ext uri="{FF2B5EF4-FFF2-40B4-BE49-F238E27FC236}">
                <a16:creationId xmlns:a16="http://schemas.microsoft.com/office/drawing/2014/main" id="{DD78B4EF-80D3-4EF9-B920-ACA20980143F}"/>
              </a:ext>
            </a:extLst>
          </p:cNvPr>
          <p:cNvSpPr txBox="1"/>
          <p:nvPr userDrawn="1"/>
        </p:nvSpPr>
        <p:spPr>
          <a:xfrm>
            <a:off x="-13757" y="6227840"/>
            <a:ext cx="372218" cy="369332"/>
          </a:xfrm>
          <a:prstGeom prst="rect">
            <a:avLst/>
          </a:prstGeom>
          <a:noFill/>
        </p:spPr>
        <p:txBody>
          <a:bodyPr wrap="none" rtlCol="0">
            <a:spAutoFit/>
          </a:bodyPr>
          <a:lstStyle/>
          <a:p>
            <a:r>
              <a:rPr lang="de-DE" dirty="0"/>
              <a:t>6)</a:t>
            </a:r>
          </a:p>
        </p:txBody>
      </p:sp>
      <p:sp>
        <p:nvSpPr>
          <p:cNvPr id="186" name="Textfeld 185">
            <a:extLst>
              <a:ext uri="{FF2B5EF4-FFF2-40B4-BE49-F238E27FC236}">
                <a16:creationId xmlns:a16="http://schemas.microsoft.com/office/drawing/2014/main" id="{679BA950-9435-4959-81A6-451C346750E6}"/>
              </a:ext>
            </a:extLst>
          </p:cNvPr>
          <p:cNvSpPr txBox="1"/>
          <p:nvPr userDrawn="1"/>
        </p:nvSpPr>
        <p:spPr>
          <a:xfrm>
            <a:off x="-3005" y="7353195"/>
            <a:ext cx="372218" cy="369332"/>
          </a:xfrm>
          <a:prstGeom prst="rect">
            <a:avLst/>
          </a:prstGeom>
          <a:noFill/>
        </p:spPr>
        <p:txBody>
          <a:bodyPr wrap="none" rtlCol="0">
            <a:spAutoFit/>
          </a:bodyPr>
          <a:lstStyle/>
          <a:p>
            <a:r>
              <a:rPr lang="de-DE" dirty="0"/>
              <a:t>7)</a:t>
            </a:r>
          </a:p>
        </p:txBody>
      </p:sp>
      <p:pic>
        <p:nvPicPr>
          <p:cNvPr id="96" name="Grafik 95" descr="Ein Bild, das Text, ClipArt, Zahnrad enthält.&#10;&#10;Automatisch generierte Beschreibung">
            <a:extLst>
              <a:ext uri="{FF2B5EF4-FFF2-40B4-BE49-F238E27FC236}">
                <a16:creationId xmlns:a16="http://schemas.microsoft.com/office/drawing/2014/main" id="{E135A8DA-1BEC-F040-4455-EF02CC820C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2667900124"/>
      </p:ext>
    </p:extLst>
  </p:cSld>
  <p:clrMapOvr>
    <a:masterClrMapping/>
  </p:clrMapOvr>
  <p:extLst>
    <p:ext uri="{DCECCB84-F9BA-43D5-87BE-67443E8EF086}">
      <p15:sldGuideLst xmlns:p15="http://schemas.microsoft.com/office/powerpoint/2012/main">
        <p15:guide id="1" orient="horz" pos="2880">
          <p15:clr>
            <a:srgbClr val="FBAE40"/>
          </p15:clr>
        </p15:guide>
        <p15:guide id="2" pos="37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Cover Personal Information">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9DDE770-EAE6-4A39-5395-D93F92BD86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638" b="7080"/>
          <a:stretch/>
        </p:blipFill>
        <p:spPr>
          <a:xfrm>
            <a:off x="0" y="0"/>
            <a:ext cx="6858000" cy="2505077"/>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223618" y="5051585"/>
            <a:ext cx="6107608" cy="1405641"/>
          </a:xfrm>
          <a:prstGeom prst="rect">
            <a:avLst/>
          </a:prstGeom>
          <a:noFill/>
        </p:spPr>
        <p:txBody>
          <a:bodyPr wrap="square" rtlCol="0">
            <a:spAutoFit/>
          </a:bodyPr>
          <a:lstStyle/>
          <a:p>
            <a:r>
              <a:rPr lang="de-DE" sz="4267" b="0" spc="800">
                <a:solidFill>
                  <a:srgbClr val="404040"/>
                </a:solidFill>
                <a:latin typeface="Segoe UI" panose="020B0502040204020203" pitchFamily="34" charset="0"/>
                <a:cs typeface="Segoe UI" panose="020B0502040204020203" pitchFamily="34" charset="0"/>
              </a:rPr>
              <a:t>#YOUR APPROACH</a:t>
            </a:r>
            <a:endParaRPr lang="de-DE" sz="4267" b="0" spc="800">
              <a:solidFill>
                <a:srgbClr val="404040"/>
              </a:solidFill>
              <a:effectLst/>
              <a:latin typeface="Segoe UI" panose="020B0502040204020203" pitchFamily="34" charset="0"/>
              <a:cs typeface="Segoe UI" panose="020B0502040204020203" pitchFamily="34" charset="0"/>
            </a:endParaRPr>
          </a:p>
        </p:txBody>
      </p:sp>
      <p:cxnSp>
        <p:nvCxnSpPr>
          <p:cNvPr id="5" name="Gerade Verbindung 4">
            <a:extLst>
              <a:ext uri="{FF2B5EF4-FFF2-40B4-BE49-F238E27FC236}">
                <a16:creationId xmlns:a16="http://schemas.microsoft.com/office/drawing/2014/main" id="{48E0223C-9151-5840-B8AA-BF69841E79BA}"/>
              </a:ext>
            </a:extLst>
          </p:cNvPr>
          <p:cNvCxnSpPr>
            <a:cxnSpLocks/>
          </p:cNvCxnSpPr>
          <p:nvPr userDrawn="1"/>
        </p:nvCxnSpPr>
        <p:spPr>
          <a:xfrm>
            <a:off x="0" y="6435324"/>
            <a:ext cx="5363734" cy="0"/>
          </a:xfrm>
          <a:prstGeom prst="line">
            <a:avLst/>
          </a:prstGeom>
        </p:spPr>
        <p:style>
          <a:lnRef idx="3">
            <a:schemeClr val="accent4"/>
          </a:lnRef>
          <a:fillRef idx="0">
            <a:schemeClr val="accent4"/>
          </a:fillRef>
          <a:effectRef idx="2">
            <a:schemeClr val="accent4"/>
          </a:effectRef>
          <a:fontRef idx="minor">
            <a:schemeClr val="tx1"/>
          </a:fontRef>
        </p:style>
      </p:cxnSp>
      <p:sp>
        <p:nvSpPr>
          <p:cNvPr id="9" name="Textplatzhalter 6">
            <a:extLst>
              <a:ext uri="{FF2B5EF4-FFF2-40B4-BE49-F238E27FC236}">
                <a16:creationId xmlns:a16="http://schemas.microsoft.com/office/drawing/2014/main" id="{37A6FA2C-EFF5-7649-BADE-A0A2356070F7}"/>
              </a:ext>
            </a:extLst>
          </p:cNvPr>
          <p:cNvSpPr>
            <a:spLocks noGrp="1"/>
          </p:cNvSpPr>
          <p:nvPr>
            <p:ph type="body" sz="quarter" idx="10" hasCustomPrompt="1"/>
          </p:nvPr>
        </p:nvSpPr>
        <p:spPr>
          <a:xfrm>
            <a:off x="223618" y="6572076"/>
            <a:ext cx="5363733" cy="731280"/>
          </a:xfrm>
        </p:spPr>
        <p:txBody>
          <a:bodyPr>
            <a:normAutofit/>
          </a:bodyPr>
          <a:lstStyle>
            <a:lvl1pPr marL="0" indent="0">
              <a:buNone/>
              <a:defRPr sz="2667" b="1">
                <a:solidFill>
                  <a:srgbClr val="F49A23"/>
                </a:solidFill>
                <a:latin typeface="Segoe UI" panose="020B0502040204020203" pitchFamily="34" charset="0"/>
                <a:cs typeface="Segoe UI" panose="020B0502040204020203" pitchFamily="34" charset="0"/>
              </a:defRPr>
            </a:lvl1pPr>
          </a:lstStyle>
          <a:p>
            <a:pPr lvl="0"/>
            <a:r>
              <a:rPr lang="de-DE" err="1"/>
              <a:t>Put</a:t>
            </a:r>
            <a:r>
              <a:rPr lang="de-DE"/>
              <a:t> in </a:t>
            </a:r>
            <a:r>
              <a:rPr lang="de-DE" err="1"/>
              <a:t>the</a:t>
            </a:r>
            <a:r>
              <a:rPr lang="de-DE"/>
              <a:t> title </a:t>
            </a:r>
            <a:r>
              <a:rPr lang="de-DE" err="1"/>
              <a:t>of</a:t>
            </a:r>
            <a:r>
              <a:rPr lang="de-DE"/>
              <a:t> </a:t>
            </a:r>
            <a:r>
              <a:rPr lang="de-DE" err="1"/>
              <a:t>your</a:t>
            </a:r>
            <a:r>
              <a:rPr lang="de-DE"/>
              <a:t> </a:t>
            </a:r>
            <a:r>
              <a:rPr lang="de-DE" err="1"/>
              <a:t>approach</a:t>
            </a:r>
            <a:endParaRPr lang="de-DE"/>
          </a:p>
        </p:txBody>
      </p:sp>
      <p:sp>
        <p:nvSpPr>
          <p:cNvPr id="10" name="Rechteck 9">
            <a:extLst>
              <a:ext uri="{FF2B5EF4-FFF2-40B4-BE49-F238E27FC236}">
                <a16:creationId xmlns:a16="http://schemas.microsoft.com/office/drawing/2014/main" id="{AC58BF86-A958-5973-FAA1-EF8CF3BA1010}"/>
              </a:ext>
            </a:extLst>
          </p:cNvPr>
          <p:cNvSpPr/>
          <p:nvPr userDrawn="1"/>
        </p:nvSpPr>
        <p:spPr>
          <a:xfrm>
            <a:off x="0" y="-9524"/>
            <a:ext cx="6858000" cy="2505076"/>
          </a:xfrm>
          <a:prstGeom prst="rect">
            <a:avLst/>
          </a:prstGeom>
          <a:solidFill>
            <a:schemeClr val="bg2">
              <a:alpha val="87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2457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508105"/>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INFORMATION ABOUT YOUR TEAM </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lumMod val="75000"/>
                    <a:lumOff val="25000"/>
                  </a:schemeClr>
                </a:solidFill>
                <a:latin typeface="Segoe UI" panose="020B0502040204020203" pitchFamily="34" charset="0"/>
                <a:cs typeface="Segoe UI" panose="020B0502040204020203" pitchFamily="34" charset="0"/>
              </a:rPr>
              <a:t>Introduce yourself and your team! Where do you come from? What skills do you bring with you? How do your skills play together perfectly? And what motivates you to participate in the Innovate2030 – program?</a:t>
            </a:r>
            <a:endParaRPr lang="de-DE" sz="1200" b="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310CD11D-924A-4D4C-9837-D76D3FDBBB31}"/>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16C59366-6EEE-6638-FBB4-6C68315E678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93168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323439"/>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ELEVATOR PITCH</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r>
              <a:rPr lang="en-US" sz="1200" b="0" dirty="0">
                <a:solidFill>
                  <a:schemeClr val="tx1">
                    <a:lumMod val="75000"/>
                    <a:lumOff val="25000"/>
                  </a:schemeClr>
                </a:solidFill>
                <a:latin typeface="Segoe UI" panose="020B0502040204020203" pitchFamily="34" charset="0"/>
                <a:cs typeface="Segoe UI" panose="020B0502040204020203" pitchFamily="34" charset="0"/>
              </a:rPr>
              <a:t>Bring your idea to the point! Give us a short elevator pitch for your approach, summarize your concept briefly. </a:t>
            </a:r>
            <a:br>
              <a:rPr lang="en-US" sz="1200" b="0" dirty="0">
                <a:solidFill>
                  <a:schemeClr val="tx1">
                    <a:lumMod val="75000"/>
                    <a:lumOff val="25000"/>
                  </a:schemeClr>
                </a:solidFill>
                <a:latin typeface="Segoe UI" panose="020B0502040204020203" pitchFamily="34" charset="0"/>
                <a:cs typeface="Segoe UI" panose="020B0502040204020203" pitchFamily="34" charset="0"/>
              </a:rPr>
            </a:br>
            <a:r>
              <a:rPr lang="en-US" sz="1200" b="0" dirty="0">
                <a:solidFill>
                  <a:schemeClr val="tx1">
                    <a:lumMod val="75000"/>
                    <a:lumOff val="25000"/>
                  </a:schemeClr>
                </a:solidFill>
                <a:latin typeface="Segoe UI" panose="020B0502040204020203" pitchFamily="34" charset="0"/>
                <a:cs typeface="Segoe UI" panose="020B0502040204020203" pitchFamily="34" charset="0"/>
              </a:rPr>
              <a:t>(max. 500 characters excl. spaces)</a:t>
            </a: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ECF69ED1-2F05-0276-F920-38AB3B54B3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3494712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pic>
        <p:nvPicPr>
          <p:cNvPr id="7" name="Grafik 6" descr="Ein Bild, das Text, Schild, Uhr enthält.&#10;&#10;Automatisch generierte Beschreibung">
            <a:extLst>
              <a:ext uri="{FF2B5EF4-FFF2-40B4-BE49-F238E27FC236}">
                <a16:creationId xmlns:a16="http://schemas.microsoft.com/office/drawing/2014/main" id="{DD409608-D710-5243-9695-9FBE925C1E35}"/>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8" name="Textfeld 7">
            <a:extLst>
              <a:ext uri="{FF2B5EF4-FFF2-40B4-BE49-F238E27FC236}">
                <a16:creationId xmlns:a16="http://schemas.microsoft.com/office/drawing/2014/main" id="{904C37E4-5A63-4D4F-A122-CAE2CED4C56C}"/>
              </a:ext>
            </a:extLst>
          </p:cNvPr>
          <p:cNvSpPr txBox="1"/>
          <p:nvPr userDrawn="1"/>
        </p:nvSpPr>
        <p:spPr>
          <a:xfrm>
            <a:off x="389762" y="8533604"/>
            <a:ext cx="1731564" cy="400110"/>
          </a:xfrm>
          <a:prstGeom prst="rect">
            <a:avLst/>
          </a:prstGeom>
          <a:noFill/>
        </p:spPr>
        <p:txBody>
          <a:bodyPr wrap="none" rtlCol="0">
            <a:spAutoFit/>
          </a:bodyPr>
          <a:lstStyle/>
          <a:p>
            <a:r>
              <a:rPr lang="en-US" sz="1000" kern="1200" dirty="0">
                <a:solidFill>
                  <a:schemeClr val="tx1"/>
                </a:solidFill>
                <a:latin typeface="+mn-lt"/>
                <a:ea typeface="+mn-ea"/>
                <a:cs typeface="+mn-cs"/>
              </a:rPr>
              <a:t>Innovate Sustainable Mobility</a:t>
            </a:r>
            <a:br>
              <a:rPr lang="de-DE" sz="1000" dirty="0"/>
            </a:br>
            <a:r>
              <a:rPr lang="de-DE" sz="1000" dirty="0"/>
              <a:t>Submission Template</a:t>
            </a:r>
          </a:p>
        </p:txBody>
      </p:sp>
    </p:spTree>
    <p:extLst>
      <p:ext uri="{BB962C8B-B14F-4D97-AF65-F5344CB8AC3E}">
        <p14:creationId xmlns:p14="http://schemas.microsoft.com/office/powerpoint/2010/main" val="3571240666"/>
      </p:ext>
    </p:extLst>
  </p:cSld>
  <p:clrMap bg1="lt1" tx1="dk1" bg2="lt2" tx2="dk2" accent1="accent1" accent2="accent2" accent3="accent3" accent4="accent4" accent5="accent5" accent6="accent6" hlink="hlink" folHlink="folHlink"/>
  <p:sldLayoutIdLst>
    <p:sldLayoutId id="2147483742" r:id="rId1"/>
    <p:sldLayoutId id="2147483736" r:id="rId2"/>
    <p:sldLayoutId id="2147483770" r:id="rId3"/>
    <p:sldLayoutId id="2147483744" r:id="rId4"/>
    <p:sldLayoutId id="2147483746" r:id="rId5"/>
    <p:sldLayoutId id="2147483747" r:id="rId6"/>
    <p:sldLayoutId id="2147483756"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58"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3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30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EE33745-0CB3-F248-BAF4-FDDCE99738EE}"/>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649562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5F24271-0D05-8044-9396-368DD04F9C4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201188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F622AE3-EEAB-8C4E-8439-93CB8A7E530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928239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097AB10-E6A1-BA40-9AF2-80FFB5A2AC34}"/>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2862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D4DF7AD-BC72-144D-8687-67BDCF9040C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81334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528EB90-F914-A849-B218-3E12F2705F6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125456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639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B1847C-A5AF-42AB-9D8E-730CA012F9B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601263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50656E4-49F9-22F6-BCC5-CA526F0F71F2}"/>
              </a:ext>
            </a:extLst>
          </p:cNvPr>
          <p:cNvSpPr>
            <a:spLocks noGrp="1"/>
          </p:cNvSpPr>
          <p:nvPr>
            <p:ph type="body" sz="quarter" idx="11"/>
          </p:nvPr>
        </p:nvSpPr>
        <p:spPr>
          <a:xfrm>
            <a:off x="225176" y="5995303"/>
            <a:ext cx="5363733" cy="731280"/>
          </a:xfrm>
        </p:spPr>
        <p:txBody>
          <a:bodyPr/>
          <a:lstStyle/>
          <a:p>
            <a:endParaRPr lang="de-DE"/>
          </a:p>
        </p:txBody>
      </p:sp>
    </p:spTree>
    <p:extLst>
      <p:ext uri="{BB962C8B-B14F-4D97-AF65-F5344CB8AC3E}">
        <p14:creationId xmlns:p14="http://schemas.microsoft.com/office/powerpoint/2010/main" val="3689658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B252AC1-CC31-F98A-F8DA-4169DA1A0E4D}"/>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27CE2682-A36E-56BD-4171-8EC9E7EABDBA}"/>
              </a:ext>
            </a:extLst>
          </p:cNvPr>
          <p:cNvSpPr>
            <a:spLocks noGrp="1"/>
          </p:cNvSpPr>
          <p:nvPr>
            <p:ph type="body" sz="quarter" idx="25"/>
          </p:nvPr>
        </p:nvSpPr>
        <p:spPr/>
        <p:txBody>
          <a:bodyPr/>
          <a:lstStyle/>
          <a:p>
            <a:endParaRPr lang="de-DE"/>
          </a:p>
        </p:txBody>
      </p:sp>
      <p:sp>
        <p:nvSpPr>
          <p:cNvPr id="4" name="Textplatzhalter 3">
            <a:extLst>
              <a:ext uri="{FF2B5EF4-FFF2-40B4-BE49-F238E27FC236}">
                <a16:creationId xmlns:a16="http://schemas.microsoft.com/office/drawing/2014/main" id="{57C1DE17-79D7-3A79-EB61-1E825E22F3D7}"/>
              </a:ext>
            </a:extLst>
          </p:cNvPr>
          <p:cNvSpPr>
            <a:spLocks noGrp="1"/>
          </p:cNvSpPr>
          <p:nvPr>
            <p:ph type="body" sz="quarter" idx="32"/>
          </p:nvPr>
        </p:nvSpPr>
        <p:spPr/>
        <p:txBody>
          <a:bodyPr/>
          <a:lstStyle/>
          <a:p>
            <a:endParaRPr lang="de-DE"/>
          </a:p>
        </p:txBody>
      </p:sp>
      <p:sp>
        <p:nvSpPr>
          <p:cNvPr id="5" name="Textplatzhalter 4">
            <a:extLst>
              <a:ext uri="{FF2B5EF4-FFF2-40B4-BE49-F238E27FC236}">
                <a16:creationId xmlns:a16="http://schemas.microsoft.com/office/drawing/2014/main" id="{6D79B5E0-EB65-E8E9-D2AC-70ACF1E34F09}"/>
              </a:ext>
            </a:extLst>
          </p:cNvPr>
          <p:cNvSpPr>
            <a:spLocks noGrp="1"/>
          </p:cNvSpPr>
          <p:nvPr>
            <p:ph type="body" sz="quarter" idx="45"/>
          </p:nvPr>
        </p:nvSpPr>
        <p:spPr/>
        <p:txBody>
          <a:bodyPr/>
          <a:lstStyle/>
          <a:p>
            <a:endParaRPr lang="de-DE"/>
          </a:p>
        </p:txBody>
      </p:sp>
      <p:sp>
        <p:nvSpPr>
          <p:cNvPr id="6" name="Textplatzhalter 5">
            <a:extLst>
              <a:ext uri="{FF2B5EF4-FFF2-40B4-BE49-F238E27FC236}">
                <a16:creationId xmlns:a16="http://schemas.microsoft.com/office/drawing/2014/main" id="{47A32943-7192-BAA4-C8DB-EA201AD843E9}"/>
              </a:ext>
            </a:extLst>
          </p:cNvPr>
          <p:cNvSpPr>
            <a:spLocks noGrp="1"/>
          </p:cNvSpPr>
          <p:nvPr>
            <p:ph type="body" sz="quarter" idx="12"/>
          </p:nvPr>
        </p:nvSpPr>
        <p:spPr/>
        <p:txBody>
          <a:bodyPr/>
          <a:lstStyle/>
          <a:p>
            <a:endParaRPr lang="de-DE"/>
          </a:p>
        </p:txBody>
      </p:sp>
      <p:sp>
        <p:nvSpPr>
          <p:cNvPr id="7" name="Textplatzhalter 6">
            <a:extLst>
              <a:ext uri="{FF2B5EF4-FFF2-40B4-BE49-F238E27FC236}">
                <a16:creationId xmlns:a16="http://schemas.microsoft.com/office/drawing/2014/main" id="{65C868E8-D463-7EC4-32E0-B99FF012118F}"/>
              </a:ext>
            </a:extLst>
          </p:cNvPr>
          <p:cNvSpPr>
            <a:spLocks noGrp="1"/>
          </p:cNvSpPr>
          <p:nvPr>
            <p:ph type="body" sz="quarter" idx="51"/>
          </p:nvPr>
        </p:nvSpPr>
        <p:spPr/>
        <p:txBody>
          <a:bodyPr/>
          <a:lstStyle/>
          <a:p>
            <a:endParaRPr lang="de-DE"/>
          </a:p>
        </p:txBody>
      </p:sp>
      <p:sp>
        <p:nvSpPr>
          <p:cNvPr id="8" name="Textplatzhalter 7">
            <a:extLst>
              <a:ext uri="{FF2B5EF4-FFF2-40B4-BE49-F238E27FC236}">
                <a16:creationId xmlns:a16="http://schemas.microsoft.com/office/drawing/2014/main" id="{FD73973A-39A9-ABE9-3AA0-CC8742997B3E}"/>
              </a:ext>
            </a:extLst>
          </p:cNvPr>
          <p:cNvSpPr>
            <a:spLocks noGrp="1"/>
          </p:cNvSpPr>
          <p:nvPr>
            <p:ph type="body" sz="quarter" idx="52"/>
          </p:nvPr>
        </p:nvSpPr>
        <p:spPr/>
        <p:txBody>
          <a:bodyPr/>
          <a:lstStyle/>
          <a:p>
            <a:endParaRPr lang="de-DE"/>
          </a:p>
        </p:txBody>
      </p:sp>
      <p:sp>
        <p:nvSpPr>
          <p:cNvPr id="9" name="Textplatzhalter 8">
            <a:extLst>
              <a:ext uri="{FF2B5EF4-FFF2-40B4-BE49-F238E27FC236}">
                <a16:creationId xmlns:a16="http://schemas.microsoft.com/office/drawing/2014/main" id="{89521862-639C-1A9A-AA36-45DF1ADC47B1}"/>
              </a:ext>
            </a:extLst>
          </p:cNvPr>
          <p:cNvSpPr>
            <a:spLocks noGrp="1"/>
          </p:cNvSpPr>
          <p:nvPr>
            <p:ph type="body" sz="quarter" idx="53"/>
          </p:nvPr>
        </p:nvSpPr>
        <p:spPr/>
        <p:txBody>
          <a:bodyPr/>
          <a:lstStyle/>
          <a:p>
            <a:endParaRPr lang="de-DE"/>
          </a:p>
        </p:txBody>
      </p:sp>
      <p:sp>
        <p:nvSpPr>
          <p:cNvPr id="10" name="Textplatzhalter 9">
            <a:extLst>
              <a:ext uri="{FF2B5EF4-FFF2-40B4-BE49-F238E27FC236}">
                <a16:creationId xmlns:a16="http://schemas.microsoft.com/office/drawing/2014/main" id="{688AB397-AC42-91A5-3BAE-8409778EDB5F}"/>
              </a:ext>
            </a:extLst>
          </p:cNvPr>
          <p:cNvSpPr>
            <a:spLocks noGrp="1"/>
          </p:cNvSpPr>
          <p:nvPr>
            <p:ph type="body" sz="quarter" idx="54"/>
          </p:nvPr>
        </p:nvSpPr>
        <p:spPr/>
        <p:txBody>
          <a:bodyPr/>
          <a:lstStyle/>
          <a:p>
            <a:endParaRPr lang="de-DE"/>
          </a:p>
        </p:txBody>
      </p:sp>
      <p:sp>
        <p:nvSpPr>
          <p:cNvPr id="11" name="Textplatzhalter 10">
            <a:extLst>
              <a:ext uri="{FF2B5EF4-FFF2-40B4-BE49-F238E27FC236}">
                <a16:creationId xmlns:a16="http://schemas.microsoft.com/office/drawing/2014/main" id="{7547679D-B7AD-95B4-CF3B-80BDC82273C2}"/>
              </a:ext>
            </a:extLst>
          </p:cNvPr>
          <p:cNvSpPr>
            <a:spLocks noGrp="1"/>
          </p:cNvSpPr>
          <p:nvPr>
            <p:ph type="body" sz="quarter" idx="55"/>
          </p:nvPr>
        </p:nvSpPr>
        <p:spPr/>
        <p:txBody>
          <a:bodyPr/>
          <a:lstStyle/>
          <a:p>
            <a:endParaRPr lang="de-DE"/>
          </a:p>
        </p:txBody>
      </p:sp>
      <p:sp>
        <p:nvSpPr>
          <p:cNvPr id="12" name="Textplatzhalter 11">
            <a:extLst>
              <a:ext uri="{FF2B5EF4-FFF2-40B4-BE49-F238E27FC236}">
                <a16:creationId xmlns:a16="http://schemas.microsoft.com/office/drawing/2014/main" id="{0B36281C-78C4-1FCD-1D05-7DD2ACBEB6F5}"/>
              </a:ext>
            </a:extLst>
          </p:cNvPr>
          <p:cNvSpPr>
            <a:spLocks noGrp="1"/>
          </p:cNvSpPr>
          <p:nvPr>
            <p:ph type="body" sz="quarter" idx="56"/>
          </p:nvPr>
        </p:nvSpPr>
        <p:spPr/>
        <p:txBody>
          <a:bodyPr/>
          <a:lstStyle/>
          <a:p>
            <a:endParaRPr lang="de-DE"/>
          </a:p>
        </p:txBody>
      </p:sp>
      <p:sp>
        <p:nvSpPr>
          <p:cNvPr id="13" name="Textplatzhalter 12">
            <a:extLst>
              <a:ext uri="{FF2B5EF4-FFF2-40B4-BE49-F238E27FC236}">
                <a16:creationId xmlns:a16="http://schemas.microsoft.com/office/drawing/2014/main" id="{B2F11F20-236E-7DD7-1372-2B379B679598}"/>
              </a:ext>
            </a:extLst>
          </p:cNvPr>
          <p:cNvSpPr>
            <a:spLocks noGrp="1"/>
          </p:cNvSpPr>
          <p:nvPr>
            <p:ph type="body" sz="quarter" idx="57"/>
          </p:nvPr>
        </p:nvSpPr>
        <p:spPr/>
        <p:txBody>
          <a:bodyPr/>
          <a:lstStyle/>
          <a:p>
            <a:endParaRPr lang="de-DE"/>
          </a:p>
        </p:txBody>
      </p:sp>
      <p:sp>
        <p:nvSpPr>
          <p:cNvPr id="14" name="Textplatzhalter 13">
            <a:extLst>
              <a:ext uri="{FF2B5EF4-FFF2-40B4-BE49-F238E27FC236}">
                <a16:creationId xmlns:a16="http://schemas.microsoft.com/office/drawing/2014/main" id="{4D023ED9-0C50-6258-FFD2-106C4616DBCA}"/>
              </a:ext>
            </a:extLst>
          </p:cNvPr>
          <p:cNvSpPr>
            <a:spLocks noGrp="1"/>
          </p:cNvSpPr>
          <p:nvPr>
            <p:ph type="body" sz="quarter" idx="58"/>
          </p:nvPr>
        </p:nvSpPr>
        <p:spPr/>
        <p:txBody>
          <a:bodyPr/>
          <a:lstStyle/>
          <a:p>
            <a:endParaRPr lang="de-DE"/>
          </a:p>
        </p:txBody>
      </p:sp>
      <p:sp>
        <p:nvSpPr>
          <p:cNvPr id="15" name="Textplatzhalter 14">
            <a:extLst>
              <a:ext uri="{FF2B5EF4-FFF2-40B4-BE49-F238E27FC236}">
                <a16:creationId xmlns:a16="http://schemas.microsoft.com/office/drawing/2014/main" id="{4D23A432-FD31-6EC5-9D88-391DF48EBF78}"/>
              </a:ext>
            </a:extLst>
          </p:cNvPr>
          <p:cNvSpPr>
            <a:spLocks noGrp="1"/>
          </p:cNvSpPr>
          <p:nvPr>
            <p:ph type="body" sz="quarter" idx="59"/>
          </p:nvPr>
        </p:nvSpPr>
        <p:spPr/>
        <p:txBody>
          <a:bodyPr/>
          <a:lstStyle/>
          <a:p>
            <a:endParaRPr lang="de-DE"/>
          </a:p>
        </p:txBody>
      </p:sp>
      <p:sp>
        <p:nvSpPr>
          <p:cNvPr id="16" name="Textplatzhalter 15">
            <a:extLst>
              <a:ext uri="{FF2B5EF4-FFF2-40B4-BE49-F238E27FC236}">
                <a16:creationId xmlns:a16="http://schemas.microsoft.com/office/drawing/2014/main" id="{C7E8E5C0-EFF6-C556-8020-4BE827954AB0}"/>
              </a:ext>
            </a:extLst>
          </p:cNvPr>
          <p:cNvSpPr>
            <a:spLocks noGrp="1"/>
          </p:cNvSpPr>
          <p:nvPr>
            <p:ph type="body" sz="quarter" idx="60"/>
          </p:nvPr>
        </p:nvSpPr>
        <p:spPr/>
        <p:txBody>
          <a:bodyPr/>
          <a:lstStyle/>
          <a:p>
            <a:endParaRPr lang="de-DE"/>
          </a:p>
        </p:txBody>
      </p:sp>
      <p:sp>
        <p:nvSpPr>
          <p:cNvPr id="17" name="Textplatzhalter 16">
            <a:extLst>
              <a:ext uri="{FF2B5EF4-FFF2-40B4-BE49-F238E27FC236}">
                <a16:creationId xmlns:a16="http://schemas.microsoft.com/office/drawing/2014/main" id="{3BFE3506-07E8-7717-43FD-FD8502818599}"/>
              </a:ext>
            </a:extLst>
          </p:cNvPr>
          <p:cNvSpPr>
            <a:spLocks noGrp="1"/>
          </p:cNvSpPr>
          <p:nvPr>
            <p:ph type="body" sz="quarter" idx="61"/>
          </p:nvPr>
        </p:nvSpPr>
        <p:spPr/>
        <p:txBody>
          <a:bodyPr/>
          <a:lstStyle/>
          <a:p>
            <a:endParaRPr lang="de-DE"/>
          </a:p>
        </p:txBody>
      </p:sp>
      <p:sp>
        <p:nvSpPr>
          <p:cNvPr id="18" name="Textplatzhalter 17">
            <a:extLst>
              <a:ext uri="{FF2B5EF4-FFF2-40B4-BE49-F238E27FC236}">
                <a16:creationId xmlns:a16="http://schemas.microsoft.com/office/drawing/2014/main" id="{3A4A8B65-B283-BC6C-A2CE-915D2CB45E7F}"/>
              </a:ext>
            </a:extLst>
          </p:cNvPr>
          <p:cNvSpPr>
            <a:spLocks noGrp="1"/>
          </p:cNvSpPr>
          <p:nvPr>
            <p:ph type="body" sz="quarter" idx="62"/>
          </p:nvPr>
        </p:nvSpPr>
        <p:spPr/>
        <p:txBody>
          <a:bodyPr/>
          <a:lstStyle/>
          <a:p>
            <a:endParaRPr lang="de-DE"/>
          </a:p>
        </p:txBody>
      </p:sp>
      <p:sp>
        <p:nvSpPr>
          <p:cNvPr id="19" name="Textplatzhalter 18">
            <a:extLst>
              <a:ext uri="{FF2B5EF4-FFF2-40B4-BE49-F238E27FC236}">
                <a16:creationId xmlns:a16="http://schemas.microsoft.com/office/drawing/2014/main" id="{E87B42EA-B17E-6A8E-EA19-71DB55274B26}"/>
              </a:ext>
            </a:extLst>
          </p:cNvPr>
          <p:cNvSpPr>
            <a:spLocks noGrp="1"/>
          </p:cNvSpPr>
          <p:nvPr>
            <p:ph type="body" sz="quarter" idx="63"/>
          </p:nvPr>
        </p:nvSpPr>
        <p:spPr/>
        <p:txBody>
          <a:bodyPr/>
          <a:lstStyle/>
          <a:p>
            <a:endParaRPr lang="de-DE"/>
          </a:p>
        </p:txBody>
      </p:sp>
      <p:sp>
        <p:nvSpPr>
          <p:cNvPr id="20" name="Textplatzhalter 19">
            <a:extLst>
              <a:ext uri="{FF2B5EF4-FFF2-40B4-BE49-F238E27FC236}">
                <a16:creationId xmlns:a16="http://schemas.microsoft.com/office/drawing/2014/main" id="{DA6169ED-80ED-A967-97DC-4F74432F2C94}"/>
              </a:ext>
            </a:extLst>
          </p:cNvPr>
          <p:cNvSpPr>
            <a:spLocks noGrp="1"/>
          </p:cNvSpPr>
          <p:nvPr>
            <p:ph type="body" sz="quarter" idx="64"/>
          </p:nvPr>
        </p:nvSpPr>
        <p:spPr/>
        <p:txBody>
          <a:bodyPr/>
          <a:lstStyle/>
          <a:p>
            <a:endParaRPr lang="de-DE"/>
          </a:p>
        </p:txBody>
      </p:sp>
      <p:sp>
        <p:nvSpPr>
          <p:cNvPr id="21" name="Textplatzhalter 20">
            <a:extLst>
              <a:ext uri="{FF2B5EF4-FFF2-40B4-BE49-F238E27FC236}">
                <a16:creationId xmlns:a16="http://schemas.microsoft.com/office/drawing/2014/main" id="{56FA7040-C598-11A6-7154-33095929633B}"/>
              </a:ext>
            </a:extLst>
          </p:cNvPr>
          <p:cNvSpPr>
            <a:spLocks noGrp="1"/>
          </p:cNvSpPr>
          <p:nvPr>
            <p:ph type="body" sz="quarter" idx="65"/>
          </p:nvPr>
        </p:nvSpPr>
        <p:spPr/>
        <p:txBody>
          <a:bodyPr/>
          <a:lstStyle/>
          <a:p>
            <a:endParaRPr lang="de-DE"/>
          </a:p>
        </p:txBody>
      </p:sp>
      <p:sp>
        <p:nvSpPr>
          <p:cNvPr id="22" name="Textplatzhalter 21">
            <a:extLst>
              <a:ext uri="{FF2B5EF4-FFF2-40B4-BE49-F238E27FC236}">
                <a16:creationId xmlns:a16="http://schemas.microsoft.com/office/drawing/2014/main" id="{D850D1DF-AA5E-D113-E0E8-12A4AFCFD6B8}"/>
              </a:ext>
            </a:extLst>
          </p:cNvPr>
          <p:cNvSpPr>
            <a:spLocks noGrp="1"/>
          </p:cNvSpPr>
          <p:nvPr>
            <p:ph type="body" sz="quarter" idx="66"/>
          </p:nvPr>
        </p:nvSpPr>
        <p:spPr/>
        <p:txBody>
          <a:bodyPr/>
          <a:lstStyle/>
          <a:p>
            <a:endParaRPr lang="de-DE"/>
          </a:p>
        </p:txBody>
      </p:sp>
      <p:sp>
        <p:nvSpPr>
          <p:cNvPr id="23" name="Textplatzhalter 22">
            <a:extLst>
              <a:ext uri="{FF2B5EF4-FFF2-40B4-BE49-F238E27FC236}">
                <a16:creationId xmlns:a16="http://schemas.microsoft.com/office/drawing/2014/main" id="{B45DFDB2-6C6C-CDA9-3C13-1EB7C3995FC6}"/>
              </a:ext>
            </a:extLst>
          </p:cNvPr>
          <p:cNvSpPr>
            <a:spLocks noGrp="1"/>
          </p:cNvSpPr>
          <p:nvPr>
            <p:ph type="body" sz="quarter" idx="67"/>
          </p:nvPr>
        </p:nvSpPr>
        <p:spPr/>
        <p:txBody>
          <a:bodyPr/>
          <a:lstStyle/>
          <a:p>
            <a:endParaRPr lang="de-DE"/>
          </a:p>
        </p:txBody>
      </p:sp>
      <p:sp>
        <p:nvSpPr>
          <p:cNvPr id="24" name="Textplatzhalter 23">
            <a:extLst>
              <a:ext uri="{FF2B5EF4-FFF2-40B4-BE49-F238E27FC236}">
                <a16:creationId xmlns:a16="http://schemas.microsoft.com/office/drawing/2014/main" id="{A80B8A09-8F3F-522E-AC4D-0DCEA25E37A4}"/>
              </a:ext>
            </a:extLst>
          </p:cNvPr>
          <p:cNvSpPr>
            <a:spLocks noGrp="1"/>
          </p:cNvSpPr>
          <p:nvPr>
            <p:ph type="body" sz="quarter" idx="69"/>
          </p:nvPr>
        </p:nvSpPr>
        <p:spPr/>
        <p:txBody>
          <a:bodyPr/>
          <a:lstStyle/>
          <a:p>
            <a:endParaRPr lang="de-DE"/>
          </a:p>
        </p:txBody>
      </p:sp>
      <p:sp>
        <p:nvSpPr>
          <p:cNvPr id="25" name="Textplatzhalter 24">
            <a:extLst>
              <a:ext uri="{FF2B5EF4-FFF2-40B4-BE49-F238E27FC236}">
                <a16:creationId xmlns:a16="http://schemas.microsoft.com/office/drawing/2014/main" id="{872EDDED-10AC-9B4A-144A-8AF4A3D27079}"/>
              </a:ext>
            </a:extLst>
          </p:cNvPr>
          <p:cNvSpPr>
            <a:spLocks noGrp="1"/>
          </p:cNvSpPr>
          <p:nvPr>
            <p:ph type="body" sz="quarter" idx="70"/>
          </p:nvPr>
        </p:nvSpPr>
        <p:spPr/>
        <p:txBody>
          <a:bodyPr/>
          <a:lstStyle/>
          <a:p>
            <a:endParaRPr lang="de-DE"/>
          </a:p>
        </p:txBody>
      </p:sp>
      <p:sp>
        <p:nvSpPr>
          <p:cNvPr id="26" name="Textplatzhalter 25">
            <a:extLst>
              <a:ext uri="{FF2B5EF4-FFF2-40B4-BE49-F238E27FC236}">
                <a16:creationId xmlns:a16="http://schemas.microsoft.com/office/drawing/2014/main" id="{75BB91BC-F959-429F-AE74-9C83A30061F8}"/>
              </a:ext>
            </a:extLst>
          </p:cNvPr>
          <p:cNvSpPr>
            <a:spLocks noGrp="1"/>
          </p:cNvSpPr>
          <p:nvPr>
            <p:ph type="body" sz="quarter" idx="71"/>
          </p:nvPr>
        </p:nvSpPr>
        <p:spPr/>
        <p:txBody>
          <a:bodyPr/>
          <a:lstStyle/>
          <a:p>
            <a:endParaRPr lang="de-DE"/>
          </a:p>
        </p:txBody>
      </p:sp>
      <p:sp>
        <p:nvSpPr>
          <p:cNvPr id="27" name="Textplatzhalter 26">
            <a:extLst>
              <a:ext uri="{FF2B5EF4-FFF2-40B4-BE49-F238E27FC236}">
                <a16:creationId xmlns:a16="http://schemas.microsoft.com/office/drawing/2014/main" id="{DE5F4699-9907-B3DA-C402-05DEEBDAF7A1}"/>
              </a:ext>
            </a:extLst>
          </p:cNvPr>
          <p:cNvSpPr>
            <a:spLocks noGrp="1"/>
          </p:cNvSpPr>
          <p:nvPr>
            <p:ph type="body" sz="quarter" idx="72"/>
          </p:nvPr>
        </p:nvSpPr>
        <p:spPr/>
        <p:txBody>
          <a:bodyPr/>
          <a:lstStyle/>
          <a:p>
            <a:endParaRPr lang="de-DE"/>
          </a:p>
        </p:txBody>
      </p:sp>
      <p:sp>
        <p:nvSpPr>
          <p:cNvPr id="28" name="Textplatzhalter 27">
            <a:extLst>
              <a:ext uri="{FF2B5EF4-FFF2-40B4-BE49-F238E27FC236}">
                <a16:creationId xmlns:a16="http://schemas.microsoft.com/office/drawing/2014/main" id="{E0E81DAC-9432-B7E4-A651-B9AB01229BF1}"/>
              </a:ext>
            </a:extLst>
          </p:cNvPr>
          <p:cNvSpPr>
            <a:spLocks noGrp="1"/>
          </p:cNvSpPr>
          <p:nvPr>
            <p:ph type="body" sz="quarter" idx="73"/>
          </p:nvPr>
        </p:nvSpPr>
        <p:spPr/>
        <p:txBody>
          <a:bodyPr/>
          <a:lstStyle/>
          <a:p>
            <a:endParaRPr lang="de-DE"/>
          </a:p>
        </p:txBody>
      </p:sp>
      <p:sp>
        <p:nvSpPr>
          <p:cNvPr id="29" name="Textplatzhalter 28">
            <a:extLst>
              <a:ext uri="{FF2B5EF4-FFF2-40B4-BE49-F238E27FC236}">
                <a16:creationId xmlns:a16="http://schemas.microsoft.com/office/drawing/2014/main" id="{B268B761-DE2E-7C52-E5B8-F1D8570EA9B8}"/>
              </a:ext>
            </a:extLst>
          </p:cNvPr>
          <p:cNvSpPr>
            <a:spLocks noGrp="1"/>
          </p:cNvSpPr>
          <p:nvPr>
            <p:ph type="body" sz="quarter" idx="74"/>
          </p:nvPr>
        </p:nvSpPr>
        <p:spPr/>
        <p:txBody>
          <a:bodyPr/>
          <a:lstStyle/>
          <a:p>
            <a:endParaRPr lang="de-DE"/>
          </a:p>
        </p:txBody>
      </p:sp>
      <p:sp>
        <p:nvSpPr>
          <p:cNvPr id="30" name="Textplatzhalter 29">
            <a:extLst>
              <a:ext uri="{FF2B5EF4-FFF2-40B4-BE49-F238E27FC236}">
                <a16:creationId xmlns:a16="http://schemas.microsoft.com/office/drawing/2014/main" id="{47053654-5A84-14AA-4761-7BFA25EADB3B}"/>
              </a:ext>
            </a:extLst>
          </p:cNvPr>
          <p:cNvSpPr>
            <a:spLocks noGrp="1"/>
          </p:cNvSpPr>
          <p:nvPr>
            <p:ph type="body" sz="quarter" idx="75"/>
          </p:nvPr>
        </p:nvSpPr>
        <p:spPr/>
        <p:txBody>
          <a:bodyPr/>
          <a:lstStyle/>
          <a:p>
            <a:endParaRPr lang="de-DE"/>
          </a:p>
        </p:txBody>
      </p:sp>
      <p:sp>
        <p:nvSpPr>
          <p:cNvPr id="31" name="Textplatzhalter 30">
            <a:extLst>
              <a:ext uri="{FF2B5EF4-FFF2-40B4-BE49-F238E27FC236}">
                <a16:creationId xmlns:a16="http://schemas.microsoft.com/office/drawing/2014/main" id="{97C0959C-4724-4001-4FA9-A7E01B2B47B4}"/>
              </a:ext>
            </a:extLst>
          </p:cNvPr>
          <p:cNvSpPr>
            <a:spLocks noGrp="1"/>
          </p:cNvSpPr>
          <p:nvPr>
            <p:ph type="body" sz="quarter" idx="77"/>
          </p:nvPr>
        </p:nvSpPr>
        <p:spPr/>
        <p:txBody>
          <a:bodyPr/>
          <a:lstStyle/>
          <a:p>
            <a:endParaRPr lang="de-DE"/>
          </a:p>
        </p:txBody>
      </p:sp>
      <p:sp>
        <p:nvSpPr>
          <p:cNvPr id="32" name="Textplatzhalter 31">
            <a:extLst>
              <a:ext uri="{FF2B5EF4-FFF2-40B4-BE49-F238E27FC236}">
                <a16:creationId xmlns:a16="http://schemas.microsoft.com/office/drawing/2014/main" id="{272D72AE-BB80-3897-1A83-97F52C8187C9}"/>
              </a:ext>
            </a:extLst>
          </p:cNvPr>
          <p:cNvSpPr>
            <a:spLocks noGrp="1"/>
          </p:cNvSpPr>
          <p:nvPr>
            <p:ph type="body" sz="quarter" idx="78"/>
          </p:nvPr>
        </p:nvSpPr>
        <p:spPr/>
        <p:txBody>
          <a:bodyPr/>
          <a:lstStyle/>
          <a:p>
            <a:endParaRPr lang="de-DE"/>
          </a:p>
        </p:txBody>
      </p:sp>
      <p:sp>
        <p:nvSpPr>
          <p:cNvPr id="33" name="Textplatzhalter 32">
            <a:extLst>
              <a:ext uri="{FF2B5EF4-FFF2-40B4-BE49-F238E27FC236}">
                <a16:creationId xmlns:a16="http://schemas.microsoft.com/office/drawing/2014/main" id="{9E3FB806-3839-33CD-09CE-C3BA5B46E80C}"/>
              </a:ext>
            </a:extLst>
          </p:cNvPr>
          <p:cNvSpPr>
            <a:spLocks noGrp="1"/>
          </p:cNvSpPr>
          <p:nvPr>
            <p:ph type="body" sz="quarter" idx="79"/>
          </p:nvPr>
        </p:nvSpPr>
        <p:spPr/>
        <p:txBody>
          <a:bodyPr/>
          <a:lstStyle/>
          <a:p>
            <a:endParaRPr lang="de-DE"/>
          </a:p>
        </p:txBody>
      </p:sp>
      <p:sp>
        <p:nvSpPr>
          <p:cNvPr id="34" name="Textplatzhalter 33">
            <a:extLst>
              <a:ext uri="{FF2B5EF4-FFF2-40B4-BE49-F238E27FC236}">
                <a16:creationId xmlns:a16="http://schemas.microsoft.com/office/drawing/2014/main" id="{6C09FDE2-65E5-47A7-889F-8931E5866523}"/>
              </a:ext>
            </a:extLst>
          </p:cNvPr>
          <p:cNvSpPr>
            <a:spLocks noGrp="1"/>
          </p:cNvSpPr>
          <p:nvPr>
            <p:ph type="body" sz="quarter" idx="80"/>
          </p:nvPr>
        </p:nvSpPr>
        <p:spPr/>
        <p:txBody>
          <a:bodyPr/>
          <a:lstStyle/>
          <a:p>
            <a:endParaRPr lang="de-DE"/>
          </a:p>
        </p:txBody>
      </p:sp>
      <p:sp>
        <p:nvSpPr>
          <p:cNvPr id="35" name="Textplatzhalter 34">
            <a:extLst>
              <a:ext uri="{FF2B5EF4-FFF2-40B4-BE49-F238E27FC236}">
                <a16:creationId xmlns:a16="http://schemas.microsoft.com/office/drawing/2014/main" id="{641E2F84-6EA4-0CAE-B29E-D73605578669}"/>
              </a:ext>
            </a:extLst>
          </p:cNvPr>
          <p:cNvSpPr>
            <a:spLocks noGrp="1"/>
          </p:cNvSpPr>
          <p:nvPr>
            <p:ph type="body" sz="quarter" idx="81"/>
          </p:nvPr>
        </p:nvSpPr>
        <p:spPr/>
        <p:txBody>
          <a:bodyPr/>
          <a:lstStyle/>
          <a:p>
            <a:endParaRPr lang="de-DE"/>
          </a:p>
        </p:txBody>
      </p:sp>
      <p:sp>
        <p:nvSpPr>
          <p:cNvPr id="36" name="Textplatzhalter 35">
            <a:extLst>
              <a:ext uri="{FF2B5EF4-FFF2-40B4-BE49-F238E27FC236}">
                <a16:creationId xmlns:a16="http://schemas.microsoft.com/office/drawing/2014/main" id="{7156A6D5-B72E-A325-58D8-6FE097D13840}"/>
              </a:ext>
            </a:extLst>
          </p:cNvPr>
          <p:cNvSpPr>
            <a:spLocks noGrp="1"/>
          </p:cNvSpPr>
          <p:nvPr>
            <p:ph type="body" sz="quarter" idx="82"/>
          </p:nvPr>
        </p:nvSpPr>
        <p:spPr/>
        <p:txBody>
          <a:bodyPr/>
          <a:lstStyle/>
          <a:p>
            <a:endParaRPr lang="de-DE"/>
          </a:p>
        </p:txBody>
      </p:sp>
      <p:sp>
        <p:nvSpPr>
          <p:cNvPr id="37" name="Textplatzhalter 36">
            <a:extLst>
              <a:ext uri="{FF2B5EF4-FFF2-40B4-BE49-F238E27FC236}">
                <a16:creationId xmlns:a16="http://schemas.microsoft.com/office/drawing/2014/main" id="{3CD4469B-D0F1-74A7-3C08-B583AD153E98}"/>
              </a:ext>
            </a:extLst>
          </p:cNvPr>
          <p:cNvSpPr>
            <a:spLocks noGrp="1"/>
          </p:cNvSpPr>
          <p:nvPr>
            <p:ph type="body" sz="quarter" idx="83"/>
          </p:nvPr>
        </p:nvSpPr>
        <p:spPr/>
        <p:txBody>
          <a:bodyPr/>
          <a:lstStyle/>
          <a:p>
            <a:endParaRPr lang="de-DE"/>
          </a:p>
        </p:txBody>
      </p:sp>
      <p:sp>
        <p:nvSpPr>
          <p:cNvPr id="38" name="Textplatzhalter 37">
            <a:extLst>
              <a:ext uri="{FF2B5EF4-FFF2-40B4-BE49-F238E27FC236}">
                <a16:creationId xmlns:a16="http://schemas.microsoft.com/office/drawing/2014/main" id="{D0308579-7FAA-5492-F8E4-35364C5E0967}"/>
              </a:ext>
            </a:extLst>
          </p:cNvPr>
          <p:cNvSpPr>
            <a:spLocks noGrp="1"/>
          </p:cNvSpPr>
          <p:nvPr>
            <p:ph type="body" sz="quarter" idx="85"/>
          </p:nvPr>
        </p:nvSpPr>
        <p:spPr/>
        <p:txBody>
          <a:bodyPr/>
          <a:lstStyle/>
          <a:p>
            <a:endParaRPr lang="de-DE"/>
          </a:p>
        </p:txBody>
      </p:sp>
      <p:sp>
        <p:nvSpPr>
          <p:cNvPr id="39" name="Textplatzhalter 38">
            <a:extLst>
              <a:ext uri="{FF2B5EF4-FFF2-40B4-BE49-F238E27FC236}">
                <a16:creationId xmlns:a16="http://schemas.microsoft.com/office/drawing/2014/main" id="{BF7D6863-57D1-A015-246C-467108FBA8F0}"/>
              </a:ext>
            </a:extLst>
          </p:cNvPr>
          <p:cNvSpPr>
            <a:spLocks noGrp="1"/>
          </p:cNvSpPr>
          <p:nvPr>
            <p:ph type="body" sz="quarter" idx="86"/>
          </p:nvPr>
        </p:nvSpPr>
        <p:spPr/>
        <p:txBody>
          <a:bodyPr/>
          <a:lstStyle/>
          <a:p>
            <a:endParaRPr lang="de-DE"/>
          </a:p>
        </p:txBody>
      </p:sp>
      <p:sp>
        <p:nvSpPr>
          <p:cNvPr id="40" name="Textplatzhalter 39">
            <a:extLst>
              <a:ext uri="{FF2B5EF4-FFF2-40B4-BE49-F238E27FC236}">
                <a16:creationId xmlns:a16="http://schemas.microsoft.com/office/drawing/2014/main" id="{5C4BD241-CC65-F755-5EA6-8B5208F235C4}"/>
              </a:ext>
            </a:extLst>
          </p:cNvPr>
          <p:cNvSpPr>
            <a:spLocks noGrp="1"/>
          </p:cNvSpPr>
          <p:nvPr>
            <p:ph type="body" sz="quarter" idx="87"/>
          </p:nvPr>
        </p:nvSpPr>
        <p:spPr/>
        <p:txBody>
          <a:bodyPr/>
          <a:lstStyle/>
          <a:p>
            <a:endParaRPr lang="de-DE"/>
          </a:p>
        </p:txBody>
      </p:sp>
      <p:sp>
        <p:nvSpPr>
          <p:cNvPr id="41" name="Textplatzhalter 40">
            <a:extLst>
              <a:ext uri="{FF2B5EF4-FFF2-40B4-BE49-F238E27FC236}">
                <a16:creationId xmlns:a16="http://schemas.microsoft.com/office/drawing/2014/main" id="{4FE6C91D-7541-6BA4-F5EE-D27EBD426F5E}"/>
              </a:ext>
            </a:extLst>
          </p:cNvPr>
          <p:cNvSpPr>
            <a:spLocks noGrp="1"/>
          </p:cNvSpPr>
          <p:nvPr>
            <p:ph type="body" sz="quarter" idx="88"/>
          </p:nvPr>
        </p:nvSpPr>
        <p:spPr/>
        <p:txBody>
          <a:bodyPr/>
          <a:lstStyle/>
          <a:p>
            <a:endParaRPr lang="de-DE"/>
          </a:p>
        </p:txBody>
      </p:sp>
      <p:sp>
        <p:nvSpPr>
          <p:cNvPr id="42" name="Textplatzhalter 41">
            <a:extLst>
              <a:ext uri="{FF2B5EF4-FFF2-40B4-BE49-F238E27FC236}">
                <a16:creationId xmlns:a16="http://schemas.microsoft.com/office/drawing/2014/main" id="{C3C8850C-E1B7-C796-2013-9C75B7D57490}"/>
              </a:ext>
            </a:extLst>
          </p:cNvPr>
          <p:cNvSpPr>
            <a:spLocks noGrp="1"/>
          </p:cNvSpPr>
          <p:nvPr>
            <p:ph type="body" sz="quarter" idx="89"/>
          </p:nvPr>
        </p:nvSpPr>
        <p:spPr/>
        <p:txBody>
          <a:bodyPr/>
          <a:lstStyle/>
          <a:p>
            <a:endParaRPr lang="de-DE"/>
          </a:p>
        </p:txBody>
      </p:sp>
      <p:sp>
        <p:nvSpPr>
          <p:cNvPr id="43" name="Textplatzhalter 42">
            <a:extLst>
              <a:ext uri="{FF2B5EF4-FFF2-40B4-BE49-F238E27FC236}">
                <a16:creationId xmlns:a16="http://schemas.microsoft.com/office/drawing/2014/main" id="{355A55F1-F04A-0BEC-EAC3-774650B1F93B}"/>
              </a:ext>
            </a:extLst>
          </p:cNvPr>
          <p:cNvSpPr>
            <a:spLocks noGrp="1"/>
          </p:cNvSpPr>
          <p:nvPr>
            <p:ph type="body" sz="quarter" idx="90"/>
          </p:nvPr>
        </p:nvSpPr>
        <p:spPr/>
        <p:txBody>
          <a:bodyPr/>
          <a:lstStyle/>
          <a:p>
            <a:endParaRPr lang="de-DE"/>
          </a:p>
        </p:txBody>
      </p:sp>
      <p:sp>
        <p:nvSpPr>
          <p:cNvPr id="44" name="Textplatzhalter 43">
            <a:extLst>
              <a:ext uri="{FF2B5EF4-FFF2-40B4-BE49-F238E27FC236}">
                <a16:creationId xmlns:a16="http://schemas.microsoft.com/office/drawing/2014/main" id="{9F1220EC-78D1-EF13-79B5-5AD61FE0C4AA}"/>
              </a:ext>
            </a:extLst>
          </p:cNvPr>
          <p:cNvSpPr>
            <a:spLocks noGrp="1"/>
          </p:cNvSpPr>
          <p:nvPr>
            <p:ph type="body" sz="quarter" idx="91"/>
          </p:nvPr>
        </p:nvSpPr>
        <p:spPr/>
        <p:txBody>
          <a:bodyPr/>
          <a:lstStyle/>
          <a:p>
            <a:endParaRPr lang="de-DE"/>
          </a:p>
        </p:txBody>
      </p:sp>
    </p:spTree>
    <p:extLst>
      <p:ext uri="{BB962C8B-B14F-4D97-AF65-F5344CB8AC3E}">
        <p14:creationId xmlns:p14="http://schemas.microsoft.com/office/powerpoint/2010/main" val="1193027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A5F1534-5FA9-A544-9CB8-CF12CF5D07C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960335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C777F6C-9A52-4140-9F10-05B17A6741F3}"/>
              </a:ext>
            </a:extLst>
          </p:cNvPr>
          <p:cNvSpPr>
            <a:spLocks noGrp="1"/>
          </p:cNvSpPr>
          <p:nvPr>
            <p:ph type="body" sz="quarter" idx="10"/>
          </p:nvPr>
        </p:nvSpPr>
        <p:spPr>
          <a:xfrm>
            <a:off x="211742" y="6602022"/>
            <a:ext cx="5363733" cy="731280"/>
          </a:xfrm>
        </p:spPr>
        <p:txBody>
          <a:bodyPr/>
          <a:lstStyle/>
          <a:p>
            <a:endParaRPr lang="de-DE"/>
          </a:p>
        </p:txBody>
      </p:sp>
    </p:spTree>
    <p:extLst>
      <p:ext uri="{BB962C8B-B14F-4D97-AF65-F5344CB8AC3E}">
        <p14:creationId xmlns:p14="http://schemas.microsoft.com/office/powerpoint/2010/main" val="3813878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A77FFFD-B33E-D541-B75B-58A2B9B44E4A}"/>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91357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020EE89-5E4D-314B-B2B2-FEF549BF6B41}"/>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51445181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TaxCatchAll xmlns="a13041a0-5882-43a7-a09d-61ebda83141c" xsi:nil="true"/>
    <MediaLengthInSeconds xmlns="be24c730-79ca-4eb5-9fee-26c6c4fc726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6" ma:contentTypeDescription="Ein neues Dokument erstellen." ma:contentTypeScope="" ma:versionID="25d0f318b0c316f82f2b7879fb6c268c">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db192669cd4a8d1edcb709d00fa784f2"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9587F1-CD90-4A2A-AA03-4A2469380955}">
  <ds:schemaRef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be24c730-79ca-4eb5-9fee-26c6c4fc7260"/>
    <ds:schemaRef ds:uri="http://www.w3.org/XML/1998/namespace"/>
    <ds:schemaRef ds:uri="a13041a0-5882-43a7-a09d-61ebda83141c"/>
    <ds:schemaRef ds:uri="http://purl.org/dc/terms/"/>
  </ds:schemaRefs>
</ds:datastoreItem>
</file>

<file path=customXml/itemProps2.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3.xml><?xml version="1.0" encoding="utf-8"?>
<ds:datastoreItem xmlns:ds="http://schemas.openxmlformats.org/officeDocument/2006/customXml" ds:itemID="{82496FB3-2DC1-4331-A40F-68312F57A4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4c730-79ca-4eb5-9fee-26c6c4fc7260"/>
    <ds:schemaRef ds:uri="a13041a0-5882-43a7-a09d-61ebda831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Bildschirmpräsentation (4:3)</PresentationFormat>
  <Paragraphs>0</Paragraphs>
  <Slides>15</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15</vt:i4>
      </vt:variant>
    </vt:vector>
  </HeadingPairs>
  <TitlesOfParts>
    <vt:vector size="22" baseType="lpstr">
      <vt:lpstr>Apercu Pro</vt:lpstr>
      <vt:lpstr>Apercu Pro Medium</vt:lpstr>
      <vt:lpstr>Arial</vt:lpstr>
      <vt:lpstr>Calibri</vt:lpstr>
      <vt:lpstr>Calibri Light</vt:lpstr>
      <vt:lpstr>Segoe UI</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Nico Sedovnik</cp:lastModifiedBy>
  <cp:revision>5</cp:revision>
  <dcterms:created xsi:type="dcterms:W3CDTF">2020-07-08T12:31:02Z</dcterms:created>
  <dcterms:modified xsi:type="dcterms:W3CDTF">2022-05-17T12:46:11Z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0x010100797B669D26C8494CA7785679D8B2A5ED</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