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302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D0F4577C-040D-2722-0500-A3561C590B92}" name="Hannah Werner" initials="HW" userId="S::Hannah.Werner@ekipa.de::6f96a161-cb2c-4bc7-a90d-3c38d78bf0fc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606"/>
    <a:srgbClr val="F56C4A"/>
    <a:srgbClr val="F65839"/>
    <a:srgbClr val="001751"/>
    <a:srgbClr val="FF497A"/>
    <a:srgbClr val="005284"/>
    <a:srgbClr val="B97F8F"/>
    <a:srgbClr val="4F4F4F"/>
    <a:srgbClr val="017C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21A2C-6A48-43CF-8C69-ADE039EFA82C}" v="24" dt="2023-07-11T18:10:34.159"/>
    <p1510:client id="{7D6119AE-9E2C-BC42-ABA9-9EE40592C4F7}" v="10" dt="2023-07-11T19:47:5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1" d="100"/>
          <a:sy n="91" d="100"/>
        </p:scale>
        <p:origin x="3432" y="184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Hoffheinz" userId="e0f5c9e3-43ea-4b53-8ebb-53a75749d87d" providerId="ADAL" clId="{7D6119AE-9E2C-BC42-ABA9-9EE40592C4F7}"/>
    <pc:docChg chg="modMainMaster">
      <pc:chgData name="Josephine Hoffheinz" userId="e0f5c9e3-43ea-4b53-8ebb-53a75749d87d" providerId="ADAL" clId="{7D6119AE-9E2C-BC42-ABA9-9EE40592C4F7}" dt="2023-07-11T16:03:29.246" v="93" actId="207"/>
      <pc:docMkLst>
        <pc:docMk/>
      </pc:docMkLst>
      <pc:sldMasterChg chg="modSldLayout">
        <pc:chgData name="Josephine Hoffheinz" userId="e0f5c9e3-43ea-4b53-8ebb-53a75749d87d" providerId="ADAL" clId="{7D6119AE-9E2C-BC42-ABA9-9EE40592C4F7}" dt="2023-07-11T16:03:29.246" v="93" actId="207"/>
        <pc:sldMasterMkLst>
          <pc:docMk/>
          <pc:sldMasterMk cId="3571240666" sldId="2147483730"/>
        </pc:sldMasterMkLst>
        <pc:sldLayoutChg chg="modSp">
          <pc:chgData name="Josephine Hoffheinz" userId="e0f5c9e3-43ea-4b53-8ebb-53a75749d87d" providerId="ADAL" clId="{7D6119AE-9E2C-BC42-ABA9-9EE40592C4F7}" dt="2023-07-11T16:02:34.472" v="27" actId="207"/>
          <pc:sldLayoutMkLst>
            <pc:docMk/>
            <pc:sldMasterMk cId="3571240666" sldId="2147483730"/>
            <pc:sldLayoutMk cId="1721573533" sldId="2147483886"/>
          </pc:sldLayoutMkLst>
          <pc:spChg chg="mod">
            <ac:chgData name="Josephine Hoffheinz" userId="e0f5c9e3-43ea-4b53-8ebb-53a75749d87d" providerId="ADAL" clId="{7D6119AE-9E2C-BC42-ABA9-9EE40592C4F7}" dt="2023-07-11T16:02:34.472" v="27" actId="207"/>
            <ac:spMkLst>
              <pc:docMk/>
              <pc:sldMasterMk cId="3571240666" sldId="2147483730"/>
              <pc:sldLayoutMk cId="1721573533" sldId="2147483886"/>
              <ac:spMk id="10" creationId="{90EBAD93-E633-40B7-8565-088C474E440A}"/>
            </ac:spMkLst>
          </pc:spChg>
        </pc:sldLayoutChg>
        <pc:sldLayoutChg chg="modSp mod">
          <pc:chgData name="Josephine Hoffheinz" userId="e0f5c9e3-43ea-4b53-8ebb-53a75749d87d" providerId="ADAL" clId="{7D6119AE-9E2C-BC42-ABA9-9EE40592C4F7}" dt="2023-07-11T16:03:19.295" v="77" actId="207"/>
          <pc:sldLayoutMkLst>
            <pc:docMk/>
            <pc:sldMasterMk cId="3571240666" sldId="2147483730"/>
            <pc:sldLayoutMk cId="2809098889" sldId="2147483886"/>
          </pc:sldLayoutMkLst>
          <pc:spChg chg="mod">
            <ac:chgData name="Josephine Hoffheinz" userId="e0f5c9e3-43ea-4b53-8ebb-53a75749d87d" providerId="ADAL" clId="{7D6119AE-9E2C-BC42-ABA9-9EE40592C4F7}" dt="2023-07-11T16:03:19.295" v="77" actId="207"/>
            <ac:spMkLst>
              <pc:docMk/>
              <pc:sldMasterMk cId="3571240666" sldId="2147483730"/>
              <pc:sldLayoutMk cId="2809098889" sldId="2147483886"/>
              <ac:spMk id="10" creationId="{90EBAD93-E633-40B7-8565-088C474E440A}"/>
            </ac:spMkLst>
          </pc:spChg>
        </pc:sldLayoutChg>
        <pc:sldLayoutChg chg="modSp mod">
          <pc:chgData name="Josephine Hoffheinz" userId="e0f5c9e3-43ea-4b53-8ebb-53a75749d87d" providerId="ADAL" clId="{7D6119AE-9E2C-BC42-ABA9-9EE40592C4F7}" dt="2023-07-11T16:02:12.965" v="24" actId="20577"/>
          <pc:sldLayoutMkLst>
            <pc:docMk/>
            <pc:sldMasterMk cId="3571240666" sldId="2147483730"/>
            <pc:sldLayoutMk cId="931680250" sldId="2147483887"/>
          </pc:sldLayoutMkLst>
          <pc:spChg chg="mod">
            <ac:chgData name="Josephine Hoffheinz" userId="e0f5c9e3-43ea-4b53-8ebb-53a75749d87d" providerId="ADAL" clId="{7D6119AE-9E2C-BC42-ABA9-9EE40592C4F7}" dt="2023-07-11T16:02:05.673" v="0" actId="207"/>
            <ac:spMkLst>
              <pc:docMk/>
              <pc:sldMasterMk cId="3571240666" sldId="2147483730"/>
              <pc:sldLayoutMk cId="931680250" sldId="2147483887"/>
              <ac:spMk id="10" creationId="{90EBAD93-E633-40B7-8565-088C474E440A}"/>
            </ac:spMkLst>
          </pc:spChg>
          <pc:spChg chg="mod">
            <ac:chgData name="Josephine Hoffheinz" userId="e0f5c9e3-43ea-4b53-8ebb-53a75749d87d" providerId="ADAL" clId="{7D6119AE-9E2C-BC42-ABA9-9EE40592C4F7}" dt="2023-07-11T16:02:12.965" v="24" actId="20577"/>
            <ac:spMkLst>
              <pc:docMk/>
              <pc:sldMasterMk cId="3571240666" sldId="2147483730"/>
              <pc:sldLayoutMk cId="931680250" sldId="2147483887"/>
              <ac:spMk id="13" creationId="{9F239F00-7B1E-4DEC-AA92-A70B4E9F6EAC}"/>
            </ac:spMkLst>
          </pc:spChg>
        </pc:sldLayoutChg>
        <pc:sldLayoutChg chg="modSp mod">
          <pc:chgData name="Josephine Hoffheinz" userId="e0f5c9e3-43ea-4b53-8ebb-53a75749d87d" providerId="ADAL" clId="{7D6119AE-9E2C-BC42-ABA9-9EE40592C4F7}" dt="2023-07-11T16:03:05.114" v="59" actId="20577"/>
          <pc:sldLayoutMkLst>
            <pc:docMk/>
            <pc:sldMasterMk cId="3571240666" sldId="2147483730"/>
            <pc:sldLayoutMk cId="1708080038" sldId="2147483888"/>
          </pc:sldLayoutMkLst>
          <pc:spChg chg="mod">
            <ac:chgData name="Josephine Hoffheinz" userId="e0f5c9e3-43ea-4b53-8ebb-53a75749d87d" providerId="ADAL" clId="{7D6119AE-9E2C-BC42-ABA9-9EE40592C4F7}" dt="2023-07-11T16:02:57.671" v="44" actId="20577"/>
            <ac:spMkLst>
              <pc:docMk/>
              <pc:sldMasterMk cId="3571240666" sldId="2147483730"/>
              <pc:sldLayoutMk cId="1708080038" sldId="2147483888"/>
              <ac:spMk id="9" creationId="{312B3D34-0946-1CB2-CD3C-CA7CE87FF1CB}"/>
            </ac:spMkLst>
          </pc:spChg>
          <pc:spChg chg="mod">
            <ac:chgData name="Josephine Hoffheinz" userId="e0f5c9e3-43ea-4b53-8ebb-53a75749d87d" providerId="ADAL" clId="{7D6119AE-9E2C-BC42-ABA9-9EE40592C4F7}" dt="2023-07-11T16:03:05.114" v="59" actId="20577"/>
            <ac:spMkLst>
              <pc:docMk/>
              <pc:sldMasterMk cId="3571240666" sldId="2147483730"/>
              <pc:sldLayoutMk cId="1708080038" sldId="2147483888"/>
              <ac:spMk id="10" creationId="{90EBAD93-E633-40B7-8565-088C474E440A}"/>
            </ac:spMkLst>
          </pc:spChg>
        </pc:sldLayoutChg>
        <pc:sldLayoutChg chg="modSp">
          <pc:chgData name="Josephine Hoffheinz" userId="e0f5c9e3-43ea-4b53-8ebb-53a75749d87d" providerId="ADAL" clId="{7D6119AE-9E2C-BC42-ABA9-9EE40592C4F7}" dt="2023-07-11T16:02:27.036" v="26" actId="207"/>
          <pc:sldLayoutMkLst>
            <pc:docMk/>
            <pc:sldMasterMk cId="3571240666" sldId="2147483730"/>
            <pc:sldLayoutMk cId="3494712236" sldId="2147483888"/>
          </pc:sldLayoutMkLst>
          <pc:spChg chg="mod">
            <ac:chgData name="Josephine Hoffheinz" userId="e0f5c9e3-43ea-4b53-8ebb-53a75749d87d" providerId="ADAL" clId="{7D6119AE-9E2C-BC42-ABA9-9EE40592C4F7}" dt="2023-07-11T16:02:27.036" v="26" actId="207"/>
            <ac:spMkLst>
              <pc:docMk/>
              <pc:sldMasterMk cId="3571240666" sldId="2147483730"/>
              <pc:sldLayoutMk cId="3494712236" sldId="2147483888"/>
              <ac:spMk id="9" creationId="{A687FC9B-3C73-599B-BCD4-A017F6123032}"/>
            </ac:spMkLst>
          </pc:spChg>
          <pc:spChg chg="mod">
            <ac:chgData name="Josephine Hoffheinz" userId="e0f5c9e3-43ea-4b53-8ebb-53a75749d87d" providerId="ADAL" clId="{7D6119AE-9E2C-BC42-ABA9-9EE40592C4F7}" dt="2023-07-11T16:02:24.767" v="25" actId="207"/>
            <ac:spMkLst>
              <pc:docMk/>
              <pc:sldMasterMk cId="3571240666" sldId="2147483730"/>
              <pc:sldLayoutMk cId="3494712236" sldId="2147483888"/>
              <ac:spMk id="10" creationId="{90EBAD93-E633-40B7-8565-088C474E440A}"/>
            </ac:spMkLst>
          </pc:spChg>
        </pc:sldLayoutChg>
        <pc:sldLayoutChg chg="modSp mod">
          <pc:chgData name="Josephine Hoffheinz" userId="e0f5c9e3-43ea-4b53-8ebb-53a75749d87d" providerId="ADAL" clId="{7D6119AE-9E2C-BC42-ABA9-9EE40592C4F7}" dt="2023-07-11T16:03:29.246" v="93" actId="207"/>
          <pc:sldLayoutMkLst>
            <pc:docMk/>
            <pc:sldMasterMk cId="3571240666" sldId="2147483730"/>
            <pc:sldLayoutMk cId="1849521940" sldId="2147483891"/>
          </pc:sldLayoutMkLst>
          <pc:spChg chg="mod">
            <ac:chgData name="Josephine Hoffheinz" userId="e0f5c9e3-43ea-4b53-8ebb-53a75749d87d" providerId="ADAL" clId="{7D6119AE-9E2C-BC42-ABA9-9EE40592C4F7}" dt="2023-07-11T16:03:29.246" v="93" actId="207"/>
            <ac:spMkLst>
              <pc:docMk/>
              <pc:sldMasterMk cId="3571240666" sldId="2147483730"/>
              <pc:sldLayoutMk cId="1849521940" sldId="2147483891"/>
              <ac:spMk id="10" creationId="{90EBAD93-E633-40B7-8565-088C474E440A}"/>
            </ac:spMkLst>
          </pc:spChg>
        </pc:sldLayoutChg>
      </pc:sldMasterChg>
    </pc:docChg>
  </pc:docChgLst>
  <pc:docChgLst>
    <pc:chgData name="Nico Heby" userId="c88c6920-9e16-4a7e-acac-31863610828a" providerId="ADAL" clId="{1BC21A2C-6A48-43CF-8C69-ADE039EFA82C}"/>
    <pc:docChg chg="undo redo custSel addSld delSld modMainMaster">
      <pc:chgData name="Nico Heby" userId="c88c6920-9e16-4a7e-acac-31863610828a" providerId="ADAL" clId="{1BC21A2C-6A48-43CF-8C69-ADE039EFA82C}" dt="2023-07-11T18:14:11.110" v="313" actId="6549"/>
      <pc:docMkLst>
        <pc:docMk/>
      </pc:docMkLst>
      <pc:sldChg chg="del">
        <pc:chgData name="Nico Heby" userId="c88c6920-9e16-4a7e-acac-31863610828a" providerId="ADAL" clId="{1BC21A2C-6A48-43CF-8C69-ADE039EFA82C}" dt="2023-07-11T18:06:22.373" v="261" actId="47"/>
        <pc:sldMkLst>
          <pc:docMk/>
          <pc:sldMk cId="1561305657" sldId="302"/>
        </pc:sldMkLst>
      </pc:sldChg>
      <pc:sldChg chg="new">
        <pc:chgData name="Nico Heby" userId="c88c6920-9e16-4a7e-acac-31863610828a" providerId="ADAL" clId="{1BC21A2C-6A48-43CF-8C69-ADE039EFA82C}" dt="2023-07-11T18:06:33.609" v="264" actId="680"/>
        <pc:sldMkLst>
          <pc:docMk/>
          <pc:sldMk cId="1963648690" sldId="302"/>
        </pc:sldMkLst>
      </pc:sldChg>
      <pc:sldChg chg="del">
        <pc:chgData name="Nico Heby" userId="c88c6920-9e16-4a7e-acac-31863610828a" providerId="ADAL" clId="{1BC21A2C-6A48-43CF-8C69-ADE039EFA82C}" dt="2023-07-11T18:06:25.014" v="263" actId="47"/>
        <pc:sldMkLst>
          <pc:docMk/>
          <pc:sldMk cId="3008211637" sldId="303"/>
        </pc:sldMkLst>
      </pc:sldChg>
      <pc:sldChg chg="del">
        <pc:chgData name="Nico Heby" userId="c88c6920-9e16-4a7e-acac-31863610828a" providerId="ADAL" clId="{1BC21A2C-6A48-43CF-8C69-ADE039EFA82C}" dt="2023-07-11T18:06:23.855" v="262" actId="47"/>
        <pc:sldMkLst>
          <pc:docMk/>
          <pc:sldMk cId="1441206028" sldId="304"/>
        </pc:sldMkLst>
      </pc:sldChg>
      <pc:sldMasterChg chg="delSldLayout modSldLayout sldLayoutOrd">
        <pc:chgData name="Nico Heby" userId="c88c6920-9e16-4a7e-acac-31863610828a" providerId="ADAL" clId="{1BC21A2C-6A48-43CF-8C69-ADE039EFA82C}" dt="2023-07-11T18:14:11.110" v="313" actId="6549"/>
        <pc:sldMasterMkLst>
          <pc:docMk/>
          <pc:sldMasterMk cId="3571240666" sldId="2147483730"/>
        </pc:sldMasterMkLst>
        <pc:sldLayoutChg chg="del">
          <pc:chgData name="Nico Heby" userId="c88c6920-9e16-4a7e-acac-31863610828a" providerId="ADAL" clId="{1BC21A2C-6A48-43CF-8C69-ADE039EFA82C}" dt="2023-07-11T17:55:31.075" v="5" actId="2696"/>
          <pc:sldLayoutMkLst>
            <pc:docMk/>
            <pc:sldMasterMk cId="3571240666" sldId="2147483730"/>
            <pc:sldLayoutMk cId="2893420308" sldId="2147483789"/>
          </pc:sldLayoutMkLst>
        </pc:sldLayoutChg>
        <pc:sldLayoutChg chg="del">
          <pc:chgData name="Nico Heby" userId="c88c6920-9e16-4a7e-acac-31863610828a" providerId="ADAL" clId="{1BC21A2C-6A48-43CF-8C69-ADE039EFA82C}" dt="2023-07-11T18:06:50.880" v="265" actId="2696"/>
          <pc:sldLayoutMkLst>
            <pc:docMk/>
            <pc:sldMasterMk cId="3571240666" sldId="2147483730"/>
            <pc:sldLayoutMk cId="2453958632" sldId="2147483790"/>
          </pc:sldLayoutMkLst>
        </pc:sldLayoutChg>
        <pc:sldLayoutChg chg="del">
          <pc:chgData name="Nico Heby" userId="c88c6920-9e16-4a7e-acac-31863610828a" providerId="ADAL" clId="{1BC21A2C-6A48-43CF-8C69-ADE039EFA82C}" dt="2023-07-11T18:06:55.158" v="266" actId="2696"/>
          <pc:sldLayoutMkLst>
            <pc:docMk/>
            <pc:sldMasterMk cId="3571240666" sldId="2147483730"/>
            <pc:sldLayoutMk cId="1908028487" sldId="2147483791"/>
          </pc:sldLayoutMkLst>
        </pc:sldLayoutChg>
        <pc:sldLayoutChg chg="del">
          <pc:chgData name="Nico Heby" userId="c88c6920-9e16-4a7e-acac-31863610828a" providerId="ADAL" clId="{1BC21A2C-6A48-43CF-8C69-ADE039EFA82C}" dt="2023-07-11T17:55:10.270" v="1" actId="2696"/>
          <pc:sldLayoutMkLst>
            <pc:docMk/>
            <pc:sldMasterMk cId="3571240666" sldId="2147483730"/>
            <pc:sldLayoutMk cId="3475313848" sldId="2147483855"/>
          </pc:sldLayoutMkLst>
        </pc:sldLayoutChg>
        <pc:sldLayoutChg chg="del">
          <pc:chgData name="Nico Heby" userId="c88c6920-9e16-4a7e-acac-31863610828a" providerId="ADAL" clId="{1BC21A2C-6A48-43CF-8C69-ADE039EFA82C}" dt="2023-07-11T17:55:41.224" v="7" actId="2696"/>
          <pc:sldLayoutMkLst>
            <pc:docMk/>
            <pc:sldMasterMk cId="3571240666" sldId="2147483730"/>
            <pc:sldLayoutMk cId="1465286856" sldId="2147483884"/>
          </pc:sldLayoutMkLst>
        </pc:sldLayoutChg>
        <pc:sldLayoutChg chg="del">
          <pc:chgData name="Nico Heby" userId="c88c6920-9e16-4a7e-acac-31863610828a" providerId="ADAL" clId="{1BC21A2C-6A48-43CF-8C69-ADE039EFA82C}" dt="2023-07-11T18:06:57.757" v="267" actId="2696"/>
          <pc:sldLayoutMkLst>
            <pc:docMk/>
            <pc:sldMasterMk cId="3571240666" sldId="2147483730"/>
            <pc:sldLayoutMk cId="2809098889" sldId="2147483886"/>
          </pc:sldLayoutMkLst>
        </pc:sldLayoutChg>
        <pc:sldLayoutChg chg="modSp mod">
          <pc:chgData name="Nico Heby" userId="c88c6920-9e16-4a7e-acac-31863610828a" providerId="ADAL" clId="{1BC21A2C-6A48-43CF-8C69-ADE039EFA82C}" dt="2023-07-11T18:14:11.110" v="313" actId="6549"/>
          <pc:sldLayoutMkLst>
            <pc:docMk/>
            <pc:sldMasterMk cId="3571240666" sldId="2147483730"/>
            <pc:sldLayoutMk cId="931680250" sldId="2147483887"/>
          </pc:sldLayoutMkLst>
          <pc:spChg chg="mod">
            <ac:chgData name="Nico Heby" userId="c88c6920-9e16-4a7e-acac-31863610828a" providerId="ADAL" clId="{1BC21A2C-6A48-43CF-8C69-ADE039EFA82C}" dt="2023-07-11T18:14:11.110" v="313" actId="6549"/>
            <ac:spMkLst>
              <pc:docMk/>
              <pc:sldMasterMk cId="3571240666" sldId="2147483730"/>
              <pc:sldLayoutMk cId="931680250" sldId="2147483887"/>
              <ac:spMk id="13" creationId="{9F239F00-7B1E-4DEC-AA92-A70B4E9F6EAC}"/>
            </ac:spMkLst>
          </pc:spChg>
        </pc:sldLayoutChg>
        <pc:sldLayoutChg chg="del ord">
          <pc:chgData name="Nico Heby" userId="c88c6920-9e16-4a7e-acac-31863610828a" providerId="ADAL" clId="{1BC21A2C-6A48-43CF-8C69-ADE039EFA82C}" dt="2023-07-11T17:55:17.819" v="3" actId="2696"/>
          <pc:sldLayoutMkLst>
            <pc:docMk/>
            <pc:sldMasterMk cId="3571240666" sldId="2147483730"/>
            <pc:sldLayoutMk cId="2894161533" sldId="2147483887"/>
          </pc:sldLayoutMkLst>
        </pc:sldLayoutChg>
        <pc:sldLayoutChg chg="del">
          <pc:chgData name="Nico Heby" userId="c88c6920-9e16-4a7e-acac-31863610828a" providerId="ADAL" clId="{1BC21A2C-6A48-43CF-8C69-ADE039EFA82C}" dt="2023-07-11T17:55:35.252" v="6" actId="2696"/>
          <pc:sldLayoutMkLst>
            <pc:docMk/>
            <pc:sldMasterMk cId="3571240666" sldId="2147483730"/>
            <pc:sldLayoutMk cId="1708080038" sldId="2147483888"/>
          </pc:sldLayoutMkLst>
        </pc:sldLayoutChg>
        <pc:sldLayoutChg chg="modSp mod">
          <pc:chgData name="Nico Heby" userId="c88c6920-9e16-4a7e-acac-31863610828a" providerId="ADAL" clId="{1BC21A2C-6A48-43CF-8C69-ADE039EFA82C}" dt="2023-07-11T18:09:38.693" v="284" actId="207"/>
          <pc:sldLayoutMkLst>
            <pc:docMk/>
            <pc:sldMasterMk cId="3571240666" sldId="2147483730"/>
            <pc:sldLayoutMk cId="2373750251" sldId="2147483889"/>
          </pc:sldLayoutMkLst>
          <pc:spChg chg="mod">
            <ac:chgData name="Nico Heby" userId="c88c6920-9e16-4a7e-acac-31863610828a" providerId="ADAL" clId="{1BC21A2C-6A48-43CF-8C69-ADE039EFA82C}" dt="2023-07-11T18:09:38.693" v="284" actId="207"/>
            <ac:spMkLst>
              <pc:docMk/>
              <pc:sldMasterMk cId="3571240666" sldId="2147483730"/>
              <pc:sldLayoutMk cId="2373750251" sldId="2147483889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1BC21A2C-6A48-43CF-8C69-ADE039EFA82C}" dt="2023-07-11T18:00:33.917" v="60" actId="108"/>
            <ac:spMkLst>
              <pc:docMk/>
              <pc:sldMasterMk cId="3571240666" sldId="2147483730"/>
              <pc:sldLayoutMk cId="2373750251" sldId="2147483889"/>
              <ac:spMk id="13" creationId="{9F239F00-7B1E-4DEC-AA92-A70B4E9F6EAC}"/>
            </ac:spMkLst>
          </pc:spChg>
        </pc:sldLayoutChg>
        <pc:sldLayoutChg chg="modSp mod">
          <pc:chgData name="Nico Heby" userId="c88c6920-9e16-4a7e-acac-31863610828a" providerId="ADAL" clId="{1BC21A2C-6A48-43CF-8C69-ADE039EFA82C}" dt="2023-07-11T18:10:11.220" v="308" actId="20577"/>
          <pc:sldLayoutMkLst>
            <pc:docMk/>
            <pc:sldMasterMk cId="3571240666" sldId="2147483730"/>
            <pc:sldLayoutMk cId="2283965226" sldId="2147483890"/>
          </pc:sldLayoutMkLst>
          <pc:spChg chg="mod">
            <ac:chgData name="Nico Heby" userId="c88c6920-9e16-4a7e-acac-31863610828a" providerId="ADAL" clId="{1BC21A2C-6A48-43CF-8C69-ADE039EFA82C}" dt="2023-07-11T18:08:22.025" v="282" actId="20577"/>
            <ac:spMkLst>
              <pc:docMk/>
              <pc:sldMasterMk cId="3571240666" sldId="2147483730"/>
              <pc:sldLayoutMk cId="2283965226" sldId="2147483890"/>
              <ac:spMk id="4" creationId="{AE91345C-C5A3-3833-5DCD-72889AF0D7F3}"/>
            </ac:spMkLst>
          </pc:spChg>
          <pc:spChg chg="mod">
            <ac:chgData name="Nico Heby" userId="c88c6920-9e16-4a7e-acac-31863610828a" providerId="ADAL" clId="{1BC21A2C-6A48-43CF-8C69-ADE039EFA82C}" dt="2023-07-11T18:10:11.220" v="308" actId="20577"/>
            <ac:spMkLst>
              <pc:docMk/>
              <pc:sldMasterMk cId="3571240666" sldId="2147483730"/>
              <pc:sldLayoutMk cId="2283965226" sldId="2147483890"/>
              <ac:spMk id="9" creationId="{312B3D34-0946-1CB2-CD3C-CA7CE87FF1CB}"/>
            </ac:spMkLst>
          </pc:spChg>
          <pc:spChg chg="mod">
            <ac:chgData name="Nico Heby" userId="c88c6920-9e16-4a7e-acac-31863610828a" providerId="ADAL" clId="{1BC21A2C-6A48-43CF-8C69-ADE039EFA82C}" dt="2023-07-11T18:10:05.344" v="303"/>
            <ac:spMkLst>
              <pc:docMk/>
              <pc:sldMasterMk cId="3571240666" sldId="2147483730"/>
              <pc:sldLayoutMk cId="2283965226" sldId="2147483890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1BC21A2C-6A48-43CF-8C69-ADE039EFA82C}" dt="2023-07-11T18:04:27.135" v="206"/>
            <ac:spMkLst>
              <pc:docMk/>
              <pc:sldMasterMk cId="3571240666" sldId="2147483730"/>
              <pc:sldLayoutMk cId="2283965226" sldId="2147483890"/>
              <ac:spMk id="13" creationId="{9F239F00-7B1E-4DEC-AA92-A70B4E9F6EAC}"/>
            </ac:spMkLst>
          </pc:spChg>
        </pc:sldLayoutChg>
        <pc:sldLayoutChg chg="ord">
          <pc:chgData name="Nico Heby" userId="c88c6920-9e16-4a7e-acac-31863610828a" providerId="ADAL" clId="{1BC21A2C-6A48-43CF-8C69-ADE039EFA82C}" dt="2023-07-11T17:55:20.050" v="4" actId="20578"/>
          <pc:sldLayoutMkLst>
            <pc:docMk/>
            <pc:sldMasterMk cId="3571240666" sldId="2147483730"/>
            <pc:sldLayoutMk cId="1849521940" sldId="2147483891"/>
          </pc:sldLayoutMkLst>
        </pc:sldLayoutChg>
        <pc:sldLayoutChg chg="modSp mod ord">
          <pc:chgData name="Nico Heby" userId="c88c6920-9e16-4a7e-acac-31863610828a" providerId="ADAL" clId="{1BC21A2C-6A48-43CF-8C69-ADE039EFA82C}" dt="2023-07-11T18:10:26.001" v="312" actId="1076"/>
          <pc:sldLayoutMkLst>
            <pc:docMk/>
            <pc:sldMasterMk cId="3571240666" sldId="2147483730"/>
            <pc:sldLayoutMk cId="3506226774" sldId="2147483892"/>
          </pc:sldLayoutMkLst>
          <pc:spChg chg="mod">
            <ac:chgData name="Nico Heby" userId="c88c6920-9e16-4a7e-acac-31863610828a" providerId="ADAL" clId="{1BC21A2C-6A48-43CF-8C69-ADE039EFA82C}" dt="2023-07-11T18:07:19.531" v="271" actId="113"/>
            <ac:spMkLst>
              <pc:docMk/>
              <pc:sldMasterMk cId="3571240666" sldId="2147483730"/>
              <pc:sldLayoutMk cId="3506226774" sldId="2147483892"/>
              <ac:spMk id="4" creationId="{AE91345C-C5A3-3833-5DCD-72889AF0D7F3}"/>
            </ac:spMkLst>
          </pc:spChg>
          <pc:spChg chg="mod">
            <ac:chgData name="Nico Heby" userId="c88c6920-9e16-4a7e-acac-31863610828a" providerId="ADAL" clId="{1BC21A2C-6A48-43CF-8C69-ADE039EFA82C}" dt="2023-07-11T18:10:19.582" v="310" actId="207"/>
            <ac:spMkLst>
              <pc:docMk/>
              <pc:sldMasterMk cId="3571240666" sldId="2147483730"/>
              <pc:sldLayoutMk cId="3506226774" sldId="2147483892"/>
              <ac:spMk id="9" creationId="{312B3D34-0946-1CB2-CD3C-CA7CE87FF1CB}"/>
            </ac:spMkLst>
          </pc:spChg>
          <pc:spChg chg="mod">
            <ac:chgData name="Nico Heby" userId="c88c6920-9e16-4a7e-acac-31863610828a" providerId="ADAL" clId="{1BC21A2C-6A48-43CF-8C69-ADE039EFA82C}" dt="2023-07-11T18:10:26.001" v="312" actId="1076"/>
            <ac:spMkLst>
              <pc:docMk/>
              <pc:sldMasterMk cId="3571240666" sldId="2147483730"/>
              <pc:sldLayoutMk cId="3506226774" sldId="2147483892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1BC21A2C-6A48-43CF-8C69-ADE039EFA82C}" dt="2023-07-11T18:07:40.973" v="276" actId="207"/>
            <ac:spMkLst>
              <pc:docMk/>
              <pc:sldMasterMk cId="3571240666" sldId="2147483730"/>
              <pc:sldLayoutMk cId="3506226774" sldId="2147483892"/>
              <ac:spMk id="13" creationId="{9F239F00-7B1E-4DEC-AA92-A70B4E9F6EAC}"/>
            </ac:spMkLst>
          </pc:spChg>
        </pc:sldLayoutChg>
      </pc:sldMasterChg>
    </pc:docChg>
  </pc:docChgLst>
  <pc:docChgLst>
    <pc:chgData name="Hannah Werner" userId="6f96a161-cb2c-4bc7-a90d-3c38d78bf0fc" providerId="ADAL" clId="{D13F3B96-2770-4397-B03F-3D7ADFB357B7}"/>
    <pc:docChg chg="undo custSel addSld delSld modSld sldOrd modMainMaster">
      <pc:chgData name="Hannah Werner" userId="6f96a161-cb2c-4bc7-a90d-3c38d78bf0fc" providerId="ADAL" clId="{D13F3B96-2770-4397-B03F-3D7ADFB357B7}" dt="2023-06-16T15:32:55.845" v="163" actId="113"/>
      <pc:docMkLst>
        <pc:docMk/>
      </pc:docMkLst>
      <pc:sldChg chg="modSp mod">
        <pc:chgData name="Hannah Werner" userId="6f96a161-cb2c-4bc7-a90d-3c38d78bf0fc" providerId="ADAL" clId="{D13F3B96-2770-4397-B03F-3D7ADFB357B7}" dt="2023-06-16T13:08:45.340" v="18" actId="20577"/>
        <pc:sldMkLst>
          <pc:docMk/>
          <pc:sldMk cId="4222326327" sldId="295"/>
        </pc:sldMkLst>
        <pc:spChg chg="mod">
          <ac:chgData name="Hannah Werner" userId="6f96a161-cb2c-4bc7-a90d-3c38d78bf0fc" providerId="ADAL" clId="{D13F3B96-2770-4397-B03F-3D7ADFB357B7}" dt="2023-06-16T13:08:45.340" v="18" actId="20577"/>
          <ac:spMkLst>
            <pc:docMk/>
            <pc:sldMk cId="4222326327" sldId="295"/>
            <ac:spMk id="2" creationId="{618C6382-E219-6F5D-4CCD-D28A374C7525}"/>
          </ac:spMkLst>
        </pc:spChg>
      </pc:sldChg>
      <pc:sldChg chg="new del">
        <pc:chgData name="Hannah Werner" userId="6f96a161-cb2c-4bc7-a90d-3c38d78bf0fc" providerId="ADAL" clId="{D13F3B96-2770-4397-B03F-3D7ADFB357B7}" dt="2023-06-16T15:11:25.291" v="130" actId="47"/>
        <pc:sldMkLst>
          <pc:docMk/>
          <pc:sldMk cId="120567791" sldId="302"/>
        </pc:sldMkLst>
      </pc:sldChg>
      <pc:sldChg chg="new del">
        <pc:chgData name="Hannah Werner" userId="6f96a161-cb2c-4bc7-a90d-3c38d78bf0fc" providerId="ADAL" clId="{D13F3B96-2770-4397-B03F-3D7ADFB357B7}" dt="2023-06-16T15:11:33.448" v="132" actId="47"/>
        <pc:sldMkLst>
          <pc:docMk/>
          <pc:sldMk cId="832381342" sldId="302"/>
        </pc:sldMkLst>
      </pc:sldChg>
      <pc:sldChg chg="modSp new mod ord">
        <pc:chgData name="Hannah Werner" userId="6f96a161-cb2c-4bc7-a90d-3c38d78bf0fc" providerId="ADAL" clId="{D13F3B96-2770-4397-B03F-3D7ADFB357B7}" dt="2023-06-16T15:29:51.044" v="149"/>
        <pc:sldMkLst>
          <pc:docMk/>
          <pc:sldMk cId="1561305657" sldId="302"/>
        </pc:sldMkLst>
        <pc:spChg chg="mod">
          <ac:chgData name="Hannah Werner" userId="6f96a161-cb2c-4bc7-a90d-3c38d78bf0fc" providerId="ADAL" clId="{D13F3B96-2770-4397-B03F-3D7ADFB357B7}" dt="2023-06-16T15:12:36.459" v="147" actId="20577"/>
          <ac:spMkLst>
            <pc:docMk/>
            <pc:sldMk cId="1561305657" sldId="302"/>
            <ac:spMk id="2" creationId="{FF9B839A-04CF-E6F0-63FF-914EB8004795}"/>
          </ac:spMkLst>
        </pc:spChg>
      </pc:sldChg>
      <pc:sldChg chg="new del">
        <pc:chgData name="Hannah Werner" userId="6f96a161-cb2c-4bc7-a90d-3c38d78bf0fc" providerId="ADAL" clId="{D13F3B96-2770-4397-B03F-3D7ADFB357B7}" dt="2023-06-16T15:11:44.619" v="135" actId="47"/>
        <pc:sldMkLst>
          <pc:docMk/>
          <pc:sldMk cId="305266782" sldId="303"/>
        </pc:sldMkLst>
      </pc:sldChg>
      <pc:sldChg chg="new ord">
        <pc:chgData name="Hannah Werner" userId="6f96a161-cb2c-4bc7-a90d-3c38d78bf0fc" providerId="ADAL" clId="{D13F3B96-2770-4397-B03F-3D7ADFB357B7}" dt="2023-06-16T15:29:55.947" v="153"/>
        <pc:sldMkLst>
          <pc:docMk/>
          <pc:sldMk cId="3008211637" sldId="303"/>
        </pc:sldMkLst>
      </pc:sldChg>
      <pc:sldChg chg="new ord">
        <pc:chgData name="Hannah Werner" userId="6f96a161-cb2c-4bc7-a90d-3c38d78bf0fc" providerId="ADAL" clId="{D13F3B96-2770-4397-B03F-3D7ADFB357B7}" dt="2023-06-16T15:29:52.892" v="151"/>
        <pc:sldMkLst>
          <pc:docMk/>
          <pc:sldMk cId="1441206028" sldId="304"/>
        </pc:sldMkLst>
      </pc:sldChg>
      <pc:sldMasterChg chg="modSldLayout sldLayoutOrd">
        <pc:chgData name="Hannah Werner" userId="6f96a161-cb2c-4bc7-a90d-3c38d78bf0fc" providerId="ADAL" clId="{D13F3B96-2770-4397-B03F-3D7ADFB357B7}" dt="2023-06-16T15:32:55.845" v="163" actId="113"/>
        <pc:sldMasterMkLst>
          <pc:docMk/>
          <pc:sldMasterMk cId="3571240666" sldId="2147483730"/>
        </pc:sldMasterMkLst>
        <pc:sldLayoutChg chg="modSp mod">
          <pc:chgData name="Hannah Werner" userId="6f96a161-cb2c-4bc7-a90d-3c38d78bf0fc" providerId="ADAL" clId="{D13F3B96-2770-4397-B03F-3D7ADFB357B7}" dt="2023-06-16T15:11:05.130" v="128" actId="20577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Hannah Werner" userId="6f96a161-cb2c-4bc7-a90d-3c38d78bf0fc" providerId="ADAL" clId="{D13F3B96-2770-4397-B03F-3D7ADFB357B7}" dt="2023-06-16T15:11:05.130" v="128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</pc:sldLayoutChg>
        <pc:sldLayoutChg chg="modSp mod">
          <pc:chgData name="Hannah Werner" userId="6f96a161-cb2c-4bc7-a90d-3c38d78bf0fc" providerId="ADAL" clId="{D13F3B96-2770-4397-B03F-3D7ADFB357B7}" dt="2023-06-16T15:10:40.635" v="117" actId="20577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Hannah Werner" userId="6f96a161-cb2c-4bc7-a90d-3c38d78bf0fc" providerId="ADAL" clId="{D13F3B96-2770-4397-B03F-3D7ADFB357B7}" dt="2023-06-16T15:10:40.635" v="117" actId="20577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</pc:sldLayoutChg>
        <pc:sldLayoutChg chg="ord">
          <pc:chgData name="Hannah Werner" userId="6f96a161-cb2c-4bc7-a90d-3c38d78bf0fc" providerId="ADAL" clId="{D13F3B96-2770-4397-B03F-3D7ADFB357B7}" dt="2023-06-16T15:04:28.809" v="43" actId="20578"/>
          <pc:sldLayoutMkLst>
            <pc:docMk/>
            <pc:sldMasterMk cId="3571240666" sldId="2147483730"/>
            <pc:sldLayoutMk cId="3475313848" sldId="2147483855"/>
          </pc:sldLayoutMkLst>
        </pc:sldLayoutChg>
        <pc:sldLayoutChg chg="addSp delSp modSp mod">
          <pc:chgData name="Hannah Werner" userId="6f96a161-cb2c-4bc7-a90d-3c38d78bf0fc" providerId="ADAL" clId="{D13F3B96-2770-4397-B03F-3D7ADFB357B7}" dt="2023-06-16T13:07:13.934" v="16" actId="20577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Hannah Werner" userId="6f96a161-cb2c-4bc7-a90d-3c38d78bf0fc" providerId="ADAL" clId="{D13F3B96-2770-4397-B03F-3D7ADFB357B7}" dt="2023-06-16T13:07:13.934" v="16" actId="20577"/>
            <ac:spMkLst>
              <pc:docMk/>
              <pc:sldMasterMk cId="3571240666" sldId="2147483730"/>
              <pc:sldLayoutMk cId="2923938455" sldId="2147483883"/>
              <ac:spMk id="10" creationId="{C7DE663F-9C4A-5960-1C6B-6EB192198294}"/>
            </ac:spMkLst>
          </pc:spChg>
          <pc:picChg chg="add mod modCrop">
            <ac:chgData name="Hannah Werner" userId="6f96a161-cb2c-4bc7-a90d-3c38d78bf0fc" providerId="ADAL" clId="{D13F3B96-2770-4397-B03F-3D7ADFB357B7}" dt="2023-06-16T13:07:03.209" v="11" actId="1076"/>
            <ac:picMkLst>
              <pc:docMk/>
              <pc:sldMasterMk cId="3571240666" sldId="2147483730"/>
              <pc:sldLayoutMk cId="2923938455" sldId="2147483883"/>
              <ac:picMk id="5" creationId="{22CEA165-D6C6-B7F1-8C34-CA04395DFA7D}"/>
            </ac:picMkLst>
          </pc:picChg>
          <pc:picChg chg="del">
            <ac:chgData name="Hannah Werner" userId="6f96a161-cb2c-4bc7-a90d-3c38d78bf0fc" providerId="ADAL" clId="{D13F3B96-2770-4397-B03F-3D7ADFB357B7}" dt="2023-06-16T13:06:14.521" v="0" actId="478"/>
            <ac:picMkLst>
              <pc:docMk/>
              <pc:sldMasterMk cId="3571240666" sldId="2147483730"/>
              <pc:sldLayoutMk cId="2923938455" sldId="2147483883"/>
              <ac:picMk id="9" creationId="{201E69DA-C905-F742-7E6C-F3573568A13E}"/>
            </ac:picMkLst>
          </pc:picChg>
        </pc:sldLayoutChg>
        <pc:sldLayoutChg chg="modSp mod">
          <pc:chgData name="Hannah Werner" userId="6f96a161-cb2c-4bc7-a90d-3c38d78bf0fc" providerId="ADAL" clId="{D13F3B96-2770-4397-B03F-3D7ADFB357B7}" dt="2023-06-16T15:32:55.845" v="163" actId="113"/>
          <pc:sldLayoutMkLst>
            <pc:docMk/>
            <pc:sldMasterMk cId="3571240666" sldId="2147483730"/>
            <pc:sldLayoutMk cId="2809098889" sldId="2147483886"/>
          </pc:sldLayoutMkLst>
          <pc:spChg chg="mod">
            <ac:chgData name="Hannah Werner" userId="6f96a161-cb2c-4bc7-a90d-3c38d78bf0fc" providerId="ADAL" clId="{D13F3B96-2770-4397-B03F-3D7ADFB357B7}" dt="2023-06-16T15:32:55.845" v="163" actId="113"/>
            <ac:spMkLst>
              <pc:docMk/>
              <pc:sldMasterMk cId="3571240666" sldId="2147483730"/>
              <pc:sldLayoutMk cId="2809098889" sldId="2147483886"/>
              <ac:spMk id="2" creationId="{D26599BC-E9E6-19A9-D691-6DC8F78CF397}"/>
            </ac:spMkLst>
          </pc:spChg>
        </pc:sldLayoutChg>
        <pc:sldLayoutChg chg="modSp mod">
          <pc:chgData name="Hannah Werner" userId="6f96a161-cb2c-4bc7-a90d-3c38d78bf0fc" providerId="ADAL" clId="{D13F3B96-2770-4397-B03F-3D7ADFB357B7}" dt="2023-06-16T15:09:59.200" v="95" actId="20577"/>
          <pc:sldLayoutMkLst>
            <pc:docMk/>
            <pc:sldMasterMk cId="3571240666" sldId="2147483730"/>
            <pc:sldLayoutMk cId="1708080038" sldId="2147483888"/>
          </pc:sldLayoutMkLst>
          <pc:spChg chg="mod">
            <ac:chgData name="Hannah Werner" userId="6f96a161-cb2c-4bc7-a90d-3c38d78bf0fc" providerId="ADAL" clId="{D13F3B96-2770-4397-B03F-3D7ADFB357B7}" dt="2023-06-16T15:09:53.564" v="84" actId="20577"/>
            <ac:spMkLst>
              <pc:docMk/>
              <pc:sldMasterMk cId="3571240666" sldId="2147483730"/>
              <pc:sldLayoutMk cId="1708080038" sldId="2147483888"/>
              <ac:spMk id="4" creationId="{AE91345C-C5A3-3833-5DCD-72889AF0D7F3}"/>
            </ac:spMkLst>
          </pc:spChg>
          <pc:spChg chg="mod">
            <ac:chgData name="Hannah Werner" userId="6f96a161-cb2c-4bc7-a90d-3c38d78bf0fc" providerId="ADAL" clId="{D13F3B96-2770-4397-B03F-3D7ADFB357B7}" dt="2023-06-16T15:09:59.200" v="95" actId="20577"/>
            <ac:spMkLst>
              <pc:docMk/>
              <pc:sldMasterMk cId="3571240666" sldId="2147483730"/>
              <pc:sldLayoutMk cId="1708080038" sldId="2147483888"/>
              <ac:spMk id="13" creationId="{9F239F00-7B1E-4DEC-AA92-A70B4E9F6EAC}"/>
            </ac:spMkLst>
          </pc:spChg>
        </pc:sldLayoutChg>
        <pc:sldLayoutChg chg="ord">
          <pc:chgData name="Hannah Werner" userId="6f96a161-cb2c-4bc7-a90d-3c38d78bf0fc" providerId="ADAL" clId="{D13F3B96-2770-4397-B03F-3D7ADFB357B7}" dt="2023-06-16T15:04:21.885" v="41" actId="20578"/>
          <pc:sldLayoutMkLst>
            <pc:docMk/>
            <pc:sldMasterMk cId="3571240666" sldId="2147483730"/>
            <pc:sldLayoutMk cId="1849521940" sldId="21474838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rgbClr val="FC060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rgbClr val="F56C4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deiner Idee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DEIN ANSATZ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7DE663F-9C4A-5960-1C6B-6EB192198294}"/>
              </a:ext>
            </a:extLst>
          </p:cNvPr>
          <p:cNvSpPr txBox="1"/>
          <p:nvPr userDrawn="1"/>
        </p:nvSpPr>
        <p:spPr>
          <a:xfrm>
            <a:off x="-10418" y="4391783"/>
            <a:ext cx="686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i="0" spc="40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STEAG</a:t>
            </a:r>
          </a:p>
        </p:txBody>
      </p:sp>
      <p:pic>
        <p:nvPicPr>
          <p:cNvPr id="5" name="Grafik 4" descr="Ein Bild, das Kleidung, Person, Text, draußen enthält.&#10;&#10;Automatisch generierte Beschreibung">
            <a:extLst>
              <a:ext uri="{FF2B5EF4-FFF2-40B4-BE49-F238E27FC236}">
                <a16:creationId xmlns:a16="http://schemas.microsoft.com/office/drawing/2014/main" id="{22CEA165-D6C6-B7F1-8C34-CA04395D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1" b="14886"/>
          <a:stretch/>
        </p:blipFill>
        <p:spPr>
          <a:xfrm>
            <a:off x="0" y="1717585"/>
            <a:ext cx="6858000" cy="26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Füge Text hinzu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DEUTSCHLAND 4.0 PROGRAMM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hast du von der Challenge erfahren?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 eine der Optionen aus.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3" t="-2161" r="277" b="2161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 Freund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Nachricht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Suche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Universität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Sonstige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Stell dich und dein Team vor. </a:t>
            </a:r>
            <a:r>
              <a:rPr lang="de-DE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 seid ihr und welche Fähigkeiten habt ihr? Was ist eure persönliche Motivation, an der Challenge teilzunehmen? Ihr 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 gerne zusätzliche Logos, Fotos, Videos, Teamfotos oder Ähnliches hinzufügen.</a:t>
            </a:r>
            <a:endParaRPr lang="en-US" sz="1200" b="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DEFINITION (max 500 </a:t>
            </a:r>
            <a:r>
              <a:rPr lang="en-US" sz="16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Zeichen</a:t>
            </a: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Erläutert das Problem, </a:t>
            </a:r>
            <a:r>
              <a:rPr lang="de-DE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ihr als Grundlage für eure Idee gewählt habt. Welches Problem wollt ihr für welchen Stakeholder lösen?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Zeichen)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Bringt eure Idee auf den Punkt! </a:t>
            </a:r>
            <a:r>
              <a:rPr lang="de-DE" sz="12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sieht eure Idee aus? Stellt euer Konzept vor und zeigt wie ihr das ausgweählte Problem löst.</a:t>
            </a: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Füge Text hinzu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 IM DETAIL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Überzeugt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von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eurem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Ansatz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Hier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Lösung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Detail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erklären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Zeigt uns insb. auch eure innovativen und kreativen Visualisierungen!</a:t>
            </a: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METHODIK</a:t>
            </a: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 intuitiven Methoden zur </a:t>
            </a: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Darstellung der Prozessdaten</a:t>
            </a: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Energieerzeugung nutzt ihr </a:t>
            </a: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wie können durch Visualisierung &amp; Interaktion bessere Entscheidungen und Maßnahmen abgeleitet werden?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TYPES</a:t>
            </a:r>
          </a:p>
          <a:p>
            <a:pPr lvl="0">
              <a:defRPr/>
            </a:pPr>
            <a:endParaRPr lang="en-US" sz="1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Welche </a:t>
            </a:r>
            <a:r>
              <a:rPr lang="de-DE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Art von Daten </a:t>
            </a:r>
            <a:r>
              <a:rPr lang="de-DE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sollen visualisiert werden, und welche spezifischen Herausforderungen gibt es bisher bei der Analyse, Interpretation und Entscheidungsfindung basierend auf diesen Daten?</a:t>
            </a:r>
            <a:endParaRPr lang="en-US" sz="1200" b="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KOLLABORATIONSPHASE</a:t>
            </a:r>
          </a:p>
          <a:p>
            <a:pPr lvl="0">
              <a:defRPr/>
            </a:pPr>
            <a:endParaRPr lang="en-US" sz="1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sieht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Vision für </a:t>
            </a:r>
            <a:r>
              <a:rPr lang="en-US" sz="1200" b="1" kern="1200" noProof="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eine</a:t>
            </a:r>
            <a:r>
              <a:rPr lang="en-US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kern="1200" noProof="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Zusammenarbeit</a:t>
            </a:r>
            <a:r>
              <a:rPr lang="en-US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IQONY/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Steag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Wie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könntet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schon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 der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zweiten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Phase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zusammenarbeiten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und </a:t>
            </a:r>
            <a:r>
              <a:rPr lang="en-US" sz="1200" b="1" kern="1200" noProof="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welche</a:t>
            </a:r>
            <a:r>
              <a:rPr lang="en-US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kern="1200" noProof="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Unterstützung</a:t>
            </a:r>
            <a:r>
              <a:rPr lang="en-US" sz="1200" b="1" kern="1200" noProof="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braucht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sehen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die </a:t>
            </a:r>
            <a:r>
              <a:rPr lang="en-US" sz="1200" b="1" kern="120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nächsten</a:t>
            </a:r>
            <a:r>
              <a:rPr lang="en-US" sz="1200" b="1" kern="120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kern="120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Schritte</a:t>
            </a:r>
            <a:r>
              <a:rPr lang="en-US" sz="1200" b="1" kern="120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für die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Ausarbeitung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eures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Ansatze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Was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könnten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Hindernisse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sein, die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beseitigen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müsst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endParaRPr lang="de-DE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949654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ZUSÄTZLICHE FOLIE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Kopiert diese Folie wenn ihr mehr Platz für eure Lösung braucht</a:t>
            </a: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32204" y="8521455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Deutschland 4.0  Innovation Programm</a:t>
            </a:r>
          </a:p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5" name="Grafik 4" descr="Ein Bild, das Kreis, Grafiken, Logo, Entwurf enthält.&#10;&#10;Automatisch generierte Beschreibung">
            <a:extLst>
              <a:ext uri="{FF2B5EF4-FFF2-40B4-BE49-F238E27FC236}">
                <a16:creationId xmlns:a16="http://schemas.microsoft.com/office/drawing/2014/main" id="{1DC025FA-382B-E1D7-E943-86332D90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1"/>
          <a:stretch/>
        </p:blipFill>
        <p:spPr>
          <a:xfrm>
            <a:off x="407187" y="8353743"/>
            <a:ext cx="757646" cy="7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7" r:id="rId2"/>
    <p:sldLayoutId id="2147483759" r:id="rId3"/>
    <p:sldLayoutId id="2147483760" r:id="rId4"/>
    <p:sldLayoutId id="2147483775" r:id="rId5"/>
    <p:sldLayoutId id="2147483885" r:id="rId6"/>
    <p:sldLayoutId id="2147483828" r:id="rId7"/>
    <p:sldLayoutId id="2147483765" r:id="rId8"/>
    <p:sldLayoutId id="214748387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BB1C51-D2E6-6B06-382E-F709EA84D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F258F0-6BBB-82F4-B848-9DAD1FF8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4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21BA3F79-E0A6-4CEF-92A7-9C035ED8E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be24c730-79ca-4eb5-9fee-26c6c4fc7260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13041a0-5882-43a7-a09d-61ebda83141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Josephine Hoffheinz</cp:lastModifiedBy>
  <cp:revision>1</cp:revision>
  <dcterms:created xsi:type="dcterms:W3CDTF">2020-07-08T12:31:02Z</dcterms:created>
  <dcterms:modified xsi:type="dcterms:W3CDTF">2023-07-11T19:48:02Z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