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1"/>
  </p:notesMasterIdLst>
  <p:handoutMasterIdLst>
    <p:handoutMasterId r:id="rId22"/>
  </p:handoutMasterIdLst>
  <p:sldIdLst>
    <p:sldId id="256" r:id="rId5"/>
    <p:sldId id="274" r:id="rId6"/>
    <p:sldId id="258" r:id="rId7"/>
    <p:sldId id="259" r:id="rId8"/>
    <p:sldId id="277" r:id="rId9"/>
    <p:sldId id="278" r:id="rId10"/>
    <p:sldId id="263" r:id="rId11"/>
    <p:sldId id="262" r:id="rId12"/>
    <p:sldId id="264" r:id="rId13"/>
    <p:sldId id="270" r:id="rId14"/>
    <p:sldId id="267" r:id="rId15"/>
    <p:sldId id="271" r:id="rId16"/>
    <p:sldId id="269" r:id="rId17"/>
    <p:sldId id="272" r:id="rId18"/>
    <p:sldId id="273" r:id="rId19"/>
    <p:sldId id="268" r:id="rId20"/>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8"/>
            <p14:sldId id="263"/>
          </p14:sldIdLst>
        </p14:section>
        <p14:section name="Your solution" id="{8CB7ACCA-DF70-493C-BF11-2E0D5CAD1F3B}">
          <p14:sldIdLst>
            <p14:sldId id="262"/>
            <p14:sldId id="264"/>
            <p14:sldId id="270"/>
            <p14:sldId id="267"/>
            <p14:sldId id="271"/>
            <p14:sldId id="26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B4FD01-D7C4-49FE-8EE0-7982CC3C91AB}" v="5" dt="2022-11-03T16:49:20.3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p:restoredTop sz="94665"/>
  </p:normalViewPr>
  <p:slideViewPr>
    <p:cSldViewPr snapToGrid="0">
      <p:cViewPr>
        <p:scale>
          <a:sx n="70" d="100"/>
          <a:sy n="70" d="100"/>
        </p:scale>
        <p:origin x="2314" y="-206"/>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13B4FD01-D7C4-49FE-8EE0-7982CC3C91AB}"/>
    <pc:docChg chg="undo custSel addSld delSld modSld modMainMaster modSection">
      <pc:chgData name="Nico Sedovnik" userId="c899cdf4-4dd3-48e4-9d05-d9a3bf84ba8f" providerId="ADAL" clId="{13B4FD01-D7C4-49FE-8EE0-7982CC3C91AB}" dt="2022-11-03T16:49:20.323" v="159"/>
      <pc:docMkLst>
        <pc:docMk/>
      </pc:docMkLst>
      <pc:sldChg chg="addSp delSp modSp mod">
        <pc:chgData name="Nico Sedovnik" userId="c899cdf4-4dd3-48e4-9d05-d9a3bf84ba8f" providerId="ADAL" clId="{13B4FD01-D7C4-49FE-8EE0-7982CC3C91AB}" dt="2022-11-02T13:52:39.383" v="5" actId="478"/>
        <pc:sldMkLst>
          <pc:docMk/>
          <pc:sldMk cId="812304286" sldId="256"/>
        </pc:sldMkLst>
        <pc:picChg chg="add del mod modCrop">
          <ac:chgData name="Nico Sedovnik" userId="c899cdf4-4dd3-48e4-9d05-d9a3bf84ba8f" providerId="ADAL" clId="{13B4FD01-D7C4-49FE-8EE0-7982CC3C91AB}" dt="2022-11-02T13:52:39.383" v="5" actId="478"/>
          <ac:picMkLst>
            <pc:docMk/>
            <pc:sldMk cId="812304286" sldId="256"/>
            <ac:picMk id="5" creationId="{D64CAC6F-3D22-B605-0346-8A7D26C6E776}"/>
          </ac:picMkLst>
        </pc:picChg>
      </pc:sldChg>
      <pc:sldChg chg="add del">
        <pc:chgData name="Nico Sedovnik" userId="c899cdf4-4dd3-48e4-9d05-d9a3bf84ba8f" providerId="ADAL" clId="{13B4FD01-D7C4-49FE-8EE0-7982CC3C91AB}" dt="2022-11-03T16:49:11.105" v="158" actId="2696"/>
        <pc:sldMkLst>
          <pc:docMk/>
          <pc:sldMk cId="2137236599" sldId="276"/>
        </pc:sldMkLst>
      </pc:sldChg>
      <pc:sldChg chg="new">
        <pc:chgData name="Nico Sedovnik" userId="c899cdf4-4dd3-48e4-9d05-d9a3bf84ba8f" providerId="ADAL" clId="{13B4FD01-D7C4-49FE-8EE0-7982CC3C91AB}" dt="2022-11-03T16:49:05.954" v="157" actId="680"/>
        <pc:sldMkLst>
          <pc:docMk/>
          <pc:sldMk cId="3237907235" sldId="278"/>
        </pc:sldMkLst>
      </pc:sldChg>
      <pc:sldMasterChg chg="addSldLayout delSldLayout modSldLayout">
        <pc:chgData name="Nico Sedovnik" userId="c899cdf4-4dd3-48e4-9d05-d9a3bf84ba8f" providerId="ADAL" clId="{13B4FD01-D7C4-49FE-8EE0-7982CC3C91AB}" dt="2022-11-03T16:49:20.323" v="159"/>
        <pc:sldMasterMkLst>
          <pc:docMk/>
          <pc:sldMasterMk cId="3571240666" sldId="2147483730"/>
        </pc:sldMasterMkLst>
        <pc:sldLayoutChg chg="addSp delSp modSp mod">
          <pc:chgData name="Nico Sedovnik" userId="c899cdf4-4dd3-48e4-9d05-d9a3bf84ba8f" providerId="ADAL" clId="{13B4FD01-D7C4-49FE-8EE0-7982CC3C91AB}" dt="2022-11-02T13:56:36.141" v="147" actId="12788"/>
          <pc:sldLayoutMkLst>
            <pc:docMk/>
            <pc:sldMasterMk cId="3571240666" sldId="2147483730"/>
            <pc:sldLayoutMk cId="3165537371" sldId="2147483742"/>
          </pc:sldLayoutMkLst>
          <pc:spChg chg="add mod">
            <ac:chgData name="Nico Sedovnik" userId="c899cdf4-4dd3-48e4-9d05-d9a3bf84ba8f" providerId="ADAL" clId="{13B4FD01-D7C4-49FE-8EE0-7982CC3C91AB}" dt="2022-11-02T13:56:21.138" v="143" actId="1037"/>
            <ac:spMkLst>
              <pc:docMk/>
              <pc:sldMasterMk cId="3571240666" sldId="2147483730"/>
              <pc:sldLayoutMk cId="3165537371" sldId="2147483742"/>
              <ac:spMk id="13" creationId="{E1CF66EE-0647-552E-5DD7-2C94FD25C3B7}"/>
            </ac:spMkLst>
          </pc:spChg>
          <pc:spChg chg="mod">
            <ac:chgData name="Nico Sedovnik" userId="c899cdf4-4dd3-48e4-9d05-d9a3bf84ba8f" providerId="ADAL" clId="{13B4FD01-D7C4-49FE-8EE0-7982CC3C91AB}" dt="2022-11-02T13:56:36.141" v="147" actId="12788"/>
            <ac:spMkLst>
              <pc:docMk/>
              <pc:sldMasterMk cId="3571240666" sldId="2147483730"/>
              <pc:sldLayoutMk cId="3165537371" sldId="2147483742"/>
              <ac:spMk id="15" creationId="{065937B7-1DAB-C64F-B5CF-696F5FAC9DCC}"/>
            </ac:spMkLst>
          </pc:spChg>
          <pc:picChg chg="mod modCrop">
            <ac:chgData name="Nico Sedovnik" userId="c899cdf4-4dd3-48e4-9d05-d9a3bf84ba8f" providerId="ADAL" clId="{13B4FD01-D7C4-49FE-8EE0-7982CC3C91AB}" dt="2022-11-02T13:56:24.091" v="145" actId="1038"/>
            <ac:picMkLst>
              <pc:docMk/>
              <pc:sldMasterMk cId="3571240666" sldId="2147483730"/>
              <pc:sldLayoutMk cId="3165537371" sldId="2147483742"/>
              <ac:picMk id="4" creationId="{8B58481B-8DB3-AC8A-086E-5B34A7BB0FBD}"/>
            </ac:picMkLst>
          </pc:picChg>
          <pc:picChg chg="del">
            <ac:chgData name="Nico Sedovnik" userId="c899cdf4-4dd3-48e4-9d05-d9a3bf84ba8f" providerId="ADAL" clId="{13B4FD01-D7C4-49FE-8EE0-7982CC3C91AB}" dt="2022-11-02T13:52:43.620" v="6" actId="478"/>
            <ac:picMkLst>
              <pc:docMk/>
              <pc:sldMasterMk cId="3571240666" sldId="2147483730"/>
              <pc:sldLayoutMk cId="3165537371" sldId="2147483742"/>
              <ac:picMk id="9" creationId="{8E6171F8-524B-87EC-7ACE-FD3A2211A7AE}"/>
            </ac:picMkLst>
          </pc:picChg>
          <pc:picChg chg="add mod">
            <ac:chgData name="Nico Sedovnik" userId="c899cdf4-4dd3-48e4-9d05-d9a3bf84ba8f" providerId="ADAL" clId="{13B4FD01-D7C4-49FE-8EE0-7982CC3C91AB}" dt="2022-11-02T13:52:54.628" v="8" actId="1076"/>
            <ac:picMkLst>
              <pc:docMk/>
              <pc:sldMasterMk cId="3571240666" sldId="2147483730"/>
              <pc:sldLayoutMk cId="3165537371" sldId="2147483742"/>
              <ac:picMk id="10" creationId="{7151042B-D732-37F0-15ED-1FA5A1A3D6FC}"/>
            </ac:picMkLst>
          </pc:picChg>
        </pc:sldLayoutChg>
        <pc:sldLayoutChg chg="addSp modSp add del mod">
          <pc:chgData name="Nico Sedovnik" userId="c899cdf4-4dd3-48e4-9d05-d9a3bf84ba8f" providerId="ADAL" clId="{13B4FD01-D7C4-49FE-8EE0-7982CC3C91AB}" dt="2022-11-03T16:49:20.323" v="159"/>
          <pc:sldLayoutMkLst>
            <pc:docMk/>
            <pc:sldMasterMk cId="3571240666" sldId="2147483730"/>
            <pc:sldLayoutMk cId="2667900124" sldId="2147483747"/>
          </pc:sldLayoutMkLst>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5" creationId="{AC7A0752-134A-91B9-2163-F8E3C697EBC9}"/>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6" creationId="{F9D2498A-6A65-E95E-02B3-8A0FEDC8F6CC}"/>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7" creationId="{4C937EF8-7AB7-81BD-8AD6-54ABD0143D90}"/>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8" creationId="{53520C75-FF5E-2A38-70BC-913993815588}"/>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9" creationId="{B30043A0-A8EA-75F4-61EC-EE0958F350D7}"/>
            </ac:spMkLst>
          </pc:spChg>
          <pc:spChg chg="mod">
            <ac:chgData name="Nico Sedovnik" userId="c899cdf4-4dd3-48e4-9d05-d9a3bf84ba8f" providerId="ADAL" clId="{13B4FD01-D7C4-49FE-8EE0-7982CC3C91AB}" dt="2022-11-03T16:48:29.658" v="150" actId="20577"/>
            <ac:spMkLst>
              <pc:docMk/>
              <pc:sldMasterMk cId="3571240666" sldId="2147483730"/>
              <pc:sldLayoutMk cId="2667900124" sldId="2147483747"/>
              <ac:spMk id="93" creationId="{A2204956-A115-4FED-A8A0-F97D9BE6136B}"/>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108" creationId="{F337C307-0C79-614B-B7A2-451746A8DD4E}"/>
            </ac:spMkLst>
          </pc:spChg>
          <pc:spChg chg="mod">
            <ac:chgData name="Nico Sedovnik" userId="c899cdf4-4dd3-48e4-9d05-d9a3bf84ba8f" providerId="ADAL" clId="{13B4FD01-D7C4-49FE-8EE0-7982CC3C91AB}" dt="2022-11-03T16:48:33.821" v="151" actId="20577"/>
            <ac:spMkLst>
              <pc:docMk/>
              <pc:sldMasterMk cId="3571240666" sldId="2147483730"/>
              <pc:sldLayoutMk cId="2667900124" sldId="2147483747"/>
              <ac:spMk id="114" creationId="{29CFD2CF-46A5-0F48-923C-8826CD5AF61C}"/>
            </ac:spMkLst>
          </pc:spChg>
          <pc:spChg chg="mod">
            <ac:chgData name="Nico Sedovnik" userId="c899cdf4-4dd3-48e4-9d05-d9a3bf84ba8f" providerId="ADAL" clId="{13B4FD01-D7C4-49FE-8EE0-7982CC3C91AB}" dt="2022-11-03T16:48:37.931" v="152" actId="20577"/>
            <ac:spMkLst>
              <pc:docMk/>
              <pc:sldMasterMk cId="3571240666" sldId="2147483730"/>
              <pc:sldLayoutMk cId="2667900124" sldId="2147483747"/>
              <ac:spMk id="128" creationId="{83D949CA-EB95-7D40-BF39-53FAE7A1BA54}"/>
            </ac:spMkLst>
          </pc:spChg>
          <pc:spChg chg="mod">
            <ac:chgData name="Nico Sedovnik" userId="c899cdf4-4dd3-48e4-9d05-d9a3bf84ba8f" providerId="ADAL" clId="{13B4FD01-D7C4-49FE-8EE0-7982CC3C91AB}" dt="2022-11-03T16:48:40.430" v="153" actId="20577"/>
            <ac:spMkLst>
              <pc:docMk/>
              <pc:sldMasterMk cId="3571240666" sldId="2147483730"/>
              <pc:sldLayoutMk cId="2667900124" sldId="2147483747"/>
              <ac:spMk id="143" creationId="{E47F77F4-4CD5-2847-B9B7-61336B659E8C}"/>
            </ac:spMkLst>
          </pc:spChg>
          <pc:spChg chg="mod">
            <ac:chgData name="Nico Sedovnik" userId="c899cdf4-4dd3-48e4-9d05-d9a3bf84ba8f" providerId="ADAL" clId="{13B4FD01-D7C4-49FE-8EE0-7982CC3C91AB}" dt="2022-11-03T16:48:43.414" v="154" actId="20577"/>
            <ac:spMkLst>
              <pc:docMk/>
              <pc:sldMasterMk cId="3571240666" sldId="2147483730"/>
              <pc:sldLayoutMk cId="2667900124" sldId="2147483747"/>
              <ac:spMk id="158" creationId="{A4B3A685-BC96-8549-9DEA-6168FADE37E0}"/>
            </ac:spMkLst>
          </pc:spChg>
          <pc:spChg chg="mod">
            <ac:chgData name="Nico Sedovnik" userId="c899cdf4-4dd3-48e4-9d05-d9a3bf84ba8f" providerId="ADAL" clId="{13B4FD01-D7C4-49FE-8EE0-7982CC3C91AB}" dt="2022-11-03T16:48:46.260" v="155" actId="20577"/>
            <ac:spMkLst>
              <pc:docMk/>
              <pc:sldMasterMk cId="3571240666" sldId="2147483730"/>
              <pc:sldLayoutMk cId="2667900124" sldId="2147483747"/>
              <ac:spMk id="173" creationId="{010601A5-05FE-794E-A61A-029D7D550153}"/>
            </ac:spMkLst>
          </pc:spChg>
          <pc:picChg chg="add mod">
            <ac:chgData name="Nico Sedovnik" userId="c899cdf4-4dd3-48e4-9d05-d9a3bf84ba8f" providerId="ADAL" clId="{13B4FD01-D7C4-49FE-8EE0-7982CC3C91AB}" dt="2022-11-03T16:49:20.323" v="159"/>
            <ac:picMkLst>
              <pc:docMk/>
              <pc:sldMasterMk cId="3571240666" sldId="2147483730"/>
              <pc:sldLayoutMk cId="2667900124" sldId="2147483747"/>
              <ac:picMk id="2" creationId="{C9A5BD8A-5BB3-E6B5-7E4E-9B3C4068F52C}"/>
            </ac:picMkLst>
          </pc:picChg>
        </pc:sldLayoutChg>
        <pc:sldLayoutChg chg="addSp delSp modSp mod">
          <pc:chgData name="Nico Sedovnik" userId="c899cdf4-4dd3-48e4-9d05-d9a3bf84ba8f" providerId="ADAL" clId="{13B4FD01-D7C4-49FE-8EE0-7982CC3C91AB}" dt="2022-11-02T13:54:41.553" v="111"/>
          <pc:sldLayoutMkLst>
            <pc:docMk/>
            <pc:sldMasterMk cId="3571240666" sldId="2147483730"/>
            <pc:sldLayoutMk cId="587815686" sldId="2147483768"/>
          </pc:sldLayoutMkLst>
          <pc:spChg chg="add mod">
            <ac:chgData name="Nico Sedovnik" userId="c899cdf4-4dd3-48e4-9d05-d9a3bf84ba8f" providerId="ADAL" clId="{13B4FD01-D7C4-49FE-8EE0-7982CC3C91AB}" dt="2022-11-02T13:54:41.553" v="111"/>
            <ac:spMkLst>
              <pc:docMk/>
              <pc:sldMasterMk cId="3571240666" sldId="2147483730"/>
              <pc:sldLayoutMk cId="587815686" sldId="2147483768"/>
              <ac:spMk id="4" creationId="{9D71304B-CB85-EFD6-C604-C8F0401B7C36}"/>
            </ac:spMkLst>
          </pc:spChg>
          <pc:spChg chg="del">
            <ac:chgData name="Nico Sedovnik" userId="c899cdf4-4dd3-48e4-9d05-d9a3bf84ba8f" providerId="ADAL" clId="{13B4FD01-D7C4-49FE-8EE0-7982CC3C91AB}" dt="2022-11-02T13:54:41.232" v="110" actId="478"/>
            <ac:spMkLst>
              <pc:docMk/>
              <pc:sldMasterMk cId="3571240666" sldId="2147483730"/>
              <pc:sldLayoutMk cId="587815686" sldId="2147483768"/>
              <ac:spMk id="13" creationId="{9F239F00-7B1E-4DEC-AA92-A70B4E9F6EAC}"/>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03.11.2022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03.11.2022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5" name="Textfeld 14">
            <a:extLst>
              <a:ext uri="{FF2B5EF4-FFF2-40B4-BE49-F238E27FC236}">
                <a16:creationId xmlns:a16="http://schemas.microsoft.com/office/drawing/2014/main" id="{065937B7-1DAB-C64F-B5CF-696F5FAC9DCC}"/>
              </a:ext>
            </a:extLst>
          </p:cNvPr>
          <p:cNvSpPr txBox="1"/>
          <p:nvPr userDrawn="1"/>
        </p:nvSpPr>
        <p:spPr>
          <a:xfrm>
            <a:off x="228600" y="4235158"/>
            <a:ext cx="6400800" cy="1938992"/>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kern="1200" dirty="0">
                <a:solidFill>
                  <a:schemeClr val="tx1"/>
                </a:solidFill>
                <a:effectLst/>
                <a:latin typeface="Segoe UI" panose="020B0502040204020203" pitchFamily="34" charset="0"/>
                <a:ea typeface="+mn-ea"/>
                <a:cs typeface="Segoe UI" panose="020B0502040204020203" pitchFamily="34" charset="0"/>
              </a:rPr>
              <a:t>Digitale Lagerbestandstransparenz</a:t>
            </a:r>
            <a:br>
              <a:rPr lang="de-DE" sz="3200" kern="1200" dirty="0">
                <a:solidFill>
                  <a:schemeClr val="tx1"/>
                </a:solidFill>
                <a:effectLst/>
                <a:latin typeface="Segoe UI" panose="020B0502040204020203" pitchFamily="34" charset="0"/>
                <a:ea typeface="+mn-ea"/>
                <a:cs typeface="Segoe UI" panose="020B0502040204020203" pitchFamily="34" charset="0"/>
              </a:rPr>
            </a:br>
            <a:r>
              <a:rPr lang="de-DE" sz="2000" kern="1200" dirty="0">
                <a:solidFill>
                  <a:schemeClr val="tx1"/>
                </a:solidFill>
                <a:effectLst/>
                <a:latin typeface="Segoe UI" panose="020B0502040204020203" pitchFamily="34" charset="0"/>
                <a:ea typeface="+mn-ea"/>
                <a:cs typeface="Segoe UI" panose="020B0502040204020203" pitchFamily="34" charset="0"/>
              </a:rPr>
              <a:t>Die </a:t>
            </a:r>
            <a:r>
              <a:rPr lang="de-DE" sz="2000" kern="1200" dirty="0" err="1">
                <a:solidFill>
                  <a:schemeClr val="tx1"/>
                </a:solidFill>
                <a:effectLst/>
                <a:latin typeface="Segoe UI" panose="020B0502040204020203" pitchFamily="34" charset="0"/>
                <a:ea typeface="+mn-ea"/>
                <a:cs typeface="Segoe UI" panose="020B0502040204020203" pitchFamily="34" charset="0"/>
              </a:rPr>
              <a:t>Inventory</a:t>
            </a:r>
            <a:r>
              <a:rPr lang="de-DE" sz="2000" kern="1200" dirty="0">
                <a:solidFill>
                  <a:schemeClr val="tx1"/>
                </a:solidFill>
                <a:effectLst/>
                <a:latin typeface="Segoe UI" panose="020B0502040204020203" pitchFamily="34" charset="0"/>
                <a:ea typeface="+mn-ea"/>
                <a:cs typeface="Segoe UI" panose="020B0502040204020203" pitchFamily="34" charset="0"/>
              </a:rPr>
              <a:t> Finance Innovation</a:t>
            </a:r>
            <a:endParaRPr lang="de-DE" sz="3200" b="0" i="0" spc="0" dirty="0">
              <a:solidFill>
                <a:schemeClr val="tx1"/>
              </a:solidFill>
              <a:latin typeface="Segoe UI" panose="020B0502040204020203" pitchFamily="34" charset="0"/>
              <a:cs typeface="Segoe UI" panose="020B0502040204020203"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8B58481B-8DB3-AC8A-086E-5B34A7BB0F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pic>
        <p:nvPicPr>
          <p:cNvPr id="10" name="Grafik 9" descr="Ein Bild, das Text, Licht, Verkehr, erleuchtet enthält.&#10;&#10;Automatisch generierte Beschreibung">
            <a:extLst>
              <a:ext uri="{FF2B5EF4-FFF2-40B4-BE49-F238E27FC236}">
                <a16:creationId xmlns:a16="http://schemas.microsoft.com/office/drawing/2014/main" id="{7151042B-D732-37F0-15ED-1FA5A1A3D6F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b="11581"/>
          <a:stretch/>
        </p:blipFill>
        <p:spPr>
          <a:xfrm>
            <a:off x="-1" y="0"/>
            <a:ext cx="6858000" cy="3409950"/>
          </a:xfrm>
          <a:prstGeom prst="rect">
            <a:avLst/>
          </a:prstGeom>
        </p:spPr>
      </p:pic>
      <p:sp>
        <p:nvSpPr>
          <p:cNvPr id="13" name="Rechteck 12">
            <a:extLst>
              <a:ext uri="{FF2B5EF4-FFF2-40B4-BE49-F238E27FC236}">
                <a16:creationId xmlns:a16="http://schemas.microsoft.com/office/drawing/2014/main" id="{E1CF66EE-0647-552E-5DD7-2C94FD25C3B7}"/>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
        <p:nvSpPr>
          <p:cNvPr id="4" name="Rechteck 3">
            <a:extLst>
              <a:ext uri="{FF2B5EF4-FFF2-40B4-BE49-F238E27FC236}">
                <a16:creationId xmlns:a16="http://schemas.microsoft.com/office/drawing/2014/main" id="{9D71304B-CB85-EFD6-C604-C8F0401B7C36}"/>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Umsetzung eures Konzepts aussehen? Was sind mögliche Hürden, die genommen werden müssen, und die nächsten Schritte bei der Umsetzung?</a:t>
            </a:r>
          </a:p>
        </p:txBody>
      </p:sp>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DIGITALE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um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weiterzuschreiben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a:t>
            </a:r>
            <a:r>
              <a:rPr lang="en-US"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für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Grafiken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oder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pic>
        <p:nvPicPr>
          <p:cNvPr id="2" name="Grafik 1">
            <a:extLst>
              <a:ext uri="{FF2B5EF4-FFF2-40B4-BE49-F238E27FC236}">
                <a16:creationId xmlns:a16="http://schemas.microsoft.com/office/drawing/2014/main" id="{C9A5BD8A-5BB3-E6B5-7E4E-9B3C4068F5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93CDF2D-93AD-C825-1475-EFE1A4C4B9BB}"/>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F7754471-3E3D-A0B5-829B-1E074A852498}"/>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A1960AF9-97C7-8AE4-7B99-1B4E40110579}"/>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E456091A-F403-A039-4B06-E1BA2CFA9280}"/>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281FCF80-D333-DDB2-701E-BF4191966641}"/>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5AA89B85-4478-3373-B6E7-A704918F6AF4}"/>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DA206860-E708-6277-C9AF-1BB4C0B7CC2F}"/>
              </a:ext>
            </a:extLst>
          </p:cNvPr>
          <p:cNvSpPr>
            <a:spLocks noGrp="1"/>
          </p:cNvSpPr>
          <p:nvPr>
            <p:ph type="body" sz="quarter" idx="45"/>
          </p:nvPr>
        </p:nvSpPr>
        <p:spPr/>
        <p:txBody>
          <a:bodyPr/>
          <a:lstStyle/>
          <a:p>
            <a:endParaRPr lang="de-DE"/>
          </a:p>
        </p:txBody>
      </p:sp>
      <p:sp>
        <p:nvSpPr>
          <p:cNvPr id="9" name="Textplatzhalter 8">
            <a:extLst>
              <a:ext uri="{FF2B5EF4-FFF2-40B4-BE49-F238E27FC236}">
                <a16:creationId xmlns:a16="http://schemas.microsoft.com/office/drawing/2014/main" id="{01659341-34E5-BD92-A34A-F1640D8D3814}"/>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8A7FDDDF-90CE-7A3E-4C4F-EEC0308F41A2}"/>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970FFD34-F70C-A9A2-092E-B4C6BD7FB0F1}"/>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6AD902AF-4360-1EC7-FDC8-E1ECA18A3C62}"/>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BFC6CE2F-B2F5-CE1D-8FAE-214F598D85AF}"/>
              </a:ext>
            </a:extLst>
          </p:cNvPr>
          <p:cNvSpPr>
            <a:spLocks noGrp="1"/>
          </p:cNvSpPr>
          <p:nvPr>
            <p:ph type="body" sz="quarter" idx="56"/>
          </p:nvPr>
        </p:nvSpPr>
        <p:spPr/>
        <p:txBody>
          <a:bodyPr/>
          <a:lstStyle/>
          <a:p>
            <a:endParaRPr lang="de-DE"/>
          </a:p>
        </p:txBody>
      </p:sp>
      <p:sp>
        <p:nvSpPr>
          <p:cNvPr id="14" name="Textplatzhalter 13">
            <a:extLst>
              <a:ext uri="{FF2B5EF4-FFF2-40B4-BE49-F238E27FC236}">
                <a16:creationId xmlns:a16="http://schemas.microsoft.com/office/drawing/2014/main" id="{8423CC50-079F-6113-AE4F-27F4B0957311}"/>
              </a:ext>
            </a:extLst>
          </p:cNvPr>
          <p:cNvSpPr>
            <a:spLocks noGrp="1"/>
          </p:cNvSpPr>
          <p:nvPr>
            <p:ph type="body" sz="quarter" idx="59"/>
          </p:nvPr>
        </p:nvSpPr>
        <p:spPr/>
        <p:txBody>
          <a:bodyPr/>
          <a:lstStyle/>
          <a:p>
            <a:endParaRPr lang="de-DE"/>
          </a:p>
        </p:txBody>
      </p:sp>
      <p:sp>
        <p:nvSpPr>
          <p:cNvPr id="15" name="Textplatzhalter 14">
            <a:extLst>
              <a:ext uri="{FF2B5EF4-FFF2-40B4-BE49-F238E27FC236}">
                <a16:creationId xmlns:a16="http://schemas.microsoft.com/office/drawing/2014/main" id="{0AE8FE1F-14EC-3D92-660D-85FE4B19AABD}"/>
              </a:ext>
            </a:extLst>
          </p:cNvPr>
          <p:cNvSpPr>
            <a:spLocks noGrp="1"/>
          </p:cNvSpPr>
          <p:nvPr>
            <p:ph type="body" sz="quarter" idx="63"/>
          </p:nvPr>
        </p:nvSpPr>
        <p:spPr/>
        <p:txBody>
          <a:bodyPr/>
          <a:lstStyle/>
          <a:p>
            <a:endParaRPr lang="de-DE"/>
          </a:p>
        </p:txBody>
      </p:sp>
      <p:sp>
        <p:nvSpPr>
          <p:cNvPr id="16" name="Textplatzhalter 15">
            <a:extLst>
              <a:ext uri="{FF2B5EF4-FFF2-40B4-BE49-F238E27FC236}">
                <a16:creationId xmlns:a16="http://schemas.microsoft.com/office/drawing/2014/main" id="{42F49080-1670-416F-875D-19723D72C46E}"/>
              </a:ext>
            </a:extLst>
          </p:cNvPr>
          <p:cNvSpPr>
            <a:spLocks noGrp="1"/>
          </p:cNvSpPr>
          <p:nvPr>
            <p:ph type="body" sz="quarter" idx="66"/>
          </p:nvPr>
        </p:nvSpPr>
        <p:spPr/>
        <p:txBody>
          <a:bodyPr/>
          <a:lstStyle/>
          <a:p>
            <a:endParaRPr lang="de-DE"/>
          </a:p>
        </p:txBody>
      </p:sp>
      <p:sp>
        <p:nvSpPr>
          <p:cNvPr id="17" name="Textplatzhalter 16">
            <a:extLst>
              <a:ext uri="{FF2B5EF4-FFF2-40B4-BE49-F238E27FC236}">
                <a16:creationId xmlns:a16="http://schemas.microsoft.com/office/drawing/2014/main" id="{2D3C37A8-9F58-15B8-343F-0C75BBDF3C2F}"/>
              </a:ext>
            </a:extLst>
          </p:cNvPr>
          <p:cNvSpPr>
            <a:spLocks noGrp="1"/>
          </p:cNvSpPr>
          <p:nvPr>
            <p:ph type="body" sz="quarter" idx="68"/>
          </p:nvPr>
        </p:nvSpPr>
        <p:spPr/>
        <p:txBody>
          <a:bodyPr/>
          <a:lstStyle/>
          <a:p>
            <a:endParaRPr lang="de-DE"/>
          </a:p>
        </p:txBody>
      </p:sp>
      <p:sp>
        <p:nvSpPr>
          <p:cNvPr id="18" name="Textplatzhalter 17">
            <a:extLst>
              <a:ext uri="{FF2B5EF4-FFF2-40B4-BE49-F238E27FC236}">
                <a16:creationId xmlns:a16="http://schemas.microsoft.com/office/drawing/2014/main" id="{8F7C19C2-3026-5F02-8FDF-5C15D67875BD}"/>
              </a:ext>
            </a:extLst>
          </p:cNvPr>
          <p:cNvSpPr>
            <a:spLocks noGrp="1"/>
          </p:cNvSpPr>
          <p:nvPr>
            <p:ph type="body" sz="quarter" idx="71"/>
          </p:nvPr>
        </p:nvSpPr>
        <p:spPr/>
        <p:txBody>
          <a:bodyPr/>
          <a:lstStyle/>
          <a:p>
            <a:endParaRPr lang="de-DE"/>
          </a:p>
        </p:txBody>
      </p:sp>
      <p:sp>
        <p:nvSpPr>
          <p:cNvPr id="19" name="Textplatzhalter 18">
            <a:extLst>
              <a:ext uri="{FF2B5EF4-FFF2-40B4-BE49-F238E27FC236}">
                <a16:creationId xmlns:a16="http://schemas.microsoft.com/office/drawing/2014/main" id="{7BCA77C8-32BC-5D9D-CBDA-3CAE75E867E2}"/>
              </a:ext>
            </a:extLst>
          </p:cNvPr>
          <p:cNvSpPr>
            <a:spLocks noGrp="1"/>
          </p:cNvSpPr>
          <p:nvPr>
            <p:ph type="body" sz="quarter" idx="74"/>
          </p:nvPr>
        </p:nvSpPr>
        <p:spPr/>
        <p:txBody>
          <a:bodyPr/>
          <a:lstStyle/>
          <a:p>
            <a:endParaRPr lang="de-DE"/>
          </a:p>
        </p:txBody>
      </p:sp>
      <p:sp>
        <p:nvSpPr>
          <p:cNvPr id="20" name="Textplatzhalter 19">
            <a:extLst>
              <a:ext uri="{FF2B5EF4-FFF2-40B4-BE49-F238E27FC236}">
                <a16:creationId xmlns:a16="http://schemas.microsoft.com/office/drawing/2014/main" id="{BD9CDA12-0C73-8D3D-100C-FAE1274525B1}"/>
              </a:ext>
            </a:extLst>
          </p:cNvPr>
          <p:cNvSpPr>
            <a:spLocks noGrp="1"/>
          </p:cNvSpPr>
          <p:nvPr>
            <p:ph type="body" sz="quarter" idx="76"/>
          </p:nvPr>
        </p:nvSpPr>
        <p:spPr/>
        <p:txBody>
          <a:bodyPr/>
          <a:lstStyle/>
          <a:p>
            <a:endParaRPr lang="de-DE"/>
          </a:p>
        </p:txBody>
      </p:sp>
      <p:sp>
        <p:nvSpPr>
          <p:cNvPr id="21" name="Textplatzhalter 20">
            <a:extLst>
              <a:ext uri="{FF2B5EF4-FFF2-40B4-BE49-F238E27FC236}">
                <a16:creationId xmlns:a16="http://schemas.microsoft.com/office/drawing/2014/main" id="{3BDCB967-7143-B4DA-87DB-2386315072AA}"/>
              </a:ext>
            </a:extLst>
          </p:cNvPr>
          <p:cNvSpPr>
            <a:spLocks noGrp="1"/>
          </p:cNvSpPr>
          <p:nvPr>
            <p:ph type="body" sz="quarter" idx="79"/>
          </p:nvPr>
        </p:nvSpPr>
        <p:spPr/>
        <p:txBody>
          <a:bodyPr/>
          <a:lstStyle/>
          <a:p>
            <a:endParaRPr lang="de-DE"/>
          </a:p>
        </p:txBody>
      </p:sp>
      <p:sp>
        <p:nvSpPr>
          <p:cNvPr id="22" name="Textplatzhalter 21">
            <a:extLst>
              <a:ext uri="{FF2B5EF4-FFF2-40B4-BE49-F238E27FC236}">
                <a16:creationId xmlns:a16="http://schemas.microsoft.com/office/drawing/2014/main" id="{7F5A807C-A298-B1F4-30AF-D3105011ACF7}"/>
              </a:ext>
            </a:extLst>
          </p:cNvPr>
          <p:cNvSpPr>
            <a:spLocks noGrp="1"/>
          </p:cNvSpPr>
          <p:nvPr>
            <p:ph type="body" sz="quarter" idx="82"/>
          </p:nvPr>
        </p:nvSpPr>
        <p:spPr/>
        <p:txBody>
          <a:bodyPr/>
          <a:lstStyle/>
          <a:p>
            <a:endParaRPr lang="de-DE"/>
          </a:p>
        </p:txBody>
      </p:sp>
      <p:sp>
        <p:nvSpPr>
          <p:cNvPr id="23" name="Textplatzhalter 22">
            <a:extLst>
              <a:ext uri="{FF2B5EF4-FFF2-40B4-BE49-F238E27FC236}">
                <a16:creationId xmlns:a16="http://schemas.microsoft.com/office/drawing/2014/main" id="{BD15D463-05C3-2090-E1AF-F0D9D0ABDF9F}"/>
              </a:ext>
            </a:extLst>
          </p:cNvPr>
          <p:cNvSpPr>
            <a:spLocks noGrp="1"/>
          </p:cNvSpPr>
          <p:nvPr>
            <p:ph type="body" sz="quarter" idx="84"/>
          </p:nvPr>
        </p:nvSpPr>
        <p:spPr/>
        <p:txBody>
          <a:bodyPr/>
          <a:lstStyle/>
          <a:p>
            <a:endParaRPr lang="de-DE"/>
          </a:p>
        </p:txBody>
      </p:sp>
      <p:sp>
        <p:nvSpPr>
          <p:cNvPr id="24" name="Textplatzhalter 23">
            <a:extLst>
              <a:ext uri="{FF2B5EF4-FFF2-40B4-BE49-F238E27FC236}">
                <a16:creationId xmlns:a16="http://schemas.microsoft.com/office/drawing/2014/main" id="{3E44C425-5E00-92DF-53E9-4A8F7A08D633}"/>
              </a:ext>
            </a:extLst>
          </p:cNvPr>
          <p:cNvSpPr>
            <a:spLocks noGrp="1"/>
          </p:cNvSpPr>
          <p:nvPr>
            <p:ph type="body" sz="quarter" idx="87"/>
          </p:nvPr>
        </p:nvSpPr>
        <p:spPr/>
        <p:txBody>
          <a:bodyPr/>
          <a:lstStyle/>
          <a:p>
            <a:endParaRPr lang="de-DE"/>
          </a:p>
        </p:txBody>
      </p:sp>
      <p:sp>
        <p:nvSpPr>
          <p:cNvPr id="25" name="Textplatzhalter 24">
            <a:extLst>
              <a:ext uri="{FF2B5EF4-FFF2-40B4-BE49-F238E27FC236}">
                <a16:creationId xmlns:a16="http://schemas.microsoft.com/office/drawing/2014/main" id="{1F7E4F02-71C8-9A80-3F70-18DEAEDD4B44}"/>
              </a:ext>
            </a:extLst>
          </p:cNvPr>
          <p:cNvSpPr>
            <a:spLocks noGrp="1"/>
          </p:cNvSpPr>
          <p:nvPr>
            <p:ph type="body" sz="quarter" idx="90"/>
          </p:nvPr>
        </p:nvSpPr>
        <p:spPr/>
        <p:txBody>
          <a:bodyPr/>
          <a:lstStyle/>
          <a:p>
            <a:endParaRPr lang="de-DE"/>
          </a:p>
        </p:txBody>
      </p:sp>
      <p:sp>
        <p:nvSpPr>
          <p:cNvPr id="26" name="Textplatzhalter 25">
            <a:extLst>
              <a:ext uri="{FF2B5EF4-FFF2-40B4-BE49-F238E27FC236}">
                <a16:creationId xmlns:a16="http://schemas.microsoft.com/office/drawing/2014/main" id="{4F6B8EC8-F2F0-B61A-9A5B-2264001C2052}"/>
              </a:ext>
            </a:extLst>
          </p:cNvPr>
          <p:cNvSpPr>
            <a:spLocks noGrp="1"/>
          </p:cNvSpPr>
          <p:nvPr>
            <p:ph type="body" sz="quarter" idx="92"/>
          </p:nvPr>
        </p:nvSpPr>
        <p:spPr/>
        <p:txBody>
          <a:bodyPr/>
          <a:lstStyle/>
          <a:p>
            <a:endParaRPr lang="de-DE"/>
          </a:p>
        </p:txBody>
      </p:sp>
      <p:sp>
        <p:nvSpPr>
          <p:cNvPr id="27" name="Textplatzhalter 26">
            <a:extLst>
              <a:ext uri="{FF2B5EF4-FFF2-40B4-BE49-F238E27FC236}">
                <a16:creationId xmlns:a16="http://schemas.microsoft.com/office/drawing/2014/main" id="{F91EF81A-F99C-DC8F-8E39-C99F1F48E3D9}"/>
              </a:ext>
            </a:extLst>
          </p:cNvPr>
          <p:cNvSpPr>
            <a:spLocks noGrp="1"/>
          </p:cNvSpPr>
          <p:nvPr>
            <p:ph type="body" sz="quarter" idx="93"/>
          </p:nvPr>
        </p:nvSpPr>
        <p:spPr/>
        <p:txBody>
          <a:bodyPr/>
          <a:lstStyle/>
          <a:p>
            <a:endParaRPr lang="de-DE"/>
          </a:p>
        </p:txBody>
      </p:sp>
      <p:sp>
        <p:nvSpPr>
          <p:cNvPr id="28" name="Textplatzhalter 27">
            <a:extLst>
              <a:ext uri="{FF2B5EF4-FFF2-40B4-BE49-F238E27FC236}">
                <a16:creationId xmlns:a16="http://schemas.microsoft.com/office/drawing/2014/main" id="{A4876FA2-C823-4E00-B315-69713AAD7A1C}"/>
              </a:ext>
            </a:extLst>
          </p:cNvPr>
          <p:cNvSpPr>
            <a:spLocks noGrp="1"/>
          </p:cNvSpPr>
          <p:nvPr>
            <p:ph type="body" sz="quarter" idx="94"/>
          </p:nvPr>
        </p:nvSpPr>
        <p:spPr/>
        <p:txBody>
          <a:bodyPr/>
          <a:lstStyle/>
          <a:p>
            <a:endParaRPr lang="de-DE"/>
          </a:p>
        </p:txBody>
      </p:sp>
      <p:sp>
        <p:nvSpPr>
          <p:cNvPr id="29" name="Textplatzhalter 28">
            <a:extLst>
              <a:ext uri="{FF2B5EF4-FFF2-40B4-BE49-F238E27FC236}">
                <a16:creationId xmlns:a16="http://schemas.microsoft.com/office/drawing/2014/main" id="{44C68E7E-FB48-D16B-9C66-41ACDFB4E245}"/>
              </a:ext>
            </a:extLst>
          </p:cNvPr>
          <p:cNvSpPr>
            <a:spLocks noGrp="1"/>
          </p:cNvSpPr>
          <p:nvPr>
            <p:ph type="body" sz="quarter" idx="95"/>
          </p:nvPr>
        </p:nvSpPr>
        <p:spPr/>
        <p:txBody>
          <a:bodyPr/>
          <a:lstStyle/>
          <a:p>
            <a:endParaRPr lang="de-DE"/>
          </a:p>
        </p:txBody>
      </p:sp>
      <p:sp>
        <p:nvSpPr>
          <p:cNvPr id="30" name="Textplatzhalter 29">
            <a:extLst>
              <a:ext uri="{FF2B5EF4-FFF2-40B4-BE49-F238E27FC236}">
                <a16:creationId xmlns:a16="http://schemas.microsoft.com/office/drawing/2014/main" id="{94BCA55A-53E9-461A-E7DA-5EC6F38106CD}"/>
              </a:ext>
            </a:extLst>
          </p:cNvPr>
          <p:cNvSpPr>
            <a:spLocks noGrp="1"/>
          </p:cNvSpPr>
          <p:nvPr>
            <p:ph type="body" sz="quarter" idx="96"/>
          </p:nvPr>
        </p:nvSpPr>
        <p:spPr/>
        <p:txBody>
          <a:bodyPr/>
          <a:lstStyle/>
          <a:p>
            <a:endParaRPr lang="de-DE"/>
          </a:p>
        </p:txBody>
      </p:sp>
      <p:sp>
        <p:nvSpPr>
          <p:cNvPr id="31" name="Textplatzhalter 30">
            <a:extLst>
              <a:ext uri="{FF2B5EF4-FFF2-40B4-BE49-F238E27FC236}">
                <a16:creationId xmlns:a16="http://schemas.microsoft.com/office/drawing/2014/main" id="{6E4D1A7D-3FF4-66F5-003B-DF865DA71936}"/>
              </a:ext>
            </a:extLst>
          </p:cNvPr>
          <p:cNvSpPr>
            <a:spLocks noGrp="1"/>
          </p:cNvSpPr>
          <p:nvPr>
            <p:ph type="body" sz="quarter" idx="97"/>
          </p:nvPr>
        </p:nvSpPr>
        <p:spPr/>
        <p:txBody>
          <a:bodyPr/>
          <a:lstStyle/>
          <a:p>
            <a:endParaRPr lang="de-DE"/>
          </a:p>
        </p:txBody>
      </p:sp>
      <p:sp>
        <p:nvSpPr>
          <p:cNvPr id="32" name="Textplatzhalter 31">
            <a:extLst>
              <a:ext uri="{FF2B5EF4-FFF2-40B4-BE49-F238E27FC236}">
                <a16:creationId xmlns:a16="http://schemas.microsoft.com/office/drawing/2014/main" id="{E27B62C4-2568-EDEC-7E63-8EE8A55A01F2}"/>
              </a:ext>
            </a:extLst>
          </p:cNvPr>
          <p:cNvSpPr>
            <a:spLocks noGrp="1"/>
          </p:cNvSpPr>
          <p:nvPr>
            <p:ph type="body" sz="quarter" idx="98"/>
          </p:nvPr>
        </p:nvSpPr>
        <p:spPr/>
        <p:txBody>
          <a:bodyPr/>
          <a:lstStyle/>
          <a:p>
            <a:endParaRPr lang="de-DE"/>
          </a:p>
        </p:txBody>
      </p:sp>
      <p:sp>
        <p:nvSpPr>
          <p:cNvPr id="33" name="Textplatzhalter 32">
            <a:extLst>
              <a:ext uri="{FF2B5EF4-FFF2-40B4-BE49-F238E27FC236}">
                <a16:creationId xmlns:a16="http://schemas.microsoft.com/office/drawing/2014/main" id="{F7968B90-79BF-1D60-57D8-80D3CAD8CA9B}"/>
              </a:ext>
            </a:extLst>
          </p:cNvPr>
          <p:cNvSpPr>
            <a:spLocks noGrp="1"/>
          </p:cNvSpPr>
          <p:nvPr>
            <p:ph type="body" sz="quarter" idx="99"/>
          </p:nvPr>
        </p:nvSpPr>
        <p:spPr/>
        <p:txBody>
          <a:bodyPr/>
          <a:lstStyle/>
          <a:p>
            <a:endParaRPr lang="de-DE"/>
          </a:p>
        </p:txBody>
      </p:sp>
      <p:sp>
        <p:nvSpPr>
          <p:cNvPr id="34" name="Textplatzhalter 33">
            <a:extLst>
              <a:ext uri="{FF2B5EF4-FFF2-40B4-BE49-F238E27FC236}">
                <a16:creationId xmlns:a16="http://schemas.microsoft.com/office/drawing/2014/main" id="{3CC91E34-0B40-FAF3-7EBD-8D9075681916}"/>
              </a:ext>
            </a:extLst>
          </p:cNvPr>
          <p:cNvSpPr>
            <a:spLocks noGrp="1"/>
          </p:cNvSpPr>
          <p:nvPr>
            <p:ph type="body" sz="quarter" idx="100"/>
          </p:nvPr>
        </p:nvSpPr>
        <p:spPr/>
        <p:txBody>
          <a:bodyPr/>
          <a:lstStyle/>
          <a:p>
            <a:endParaRPr lang="de-DE"/>
          </a:p>
        </p:txBody>
      </p:sp>
      <p:sp>
        <p:nvSpPr>
          <p:cNvPr id="35" name="Textplatzhalter 34">
            <a:extLst>
              <a:ext uri="{FF2B5EF4-FFF2-40B4-BE49-F238E27FC236}">
                <a16:creationId xmlns:a16="http://schemas.microsoft.com/office/drawing/2014/main" id="{045F43F7-1F84-3F02-B45B-3E0C9EBE0A45}"/>
              </a:ext>
            </a:extLst>
          </p:cNvPr>
          <p:cNvSpPr>
            <a:spLocks noGrp="1"/>
          </p:cNvSpPr>
          <p:nvPr>
            <p:ph type="body" sz="quarter" idx="101"/>
          </p:nvPr>
        </p:nvSpPr>
        <p:spPr/>
        <p:txBody>
          <a:bodyPr/>
          <a:lstStyle/>
          <a:p>
            <a:endParaRPr lang="de-DE"/>
          </a:p>
        </p:txBody>
      </p:sp>
      <p:sp>
        <p:nvSpPr>
          <p:cNvPr id="36" name="Textplatzhalter 35">
            <a:extLst>
              <a:ext uri="{FF2B5EF4-FFF2-40B4-BE49-F238E27FC236}">
                <a16:creationId xmlns:a16="http://schemas.microsoft.com/office/drawing/2014/main" id="{E0D2EFA4-6B74-082F-C283-3F409C55F622}"/>
              </a:ext>
            </a:extLst>
          </p:cNvPr>
          <p:cNvSpPr>
            <a:spLocks noGrp="1"/>
          </p:cNvSpPr>
          <p:nvPr>
            <p:ph type="body" sz="quarter" idx="102"/>
          </p:nvPr>
        </p:nvSpPr>
        <p:spPr/>
        <p:txBody>
          <a:bodyPr/>
          <a:lstStyle/>
          <a:p>
            <a:endParaRPr lang="de-DE"/>
          </a:p>
        </p:txBody>
      </p:sp>
      <p:sp>
        <p:nvSpPr>
          <p:cNvPr id="37" name="Textplatzhalter 36">
            <a:extLst>
              <a:ext uri="{FF2B5EF4-FFF2-40B4-BE49-F238E27FC236}">
                <a16:creationId xmlns:a16="http://schemas.microsoft.com/office/drawing/2014/main" id="{C131CA6C-F33F-47E3-26F8-6A387A545266}"/>
              </a:ext>
            </a:extLst>
          </p:cNvPr>
          <p:cNvSpPr>
            <a:spLocks noGrp="1"/>
          </p:cNvSpPr>
          <p:nvPr>
            <p:ph type="body" sz="quarter" idx="103"/>
          </p:nvPr>
        </p:nvSpPr>
        <p:spPr/>
        <p:txBody>
          <a:bodyPr/>
          <a:lstStyle/>
          <a:p>
            <a:endParaRPr lang="de-DE"/>
          </a:p>
        </p:txBody>
      </p:sp>
      <p:sp>
        <p:nvSpPr>
          <p:cNvPr id="38" name="Textplatzhalter 37">
            <a:extLst>
              <a:ext uri="{FF2B5EF4-FFF2-40B4-BE49-F238E27FC236}">
                <a16:creationId xmlns:a16="http://schemas.microsoft.com/office/drawing/2014/main" id="{CADBA74B-C177-8159-AF27-2A80D6D9AB6E}"/>
              </a:ext>
            </a:extLst>
          </p:cNvPr>
          <p:cNvSpPr>
            <a:spLocks noGrp="1"/>
          </p:cNvSpPr>
          <p:nvPr>
            <p:ph type="body" sz="quarter" idx="104"/>
          </p:nvPr>
        </p:nvSpPr>
        <p:spPr/>
        <p:txBody>
          <a:bodyPr/>
          <a:lstStyle/>
          <a:p>
            <a:endParaRPr lang="de-DE"/>
          </a:p>
        </p:txBody>
      </p:sp>
      <p:sp>
        <p:nvSpPr>
          <p:cNvPr id="39" name="Textplatzhalter 38">
            <a:extLst>
              <a:ext uri="{FF2B5EF4-FFF2-40B4-BE49-F238E27FC236}">
                <a16:creationId xmlns:a16="http://schemas.microsoft.com/office/drawing/2014/main" id="{297993CC-4BA1-E919-BAE4-2E0B395E535E}"/>
              </a:ext>
            </a:extLst>
          </p:cNvPr>
          <p:cNvSpPr>
            <a:spLocks noGrp="1"/>
          </p:cNvSpPr>
          <p:nvPr>
            <p:ph type="body" sz="quarter" idx="105"/>
          </p:nvPr>
        </p:nvSpPr>
        <p:spPr/>
        <p:txBody>
          <a:bodyPr/>
          <a:lstStyle/>
          <a:p>
            <a:endParaRPr lang="de-DE"/>
          </a:p>
        </p:txBody>
      </p:sp>
      <p:sp>
        <p:nvSpPr>
          <p:cNvPr id="40" name="Textplatzhalter 39">
            <a:extLst>
              <a:ext uri="{FF2B5EF4-FFF2-40B4-BE49-F238E27FC236}">
                <a16:creationId xmlns:a16="http://schemas.microsoft.com/office/drawing/2014/main" id="{41AE9CDA-5089-302B-743F-7FD57325846A}"/>
              </a:ext>
            </a:extLst>
          </p:cNvPr>
          <p:cNvSpPr>
            <a:spLocks noGrp="1"/>
          </p:cNvSpPr>
          <p:nvPr>
            <p:ph type="body" sz="quarter" idx="106"/>
          </p:nvPr>
        </p:nvSpPr>
        <p:spPr/>
        <p:txBody>
          <a:bodyPr/>
          <a:lstStyle/>
          <a:p>
            <a:endParaRPr lang="de-DE"/>
          </a:p>
        </p:txBody>
      </p:sp>
      <p:sp>
        <p:nvSpPr>
          <p:cNvPr id="41" name="Textplatzhalter 40">
            <a:extLst>
              <a:ext uri="{FF2B5EF4-FFF2-40B4-BE49-F238E27FC236}">
                <a16:creationId xmlns:a16="http://schemas.microsoft.com/office/drawing/2014/main" id="{181A4009-D695-E1A1-3628-B21A6F76FFCC}"/>
              </a:ext>
            </a:extLst>
          </p:cNvPr>
          <p:cNvSpPr>
            <a:spLocks noGrp="1"/>
          </p:cNvSpPr>
          <p:nvPr>
            <p:ph type="body" sz="quarter" idx="107"/>
          </p:nvPr>
        </p:nvSpPr>
        <p:spPr/>
        <p:txBody>
          <a:bodyPr/>
          <a:lstStyle/>
          <a:p>
            <a:endParaRPr lang="de-DE"/>
          </a:p>
        </p:txBody>
      </p:sp>
      <p:sp>
        <p:nvSpPr>
          <p:cNvPr id="42" name="Textplatzhalter 41">
            <a:extLst>
              <a:ext uri="{FF2B5EF4-FFF2-40B4-BE49-F238E27FC236}">
                <a16:creationId xmlns:a16="http://schemas.microsoft.com/office/drawing/2014/main" id="{326EDC12-BAE1-C2E1-47D8-6521F847C9E5}"/>
              </a:ext>
            </a:extLst>
          </p:cNvPr>
          <p:cNvSpPr>
            <a:spLocks noGrp="1"/>
          </p:cNvSpPr>
          <p:nvPr>
            <p:ph type="body" sz="quarter" idx="108"/>
          </p:nvPr>
        </p:nvSpPr>
        <p:spPr/>
        <p:txBody>
          <a:bodyPr/>
          <a:lstStyle/>
          <a:p>
            <a:endParaRPr lang="de-DE"/>
          </a:p>
        </p:txBody>
      </p:sp>
      <p:sp>
        <p:nvSpPr>
          <p:cNvPr id="43" name="Textplatzhalter 42">
            <a:extLst>
              <a:ext uri="{FF2B5EF4-FFF2-40B4-BE49-F238E27FC236}">
                <a16:creationId xmlns:a16="http://schemas.microsoft.com/office/drawing/2014/main" id="{8E6AED4E-9236-C939-44EA-DDB27717FED8}"/>
              </a:ext>
            </a:extLst>
          </p:cNvPr>
          <p:cNvSpPr>
            <a:spLocks noGrp="1"/>
          </p:cNvSpPr>
          <p:nvPr>
            <p:ph type="body" sz="quarter" idx="109"/>
          </p:nvPr>
        </p:nvSpPr>
        <p:spPr/>
        <p:txBody>
          <a:bodyPr/>
          <a:lstStyle/>
          <a:p>
            <a:endParaRPr lang="de-DE"/>
          </a:p>
        </p:txBody>
      </p:sp>
      <p:sp>
        <p:nvSpPr>
          <p:cNvPr id="44" name="Textplatzhalter 43">
            <a:extLst>
              <a:ext uri="{FF2B5EF4-FFF2-40B4-BE49-F238E27FC236}">
                <a16:creationId xmlns:a16="http://schemas.microsoft.com/office/drawing/2014/main" id="{DB56319E-8734-095B-3231-836B13ED4C97}"/>
              </a:ext>
            </a:extLst>
          </p:cNvPr>
          <p:cNvSpPr>
            <a:spLocks noGrp="1"/>
          </p:cNvSpPr>
          <p:nvPr>
            <p:ph type="body" sz="quarter" idx="110"/>
          </p:nvPr>
        </p:nvSpPr>
        <p:spPr/>
        <p:txBody>
          <a:bodyPr/>
          <a:lstStyle/>
          <a:p>
            <a:endParaRPr lang="de-DE"/>
          </a:p>
        </p:txBody>
      </p:sp>
      <p:sp>
        <p:nvSpPr>
          <p:cNvPr id="45" name="Textplatzhalter 44">
            <a:extLst>
              <a:ext uri="{FF2B5EF4-FFF2-40B4-BE49-F238E27FC236}">
                <a16:creationId xmlns:a16="http://schemas.microsoft.com/office/drawing/2014/main" id="{2DB64E8A-B131-8FF1-A692-DA7EA43501A5}"/>
              </a:ext>
            </a:extLst>
          </p:cNvPr>
          <p:cNvSpPr>
            <a:spLocks noGrp="1"/>
          </p:cNvSpPr>
          <p:nvPr>
            <p:ph type="body" sz="quarter" idx="111"/>
          </p:nvPr>
        </p:nvSpPr>
        <p:spPr/>
        <p:txBody>
          <a:bodyPr/>
          <a:lstStyle/>
          <a:p>
            <a:endParaRPr lang="de-DE"/>
          </a:p>
        </p:txBody>
      </p:sp>
      <p:sp>
        <p:nvSpPr>
          <p:cNvPr id="46" name="Textplatzhalter 45">
            <a:extLst>
              <a:ext uri="{FF2B5EF4-FFF2-40B4-BE49-F238E27FC236}">
                <a16:creationId xmlns:a16="http://schemas.microsoft.com/office/drawing/2014/main" id="{2B8F0FEE-09E3-A2B6-2BFA-12CBF0CF6842}"/>
              </a:ext>
            </a:extLst>
          </p:cNvPr>
          <p:cNvSpPr>
            <a:spLocks noGrp="1"/>
          </p:cNvSpPr>
          <p:nvPr>
            <p:ph type="body" sz="quarter" idx="112"/>
          </p:nvPr>
        </p:nvSpPr>
        <p:spPr/>
        <p:txBody>
          <a:bodyPr/>
          <a:lstStyle/>
          <a:p>
            <a:endParaRPr lang="de-DE"/>
          </a:p>
        </p:txBody>
      </p:sp>
      <p:sp>
        <p:nvSpPr>
          <p:cNvPr id="47" name="Textplatzhalter 46">
            <a:extLst>
              <a:ext uri="{FF2B5EF4-FFF2-40B4-BE49-F238E27FC236}">
                <a16:creationId xmlns:a16="http://schemas.microsoft.com/office/drawing/2014/main" id="{4CBE3921-8532-F6A7-277F-994E705DC4B2}"/>
              </a:ext>
            </a:extLst>
          </p:cNvPr>
          <p:cNvSpPr>
            <a:spLocks noGrp="1"/>
          </p:cNvSpPr>
          <p:nvPr>
            <p:ph type="body" sz="quarter" idx="113"/>
          </p:nvPr>
        </p:nvSpPr>
        <p:spPr/>
        <p:txBody>
          <a:bodyPr/>
          <a:lstStyle/>
          <a:p>
            <a:endParaRPr lang="de-DE"/>
          </a:p>
        </p:txBody>
      </p:sp>
      <p:sp>
        <p:nvSpPr>
          <p:cNvPr id="48" name="Textplatzhalter 47">
            <a:extLst>
              <a:ext uri="{FF2B5EF4-FFF2-40B4-BE49-F238E27FC236}">
                <a16:creationId xmlns:a16="http://schemas.microsoft.com/office/drawing/2014/main" id="{145548C8-352E-8502-1E0A-D1234BD2113F}"/>
              </a:ext>
            </a:extLst>
          </p:cNvPr>
          <p:cNvSpPr>
            <a:spLocks noGrp="1"/>
          </p:cNvSpPr>
          <p:nvPr>
            <p:ph type="body" sz="quarter" idx="114"/>
          </p:nvPr>
        </p:nvSpPr>
        <p:spPr/>
        <p:txBody>
          <a:bodyPr/>
          <a:lstStyle/>
          <a:p>
            <a:endParaRPr lang="de-DE"/>
          </a:p>
        </p:txBody>
      </p:sp>
      <p:sp>
        <p:nvSpPr>
          <p:cNvPr id="49" name="Textplatzhalter 48">
            <a:extLst>
              <a:ext uri="{FF2B5EF4-FFF2-40B4-BE49-F238E27FC236}">
                <a16:creationId xmlns:a16="http://schemas.microsoft.com/office/drawing/2014/main" id="{9AC72905-D4CF-1A6C-6880-0674DA574932}"/>
              </a:ext>
            </a:extLst>
          </p:cNvPr>
          <p:cNvSpPr>
            <a:spLocks noGrp="1"/>
          </p:cNvSpPr>
          <p:nvPr>
            <p:ph type="body" sz="quarter" idx="115"/>
          </p:nvPr>
        </p:nvSpPr>
        <p:spPr/>
        <p:txBody>
          <a:bodyPr/>
          <a:lstStyle/>
          <a:p>
            <a:endParaRPr lang="de-DE"/>
          </a:p>
        </p:txBody>
      </p:sp>
      <p:sp>
        <p:nvSpPr>
          <p:cNvPr id="50" name="Textplatzhalter 49">
            <a:extLst>
              <a:ext uri="{FF2B5EF4-FFF2-40B4-BE49-F238E27FC236}">
                <a16:creationId xmlns:a16="http://schemas.microsoft.com/office/drawing/2014/main" id="{41870DD3-A884-33DD-0B20-0FAE78F72B27}"/>
              </a:ext>
            </a:extLst>
          </p:cNvPr>
          <p:cNvSpPr>
            <a:spLocks noGrp="1"/>
          </p:cNvSpPr>
          <p:nvPr>
            <p:ph type="body" sz="quarter" idx="116"/>
          </p:nvPr>
        </p:nvSpPr>
        <p:spPr/>
        <p:txBody>
          <a:bodyPr/>
          <a:lstStyle/>
          <a:p>
            <a:endParaRPr lang="de-DE"/>
          </a:p>
        </p:txBody>
      </p:sp>
    </p:spTree>
    <p:extLst>
      <p:ext uri="{BB962C8B-B14F-4D97-AF65-F5344CB8AC3E}">
        <p14:creationId xmlns:p14="http://schemas.microsoft.com/office/powerpoint/2010/main" val="3237907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Props1.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2.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5</cp:revision>
  <dcterms:created xsi:type="dcterms:W3CDTF">2020-07-08T12:31:02Z</dcterms:created>
  <dcterms:modified xsi:type="dcterms:W3CDTF">2022-11-03T16:49:24Z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