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86" r:id="rId5"/>
    <p:sldId id="257" r:id="rId6"/>
    <p:sldId id="258" r:id="rId7"/>
    <p:sldId id="290" r:id="rId8"/>
    <p:sldId id="287" r:id="rId9"/>
    <p:sldId id="282" r:id="rId10"/>
    <p:sldId id="281" r:id="rId11"/>
    <p:sldId id="262" r:id="rId12"/>
    <p:sldId id="288" r:id="rId13"/>
    <p:sldId id="291" r:id="rId14"/>
    <p:sldId id="292" r:id="rId15"/>
    <p:sldId id="270" r:id="rId16"/>
    <p:sldId id="272" r:id="rId17"/>
    <p:sldId id="273" r:id="rId18"/>
    <p:sldId id="277" r:id="rId19"/>
    <p:sldId id="283" r:id="rId20"/>
    <p:sldId id="284" r:id="rId21"/>
    <p:sldId id="275"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86"/>
            <p14:sldId id="257"/>
            <p14:sldId id="258"/>
            <p14:sldId id="290"/>
          </p14:sldIdLst>
        </p14:section>
        <p14:section name="Your team" id="{9C696F81-A4E5-4967-AA20-C54021685281}">
          <p14:sldIdLst>
            <p14:sldId id="287"/>
            <p14:sldId id="282"/>
            <p14:sldId id="281"/>
            <p14:sldId id="262"/>
          </p14:sldIdLst>
        </p14:section>
        <p14:section name="Your solution" id="{8CB7ACCA-DF70-493C-BF11-2E0D5CAD1F3B}">
          <p14:sldIdLst>
            <p14:sldId id="288"/>
            <p14:sldId id="291"/>
            <p14:sldId id="292"/>
            <p14:sldId id="270"/>
            <p14:sldId id="272"/>
            <p14:sldId id="273"/>
            <p14:sldId id="277"/>
            <p14:sldId id="283"/>
            <p14:sldId id="284"/>
            <p14:sldId id="275"/>
            <p14:sldId id="289"/>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202C4-2448-4C3A-8195-8B0E6C4BC300}" v="1" dt="2021-05-06T18:31:34.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50" autoAdjust="0"/>
    <p:restoredTop sz="94598" autoAdjust="0"/>
  </p:normalViewPr>
  <p:slideViewPr>
    <p:cSldViewPr snapToGrid="0">
      <p:cViewPr varScale="1">
        <p:scale>
          <a:sx n="115" d="100"/>
          <a:sy n="115" d="100"/>
        </p:scale>
        <p:origin x="390" y="96"/>
      </p:cViewPr>
      <p:guideLst>
        <p:guide orient="horz" pos="3158"/>
        <p:guide pos="77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Heby" userId="c88c6920-9e16-4a7e-acac-31863610828a" providerId="ADAL" clId="{275B9113-B8FD-40B4-9254-45FC71B0BD46}"/>
    <pc:docChg chg="undo redo custSel modSld modMainMaster">
      <pc:chgData name="Nico Heby" userId="c88c6920-9e16-4a7e-acac-31863610828a" providerId="ADAL" clId="{275B9113-B8FD-40B4-9254-45FC71B0BD46}" dt="2021-04-30T16:14:50.710" v="188" actId="2696"/>
      <pc:docMkLst>
        <pc:docMk/>
      </pc:docMkLst>
      <pc:sldChg chg="modSp mod">
        <pc:chgData name="Nico Heby" userId="c88c6920-9e16-4a7e-acac-31863610828a" providerId="ADAL" clId="{275B9113-B8FD-40B4-9254-45FC71B0BD46}" dt="2021-04-30T16:13:07.291" v="184" actId="27636"/>
        <pc:sldMkLst>
          <pc:docMk/>
          <pc:sldMk cId="3176584335" sldId="281"/>
        </pc:sldMkLst>
        <pc:spChg chg="mod">
          <ac:chgData name="Nico Heby" userId="c88c6920-9e16-4a7e-acac-31863610828a" providerId="ADAL" clId="{275B9113-B8FD-40B4-9254-45FC71B0BD46}" dt="2021-04-30T16:13:07.281" v="183" actId="27636"/>
          <ac:spMkLst>
            <pc:docMk/>
            <pc:sldMk cId="3176584335" sldId="281"/>
            <ac:spMk id="29" creationId="{21C18ED1-780D-4AFD-B75A-8909671FE94A}"/>
          </ac:spMkLst>
        </pc:spChg>
        <pc:spChg chg="mod">
          <ac:chgData name="Nico Heby" userId="c88c6920-9e16-4a7e-acac-31863610828a" providerId="ADAL" clId="{275B9113-B8FD-40B4-9254-45FC71B0BD46}" dt="2021-04-30T16:13:07.291" v="184" actId="27636"/>
          <ac:spMkLst>
            <pc:docMk/>
            <pc:sldMk cId="3176584335" sldId="281"/>
            <ac:spMk id="30" creationId="{19B4F311-9079-44E6-996E-4FDEED29907D}"/>
          </ac:spMkLst>
        </pc:spChg>
      </pc:sldChg>
      <pc:sldMasterChg chg="addSldLayout delSldLayout modSldLayout">
        <pc:chgData name="Nico Heby" userId="c88c6920-9e16-4a7e-acac-31863610828a" providerId="ADAL" clId="{275B9113-B8FD-40B4-9254-45FC71B0BD46}" dt="2021-04-30T16:14:50.710" v="188" actId="2696"/>
        <pc:sldMasterMkLst>
          <pc:docMk/>
          <pc:sldMasterMk cId="2168357150" sldId="2147483648"/>
        </pc:sldMasterMkLst>
        <pc:sldLayoutChg chg="del">
          <pc:chgData name="Nico Heby" userId="c88c6920-9e16-4a7e-acac-31863610828a" providerId="ADAL" clId="{275B9113-B8FD-40B4-9254-45FC71B0BD46}" dt="2021-04-30T16:03:19.674" v="180" actId="2696"/>
          <pc:sldLayoutMkLst>
            <pc:docMk/>
            <pc:sldMasterMk cId="2168357150" sldId="2147483648"/>
            <pc:sldLayoutMk cId="1126330863" sldId="2147483719"/>
          </pc:sldLayoutMkLst>
        </pc:sldLayoutChg>
        <pc:sldLayoutChg chg="del">
          <pc:chgData name="Nico Heby" userId="c88c6920-9e16-4a7e-acac-31863610828a" providerId="ADAL" clId="{275B9113-B8FD-40B4-9254-45FC71B0BD46}" dt="2021-04-30T16:14:12.867" v="185" actId="2696"/>
          <pc:sldLayoutMkLst>
            <pc:docMk/>
            <pc:sldMasterMk cId="2168357150" sldId="2147483648"/>
            <pc:sldLayoutMk cId="837989620" sldId="2147483720"/>
          </pc:sldLayoutMkLst>
        </pc:sldLayoutChg>
        <pc:sldLayoutChg chg="add del">
          <pc:chgData name="Nico Heby" userId="c88c6920-9e16-4a7e-acac-31863610828a" providerId="ADAL" clId="{275B9113-B8FD-40B4-9254-45FC71B0BD46}" dt="2021-04-30T16:14:50.710" v="188" actId="2696"/>
          <pc:sldLayoutMkLst>
            <pc:docMk/>
            <pc:sldMasterMk cId="2168357150" sldId="2147483648"/>
            <pc:sldLayoutMk cId="1391890083" sldId="2147483723"/>
          </pc:sldLayoutMkLst>
        </pc:sldLayoutChg>
        <pc:sldLayoutChg chg="modSp mod">
          <pc:chgData name="Nico Heby" userId="c88c6920-9e16-4a7e-acac-31863610828a" providerId="ADAL" clId="{275B9113-B8FD-40B4-9254-45FC71B0BD46}" dt="2021-04-30T16:13:07.121" v="182" actId="14826"/>
          <pc:sldLayoutMkLst>
            <pc:docMk/>
            <pc:sldMasterMk cId="2168357150" sldId="2147483648"/>
            <pc:sldLayoutMk cId="175540911" sldId="2147483724"/>
          </pc:sldLayoutMkLst>
          <pc:spChg chg="mod">
            <ac:chgData name="Nico Heby" userId="c88c6920-9e16-4a7e-acac-31863610828a" providerId="ADAL" clId="{275B9113-B8FD-40B4-9254-45FC71B0BD46}" dt="2021-04-30T15:59:03.861" v="45" actId="20577"/>
            <ac:spMkLst>
              <pc:docMk/>
              <pc:sldMasterMk cId="2168357150" sldId="2147483648"/>
              <pc:sldLayoutMk cId="175540911" sldId="2147483724"/>
              <ac:spMk id="15" creationId="{065937B7-1DAB-C64F-B5CF-696F5FAC9DCC}"/>
            </ac:spMkLst>
          </pc:spChg>
          <pc:picChg chg="mod">
            <ac:chgData name="Nico Heby" userId="c88c6920-9e16-4a7e-acac-31863610828a" providerId="ADAL" clId="{275B9113-B8FD-40B4-9254-45FC71B0BD46}" dt="2021-04-30T16:13:07.121" v="182" actId="14826"/>
            <ac:picMkLst>
              <pc:docMk/>
              <pc:sldMasterMk cId="2168357150" sldId="2147483648"/>
              <pc:sldLayoutMk cId="175540911" sldId="2147483724"/>
              <ac:picMk id="6" creationId="{B2C81E1A-F9AE-4B6B-B96F-336D08042B34}"/>
            </ac:picMkLst>
          </pc:picChg>
        </pc:sldLayoutChg>
        <pc:sldLayoutChg chg="modSp mod">
          <pc:chgData name="Nico Heby" userId="c88c6920-9e16-4a7e-acac-31863610828a" providerId="ADAL" clId="{275B9113-B8FD-40B4-9254-45FC71B0BD46}" dt="2021-04-30T16:01:58.486" v="101" actId="20577"/>
          <pc:sldLayoutMkLst>
            <pc:docMk/>
            <pc:sldMasterMk cId="2168357150" sldId="2147483648"/>
            <pc:sldLayoutMk cId="3277318238" sldId="2147483729"/>
          </pc:sldLayoutMkLst>
          <pc:spChg chg="mod">
            <ac:chgData name="Nico Heby" userId="c88c6920-9e16-4a7e-acac-31863610828a" providerId="ADAL" clId="{275B9113-B8FD-40B4-9254-45FC71B0BD46}" dt="2021-04-30T16:01:58.486" v="101" actId="20577"/>
            <ac:spMkLst>
              <pc:docMk/>
              <pc:sldMasterMk cId="2168357150" sldId="2147483648"/>
              <pc:sldLayoutMk cId="3277318238" sldId="2147483729"/>
              <ac:spMk id="2" creationId="{D92B8D51-1BBB-4055-BF58-D6F6CBF2681E}"/>
            </ac:spMkLst>
          </pc:spChg>
        </pc:sldLayoutChg>
        <pc:sldLayoutChg chg="modSp mod">
          <pc:chgData name="Nico Heby" userId="c88c6920-9e16-4a7e-acac-31863610828a" providerId="ADAL" clId="{275B9113-B8FD-40B4-9254-45FC71B0BD46}" dt="2021-04-30T16:03:27.177" v="181" actId="113"/>
          <pc:sldLayoutMkLst>
            <pc:docMk/>
            <pc:sldMasterMk cId="2168357150" sldId="2147483648"/>
            <pc:sldLayoutMk cId="3219886981" sldId="2147483730"/>
          </pc:sldLayoutMkLst>
          <pc:spChg chg="mod">
            <ac:chgData name="Nico Heby" userId="c88c6920-9e16-4a7e-acac-31863610828a" providerId="ADAL" clId="{275B9113-B8FD-40B4-9254-45FC71B0BD46}" dt="2021-04-30T16:03:27.177" v="181" actId="113"/>
            <ac:spMkLst>
              <pc:docMk/>
              <pc:sldMasterMk cId="2168357150" sldId="2147483648"/>
              <pc:sldLayoutMk cId="3219886981" sldId="2147483730"/>
              <ac:spMk id="2" creationId="{D92B8D51-1BBB-4055-BF58-D6F6CBF2681E}"/>
            </ac:spMkLst>
          </pc:spChg>
          <pc:picChg chg="mod">
            <ac:chgData name="Nico Heby" userId="c88c6920-9e16-4a7e-acac-31863610828a" providerId="ADAL" clId="{275B9113-B8FD-40B4-9254-45FC71B0BD46}" dt="2021-04-30T16:03:08.607" v="179" actId="1076"/>
            <ac:picMkLst>
              <pc:docMk/>
              <pc:sldMasterMk cId="2168357150" sldId="2147483648"/>
              <pc:sldLayoutMk cId="3219886981" sldId="2147483730"/>
              <ac:picMk id="4" creationId="{8E3D2D89-5E85-A647-8BB2-4875A61EFBCF}"/>
            </ac:picMkLst>
          </pc:picChg>
        </pc:sldLayoutChg>
      </pc:sldMasterChg>
    </pc:docChg>
  </pc:docChgLst>
  <pc:docChgLst>
    <pc:chgData name="Katharina Heby" userId="3e7af2d1-b607-4105-b556-b02cef00ebdf" providerId="ADAL" clId="{253202C4-2448-4C3A-8195-8B0E6C4BC300}"/>
    <pc:docChg chg="custSel modMainMaster">
      <pc:chgData name="Katharina Heby" userId="3e7af2d1-b607-4105-b556-b02cef00ebdf" providerId="ADAL" clId="{253202C4-2448-4C3A-8195-8B0E6C4BC300}" dt="2021-05-06T18:34:13.512" v="26" actId="20577"/>
      <pc:docMkLst>
        <pc:docMk/>
      </pc:docMkLst>
      <pc:sldMasterChg chg="modSldLayout">
        <pc:chgData name="Katharina Heby" userId="3e7af2d1-b607-4105-b556-b02cef00ebdf" providerId="ADAL" clId="{253202C4-2448-4C3A-8195-8B0E6C4BC300}" dt="2021-05-06T18:34:13.512" v="26" actId="20577"/>
        <pc:sldMasterMkLst>
          <pc:docMk/>
          <pc:sldMasterMk cId="2168357150" sldId="2147483648"/>
        </pc:sldMasterMkLst>
        <pc:sldLayoutChg chg="addSp delSp modSp mod">
          <pc:chgData name="Katharina Heby" userId="3e7af2d1-b607-4105-b556-b02cef00ebdf" providerId="ADAL" clId="{253202C4-2448-4C3A-8195-8B0E6C4BC300}" dt="2021-05-06T18:31:34.508" v="4"/>
          <pc:sldLayoutMkLst>
            <pc:docMk/>
            <pc:sldMasterMk cId="2168357150" sldId="2147483648"/>
            <pc:sldLayoutMk cId="3375007619" sldId="2147483649"/>
          </pc:sldLayoutMkLst>
          <pc:spChg chg="del">
            <ac:chgData name="Katharina Heby" userId="3e7af2d1-b607-4105-b556-b02cef00ebdf" providerId="ADAL" clId="{253202C4-2448-4C3A-8195-8B0E6C4BC300}" dt="2021-05-06T18:31:30.286" v="3" actId="478"/>
            <ac:spMkLst>
              <pc:docMk/>
              <pc:sldMasterMk cId="2168357150" sldId="2147483648"/>
              <pc:sldLayoutMk cId="3375007619" sldId="2147483649"/>
              <ac:spMk id="2" creationId="{D92B8D51-1BBB-4055-BF58-D6F6CBF2681E}"/>
            </ac:spMkLst>
          </pc:spChg>
          <pc:spChg chg="add mod">
            <ac:chgData name="Katharina Heby" userId="3e7af2d1-b607-4105-b556-b02cef00ebdf" providerId="ADAL" clId="{253202C4-2448-4C3A-8195-8B0E6C4BC300}" dt="2021-05-06T18:31:34.508" v="4"/>
            <ac:spMkLst>
              <pc:docMk/>
              <pc:sldMasterMk cId="2168357150" sldId="2147483648"/>
              <pc:sldLayoutMk cId="3375007619" sldId="2147483649"/>
              <ac:spMk id="9" creationId="{15760108-628C-4750-BDEC-E8C03F37A41B}"/>
            </ac:spMkLst>
          </pc:spChg>
          <pc:spChg chg="mod">
            <ac:chgData name="Katharina Heby" userId="3e7af2d1-b607-4105-b556-b02cef00ebdf" providerId="ADAL" clId="{253202C4-2448-4C3A-8195-8B0E6C4BC300}" dt="2021-05-06T18:31:26.644" v="2" actId="20577"/>
            <ac:spMkLst>
              <pc:docMk/>
              <pc:sldMasterMk cId="2168357150" sldId="2147483648"/>
              <pc:sldLayoutMk cId="3375007619" sldId="2147483649"/>
              <ac:spMk id="10" creationId="{8D4F63E8-1077-B249-804C-1D574FD7D90E}"/>
            </ac:spMkLst>
          </pc:spChg>
        </pc:sldLayoutChg>
        <pc:sldLayoutChg chg="modSp mod">
          <pc:chgData name="Katharina Heby" userId="3e7af2d1-b607-4105-b556-b02cef00ebdf" providerId="ADAL" clId="{253202C4-2448-4C3A-8195-8B0E6C4BC300}" dt="2021-05-06T18:32:11.303" v="13" actId="20577"/>
          <pc:sldLayoutMkLst>
            <pc:docMk/>
            <pc:sldMasterMk cId="2168357150" sldId="2147483648"/>
            <pc:sldLayoutMk cId="1399635338" sldId="2147483706"/>
          </pc:sldLayoutMkLst>
          <pc:spChg chg="mod">
            <ac:chgData name="Katharina Heby" userId="3e7af2d1-b607-4105-b556-b02cef00ebdf" providerId="ADAL" clId="{253202C4-2448-4C3A-8195-8B0E6C4BC300}" dt="2021-05-06T18:32:11.303" v="13" actId="20577"/>
            <ac:spMkLst>
              <pc:docMk/>
              <pc:sldMasterMk cId="2168357150" sldId="2147483648"/>
              <pc:sldLayoutMk cId="1399635338" sldId="2147483706"/>
              <ac:spMk id="12" creationId="{B96A4234-57B4-254F-BC15-C1EAEC06564F}"/>
            </ac:spMkLst>
          </pc:spChg>
        </pc:sldLayoutChg>
        <pc:sldLayoutChg chg="modSp mod">
          <pc:chgData name="Katharina Heby" userId="3e7af2d1-b607-4105-b556-b02cef00ebdf" providerId="ADAL" clId="{253202C4-2448-4C3A-8195-8B0E6C4BC300}" dt="2021-05-06T18:33:24.645" v="14" actId="20577"/>
          <pc:sldLayoutMkLst>
            <pc:docMk/>
            <pc:sldMasterMk cId="2168357150" sldId="2147483648"/>
            <pc:sldLayoutMk cId="2293935550" sldId="2147483709"/>
          </pc:sldLayoutMkLst>
          <pc:spChg chg="mod">
            <ac:chgData name="Katharina Heby" userId="3e7af2d1-b607-4105-b556-b02cef00ebdf" providerId="ADAL" clId="{253202C4-2448-4C3A-8195-8B0E6C4BC300}" dt="2021-05-06T18:33:24.645" v="14" actId="20577"/>
            <ac:spMkLst>
              <pc:docMk/>
              <pc:sldMasterMk cId="2168357150" sldId="2147483648"/>
              <pc:sldLayoutMk cId="2293935550" sldId="2147483709"/>
              <ac:spMk id="18" creationId="{816B7E31-D2E4-4171-8517-529D98513827}"/>
            </ac:spMkLst>
          </pc:spChg>
        </pc:sldLayoutChg>
        <pc:sldLayoutChg chg="modSp mod">
          <pc:chgData name="Katharina Heby" userId="3e7af2d1-b607-4105-b556-b02cef00ebdf" providerId="ADAL" clId="{253202C4-2448-4C3A-8195-8B0E6C4BC300}" dt="2021-05-06T18:33:41.318" v="17" actId="20577"/>
          <pc:sldLayoutMkLst>
            <pc:docMk/>
            <pc:sldMasterMk cId="2168357150" sldId="2147483648"/>
            <pc:sldLayoutMk cId="2546339094" sldId="2147483711"/>
          </pc:sldLayoutMkLst>
          <pc:spChg chg="mod">
            <ac:chgData name="Katharina Heby" userId="3e7af2d1-b607-4105-b556-b02cef00ebdf" providerId="ADAL" clId="{253202C4-2448-4C3A-8195-8B0E6C4BC300}" dt="2021-05-06T18:33:41.318" v="17" actId="20577"/>
            <ac:spMkLst>
              <pc:docMk/>
              <pc:sldMasterMk cId="2168357150" sldId="2147483648"/>
              <pc:sldLayoutMk cId="2546339094" sldId="2147483711"/>
              <ac:spMk id="18" creationId="{816B7E31-D2E4-4171-8517-529D98513827}"/>
            </ac:spMkLst>
          </pc:spChg>
        </pc:sldLayoutChg>
        <pc:sldLayoutChg chg="modSp mod">
          <pc:chgData name="Katharina Heby" userId="3e7af2d1-b607-4105-b556-b02cef00ebdf" providerId="ADAL" clId="{253202C4-2448-4C3A-8195-8B0E6C4BC300}" dt="2021-05-06T18:34:13.512" v="26" actId="20577"/>
          <pc:sldLayoutMkLst>
            <pc:docMk/>
            <pc:sldMasterMk cId="2168357150" sldId="2147483648"/>
            <pc:sldLayoutMk cId="2575555482" sldId="2147483713"/>
          </pc:sldLayoutMkLst>
          <pc:spChg chg="mod">
            <ac:chgData name="Katharina Heby" userId="3e7af2d1-b607-4105-b556-b02cef00ebdf" providerId="ADAL" clId="{253202C4-2448-4C3A-8195-8B0E6C4BC300}" dt="2021-05-06T18:34:13.512" v="26" actId="20577"/>
            <ac:spMkLst>
              <pc:docMk/>
              <pc:sldMasterMk cId="2168357150" sldId="2147483648"/>
              <pc:sldLayoutMk cId="2575555482" sldId="2147483713"/>
              <ac:spMk id="18" creationId="{816B7E31-D2E4-4171-8517-529D98513827}"/>
            </ac:spMkLst>
          </pc:spChg>
        </pc:sldLayoutChg>
        <pc:sldLayoutChg chg="modSp mod">
          <pc:chgData name="Katharina Heby" userId="3e7af2d1-b607-4105-b556-b02cef00ebdf" providerId="ADAL" clId="{253202C4-2448-4C3A-8195-8B0E6C4BC300}" dt="2021-05-06T18:33:48.279" v="20" actId="20577"/>
          <pc:sldLayoutMkLst>
            <pc:docMk/>
            <pc:sldMasterMk cId="2168357150" sldId="2147483648"/>
            <pc:sldLayoutMk cId="1149552224" sldId="2147483721"/>
          </pc:sldLayoutMkLst>
          <pc:spChg chg="mod">
            <ac:chgData name="Katharina Heby" userId="3e7af2d1-b607-4105-b556-b02cef00ebdf" providerId="ADAL" clId="{253202C4-2448-4C3A-8195-8B0E6C4BC300}" dt="2021-05-06T18:33:48.279" v="20" actId="20577"/>
            <ac:spMkLst>
              <pc:docMk/>
              <pc:sldMasterMk cId="2168357150" sldId="2147483648"/>
              <pc:sldLayoutMk cId="1149552224" sldId="2147483721"/>
              <ac:spMk id="18" creationId="{816B7E31-D2E4-4171-8517-529D98513827}"/>
            </ac:spMkLst>
          </pc:spChg>
        </pc:sldLayoutChg>
        <pc:sldLayoutChg chg="modSp mod">
          <pc:chgData name="Katharina Heby" userId="3e7af2d1-b607-4105-b556-b02cef00ebdf" providerId="ADAL" clId="{253202C4-2448-4C3A-8195-8B0E6C4BC300}" dt="2021-05-06T18:31:17.218" v="0" actId="20577"/>
          <pc:sldLayoutMkLst>
            <pc:docMk/>
            <pc:sldMasterMk cId="2168357150" sldId="2147483648"/>
            <pc:sldLayoutMk cId="175540911" sldId="2147483724"/>
          </pc:sldLayoutMkLst>
          <pc:spChg chg="mod">
            <ac:chgData name="Katharina Heby" userId="3e7af2d1-b607-4105-b556-b02cef00ebdf" providerId="ADAL" clId="{253202C4-2448-4C3A-8195-8B0E6C4BC300}" dt="2021-05-06T18:31:17.218" v="0" actId="20577"/>
            <ac:spMkLst>
              <pc:docMk/>
              <pc:sldMasterMk cId="2168357150" sldId="2147483648"/>
              <pc:sldLayoutMk cId="175540911" sldId="2147483724"/>
              <ac:spMk id="13" creationId="{939CD75D-5FFC-D842-B0E7-B8F2AAEA3D71}"/>
            </ac:spMkLst>
          </pc:spChg>
        </pc:sldLayoutChg>
        <pc:sldLayoutChg chg="modSp mod">
          <pc:chgData name="Katharina Heby" userId="3e7af2d1-b607-4105-b556-b02cef00ebdf" providerId="ADAL" clId="{253202C4-2448-4C3A-8195-8B0E6C4BC300}" dt="2021-05-06T18:32:05.319" v="11" actId="20577"/>
          <pc:sldLayoutMkLst>
            <pc:docMk/>
            <pc:sldMasterMk cId="2168357150" sldId="2147483648"/>
            <pc:sldLayoutMk cId="867894009" sldId="2147483725"/>
          </pc:sldLayoutMkLst>
          <pc:spChg chg="mod">
            <ac:chgData name="Katharina Heby" userId="3e7af2d1-b607-4105-b556-b02cef00ebdf" providerId="ADAL" clId="{253202C4-2448-4C3A-8195-8B0E6C4BC300}" dt="2021-05-06T18:32:01.878" v="9" actId="20577"/>
            <ac:spMkLst>
              <pc:docMk/>
              <pc:sldMasterMk cId="2168357150" sldId="2147483648"/>
              <pc:sldLayoutMk cId="867894009" sldId="2147483725"/>
              <ac:spMk id="20" creationId="{D1C9BD79-F83B-4749-A11D-CBED19B16974}"/>
            </ac:spMkLst>
          </pc:spChg>
          <pc:spChg chg="mod">
            <ac:chgData name="Katharina Heby" userId="3e7af2d1-b607-4105-b556-b02cef00ebdf" providerId="ADAL" clId="{253202C4-2448-4C3A-8195-8B0E6C4BC300}" dt="2021-05-06T18:32:05.319" v="11" actId="20577"/>
            <ac:spMkLst>
              <pc:docMk/>
              <pc:sldMasterMk cId="2168357150" sldId="2147483648"/>
              <pc:sldLayoutMk cId="867894009" sldId="2147483725"/>
              <ac:spMk id="115" creationId="{0883A30D-FEAB-F24A-A45E-D46E3E3B7C16}"/>
            </ac:spMkLst>
          </pc:spChg>
        </pc:sldLayoutChg>
        <pc:sldLayoutChg chg="modSp mod">
          <pc:chgData name="Katharina Heby" userId="3e7af2d1-b607-4105-b556-b02cef00ebdf" providerId="ADAL" clId="{253202C4-2448-4C3A-8195-8B0E6C4BC300}" dt="2021-05-06T18:31:51.815" v="8" actId="20577"/>
          <pc:sldLayoutMkLst>
            <pc:docMk/>
            <pc:sldMasterMk cId="2168357150" sldId="2147483648"/>
            <pc:sldLayoutMk cId="3531896938" sldId="2147483726"/>
          </pc:sldLayoutMkLst>
          <pc:spChg chg="mod">
            <ac:chgData name="Katharina Heby" userId="3e7af2d1-b607-4105-b556-b02cef00ebdf" providerId="ADAL" clId="{253202C4-2448-4C3A-8195-8B0E6C4BC300}" dt="2021-05-06T18:31:45.142" v="5" actId="20577"/>
            <ac:spMkLst>
              <pc:docMk/>
              <pc:sldMasterMk cId="2168357150" sldId="2147483648"/>
              <pc:sldLayoutMk cId="3531896938" sldId="2147483726"/>
              <ac:spMk id="11" creationId="{FBF684F9-6DC7-4FA1-94BA-368D42D06721}"/>
            </ac:spMkLst>
          </pc:spChg>
          <pc:spChg chg="mod">
            <ac:chgData name="Katharina Heby" userId="3e7af2d1-b607-4105-b556-b02cef00ebdf" providerId="ADAL" clId="{253202C4-2448-4C3A-8195-8B0E6C4BC300}" dt="2021-05-06T18:31:51.815" v="8" actId="20577"/>
            <ac:spMkLst>
              <pc:docMk/>
              <pc:sldMasterMk cId="2168357150" sldId="2147483648"/>
              <pc:sldLayoutMk cId="3531896938" sldId="2147483726"/>
              <ac:spMk id="13" creationId="{54C1767C-C363-4947-87A5-75902F1A3063}"/>
            </ac:spMkLst>
          </pc:spChg>
          <pc:spChg chg="mod">
            <ac:chgData name="Katharina Heby" userId="3e7af2d1-b607-4105-b556-b02cef00ebdf" providerId="ADAL" clId="{253202C4-2448-4C3A-8195-8B0E6C4BC300}" dt="2021-05-06T18:31:47.958" v="7" actId="20577"/>
            <ac:spMkLst>
              <pc:docMk/>
              <pc:sldMasterMk cId="2168357150" sldId="2147483648"/>
              <pc:sldLayoutMk cId="3531896938" sldId="2147483726"/>
              <ac:spMk id="70" creationId="{81D62E1C-E0A3-4BFB-8FD5-2BC807EDB923}"/>
            </ac:spMkLst>
          </pc:spChg>
        </pc:sldLayoutChg>
      </pc:sldMasterChg>
    </pc:docChg>
  </pc:docChgLst>
  <pc:docChgLst>
    <pc:chgData name="Sven Thomas" userId="bfa64877-5f2c-489a-95d7-cc38a0de5b98" providerId="ADAL" clId="{E5153B28-8D54-4FBE-940D-1061F4AD7A4D}"/>
    <pc:docChg chg="undo custSel modMainMaster">
      <pc:chgData name="Sven Thomas" userId="bfa64877-5f2c-489a-95d7-cc38a0de5b98" providerId="ADAL" clId="{E5153B28-8D54-4FBE-940D-1061F4AD7A4D}" dt="2021-04-30T13:20:08.072" v="180" actId="20577"/>
      <pc:docMkLst>
        <pc:docMk/>
      </pc:docMkLst>
      <pc:sldMasterChg chg="modSldLayout">
        <pc:chgData name="Sven Thomas" userId="bfa64877-5f2c-489a-95d7-cc38a0de5b98" providerId="ADAL" clId="{E5153B28-8D54-4FBE-940D-1061F4AD7A4D}" dt="2021-04-30T13:20:08.072" v="180" actId="20577"/>
        <pc:sldMasterMkLst>
          <pc:docMk/>
          <pc:sldMasterMk cId="2168357150" sldId="2147483648"/>
        </pc:sldMasterMkLst>
        <pc:sldLayoutChg chg="modSp mod">
          <pc:chgData name="Sven Thomas" userId="bfa64877-5f2c-489a-95d7-cc38a0de5b98" providerId="ADAL" clId="{E5153B28-8D54-4FBE-940D-1061F4AD7A4D}" dt="2021-04-30T12:38:49.140" v="67" actId="20577"/>
          <pc:sldLayoutMkLst>
            <pc:docMk/>
            <pc:sldMasterMk cId="2168357150" sldId="2147483648"/>
            <pc:sldLayoutMk cId="837989620" sldId="2147483720"/>
          </pc:sldLayoutMkLst>
          <pc:spChg chg="mod">
            <ac:chgData name="Sven Thomas" userId="bfa64877-5f2c-489a-95d7-cc38a0de5b98" providerId="ADAL" clId="{E5153B28-8D54-4FBE-940D-1061F4AD7A4D}" dt="2021-04-30T12:38:49.140" v="67" actId="20577"/>
            <ac:spMkLst>
              <pc:docMk/>
              <pc:sldMasterMk cId="2168357150" sldId="2147483648"/>
              <pc:sldLayoutMk cId="837989620" sldId="2147483720"/>
              <ac:spMk id="14" creationId="{58224154-8364-4DAC-A3DE-4B203118032D}"/>
            </ac:spMkLst>
          </pc:spChg>
        </pc:sldLayoutChg>
        <pc:sldLayoutChg chg="addSp delSp modSp mod">
          <pc:chgData name="Sven Thomas" userId="bfa64877-5f2c-489a-95d7-cc38a0de5b98" providerId="ADAL" clId="{E5153B28-8D54-4FBE-940D-1061F4AD7A4D}" dt="2021-04-30T12:38:32.249" v="37" actId="14100"/>
          <pc:sldLayoutMkLst>
            <pc:docMk/>
            <pc:sldMasterMk cId="2168357150" sldId="2147483648"/>
            <pc:sldLayoutMk cId="175540911" sldId="2147483724"/>
          </pc:sldLayoutMkLst>
          <pc:spChg chg="mod">
            <ac:chgData name="Sven Thomas" userId="bfa64877-5f2c-489a-95d7-cc38a0de5b98" providerId="ADAL" clId="{E5153B28-8D54-4FBE-940D-1061F4AD7A4D}" dt="2021-04-30T12:38:32.249" v="37" actId="14100"/>
            <ac:spMkLst>
              <pc:docMk/>
              <pc:sldMasterMk cId="2168357150" sldId="2147483648"/>
              <pc:sldLayoutMk cId="175540911" sldId="2147483724"/>
              <ac:spMk id="15" creationId="{065937B7-1DAB-C64F-B5CF-696F5FAC9DCC}"/>
            </ac:spMkLst>
          </pc:spChg>
          <pc:picChg chg="del">
            <ac:chgData name="Sven Thomas" userId="bfa64877-5f2c-489a-95d7-cc38a0de5b98" providerId="ADAL" clId="{E5153B28-8D54-4FBE-940D-1061F4AD7A4D}" dt="2021-04-30T12:37:26.306" v="0" actId="478"/>
            <ac:picMkLst>
              <pc:docMk/>
              <pc:sldMasterMk cId="2168357150" sldId="2147483648"/>
              <pc:sldLayoutMk cId="175540911" sldId="2147483724"/>
              <ac:picMk id="4" creationId="{92669E5A-98AB-417D-AF57-4B17E4F02F52}"/>
            </ac:picMkLst>
          </pc:picChg>
          <pc:picChg chg="add mod">
            <ac:chgData name="Sven Thomas" userId="bfa64877-5f2c-489a-95d7-cc38a0de5b98" providerId="ADAL" clId="{E5153B28-8D54-4FBE-940D-1061F4AD7A4D}" dt="2021-04-30T12:37:59.738" v="6" actId="1076"/>
            <ac:picMkLst>
              <pc:docMk/>
              <pc:sldMasterMk cId="2168357150" sldId="2147483648"/>
              <pc:sldLayoutMk cId="175540911" sldId="2147483724"/>
              <ac:picMk id="6" creationId="{B2C81E1A-F9AE-4B6B-B96F-336D08042B34}"/>
            </ac:picMkLst>
          </pc:picChg>
        </pc:sldLayoutChg>
        <pc:sldLayoutChg chg="modSp mod">
          <pc:chgData name="Sven Thomas" userId="bfa64877-5f2c-489a-95d7-cc38a0de5b98" providerId="ADAL" clId="{E5153B28-8D54-4FBE-940D-1061F4AD7A4D}" dt="2021-04-30T13:18:10.021" v="143" actId="20577"/>
          <pc:sldLayoutMkLst>
            <pc:docMk/>
            <pc:sldMasterMk cId="2168357150" sldId="2147483648"/>
            <pc:sldLayoutMk cId="3277318238" sldId="2147483729"/>
          </pc:sldLayoutMkLst>
          <pc:spChg chg="mod">
            <ac:chgData name="Sven Thomas" userId="bfa64877-5f2c-489a-95d7-cc38a0de5b98" providerId="ADAL" clId="{E5153B28-8D54-4FBE-940D-1061F4AD7A4D}" dt="2021-04-30T13:18:10.021" v="143" actId="20577"/>
            <ac:spMkLst>
              <pc:docMk/>
              <pc:sldMasterMk cId="2168357150" sldId="2147483648"/>
              <pc:sldLayoutMk cId="3277318238" sldId="2147483729"/>
              <ac:spMk id="2" creationId="{D92B8D51-1BBB-4055-BF58-D6F6CBF2681E}"/>
            </ac:spMkLst>
          </pc:spChg>
        </pc:sldLayoutChg>
        <pc:sldLayoutChg chg="modSp mod">
          <pc:chgData name="Sven Thomas" userId="bfa64877-5f2c-489a-95d7-cc38a0de5b98" providerId="ADAL" clId="{E5153B28-8D54-4FBE-940D-1061F4AD7A4D}" dt="2021-04-30T13:20:08.072" v="180" actId="20577"/>
          <pc:sldLayoutMkLst>
            <pc:docMk/>
            <pc:sldMasterMk cId="2168357150" sldId="2147483648"/>
            <pc:sldLayoutMk cId="3219886981" sldId="2147483730"/>
          </pc:sldLayoutMkLst>
          <pc:spChg chg="mod">
            <ac:chgData name="Sven Thomas" userId="bfa64877-5f2c-489a-95d7-cc38a0de5b98" providerId="ADAL" clId="{E5153B28-8D54-4FBE-940D-1061F4AD7A4D}" dt="2021-04-30T13:20:08.072" v="180" actId="20577"/>
            <ac:spMkLst>
              <pc:docMk/>
              <pc:sldMasterMk cId="2168357150" sldId="2147483648"/>
              <pc:sldLayoutMk cId="3219886981" sldId="2147483730"/>
              <ac:spMk id="2" creationId="{D92B8D51-1BBB-4055-BF58-D6F6CBF2681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06.05.2021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06.05.2021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app.ekipa.de/challenges/innovate2030-bell/brie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mailto:hello@ekipa.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INNOVATE2030- Digital Natives </a:t>
            </a:r>
            <a:r>
              <a:rPr lang="de-DE" sz="2400" b="0" spc="300" dirty="0" err="1">
                <a:solidFill>
                  <a:srgbClr val="404040"/>
                </a:solidFill>
                <a:latin typeface="Apercu Pro Medium" panose="02000606040000020004" pitchFamily="50" charset="0"/>
              </a:rPr>
              <a:t>for</a:t>
            </a:r>
            <a:r>
              <a:rPr lang="de-DE" sz="2400" b="0" spc="300" dirty="0">
                <a:solidFill>
                  <a:srgbClr val="404040"/>
                </a:solidFill>
                <a:latin typeface="Apercu Pro Medium" panose="02000606040000020004" pitchFamily="50" charset="0"/>
              </a:rPr>
              <a:t> SDG12</a:t>
            </a:r>
          </a:p>
        </p:txBody>
      </p:sp>
      <p:pic>
        <p:nvPicPr>
          <p:cNvPr id="3" name="Grafik 2">
            <a:extLst>
              <a:ext uri="{FF2B5EF4-FFF2-40B4-BE49-F238E27FC236}">
                <a16:creationId xmlns:a16="http://schemas.microsoft.com/office/drawing/2014/main" id="{71E34D04-D1D7-48A3-98DA-48E3599FA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823864" y="1863969"/>
            <a:ext cx="3168909" cy="3241924"/>
          </a:xfrm>
          <a:prstGeom prst="rect">
            <a:avLst/>
          </a:prstGeom>
        </p:spPr>
      </p:pic>
      <p:sp>
        <p:nvSpPr>
          <p:cNvPr id="15" name="Textfeld 14">
            <a:extLst>
              <a:ext uri="{FF2B5EF4-FFF2-40B4-BE49-F238E27FC236}">
                <a16:creationId xmlns:a16="http://schemas.microsoft.com/office/drawing/2014/main" id="{065937B7-1DAB-C64F-B5CF-696F5FAC9DCC}"/>
              </a:ext>
            </a:extLst>
          </p:cNvPr>
          <p:cNvSpPr txBox="1"/>
          <p:nvPr userDrawn="1"/>
        </p:nvSpPr>
        <p:spPr>
          <a:xfrm>
            <a:off x="3612743" y="3005459"/>
            <a:ext cx="440904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i="0" spc="300" dirty="0">
                <a:solidFill>
                  <a:srgbClr val="CF8D28"/>
                </a:solidFill>
                <a:latin typeface="Apercu Pro" panose="020B0503050601040103" pitchFamily="34" charset="0"/>
              </a:rPr>
              <a:t>Think </a:t>
            </a:r>
            <a:r>
              <a:rPr lang="de-DE" sz="2400" b="1" i="0" spc="300" dirty="0" err="1">
                <a:solidFill>
                  <a:srgbClr val="CF8D28"/>
                </a:solidFill>
                <a:latin typeface="Apercu Pro" panose="020B0503050601040103" pitchFamily="34" charset="0"/>
              </a:rPr>
              <a:t>circular</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together</a:t>
            </a:r>
            <a:r>
              <a:rPr lang="de-DE" sz="2400" b="1" i="0" spc="300" dirty="0">
                <a:solidFill>
                  <a:srgbClr val="CF8D28"/>
                </a:solidFill>
                <a:latin typeface="Apercu Pro" panose="020B0503050601040103" pitchFamily="34" charset="0"/>
              </a:rPr>
              <a:t> </a:t>
            </a:r>
            <a:r>
              <a:rPr lang="de-DE" sz="2400" b="1" i="0" spc="300" dirty="0" err="1">
                <a:solidFill>
                  <a:srgbClr val="CF8D28"/>
                </a:solidFill>
                <a:latin typeface="Apercu Pro" panose="020B0503050601040103" pitchFamily="34" charset="0"/>
              </a:rPr>
              <a:t>with</a:t>
            </a:r>
            <a:r>
              <a:rPr lang="de-DE" sz="2400" b="1" i="0" spc="300" dirty="0">
                <a:solidFill>
                  <a:srgbClr val="CF8D28"/>
                </a:solidFill>
                <a:latin typeface="Apercu Pro" panose="020B0503050601040103" pitchFamily="34" charset="0"/>
              </a:rPr>
              <a:t> Swarovski</a:t>
            </a:r>
            <a:endParaRPr lang="de-DE" sz="2400" b="1" i="0" spc="300" dirty="0">
              <a:solidFill>
                <a:schemeClr val="tx1">
                  <a:lumMod val="75000"/>
                  <a:lumOff val="25000"/>
                </a:schemeClr>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6" name="Grafik 5">
            <a:extLst>
              <a:ext uri="{FF2B5EF4-FFF2-40B4-BE49-F238E27FC236}">
                <a16:creationId xmlns:a16="http://schemas.microsoft.com/office/drawing/2014/main" id="{B2C81E1A-F9AE-4B6B-B96F-336D08042B3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44811" y="1870363"/>
            <a:ext cx="4587582" cy="3243600"/>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937745"/>
          </a:xfrm>
          <a:prstGeom prst="rect">
            <a:avLst/>
          </a:prstGeom>
        </p:spPr>
        <p:txBody>
          <a:bodyPr wrap="square" anchor="t">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Incentivize</a:t>
            </a: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 How can we encourage consumers to bring back their broken or used jewelry to the store (i.e., develop more sustainable consumption behavior) to be able to extend a product’s lifecycle?</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Are there behavioral incentives or nudges that increase the likelihood of jewelry retrieval from the end-consumer?</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can we increase awareness of the issues faced in the end-consumer? Can this awareness be meaningfully appropriated into behavioral outcomes?</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At which points in the product lifecycle should we adopt different strategies to encourage consumers to bring back their broken or used jewelry (e.g., before or at purchase etc.)?</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can specific and derived consumption habits be used to develop new and forward-looking models that incentivize bringing back jewelry?</a:t>
            </a:r>
          </a:p>
          <a:p>
            <a:pPr marL="171450" indent="-171450">
              <a:lnSpc>
                <a:spcPct val="150000"/>
              </a:lnSpc>
              <a:buFont typeface="Arial" panose="020B0604020202020204" pitchFamily="34" charset="0"/>
              <a:buChar char="•"/>
            </a:pPr>
            <a:r>
              <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How can technology be integrated to help make a successful upcycling initiative a reality (e.g., efficient retrieval of products, consumer-driven analytics, e-commerce?</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2773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eitfragen">
    <p:spTree>
      <p:nvGrpSpPr>
        <p:cNvPr id="1" name=""/>
        <p:cNvGrpSpPr/>
        <p:nvPr/>
      </p:nvGrpSpPr>
      <p:grpSpPr>
        <a:xfrm>
          <a:off x="0" y="0"/>
          <a:ext cx="0" cy="0"/>
          <a:chOff x="0" y="0"/>
          <a:chExt cx="0" cy="0"/>
        </a:xfrm>
      </p:grpSpPr>
      <p:pic>
        <p:nvPicPr>
          <p:cNvPr id="4" name="Grafik 3" descr="Ein Bild, das schwarz, dunkel enthält.&#10;&#10;Automatisch generierte Beschreibung">
            <a:extLst>
              <a:ext uri="{FF2B5EF4-FFF2-40B4-BE49-F238E27FC236}">
                <a16:creationId xmlns:a16="http://schemas.microsoft.com/office/drawing/2014/main" id="{8E3D2D89-5E85-A647-8BB2-4875A61EFBCF}"/>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3600986"/>
          </a:xfrm>
          <a:prstGeom prst="rect">
            <a:avLst/>
          </a:prstGeom>
        </p:spPr>
        <p:txBody>
          <a:bodyPr wrap="square" anchor="t">
            <a:spAutoFit/>
          </a:bodyPr>
          <a:lstStyle/>
          <a:p>
            <a:pPr marL="0" indent="0" algn="l" defTabSz="914400" rtl="0" eaLnBrk="1" latinLnBrk="0" hangingPunct="1">
              <a:lnSpc>
                <a:spcPct val="150000"/>
              </a:lnSpc>
              <a:buFont typeface="Arial" panose="020B0604020202020204" pitchFamily="34" charset="0"/>
              <a:buNone/>
            </a:pPr>
            <a:endPar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r>
              <a:rPr lang="en-US" sz="1200" b="1"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Circular approaches: </a:t>
            </a:r>
            <a:r>
              <a:rPr lang="en-US" sz="1200" b="0" kern="1200"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What innovative and new approaches are there to optimize the re-cycling/ upcycling of old/unwanted/un-repairable jewelry and push its use and sustainability?</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can the recycling/ upcycling of specific products be implemented or improved?</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the most innovative approaches to make this step as easy as possible for the consumers and the company – to achieve a win-win situation for both. E.g. see different business models from other industries “On </a:t>
            </a:r>
            <a:r>
              <a:rPr lang="en-US" sz="1200" b="0" kern="1200" dirty="0" err="1">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Cylcon</a:t>
            </a: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 return of Nespresso capsules, etc. </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How to motivate the consumer to return items instead of just keeping them at home in their drawers or trashing them? (monetary and non-monetary rewards? What inspires millennials and </a:t>
            </a:r>
            <a:r>
              <a:rPr lang="en-US" sz="1200" b="0" kern="1200" dirty="0" err="1">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GenZ</a:t>
            </a: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a:t>
            </a:r>
          </a:p>
          <a:p>
            <a:pPr marL="171450" indent="-171450" algn="l" defTabSz="914400" rtl="0" eaLnBrk="1" latinLnBrk="0" hangingPunct="1">
              <a:lnSpc>
                <a:spcPct val="150000"/>
              </a:lnSpc>
              <a:buFont typeface="Arial" panose="020B0604020202020204" pitchFamily="34" charset="0"/>
              <a:buChar char="•"/>
            </a:pPr>
            <a:r>
              <a:rPr lang="en-US" sz="1200" b="0" kern="1200" dirty="0">
                <a:solidFill>
                  <a:schemeClr val="tx1">
                    <a:lumMod val="75000"/>
                    <a:lumOff val="25000"/>
                  </a:schemeClr>
                </a:solidFill>
                <a:effectLst/>
                <a:latin typeface="Apercu Pro" panose="02000803040000020004" pitchFamily="50" charset="0"/>
                <a:ea typeface="Apercu Pro" panose="02000803040000020004" pitchFamily="50" charset="0"/>
                <a:cs typeface="Times New Roman" panose="02020603050405020304" pitchFamily="18" charset="0"/>
              </a:rPr>
              <a:t>What are new use cases for recycling/ upcycling jewelry? How can the material be enhanced and reused? </a:t>
            </a:r>
          </a:p>
          <a:p>
            <a:pPr marL="0" indent="0" algn="l" defTabSz="914400" rtl="0" eaLnBrk="1" latinLnBrk="0" hangingPunct="1">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gn="l" defTabSz="914400" rtl="0" eaLnBrk="1" latinLnBrk="0" hangingPunct="1">
              <a:lnSpc>
                <a:spcPct val="150000"/>
              </a:lnSpc>
              <a:buFont typeface="Arial" panose="020B0604020202020204" pitchFamily="34" charset="0"/>
              <a:buNone/>
            </a:pPr>
            <a:endParaRPr lang="en-US" sz="1200" b="0" dirty="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platform</a:t>
            </a:r>
            <a:r>
              <a:rPr lang="en-US" sz="1200" b="1" dirty="0">
                <a:solidFill>
                  <a:srgbClr val="CF8D28"/>
                </a:solidFill>
                <a:effectLst/>
                <a:latin typeface="Apercu Pro" panose="02000803040000020004" pitchFamily="50" charset="0"/>
                <a:ea typeface="Calibri" panose="020F0502020204030204" pitchFamily="34" charset="0"/>
                <a:cs typeface="Times New Roman" panose="02020603050405020304" pitchFamily="18" charset="0"/>
              </a:rPr>
              <a:t>!</a:t>
            </a:r>
            <a:endParaRPr lang="de-DE" sz="1200" b="1" dirty="0">
              <a:solidFill>
                <a:srgbClr val="CF8D28"/>
              </a:solidFill>
              <a:latin typeface="Apercu Pro" panose="020B0503050601040103" pitchFamily="34" charset="0"/>
            </a:endParaRPr>
          </a:p>
          <a:p>
            <a:pPr marL="285750" lvl="0" indent="-285750" algn="just">
              <a:buFont typeface="Arial" panose="020B0604020202020204" pitchFamily="34" charset="0"/>
              <a:buChar char="•"/>
              <a:defRPr/>
            </a:pPr>
            <a:endParaRPr lang="de-DE" sz="1200" b="0" dirty="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GUIDING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A433B33E-759D-CE49-8DC8-088478CEFF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21988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pic>
        <p:nvPicPr>
          <p:cNvPr id="17" name="Grafik 16" descr="Ein Bild, das schwarz, dunkel enthält.&#10;&#10;Automatisch generierte Beschreibung">
            <a:extLst>
              <a:ext uri="{FF2B5EF4-FFF2-40B4-BE49-F238E27FC236}">
                <a16:creationId xmlns:a16="http://schemas.microsoft.com/office/drawing/2014/main" id="{B4A4CB60-0B39-5C4E-B0CB-4F4AD9F80B7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a:solidFill>
                  <a:schemeClr val="tx1">
                    <a:lumMod val="75000"/>
                    <a:lumOff val="25000"/>
                  </a:schemeClr>
                </a:solidFill>
                <a:latin typeface="Apercu Pro Medium" panose="02000606040000020004" pitchFamily="50" charset="0"/>
              </a:rPr>
              <a:t>Bring your idea to the point! Give us a short elevator pitch for your idea, summarize your concept briefly (max. 500 characters excl. spaces).</a:t>
            </a:r>
          </a:p>
          <a:p>
            <a:pPr lvl="0">
              <a:defRPr/>
            </a:pPr>
            <a:endParaRPr lang="de-DE" sz="1600" b="1">
              <a:latin typeface="+mj-lt"/>
            </a:endParaRP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SHORT SUMMARY</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9FB5613C-3482-A74E-BF41-0D0D5166A3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188BBF8-4D3A-0746-BB63-7DDA240BEC5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rPr>
              <a:t>What concrete problems have you identified that you want to address with your solution? Which stakeholders are affected by these problems?</a:t>
            </a:r>
          </a:p>
          <a:p>
            <a:pPr lvl="0">
              <a:defRPr/>
            </a:pPr>
            <a:endParaRPr lang="de-DE" sz="1600" b="1" dirty="0">
              <a:latin typeface="+mj-lt"/>
            </a:endParaRPr>
          </a:p>
        </p:txBody>
      </p:sp>
      <p:pic>
        <p:nvPicPr>
          <p:cNvPr id="12" name="Grafik 11">
            <a:extLst>
              <a:ext uri="{FF2B5EF4-FFF2-40B4-BE49-F238E27FC236}">
                <a16:creationId xmlns:a16="http://schemas.microsoft.com/office/drawing/2014/main" id="{BC2F4754-2203-AB45-97DF-E9E2A9C06F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pic>
        <p:nvPicPr>
          <p:cNvPr id="15" name="Grafik 14" descr="Ein Bild, das schwarz, dunkel enthält.&#10;&#10;Automatisch generierte Beschreibung">
            <a:extLst>
              <a:ext uri="{FF2B5EF4-FFF2-40B4-BE49-F238E27FC236}">
                <a16:creationId xmlns:a16="http://schemas.microsoft.com/office/drawing/2014/main" id="{DE3B267F-5649-8940-9F1D-9771086FE6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69441"/>
          </a:xfrm>
          <a:prstGeom prst="rect">
            <a:avLst/>
          </a:prstGeom>
        </p:spPr>
        <p:txBody>
          <a:bodyPr wrap="square">
            <a:spAutoFit/>
          </a:bodyPr>
          <a:lstStyle/>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Describe your approach in more detail, taking into account the guiding questions.</a:t>
            </a:r>
            <a:endParaRPr lang="en-US" sz="1400" b="0" dirty="0">
              <a:solidFill>
                <a:schemeClr val="tx1">
                  <a:lumMod val="75000"/>
                  <a:lumOff val="25000"/>
                </a:schemeClr>
              </a:solidFill>
              <a:highlight>
                <a:srgbClr val="FFFF00"/>
              </a:highlight>
              <a:latin typeface="Apercu Pro Medium" panose="02000606040000020004" pitchFamily="50" charset="0"/>
              <a:cs typeface="Times New Roman" panose="02020603050405020304" pitchFamily="18" charset="0"/>
            </a:endParaRPr>
          </a:p>
          <a:p>
            <a:pPr lvl="0">
              <a:defRPr/>
            </a:pPr>
            <a:r>
              <a:rPr lang="en-US" sz="1400" b="0" dirty="0">
                <a:solidFill>
                  <a:schemeClr val="tx1">
                    <a:lumMod val="75000"/>
                    <a:lumOff val="25000"/>
                  </a:schemeClr>
                </a:solidFill>
                <a:latin typeface="Apercu Pro Medium" panose="02000606040000020004" pitchFamily="50" charset="0"/>
                <a:cs typeface="Times New Roman" panose="02020603050405020304" pitchFamily="18" charset="0"/>
              </a:rPr>
              <a:t>You are also welcome to describe or supplement your solution with graphics and visual aspects. </a:t>
            </a:r>
          </a:p>
          <a:p>
            <a:pPr lvl="0">
              <a:defRPr/>
            </a:pPr>
            <a:endParaRPr lang="de-DE" sz="1600" b="1" dirty="0">
              <a:latin typeface="+mj-lt"/>
              <a:cs typeface="Times New Roman" panose="02020603050405020304" pitchFamily="18"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DETAILED SUMMARY</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3" name="Grafik 12">
            <a:extLst>
              <a:ext uri="{FF2B5EF4-FFF2-40B4-BE49-F238E27FC236}">
                <a16:creationId xmlns:a16="http://schemas.microsoft.com/office/drawing/2014/main" id="{D5F8096A-BA43-4141-ADA1-65EA443856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B036AB6-E3C0-154F-BED6-8A6EFC4FF3A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Medium" panose="02000606040000020004" pitchFamily="50" charset="0"/>
              </a:rPr>
              <a:t>What needs do the affected stakeholders have? What is the consequence of having no solution to the problem?</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5C4400B3-FB5A-654F-99C1-6F4D0F483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7CCC82AD-2600-8545-A323-1ACD56D28F35}"/>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de-DE" sz="1400" b="0" kern="1200" dirty="0" err="1">
                <a:solidFill>
                  <a:schemeClr val="bg2">
                    <a:lumMod val="25000"/>
                  </a:schemeClr>
                </a:solidFill>
                <a:latin typeface="Apercu Pro Medium" panose="02000606040000020004" pitchFamily="50" charset="0"/>
                <a:ea typeface="+mn-ea"/>
                <a:cs typeface="+mn-cs"/>
              </a:rPr>
              <a:t>How</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the</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solution</a:t>
            </a:r>
            <a:r>
              <a:rPr lang="de-DE" sz="1400" b="0" kern="1200" dirty="0">
                <a:solidFill>
                  <a:schemeClr val="bg2">
                    <a:lumMod val="25000"/>
                  </a:schemeClr>
                </a:solidFill>
                <a:latin typeface="Apercu Pro Medium" panose="02000606040000020004" pitchFamily="50" charset="0"/>
                <a:ea typeface="+mn-ea"/>
                <a:cs typeface="+mn-cs"/>
              </a:rPr>
              <a:t> different </a:t>
            </a:r>
            <a:r>
              <a:rPr lang="de-DE" sz="1400" b="0" kern="1200" dirty="0" err="1">
                <a:solidFill>
                  <a:schemeClr val="bg2">
                    <a:lumMod val="25000"/>
                  </a:schemeClr>
                </a:solidFill>
                <a:latin typeface="Apercu Pro Medium" panose="02000606040000020004" pitchFamily="50" charset="0"/>
                <a:ea typeface="+mn-ea"/>
                <a:cs typeface="+mn-cs"/>
              </a:rPr>
              <a:t>to</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existing</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ones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better</a:t>
            </a:r>
            <a:r>
              <a:rPr lang="de-DE" sz="1400" b="0" kern="1200" dirty="0">
                <a:solidFill>
                  <a:schemeClr val="bg2">
                    <a:lumMod val="25000"/>
                  </a:schemeClr>
                </a:solidFill>
                <a:latin typeface="Apercu Pro Medium" panose="02000606040000020004" pitchFamily="50" charset="0"/>
                <a:ea typeface="+mn-ea"/>
                <a:cs typeface="+mn-cs"/>
              </a:rPr>
              <a:t> and </a:t>
            </a:r>
            <a:r>
              <a:rPr lang="de-DE" sz="1400" b="0" kern="1200" dirty="0" err="1">
                <a:solidFill>
                  <a:schemeClr val="bg2">
                    <a:lumMod val="25000"/>
                  </a:schemeClr>
                </a:solidFill>
                <a:latin typeface="Apercu Pro Medium" panose="02000606040000020004" pitchFamily="50" charset="0"/>
                <a:ea typeface="+mn-ea"/>
                <a:cs typeface="+mn-cs"/>
              </a:rPr>
              <a:t>why</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is</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it</a:t>
            </a:r>
            <a:r>
              <a:rPr lang="de-DE" sz="1400" b="0" kern="1200" dirty="0">
                <a:solidFill>
                  <a:schemeClr val="bg2">
                    <a:lumMod val="25000"/>
                  </a:schemeClr>
                </a:solidFill>
                <a:latin typeface="Apercu Pro Medium" panose="02000606040000020004" pitchFamily="50" charset="0"/>
                <a:ea typeface="+mn-ea"/>
                <a:cs typeface="+mn-cs"/>
              </a:rPr>
              <a:t> </a:t>
            </a:r>
            <a:r>
              <a:rPr lang="de-DE" sz="1400" b="0" kern="1200" dirty="0" err="1">
                <a:solidFill>
                  <a:schemeClr val="bg2">
                    <a:lumMod val="25000"/>
                  </a:schemeClr>
                </a:solidFill>
                <a:latin typeface="Apercu Pro Medium" panose="02000606040000020004" pitchFamily="50" charset="0"/>
                <a:ea typeface="+mn-ea"/>
                <a:cs typeface="+mn-cs"/>
              </a:rPr>
              <a:t>more</a:t>
            </a:r>
            <a:r>
              <a:rPr lang="de-DE" sz="1400" b="0" kern="1200" dirty="0">
                <a:solidFill>
                  <a:schemeClr val="bg2">
                    <a:lumMod val="25000"/>
                  </a:schemeClr>
                </a:solidFill>
                <a:latin typeface="Apercu Pro Medium" panose="02000606040000020004" pitchFamily="50" charset="0"/>
                <a:ea typeface="+mn-ea"/>
                <a:cs typeface="+mn-cs"/>
              </a:rPr>
              <a:t> innovative?</a:t>
            </a:r>
          </a:p>
          <a:p>
            <a:pPr lvl="0">
              <a:defRPr/>
            </a:pPr>
            <a:endParaRPr lang="de-DE" sz="1600" b="1" dirty="0">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EDCBE04E-0D94-524A-A027-35CC7853B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E8C2D3F5-03E2-1146-A196-FC963EF9BAF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MARKET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75542"/>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Medium" panose="02000606040000020004" pitchFamily="50" charset="0"/>
                <a:ea typeface="+mn-ea"/>
                <a:cs typeface="+mn-cs"/>
              </a:rPr>
              <a:t>Where do you see a monetarization possibility for this approach? What could be the potential market?</a:t>
            </a:r>
          </a:p>
          <a:p>
            <a:pPr lvl="0">
              <a:defRPr/>
            </a:pPr>
            <a:endParaRPr lang="de-DE" sz="1600" b="1">
              <a:solidFill>
                <a:schemeClr val="tx1">
                  <a:lumMod val="75000"/>
                  <a:lumOff val="25000"/>
                </a:schemeClr>
              </a:solidFill>
              <a:latin typeface="+mj-lt"/>
            </a:endParaRPr>
          </a:p>
        </p:txBody>
      </p:sp>
      <p:pic>
        <p:nvPicPr>
          <p:cNvPr id="12" name="Grafik 11">
            <a:extLst>
              <a:ext uri="{FF2B5EF4-FFF2-40B4-BE49-F238E27FC236}">
                <a16:creationId xmlns:a16="http://schemas.microsoft.com/office/drawing/2014/main" id="{8E67AE4C-D65D-E64A-8487-523C81C1FF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YOUR APPROACH – FUTURE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A look into the future: What would an optimal implementation of your concept look like? Which hurdles must be overcome?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3" name="Grafik 12" descr="Ein Bild, das schwarz, dunkel enthält.&#10;&#10;Automatisch generierte Beschreibung">
            <a:extLst>
              <a:ext uri="{FF2B5EF4-FFF2-40B4-BE49-F238E27FC236}">
                <a16:creationId xmlns:a16="http://schemas.microsoft.com/office/drawing/2014/main" id="{C887A6B2-3038-C847-951B-41AC48319E3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YOUR APPROACH – SUPPORT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Medium" panose="02000606040000020004" pitchFamily="50" charset="0"/>
              </a:rPr>
              <a:t>Which support do you wish during the second phase from Coaches, use case givers and other partners? Which contents would help you? </a:t>
            </a:r>
            <a:endParaRPr lang="de-DE" sz="1400" b="0" dirty="0">
              <a:solidFill>
                <a:schemeClr val="tx1">
                  <a:lumMod val="75000"/>
                  <a:lumOff val="25000"/>
                </a:schemeClr>
              </a:solidFill>
              <a:latin typeface="Apercu Pro Medium" panose="02000606040000020004" pitchFamily="50" charset="0"/>
            </a:endParaRPr>
          </a:p>
        </p:txBody>
      </p:sp>
      <p:pic>
        <p:nvPicPr>
          <p:cNvPr id="12" name="Grafik 11">
            <a:extLst>
              <a:ext uri="{FF2B5EF4-FFF2-40B4-BE49-F238E27FC236}">
                <a16:creationId xmlns:a16="http://schemas.microsoft.com/office/drawing/2014/main" id="{F620EE25-2364-6F47-A097-E2F00187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257555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OVERALL INFORMATION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2" name="Grafik 11">
            <a:extLst>
              <a:ext uri="{FF2B5EF4-FFF2-40B4-BE49-F238E27FC236}">
                <a16:creationId xmlns:a16="http://schemas.microsoft.com/office/drawing/2014/main" id="{58E07B68-13A7-744C-A69F-9AD7713DD0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Rechteck 1">
            <a:extLst>
              <a:ext uri="{FF2B5EF4-FFF2-40B4-BE49-F238E27FC236}">
                <a16:creationId xmlns:a16="http://schemas.microsoft.com/office/drawing/2014/main" id="{15760108-628C-4750-BDEC-E8C03F37A41B}"/>
              </a:ext>
            </a:extLst>
          </p:cNvPr>
          <p:cNvSpPr/>
          <p:nvPr userDrawn="1"/>
        </p:nvSpPr>
        <p:spPr>
          <a:xfrm>
            <a:off x="800253" y="1363697"/>
            <a:ext cx="10286693" cy="4832092"/>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a:t>
            </a:r>
            <a:r>
              <a:rPr lang="de-DE" sz="1400" dirty="0" err="1">
                <a:solidFill>
                  <a:srgbClr val="4A4A4A"/>
                </a:solidFill>
                <a:latin typeface="Apercu Pro" panose="020B0503050601040103" pitchFamily="34" charset="0"/>
              </a:rPr>
              <a:t>participant</a:t>
            </a:r>
            <a:r>
              <a:rPr lang="de-DE" sz="1400" dirty="0">
                <a:solidFill>
                  <a:srgbClr val="4A4A4A"/>
                </a:solidFill>
                <a:latin typeface="Apercu Pro" panose="020B0503050601040103" pitchFamily="34" charset="0"/>
              </a:rPr>
              <a: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Challenge and the respective Use Case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Please note:</a:t>
            </a:r>
          </a:p>
          <a:p>
            <a:pPr algn="just">
              <a:defRPr/>
            </a:pPr>
            <a:r>
              <a:rPr lang="en-US" sz="1400" dirty="0">
                <a:solidFill>
                  <a:schemeClr val="tx1">
                    <a:lumMod val="75000"/>
                    <a:lumOff val="25000"/>
                  </a:schemeClr>
                </a:solidFill>
                <a:latin typeface="Apercu Pro" panose="020B0503050601040103" pitchFamily="34" charset="0"/>
              </a:rPr>
              <a:t>Deadline for the submission is the </a:t>
            </a:r>
            <a:r>
              <a:rPr lang="en-US" sz="1400" dirty="0">
                <a:solidFill>
                  <a:schemeClr val="accent2">
                    <a:lumMod val="75000"/>
                  </a:schemeClr>
                </a:solidFill>
                <a:latin typeface="Apercu Pro" panose="020B0503050601040103" pitchFamily="34" charset="0"/>
              </a:rPr>
              <a:t>5</a:t>
            </a:r>
            <a:r>
              <a:rPr lang="en-US" sz="1400" baseline="30000" dirty="0">
                <a:solidFill>
                  <a:schemeClr val="accent2">
                    <a:lumMod val="75000"/>
                  </a:schemeClr>
                </a:solidFill>
                <a:latin typeface="Apercu Pro" panose="020B0503050601040103" pitchFamily="34" charset="0"/>
              </a:rPr>
              <a:t>th</a:t>
            </a:r>
            <a:r>
              <a:rPr lang="en-US" sz="1400" dirty="0">
                <a:solidFill>
                  <a:schemeClr val="accent2">
                    <a:lumMod val="75000"/>
                  </a:schemeClr>
                </a:solidFill>
                <a:latin typeface="Apercu Pro" panose="020B0503050601040103" pitchFamily="34" charset="0"/>
              </a:rPr>
              <a:t> of July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then via the </a:t>
            </a:r>
            <a:r>
              <a:rPr lang="en-US" sz="1400" dirty="0" err="1">
                <a:solidFill>
                  <a:schemeClr val="tx1">
                    <a:lumMod val="75000"/>
                    <a:lumOff val="25000"/>
                  </a:schemeClr>
                </a:solidFill>
                <a:latin typeface="Apercu Pro" panose="020B0503050601040103" pitchFamily="34" charset="0"/>
              </a:rPr>
              <a:t>ekipa</a:t>
            </a:r>
            <a:r>
              <a:rPr lang="en-US" sz="1400" dirty="0">
                <a:solidFill>
                  <a:schemeClr val="tx1">
                    <a:lumMod val="75000"/>
                    <a:lumOff val="25000"/>
                  </a:schemeClr>
                </a:solidFill>
                <a:latin typeface="Apercu Pro" panose="020B0503050601040103" pitchFamily="34" charset="0"/>
              </a:rPr>
              <a:t>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4">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ideally supplement or display all content with graphics or other visual elements.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 as</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need more space when answering a question, please copy &amp; paste the following slide. If the text fields hinder the graphical representation, please use the next slide.</a:t>
            </a:r>
          </a:p>
        </p:txBody>
      </p:sp>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600">
                <a:latin typeface="+mj-lt"/>
              </a:defRPr>
            </a:lvl1pPr>
          </a:lstStyle>
          <a:p>
            <a:pPr lvl="0"/>
            <a:endParaRPr lang="de-DE"/>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Copy &amp; Paste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this</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to</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continue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writing</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a:t>
            </a:r>
            <a:r>
              <a:rPr lang="de-DE" sz="1200" b="1">
                <a:solidFill>
                  <a:schemeClr val="tx1">
                    <a:lumMod val="75000"/>
                    <a:lumOff val="25000"/>
                  </a:schemeClr>
                </a:solidFill>
                <a:latin typeface="Apercu Pro Light" panose="02000506030000020004" pitchFamily="50" charset="0"/>
                <a:cs typeface="Times New Roman" panose="02020603050405020304" pitchFamily="18" charset="0"/>
              </a:rPr>
              <a:t> </a:t>
            </a:r>
            <a:endParaRPr lang="de-DE" sz="1600" b="1">
              <a:solidFill>
                <a:schemeClr val="tx1">
                  <a:lumMod val="75000"/>
                  <a:lumOff val="25000"/>
                </a:schemeClr>
              </a:solidFill>
              <a:latin typeface="Apercu Pro Light" panose="02000506030000020004" pitchFamily="50" charset="0"/>
            </a:endParaRPr>
          </a:p>
        </p:txBody>
      </p:sp>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A980DDF-D22C-7B47-8B55-942059D7F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3AE1FF-18A1-F54B-A98C-9867C61600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a:t>Team Name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Team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name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Apercu Pro" panose="020B0503050601040103" pitchFamily="34" charset="0"/>
                <a:cs typeface="Times New Roman" panose="02020603050405020304" pitchFamily="18" charset="0"/>
              </a:rPr>
              <a:t>Surname</a:t>
            </a:r>
            <a:r>
              <a:rPr lang="de-DE" sz="1600" b="0" i="0" dirty="0">
                <a:solidFill>
                  <a:srgbClr val="404040"/>
                </a:solidFill>
                <a:latin typeface="Apercu Pro" panose="020B0503050601040103" pitchFamily="34" charset="0"/>
                <a:cs typeface="Times New Roman" panose="02020603050405020304" pitchFamily="18" charset="0"/>
              </a:rPr>
              <a:t> and last </a:t>
            </a:r>
            <a:r>
              <a:rPr lang="de-DE" sz="1600" b="0" i="0" dirty="0" err="1">
                <a:solidFill>
                  <a:srgbClr val="404040"/>
                </a:solidFill>
                <a:latin typeface="Apercu Pro" panose="020B0503050601040103" pitchFamily="34" charset="0"/>
                <a:cs typeface="Times New Roman" panose="02020603050405020304" pitchFamily="18" charset="0"/>
              </a:rPr>
              <a:t>name</a:t>
            </a:r>
            <a:r>
              <a:rPr lang="de-DE" sz="1600" b="0" i="0" dirty="0">
                <a:solidFill>
                  <a:srgbClr val="404040"/>
                </a:solidFill>
                <a:latin typeface="Apercu Pro" panose="020B0503050601040103" pitchFamily="34" charset="0"/>
                <a:cs typeface="Times New Roman" panose="02020603050405020304" pitchFamily="18" charset="0"/>
              </a:rPr>
              <a:t>:</a:t>
            </a:r>
            <a:endParaRPr lang="de-DE" sz="1600" b="0" i="0" dirty="0">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LinkedIn (</a:t>
            </a:r>
            <a:r>
              <a:rPr lang="de-DE" sz="1600" b="0" i="0" err="1">
                <a:solidFill>
                  <a:srgbClr val="404040"/>
                </a:solidFill>
                <a:latin typeface="Apercu Pro" panose="020B0503050601040103" pitchFamily="34" charset="0"/>
                <a:cs typeface="Times New Roman" panose="02020603050405020304" pitchFamily="18" charset="0"/>
              </a:rPr>
              <a:t>voluntarily</a:t>
            </a:r>
            <a:r>
              <a:rPr lang="de-DE" sz="1600" b="0" i="0">
                <a:solidFill>
                  <a:srgbClr val="404040"/>
                </a:solidFill>
                <a:latin typeface="Apercu Pro" panose="020B0503050601040103" pitchFamily="34" charset="0"/>
                <a:cs typeface="Times New Roman" panose="02020603050405020304" pitchFamily="18" charset="0"/>
              </a:rPr>
              <a:t>):</a:t>
            </a:r>
            <a:endParaRPr lang="de-DE" sz="1600" b="0" i="0">
              <a:solidFill>
                <a:srgbClr val="404040"/>
              </a:solidFill>
              <a:latin typeface="Apercu Pro" panose="020B05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000">
                <a:solidFill>
                  <a:schemeClr val="tx1">
                    <a:lumMod val="85000"/>
                    <a:lumOff val="15000"/>
                  </a:schemeClr>
                </a:solidFill>
                <a:latin typeface="Apercu Pro Medium" panose="02000606040000020004" pitchFamily="50" charset="0"/>
              </a:defRPr>
            </a:lvl1pPr>
          </a:lstStyle>
          <a:p>
            <a:pPr lvl="0"/>
            <a:r>
              <a:rPr lang="de-DE" dirty="0"/>
              <a:t>Add </a:t>
            </a:r>
            <a:r>
              <a:rPr lang="de-DE" dirty="0" err="1"/>
              <a:t>text</a:t>
            </a:r>
            <a:endParaRPr lang="de-DE" dirty="0"/>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5" name="Rechteck 64">
            <a:extLst>
              <a:ext uri="{FF2B5EF4-FFF2-40B4-BE49-F238E27FC236}">
                <a16:creationId xmlns:a16="http://schemas.microsoft.com/office/drawing/2014/main" id="{5F11DEE9-CF16-4A1E-9BB8-294C16213C59}"/>
              </a:ext>
            </a:extLst>
          </p:cNvPr>
          <p:cNvSpPr/>
          <p:nvPr userDrawn="1"/>
        </p:nvSpPr>
        <p:spPr>
          <a:xfrm>
            <a:off x="580945" y="1827104"/>
            <a:ext cx="7141212" cy="338554"/>
          </a:xfrm>
          <a:prstGeom prst="rect">
            <a:avLst/>
          </a:prstGeom>
        </p:spPr>
        <p:txBody>
          <a:bodyPr wrap="square">
            <a:spAutoFit/>
          </a:bodyPr>
          <a:lstStyle/>
          <a:p>
            <a:pPr lvl="0">
              <a:defRPr/>
            </a:pP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Your</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 Team</a:t>
            </a:r>
            <a:r>
              <a:rPr lang="de-DE" sz="1600" b="1" dirty="0">
                <a:solidFill>
                  <a:schemeClr val="tx1">
                    <a:lumMod val="75000"/>
                    <a:lumOff val="25000"/>
                  </a:schemeClr>
                </a:solidFill>
                <a:latin typeface="Apercu Pro Light" panose="02000506030000020004" pitchFamily="50" charset="0"/>
                <a:cs typeface="Times New Roman" panose="02020603050405020304" pitchFamily="18" charset="0"/>
              </a:rPr>
              <a:t>:</a:t>
            </a:r>
            <a:endParaRPr lang="de-DE" sz="1600" b="1" dirty="0">
              <a:solidFill>
                <a:schemeClr val="tx1">
                  <a:lumMod val="75000"/>
                  <a:lumOff val="25000"/>
                </a:schemeClr>
              </a:solidFill>
              <a:latin typeface="Apercu Pro Light" panose="02000506030000020004" pitchFamily="50"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Apercu Pro" panose="020B0503050601040103" pitchFamily="34" charset="0"/>
                <a:cs typeface="Times New Roman" panose="02020603050405020304" pitchFamily="18" charset="0"/>
              </a:rPr>
              <a:t>Age:</a:t>
            </a:r>
            <a:endParaRPr lang="de-DE" sz="1600" b="0" i="0">
              <a:solidFill>
                <a:srgbClr val="404040"/>
              </a:solidFill>
              <a:latin typeface="Apercu Pro" panose="020B05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pic>
        <p:nvPicPr>
          <p:cNvPr id="63" name="Grafik 62">
            <a:extLst>
              <a:ext uri="{FF2B5EF4-FFF2-40B4-BE49-F238E27FC236}">
                <a16:creationId xmlns:a16="http://schemas.microsoft.com/office/drawing/2014/main" id="{C89134AA-F946-4CEF-AFEC-8224E2C93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sp>
        <p:nvSpPr>
          <p:cNvPr id="2" name="Textfeld 1">
            <a:extLst>
              <a:ext uri="{FF2B5EF4-FFF2-40B4-BE49-F238E27FC236}">
                <a16:creationId xmlns:a16="http://schemas.microsoft.com/office/drawing/2014/main" id="{6A73B165-69D5-430F-A012-2D6978D5D641}"/>
              </a:ext>
            </a:extLst>
          </p:cNvPr>
          <p:cNvSpPr txBox="1"/>
          <p:nvPr userDrawn="1"/>
        </p:nvSpPr>
        <p:spPr>
          <a:xfrm>
            <a:off x="594079" y="2389936"/>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Apercu Pro Medium" panose="02000606040000020004" pitchFamily="50" charset="0"/>
              </a:rPr>
              <a:t>Every </a:t>
            </a:r>
            <a:r>
              <a:rPr lang="de-DE" sz="1600" dirty="0" err="1">
                <a:solidFill>
                  <a:schemeClr val="tx1">
                    <a:lumMod val="75000"/>
                    <a:lumOff val="25000"/>
                  </a:schemeClr>
                </a:solidFill>
                <a:latin typeface="Apercu Pro Medium" panose="02000606040000020004" pitchFamily="50" charset="0"/>
              </a:rPr>
              <a:t>team</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member</a:t>
            </a:r>
            <a:r>
              <a:rPr lang="de-DE" sz="1600"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must</a:t>
            </a:r>
            <a:r>
              <a:rPr lang="de-DE" sz="1600" b="1" dirty="0">
                <a:solidFill>
                  <a:schemeClr val="tx1">
                    <a:lumMod val="75000"/>
                    <a:lumOff val="25000"/>
                  </a:schemeClr>
                </a:solidFill>
                <a:latin typeface="Apercu Pro Medium" panose="02000606040000020004" pitchFamily="50" charset="0"/>
              </a:rPr>
              <a:t> </a:t>
            </a:r>
            <a:r>
              <a:rPr lang="de-DE" sz="1600" b="1" dirty="0" err="1">
                <a:solidFill>
                  <a:schemeClr val="tx1">
                    <a:lumMod val="75000"/>
                    <a:lumOff val="25000"/>
                  </a:schemeClr>
                </a:solidFill>
                <a:latin typeface="Apercu Pro Medium" panose="02000606040000020004" pitchFamily="50" charset="0"/>
              </a:rPr>
              <a:t>be</a:t>
            </a:r>
            <a:r>
              <a:rPr lang="de-DE" sz="1600" b="1" dirty="0">
                <a:solidFill>
                  <a:schemeClr val="tx1">
                    <a:lumMod val="75000"/>
                    <a:lumOff val="25000"/>
                  </a:schemeClr>
                </a:solidFill>
                <a:latin typeface="Apercu Pro Medium" panose="02000606040000020004" pitchFamily="50" charset="0"/>
              </a:rPr>
              <a:t> registered </a:t>
            </a:r>
            <a:r>
              <a:rPr lang="de-DE" sz="1600" dirty="0">
                <a:solidFill>
                  <a:schemeClr val="tx1">
                    <a:lumMod val="75000"/>
                    <a:lumOff val="25000"/>
                  </a:schemeClr>
                </a:solidFill>
                <a:latin typeface="Apercu Pro Medium" panose="02000606040000020004" pitchFamily="50" charset="0"/>
              </a:rPr>
              <a:t>on </a:t>
            </a:r>
            <a:r>
              <a:rPr lang="de-DE" sz="1600" dirty="0" err="1">
                <a:solidFill>
                  <a:schemeClr val="tx1">
                    <a:lumMod val="75000"/>
                    <a:lumOff val="25000"/>
                  </a:schemeClr>
                </a:solidFill>
                <a:latin typeface="Apercu Pro Medium" panose="02000606040000020004" pitchFamily="50" charset="0"/>
              </a:rPr>
              <a:t>our</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platform</a:t>
            </a:r>
            <a:r>
              <a:rPr lang="de-DE" sz="1600" dirty="0">
                <a:solidFill>
                  <a:schemeClr val="tx1">
                    <a:lumMod val="75000"/>
                    <a:lumOff val="25000"/>
                  </a:schemeClr>
                </a:solidFill>
                <a:latin typeface="Apercu Pro Medium" panose="02000606040000020004" pitchFamily="50" charset="0"/>
              </a:rPr>
              <a:t> </a:t>
            </a:r>
            <a:r>
              <a:rPr lang="de-DE" sz="1600" dirty="0">
                <a:solidFill>
                  <a:schemeClr val="accent2">
                    <a:lumMod val="75000"/>
                  </a:schemeClr>
                </a:solidFill>
                <a:latin typeface="Apercu Pro Medium" panose="02000606040000020004" pitchFamily="50" charset="0"/>
              </a:rPr>
              <a:t>app.ekipa.de </a:t>
            </a:r>
            <a:r>
              <a:rPr lang="de-DE" sz="1600" dirty="0" err="1">
                <a:solidFill>
                  <a:schemeClr val="tx1">
                    <a:lumMod val="75000"/>
                    <a:lumOff val="25000"/>
                  </a:schemeClr>
                </a:solidFill>
                <a:latin typeface="Apercu Pro Medium" panose="02000606040000020004" pitchFamily="50" charset="0"/>
              </a:rPr>
              <a:t>with</a:t>
            </a:r>
            <a:r>
              <a:rPr lang="de-DE" sz="1600" dirty="0">
                <a:solidFill>
                  <a:schemeClr val="tx1">
                    <a:lumMod val="75000"/>
                    <a:lumOff val="25000"/>
                  </a:schemeClr>
                </a:solidFill>
                <a:latin typeface="Apercu Pro Medium" panose="02000606040000020004" pitchFamily="50" charset="0"/>
              </a:rPr>
              <a:t> a valid E-Mail </a:t>
            </a:r>
            <a:r>
              <a:rPr lang="de-DE" sz="1600" dirty="0" err="1">
                <a:solidFill>
                  <a:schemeClr val="tx1">
                    <a:lumMod val="75000"/>
                    <a:lumOff val="25000"/>
                  </a:schemeClr>
                </a:solidFill>
                <a:latin typeface="Apercu Pro Medium" panose="02000606040000020004" pitchFamily="50" charset="0"/>
              </a:rPr>
              <a:t>to</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which</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we</a:t>
            </a:r>
            <a:r>
              <a:rPr lang="de-DE" sz="1600" dirty="0">
                <a:solidFill>
                  <a:schemeClr val="tx1">
                    <a:lumMod val="75000"/>
                    <a:lumOff val="25000"/>
                  </a:schemeClr>
                </a:solidFill>
                <a:latin typeface="Apercu Pro Medium" panose="02000606040000020004" pitchFamily="50" charset="0"/>
              </a:rPr>
              <a:t> will send all </a:t>
            </a:r>
            <a:r>
              <a:rPr lang="de-DE" sz="1600" dirty="0" err="1">
                <a:solidFill>
                  <a:schemeClr val="tx1">
                    <a:lumMod val="75000"/>
                    <a:lumOff val="25000"/>
                  </a:schemeClr>
                </a:solidFill>
                <a:latin typeface="Apercu Pro Medium" panose="02000606040000020004" pitchFamily="50" charset="0"/>
              </a:rPr>
              <a:t>information</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during</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the</a:t>
            </a:r>
            <a:r>
              <a:rPr lang="de-DE" sz="1600" dirty="0">
                <a:solidFill>
                  <a:schemeClr val="tx1">
                    <a:lumMod val="75000"/>
                    <a:lumOff val="25000"/>
                  </a:schemeClr>
                </a:solidFill>
                <a:latin typeface="Apercu Pro Medium" panose="02000606040000020004" pitchFamily="50" charset="0"/>
              </a:rPr>
              <a:t> </a:t>
            </a:r>
            <a:r>
              <a:rPr lang="de-DE" sz="1600" dirty="0" err="1">
                <a:solidFill>
                  <a:schemeClr val="tx1">
                    <a:lumMod val="75000"/>
                    <a:lumOff val="25000"/>
                  </a:schemeClr>
                </a:solidFill>
                <a:latin typeface="Apercu Pro Medium" panose="02000606040000020004" pitchFamily="50" charset="0"/>
              </a:rPr>
              <a:t>whole</a:t>
            </a:r>
            <a:r>
              <a:rPr lang="de-DE" sz="1600" dirty="0">
                <a:solidFill>
                  <a:schemeClr val="tx1">
                    <a:lumMod val="75000"/>
                    <a:lumOff val="25000"/>
                  </a:schemeClr>
                </a:solidFill>
                <a:latin typeface="Apercu Pro Medium" panose="02000606040000020004" pitchFamily="50" charset="0"/>
              </a:rPr>
              <a:t> Challenge.</a:t>
            </a:r>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Add </a:t>
            </a:r>
            <a:r>
              <a:rPr lang="de-DE" dirty="0" err="1"/>
              <a:t>text</a:t>
            </a:r>
            <a:endParaRPr lang="de-DE" dirty="0"/>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Apercu Pro" panose="020B0503050601040103" pitchFamily="34" charset="0"/>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6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600" b="0" dirty="0" err="1">
                <a:solidFill>
                  <a:schemeClr val="tx1">
                    <a:lumMod val="75000"/>
                    <a:lumOff val="25000"/>
                  </a:schemeClr>
                </a:solidFill>
                <a:latin typeface="Apercu Pro Medium" panose="02000606040000020004" pitchFamily="50" charset="0"/>
                <a:cs typeface="Times New Roman" panose="02020603050405020304" pitchFamily="18" charset="0"/>
              </a:rPr>
              <a:t>Discipline</a:t>
            </a:r>
            <a:r>
              <a:rPr lang="de-DE" sz="1600" b="0" dirty="0">
                <a:solidFill>
                  <a:schemeClr val="tx1">
                    <a:lumMod val="75000"/>
                    <a:lumOff val="25000"/>
                  </a:schemeClr>
                </a:solidFill>
                <a:latin typeface="Apercu Pro Medium" panose="02000606040000020004" pitchFamily="50" charset="0"/>
                <a:cs typeface="Times New Roman" panose="02020603050405020304" pitchFamily="18" charset="0"/>
              </a:rPr>
              <a:t>:</a:t>
            </a:r>
            <a:endParaRPr lang="de-DE" sz="1600" b="0" dirty="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600" b="0">
                <a:latin typeface="Apercu Pro Medium" panose="02000606040000020004" pitchFamily="50" charset="0"/>
                <a:cs typeface="Times New Roman" panose="02020603050405020304" pitchFamily="18" charset="0"/>
              </a:rPr>
              <a:t>:</a:t>
            </a:r>
            <a:endParaRPr lang="de-DE" sz="16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Apercu Pro" panose="020B0503050601040103" pitchFamily="34" charset="0"/>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000" b="0" i="0" kern="1200" dirty="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00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050">
                <a:solidFill>
                  <a:srgbClr val="404040"/>
                </a:solidFill>
                <a:latin typeface="Apercu Pro" panose="020B05030506010401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000" b="0" i="0" kern="1200">
                <a:solidFill>
                  <a:srgbClr val="404040"/>
                </a:solidFill>
                <a:latin typeface="Apercu Pro" panose="020B0503050601040103" pitchFamily="34" charset="0"/>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7" name="Grafik 116">
            <a:extLst>
              <a:ext uri="{FF2B5EF4-FFF2-40B4-BE49-F238E27FC236}">
                <a16:creationId xmlns:a16="http://schemas.microsoft.com/office/drawing/2014/main" id="{159DA2B7-C15A-0544-BD05-FBE767161D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pic>
        <p:nvPicPr>
          <p:cNvPr id="19" name="Grafik 18" descr="Ein Bild, das schwarz, dunkel enthält.&#10;&#10;Automatisch generierte Beschreibung">
            <a:extLst>
              <a:ext uri="{FF2B5EF4-FFF2-40B4-BE49-F238E27FC236}">
                <a16:creationId xmlns:a16="http://schemas.microsoft.com/office/drawing/2014/main" id="{05457E4E-5898-964A-888C-660612169D8A}"/>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r="53058"/>
          <a:stretch/>
        </p:blipFill>
        <p:spPr>
          <a:xfrm rot="5400000">
            <a:off x="4762396" y="-571602"/>
            <a:ext cx="2667203" cy="12192001"/>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HINT: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If</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you</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need</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more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space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just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copy</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blank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slide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at </a:t>
            </a:r>
            <a:r>
              <a:rPr lang="de-DE" sz="1200" b="0" err="1">
                <a:solidFill>
                  <a:schemeClr val="tx1">
                    <a:lumMod val="75000"/>
                    <a:lumOff val="25000"/>
                  </a:schemeClr>
                </a:solidFill>
                <a:latin typeface="Apercu Pro Light" panose="02000506030000020004" pitchFamily="50" charset="0"/>
                <a:cs typeface="Times New Roman" panose="02020603050405020304" pitchFamily="18" charset="0"/>
              </a:rPr>
              <a:t>the</a:t>
            </a:r>
            <a:r>
              <a:rPr lang="de-DE" sz="1200" b="0">
                <a:solidFill>
                  <a:schemeClr val="tx1">
                    <a:lumMod val="75000"/>
                    <a:lumOff val="25000"/>
                  </a:schemeClr>
                </a:solidFill>
                <a:latin typeface="Apercu Pro Light" panose="02000506030000020004" pitchFamily="50" charset="0"/>
                <a:cs typeface="Times New Roman" panose="02020603050405020304" pitchFamily="18" charset="0"/>
              </a:rPr>
              <a:t> top!</a:t>
            </a:r>
            <a:endParaRPr lang="de-DE" sz="1200" b="1">
              <a:solidFill>
                <a:schemeClr val="tx1">
                  <a:lumMod val="75000"/>
                  <a:lumOff val="25000"/>
                </a:schemeClr>
              </a:solidFill>
              <a:latin typeface="Apercu Pro Light" panose="02000506030000020004" pitchFamily="50" charset="0"/>
            </a:endParaRPr>
          </a:p>
          <a:p>
            <a:pPr lvl="0">
              <a:defRPr/>
            </a:pPr>
            <a:endParaRPr lang="de-DE" sz="1600" b="1">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253468"/>
            <a:ext cx="10591800" cy="584775"/>
          </a:xfrm>
          <a:prstGeom prst="rect">
            <a:avLst/>
          </a:prstGeom>
        </p:spPr>
        <p:txBody>
          <a:bodyPr wrap="square">
            <a:spAutoFit/>
          </a:bodyPr>
          <a:lstStyle/>
          <a:p>
            <a:pPr lvl="0">
              <a:defRPr/>
            </a:pPr>
            <a:r>
              <a:rPr lang="en-US" sz="1600" b="1">
                <a:solidFill>
                  <a:schemeClr val="tx1">
                    <a:lumMod val="75000"/>
                    <a:lumOff val="25000"/>
                  </a:schemeClr>
                </a:solidFill>
                <a:latin typeface="+mj-lt"/>
              </a:rPr>
              <a:t>Introduce yourself and your team! Where do you come from? What skills do you bring with you? How do your skills play together perfectly? And what motivates you to participate in the “Innovate2030 – Digital Natives for a sustainable future”-Challenge?</a:t>
            </a:r>
            <a:endParaRPr lang="de-DE" sz="1600" b="1">
              <a:solidFill>
                <a:schemeClr val="tx1">
                  <a:lumMod val="75000"/>
                  <a:lumOff val="25000"/>
                </a:schemeClr>
              </a:solidFill>
              <a:latin typeface="+mj-lt"/>
            </a:endParaRPr>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5" name="Grafik 14">
            <a:extLst>
              <a:ext uri="{FF2B5EF4-FFF2-40B4-BE49-F238E27FC236}">
                <a16:creationId xmlns:a16="http://schemas.microsoft.com/office/drawing/2014/main" id="{F5700CB5-25A4-2C47-A560-E49710EA7E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457" y="175890"/>
            <a:ext cx="1685468" cy="1191691"/>
          </a:xfrm>
          <a:prstGeom prst="rect">
            <a:avLst/>
          </a:prstGeom>
        </p:spPr>
      </p:pic>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6EBA9F1-AA7E-DC44-B3B6-9E6AD3B45A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889"/>
          <a:stretch/>
        </p:blipFill>
        <p:spPr>
          <a:xfrm>
            <a:off x="0" y="486877"/>
            <a:ext cx="4913454" cy="5026664"/>
          </a:xfrm>
          <a:prstGeom prst="rect">
            <a:avLst/>
          </a:prstGeom>
        </p:spPr>
      </p:pic>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41498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442690" y="3704351"/>
            <a:ext cx="5136316" cy="548460"/>
          </a:xfrm>
        </p:spPr>
        <p:txBody>
          <a:bodyPr>
            <a:normAutofit/>
          </a:bodyPr>
          <a:lstStyle>
            <a:lvl1pPr marL="0" indent="0">
              <a:buNone/>
              <a:defRPr sz="2000" b="0">
                <a:solidFill>
                  <a:schemeClr val="tx1">
                    <a:lumMod val="75000"/>
                    <a:lumOff val="25000"/>
                  </a:schemeClr>
                </a:solidFill>
                <a:latin typeface="Apercu Pro" panose="02000506040000020004" pitchFamily="50" charset="0"/>
              </a:defRPr>
            </a:lvl1pPr>
          </a:lstStyle>
          <a:p>
            <a:pPr lvl="0"/>
            <a:r>
              <a:rPr lang="de-DE" dirty="0" err="1"/>
              <a:t>Idea</a:t>
            </a:r>
            <a:r>
              <a:rPr lang="de-DE" dirty="0"/>
              <a:t> Titel</a:t>
            </a:r>
          </a:p>
        </p:txBody>
      </p:sp>
    </p:spTree>
    <p:extLst>
      <p:ext uri="{BB962C8B-B14F-4D97-AF65-F5344CB8AC3E}">
        <p14:creationId xmlns:p14="http://schemas.microsoft.com/office/powerpoint/2010/main" val="83337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06.05.2021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26" r:id="rId6"/>
    <p:sldLayoutId id="2147483725" r:id="rId7"/>
    <p:sldLayoutId id="2147483706" r:id="rId8"/>
    <p:sldLayoutId id="2147483667" r:id="rId9"/>
    <p:sldLayoutId id="2147483729" r:id="rId10"/>
    <p:sldLayoutId id="2147483730" r:id="rId11"/>
    <p:sldLayoutId id="2147483708" r:id="rId12"/>
    <p:sldLayoutId id="2147483709" r:id="rId13"/>
    <p:sldLayoutId id="2147483718" r:id="rId14"/>
    <p:sldLayoutId id="2147483711" r:id="rId15"/>
    <p:sldLayoutId id="2147483721" r:id="rId16"/>
    <p:sldLayoutId id="2147483722" r:id="rId17"/>
    <p:sldLayoutId id="2147483727" r:id="rId18"/>
    <p:sldLayoutId id="214748371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245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592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095B1F-9A2A-42E1-94E4-BF3986730C8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903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42879D-D537-46C5-A53E-44EFBB55D83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7567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2F8F97-EF44-416E-BC8D-D9784224754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85860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221793A-151F-4BF0-A932-68AC41625E1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015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24EC9A1-CBBB-45C3-943E-267856839CE9}"/>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83233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D8769BD5-938E-410A-8051-77CD0BD88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7297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ED25C50D-C78C-40E2-B28A-B78BB3860FA2}"/>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1625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6E90407-9803-487E-B695-E3162942C94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9245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60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E9921E-693A-4A1D-97A2-6F462111507F}"/>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01640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B8B16D-5AA4-4C28-9642-870A6F9A7103}"/>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91401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platzhalter 77">
            <a:extLst>
              <a:ext uri="{FF2B5EF4-FFF2-40B4-BE49-F238E27FC236}">
                <a16:creationId xmlns:a16="http://schemas.microsoft.com/office/drawing/2014/main" id="{B5C0D082-4956-4DB5-87E0-EB975C721187}"/>
              </a:ext>
            </a:extLst>
          </p:cNvPr>
          <p:cNvSpPr>
            <a:spLocks noGrp="1"/>
          </p:cNvSpPr>
          <p:nvPr>
            <p:ph type="body" sz="quarter" idx="11"/>
          </p:nvPr>
        </p:nvSpPr>
        <p:spPr/>
        <p:txBody>
          <a:bodyPr>
            <a:normAutofit/>
          </a:bodyPr>
          <a:lstStyle/>
          <a:p>
            <a:pPr marL="0" indent="0">
              <a:buNone/>
            </a:pPr>
            <a:endParaRPr lang="de-DE" sz="1050" dirty="0">
              <a:solidFill>
                <a:srgbClr val="404040"/>
              </a:solidFill>
              <a:latin typeface="Apercu Pro" panose="020B0503050601040103" pitchFamily="34" charset="0"/>
            </a:endParaRPr>
          </a:p>
        </p:txBody>
      </p:sp>
      <p:sp>
        <p:nvSpPr>
          <p:cNvPr id="79" name="Textplatzhalter 78">
            <a:extLst>
              <a:ext uri="{FF2B5EF4-FFF2-40B4-BE49-F238E27FC236}">
                <a16:creationId xmlns:a16="http://schemas.microsoft.com/office/drawing/2014/main" id="{78A7FDDB-1E85-4A72-8A05-4696A28A9B7F}"/>
              </a:ext>
            </a:extLst>
          </p:cNvPr>
          <p:cNvSpPr>
            <a:spLocks noGrp="1"/>
          </p:cNvSpPr>
          <p:nvPr>
            <p:ph type="body" sz="quarter" idx="13"/>
          </p:nvPr>
        </p:nvSpPr>
        <p:spPr/>
        <p:txBody>
          <a:bodyPr>
            <a:normAutofit/>
          </a:bodyPr>
          <a:lstStyle/>
          <a:p>
            <a:pPr marL="0" indent="0">
              <a:buNone/>
            </a:pPr>
            <a:endParaRPr lang="de-DE" sz="1000" dirty="0"/>
          </a:p>
        </p:txBody>
      </p:sp>
      <p:sp>
        <p:nvSpPr>
          <p:cNvPr id="80" name="Textplatzhalter 79">
            <a:extLst>
              <a:ext uri="{FF2B5EF4-FFF2-40B4-BE49-F238E27FC236}">
                <a16:creationId xmlns:a16="http://schemas.microsoft.com/office/drawing/2014/main" id="{4761EA54-3775-4B0A-83CE-AD7D878146C8}"/>
              </a:ext>
            </a:extLst>
          </p:cNvPr>
          <p:cNvSpPr>
            <a:spLocks noGrp="1"/>
          </p:cNvSpPr>
          <p:nvPr>
            <p:ph type="body" sz="quarter" idx="14"/>
          </p:nvPr>
        </p:nvSpPr>
        <p:spPr/>
        <p:txBody>
          <a:bodyPr>
            <a:normAutofit/>
          </a:bodyPr>
          <a:lstStyle/>
          <a:p>
            <a:pPr marL="0" indent="0">
              <a:buNone/>
            </a:pPr>
            <a:endParaRPr lang="de-DE" sz="1000" dirty="0"/>
          </a:p>
        </p:txBody>
      </p:sp>
      <p:sp>
        <p:nvSpPr>
          <p:cNvPr id="81" name="Textplatzhalter 80">
            <a:extLst>
              <a:ext uri="{FF2B5EF4-FFF2-40B4-BE49-F238E27FC236}">
                <a16:creationId xmlns:a16="http://schemas.microsoft.com/office/drawing/2014/main" id="{1EAB4F8D-AB70-481A-A1C8-BD458BD7EFE4}"/>
              </a:ext>
            </a:extLst>
          </p:cNvPr>
          <p:cNvSpPr>
            <a:spLocks noGrp="1"/>
          </p:cNvSpPr>
          <p:nvPr>
            <p:ph type="body" sz="quarter" idx="15"/>
          </p:nvPr>
        </p:nvSpPr>
        <p:spPr/>
        <p:txBody>
          <a:bodyPr>
            <a:normAutofit/>
          </a:bodyPr>
          <a:lstStyle/>
          <a:p>
            <a:pPr marL="0" indent="0">
              <a:buNone/>
            </a:pPr>
            <a:endParaRPr lang="de-DE" sz="1000" dirty="0"/>
          </a:p>
        </p:txBody>
      </p:sp>
      <p:sp>
        <p:nvSpPr>
          <p:cNvPr id="82" name="Textplatzhalter 81">
            <a:extLst>
              <a:ext uri="{FF2B5EF4-FFF2-40B4-BE49-F238E27FC236}">
                <a16:creationId xmlns:a16="http://schemas.microsoft.com/office/drawing/2014/main" id="{8500DA8C-3893-4DF6-A5C8-5D4E9B231853}"/>
              </a:ext>
            </a:extLst>
          </p:cNvPr>
          <p:cNvSpPr>
            <a:spLocks noGrp="1"/>
          </p:cNvSpPr>
          <p:nvPr>
            <p:ph type="body" sz="quarter" idx="16"/>
          </p:nvPr>
        </p:nvSpPr>
        <p:spPr/>
        <p:txBody>
          <a:bodyPr>
            <a:normAutofit/>
          </a:bodyPr>
          <a:lstStyle/>
          <a:p>
            <a:pPr marL="0" indent="0">
              <a:buNone/>
            </a:pPr>
            <a:endParaRPr lang="de-DE" sz="1000" dirty="0"/>
          </a:p>
        </p:txBody>
      </p:sp>
      <p:sp>
        <p:nvSpPr>
          <p:cNvPr id="83" name="Textplatzhalter 82">
            <a:extLst>
              <a:ext uri="{FF2B5EF4-FFF2-40B4-BE49-F238E27FC236}">
                <a16:creationId xmlns:a16="http://schemas.microsoft.com/office/drawing/2014/main" id="{E77699C1-06D2-4ADE-9537-29606CDA4326}"/>
              </a:ext>
            </a:extLst>
          </p:cNvPr>
          <p:cNvSpPr>
            <a:spLocks noGrp="1"/>
          </p:cNvSpPr>
          <p:nvPr>
            <p:ph type="body" sz="quarter" idx="25"/>
          </p:nvPr>
        </p:nvSpPr>
        <p:spPr/>
        <p:txBody>
          <a:bodyPr>
            <a:normAutofit/>
          </a:bodyPr>
          <a:lstStyle/>
          <a:p>
            <a:pPr marL="0" indent="0">
              <a:buNone/>
            </a:pPr>
            <a:endParaRPr lang="de-DE" sz="1000" dirty="0"/>
          </a:p>
        </p:txBody>
      </p:sp>
      <p:sp>
        <p:nvSpPr>
          <p:cNvPr id="2" name="Textplatzhalter 1">
            <a:extLst>
              <a:ext uri="{FF2B5EF4-FFF2-40B4-BE49-F238E27FC236}">
                <a16:creationId xmlns:a16="http://schemas.microsoft.com/office/drawing/2014/main" id="{6F59E46F-49E4-EB4B-B2CD-614E7B4C6AA1}"/>
              </a:ext>
            </a:extLst>
          </p:cNvPr>
          <p:cNvSpPr>
            <a:spLocks noGrp="1"/>
          </p:cNvSpPr>
          <p:nvPr>
            <p:ph type="body" sz="quarter" idx="26"/>
          </p:nvPr>
        </p:nvSpPr>
        <p:spPr/>
        <p:txBody>
          <a:bodyPr/>
          <a:lstStyle/>
          <a:p>
            <a:endParaRPr lang="de-DE" sz="1000" dirty="0"/>
          </a:p>
        </p:txBody>
      </p:sp>
      <p:sp>
        <p:nvSpPr>
          <p:cNvPr id="3" name="Textplatzhalter 2">
            <a:extLst>
              <a:ext uri="{FF2B5EF4-FFF2-40B4-BE49-F238E27FC236}">
                <a16:creationId xmlns:a16="http://schemas.microsoft.com/office/drawing/2014/main" id="{ABD35991-30C2-934B-AB94-E403498E80DD}"/>
              </a:ext>
            </a:extLst>
          </p:cNvPr>
          <p:cNvSpPr>
            <a:spLocks noGrp="1"/>
          </p:cNvSpPr>
          <p:nvPr>
            <p:ph type="body" sz="quarter" idx="27"/>
          </p:nvPr>
        </p:nvSpPr>
        <p:spPr/>
        <p:txBody>
          <a:bodyPr/>
          <a:lstStyle/>
          <a:p>
            <a:endParaRPr lang="de-DE" sz="1000" dirty="0"/>
          </a:p>
        </p:txBody>
      </p:sp>
      <p:sp>
        <p:nvSpPr>
          <p:cNvPr id="4" name="Textplatzhalter 3">
            <a:extLst>
              <a:ext uri="{FF2B5EF4-FFF2-40B4-BE49-F238E27FC236}">
                <a16:creationId xmlns:a16="http://schemas.microsoft.com/office/drawing/2014/main" id="{6E236057-9AEE-184F-9BB7-A5C84CE059CE}"/>
              </a:ext>
            </a:extLst>
          </p:cNvPr>
          <p:cNvSpPr>
            <a:spLocks noGrp="1"/>
          </p:cNvSpPr>
          <p:nvPr>
            <p:ph type="body" sz="quarter" idx="28"/>
          </p:nvPr>
        </p:nvSpPr>
        <p:spPr/>
        <p:txBody>
          <a:bodyPr/>
          <a:lstStyle/>
          <a:p>
            <a:endParaRPr lang="de-DE" sz="1000" dirty="0"/>
          </a:p>
        </p:txBody>
      </p:sp>
      <p:sp>
        <p:nvSpPr>
          <p:cNvPr id="5" name="Textplatzhalter 4">
            <a:extLst>
              <a:ext uri="{FF2B5EF4-FFF2-40B4-BE49-F238E27FC236}">
                <a16:creationId xmlns:a16="http://schemas.microsoft.com/office/drawing/2014/main" id="{B31294E1-7956-4441-8B16-00DE39E85E1A}"/>
              </a:ext>
            </a:extLst>
          </p:cNvPr>
          <p:cNvSpPr>
            <a:spLocks noGrp="1"/>
          </p:cNvSpPr>
          <p:nvPr>
            <p:ph type="body" sz="quarter" idx="29"/>
          </p:nvPr>
        </p:nvSpPr>
        <p:spPr/>
        <p:txBody>
          <a:bodyPr/>
          <a:lstStyle/>
          <a:p>
            <a:endParaRPr lang="de-DE" sz="1000" dirty="0"/>
          </a:p>
        </p:txBody>
      </p:sp>
      <p:sp>
        <p:nvSpPr>
          <p:cNvPr id="6" name="Textplatzhalter 5">
            <a:extLst>
              <a:ext uri="{FF2B5EF4-FFF2-40B4-BE49-F238E27FC236}">
                <a16:creationId xmlns:a16="http://schemas.microsoft.com/office/drawing/2014/main" id="{8E883E53-65AB-D949-AA68-0786B4FB6B96}"/>
              </a:ext>
            </a:extLst>
          </p:cNvPr>
          <p:cNvSpPr>
            <a:spLocks noGrp="1"/>
          </p:cNvSpPr>
          <p:nvPr>
            <p:ph type="body" sz="quarter" idx="30"/>
          </p:nvPr>
        </p:nvSpPr>
        <p:spPr/>
        <p:txBody>
          <a:bodyPr/>
          <a:lstStyle/>
          <a:p>
            <a:endParaRPr lang="de-DE" sz="1000" dirty="0"/>
          </a:p>
        </p:txBody>
      </p:sp>
      <p:sp>
        <p:nvSpPr>
          <p:cNvPr id="7" name="Textplatzhalter 6">
            <a:extLst>
              <a:ext uri="{FF2B5EF4-FFF2-40B4-BE49-F238E27FC236}">
                <a16:creationId xmlns:a16="http://schemas.microsoft.com/office/drawing/2014/main" id="{43CAE0E6-B8A0-E841-825B-FF8353D7FF76}"/>
              </a:ext>
            </a:extLst>
          </p:cNvPr>
          <p:cNvSpPr>
            <a:spLocks noGrp="1"/>
          </p:cNvSpPr>
          <p:nvPr>
            <p:ph type="body" sz="quarter" idx="31"/>
          </p:nvPr>
        </p:nvSpPr>
        <p:spPr/>
        <p:txBody>
          <a:bodyPr/>
          <a:lstStyle/>
          <a:p>
            <a:endParaRPr lang="de-DE" sz="1000" dirty="0"/>
          </a:p>
        </p:txBody>
      </p:sp>
      <p:sp>
        <p:nvSpPr>
          <p:cNvPr id="8" name="Textplatzhalter 7">
            <a:extLst>
              <a:ext uri="{FF2B5EF4-FFF2-40B4-BE49-F238E27FC236}">
                <a16:creationId xmlns:a16="http://schemas.microsoft.com/office/drawing/2014/main" id="{48090DA0-CBBF-5E42-9973-41DB67B81E88}"/>
              </a:ext>
            </a:extLst>
          </p:cNvPr>
          <p:cNvSpPr>
            <a:spLocks noGrp="1"/>
          </p:cNvSpPr>
          <p:nvPr>
            <p:ph type="body" sz="quarter" idx="32"/>
          </p:nvPr>
        </p:nvSpPr>
        <p:spPr/>
        <p:txBody>
          <a:bodyPr/>
          <a:lstStyle/>
          <a:p>
            <a:endParaRPr lang="de-DE" sz="1000" dirty="0"/>
          </a:p>
        </p:txBody>
      </p:sp>
      <p:sp>
        <p:nvSpPr>
          <p:cNvPr id="9" name="Textplatzhalter 8">
            <a:extLst>
              <a:ext uri="{FF2B5EF4-FFF2-40B4-BE49-F238E27FC236}">
                <a16:creationId xmlns:a16="http://schemas.microsoft.com/office/drawing/2014/main" id="{2C881DA1-F4EA-4444-899A-23CFDE0D7B08}"/>
              </a:ext>
            </a:extLst>
          </p:cNvPr>
          <p:cNvSpPr>
            <a:spLocks noGrp="1"/>
          </p:cNvSpPr>
          <p:nvPr>
            <p:ph type="body" sz="quarter" idx="33"/>
          </p:nvPr>
        </p:nvSpPr>
        <p:spPr/>
        <p:txBody>
          <a:bodyPr/>
          <a:lstStyle/>
          <a:p>
            <a:endParaRPr lang="de-DE" sz="1000" dirty="0"/>
          </a:p>
        </p:txBody>
      </p:sp>
      <p:sp>
        <p:nvSpPr>
          <p:cNvPr id="10" name="Textplatzhalter 9">
            <a:extLst>
              <a:ext uri="{FF2B5EF4-FFF2-40B4-BE49-F238E27FC236}">
                <a16:creationId xmlns:a16="http://schemas.microsoft.com/office/drawing/2014/main" id="{A0DE3F32-6675-1444-8D7C-EC8B049C6BC1}"/>
              </a:ext>
            </a:extLst>
          </p:cNvPr>
          <p:cNvSpPr>
            <a:spLocks noGrp="1"/>
          </p:cNvSpPr>
          <p:nvPr>
            <p:ph type="body" sz="quarter" idx="34"/>
          </p:nvPr>
        </p:nvSpPr>
        <p:spPr/>
        <p:txBody>
          <a:bodyPr/>
          <a:lstStyle/>
          <a:p>
            <a:endParaRPr lang="de-DE" sz="1000" dirty="0"/>
          </a:p>
        </p:txBody>
      </p:sp>
      <p:sp>
        <p:nvSpPr>
          <p:cNvPr id="11" name="Textplatzhalter 10">
            <a:extLst>
              <a:ext uri="{FF2B5EF4-FFF2-40B4-BE49-F238E27FC236}">
                <a16:creationId xmlns:a16="http://schemas.microsoft.com/office/drawing/2014/main" id="{0467F991-4F48-2C48-AA72-B61A1082CDC8}"/>
              </a:ext>
            </a:extLst>
          </p:cNvPr>
          <p:cNvSpPr>
            <a:spLocks noGrp="1"/>
          </p:cNvSpPr>
          <p:nvPr>
            <p:ph type="body" sz="quarter" idx="35"/>
          </p:nvPr>
        </p:nvSpPr>
        <p:spPr/>
        <p:txBody>
          <a:bodyPr/>
          <a:lstStyle/>
          <a:p>
            <a:endParaRPr lang="de-DE" sz="1000" dirty="0"/>
          </a:p>
        </p:txBody>
      </p:sp>
      <p:sp>
        <p:nvSpPr>
          <p:cNvPr id="12" name="Textplatzhalter 11">
            <a:extLst>
              <a:ext uri="{FF2B5EF4-FFF2-40B4-BE49-F238E27FC236}">
                <a16:creationId xmlns:a16="http://schemas.microsoft.com/office/drawing/2014/main" id="{5846906E-4530-1840-9C9F-7139502C2A71}"/>
              </a:ext>
            </a:extLst>
          </p:cNvPr>
          <p:cNvSpPr>
            <a:spLocks noGrp="1"/>
          </p:cNvSpPr>
          <p:nvPr>
            <p:ph type="body" sz="quarter" idx="36"/>
          </p:nvPr>
        </p:nvSpPr>
        <p:spPr/>
        <p:txBody>
          <a:bodyPr/>
          <a:lstStyle/>
          <a:p>
            <a:endParaRPr lang="de-DE" sz="1000" dirty="0"/>
          </a:p>
        </p:txBody>
      </p:sp>
      <p:sp>
        <p:nvSpPr>
          <p:cNvPr id="13" name="Textplatzhalter 12">
            <a:extLst>
              <a:ext uri="{FF2B5EF4-FFF2-40B4-BE49-F238E27FC236}">
                <a16:creationId xmlns:a16="http://schemas.microsoft.com/office/drawing/2014/main" id="{803784EB-8859-BC47-AD1B-063B84AD4FF8}"/>
              </a:ext>
            </a:extLst>
          </p:cNvPr>
          <p:cNvSpPr>
            <a:spLocks noGrp="1"/>
          </p:cNvSpPr>
          <p:nvPr>
            <p:ph type="body" sz="quarter" idx="37"/>
          </p:nvPr>
        </p:nvSpPr>
        <p:spPr/>
        <p:txBody>
          <a:bodyPr/>
          <a:lstStyle/>
          <a:p>
            <a:endParaRPr lang="de-DE" sz="1000" dirty="0"/>
          </a:p>
        </p:txBody>
      </p:sp>
      <p:sp>
        <p:nvSpPr>
          <p:cNvPr id="14" name="Textplatzhalter 13">
            <a:extLst>
              <a:ext uri="{FF2B5EF4-FFF2-40B4-BE49-F238E27FC236}">
                <a16:creationId xmlns:a16="http://schemas.microsoft.com/office/drawing/2014/main" id="{B7D7676D-6B9F-F94D-9792-0B5362122DA2}"/>
              </a:ext>
            </a:extLst>
          </p:cNvPr>
          <p:cNvSpPr>
            <a:spLocks noGrp="1"/>
          </p:cNvSpPr>
          <p:nvPr>
            <p:ph type="body" sz="quarter" idx="38"/>
          </p:nvPr>
        </p:nvSpPr>
        <p:spPr/>
        <p:txBody>
          <a:bodyPr/>
          <a:lstStyle/>
          <a:p>
            <a:endParaRPr lang="de-DE" sz="1000" dirty="0"/>
          </a:p>
        </p:txBody>
      </p:sp>
      <p:sp>
        <p:nvSpPr>
          <p:cNvPr id="15" name="Textplatzhalter 14">
            <a:extLst>
              <a:ext uri="{FF2B5EF4-FFF2-40B4-BE49-F238E27FC236}">
                <a16:creationId xmlns:a16="http://schemas.microsoft.com/office/drawing/2014/main" id="{3DC3ADF2-A6E7-E449-A57E-40058DF5E6A1}"/>
              </a:ext>
            </a:extLst>
          </p:cNvPr>
          <p:cNvSpPr>
            <a:spLocks noGrp="1"/>
          </p:cNvSpPr>
          <p:nvPr>
            <p:ph type="body" sz="quarter" idx="39"/>
          </p:nvPr>
        </p:nvSpPr>
        <p:spPr/>
        <p:txBody>
          <a:bodyPr/>
          <a:lstStyle/>
          <a:p>
            <a:endParaRPr lang="de-DE"/>
          </a:p>
        </p:txBody>
      </p:sp>
      <p:sp>
        <p:nvSpPr>
          <p:cNvPr id="16" name="Textplatzhalter 15">
            <a:extLst>
              <a:ext uri="{FF2B5EF4-FFF2-40B4-BE49-F238E27FC236}">
                <a16:creationId xmlns:a16="http://schemas.microsoft.com/office/drawing/2014/main" id="{6BABD608-727C-3548-89E3-A41275F0513B}"/>
              </a:ext>
            </a:extLst>
          </p:cNvPr>
          <p:cNvSpPr>
            <a:spLocks noGrp="1"/>
          </p:cNvSpPr>
          <p:nvPr>
            <p:ph type="body" sz="quarter" idx="40"/>
          </p:nvPr>
        </p:nvSpPr>
        <p:spPr/>
        <p:txBody>
          <a:bodyPr/>
          <a:lstStyle/>
          <a:p>
            <a:endParaRPr lang="de-DE"/>
          </a:p>
        </p:txBody>
      </p:sp>
      <p:sp>
        <p:nvSpPr>
          <p:cNvPr id="17" name="Textplatzhalter 16">
            <a:extLst>
              <a:ext uri="{FF2B5EF4-FFF2-40B4-BE49-F238E27FC236}">
                <a16:creationId xmlns:a16="http://schemas.microsoft.com/office/drawing/2014/main" id="{B586A8CD-0CB6-9D47-81A6-1B35B627A71B}"/>
              </a:ext>
            </a:extLst>
          </p:cNvPr>
          <p:cNvSpPr>
            <a:spLocks noGrp="1"/>
          </p:cNvSpPr>
          <p:nvPr>
            <p:ph type="body" sz="quarter" idx="41"/>
          </p:nvPr>
        </p:nvSpPr>
        <p:spPr/>
        <p:txBody>
          <a:bodyPr/>
          <a:lstStyle/>
          <a:p>
            <a:endParaRPr lang="de-DE"/>
          </a:p>
        </p:txBody>
      </p:sp>
      <p:sp>
        <p:nvSpPr>
          <p:cNvPr id="18" name="Textplatzhalter 17">
            <a:extLst>
              <a:ext uri="{FF2B5EF4-FFF2-40B4-BE49-F238E27FC236}">
                <a16:creationId xmlns:a16="http://schemas.microsoft.com/office/drawing/2014/main" id="{489A3DB3-8F6A-D34F-B201-5073564A60AB}"/>
              </a:ext>
            </a:extLst>
          </p:cNvPr>
          <p:cNvSpPr>
            <a:spLocks noGrp="1"/>
          </p:cNvSpPr>
          <p:nvPr>
            <p:ph type="body" sz="quarter" idx="42"/>
          </p:nvPr>
        </p:nvSpPr>
        <p:spPr/>
        <p:txBody>
          <a:bodyPr/>
          <a:lstStyle/>
          <a:p>
            <a:endParaRPr lang="de-DE"/>
          </a:p>
        </p:txBody>
      </p:sp>
      <p:sp>
        <p:nvSpPr>
          <p:cNvPr id="19" name="Textplatzhalter 18">
            <a:extLst>
              <a:ext uri="{FF2B5EF4-FFF2-40B4-BE49-F238E27FC236}">
                <a16:creationId xmlns:a16="http://schemas.microsoft.com/office/drawing/2014/main" id="{BA3160C9-B882-DF40-9ED5-EB21B1250954}"/>
              </a:ext>
            </a:extLst>
          </p:cNvPr>
          <p:cNvSpPr>
            <a:spLocks noGrp="1"/>
          </p:cNvSpPr>
          <p:nvPr>
            <p:ph type="body" sz="quarter" idx="43"/>
          </p:nvPr>
        </p:nvSpPr>
        <p:spPr/>
        <p:txBody>
          <a:bodyPr/>
          <a:lstStyle/>
          <a:p>
            <a:endParaRPr lang="de-DE"/>
          </a:p>
        </p:txBody>
      </p:sp>
      <p:sp>
        <p:nvSpPr>
          <p:cNvPr id="20" name="Textplatzhalter 19">
            <a:extLst>
              <a:ext uri="{FF2B5EF4-FFF2-40B4-BE49-F238E27FC236}">
                <a16:creationId xmlns:a16="http://schemas.microsoft.com/office/drawing/2014/main" id="{4AAB1A05-03A5-2844-B4EC-52F1EEE152E5}"/>
              </a:ext>
            </a:extLst>
          </p:cNvPr>
          <p:cNvSpPr>
            <a:spLocks noGrp="1"/>
          </p:cNvSpPr>
          <p:nvPr>
            <p:ph type="body" sz="quarter" idx="44"/>
          </p:nvPr>
        </p:nvSpPr>
        <p:spPr/>
        <p:txBody>
          <a:bodyPr/>
          <a:lstStyle/>
          <a:p>
            <a:endParaRPr lang="de-DE"/>
          </a:p>
        </p:txBody>
      </p:sp>
    </p:spTree>
    <p:extLst>
      <p:ext uri="{BB962C8B-B14F-4D97-AF65-F5344CB8AC3E}">
        <p14:creationId xmlns:p14="http://schemas.microsoft.com/office/powerpoint/2010/main" val="358313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platzhalter 39">
            <a:extLst>
              <a:ext uri="{FF2B5EF4-FFF2-40B4-BE49-F238E27FC236}">
                <a16:creationId xmlns:a16="http://schemas.microsoft.com/office/drawing/2014/main" id="{3285E2DC-9D8B-C04C-9437-8780993C8CD4}"/>
              </a:ext>
            </a:extLst>
          </p:cNvPr>
          <p:cNvSpPr>
            <a:spLocks noGrp="1"/>
          </p:cNvSpPr>
          <p:nvPr>
            <p:ph type="body" sz="quarter" idx="39"/>
          </p:nvPr>
        </p:nvSpPr>
        <p:spPr/>
        <p:txBody>
          <a:bodyPr/>
          <a:lstStyle/>
          <a:p>
            <a:endParaRPr lang="de-DE"/>
          </a:p>
        </p:txBody>
      </p:sp>
      <p:sp>
        <p:nvSpPr>
          <p:cNvPr id="41" name="Textplatzhalter 40">
            <a:extLst>
              <a:ext uri="{FF2B5EF4-FFF2-40B4-BE49-F238E27FC236}">
                <a16:creationId xmlns:a16="http://schemas.microsoft.com/office/drawing/2014/main" id="{6B302029-EADD-D44D-A97B-F87332D4211E}"/>
              </a:ext>
            </a:extLst>
          </p:cNvPr>
          <p:cNvSpPr>
            <a:spLocks noGrp="1"/>
          </p:cNvSpPr>
          <p:nvPr>
            <p:ph type="body" sz="quarter" idx="40"/>
          </p:nvPr>
        </p:nvSpPr>
        <p:spPr/>
        <p:txBody>
          <a:bodyPr/>
          <a:lstStyle/>
          <a:p>
            <a:endParaRPr lang="de-DE"/>
          </a:p>
        </p:txBody>
      </p:sp>
      <p:sp>
        <p:nvSpPr>
          <p:cNvPr id="42" name="Textplatzhalter 41">
            <a:extLst>
              <a:ext uri="{FF2B5EF4-FFF2-40B4-BE49-F238E27FC236}">
                <a16:creationId xmlns:a16="http://schemas.microsoft.com/office/drawing/2014/main" id="{56C39015-0123-4F4E-BDA4-2AE1967D2A3F}"/>
              </a:ext>
            </a:extLst>
          </p:cNvPr>
          <p:cNvSpPr>
            <a:spLocks noGrp="1"/>
          </p:cNvSpPr>
          <p:nvPr>
            <p:ph type="body" sz="quarter" idx="41"/>
          </p:nvPr>
        </p:nvSpPr>
        <p:spPr/>
        <p:txBody>
          <a:bodyPr/>
          <a:lstStyle/>
          <a:p>
            <a:endParaRPr lang="de-DE"/>
          </a:p>
        </p:txBody>
      </p:sp>
      <p:sp>
        <p:nvSpPr>
          <p:cNvPr id="43" name="Textplatzhalter 42">
            <a:extLst>
              <a:ext uri="{FF2B5EF4-FFF2-40B4-BE49-F238E27FC236}">
                <a16:creationId xmlns:a16="http://schemas.microsoft.com/office/drawing/2014/main" id="{E5BBEF34-B435-8E42-B36F-7DAD5B6DCD0F}"/>
              </a:ext>
            </a:extLst>
          </p:cNvPr>
          <p:cNvSpPr>
            <a:spLocks noGrp="1"/>
          </p:cNvSpPr>
          <p:nvPr>
            <p:ph type="body" sz="quarter" idx="42"/>
          </p:nvPr>
        </p:nvSpPr>
        <p:spPr/>
        <p:txBody>
          <a:bodyPr/>
          <a:lstStyle/>
          <a:p>
            <a:endParaRPr lang="de-DE"/>
          </a:p>
        </p:txBody>
      </p:sp>
      <p:sp>
        <p:nvSpPr>
          <p:cNvPr id="44" name="Textplatzhalter 43">
            <a:extLst>
              <a:ext uri="{FF2B5EF4-FFF2-40B4-BE49-F238E27FC236}">
                <a16:creationId xmlns:a16="http://schemas.microsoft.com/office/drawing/2014/main" id="{6CE659ED-00FC-6A40-9B69-5B8A372EF61E}"/>
              </a:ext>
            </a:extLst>
          </p:cNvPr>
          <p:cNvSpPr>
            <a:spLocks noGrp="1"/>
          </p:cNvSpPr>
          <p:nvPr>
            <p:ph type="body" sz="quarter" idx="43"/>
          </p:nvPr>
        </p:nvSpPr>
        <p:spPr/>
        <p:txBody>
          <a:bodyPr/>
          <a:lstStyle/>
          <a:p>
            <a:endParaRPr lang="de-DE"/>
          </a:p>
        </p:txBody>
      </p:sp>
      <p:sp>
        <p:nvSpPr>
          <p:cNvPr id="45" name="Textplatzhalter 44">
            <a:extLst>
              <a:ext uri="{FF2B5EF4-FFF2-40B4-BE49-F238E27FC236}">
                <a16:creationId xmlns:a16="http://schemas.microsoft.com/office/drawing/2014/main" id="{CF18F722-9B5D-904E-AAC7-1DBFF59B64A4}"/>
              </a:ext>
            </a:extLst>
          </p:cNvPr>
          <p:cNvSpPr>
            <a:spLocks noGrp="1"/>
          </p:cNvSpPr>
          <p:nvPr>
            <p:ph type="body" sz="quarter" idx="44"/>
          </p:nvPr>
        </p:nvSpPr>
        <p:spPr/>
        <p:txBody>
          <a:bodyPr/>
          <a:lstStyle/>
          <a:p>
            <a:endParaRPr lang="de-DE"/>
          </a:p>
        </p:txBody>
      </p:sp>
      <p:sp>
        <p:nvSpPr>
          <p:cNvPr id="2" name="Textplatzhalter 1">
            <a:extLst>
              <a:ext uri="{FF2B5EF4-FFF2-40B4-BE49-F238E27FC236}">
                <a16:creationId xmlns:a16="http://schemas.microsoft.com/office/drawing/2014/main" id="{15D96D71-36F7-9145-96C5-E06EE840FDE2}"/>
              </a:ext>
            </a:extLst>
          </p:cNvPr>
          <p:cNvSpPr>
            <a:spLocks noGrp="1"/>
          </p:cNvSpPr>
          <p:nvPr>
            <p:ph type="body" sz="quarter" idx="12"/>
          </p:nvPr>
        </p:nvSpPr>
        <p:spPr/>
        <p:txBody>
          <a:bodyPr/>
          <a:lstStyle/>
          <a:p>
            <a:endParaRPr lang="de-DE" sz="1000" dirty="0"/>
          </a:p>
        </p:txBody>
      </p:sp>
      <p:sp>
        <p:nvSpPr>
          <p:cNvPr id="3" name="Textplatzhalter 2">
            <a:extLst>
              <a:ext uri="{FF2B5EF4-FFF2-40B4-BE49-F238E27FC236}">
                <a16:creationId xmlns:a16="http://schemas.microsoft.com/office/drawing/2014/main" id="{FC9434C6-A63D-C442-BB94-A85CD0EA23D8}"/>
              </a:ext>
            </a:extLst>
          </p:cNvPr>
          <p:cNvSpPr>
            <a:spLocks noGrp="1"/>
          </p:cNvSpPr>
          <p:nvPr>
            <p:ph type="body" sz="quarter" idx="13"/>
          </p:nvPr>
        </p:nvSpPr>
        <p:spPr/>
        <p:txBody>
          <a:bodyPr/>
          <a:lstStyle/>
          <a:p>
            <a:endParaRPr lang="de-DE" sz="1000" dirty="0"/>
          </a:p>
        </p:txBody>
      </p:sp>
      <p:sp>
        <p:nvSpPr>
          <p:cNvPr id="4" name="Textplatzhalter 3">
            <a:extLst>
              <a:ext uri="{FF2B5EF4-FFF2-40B4-BE49-F238E27FC236}">
                <a16:creationId xmlns:a16="http://schemas.microsoft.com/office/drawing/2014/main" id="{B891A133-4F0B-1A46-BAF6-22DBF36F8E58}"/>
              </a:ext>
            </a:extLst>
          </p:cNvPr>
          <p:cNvSpPr>
            <a:spLocks noGrp="1"/>
          </p:cNvSpPr>
          <p:nvPr>
            <p:ph type="body" sz="quarter" idx="14"/>
          </p:nvPr>
        </p:nvSpPr>
        <p:spPr/>
        <p:txBody>
          <a:bodyPr/>
          <a:lstStyle/>
          <a:p>
            <a:endParaRPr lang="de-DE" sz="1000" dirty="0"/>
          </a:p>
        </p:txBody>
      </p:sp>
      <p:sp>
        <p:nvSpPr>
          <p:cNvPr id="5" name="Textplatzhalter 4">
            <a:extLst>
              <a:ext uri="{FF2B5EF4-FFF2-40B4-BE49-F238E27FC236}">
                <a16:creationId xmlns:a16="http://schemas.microsoft.com/office/drawing/2014/main" id="{92C756B3-9FA6-8643-843F-A8AB0CD130D3}"/>
              </a:ext>
            </a:extLst>
          </p:cNvPr>
          <p:cNvSpPr>
            <a:spLocks noGrp="1"/>
          </p:cNvSpPr>
          <p:nvPr>
            <p:ph type="body" sz="quarter" idx="15"/>
          </p:nvPr>
        </p:nvSpPr>
        <p:spPr/>
        <p:txBody>
          <a:bodyPr/>
          <a:lstStyle/>
          <a:p>
            <a:endParaRPr lang="de-DE" sz="1000" dirty="0"/>
          </a:p>
        </p:txBody>
      </p:sp>
      <p:sp>
        <p:nvSpPr>
          <p:cNvPr id="6" name="Textplatzhalter 5">
            <a:extLst>
              <a:ext uri="{FF2B5EF4-FFF2-40B4-BE49-F238E27FC236}">
                <a16:creationId xmlns:a16="http://schemas.microsoft.com/office/drawing/2014/main" id="{92EB4DBF-CE82-2047-8BC0-0352F8292F0F}"/>
              </a:ext>
            </a:extLst>
          </p:cNvPr>
          <p:cNvSpPr>
            <a:spLocks noGrp="1"/>
          </p:cNvSpPr>
          <p:nvPr>
            <p:ph type="body" sz="quarter" idx="16"/>
          </p:nvPr>
        </p:nvSpPr>
        <p:spPr/>
        <p:txBody>
          <a:bodyPr/>
          <a:lstStyle/>
          <a:p>
            <a:endParaRPr lang="de-DE" sz="1000" dirty="0"/>
          </a:p>
        </p:txBody>
      </p:sp>
      <p:sp>
        <p:nvSpPr>
          <p:cNvPr id="7" name="Textplatzhalter 6">
            <a:extLst>
              <a:ext uri="{FF2B5EF4-FFF2-40B4-BE49-F238E27FC236}">
                <a16:creationId xmlns:a16="http://schemas.microsoft.com/office/drawing/2014/main" id="{E5B1327B-7434-0B41-9818-7A706A4E6DD7}"/>
              </a:ext>
            </a:extLst>
          </p:cNvPr>
          <p:cNvSpPr>
            <a:spLocks noGrp="1"/>
          </p:cNvSpPr>
          <p:nvPr>
            <p:ph type="body" sz="quarter" idx="17"/>
          </p:nvPr>
        </p:nvSpPr>
        <p:spPr/>
        <p:txBody>
          <a:bodyPr/>
          <a:lstStyle/>
          <a:p>
            <a:endParaRPr lang="de-DE" sz="1000" dirty="0"/>
          </a:p>
        </p:txBody>
      </p:sp>
      <p:sp>
        <p:nvSpPr>
          <p:cNvPr id="8" name="Textplatzhalter 7">
            <a:extLst>
              <a:ext uri="{FF2B5EF4-FFF2-40B4-BE49-F238E27FC236}">
                <a16:creationId xmlns:a16="http://schemas.microsoft.com/office/drawing/2014/main" id="{89DEFF26-E244-834E-A88B-51DDDC37A29C}"/>
              </a:ext>
            </a:extLst>
          </p:cNvPr>
          <p:cNvSpPr>
            <a:spLocks noGrp="1"/>
          </p:cNvSpPr>
          <p:nvPr>
            <p:ph type="body" sz="quarter" idx="18"/>
          </p:nvPr>
        </p:nvSpPr>
        <p:spPr/>
        <p:txBody>
          <a:bodyPr/>
          <a:lstStyle/>
          <a:p>
            <a:endParaRPr lang="de-DE" sz="1000" dirty="0"/>
          </a:p>
        </p:txBody>
      </p:sp>
      <p:sp>
        <p:nvSpPr>
          <p:cNvPr id="9" name="Textplatzhalter 8">
            <a:extLst>
              <a:ext uri="{FF2B5EF4-FFF2-40B4-BE49-F238E27FC236}">
                <a16:creationId xmlns:a16="http://schemas.microsoft.com/office/drawing/2014/main" id="{A0143539-BB2A-CD41-800A-D1C1A0DC03F6}"/>
              </a:ext>
            </a:extLst>
          </p:cNvPr>
          <p:cNvSpPr>
            <a:spLocks noGrp="1"/>
          </p:cNvSpPr>
          <p:nvPr>
            <p:ph type="body" sz="quarter" idx="19"/>
          </p:nvPr>
        </p:nvSpPr>
        <p:spPr/>
        <p:txBody>
          <a:bodyPr/>
          <a:lstStyle/>
          <a:p>
            <a:endParaRPr lang="de-DE" sz="1000" dirty="0"/>
          </a:p>
        </p:txBody>
      </p:sp>
      <p:sp>
        <p:nvSpPr>
          <p:cNvPr id="31" name="Textplatzhalter 30">
            <a:extLst>
              <a:ext uri="{FF2B5EF4-FFF2-40B4-BE49-F238E27FC236}">
                <a16:creationId xmlns:a16="http://schemas.microsoft.com/office/drawing/2014/main" id="{7FB19B8C-7146-9943-A04C-7F3B45396B2F}"/>
              </a:ext>
            </a:extLst>
          </p:cNvPr>
          <p:cNvSpPr>
            <a:spLocks noGrp="1"/>
          </p:cNvSpPr>
          <p:nvPr>
            <p:ph type="body" sz="quarter" idx="21"/>
          </p:nvPr>
        </p:nvSpPr>
        <p:spPr/>
        <p:txBody>
          <a:bodyPr/>
          <a:lstStyle/>
          <a:p>
            <a:endParaRPr lang="de-DE" sz="1000" dirty="0"/>
          </a:p>
        </p:txBody>
      </p:sp>
      <p:sp>
        <p:nvSpPr>
          <p:cNvPr id="32" name="Textplatzhalter 31">
            <a:extLst>
              <a:ext uri="{FF2B5EF4-FFF2-40B4-BE49-F238E27FC236}">
                <a16:creationId xmlns:a16="http://schemas.microsoft.com/office/drawing/2014/main" id="{9B75CF8A-FB1E-6849-AA82-630A8C6B3F37}"/>
              </a:ext>
            </a:extLst>
          </p:cNvPr>
          <p:cNvSpPr>
            <a:spLocks noGrp="1"/>
          </p:cNvSpPr>
          <p:nvPr>
            <p:ph type="body" sz="quarter" idx="22"/>
          </p:nvPr>
        </p:nvSpPr>
        <p:spPr/>
        <p:txBody>
          <a:bodyPr/>
          <a:lstStyle/>
          <a:p>
            <a:endParaRPr lang="de-DE" sz="1000" dirty="0"/>
          </a:p>
        </p:txBody>
      </p:sp>
      <p:sp>
        <p:nvSpPr>
          <p:cNvPr id="33" name="Textplatzhalter 32">
            <a:extLst>
              <a:ext uri="{FF2B5EF4-FFF2-40B4-BE49-F238E27FC236}">
                <a16:creationId xmlns:a16="http://schemas.microsoft.com/office/drawing/2014/main" id="{FA430419-1295-B048-ABE7-7C08B8EB78F2}"/>
              </a:ext>
            </a:extLst>
          </p:cNvPr>
          <p:cNvSpPr>
            <a:spLocks noGrp="1"/>
          </p:cNvSpPr>
          <p:nvPr>
            <p:ph type="body" sz="quarter" idx="23"/>
          </p:nvPr>
        </p:nvSpPr>
        <p:spPr/>
        <p:txBody>
          <a:bodyPr/>
          <a:lstStyle/>
          <a:p>
            <a:endParaRPr lang="de-DE" sz="1000" dirty="0"/>
          </a:p>
        </p:txBody>
      </p:sp>
      <p:sp>
        <p:nvSpPr>
          <p:cNvPr id="34" name="Textplatzhalter 33">
            <a:extLst>
              <a:ext uri="{FF2B5EF4-FFF2-40B4-BE49-F238E27FC236}">
                <a16:creationId xmlns:a16="http://schemas.microsoft.com/office/drawing/2014/main" id="{ECBB3B3A-9C19-C743-A2EA-7B0C2C8B2BF1}"/>
              </a:ext>
            </a:extLst>
          </p:cNvPr>
          <p:cNvSpPr>
            <a:spLocks noGrp="1"/>
          </p:cNvSpPr>
          <p:nvPr>
            <p:ph type="body" sz="quarter" idx="25"/>
          </p:nvPr>
        </p:nvSpPr>
        <p:spPr/>
        <p:txBody>
          <a:bodyPr/>
          <a:lstStyle/>
          <a:p>
            <a:endParaRPr lang="de-DE" sz="1000" dirty="0"/>
          </a:p>
        </p:txBody>
      </p:sp>
      <p:sp>
        <p:nvSpPr>
          <p:cNvPr id="35" name="Textplatzhalter 34">
            <a:extLst>
              <a:ext uri="{FF2B5EF4-FFF2-40B4-BE49-F238E27FC236}">
                <a16:creationId xmlns:a16="http://schemas.microsoft.com/office/drawing/2014/main" id="{6C52DDCE-143F-404D-B378-EBA377804D43}"/>
              </a:ext>
            </a:extLst>
          </p:cNvPr>
          <p:cNvSpPr>
            <a:spLocks noGrp="1"/>
          </p:cNvSpPr>
          <p:nvPr>
            <p:ph type="body" sz="quarter" idx="26"/>
          </p:nvPr>
        </p:nvSpPr>
        <p:spPr/>
        <p:txBody>
          <a:bodyPr/>
          <a:lstStyle/>
          <a:p>
            <a:endParaRPr lang="de-DE" sz="1000" dirty="0"/>
          </a:p>
        </p:txBody>
      </p:sp>
      <p:sp>
        <p:nvSpPr>
          <p:cNvPr id="36" name="Textplatzhalter 35">
            <a:extLst>
              <a:ext uri="{FF2B5EF4-FFF2-40B4-BE49-F238E27FC236}">
                <a16:creationId xmlns:a16="http://schemas.microsoft.com/office/drawing/2014/main" id="{423760BE-4CBA-2841-A267-D098BC7C5B58}"/>
              </a:ext>
            </a:extLst>
          </p:cNvPr>
          <p:cNvSpPr>
            <a:spLocks noGrp="1"/>
          </p:cNvSpPr>
          <p:nvPr>
            <p:ph type="body" sz="quarter" idx="27"/>
          </p:nvPr>
        </p:nvSpPr>
        <p:spPr/>
        <p:txBody>
          <a:bodyPr/>
          <a:lstStyle/>
          <a:p>
            <a:endParaRPr lang="de-DE" sz="1000" dirty="0"/>
          </a:p>
        </p:txBody>
      </p:sp>
      <p:sp>
        <p:nvSpPr>
          <p:cNvPr id="37" name="Textplatzhalter 36">
            <a:extLst>
              <a:ext uri="{FF2B5EF4-FFF2-40B4-BE49-F238E27FC236}">
                <a16:creationId xmlns:a16="http://schemas.microsoft.com/office/drawing/2014/main" id="{A0B890A0-7121-1848-83E3-3D6CF9362795}"/>
              </a:ext>
            </a:extLst>
          </p:cNvPr>
          <p:cNvSpPr>
            <a:spLocks noGrp="1"/>
          </p:cNvSpPr>
          <p:nvPr>
            <p:ph type="body" sz="quarter" idx="28"/>
          </p:nvPr>
        </p:nvSpPr>
        <p:spPr/>
        <p:txBody>
          <a:bodyPr/>
          <a:lstStyle/>
          <a:p>
            <a:endParaRPr lang="de-DE" sz="1000" dirty="0"/>
          </a:p>
        </p:txBody>
      </p:sp>
      <p:sp>
        <p:nvSpPr>
          <p:cNvPr id="38" name="Textplatzhalter 37">
            <a:extLst>
              <a:ext uri="{FF2B5EF4-FFF2-40B4-BE49-F238E27FC236}">
                <a16:creationId xmlns:a16="http://schemas.microsoft.com/office/drawing/2014/main" id="{547F3EF6-4290-DE47-881A-160EF4589534}"/>
              </a:ext>
            </a:extLst>
          </p:cNvPr>
          <p:cNvSpPr>
            <a:spLocks noGrp="1"/>
          </p:cNvSpPr>
          <p:nvPr>
            <p:ph type="body" sz="quarter" idx="29"/>
          </p:nvPr>
        </p:nvSpPr>
        <p:spPr/>
        <p:txBody>
          <a:bodyPr/>
          <a:lstStyle/>
          <a:p>
            <a:endParaRPr lang="de-DE" sz="1000" dirty="0"/>
          </a:p>
        </p:txBody>
      </p:sp>
      <p:sp>
        <p:nvSpPr>
          <p:cNvPr id="39" name="Textplatzhalter 38">
            <a:extLst>
              <a:ext uri="{FF2B5EF4-FFF2-40B4-BE49-F238E27FC236}">
                <a16:creationId xmlns:a16="http://schemas.microsoft.com/office/drawing/2014/main" id="{AA9E0D4C-DBFF-9344-A5B2-E47769C58FF6}"/>
              </a:ext>
            </a:extLst>
          </p:cNvPr>
          <p:cNvSpPr>
            <a:spLocks noGrp="1"/>
          </p:cNvSpPr>
          <p:nvPr>
            <p:ph type="body" sz="quarter" idx="30"/>
          </p:nvPr>
        </p:nvSpPr>
        <p:spPr/>
        <p:txBody>
          <a:bodyPr/>
          <a:lstStyle/>
          <a:p>
            <a:endParaRPr lang="de-DE" sz="1000" dirty="0"/>
          </a:p>
        </p:txBody>
      </p:sp>
      <p:sp>
        <p:nvSpPr>
          <p:cNvPr id="10" name="Textplatzhalter 9">
            <a:extLst>
              <a:ext uri="{FF2B5EF4-FFF2-40B4-BE49-F238E27FC236}">
                <a16:creationId xmlns:a16="http://schemas.microsoft.com/office/drawing/2014/main" id="{F8DAD670-902E-6E43-9389-24223B7B74D5}"/>
              </a:ext>
            </a:extLst>
          </p:cNvPr>
          <p:cNvSpPr>
            <a:spLocks noGrp="1"/>
          </p:cNvSpPr>
          <p:nvPr>
            <p:ph type="body" sz="quarter" idx="20"/>
          </p:nvPr>
        </p:nvSpPr>
        <p:spPr/>
        <p:txBody>
          <a:bodyPr/>
          <a:lstStyle/>
          <a:p>
            <a:endParaRPr lang="de-DE" sz="1000" dirty="0"/>
          </a:p>
        </p:txBody>
      </p:sp>
      <p:sp>
        <p:nvSpPr>
          <p:cNvPr id="29" name="Textplatzhalter 77">
            <a:extLst>
              <a:ext uri="{FF2B5EF4-FFF2-40B4-BE49-F238E27FC236}">
                <a16:creationId xmlns:a16="http://schemas.microsoft.com/office/drawing/2014/main" id="{21C18ED1-780D-4AFD-B75A-8909671FE94A}"/>
              </a:ext>
            </a:extLst>
          </p:cNvPr>
          <p:cNvSpPr txBox="1">
            <a:spLocks/>
          </p:cNvSpPr>
          <p:nvPr/>
        </p:nvSpPr>
        <p:spPr>
          <a:xfrm>
            <a:off x="136570" y="1851541"/>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
        <p:nvSpPr>
          <p:cNvPr id="30" name="Textplatzhalter 78">
            <a:extLst>
              <a:ext uri="{FF2B5EF4-FFF2-40B4-BE49-F238E27FC236}">
                <a16:creationId xmlns:a16="http://schemas.microsoft.com/office/drawing/2014/main" id="{19B4F311-9079-44E6-996E-4FDEED29907D}"/>
              </a:ext>
            </a:extLst>
          </p:cNvPr>
          <p:cNvSpPr txBox="1">
            <a:spLocks/>
          </p:cNvSpPr>
          <p:nvPr/>
        </p:nvSpPr>
        <p:spPr>
          <a:xfrm>
            <a:off x="136569" y="2301574"/>
            <a:ext cx="478259" cy="33831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a:latin typeface="Apercu Pro Medium" panose="02000606040000020004" pitchFamily="50" charset="0"/>
            </a:endParaRPr>
          </a:p>
        </p:txBody>
      </p:sp>
    </p:spTree>
    <p:extLst>
      <p:ext uri="{BB962C8B-B14F-4D97-AF65-F5344CB8AC3E}">
        <p14:creationId xmlns:p14="http://schemas.microsoft.com/office/powerpoint/2010/main" val="317658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F15312F-CDAE-4B67-BBC8-E081ABB1306C}"/>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7671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7E9CEF-9DBC-421E-BCB3-B6CFF9F5798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35062627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7B669D26C8494CA7785679D8B2A5ED" ma:contentTypeVersion="13" ma:contentTypeDescription="Create a new document." ma:contentTypeScope="" ma:versionID="93a741da39799f4aa41fc92fbadf43b0">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2060489d920741a64d577e46607b0def"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0C8FC039-037B-485D-9196-4E13DF794C05}"/>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Apercu Pro</vt:lpstr>
      <vt:lpstr>Apercu Pro Light</vt:lpstr>
      <vt:lpstr>Apercu Pro Medium</vt: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Katharina Heby</cp:lastModifiedBy>
  <cp:revision>2</cp:revision>
  <dcterms:created xsi:type="dcterms:W3CDTF">2020-07-08T12:31:02Z</dcterms:created>
  <dcterms:modified xsi:type="dcterms:W3CDTF">2021-05-06T18:34:16Z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