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86" r:id="rId5"/>
    <p:sldId id="257" r:id="rId6"/>
    <p:sldId id="258" r:id="rId7"/>
    <p:sldId id="290" r:id="rId8"/>
    <p:sldId id="287" r:id="rId9"/>
    <p:sldId id="282" r:id="rId10"/>
    <p:sldId id="281" r:id="rId11"/>
    <p:sldId id="262" r:id="rId12"/>
    <p:sldId id="288" r:id="rId13"/>
    <p:sldId id="278" r:id="rId14"/>
    <p:sldId id="270" r:id="rId15"/>
    <p:sldId id="272" r:id="rId16"/>
    <p:sldId id="273" r:id="rId17"/>
    <p:sldId id="277" r:id="rId18"/>
    <p:sldId id="283" r:id="rId19"/>
    <p:sldId id="284" r:id="rId20"/>
    <p:sldId id="275" r:id="rId21"/>
    <p:sldId id="289"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78"/>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8D28"/>
    <a:srgbClr val="404040"/>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AE104A-296D-4EEC-9E68-7614325B744B}" v="1" dt="2021-05-06T18:19:05.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showGuides="1">
      <p:cViewPr varScale="1">
        <p:scale>
          <a:sx n="115" d="100"/>
          <a:sy n="115" d="100"/>
        </p:scale>
        <p:origin x="396" y="96"/>
      </p:cViewPr>
      <p:guideLst>
        <p:guide orient="horz" pos="3158"/>
        <p:guide pos="778"/>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hia Niemeyer" userId="5d5d2e75-3132-4b98-a62a-93b7fff96b1f" providerId="ADAL" clId="{005852F7-84C7-446C-AB12-1FC1307337B5}"/>
    <pc:docChg chg="modMainMaster">
      <pc:chgData name="Sashia Niemeyer" userId="5d5d2e75-3132-4b98-a62a-93b7fff96b1f" providerId="ADAL" clId="{005852F7-84C7-446C-AB12-1FC1307337B5}" dt="2021-02-08T15:59:00.387" v="3" actId="20577"/>
      <pc:docMkLst>
        <pc:docMk/>
      </pc:docMkLst>
      <pc:sldMasterChg chg="modSldLayout">
        <pc:chgData name="Sashia Niemeyer" userId="5d5d2e75-3132-4b98-a62a-93b7fff96b1f" providerId="ADAL" clId="{005852F7-84C7-446C-AB12-1FC1307337B5}" dt="2021-02-08T15:59:00.387" v="3" actId="20577"/>
        <pc:sldMasterMkLst>
          <pc:docMk/>
          <pc:sldMasterMk cId="2168357150" sldId="2147483648"/>
        </pc:sldMasterMkLst>
        <pc:sldLayoutChg chg="modSp mod">
          <pc:chgData name="Sashia Niemeyer" userId="5d5d2e75-3132-4b98-a62a-93b7fff96b1f" providerId="ADAL" clId="{005852F7-84C7-446C-AB12-1FC1307337B5}" dt="2021-02-08T15:59:00.387" v="3" actId="20577"/>
          <pc:sldLayoutMkLst>
            <pc:docMk/>
            <pc:sldMasterMk cId="2168357150" sldId="2147483648"/>
            <pc:sldLayoutMk cId="3375007619" sldId="2147483649"/>
          </pc:sldLayoutMkLst>
          <pc:spChg chg="mod">
            <ac:chgData name="Sashia Niemeyer" userId="5d5d2e75-3132-4b98-a62a-93b7fff96b1f" providerId="ADAL" clId="{005852F7-84C7-446C-AB12-1FC1307337B5}" dt="2021-02-08T15:59:00.387" v="3" actId="20577"/>
            <ac:spMkLst>
              <pc:docMk/>
              <pc:sldMasterMk cId="2168357150" sldId="2147483648"/>
              <pc:sldLayoutMk cId="3375007619" sldId="2147483649"/>
              <ac:spMk id="2" creationId="{D92B8D51-1BBB-4055-BF58-D6F6CBF2681E}"/>
            </ac:spMkLst>
          </pc:spChg>
        </pc:sldLayoutChg>
      </pc:sldMasterChg>
    </pc:docChg>
  </pc:docChgLst>
  <pc:docChgLst>
    <pc:chgData name="Yannis Frek" userId="41af7858-dbb6-49d9-9273-45d960296d06" providerId="ADAL" clId="{9AD25F39-54BD-493F-A701-B8E92298BD98}"/>
    <pc:docChg chg="undo custSel addSld delSld modMainMaster modSection">
      <pc:chgData name="Yannis Frek" userId="41af7858-dbb6-49d9-9273-45d960296d06" providerId="ADAL" clId="{9AD25F39-54BD-493F-A701-B8E92298BD98}" dt="2020-12-07T12:41:18.289" v="38" actId="17846"/>
      <pc:docMkLst>
        <pc:docMk/>
      </pc:docMkLst>
      <pc:sldChg chg="del">
        <pc:chgData name="Yannis Frek" userId="41af7858-dbb6-49d9-9273-45d960296d06" providerId="ADAL" clId="{9AD25F39-54BD-493F-A701-B8E92298BD98}" dt="2020-12-07T12:40:41.163" v="34" actId="47"/>
        <pc:sldMkLst>
          <pc:docMk/>
          <pc:sldMk cId="1911513392" sldId="280"/>
        </pc:sldMkLst>
      </pc:sldChg>
      <pc:sldChg chg="new">
        <pc:chgData name="Yannis Frek" userId="41af7858-dbb6-49d9-9273-45d960296d06" providerId="ADAL" clId="{9AD25F39-54BD-493F-A701-B8E92298BD98}" dt="2020-12-07T12:40:46.683" v="35" actId="680"/>
        <pc:sldMkLst>
          <pc:docMk/>
          <pc:sldMk cId="3583136061" sldId="282"/>
        </pc:sldMkLst>
      </pc:sldChg>
      <pc:sldMasterChg chg="modSldLayout">
        <pc:chgData name="Yannis Frek" userId="41af7858-dbb6-49d9-9273-45d960296d06" providerId="ADAL" clId="{9AD25F39-54BD-493F-A701-B8E92298BD98}" dt="2020-12-07T12:40:19.631" v="33" actId="167"/>
        <pc:sldMasterMkLst>
          <pc:docMk/>
          <pc:sldMasterMk cId="2168357150" sldId="2147483648"/>
        </pc:sldMasterMkLst>
        <pc:sldLayoutChg chg="addSp delSp modSp mod">
          <pc:chgData name="Yannis Frek" userId="41af7858-dbb6-49d9-9273-45d960296d06" providerId="ADAL" clId="{9AD25F39-54BD-493F-A701-B8E92298BD98}" dt="2020-12-07T12:40:19.631" v="33" actId="167"/>
          <pc:sldLayoutMkLst>
            <pc:docMk/>
            <pc:sldMasterMk cId="2168357150" sldId="2147483648"/>
            <pc:sldLayoutMk cId="3375007619" sldId="2147483649"/>
          </pc:sldLayoutMkLst>
          <pc:spChg chg="mod">
            <ac:chgData name="Yannis Frek" userId="41af7858-dbb6-49d9-9273-45d960296d06" providerId="ADAL" clId="{9AD25F39-54BD-493F-A701-B8E92298BD98}" dt="2020-12-07T12:38:55.732" v="17" actId="20577"/>
            <ac:spMkLst>
              <pc:docMk/>
              <pc:sldMasterMk cId="2168357150" sldId="2147483648"/>
              <pc:sldLayoutMk cId="3375007619" sldId="2147483649"/>
              <ac:spMk id="2" creationId="{D92B8D51-1BBB-4055-BF58-D6F6CBF2681E}"/>
            </ac:spMkLst>
          </pc:spChg>
          <pc:picChg chg="add del mod ord">
            <ac:chgData name="Yannis Frek" userId="41af7858-dbb6-49d9-9273-45d960296d06" providerId="ADAL" clId="{9AD25F39-54BD-493F-A701-B8E92298BD98}" dt="2020-12-07T12:40:16.944" v="31" actId="478"/>
            <ac:picMkLst>
              <pc:docMk/>
              <pc:sldMasterMk cId="2168357150" sldId="2147483648"/>
              <pc:sldLayoutMk cId="3375007619" sldId="2147483649"/>
              <ac:picMk id="9" creationId="{66595835-CEA9-4CF3-AE32-2ECD68EEDB1F}"/>
            </ac:picMkLst>
          </pc:picChg>
          <pc:picChg chg="del">
            <ac:chgData name="Yannis Frek" userId="41af7858-dbb6-49d9-9273-45d960296d06" providerId="ADAL" clId="{9AD25F39-54BD-493F-A701-B8E92298BD98}" dt="2020-12-07T12:39:03.538" v="18" actId="478"/>
            <ac:picMkLst>
              <pc:docMk/>
              <pc:sldMasterMk cId="2168357150" sldId="2147483648"/>
              <pc:sldLayoutMk cId="3375007619" sldId="2147483649"/>
              <ac:picMk id="10" creationId="{0C531ED2-C27E-4FFD-BD07-38C5C8AED92C}"/>
            </ac:picMkLst>
          </pc:picChg>
          <pc:picChg chg="add mod ord">
            <ac:chgData name="Yannis Frek" userId="41af7858-dbb6-49d9-9273-45d960296d06" providerId="ADAL" clId="{9AD25F39-54BD-493F-A701-B8E92298BD98}" dt="2020-12-07T12:40:19.631" v="33" actId="167"/>
            <ac:picMkLst>
              <pc:docMk/>
              <pc:sldMasterMk cId="2168357150" sldId="2147483648"/>
              <pc:sldLayoutMk cId="3375007619" sldId="2147483649"/>
              <ac:picMk id="11" creationId="{93354182-21ED-42CB-9658-0DCAAD575B9B}"/>
            </ac:picMkLst>
          </pc:picChg>
        </pc:sldLayoutChg>
        <pc:sldLayoutChg chg="addSp modSp mod">
          <pc:chgData name="Yannis Frek" userId="41af7858-dbb6-49d9-9273-45d960296d06" providerId="ADAL" clId="{9AD25F39-54BD-493F-A701-B8E92298BD98}" dt="2020-12-07T12:39:28.647" v="28" actId="1076"/>
          <pc:sldLayoutMkLst>
            <pc:docMk/>
            <pc:sldMasterMk cId="2168357150" sldId="2147483648"/>
            <pc:sldLayoutMk cId="314067447" sldId="2147483660"/>
          </pc:sldLayoutMkLst>
          <pc:spChg chg="mod">
            <ac:chgData name="Yannis Frek" userId="41af7858-dbb6-49d9-9273-45d960296d06" providerId="ADAL" clId="{9AD25F39-54BD-493F-A701-B8E92298BD98}" dt="2020-12-07T12:39:24.703" v="27" actId="1076"/>
            <ac:spMkLst>
              <pc:docMk/>
              <pc:sldMasterMk cId="2168357150" sldId="2147483648"/>
              <pc:sldLayoutMk cId="314067447" sldId="2147483660"/>
              <ac:spMk id="46" creationId="{B4200DFC-601B-49DE-A2A7-CE8E0452CBF5}"/>
            </ac:spMkLst>
          </pc:spChg>
          <pc:spChg chg="add mod">
            <ac:chgData name="Yannis Frek" userId="41af7858-dbb6-49d9-9273-45d960296d06" providerId="ADAL" clId="{9AD25F39-54BD-493F-A701-B8E92298BD98}" dt="2020-12-07T12:39:19.422" v="22" actId="1076"/>
            <ac:spMkLst>
              <pc:docMk/>
              <pc:sldMasterMk cId="2168357150" sldId="2147483648"/>
              <pc:sldLayoutMk cId="314067447" sldId="2147483660"/>
              <ac:spMk id="61" creationId="{547B0147-A53C-4760-8EBB-BF1B4B821B85}"/>
            </ac:spMkLst>
          </pc:spChg>
          <pc:spChg chg="add mod">
            <ac:chgData name="Yannis Frek" userId="41af7858-dbb6-49d9-9273-45d960296d06" providerId="ADAL" clId="{9AD25F39-54BD-493F-A701-B8E92298BD98}" dt="2020-12-07T12:39:28.647" v="28" actId="1076"/>
            <ac:spMkLst>
              <pc:docMk/>
              <pc:sldMasterMk cId="2168357150" sldId="2147483648"/>
              <pc:sldLayoutMk cId="314067447" sldId="2147483660"/>
              <ac:spMk id="62" creationId="{774D564A-6253-472B-B2BF-9D71047B7476}"/>
            </ac:spMkLst>
          </pc:spChg>
        </pc:sldLayoutChg>
        <pc:sldLayoutChg chg="modSp mod">
          <pc:chgData name="Yannis Frek" userId="41af7858-dbb6-49d9-9273-45d960296d06" providerId="ADAL" clId="{9AD25F39-54BD-493F-A701-B8E92298BD98}" dt="2020-12-07T12:40:04.867" v="29"/>
          <pc:sldLayoutMkLst>
            <pc:docMk/>
            <pc:sldMasterMk cId="2168357150" sldId="2147483648"/>
            <pc:sldLayoutMk cId="2546339094" sldId="2147483711"/>
          </pc:sldLayoutMkLst>
          <pc:spChg chg="mod">
            <ac:chgData name="Yannis Frek" userId="41af7858-dbb6-49d9-9273-45d960296d06" providerId="ADAL" clId="{9AD25F39-54BD-493F-A701-B8E92298BD98}" dt="2020-12-07T12:40:04.867" v="29"/>
            <ac:spMkLst>
              <pc:docMk/>
              <pc:sldMasterMk cId="2168357150" sldId="2147483648"/>
              <pc:sldLayoutMk cId="2546339094" sldId="2147483711"/>
              <ac:spMk id="9" creationId="{957A9A3B-6417-4E1A-A35B-4E8283744991}"/>
            </ac:spMkLst>
          </pc:spChg>
        </pc:sldLayoutChg>
        <pc:sldLayoutChg chg="modSp mod">
          <pc:chgData name="Yannis Frek" userId="41af7858-dbb6-49d9-9273-45d960296d06" providerId="ADAL" clId="{9AD25F39-54BD-493F-A701-B8E92298BD98}" dt="2020-12-07T12:40:07.076" v="30"/>
          <pc:sldLayoutMkLst>
            <pc:docMk/>
            <pc:sldMasterMk cId="2168357150" sldId="2147483648"/>
            <pc:sldLayoutMk cId="2575555482" sldId="2147483713"/>
          </pc:sldLayoutMkLst>
          <pc:spChg chg="mod">
            <ac:chgData name="Yannis Frek" userId="41af7858-dbb6-49d9-9273-45d960296d06" providerId="ADAL" clId="{9AD25F39-54BD-493F-A701-B8E92298BD98}" dt="2020-12-07T12:40:07.076" v="30"/>
            <ac:spMkLst>
              <pc:docMk/>
              <pc:sldMasterMk cId="2168357150" sldId="2147483648"/>
              <pc:sldLayoutMk cId="2575555482" sldId="2147483713"/>
              <ac:spMk id="9" creationId="{957A9A3B-6417-4E1A-A35B-4E8283744991}"/>
            </ac:spMkLst>
          </pc:spChg>
        </pc:sldLayoutChg>
        <pc:sldLayoutChg chg="modSp mod">
          <pc:chgData name="Yannis Frek" userId="41af7858-dbb6-49d9-9273-45d960296d06" providerId="ADAL" clId="{9AD25F39-54BD-493F-A701-B8E92298BD98}" dt="2020-12-07T12:38:36.953" v="13" actId="5793"/>
          <pc:sldLayoutMkLst>
            <pc:docMk/>
            <pc:sldMasterMk cId="2168357150" sldId="2147483648"/>
            <pc:sldLayoutMk cId="837989620" sldId="2147483720"/>
          </pc:sldLayoutMkLst>
          <pc:spChg chg="mod">
            <ac:chgData name="Yannis Frek" userId="41af7858-dbb6-49d9-9273-45d960296d06" providerId="ADAL" clId="{9AD25F39-54BD-493F-A701-B8E92298BD98}" dt="2020-12-07T12:38:36.953" v="13" actId="5793"/>
            <ac:spMkLst>
              <pc:docMk/>
              <pc:sldMasterMk cId="2168357150" sldId="2147483648"/>
              <pc:sldLayoutMk cId="837989620" sldId="2147483720"/>
              <ac:spMk id="13" creationId="{939CD75D-5FFC-D842-B0E7-B8F2AAEA3D71}"/>
            </ac:spMkLst>
          </pc:spChg>
          <pc:spChg chg="mod">
            <ac:chgData name="Yannis Frek" userId="41af7858-dbb6-49d9-9273-45d960296d06" providerId="ADAL" clId="{9AD25F39-54BD-493F-A701-B8E92298BD98}" dt="2020-12-07T12:38:25.962" v="9" actId="1076"/>
            <ac:spMkLst>
              <pc:docMk/>
              <pc:sldMasterMk cId="2168357150" sldId="2147483648"/>
              <pc:sldLayoutMk cId="837989620" sldId="2147483720"/>
              <ac:spMk id="14" creationId="{58224154-8364-4DAC-A3DE-4B203118032D}"/>
            </ac:spMkLst>
          </pc:spChg>
        </pc:sldLayoutChg>
      </pc:sldMasterChg>
    </pc:docChg>
  </pc:docChgLst>
  <pc:docChgLst>
    <pc:chgData name="Katharina Heby" userId="3e7af2d1-b607-4105-b556-b02cef00ebdf" providerId="ADAL" clId="{DCAE104A-296D-4EEC-9E68-7614325B744B}"/>
    <pc:docChg chg="custSel modMainMaster">
      <pc:chgData name="Katharina Heby" userId="3e7af2d1-b607-4105-b556-b02cef00ebdf" providerId="ADAL" clId="{DCAE104A-296D-4EEC-9E68-7614325B744B}" dt="2021-05-06T18:27:36.119" v="41" actId="20577"/>
      <pc:docMkLst>
        <pc:docMk/>
      </pc:docMkLst>
      <pc:sldMasterChg chg="modSldLayout">
        <pc:chgData name="Katharina Heby" userId="3e7af2d1-b607-4105-b556-b02cef00ebdf" providerId="ADAL" clId="{DCAE104A-296D-4EEC-9E68-7614325B744B}" dt="2021-05-06T18:27:36.119" v="41" actId="20577"/>
        <pc:sldMasterMkLst>
          <pc:docMk/>
          <pc:sldMasterMk cId="2168357150" sldId="2147483648"/>
        </pc:sldMasterMkLst>
        <pc:sldLayoutChg chg="addSp delSp modSp mod">
          <pc:chgData name="Katharina Heby" userId="3e7af2d1-b607-4105-b556-b02cef00ebdf" providerId="ADAL" clId="{DCAE104A-296D-4EEC-9E68-7614325B744B}" dt="2021-05-06T18:19:05.668" v="16"/>
          <pc:sldLayoutMkLst>
            <pc:docMk/>
            <pc:sldMasterMk cId="2168357150" sldId="2147483648"/>
            <pc:sldLayoutMk cId="3375007619" sldId="2147483649"/>
          </pc:sldLayoutMkLst>
          <pc:spChg chg="del mod">
            <ac:chgData name="Katharina Heby" userId="3e7af2d1-b607-4105-b556-b02cef00ebdf" providerId="ADAL" clId="{DCAE104A-296D-4EEC-9E68-7614325B744B}" dt="2021-05-06T18:19:05.168" v="15" actId="478"/>
            <ac:spMkLst>
              <pc:docMk/>
              <pc:sldMasterMk cId="2168357150" sldId="2147483648"/>
              <pc:sldLayoutMk cId="3375007619" sldId="2147483649"/>
              <ac:spMk id="2" creationId="{D92B8D51-1BBB-4055-BF58-D6F6CBF2681E}"/>
            </ac:spMkLst>
          </pc:spChg>
          <pc:spChg chg="add mod">
            <ac:chgData name="Katharina Heby" userId="3e7af2d1-b607-4105-b556-b02cef00ebdf" providerId="ADAL" clId="{DCAE104A-296D-4EEC-9E68-7614325B744B}" dt="2021-05-06T18:19:05.668" v="16"/>
            <ac:spMkLst>
              <pc:docMk/>
              <pc:sldMasterMk cId="2168357150" sldId="2147483648"/>
              <pc:sldLayoutMk cId="3375007619" sldId="2147483649"/>
              <ac:spMk id="9" creationId="{8BFAD0CE-A835-466D-9114-EED36E394BAB}"/>
            </ac:spMkLst>
          </pc:spChg>
          <pc:spChg chg="mod">
            <ac:chgData name="Katharina Heby" userId="3e7af2d1-b607-4105-b556-b02cef00ebdf" providerId="ADAL" clId="{DCAE104A-296D-4EEC-9E68-7614325B744B}" dt="2021-05-06T18:18:35.452" v="1"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DCAE104A-296D-4EEC-9E68-7614325B744B}" dt="2021-05-06T18:19:55.638" v="23" actId="20577"/>
          <pc:sldLayoutMkLst>
            <pc:docMk/>
            <pc:sldMasterMk cId="2168357150" sldId="2147483648"/>
            <pc:sldLayoutMk cId="1399635338" sldId="2147483706"/>
          </pc:sldLayoutMkLst>
          <pc:spChg chg="mod">
            <ac:chgData name="Katharina Heby" userId="3e7af2d1-b607-4105-b556-b02cef00ebdf" providerId="ADAL" clId="{DCAE104A-296D-4EEC-9E68-7614325B744B}" dt="2021-05-06T18:19:55.638" v="23"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DCAE104A-296D-4EEC-9E68-7614325B744B}" dt="2021-05-06T18:20:19.946" v="28" actId="20577"/>
          <pc:sldLayoutMkLst>
            <pc:docMk/>
            <pc:sldMasterMk cId="2168357150" sldId="2147483648"/>
            <pc:sldLayoutMk cId="2293935550" sldId="2147483709"/>
          </pc:sldLayoutMkLst>
          <pc:spChg chg="mod">
            <ac:chgData name="Katharina Heby" userId="3e7af2d1-b607-4105-b556-b02cef00ebdf" providerId="ADAL" clId="{DCAE104A-296D-4EEC-9E68-7614325B744B}" dt="2021-05-06T18:20:19.946" v="28"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DCAE104A-296D-4EEC-9E68-7614325B744B}" dt="2021-05-06T18:20:31.669" v="31" actId="20577"/>
          <pc:sldLayoutMkLst>
            <pc:docMk/>
            <pc:sldMasterMk cId="2168357150" sldId="2147483648"/>
            <pc:sldLayoutMk cId="2546339094" sldId="2147483711"/>
          </pc:sldLayoutMkLst>
          <pc:spChg chg="mod">
            <ac:chgData name="Katharina Heby" userId="3e7af2d1-b607-4105-b556-b02cef00ebdf" providerId="ADAL" clId="{DCAE104A-296D-4EEC-9E68-7614325B744B}" dt="2021-05-06T18:20:31.669" v="31"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DCAE104A-296D-4EEC-9E68-7614325B744B}" dt="2021-05-06T18:20:58.967" v="40" actId="20577"/>
          <pc:sldLayoutMkLst>
            <pc:docMk/>
            <pc:sldMasterMk cId="2168357150" sldId="2147483648"/>
            <pc:sldLayoutMk cId="2575555482" sldId="2147483713"/>
          </pc:sldLayoutMkLst>
          <pc:spChg chg="mod">
            <ac:chgData name="Katharina Heby" userId="3e7af2d1-b607-4105-b556-b02cef00ebdf" providerId="ADAL" clId="{DCAE104A-296D-4EEC-9E68-7614325B744B}" dt="2021-05-06T18:20:58.967" v="40"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DCAE104A-296D-4EEC-9E68-7614325B744B}" dt="2021-05-06T18:20:43.247" v="34" actId="20577"/>
          <pc:sldLayoutMkLst>
            <pc:docMk/>
            <pc:sldMasterMk cId="2168357150" sldId="2147483648"/>
            <pc:sldLayoutMk cId="1149552224" sldId="2147483721"/>
          </pc:sldLayoutMkLst>
          <pc:spChg chg="mod">
            <ac:chgData name="Katharina Heby" userId="3e7af2d1-b607-4105-b556-b02cef00ebdf" providerId="ADAL" clId="{DCAE104A-296D-4EEC-9E68-7614325B744B}" dt="2021-05-06T18:20:43.247" v="34"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DCAE104A-296D-4EEC-9E68-7614325B744B}" dt="2021-05-06T18:27:36.119" v="41" actId="20577"/>
          <pc:sldLayoutMkLst>
            <pc:docMk/>
            <pc:sldMasterMk cId="2168357150" sldId="2147483648"/>
            <pc:sldLayoutMk cId="175540911" sldId="2147483724"/>
          </pc:sldLayoutMkLst>
          <pc:spChg chg="mod">
            <ac:chgData name="Katharina Heby" userId="3e7af2d1-b607-4105-b556-b02cef00ebdf" providerId="ADAL" clId="{DCAE104A-296D-4EEC-9E68-7614325B744B}" dt="2021-05-06T18:27:36.119" v="41" actId="20577"/>
            <ac:spMkLst>
              <pc:docMk/>
              <pc:sldMasterMk cId="2168357150" sldId="2147483648"/>
              <pc:sldLayoutMk cId="175540911" sldId="2147483724"/>
              <ac:spMk id="13" creationId="{939CD75D-5FFC-D842-B0E7-B8F2AAEA3D71}"/>
            </ac:spMkLst>
          </pc:spChg>
        </pc:sldLayoutChg>
        <pc:sldLayoutChg chg="modSp mod">
          <pc:chgData name="Katharina Heby" userId="3e7af2d1-b607-4105-b556-b02cef00ebdf" providerId="ADAL" clId="{DCAE104A-296D-4EEC-9E68-7614325B744B}" dt="2021-05-06T18:19:58.941" v="25" actId="20577"/>
          <pc:sldLayoutMkLst>
            <pc:docMk/>
            <pc:sldMasterMk cId="2168357150" sldId="2147483648"/>
            <pc:sldLayoutMk cId="867894009" sldId="2147483725"/>
          </pc:sldLayoutMkLst>
          <pc:spChg chg="mod">
            <ac:chgData name="Katharina Heby" userId="3e7af2d1-b607-4105-b556-b02cef00ebdf" providerId="ADAL" clId="{DCAE104A-296D-4EEC-9E68-7614325B744B}" dt="2021-05-06T18:19:44.705" v="21"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DCAE104A-296D-4EEC-9E68-7614325B744B}" dt="2021-05-06T18:19:58.941" v="25"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DCAE104A-296D-4EEC-9E68-7614325B744B}" dt="2021-05-06T18:19:38.348" v="20" actId="20577"/>
          <pc:sldLayoutMkLst>
            <pc:docMk/>
            <pc:sldMasterMk cId="2168357150" sldId="2147483648"/>
            <pc:sldLayoutMk cId="3531896938" sldId="2147483726"/>
          </pc:sldLayoutMkLst>
          <pc:spChg chg="mod">
            <ac:chgData name="Katharina Heby" userId="3e7af2d1-b607-4105-b556-b02cef00ebdf" providerId="ADAL" clId="{DCAE104A-296D-4EEC-9E68-7614325B744B}" dt="2021-05-06T18:19:32.212" v="19"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DCAE104A-296D-4EEC-9E68-7614325B744B}" dt="2021-05-06T18:19:38.348" v="20" actId="20577"/>
            <ac:spMkLst>
              <pc:docMk/>
              <pc:sldMasterMk cId="2168357150" sldId="2147483648"/>
              <pc:sldLayoutMk cId="3531896938" sldId="2147483726"/>
              <ac:spMk id="13" creationId="{54C1767C-C363-4947-87A5-75902F1A3063}"/>
            </ac:spMkLst>
          </pc:spChg>
          <pc:spChg chg="mod">
            <ac:chgData name="Katharina Heby" userId="3e7af2d1-b607-4105-b556-b02cef00ebdf" providerId="ADAL" clId="{DCAE104A-296D-4EEC-9E68-7614325B744B}" dt="2021-05-06T18:19:29.107" v="18" actId="20577"/>
            <ac:spMkLst>
              <pc:docMk/>
              <pc:sldMasterMk cId="2168357150" sldId="2147483648"/>
              <pc:sldLayoutMk cId="3531896938" sldId="2147483726"/>
              <ac:spMk id="70" creationId="{81D62E1C-E0A3-4BFB-8FD5-2BC807EDB923}"/>
            </ac:spMkLst>
          </pc:spChg>
        </pc:sldLayoutChg>
      </pc:sldMasterChg>
    </pc:docChg>
  </pc:docChgLst>
  <pc:docChgLst>
    <pc:chgData name="Adriana Brüser" userId="9ebb99c8-43bc-4f2e-8ca8-3a1e81e8237f" providerId="ADAL" clId="{968C5202-82F2-4C07-BA6E-E0693CF2E3D5}"/>
    <pc:docChg chg="undo redo custSel modSld modMainMaster">
      <pc:chgData name="Adriana Brüser" userId="9ebb99c8-43bc-4f2e-8ca8-3a1e81e8237f" providerId="ADAL" clId="{968C5202-82F2-4C07-BA6E-E0693CF2E3D5}" dt="2021-04-08T10:58:16.452" v="299" actId="20577"/>
      <pc:docMkLst>
        <pc:docMk/>
      </pc:docMkLst>
      <pc:sldChg chg="modSp mod">
        <pc:chgData name="Adriana Brüser" userId="9ebb99c8-43bc-4f2e-8ca8-3a1e81e8237f" providerId="ADAL" clId="{968C5202-82F2-4C07-BA6E-E0693CF2E3D5}" dt="2021-04-08T09:58:25.474" v="2" actId="1076"/>
        <pc:sldMkLst>
          <pc:docMk/>
          <pc:sldMk cId="3176584335" sldId="281"/>
        </pc:sldMkLst>
        <pc:spChg chg="mod">
          <ac:chgData name="Adriana Brüser" userId="9ebb99c8-43bc-4f2e-8ca8-3a1e81e8237f" providerId="ADAL" clId="{968C5202-82F2-4C07-BA6E-E0693CF2E3D5}" dt="2021-04-08T09:58:25.474" v="2" actId="1076"/>
          <ac:spMkLst>
            <pc:docMk/>
            <pc:sldMk cId="3176584335" sldId="281"/>
            <ac:spMk id="12" creationId="{2AEE9788-3399-4424-866B-D401F30F022F}"/>
          </ac:spMkLst>
        </pc:spChg>
      </pc:sldChg>
      <pc:sldChg chg="modSp mod">
        <pc:chgData name="Adriana Brüser" userId="9ebb99c8-43bc-4f2e-8ca8-3a1e81e8237f" providerId="ADAL" clId="{968C5202-82F2-4C07-BA6E-E0693CF2E3D5}" dt="2021-04-08T10:14:36.802" v="172" actId="27636"/>
        <pc:sldMkLst>
          <pc:docMk/>
          <pc:sldMk cId="3583136061" sldId="282"/>
        </pc:sldMkLst>
        <pc:spChg chg="mod ord">
          <ac:chgData name="Adriana Brüser" userId="9ebb99c8-43bc-4f2e-8ca8-3a1e81e8237f" providerId="ADAL" clId="{968C5202-82F2-4C07-BA6E-E0693CF2E3D5}" dt="2021-04-08T10:12:05.276" v="57" actId="27636"/>
          <ac:spMkLst>
            <pc:docMk/>
            <pc:sldMk cId="3583136061" sldId="282"/>
            <ac:spMk id="41" creationId="{229DE281-F89C-4B20-BF93-CA60602BE144}"/>
          </ac:spMkLst>
        </pc:spChg>
        <pc:spChg chg="mod">
          <ac:chgData name="Adriana Brüser" userId="9ebb99c8-43bc-4f2e-8ca8-3a1e81e8237f" providerId="ADAL" clId="{968C5202-82F2-4C07-BA6E-E0693CF2E3D5}" dt="2021-04-08T10:14:36.802" v="172" actId="27636"/>
          <ac:spMkLst>
            <pc:docMk/>
            <pc:sldMk cId="3583136061" sldId="282"/>
            <ac:spMk id="42" creationId="{5407BB4A-C4E3-49C7-A7C8-92F616B46324}"/>
          </ac:spMkLst>
        </pc:spChg>
        <pc:spChg chg="mod">
          <ac:chgData name="Adriana Brüser" userId="9ebb99c8-43bc-4f2e-8ca8-3a1e81e8237f" providerId="ADAL" clId="{968C5202-82F2-4C07-BA6E-E0693CF2E3D5}" dt="2021-04-08T10:14:36.802" v="172" actId="27636"/>
          <ac:spMkLst>
            <pc:docMk/>
            <pc:sldMk cId="3583136061" sldId="282"/>
            <ac:spMk id="43" creationId="{6584F3BA-E6FE-4076-93EE-7FCB548CF4DB}"/>
          </ac:spMkLst>
        </pc:spChg>
        <pc:spChg chg="mod">
          <ac:chgData name="Adriana Brüser" userId="9ebb99c8-43bc-4f2e-8ca8-3a1e81e8237f" providerId="ADAL" clId="{968C5202-82F2-4C07-BA6E-E0693CF2E3D5}" dt="2021-04-08T10:14:36.802" v="172" actId="27636"/>
          <ac:spMkLst>
            <pc:docMk/>
            <pc:sldMk cId="3583136061" sldId="282"/>
            <ac:spMk id="44" creationId="{D1A3F3AB-6B0E-412D-842E-1937724A95FD}"/>
          </ac:spMkLst>
        </pc:spChg>
        <pc:spChg chg="mod">
          <ac:chgData name="Adriana Brüser" userId="9ebb99c8-43bc-4f2e-8ca8-3a1e81e8237f" providerId="ADAL" clId="{968C5202-82F2-4C07-BA6E-E0693CF2E3D5}" dt="2021-04-08T10:14:36.802" v="172" actId="27636"/>
          <ac:spMkLst>
            <pc:docMk/>
            <pc:sldMk cId="3583136061" sldId="282"/>
            <ac:spMk id="45" creationId="{D45F690B-A6E2-436C-BD91-DBCA66EB3BC9}"/>
          </ac:spMkLst>
        </pc:spChg>
        <pc:spChg chg="mod">
          <ac:chgData name="Adriana Brüser" userId="9ebb99c8-43bc-4f2e-8ca8-3a1e81e8237f" providerId="ADAL" clId="{968C5202-82F2-4C07-BA6E-E0693CF2E3D5}" dt="2021-04-08T10:01:47.085" v="30" actId="27636"/>
          <ac:spMkLst>
            <pc:docMk/>
            <pc:sldMk cId="3583136061" sldId="282"/>
            <ac:spMk id="46" creationId="{F1CA2864-84AA-448D-8959-43CF65E40A40}"/>
          </ac:spMkLst>
        </pc:spChg>
      </pc:sldChg>
      <pc:sldMasterChg chg="addSldLayout modSldLayout">
        <pc:chgData name="Adriana Brüser" userId="9ebb99c8-43bc-4f2e-8ca8-3a1e81e8237f" providerId="ADAL" clId="{968C5202-82F2-4C07-BA6E-E0693CF2E3D5}" dt="2021-04-08T10:58:16.452" v="299" actId="20577"/>
        <pc:sldMasterMkLst>
          <pc:docMk/>
          <pc:sldMasterMk cId="2168357150" sldId="2147483648"/>
        </pc:sldMasterMkLst>
        <pc:sldLayoutChg chg="addSp delSp modSp mod">
          <pc:chgData name="Adriana Brüser" userId="9ebb99c8-43bc-4f2e-8ca8-3a1e81e8237f" providerId="ADAL" clId="{968C5202-82F2-4C07-BA6E-E0693CF2E3D5}" dt="2021-04-08T10:28:46.219" v="296" actId="20577"/>
          <pc:sldLayoutMkLst>
            <pc:docMk/>
            <pc:sldMasterMk cId="2168357150" sldId="2147483648"/>
            <pc:sldLayoutMk cId="314067447" sldId="2147483660"/>
          </pc:sldLayoutMkLst>
          <pc:spChg chg="mod">
            <ac:chgData name="Adriana Brüser" userId="9ebb99c8-43bc-4f2e-8ca8-3a1e81e8237f" providerId="ADAL" clId="{968C5202-82F2-4C07-BA6E-E0693CF2E3D5}" dt="2021-04-08T10:12:03.096" v="53" actId="1076"/>
            <ac:spMkLst>
              <pc:docMk/>
              <pc:sldMasterMk cId="2168357150" sldId="2147483648"/>
              <pc:sldLayoutMk cId="314067447" sldId="2147483660"/>
              <ac:spMk id="2" creationId="{6A73B165-69D5-430F-A012-2D6978D5D641}"/>
            </ac:spMkLst>
          </pc:spChg>
          <pc:spChg chg="add mod">
            <ac:chgData name="Adriana Brüser" userId="9ebb99c8-43bc-4f2e-8ca8-3a1e81e8237f" providerId="ADAL" clId="{968C5202-82F2-4C07-BA6E-E0693CF2E3D5}" dt="2021-04-08T10:28:46.219" v="296" actId="20577"/>
            <ac:spMkLst>
              <pc:docMk/>
              <pc:sldMasterMk cId="2168357150" sldId="2147483648"/>
              <pc:sldLayoutMk cId="314067447" sldId="2147483660"/>
              <ac:spMk id="3" creationId="{8DCA8098-2F7D-4677-9E09-5E8579070090}"/>
            </ac:spMkLst>
          </pc:spChg>
          <pc:spChg chg="del mod">
            <ac:chgData name="Adriana Brüser" userId="9ebb99c8-43bc-4f2e-8ca8-3a1e81e8237f" providerId="ADAL" clId="{968C5202-82F2-4C07-BA6E-E0693CF2E3D5}" dt="2021-04-08T10:11:58.385" v="51" actId="478"/>
            <ac:spMkLst>
              <pc:docMk/>
              <pc:sldMasterMk cId="2168357150" sldId="2147483648"/>
              <pc:sldLayoutMk cId="314067447" sldId="2147483660"/>
              <ac:spMk id="14" creationId="{5B73592A-DAFF-4691-A506-046BF0EB1C0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5" creationId="{DF494F12-6958-468F-ACCB-9EFDEF558838}"/>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6" creationId="{435E4A3D-EC8D-44A9-9156-5463513E1975}"/>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7" creationId="{8654706E-5992-4024-90EE-EE6EA99681DB}"/>
            </ac:spMkLst>
          </pc:spChg>
          <pc:spChg chg="add del mod">
            <ac:chgData name="Adriana Brüser" userId="9ebb99c8-43bc-4f2e-8ca8-3a1e81e8237f" providerId="ADAL" clId="{968C5202-82F2-4C07-BA6E-E0693CF2E3D5}" dt="2021-04-08T10:19:35.797" v="211" actId="465"/>
            <ac:spMkLst>
              <pc:docMk/>
              <pc:sldMasterMk cId="2168357150" sldId="2147483648"/>
              <pc:sldLayoutMk cId="314067447" sldId="2147483660"/>
              <ac:spMk id="18" creationId="{D420D6FE-F132-4683-A7D2-0240A98AE6FB}"/>
            </ac:spMkLst>
          </pc:spChg>
          <pc:spChg chg="add del mod">
            <ac:chgData name="Adriana Brüser" userId="9ebb99c8-43bc-4f2e-8ca8-3a1e81e8237f" providerId="ADAL" clId="{968C5202-82F2-4C07-BA6E-E0693CF2E3D5}" dt="2021-04-08T10:19:32.553" v="210" actId="12788"/>
            <ac:spMkLst>
              <pc:docMk/>
              <pc:sldMasterMk cId="2168357150" sldId="2147483648"/>
              <pc:sldLayoutMk cId="314067447" sldId="2147483660"/>
              <ac:spMk id="19" creationId="{0E798245-6B11-4A21-961F-FC06FD039CC3}"/>
            </ac:spMkLst>
          </pc:spChg>
          <pc:spChg chg="mod">
            <ac:chgData name="Adriana Brüser" userId="9ebb99c8-43bc-4f2e-8ca8-3a1e81e8237f" providerId="ADAL" clId="{968C5202-82F2-4C07-BA6E-E0693CF2E3D5}" dt="2021-04-08T10:12:05.266" v="56" actId="1076"/>
            <ac:spMkLst>
              <pc:docMk/>
              <pc:sldMasterMk cId="2168357150" sldId="2147483648"/>
              <pc:sldLayoutMk cId="314067447" sldId="2147483660"/>
              <ac:spMk id="48" creationId="{A60D084F-9457-44A1-B860-C2077036AA2F}"/>
            </ac:spMkLst>
          </pc:spChg>
          <pc:spChg chg="del mod">
            <ac:chgData name="Adriana Brüser" userId="9ebb99c8-43bc-4f2e-8ca8-3a1e81e8237f" providerId="ADAL" clId="{968C5202-82F2-4C07-BA6E-E0693CF2E3D5}" dt="2021-04-08T10:11:57.685" v="50" actId="478"/>
            <ac:spMkLst>
              <pc:docMk/>
              <pc:sldMasterMk cId="2168357150" sldId="2147483648"/>
              <pc:sldLayoutMk cId="314067447" sldId="2147483660"/>
              <ac:spMk id="49" creationId="{5D4DB068-F5DB-4992-AD08-E0516723A85E}"/>
            </ac:spMkLst>
          </pc:spChg>
          <pc:spChg chg="add del mod">
            <ac:chgData name="Adriana Brüser" userId="9ebb99c8-43bc-4f2e-8ca8-3a1e81e8237f" providerId="ADAL" clId="{968C5202-82F2-4C07-BA6E-E0693CF2E3D5}" dt="2021-04-08T10:19:19.219" v="206" actId="1076"/>
            <ac:spMkLst>
              <pc:docMk/>
              <pc:sldMasterMk cId="2168357150" sldId="2147483648"/>
              <pc:sldLayoutMk cId="314067447" sldId="2147483660"/>
              <ac:spMk id="50" creationId="{42154BFE-A8C6-4384-86D8-5761CC1F8A9A}"/>
            </ac:spMkLst>
          </pc:spChg>
          <pc:spChg chg="add del mod">
            <ac:chgData name="Adriana Brüser" userId="9ebb99c8-43bc-4f2e-8ca8-3a1e81e8237f" providerId="ADAL" clId="{968C5202-82F2-4C07-BA6E-E0693CF2E3D5}" dt="2021-04-08T10:19:09.835" v="202" actId="1076"/>
            <ac:spMkLst>
              <pc:docMk/>
              <pc:sldMasterMk cId="2168357150" sldId="2147483648"/>
              <pc:sldLayoutMk cId="314067447" sldId="2147483660"/>
              <ac:spMk id="51" creationId="{C837CCBB-4759-4997-A29B-109EB2C7F35E}"/>
            </ac:spMkLst>
          </pc:spChg>
          <pc:spChg chg="add del mod">
            <ac:chgData name="Adriana Brüser" userId="9ebb99c8-43bc-4f2e-8ca8-3a1e81e8237f" providerId="ADAL" clId="{968C5202-82F2-4C07-BA6E-E0693CF2E3D5}" dt="2021-04-08T10:19:16.802" v="205" actId="1076"/>
            <ac:spMkLst>
              <pc:docMk/>
              <pc:sldMasterMk cId="2168357150" sldId="2147483648"/>
              <pc:sldLayoutMk cId="314067447" sldId="2147483660"/>
              <ac:spMk id="52" creationId="{24BC20CF-2B35-4D65-93A8-B90A80453158}"/>
            </ac:spMkLst>
          </pc:spChg>
          <pc:spChg chg="add del mod">
            <ac:chgData name="Adriana Brüser" userId="9ebb99c8-43bc-4f2e-8ca8-3a1e81e8237f" providerId="ADAL" clId="{968C5202-82F2-4C07-BA6E-E0693CF2E3D5}" dt="2021-04-08T10:19:15.075" v="204" actId="1076"/>
            <ac:spMkLst>
              <pc:docMk/>
              <pc:sldMasterMk cId="2168357150" sldId="2147483648"/>
              <pc:sldLayoutMk cId="314067447" sldId="2147483660"/>
              <ac:spMk id="53" creationId="{4932FC87-7967-4428-A992-F7EB5C74780C}"/>
            </ac:spMkLst>
          </pc:spChg>
          <pc:spChg chg="del mod">
            <ac:chgData name="Adriana Brüser" userId="9ebb99c8-43bc-4f2e-8ca8-3a1e81e8237f" providerId="ADAL" clId="{968C5202-82F2-4C07-BA6E-E0693CF2E3D5}" dt="2021-04-08T10:01:44.909" v="28" actId="478"/>
            <ac:spMkLst>
              <pc:docMk/>
              <pc:sldMasterMk cId="2168357150" sldId="2147483648"/>
              <pc:sldLayoutMk cId="314067447" sldId="2147483660"/>
              <ac:spMk id="54" creationId="{0B8DB824-AFCC-44FA-971B-4B14F26E5A8D}"/>
            </ac:spMkLst>
          </pc:spChg>
          <pc:spChg chg="add del mod">
            <ac:chgData name="Adriana Brüser" userId="9ebb99c8-43bc-4f2e-8ca8-3a1e81e8237f" providerId="ADAL" clId="{968C5202-82F2-4C07-BA6E-E0693CF2E3D5}" dt="2021-04-08T10:19:48.570" v="212" actId="1076"/>
            <ac:spMkLst>
              <pc:docMk/>
              <pc:sldMasterMk cId="2168357150" sldId="2147483648"/>
              <pc:sldLayoutMk cId="314067447" sldId="2147483660"/>
              <ac:spMk id="64" creationId="{C7489F57-5CA9-484E-895D-3C7060BA1403}"/>
            </ac:spMkLst>
          </pc:spChg>
          <pc:spChg chg="add del mod">
            <ac:chgData name="Adriana Brüser" userId="9ebb99c8-43bc-4f2e-8ca8-3a1e81e8237f" providerId="ADAL" clId="{968C5202-82F2-4C07-BA6E-E0693CF2E3D5}" dt="2021-04-08T10:11:14.973" v="38"/>
            <ac:spMkLst>
              <pc:docMk/>
              <pc:sldMasterMk cId="2168357150" sldId="2147483648"/>
              <pc:sldLayoutMk cId="314067447" sldId="2147483660"/>
              <ac:spMk id="66" creationId="{D49F216D-A2AD-4DCC-AD64-5EF8E5F46990}"/>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7" creationId="{73981341-2097-4128-82F2-E9740FC9A3CE}"/>
            </ac:spMkLst>
          </pc:spChg>
          <pc:spChg chg="add del mod">
            <ac:chgData name="Adriana Brüser" userId="9ebb99c8-43bc-4f2e-8ca8-3a1e81e8237f" providerId="ADAL" clId="{968C5202-82F2-4C07-BA6E-E0693CF2E3D5}" dt="2021-04-08T10:11:53.137" v="49" actId="1076"/>
            <ac:spMkLst>
              <pc:docMk/>
              <pc:sldMasterMk cId="2168357150" sldId="2147483648"/>
              <pc:sldLayoutMk cId="314067447" sldId="2147483660"/>
              <ac:spMk id="68" creationId="{040B59EF-2665-4C70-B75D-162BA829ADBA}"/>
            </ac:spMkLst>
          </pc:spChg>
          <pc:spChg chg="add del mod">
            <ac:chgData name="Adriana Brüser" userId="9ebb99c8-43bc-4f2e-8ca8-3a1e81e8237f" providerId="ADAL" clId="{968C5202-82F2-4C07-BA6E-E0693CF2E3D5}" dt="2021-04-08T10:15:07.153" v="180" actId="478"/>
            <ac:spMkLst>
              <pc:docMk/>
              <pc:sldMasterMk cId="2168357150" sldId="2147483648"/>
              <pc:sldLayoutMk cId="314067447" sldId="2147483660"/>
              <ac:spMk id="69" creationId="{5ACA83D9-E498-451F-B413-16A80AE4488E}"/>
            </ac:spMkLst>
          </pc:spChg>
          <pc:spChg chg="add del mod">
            <ac:chgData name="Adriana Brüser" userId="9ebb99c8-43bc-4f2e-8ca8-3a1e81e8237f" providerId="ADAL" clId="{968C5202-82F2-4C07-BA6E-E0693CF2E3D5}" dt="2021-04-08T10:15:06.524" v="179" actId="478"/>
            <ac:spMkLst>
              <pc:docMk/>
              <pc:sldMasterMk cId="2168357150" sldId="2147483648"/>
              <pc:sldLayoutMk cId="314067447" sldId="2147483660"/>
              <ac:spMk id="72" creationId="{CB4C9F19-CF27-43A3-AB53-3DBF450A46B9}"/>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3" creationId="{04E8EF3B-D70A-4CA6-9D9C-00660430871B}"/>
            </ac:spMkLst>
          </pc:spChg>
          <pc:spChg chg="add del mod">
            <ac:chgData name="Adriana Brüser" userId="9ebb99c8-43bc-4f2e-8ca8-3a1e81e8237f" providerId="ADAL" clId="{968C5202-82F2-4C07-BA6E-E0693CF2E3D5}" dt="2021-04-08T10:14:28.938" v="100"/>
            <ac:spMkLst>
              <pc:docMk/>
              <pc:sldMasterMk cId="2168357150" sldId="2147483648"/>
              <pc:sldLayoutMk cId="314067447" sldId="2147483660"/>
              <ac:spMk id="78" creationId="{73FACFB0-466D-4B76-8775-54821B2E70BA}"/>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79" creationId="{FE741EC1-8D6A-4B8A-B06A-26AB720DD673}"/>
            </ac:spMkLst>
          </pc:spChg>
          <pc:spChg chg="add del mod">
            <ac:chgData name="Adriana Brüser" userId="9ebb99c8-43bc-4f2e-8ca8-3a1e81e8237f" providerId="ADAL" clId="{968C5202-82F2-4C07-BA6E-E0693CF2E3D5}" dt="2021-04-08T10:14:28.589" v="97"/>
            <ac:spMkLst>
              <pc:docMk/>
              <pc:sldMasterMk cId="2168357150" sldId="2147483648"/>
              <pc:sldLayoutMk cId="314067447" sldId="2147483660"/>
              <ac:spMk id="80" creationId="{F09E8C58-AA67-4934-9C90-1FDDA2FCA84C}"/>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1" creationId="{80E7B3AB-A2C1-421B-BEA0-9543ED5A2FFF}"/>
            </ac:spMkLst>
          </pc:spChg>
          <pc:spChg chg="add del mod">
            <ac:chgData name="Adriana Brüser" userId="9ebb99c8-43bc-4f2e-8ca8-3a1e81e8237f" providerId="ADAL" clId="{968C5202-82F2-4C07-BA6E-E0693CF2E3D5}" dt="2021-04-08T10:14:28.089" v="95"/>
            <ac:spMkLst>
              <pc:docMk/>
              <pc:sldMasterMk cId="2168357150" sldId="2147483648"/>
              <pc:sldLayoutMk cId="314067447" sldId="2147483660"/>
              <ac:spMk id="82" creationId="{E264E0AF-6156-4378-A118-53F34585DEB4}"/>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3" creationId="{6438CEC6-D862-456D-8B91-1987006033A0}"/>
            </ac:spMkLst>
          </pc:spChg>
          <pc:spChg chg="add del mod">
            <ac:chgData name="Adriana Brüser" userId="9ebb99c8-43bc-4f2e-8ca8-3a1e81e8237f" providerId="ADAL" clId="{968C5202-82F2-4C07-BA6E-E0693CF2E3D5}" dt="2021-04-08T10:13:16.089" v="83"/>
            <ac:spMkLst>
              <pc:docMk/>
              <pc:sldMasterMk cId="2168357150" sldId="2147483648"/>
              <pc:sldLayoutMk cId="314067447" sldId="2147483660"/>
              <ac:spMk id="84" creationId="{7A0CF92F-2121-4A2A-8D31-6BD6BECAF63B}"/>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5" creationId="{B13BD895-D20E-456C-9CF1-959D691BDE5E}"/>
            </ac:spMkLst>
          </pc:spChg>
          <pc:spChg chg="add del mod">
            <ac:chgData name="Adriana Brüser" userId="9ebb99c8-43bc-4f2e-8ca8-3a1e81e8237f" providerId="ADAL" clId="{968C5202-82F2-4C07-BA6E-E0693CF2E3D5}" dt="2021-04-08T10:14:10.177" v="90"/>
            <ac:spMkLst>
              <pc:docMk/>
              <pc:sldMasterMk cId="2168357150" sldId="2147483648"/>
              <pc:sldLayoutMk cId="314067447" sldId="2147483660"/>
              <ac:spMk id="86" creationId="{22596B64-0F65-4052-9946-8FB0C3A9F8C7}"/>
            </ac:spMkLst>
          </pc:spChg>
          <pc:spChg chg="add mod">
            <ac:chgData name="Adriana Brüser" userId="9ebb99c8-43bc-4f2e-8ca8-3a1e81e8237f" providerId="ADAL" clId="{968C5202-82F2-4C07-BA6E-E0693CF2E3D5}" dt="2021-04-08T10:19:32.553" v="210" actId="12788"/>
            <ac:spMkLst>
              <pc:docMk/>
              <pc:sldMasterMk cId="2168357150" sldId="2147483648"/>
              <pc:sldLayoutMk cId="314067447" sldId="2147483660"/>
              <ac:spMk id="87" creationId="{74D2B630-E718-457C-B05B-9EACC1F22092}"/>
            </ac:spMkLst>
          </pc:spChg>
          <pc:spChg chg="add mod">
            <ac:chgData name="Adriana Brüser" userId="9ebb99c8-43bc-4f2e-8ca8-3a1e81e8237f" providerId="ADAL" clId="{968C5202-82F2-4C07-BA6E-E0693CF2E3D5}" dt="2021-04-08T10:19:25.914" v="209" actId="1076"/>
            <ac:spMkLst>
              <pc:docMk/>
              <pc:sldMasterMk cId="2168357150" sldId="2147483648"/>
              <pc:sldLayoutMk cId="314067447" sldId="2147483660"/>
              <ac:spMk id="88" creationId="{0B3F3DD0-6DCD-4FC6-B84A-7BE492C3B51B}"/>
            </ac:spMkLst>
          </pc:spChg>
        </pc:sldLayoutChg>
        <pc:sldLayoutChg chg="addSp delSp modSp add mod modTransition">
          <pc:chgData name="Adriana Brüser" userId="9ebb99c8-43bc-4f2e-8ca8-3a1e81e8237f" providerId="ADAL" clId="{968C5202-82F2-4C07-BA6E-E0693CF2E3D5}" dt="2021-04-08T10:58:16.452" v="299" actId="20577"/>
          <pc:sldLayoutMkLst>
            <pc:docMk/>
            <pc:sldMasterMk cId="2168357150" sldId="2147483648"/>
            <pc:sldLayoutMk cId="3531896938" sldId="2147483726"/>
          </pc:sldLayoutMkLst>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5" creationId="{DF494F12-6958-468F-ACCB-9EFDEF55883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6" creationId="{435E4A3D-EC8D-44A9-9156-5463513E197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7" creationId="{8654706E-5992-4024-90EE-EE6EA99681D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8" creationId="{D420D6FE-F132-4683-A7D2-0240A98AE6FB}"/>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19" creationId="{0E798245-6B11-4A21-961F-FC06FD039CC3}"/>
            </ac:spMkLst>
          </pc:spChg>
          <pc:spChg chg="del">
            <ac:chgData name="Adriana Brüser" userId="9ebb99c8-43bc-4f2e-8ca8-3a1e81e8237f" providerId="ADAL" clId="{968C5202-82F2-4C07-BA6E-E0693CF2E3D5}" dt="2021-04-08T10:19:57.482" v="216" actId="478"/>
            <ac:spMkLst>
              <pc:docMk/>
              <pc:sldMasterMk cId="2168357150" sldId="2147483648"/>
              <pc:sldLayoutMk cId="3531896938" sldId="2147483726"/>
              <ac:spMk id="21" creationId="{D774F752-86F5-45DA-95F9-20410BF78F1D}"/>
            </ac:spMkLst>
          </pc:spChg>
          <pc:spChg chg="del">
            <ac:chgData name="Adriana Brüser" userId="9ebb99c8-43bc-4f2e-8ca8-3a1e81e8237f" providerId="ADAL" clId="{968C5202-82F2-4C07-BA6E-E0693CF2E3D5}" dt="2021-04-08T10:19:57.858" v="217" actId="478"/>
            <ac:spMkLst>
              <pc:docMk/>
              <pc:sldMasterMk cId="2168357150" sldId="2147483648"/>
              <pc:sldLayoutMk cId="3531896938" sldId="2147483726"/>
              <ac:spMk id="22" creationId="{56550E3B-CE23-47A0-A872-49F5A2E2C89D}"/>
            </ac:spMkLst>
          </pc:spChg>
          <pc:spChg chg="del">
            <ac:chgData name="Adriana Brüser" userId="9ebb99c8-43bc-4f2e-8ca8-3a1e81e8237f" providerId="ADAL" clId="{968C5202-82F2-4C07-BA6E-E0693CF2E3D5}" dt="2021-04-08T10:20:04.430" v="219" actId="478"/>
            <ac:spMkLst>
              <pc:docMk/>
              <pc:sldMasterMk cId="2168357150" sldId="2147483648"/>
              <pc:sldLayoutMk cId="3531896938" sldId="2147483726"/>
              <ac:spMk id="23" creationId="{AF0F1CF9-ED82-49FA-BC8D-1CCDD2931BCC}"/>
            </ac:spMkLst>
          </pc:spChg>
          <pc:spChg chg="del">
            <ac:chgData name="Adriana Brüser" userId="9ebb99c8-43bc-4f2e-8ca8-3a1e81e8237f" providerId="ADAL" clId="{968C5202-82F2-4C07-BA6E-E0693CF2E3D5}" dt="2021-04-08T10:20:08.279" v="221" actId="478"/>
            <ac:spMkLst>
              <pc:docMk/>
              <pc:sldMasterMk cId="2168357150" sldId="2147483648"/>
              <pc:sldLayoutMk cId="3531896938" sldId="2147483726"/>
              <ac:spMk id="24" creationId="{8F39551E-2E9E-453F-8B37-272C141B4644}"/>
            </ac:spMkLst>
          </pc:spChg>
          <pc:spChg chg="del">
            <ac:chgData name="Adriana Brüser" userId="9ebb99c8-43bc-4f2e-8ca8-3a1e81e8237f" providerId="ADAL" clId="{968C5202-82F2-4C07-BA6E-E0693CF2E3D5}" dt="2021-04-08T10:20:10.850" v="223" actId="478"/>
            <ac:spMkLst>
              <pc:docMk/>
              <pc:sldMasterMk cId="2168357150" sldId="2147483648"/>
              <pc:sldLayoutMk cId="3531896938" sldId="2147483726"/>
              <ac:spMk id="25" creationId="{2516D4F6-1251-4EF6-90E7-B9741CD11BCC}"/>
            </ac:spMkLst>
          </pc:spChg>
          <pc:spChg chg="del">
            <ac:chgData name="Adriana Brüser" userId="9ebb99c8-43bc-4f2e-8ca8-3a1e81e8237f" providerId="ADAL" clId="{968C5202-82F2-4C07-BA6E-E0693CF2E3D5}" dt="2021-04-08T10:20:17.307" v="227" actId="478"/>
            <ac:spMkLst>
              <pc:docMk/>
              <pc:sldMasterMk cId="2168357150" sldId="2147483648"/>
              <pc:sldLayoutMk cId="3531896938" sldId="2147483726"/>
              <ac:spMk id="26" creationId="{D5ADFED9-A410-40F5-A34F-5FBA64C3A8A1}"/>
            </ac:spMkLst>
          </pc:spChg>
          <pc:spChg chg="mod">
            <ac:chgData name="Adriana Brüser" userId="9ebb99c8-43bc-4f2e-8ca8-3a1e81e8237f" providerId="ADAL" clId="{968C5202-82F2-4C07-BA6E-E0693CF2E3D5}" dt="2021-04-08T10:27:24.219" v="272" actId="1076"/>
            <ac:spMkLst>
              <pc:docMk/>
              <pc:sldMasterMk cId="2168357150" sldId="2147483648"/>
              <pc:sldLayoutMk cId="3531896938" sldId="2147483726"/>
              <ac:spMk id="41" creationId="{0292DD11-14C7-4E01-89EC-07A034DB243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2" creationId="{1679E08D-9AED-456E-9D98-9D93ADF9A88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3" creationId="{59E41B18-9E06-45C2-B6EC-C5F1B9DF56ED}"/>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4" creationId="{BB9ECF77-B841-4F1C-92ED-2430DEEBC35A}"/>
            </ac:spMkLst>
          </pc:spChg>
          <pc:spChg chg="mod">
            <ac:chgData name="Adriana Brüser" userId="9ebb99c8-43bc-4f2e-8ca8-3a1e81e8237f" providerId="ADAL" clId="{968C5202-82F2-4C07-BA6E-E0693CF2E3D5}" dt="2021-04-08T10:27:37.931" v="273" actId="465"/>
            <ac:spMkLst>
              <pc:docMk/>
              <pc:sldMasterMk cId="2168357150" sldId="2147483648"/>
              <pc:sldLayoutMk cId="3531896938" sldId="2147483726"/>
              <ac:spMk id="45" creationId="{113C454B-6F0E-4551-A4AD-112530408C66}"/>
            </ac:spMkLst>
          </pc:spChg>
          <pc:spChg chg="mod">
            <ac:chgData name="Adriana Brüser" userId="9ebb99c8-43bc-4f2e-8ca8-3a1e81e8237f" providerId="ADAL" clId="{968C5202-82F2-4C07-BA6E-E0693CF2E3D5}" dt="2021-04-08T10:27:18.547" v="271" actId="1076"/>
            <ac:spMkLst>
              <pc:docMk/>
              <pc:sldMasterMk cId="2168357150" sldId="2147483648"/>
              <pc:sldLayoutMk cId="3531896938" sldId="2147483726"/>
              <ac:spMk id="46" creationId="{B4200DFC-601B-49DE-A2A7-CE8E0452CBF5}"/>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0" creationId="{42154BFE-A8C6-4384-86D8-5761CC1F8A9A}"/>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1" creationId="{C837CCBB-4759-4997-A29B-109EB2C7F35E}"/>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2" creationId="{24BC20CF-2B35-4D65-93A8-B90A80453158}"/>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53" creationId="{4932FC87-7967-4428-A992-F7EB5C74780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54" creationId="{080F91A6-82C0-4728-A457-36C71B1A3B1B}"/>
            </ac:spMkLst>
          </pc:spChg>
          <pc:spChg chg="del">
            <ac:chgData name="Adriana Brüser" userId="9ebb99c8-43bc-4f2e-8ca8-3a1e81e8237f" providerId="ADAL" clId="{968C5202-82F2-4C07-BA6E-E0693CF2E3D5}" dt="2021-04-08T10:19:56.268" v="214" actId="478"/>
            <ac:spMkLst>
              <pc:docMk/>
              <pc:sldMasterMk cId="2168357150" sldId="2147483648"/>
              <pc:sldLayoutMk cId="3531896938" sldId="2147483726"/>
              <ac:spMk id="55" creationId="{2361CBAD-AC48-47FE-B491-8B5E309D7A2B}"/>
            </ac:spMkLst>
          </pc:spChg>
          <pc:spChg chg="mod">
            <ac:chgData name="Adriana Brüser" userId="9ebb99c8-43bc-4f2e-8ca8-3a1e81e8237f" providerId="ADAL" clId="{968C5202-82F2-4C07-BA6E-E0693CF2E3D5}" dt="2021-04-08T10:58:16.452" v="299" actId="20577"/>
            <ac:spMkLst>
              <pc:docMk/>
              <pc:sldMasterMk cId="2168357150" sldId="2147483648"/>
              <pc:sldLayoutMk cId="3531896938" sldId="2147483726"/>
              <ac:spMk id="55" creationId="{6420F067-04BA-4F27-B6E7-82E5ADB44CC6}"/>
            </ac:spMkLst>
          </pc:spChg>
          <pc:spChg chg="del">
            <ac:chgData name="Adriana Brüser" userId="9ebb99c8-43bc-4f2e-8ca8-3a1e81e8237f" providerId="ADAL" clId="{968C5202-82F2-4C07-BA6E-E0693CF2E3D5}" dt="2021-04-08T10:19:57.013" v="215" actId="478"/>
            <ac:spMkLst>
              <pc:docMk/>
              <pc:sldMasterMk cId="2168357150" sldId="2147483648"/>
              <pc:sldLayoutMk cId="3531896938" sldId="2147483726"/>
              <ac:spMk id="56" creationId="{CEF61865-A83B-4B65-894C-EB0EF41D4C01}"/>
            </ac:spMkLst>
          </pc:spChg>
          <pc:spChg chg="del">
            <ac:chgData name="Adriana Brüser" userId="9ebb99c8-43bc-4f2e-8ca8-3a1e81e8237f" providerId="ADAL" clId="{968C5202-82F2-4C07-BA6E-E0693CF2E3D5}" dt="2021-04-08T10:20:03.559" v="218" actId="478"/>
            <ac:spMkLst>
              <pc:docMk/>
              <pc:sldMasterMk cId="2168357150" sldId="2147483648"/>
              <pc:sldLayoutMk cId="3531896938" sldId="2147483726"/>
              <ac:spMk id="57" creationId="{2CA8EA38-91FA-4C37-AD08-84FD9F8EE105}"/>
            </ac:spMkLst>
          </pc:spChg>
          <pc:spChg chg="del">
            <ac:chgData name="Adriana Brüser" userId="9ebb99c8-43bc-4f2e-8ca8-3a1e81e8237f" providerId="ADAL" clId="{968C5202-82F2-4C07-BA6E-E0693CF2E3D5}" dt="2021-04-08T10:20:05.765" v="220" actId="478"/>
            <ac:spMkLst>
              <pc:docMk/>
              <pc:sldMasterMk cId="2168357150" sldId="2147483648"/>
              <pc:sldLayoutMk cId="3531896938" sldId="2147483726"/>
              <ac:spMk id="58" creationId="{EF9369E2-8F60-42AC-A454-B5B86205AE18}"/>
            </ac:spMkLst>
          </pc:spChg>
          <pc:spChg chg="del">
            <ac:chgData name="Adriana Brüser" userId="9ebb99c8-43bc-4f2e-8ca8-3a1e81e8237f" providerId="ADAL" clId="{968C5202-82F2-4C07-BA6E-E0693CF2E3D5}" dt="2021-04-08T10:20:10.182" v="222" actId="478"/>
            <ac:spMkLst>
              <pc:docMk/>
              <pc:sldMasterMk cId="2168357150" sldId="2147483648"/>
              <pc:sldLayoutMk cId="3531896938" sldId="2147483726"/>
              <ac:spMk id="59" creationId="{2E268D2B-310D-4E88-AE3E-361103879EB0}"/>
            </ac:spMkLst>
          </pc:spChg>
          <pc:spChg chg="del">
            <ac:chgData name="Adriana Brüser" userId="9ebb99c8-43bc-4f2e-8ca8-3a1e81e8237f" providerId="ADAL" clId="{968C5202-82F2-4C07-BA6E-E0693CF2E3D5}" dt="2021-04-08T10:20:16.762" v="226" actId="478"/>
            <ac:spMkLst>
              <pc:docMk/>
              <pc:sldMasterMk cId="2168357150" sldId="2147483648"/>
              <pc:sldLayoutMk cId="3531896938" sldId="2147483726"/>
              <ac:spMk id="60" creationId="{1C75AA20-E9E2-472D-84A9-9637BB485712}"/>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1" creationId="{547B0147-A53C-4760-8EBB-BF1B4B821B85}"/>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62" creationId="{774D564A-6253-472B-B2BF-9D71047B7476}"/>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64" creationId="{C7489F57-5CA9-484E-895D-3C7060BA1403}"/>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6" creationId="{E4FB66E4-3B94-4B22-B967-D742EBDB9E1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69" creationId="{53AB2BEF-FEBD-41C5-9FAE-888C703D5004}"/>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2" creationId="{6DD68FF9-441A-480A-9A90-EE89C3E9874D}"/>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3" creationId="{E85BB33C-0686-4BAE-953E-2B38713933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4" creationId="{DDB46905-8A89-4E90-BC89-3555E43F285D}"/>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5" creationId="{AF1954E5-981C-4117-AFAD-E5E33E17BF51}"/>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6" creationId="{AE9DBE4E-8C84-4842-B4CE-7214AA2BE9A8}"/>
            </ac:spMkLst>
          </pc:spChg>
          <pc:spChg chg="mod">
            <ac:chgData name="Adriana Brüser" userId="9ebb99c8-43bc-4f2e-8ca8-3a1e81e8237f" providerId="ADAL" clId="{968C5202-82F2-4C07-BA6E-E0693CF2E3D5}" dt="2021-04-08T10:28:06.099" v="274" actId="1076"/>
            <ac:spMkLst>
              <pc:docMk/>
              <pc:sldMasterMk cId="2168357150" sldId="2147483648"/>
              <pc:sldLayoutMk cId="3531896938" sldId="2147483726"/>
              <ac:spMk id="77" creationId="{4F8764E9-3F43-4549-8BEC-5A7ED16DA63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8" creationId="{28DCD495-1C8A-4F7C-8761-3437676356A2}"/>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79" creationId="{267D1B53-2CE9-4649-ABC6-07F2ECB91EAE}"/>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0" creationId="{A31C50B3-EB51-450B-A4B4-5DB1AD9417DC}"/>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1" creationId="{7B218E6D-783E-436A-BBB8-1A731F0D0D88}"/>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2" creationId="{F7E6D11E-7266-4778-A29D-2094AC0D8871}"/>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3" creationId="{18729216-E90F-44F2-B075-F93FB569931F}"/>
            </ac:spMkLst>
          </pc:spChg>
          <pc:spChg chg="add mod">
            <ac:chgData name="Adriana Brüser" userId="9ebb99c8-43bc-4f2e-8ca8-3a1e81e8237f" providerId="ADAL" clId="{968C5202-82F2-4C07-BA6E-E0693CF2E3D5}" dt="2021-04-08T10:22:48.821" v="257" actId="1076"/>
            <ac:spMkLst>
              <pc:docMk/>
              <pc:sldMasterMk cId="2168357150" sldId="2147483648"/>
              <pc:sldLayoutMk cId="3531896938" sldId="2147483726"/>
              <ac:spMk id="84" creationId="{BD48B827-B992-4BDD-B7DE-FD72A63FEE74}"/>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7" creationId="{74D2B630-E718-457C-B05B-9EACC1F22092}"/>
            </ac:spMkLst>
          </pc:spChg>
          <pc:spChg chg="mod">
            <ac:chgData name="Adriana Brüser" userId="9ebb99c8-43bc-4f2e-8ca8-3a1e81e8237f" providerId="ADAL" clId="{968C5202-82F2-4C07-BA6E-E0693CF2E3D5}" dt="2021-04-08T10:22:34.093" v="256" actId="1076"/>
            <ac:spMkLst>
              <pc:docMk/>
              <pc:sldMasterMk cId="2168357150" sldId="2147483648"/>
              <pc:sldLayoutMk cId="3531896938" sldId="2147483726"/>
              <ac:spMk id="88" creationId="{0B3F3DD0-6DCD-4FC6-B84A-7BE492C3B51B}"/>
            </ac:spMkLst>
          </pc:spChg>
        </pc:sldLayoutChg>
      </pc:sldMasterChg>
    </pc:docChg>
  </pc:docChgLst>
  <pc:docChgLst>
    <pc:chgData name="Sashia Niemeyer" userId="5d5d2e75-3132-4b98-a62a-93b7fff96b1f" providerId="ADAL" clId="{87F7BCE1-2CF3-4BFF-8561-8D4951E95888}"/>
    <pc:docChg chg="custSel modMainMaster">
      <pc:chgData name="Sashia Niemeyer" userId="5d5d2e75-3132-4b98-a62a-93b7fff96b1f" providerId="ADAL" clId="{87F7BCE1-2CF3-4BFF-8561-8D4951E95888}" dt="2021-04-29T14:14:35.737" v="25" actId="20577"/>
      <pc:docMkLst>
        <pc:docMk/>
      </pc:docMkLst>
      <pc:sldMasterChg chg="modSldLayout">
        <pc:chgData name="Sashia Niemeyer" userId="5d5d2e75-3132-4b98-a62a-93b7fff96b1f" providerId="ADAL" clId="{87F7BCE1-2CF3-4BFF-8561-8D4951E95888}" dt="2021-04-29T14:14:35.737" v="25" actId="20577"/>
        <pc:sldMasterMkLst>
          <pc:docMk/>
          <pc:sldMasterMk cId="2168357150" sldId="2147483648"/>
        </pc:sldMasterMkLst>
        <pc:sldLayoutChg chg="modSp mod">
          <pc:chgData name="Sashia Niemeyer" userId="5d5d2e75-3132-4b98-a62a-93b7fff96b1f" providerId="ADAL" clId="{87F7BCE1-2CF3-4BFF-8561-8D4951E95888}" dt="2021-04-29T14:14:35.737" v="25" actId="20577"/>
          <pc:sldLayoutMkLst>
            <pc:docMk/>
            <pc:sldMasterMk cId="2168357150" sldId="2147483648"/>
            <pc:sldLayoutMk cId="1126330863" sldId="2147483719"/>
          </pc:sldLayoutMkLst>
          <pc:spChg chg="mod">
            <ac:chgData name="Sashia Niemeyer" userId="5d5d2e75-3132-4b98-a62a-93b7fff96b1f" providerId="ADAL" clId="{87F7BCE1-2CF3-4BFF-8561-8D4951E95888}" dt="2021-04-29T14:14:35.737" v="25" actId="20577"/>
            <ac:spMkLst>
              <pc:docMk/>
              <pc:sldMasterMk cId="2168357150" sldId="2147483648"/>
              <pc:sldLayoutMk cId="1126330863" sldId="2147483719"/>
              <ac:spMk id="2" creationId="{D92B8D51-1BBB-4055-BF58-D6F6CBF2681E}"/>
            </ac:spMkLst>
          </pc:spChg>
        </pc:sldLayoutChg>
        <pc:sldLayoutChg chg="modSp mod">
          <pc:chgData name="Sashia Niemeyer" userId="5d5d2e75-3132-4b98-a62a-93b7fff96b1f" providerId="ADAL" clId="{87F7BCE1-2CF3-4BFF-8561-8D4951E95888}" dt="2021-04-29T13:56:15.709" v="20"/>
          <pc:sldLayoutMkLst>
            <pc:docMk/>
            <pc:sldMasterMk cId="2168357150" sldId="2147483648"/>
            <pc:sldLayoutMk cId="837989620" sldId="2147483720"/>
          </pc:sldLayoutMkLst>
          <pc:spChg chg="mod">
            <ac:chgData name="Sashia Niemeyer" userId="5d5d2e75-3132-4b98-a62a-93b7fff96b1f" providerId="ADAL" clId="{87F7BCE1-2CF3-4BFF-8561-8D4951E95888}" dt="2021-04-29T13:56:15.709" v="20"/>
            <ac:spMkLst>
              <pc:docMk/>
              <pc:sldMasterMk cId="2168357150" sldId="2147483648"/>
              <pc:sldLayoutMk cId="837989620" sldId="2147483720"/>
              <ac:spMk id="14" creationId="{58224154-8364-4DAC-A3DE-4B203118032D}"/>
            </ac:spMkLst>
          </pc:spChg>
        </pc:sldLayoutChg>
        <pc:sldLayoutChg chg="addSp delSp modSp mod">
          <pc:chgData name="Sashia Niemeyer" userId="5d5d2e75-3132-4b98-a62a-93b7fff96b1f" providerId="ADAL" clId="{87F7BCE1-2CF3-4BFF-8561-8D4951E95888}" dt="2021-04-29T13:56:22.249" v="22" actId="1076"/>
          <pc:sldLayoutMkLst>
            <pc:docMk/>
            <pc:sldMasterMk cId="2168357150" sldId="2147483648"/>
            <pc:sldLayoutMk cId="175540911" sldId="2147483724"/>
          </pc:sldLayoutMkLst>
          <pc:spChg chg="mod">
            <ac:chgData name="Sashia Niemeyer" userId="5d5d2e75-3132-4b98-a62a-93b7fff96b1f" providerId="ADAL" clId="{87F7BCE1-2CF3-4BFF-8561-8D4951E95888}" dt="2021-04-29T13:46:29.798" v="8" actId="2711"/>
            <ac:spMkLst>
              <pc:docMk/>
              <pc:sldMasterMk cId="2168357150" sldId="2147483648"/>
              <pc:sldLayoutMk cId="175540911" sldId="2147483724"/>
              <ac:spMk id="15" creationId="{065937B7-1DAB-C64F-B5CF-696F5FAC9DCC}"/>
            </ac:spMkLst>
          </pc:spChg>
          <pc:picChg chg="add mod">
            <ac:chgData name="Sashia Niemeyer" userId="5d5d2e75-3132-4b98-a62a-93b7fff96b1f" providerId="ADAL" clId="{87F7BCE1-2CF3-4BFF-8561-8D4951E95888}" dt="2021-04-29T13:56:22.249" v="22" actId="1076"/>
            <ac:picMkLst>
              <pc:docMk/>
              <pc:sldMasterMk cId="2168357150" sldId="2147483648"/>
              <pc:sldLayoutMk cId="175540911" sldId="2147483724"/>
              <ac:picMk id="4" creationId="{38514AB2-6B28-4385-B303-9606FD580445}"/>
            </ac:picMkLst>
          </pc:picChg>
          <pc:picChg chg="del">
            <ac:chgData name="Sashia Niemeyer" userId="5d5d2e75-3132-4b98-a62a-93b7fff96b1f" providerId="ADAL" clId="{87F7BCE1-2CF3-4BFF-8561-8D4951E95888}" dt="2021-04-29T13:46:51.942" v="10" actId="478"/>
            <ac:picMkLst>
              <pc:docMk/>
              <pc:sldMasterMk cId="2168357150" sldId="2147483648"/>
              <pc:sldLayoutMk cId="175540911" sldId="2147483724"/>
              <ac:picMk id="8" creationId="{DAF99185-5135-412F-BD81-D40FCBC081C7}"/>
            </ac:picMkLst>
          </pc:picChg>
        </pc:sldLayoutChg>
      </pc:sldMasterChg>
    </pc:docChg>
  </pc:docChgLst>
  <pc:docChgLst>
    <pc:chgData name="Nico Heby" userId="c88c6920-9e16-4a7e-acac-31863610828a" providerId="ADAL" clId="{2C8F157D-1A17-4A41-8EF6-6D52741C4164}"/>
    <pc:docChg chg="modMainMaster">
      <pc:chgData name="Nico Heby" userId="c88c6920-9e16-4a7e-acac-31863610828a" providerId="ADAL" clId="{2C8F157D-1A17-4A41-8EF6-6D52741C4164}" dt="2021-04-30T16:41:18.898" v="2" actId="2696"/>
      <pc:docMkLst>
        <pc:docMk/>
      </pc:docMkLst>
      <pc:sldMasterChg chg="delSldLayout modSldLayout">
        <pc:chgData name="Nico Heby" userId="c88c6920-9e16-4a7e-acac-31863610828a" providerId="ADAL" clId="{2C8F157D-1A17-4A41-8EF6-6D52741C4164}" dt="2021-04-30T16:41:18.898" v="2" actId="2696"/>
        <pc:sldMasterMkLst>
          <pc:docMk/>
          <pc:sldMasterMk cId="2168357150" sldId="2147483648"/>
        </pc:sldMasterMkLst>
        <pc:sldLayoutChg chg="modSp mod">
          <pc:chgData name="Nico Heby" userId="c88c6920-9e16-4a7e-acac-31863610828a" providerId="ADAL" clId="{2C8F157D-1A17-4A41-8EF6-6D52741C4164}" dt="2021-04-30T16:41:06.600" v="1" actId="113"/>
          <pc:sldLayoutMkLst>
            <pc:docMk/>
            <pc:sldMasterMk cId="2168357150" sldId="2147483648"/>
            <pc:sldLayoutMk cId="1126330863" sldId="2147483719"/>
          </pc:sldLayoutMkLst>
          <pc:spChg chg="mod">
            <ac:chgData name="Nico Heby" userId="c88c6920-9e16-4a7e-acac-31863610828a" providerId="ADAL" clId="{2C8F157D-1A17-4A41-8EF6-6D52741C4164}" dt="2021-04-30T16:41:06.600" v="1" actId="113"/>
            <ac:spMkLst>
              <pc:docMk/>
              <pc:sldMasterMk cId="2168357150" sldId="2147483648"/>
              <pc:sldLayoutMk cId="1126330863" sldId="2147483719"/>
              <ac:spMk id="2" creationId="{D92B8D51-1BBB-4055-BF58-D6F6CBF2681E}"/>
            </ac:spMkLst>
          </pc:spChg>
        </pc:sldLayoutChg>
        <pc:sldLayoutChg chg="del">
          <pc:chgData name="Nico Heby" userId="c88c6920-9e16-4a7e-acac-31863610828a" providerId="ADAL" clId="{2C8F157D-1A17-4A41-8EF6-6D52741C4164}" dt="2021-04-30T16:40:12" v="0" actId="2696"/>
          <pc:sldLayoutMkLst>
            <pc:docMk/>
            <pc:sldMasterMk cId="2168357150" sldId="2147483648"/>
            <pc:sldLayoutMk cId="837989620" sldId="2147483720"/>
          </pc:sldLayoutMkLst>
        </pc:sldLayoutChg>
        <pc:sldLayoutChg chg="del">
          <pc:chgData name="Nico Heby" userId="c88c6920-9e16-4a7e-acac-31863610828a" providerId="ADAL" clId="{2C8F157D-1A17-4A41-8EF6-6D52741C4164}" dt="2021-04-30T16:41:18.898" v="2" actId="2696"/>
          <pc:sldLayoutMkLst>
            <pc:docMk/>
            <pc:sldMasterMk cId="2168357150" sldId="2147483648"/>
            <pc:sldLayoutMk cId="1391890083" sldId="2147483723"/>
          </pc:sldLayoutMkLst>
        </pc:sldLayoutChg>
      </pc:sldMasterChg>
    </pc:docChg>
  </pc:docChgLst>
  <pc:docChgLst>
    <pc:chgData name="Yannis Frek" userId="41af7858-dbb6-49d9-9273-45d960296d06" providerId="ADAL" clId="{75615D3C-C565-4AC7-A2EC-7B9C28334E4F}"/>
    <pc:docChg chg="undo custSel addSld delSld modSld modMainMaster modSection">
      <pc:chgData name="Yannis Frek" userId="41af7858-dbb6-49d9-9273-45d960296d06" providerId="ADAL" clId="{75615D3C-C565-4AC7-A2EC-7B9C28334E4F}" dt="2020-12-03T15:27:00.848" v="535" actId="680"/>
      <pc:docMkLst>
        <pc:docMk/>
      </pc:docMkLst>
      <pc:sldChg chg="addSp delSp modSp del mod">
        <pc:chgData name="Yannis Frek" userId="41af7858-dbb6-49d9-9273-45d960296d06" providerId="ADAL" clId="{75615D3C-C565-4AC7-A2EC-7B9C28334E4F}" dt="2020-12-03T15:20:33.321" v="487" actId="47"/>
        <pc:sldMkLst>
          <pc:docMk/>
          <pc:sldMk cId="936028639" sldId="260"/>
        </pc:sldMkLst>
        <pc:spChg chg="mod">
          <ac:chgData name="Yannis Frek" userId="41af7858-dbb6-49d9-9273-45d960296d06" providerId="ADAL" clId="{75615D3C-C565-4AC7-A2EC-7B9C28334E4F}" dt="2020-12-03T15:00:52.071" v="3" actId="1076"/>
          <ac:spMkLst>
            <pc:docMk/>
            <pc:sldMk cId="936028639" sldId="260"/>
            <ac:spMk id="9" creationId="{2E60A1F3-3D68-4079-9F48-167A7433B636}"/>
          </ac:spMkLst>
        </pc:spChg>
        <pc:spChg chg="add del mod">
          <ac:chgData name="Yannis Frek" userId="41af7858-dbb6-49d9-9273-45d960296d06" providerId="ADAL" clId="{75615D3C-C565-4AC7-A2EC-7B9C28334E4F}" dt="2020-12-03T15:02:29.990" v="30"/>
          <ac:spMkLst>
            <pc:docMk/>
            <pc:sldMk cId="936028639" sldId="260"/>
            <ac:spMk id="16" creationId="{1CD87792-EE52-430A-A10E-75CAFA1EA61F}"/>
          </ac:spMkLst>
        </pc:spChg>
        <pc:spChg chg="add del mod">
          <ac:chgData name="Yannis Frek" userId="41af7858-dbb6-49d9-9273-45d960296d06" providerId="ADAL" clId="{75615D3C-C565-4AC7-A2EC-7B9C28334E4F}" dt="2020-12-03T15:02:49.382" v="36"/>
          <ac:spMkLst>
            <pc:docMk/>
            <pc:sldMk cId="936028639" sldId="260"/>
            <ac:spMk id="17" creationId="{665F2404-CA2A-486D-AB08-33C441ACB3B6}"/>
          </ac:spMkLst>
        </pc:spChg>
        <pc:spChg chg="add del mod">
          <ac:chgData name="Yannis Frek" userId="41af7858-dbb6-49d9-9273-45d960296d06" providerId="ADAL" clId="{75615D3C-C565-4AC7-A2EC-7B9C28334E4F}" dt="2020-12-03T15:14:09.370" v="177" actId="478"/>
          <ac:spMkLst>
            <pc:docMk/>
            <pc:sldMk cId="936028639" sldId="260"/>
            <ac:spMk id="18" creationId="{FFB45B04-B02F-42B5-996E-3961E4D434C4}"/>
          </ac:spMkLst>
        </pc:spChg>
        <pc:spChg chg="add del mod">
          <ac:chgData name="Yannis Frek" userId="41af7858-dbb6-49d9-9273-45d960296d06" providerId="ADAL" clId="{75615D3C-C565-4AC7-A2EC-7B9C28334E4F}" dt="2020-12-03T15:14:09.370" v="177" actId="478"/>
          <ac:spMkLst>
            <pc:docMk/>
            <pc:sldMk cId="936028639" sldId="260"/>
            <ac:spMk id="19" creationId="{764DDE89-EB3C-4783-915B-A1D188839C51}"/>
          </ac:spMkLst>
        </pc:spChg>
        <pc:spChg chg="add del mod">
          <ac:chgData name="Yannis Frek" userId="41af7858-dbb6-49d9-9273-45d960296d06" providerId="ADAL" clId="{75615D3C-C565-4AC7-A2EC-7B9C28334E4F}" dt="2020-12-03T15:14:09.370" v="177" actId="478"/>
          <ac:spMkLst>
            <pc:docMk/>
            <pc:sldMk cId="936028639" sldId="260"/>
            <ac:spMk id="20" creationId="{2DA38260-33BA-40E7-B0B7-77D6BA65C500}"/>
          </ac:spMkLst>
        </pc:spChg>
        <pc:spChg chg="add del mod">
          <ac:chgData name="Yannis Frek" userId="41af7858-dbb6-49d9-9273-45d960296d06" providerId="ADAL" clId="{75615D3C-C565-4AC7-A2EC-7B9C28334E4F}" dt="2020-12-03T15:14:09.370" v="177" actId="478"/>
          <ac:spMkLst>
            <pc:docMk/>
            <pc:sldMk cId="936028639" sldId="260"/>
            <ac:spMk id="21" creationId="{0C5D3484-5804-4FEA-8589-CBFCD16BEC6C}"/>
          </ac:spMkLst>
        </pc:spChg>
        <pc:spChg chg="add del mod">
          <ac:chgData name="Yannis Frek" userId="41af7858-dbb6-49d9-9273-45d960296d06" providerId="ADAL" clId="{75615D3C-C565-4AC7-A2EC-7B9C28334E4F}" dt="2020-12-03T15:14:09.370" v="177" actId="478"/>
          <ac:spMkLst>
            <pc:docMk/>
            <pc:sldMk cId="936028639" sldId="260"/>
            <ac:spMk id="22" creationId="{A7D61B9B-62C2-4BC0-8507-9DABB01ADD26}"/>
          </ac:spMkLst>
        </pc:spChg>
        <pc:spChg chg="add del mod">
          <ac:chgData name="Yannis Frek" userId="41af7858-dbb6-49d9-9273-45d960296d06" providerId="ADAL" clId="{75615D3C-C565-4AC7-A2EC-7B9C28334E4F}" dt="2020-12-03T15:14:09.370" v="177" actId="478"/>
          <ac:spMkLst>
            <pc:docMk/>
            <pc:sldMk cId="936028639" sldId="260"/>
            <ac:spMk id="23" creationId="{4A375976-523E-4147-A908-4D3F3608FE43}"/>
          </ac:spMkLst>
        </pc:spChg>
        <pc:spChg chg="add del mod">
          <ac:chgData name="Yannis Frek" userId="41af7858-dbb6-49d9-9273-45d960296d06" providerId="ADAL" clId="{75615D3C-C565-4AC7-A2EC-7B9C28334E4F}" dt="2020-12-03T15:17:58.876" v="473"/>
          <ac:spMkLst>
            <pc:docMk/>
            <pc:sldMk cId="936028639" sldId="260"/>
            <ac:spMk id="24" creationId="{0AE4D790-1F7D-4E4E-B57C-62E26F1F354B}"/>
          </ac:spMkLst>
        </pc:spChg>
        <pc:spChg chg="add del mod">
          <ac:chgData name="Yannis Frek" userId="41af7858-dbb6-49d9-9273-45d960296d06" providerId="ADAL" clId="{75615D3C-C565-4AC7-A2EC-7B9C28334E4F}" dt="2020-12-03T15:20:04.963" v="486"/>
          <ac:spMkLst>
            <pc:docMk/>
            <pc:sldMk cId="936028639" sldId="260"/>
            <ac:spMk id="25" creationId="{09F7E785-0203-4CB0-8B60-CE26766ADB80}"/>
          </ac:spMkLst>
        </pc:spChg>
      </pc:sldChg>
      <pc:sldChg chg="addSp delSp modSp del mod">
        <pc:chgData name="Yannis Frek" userId="41af7858-dbb6-49d9-9273-45d960296d06" providerId="ADAL" clId="{75615D3C-C565-4AC7-A2EC-7B9C28334E4F}" dt="2020-12-03T15:26:53.377" v="534" actId="47"/>
        <pc:sldMkLst>
          <pc:docMk/>
          <pc:sldMk cId="1946765308" sldId="261"/>
        </pc:sldMkLst>
        <pc:spChg chg="mod">
          <ac:chgData name="Yannis Frek" userId="41af7858-dbb6-49d9-9273-45d960296d06" providerId="ADAL" clId="{75615D3C-C565-4AC7-A2EC-7B9C28334E4F}" dt="2020-12-03T15:07:56.979" v="104" actId="1076"/>
          <ac:spMkLst>
            <pc:docMk/>
            <pc:sldMk cId="1946765308" sldId="261"/>
            <ac:spMk id="2" creationId="{4412E755-A2D7-4E2D-BCA6-791C02AA5C9B}"/>
          </ac:spMkLst>
        </pc:spChg>
        <pc:spChg chg="del mod">
          <ac:chgData name="Yannis Frek" userId="41af7858-dbb6-49d9-9273-45d960296d06" providerId="ADAL" clId="{75615D3C-C565-4AC7-A2EC-7B9C28334E4F}" dt="2020-12-03T15:06:13.364" v="88" actId="478"/>
          <ac:spMkLst>
            <pc:docMk/>
            <pc:sldMk cId="1946765308" sldId="261"/>
            <ac:spMk id="3" creationId="{F578594B-5D6D-4323-BCB5-5B14EC7D4027}"/>
          </ac:spMkLst>
        </pc:spChg>
        <pc:spChg chg="add del mod">
          <ac:chgData name="Yannis Frek" userId="41af7858-dbb6-49d9-9273-45d960296d06" providerId="ADAL" clId="{75615D3C-C565-4AC7-A2EC-7B9C28334E4F}" dt="2020-12-03T15:03:22.368" v="41"/>
          <ac:spMkLst>
            <pc:docMk/>
            <pc:sldMk cId="1946765308" sldId="261"/>
            <ac:spMk id="10" creationId="{3160D9BD-6FAF-4EBD-85EF-5F7FF05B850E}"/>
          </ac:spMkLst>
        </pc:spChg>
        <pc:spChg chg="add del mod">
          <ac:chgData name="Yannis Frek" userId="41af7858-dbb6-49d9-9273-45d960296d06" providerId="ADAL" clId="{75615D3C-C565-4AC7-A2EC-7B9C28334E4F}" dt="2020-12-03T15:04:30.558" v="60"/>
          <ac:spMkLst>
            <pc:docMk/>
            <pc:sldMk cId="1946765308" sldId="261"/>
            <ac:spMk id="11" creationId="{E000A11D-D5DA-4630-AD94-2C20CA853ACA}"/>
          </ac:spMkLst>
        </pc:spChg>
        <pc:spChg chg="add del mod ord">
          <ac:chgData name="Yannis Frek" userId="41af7858-dbb6-49d9-9273-45d960296d06" providerId="ADAL" clId="{75615D3C-C565-4AC7-A2EC-7B9C28334E4F}" dt="2020-12-03T15:04:54.983" v="65"/>
          <ac:spMkLst>
            <pc:docMk/>
            <pc:sldMk cId="1946765308" sldId="261"/>
            <ac:spMk id="12" creationId="{434886F2-4A3B-44D8-91A1-C0A5EAD070B6}"/>
          </ac:spMkLst>
        </pc:spChg>
        <pc:spChg chg="add del mod">
          <ac:chgData name="Yannis Frek" userId="41af7858-dbb6-49d9-9273-45d960296d06" providerId="ADAL" clId="{75615D3C-C565-4AC7-A2EC-7B9C28334E4F}" dt="2020-12-03T15:05:38.886" v="79"/>
          <ac:spMkLst>
            <pc:docMk/>
            <pc:sldMk cId="1946765308" sldId="261"/>
            <ac:spMk id="13" creationId="{FD4CF245-C543-4FE3-80D7-6FE6B89794AF}"/>
          </ac:spMkLst>
        </pc:spChg>
        <pc:spChg chg="add del mod">
          <ac:chgData name="Yannis Frek" userId="41af7858-dbb6-49d9-9273-45d960296d06" providerId="ADAL" clId="{75615D3C-C565-4AC7-A2EC-7B9C28334E4F}" dt="2020-12-03T15:06:32.451" v="93"/>
          <ac:spMkLst>
            <pc:docMk/>
            <pc:sldMk cId="1946765308" sldId="261"/>
            <ac:spMk id="14" creationId="{70F81780-3FBB-4E13-9264-771244E7409B}"/>
          </ac:spMkLst>
        </pc:spChg>
        <pc:spChg chg="add del mod">
          <ac:chgData name="Yannis Frek" userId="41af7858-dbb6-49d9-9273-45d960296d06" providerId="ADAL" clId="{75615D3C-C565-4AC7-A2EC-7B9C28334E4F}" dt="2020-12-03T15:07:17.019" v="98" actId="478"/>
          <ac:spMkLst>
            <pc:docMk/>
            <pc:sldMk cId="1946765308" sldId="261"/>
            <ac:spMk id="15" creationId="{D38BE859-8BAF-4680-B3C6-5CE9C62586ED}"/>
          </ac:spMkLst>
        </pc:spChg>
        <pc:spChg chg="add del mod">
          <ac:chgData name="Yannis Frek" userId="41af7858-dbb6-49d9-9273-45d960296d06" providerId="ADAL" clId="{75615D3C-C565-4AC7-A2EC-7B9C28334E4F}" dt="2020-12-03T15:08:43.935" v="107"/>
          <ac:spMkLst>
            <pc:docMk/>
            <pc:sldMk cId="1946765308" sldId="261"/>
            <ac:spMk id="16" creationId="{8BD41EAF-5F86-453C-8703-1B135ECAB3FD}"/>
          </ac:spMkLst>
        </pc:spChg>
        <pc:spChg chg="add del mod">
          <ac:chgData name="Yannis Frek" userId="41af7858-dbb6-49d9-9273-45d960296d06" providerId="ADAL" clId="{75615D3C-C565-4AC7-A2EC-7B9C28334E4F}" dt="2020-12-03T15:13:30.381" v="172"/>
          <ac:spMkLst>
            <pc:docMk/>
            <pc:sldMk cId="1946765308" sldId="261"/>
            <ac:spMk id="17" creationId="{27CE84AB-B5BA-4C2E-82B0-C22F161494A2}"/>
          </ac:spMkLst>
        </pc:spChg>
        <pc:spChg chg="add del mod">
          <ac:chgData name="Yannis Frek" userId="41af7858-dbb6-49d9-9273-45d960296d06" providerId="ADAL" clId="{75615D3C-C565-4AC7-A2EC-7B9C28334E4F}" dt="2020-12-03T15:13:30.382" v="174"/>
          <ac:spMkLst>
            <pc:docMk/>
            <pc:sldMk cId="1946765308" sldId="261"/>
            <ac:spMk id="18" creationId="{42295CDC-EA22-44D7-B47C-58ED94A57345}"/>
          </ac:spMkLst>
        </pc:spChg>
      </pc:sldChg>
      <pc:sldChg chg="add del">
        <pc:chgData name="Yannis Frek" userId="41af7858-dbb6-49d9-9273-45d960296d06" providerId="ADAL" clId="{75615D3C-C565-4AC7-A2EC-7B9C28334E4F}" dt="2020-12-03T15:25:13.479" v="530" actId="47"/>
        <pc:sldMkLst>
          <pc:docMk/>
          <pc:sldMk cId="434755455" sldId="274"/>
        </pc:sldMkLst>
      </pc:sldChg>
      <pc:sldChg chg="del">
        <pc:chgData name="Yannis Frek" userId="41af7858-dbb6-49d9-9273-45d960296d06" providerId="ADAL" clId="{75615D3C-C565-4AC7-A2EC-7B9C28334E4F}" dt="2020-12-03T15:26:28.647" v="533" actId="47"/>
        <pc:sldMkLst>
          <pc:docMk/>
          <pc:sldMk cId="3500982991" sldId="276"/>
        </pc:sldMkLst>
      </pc:sldChg>
      <pc:sldChg chg="modSp new mod">
        <pc:chgData name="Yannis Frek" userId="41af7858-dbb6-49d9-9273-45d960296d06" providerId="ADAL" clId="{75615D3C-C565-4AC7-A2EC-7B9C28334E4F}" dt="2020-12-03T15:22:25.149" v="505" actId="404"/>
        <pc:sldMkLst>
          <pc:docMk/>
          <pc:sldMk cId="1911513392" sldId="280"/>
        </pc:sldMkLst>
        <pc:spChg chg="mod">
          <ac:chgData name="Yannis Frek" userId="41af7858-dbb6-49d9-9273-45d960296d06" providerId="ADAL" clId="{75615D3C-C565-4AC7-A2EC-7B9C28334E4F}" dt="2020-12-03T15:22:25.149" v="505" actId="404"/>
          <ac:spMkLst>
            <pc:docMk/>
            <pc:sldMk cId="1911513392" sldId="280"/>
            <ac:spMk id="16" creationId="{E6FD52CF-D08A-4A52-B797-19C1E0EC3675}"/>
          </ac:spMkLst>
        </pc:spChg>
      </pc:sldChg>
      <pc:sldChg chg="new">
        <pc:chgData name="Yannis Frek" userId="41af7858-dbb6-49d9-9273-45d960296d06" providerId="ADAL" clId="{75615D3C-C565-4AC7-A2EC-7B9C28334E4F}" dt="2020-12-03T15:27:00.848" v="535" actId="680"/>
        <pc:sldMkLst>
          <pc:docMk/>
          <pc:sldMk cId="3176584335" sldId="281"/>
        </pc:sldMkLst>
      </pc:sldChg>
      <pc:sldMasterChg chg="modSldLayout">
        <pc:chgData name="Yannis Frek" userId="41af7858-dbb6-49d9-9273-45d960296d06" providerId="ADAL" clId="{75615D3C-C565-4AC7-A2EC-7B9C28334E4F}" dt="2020-12-03T15:26:06.269" v="532"/>
        <pc:sldMasterMkLst>
          <pc:docMk/>
          <pc:sldMasterMk cId="2168357150" sldId="2147483648"/>
        </pc:sldMasterMkLst>
        <pc:sldLayoutChg chg="addSp delSp modSp mod">
          <pc:chgData name="Yannis Frek" userId="41af7858-dbb6-49d9-9273-45d960296d06" providerId="ADAL" clId="{75615D3C-C565-4AC7-A2EC-7B9C28334E4F}" dt="2020-12-03T15:01:28.664" v="14" actId="167"/>
          <pc:sldLayoutMkLst>
            <pc:docMk/>
            <pc:sldMasterMk cId="2168357150" sldId="2147483648"/>
            <pc:sldLayoutMk cId="3375007619" sldId="2147483649"/>
          </pc:sldLayoutMkLst>
          <pc:picChg chg="add del mod">
            <ac:chgData name="Yannis Frek" userId="41af7858-dbb6-49d9-9273-45d960296d06" providerId="ADAL" clId="{75615D3C-C565-4AC7-A2EC-7B9C28334E4F}" dt="2020-12-03T15:00:56.478" v="4"/>
            <ac:picMkLst>
              <pc:docMk/>
              <pc:sldMasterMk cId="2168357150" sldId="2147483648"/>
              <pc:sldLayoutMk cId="3375007619" sldId="2147483649"/>
              <ac:picMk id="9" creationId="{DE0AB3E5-9446-43F3-BE9A-74D693134A5C}"/>
            </ac:picMkLst>
          </pc:picChg>
          <pc:picChg chg="add del mod ord">
            <ac:chgData name="Yannis Frek" userId="41af7858-dbb6-49d9-9273-45d960296d06" providerId="ADAL" clId="{75615D3C-C565-4AC7-A2EC-7B9C28334E4F}" dt="2020-12-03T15:01:28.664" v="14" actId="167"/>
            <ac:picMkLst>
              <pc:docMk/>
              <pc:sldMasterMk cId="2168357150" sldId="2147483648"/>
              <pc:sldLayoutMk cId="3375007619" sldId="2147483649"/>
              <ac:picMk id="10" creationId="{0C531ED2-C27E-4FFD-BD07-38C5C8AED92C}"/>
            </ac:picMkLst>
          </pc:picChg>
          <pc:picChg chg="add del">
            <ac:chgData name="Yannis Frek" userId="41af7858-dbb6-49d9-9273-45d960296d06" providerId="ADAL" clId="{75615D3C-C565-4AC7-A2EC-7B9C28334E4F}" dt="2020-12-03T15:01:10.162" v="6" actId="478"/>
            <ac:picMkLst>
              <pc:docMk/>
              <pc:sldMasterMk cId="2168357150" sldId="2147483648"/>
              <pc:sldLayoutMk cId="3375007619" sldId="2147483649"/>
              <ac:picMk id="11" creationId="{B9E9C4A2-E89F-435D-AC49-B276C10B5FAB}"/>
            </ac:picMkLst>
          </pc:picChg>
        </pc:sldLayoutChg>
        <pc:sldLayoutChg chg="addSp delSp modSp mod">
          <pc:chgData name="Yannis Frek" userId="41af7858-dbb6-49d9-9273-45d960296d06" providerId="ADAL" clId="{75615D3C-C565-4AC7-A2EC-7B9C28334E4F}" dt="2020-12-03T15:23:02.272" v="514" actId="1076"/>
          <pc:sldLayoutMkLst>
            <pc:docMk/>
            <pc:sldMasterMk cId="2168357150" sldId="2147483648"/>
            <pc:sldLayoutMk cId="314067447" sldId="2147483660"/>
          </pc:sldLayoutMkLst>
          <pc:spChg chg="add del">
            <ac:chgData name="Yannis Frek" userId="41af7858-dbb6-49d9-9273-45d960296d06" providerId="ADAL" clId="{75615D3C-C565-4AC7-A2EC-7B9C28334E4F}" dt="2020-12-03T15:14:28.568" v="179" actId="11529"/>
            <ac:spMkLst>
              <pc:docMk/>
              <pc:sldMasterMk cId="2168357150" sldId="2147483648"/>
              <pc:sldLayoutMk cId="314067447" sldId="2147483660"/>
              <ac:spMk id="2" creationId="{74DF14B0-063B-425B-A623-1A696AD0CCFF}"/>
            </ac:spMkLst>
          </pc:spChg>
          <pc:spChg chg="add del mod">
            <ac:chgData name="Yannis Frek" userId="41af7858-dbb6-49d9-9273-45d960296d06" providerId="ADAL" clId="{75615D3C-C565-4AC7-A2EC-7B9C28334E4F}" dt="2020-12-03T15:16:35.643" v="332" actId="478"/>
            <ac:spMkLst>
              <pc:docMk/>
              <pc:sldMasterMk cId="2168357150" sldId="2147483648"/>
              <pc:sldLayoutMk cId="314067447" sldId="2147483660"/>
              <ac:spMk id="3" creationId="{27A7F143-DEBF-46E5-B9F5-3EDE0156D6F4}"/>
            </ac:spMkLst>
          </pc:spChg>
          <pc:spChg chg="add del">
            <ac:chgData name="Yannis Frek" userId="41af7858-dbb6-49d9-9273-45d960296d06" providerId="ADAL" clId="{75615D3C-C565-4AC7-A2EC-7B9C28334E4F}" dt="2020-12-03T15:16:47.495" v="333" actId="11529"/>
            <ac:spMkLst>
              <pc:docMk/>
              <pc:sldMasterMk cId="2168357150" sldId="2147483648"/>
              <pc:sldLayoutMk cId="314067447" sldId="2147483660"/>
              <ac:spMk id="4" creationId="{164DBE36-F491-4224-9421-92BCADE5D247}"/>
            </ac:spMkLst>
          </pc:spChg>
          <pc:spChg chg="add del mod">
            <ac:chgData name="Yannis Frek" userId="41af7858-dbb6-49d9-9273-45d960296d06" providerId="ADAL" clId="{75615D3C-C565-4AC7-A2EC-7B9C28334E4F}" dt="2020-12-03T15:19:26.906" v="474" actId="478"/>
            <ac:spMkLst>
              <pc:docMk/>
              <pc:sldMasterMk cId="2168357150" sldId="2147483648"/>
              <pc:sldLayoutMk cId="314067447" sldId="2147483660"/>
              <ac:spMk id="5" creationId="{BBA5D080-4B69-43C2-8DA8-A98CD6668757}"/>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1" creationId="{5C458BF2-ED13-42D2-9566-1A9059E8E392}"/>
            </ac:spMkLst>
          </pc:spChg>
          <pc:spChg chg="add del mod">
            <ac:chgData name="Yannis Frek" userId="41af7858-dbb6-49d9-9273-45d960296d06" providerId="ADAL" clId="{75615D3C-C565-4AC7-A2EC-7B9C28334E4F}" dt="2020-12-03T15:15:36.680" v="218" actId="478"/>
            <ac:spMkLst>
              <pc:docMk/>
              <pc:sldMasterMk cId="2168357150" sldId="2147483648"/>
              <pc:sldLayoutMk cId="314067447" sldId="2147483660"/>
              <ac:spMk id="62" creationId="{0C28A167-FCC4-4B81-972F-B1C00913378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3" creationId="{8D5587D8-5368-48F6-A953-002210F0217D}"/>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4" creationId="{9EEB5B51-8EA3-4040-B65C-C57CB32C9486}"/>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7" creationId="{6057DA96-67A2-45CE-BC48-60CFC887B7C3}"/>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8" creationId="{016AA54F-57C5-4216-B522-75BC5ACB155C}"/>
            </ac:spMkLst>
          </pc:spChg>
          <pc:spChg chg="del">
            <ac:chgData name="Yannis Frek" userId="41af7858-dbb6-49d9-9273-45d960296d06" providerId="ADAL" clId="{75615D3C-C565-4AC7-A2EC-7B9C28334E4F}" dt="2020-12-03T15:14:24.021" v="178" actId="478"/>
            <ac:spMkLst>
              <pc:docMk/>
              <pc:sldMasterMk cId="2168357150" sldId="2147483648"/>
              <pc:sldLayoutMk cId="314067447" sldId="2147483660"/>
              <ac:spMk id="69" creationId="{4F1119F5-8D19-4A62-8FE9-DD1A21CE4D0E}"/>
            </ac:spMkLst>
          </pc:spChg>
          <pc:spChg chg="add del mod">
            <ac:chgData name="Yannis Frek" userId="41af7858-dbb6-49d9-9273-45d960296d06" providerId="ADAL" clId="{75615D3C-C565-4AC7-A2EC-7B9C28334E4F}" dt="2020-12-03T15:15:35.109" v="217" actId="478"/>
            <ac:spMkLst>
              <pc:docMk/>
              <pc:sldMasterMk cId="2168357150" sldId="2147483648"/>
              <pc:sldLayoutMk cId="314067447" sldId="2147483660"/>
              <ac:spMk id="73" creationId="{E3428411-6E25-463C-B2F7-3674D2CA204C}"/>
            </ac:spMkLst>
          </pc:spChg>
          <pc:spChg chg="add mod">
            <ac:chgData name="Yannis Frek" userId="41af7858-dbb6-49d9-9273-45d960296d06" providerId="ADAL" clId="{75615D3C-C565-4AC7-A2EC-7B9C28334E4F}" dt="2020-12-03T15:22:38.654" v="508" actId="404"/>
            <ac:spMkLst>
              <pc:docMk/>
              <pc:sldMasterMk cId="2168357150" sldId="2147483648"/>
              <pc:sldLayoutMk cId="314067447" sldId="2147483660"/>
              <ac:spMk id="74" creationId="{DDB46905-8A89-4E90-BC89-3555E43F285D}"/>
            </ac:spMkLst>
          </pc:spChg>
          <pc:spChg chg="add mod">
            <ac:chgData name="Yannis Frek" userId="41af7858-dbb6-49d9-9273-45d960296d06" providerId="ADAL" clId="{75615D3C-C565-4AC7-A2EC-7B9C28334E4F}" dt="2020-12-03T15:22:46.532" v="510" actId="1076"/>
            <ac:spMkLst>
              <pc:docMk/>
              <pc:sldMasterMk cId="2168357150" sldId="2147483648"/>
              <pc:sldLayoutMk cId="314067447" sldId="2147483660"/>
              <ac:spMk id="75" creationId="{AF1954E5-981C-4117-AFAD-E5E33E17BF51}"/>
            </ac:spMkLst>
          </pc:spChg>
          <pc:spChg chg="add mod">
            <ac:chgData name="Yannis Frek" userId="41af7858-dbb6-49d9-9273-45d960296d06" providerId="ADAL" clId="{75615D3C-C565-4AC7-A2EC-7B9C28334E4F}" dt="2020-12-03T15:22:51.969" v="512" actId="1076"/>
            <ac:spMkLst>
              <pc:docMk/>
              <pc:sldMasterMk cId="2168357150" sldId="2147483648"/>
              <pc:sldLayoutMk cId="314067447" sldId="2147483660"/>
              <ac:spMk id="76" creationId="{AE9DBE4E-8C84-4842-B4CE-7214AA2BE9A8}"/>
            </ac:spMkLst>
          </pc:spChg>
          <pc:spChg chg="add mod">
            <ac:chgData name="Yannis Frek" userId="41af7858-dbb6-49d9-9273-45d960296d06" providerId="ADAL" clId="{75615D3C-C565-4AC7-A2EC-7B9C28334E4F}" dt="2020-12-03T15:23:02.272" v="514" actId="1076"/>
            <ac:spMkLst>
              <pc:docMk/>
              <pc:sldMasterMk cId="2168357150" sldId="2147483648"/>
              <pc:sldLayoutMk cId="314067447" sldId="2147483660"/>
              <ac:spMk id="77" creationId="{4F8764E9-3F43-4549-8BEC-5A7ED16DA632}"/>
            </ac:spMkLst>
          </pc:spChg>
          <pc:picChg chg="ord">
            <ac:chgData name="Yannis Frek" userId="41af7858-dbb6-49d9-9273-45d960296d06" providerId="ADAL" clId="{75615D3C-C565-4AC7-A2EC-7B9C28334E4F}" dt="2020-12-03T15:02:56.582" v="37" actId="167"/>
            <ac:picMkLst>
              <pc:docMk/>
              <pc:sldMasterMk cId="2168357150" sldId="2147483648"/>
              <pc:sldLayoutMk cId="314067447" sldId="2147483660"/>
              <ac:picMk id="72" creationId="{8D6C1DF8-3FFC-49E5-A6DB-786799263771}"/>
            </ac:picMkLst>
          </pc:picChg>
        </pc:sldLayoutChg>
        <pc:sldLayoutChg chg="addSp delSp modSp mod">
          <pc:chgData name="Yannis Frek" userId="41af7858-dbb6-49d9-9273-45d960296d06" providerId="ADAL" clId="{75615D3C-C565-4AC7-A2EC-7B9C28334E4F}" dt="2020-12-03T15:07:36.260" v="102" actId="1076"/>
          <pc:sldLayoutMkLst>
            <pc:docMk/>
            <pc:sldMasterMk cId="2168357150" sldId="2147483648"/>
            <pc:sldLayoutMk cId="312231674" sldId="2147483707"/>
          </pc:sldLayoutMkLst>
          <pc:spChg chg="mod ord">
            <ac:chgData name="Yannis Frek" userId="41af7858-dbb6-49d9-9273-45d960296d06" providerId="ADAL" clId="{75615D3C-C565-4AC7-A2EC-7B9C28334E4F}" dt="2020-12-03T15:03:56.384" v="53" actId="1076"/>
            <ac:spMkLst>
              <pc:docMk/>
              <pc:sldMasterMk cId="2168357150" sldId="2147483648"/>
              <pc:sldLayoutMk cId="312231674" sldId="2147483707"/>
              <ac:spMk id="25" creationId="{2B59FF27-161E-4EFB-8C00-2023D8570BD3}"/>
            </ac:spMkLst>
          </pc:spChg>
          <pc:spChg chg="del mod ord">
            <ac:chgData name="Yannis Frek" userId="41af7858-dbb6-49d9-9273-45d960296d06" providerId="ADAL" clId="{75615D3C-C565-4AC7-A2EC-7B9C28334E4F}" dt="2020-12-03T15:06:03.737" v="84" actId="478"/>
            <ac:spMkLst>
              <pc:docMk/>
              <pc:sldMasterMk cId="2168357150" sldId="2147483648"/>
              <pc:sldLayoutMk cId="312231674" sldId="2147483707"/>
              <ac:spMk id="27" creationId="{939A85E8-041F-4B53-BB35-56894A1F1D86}"/>
            </ac:spMkLst>
          </pc:spChg>
          <pc:spChg chg="mod">
            <ac:chgData name="Yannis Frek" userId="41af7858-dbb6-49d9-9273-45d960296d06" providerId="ADAL" clId="{75615D3C-C565-4AC7-A2EC-7B9C28334E4F}" dt="2020-12-03T15:06:02.194" v="83" actId="14100"/>
            <ac:spMkLst>
              <pc:docMk/>
              <pc:sldMasterMk cId="2168357150" sldId="2147483648"/>
              <pc:sldLayoutMk cId="312231674" sldId="2147483707"/>
              <ac:spMk id="28" creationId="{14D8D2AB-2834-4A1A-B1BF-208CF9332B05}"/>
            </ac:spMkLst>
          </pc:spChg>
          <pc:spChg chg="add mod">
            <ac:chgData name="Yannis Frek" userId="41af7858-dbb6-49d9-9273-45d960296d06" providerId="ADAL" clId="{75615D3C-C565-4AC7-A2EC-7B9C28334E4F}" dt="2020-12-03T15:07:36.260" v="102" actId="1076"/>
            <ac:spMkLst>
              <pc:docMk/>
              <pc:sldMasterMk cId="2168357150" sldId="2147483648"/>
              <pc:sldLayoutMk cId="312231674" sldId="2147483707"/>
              <ac:spMk id="29" creationId="{A48B9282-658A-4D80-8655-C457803516B7}"/>
            </ac:spMkLst>
          </pc:spChg>
          <pc:spChg chg="add mod">
            <ac:chgData name="Yannis Frek" userId="41af7858-dbb6-49d9-9273-45d960296d06" providerId="ADAL" clId="{75615D3C-C565-4AC7-A2EC-7B9C28334E4F}" dt="2020-12-03T15:07:32.256" v="101" actId="1076"/>
            <ac:spMkLst>
              <pc:docMk/>
              <pc:sldMasterMk cId="2168357150" sldId="2147483648"/>
              <pc:sldLayoutMk cId="312231674" sldId="2147483707"/>
              <ac:spMk id="30" creationId="{1A9582E8-1F67-47DB-8C2A-4407BC96957E}"/>
            </ac:spMkLst>
          </pc:spChg>
          <pc:spChg chg="mod">
            <ac:chgData name="Yannis Frek" userId="41af7858-dbb6-49d9-9273-45d960296d06" providerId="ADAL" clId="{75615D3C-C565-4AC7-A2EC-7B9C28334E4F}" dt="2020-12-03T15:05:59.044" v="82" actId="14100"/>
            <ac:spMkLst>
              <pc:docMk/>
              <pc:sldMasterMk cId="2168357150" sldId="2147483648"/>
              <pc:sldLayoutMk cId="312231674" sldId="2147483707"/>
              <ac:spMk id="82" creationId="{330D7C1A-1837-42FE-86C5-9C3CE28D1F7F}"/>
            </ac:spMkLst>
          </pc:spChg>
          <pc:spChg chg="add del ord">
            <ac:chgData name="Yannis Frek" userId="41af7858-dbb6-49d9-9273-45d960296d06" providerId="ADAL" clId="{75615D3C-C565-4AC7-A2EC-7B9C28334E4F}" dt="2020-12-03T15:06:06.222" v="86" actId="478"/>
            <ac:spMkLst>
              <pc:docMk/>
              <pc:sldMasterMk cId="2168357150" sldId="2147483648"/>
              <pc:sldLayoutMk cId="312231674" sldId="2147483707"/>
              <ac:spMk id="83" creationId="{49224296-2B5C-47FD-967D-DC32FBEB5210}"/>
            </ac:spMkLst>
          </pc:spChg>
          <pc:spChg chg="del mod">
            <ac:chgData name="Yannis Frek" userId="41af7858-dbb6-49d9-9273-45d960296d06" providerId="ADAL" clId="{75615D3C-C565-4AC7-A2EC-7B9C28334E4F}" dt="2020-12-03T15:06:07.913" v="87" actId="478"/>
            <ac:spMkLst>
              <pc:docMk/>
              <pc:sldMasterMk cId="2168357150" sldId="2147483648"/>
              <pc:sldLayoutMk cId="312231674" sldId="2147483707"/>
              <ac:spMk id="84" creationId="{864EDB48-E399-4521-B427-BD60BB1F046C}"/>
            </ac:spMkLst>
          </pc:spChg>
          <pc:picChg chg="ord">
            <ac:chgData name="Yannis Frek" userId="41af7858-dbb6-49d9-9273-45d960296d06" providerId="ADAL" clId="{75615D3C-C565-4AC7-A2EC-7B9C28334E4F}" dt="2020-12-03T15:04:04.867" v="55" actId="167"/>
            <ac:picMkLst>
              <pc:docMk/>
              <pc:sldMasterMk cId="2168357150" sldId="2147483648"/>
              <pc:sldLayoutMk cId="312231674" sldId="2147483707"/>
              <ac:picMk id="8" creationId="{3F5176F1-0112-480A-9E43-A5C6B2ADCF23}"/>
            </ac:picMkLst>
          </pc:picChg>
        </pc:sldLayoutChg>
        <pc:sldLayoutChg chg="modSp mod">
          <pc:chgData name="Yannis Frek" userId="41af7858-dbb6-49d9-9273-45d960296d06" providerId="ADAL" clId="{75615D3C-C565-4AC7-A2EC-7B9C28334E4F}" dt="2020-12-03T15:26:06.269" v="532"/>
          <pc:sldLayoutMkLst>
            <pc:docMk/>
            <pc:sldMasterMk cId="2168357150" sldId="2147483648"/>
            <pc:sldLayoutMk cId="2575555482" sldId="2147483713"/>
          </pc:sldLayoutMkLst>
          <pc:spChg chg="mod">
            <ac:chgData name="Yannis Frek" userId="41af7858-dbb6-49d9-9273-45d960296d06" providerId="ADAL" clId="{75615D3C-C565-4AC7-A2EC-7B9C28334E4F}" dt="2020-12-03T15:26:06.269" v="532"/>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75615D3C-C565-4AC7-A2EC-7B9C28334E4F}" dt="2020-12-03T15:23:35.926" v="527" actId="20577"/>
          <pc:sldLayoutMkLst>
            <pc:docMk/>
            <pc:sldMasterMk cId="2168357150" sldId="2147483648"/>
            <pc:sldLayoutMk cId="2654703595" sldId="2147483715"/>
          </pc:sldLayoutMkLst>
          <pc:spChg chg="mod">
            <ac:chgData name="Yannis Frek" userId="41af7858-dbb6-49d9-9273-45d960296d06" providerId="ADAL" clId="{75615D3C-C565-4AC7-A2EC-7B9C28334E4F}" dt="2020-12-03T15:23:35.926" v="527" actId="20577"/>
            <ac:spMkLst>
              <pc:docMk/>
              <pc:sldMasterMk cId="2168357150" sldId="2147483648"/>
              <pc:sldLayoutMk cId="2654703595" sldId="2147483715"/>
              <ac:spMk id="14" creationId="{0A490D77-2950-4532-A0B0-5CCF2C8A4596}"/>
            </ac:spMkLst>
          </pc:spChg>
          <pc:spChg chg="mod">
            <ac:chgData name="Yannis Frek" userId="41af7858-dbb6-49d9-9273-45d960296d06" providerId="ADAL" clId="{75615D3C-C565-4AC7-A2EC-7B9C28334E4F}" dt="2020-12-03T15:12:23.710" v="166" actId="20577"/>
            <ac:spMkLst>
              <pc:docMk/>
              <pc:sldMasterMk cId="2168357150" sldId="2147483648"/>
              <pc:sldLayoutMk cId="2654703595" sldId="2147483715"/>
              <ac:spMk id="18" creationId="{816B7E31-D2E4-4171-8517-529D98513827}"/>
            </ac:spMkLst>
          </pc:spChg>
        </pc:sldLayoutChg>
        <pc:sldLayoutChg chg="modSp mod">
          <pc:chgData name="Yannis Frek" userId="41af7858-dbb6-49d9-9273-45d960296d06" providerId="ADAL" clId="{75615D3C-C565-4AC7-A2EC-7B9C28334E4F}" dt="2020-12-03T15:12:54.841" v="168" actId="113"/>
          <pc:sldLayoutMkLst>
            <pc:docMk/>
            <pc:sldMasterMk cId="2168357150" sldId="2147483648"/>
            <pc:sldLayoutMk cId="1126330863" sldId="2147483719"/>
          </pc:sldLayoutMkLst>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2" creationId="{D92B8D51-1BBB-4055-BF58-D6F6CBF2681E}"/>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7" creationId="{50516A09-B0D5-446F-8DEB-078CFE98604A}"/>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8" creationId="{1944FAA1-0A31-4F41-B83D-90F4E6E2B7B4}"/>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6" creationId="{9F46C327-062E-4D09-89EF-932A0A52B6CF}"/>
            </ac:spMkLst>
          </pc:spChg>
          <pc:spChg chg="mod">
            <ac:chgData name="Yannis Frek" userId="41af7858-dbb6-49d9-9273-45d960296d06" providerId="ADAL" clId="{75615D3C-C565-4AC7-A2EC-7B9C28334E4F}" dt="2020-12-03T15:12:54.841" v="168" actId="113"/>
            <ac:spMkLst>
              <pc:docMk/>
              <pc:sldMasterMk cId="2168357150" sldId="2147483648"/>
              <pc:sldLayoutMk cId="1126330863" sldId="2147483719"/>
              <ac:spMk id="17" creationId="{8F255C35-AE39-4D85-A650-26D493E08C91}"/>
            </ac:spMkLst>
          </pc:sp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9" creationId="{BBDF1989-6CC2-47B9-8905-A5365F337A0B}"/>
            </ac:picMkLst>
          </pc:picChg>
          <pc:picChg chg="mod">
            <ac:chgData name="Yannis Frek" userId="41af7858-dbb6-49d9-9273-45d960296d06" providerId="ADAL" clId="{75615D3C-C565-4AC7-A2EC-7B9C28334E4F}" dt="2020-12-03T15:12:54.841" v="168" actId="113"/>
            <ac:picMkLst>
              <pc:docMk/>
              <pc:sldMasterMk cId="2168357150" sldId="2147483648"/>
              <pc:sldLayoutMk cId="1126330863" sldId="2147483719"/>
              <ac:picMk id="13" creationId="{2D4D0A9C-8995-427D-A2A3-142934BAE44D}"/>
            </ac:picMkLst>
          </pc:picChg>
        </pc:sldLayoutChg>
      </pc:sldMasterChg>
    </pc:docChg>
  </pc:docChgLst>
  <pc:docChgLst>
    <pc:chgData name="Nico Heby" userId="c88c6920-9e16-4a7e-acac-31863610828a" providerId="ADAL" clId="{9A0B6CE9-BF9A-4B65-AF99-789DD38E3008}"/>
    <pc:docChg chg="undo custSel addSld delSld modSld sldOrd modMainMaster modSection">
      <pc:chgData name="Nico Heby" userId="c88c6920-9e16-4a7e-acac-31863610828a" providerId="ADAL" clId="{9A0B6CE9-BF9A-4B65-AF99-789DD38E3008}" dt="2021-04-12T14:08:12.814" v="504"/>
      <pc:docMkLst>
        <pc:docMk/>
      </pc:docMkLst>
      <pc:sldChg chg="addCm modCm">
        <pc:chgData name="Nico Heby" userId="c88c6920-9e16-4a7e-acac-31863610828a" providerId="ADAL" clId="{9A0B6CE9-BF9A-4B65-AF99-789DD38E3008}" dt="2021-04-12T13:53:14.218" v="469" actId="1589"/>
        <pc:sldMkLst>
          <pc:docMk/>
          <pc:sldMk cId="3206604929" sldId="257"/>
        </pc:sldMkLst>
      </pc:sldChg>
      <pc:sldChg chg="addCm">
        <pc:chgData name="Nico Heby" userId="c88c6920-9e16-4a7e-acac-31863610828a" providerId="ADAL" clId="{9A0B6CE9-BF9A-4B65-AF99-789DD38E3008}" dt="2021-04-05T12:45:45.073" v="260" actId="1589"/>
        <pc:sldMkLst>
          <pc:docMk/>
          <pc:sldMk cId="2767163653" sldId="262"/>
        </pc:sldMkLst>
      </pc:sldChg>
      <pc:sldChg chg="addCm modCm">
        <pc:chgData name="Nico Heby" userId="c88c6920-9e16-4a7e-acac-31863610828a" providerId="ADAL" clId="{9A0B6CE9-BF9A-4B65-AF99-789DD38E3008}" dt="2021-04-05T12:40:27.266" v="252"/>
        <pc:sldMkLst>
          <pc:docMk/>
          <pc:sldMk cId="1058365505" sldId="268"/>
        </pc:sldMkLst>
      </pc:sldChg>
      <pc:sldChg chg="del">
        <pc:chgData name="Nico Heby" userId="c88c6920-9e16-4a7e-acac-31863610828a" providerId="ADAL" clId="{9A0B6CE9-BF9A-4B65-AF99-789DD38E3008}" dt="2021-04-12T14:02:03.464" v="489" actId="47"/>
        <pc:sldMkLst>
          <pc:docMk/>
          <pc:sldMk cId="591634412" sldId="269"/>
        </pc:sldMkLst>
      </pc:sldChg>
      <pc:sldChg chg="ord addCm modCm">
        <pc:chgData name="Nico Heby" userId="c88c6920-9e16-4a7e-acac-31863610828a" providerId="ADAL" clId="{9A0B6CE9-BF9A-4B65-AF99-789DD38E3008}" dt="2021-04-12T14:08:12.814" v="504"/>
        <pc:sldMkLst>
          <pc:docMk/>
          <pc:sldMk cId="4075673220" sldId="272"/>
        </pc:sldMkLst>
      </pc:sldChg>
      <pc:sldChg chg="ord addCm modCm">
        <pc:chgData name="Nico Heby" userId="c88c6920-9e16-4a7e-acac-31863610828a" providerId="ADAL" clId="{9A0B6CE9-BF9A-4B65-AF99-789DD38E3008}" dt="2021-04-12T14:05:42.795" v="497"/>
        <pc:sldMkLst>
          <pc:docMk/>
          <pc:sldMk cId="2858607419" sldId="273"/>
        </pc:sldMkLst>
      </pc:sldChg>
      <pc:sldChg chg="addCm modCm">
        <pc:chgData name="Nico Heby" userId="c88c6920-9e16-4a7e-acac-31863610828a" providerId="ADAL" clId="{9A0B6CE9-BF9A-4B65-AF99-789DD38E3008}" dt="2021-04-12T14:06:50.647" v="502"/>
        <pc:sldMkLst>
          <pc:docMk/>
          <pc:sldMk cId="916256017" sldId="275"/>
        </pc:sldMkLst>
      </pc:sldChg>
      <pc:sldChg chg="addCm modCm">
        <pc:chgData name="Nico Heby" userId="c88c6920-9e16-4a7e-acac-31863610828a" providerId="ADAL" clId="{9A0B6CE9-BF9A-4B65-AF99-789DD38E3008}" dt="2021-04-12T14:02:56.560" v="495"/>
        <pc:sldMkLst>
          <pc:docMk/>
          <pc:sldMk cId="901526191" sldId="277"/>
        </pc:sldMkLst>
      </pc:sldChg>
      <pc:sldChg chg="ord">
        <pc:chgData name="Nico Heby" userId="c88c6920-9e16-4a7e-acac-31863610828a" providerId="ADAL" clId="{9A0B6CE9-BF9A-4B65-AF99-789DD38E3008}" dt="2021-04-12T14:01:57.068" v="487"/>
        <pc:sldMkLst>
          <pc:docMk/>
          <pc:sldMk cId="4173776297" sldId="278"/>
        </pc:sldMkLst>
      </pc:sldChg>
      <pc:sldChg chg="del">
        <pc:chgData name="Nico Heby" userId="c88c6920-9e16-4a7e-acac-31863610828a" providerId="ADAL" clId="{9A0B6CE9-BF9A-4B65-AF99-789DD38E3008}" dt="2021-04-12T14:01:42.594" v="482" actId="47"/>
        <pc:sldMkLst>
          <pc:docMk/>
          <pc:sldMk cId="3395703124" sldId="279"/>
        </pc:sldMkLst>
      </pc:sldChg>
      <pc:sldChg chg="modSp mod">
        <pc:chgData name="Nico Heby" userId="c88c6920-9e16-4a7e-acac-31863610828a" providerId="ADAL" clId="{9A0B6CE9-BF9A-4B65-AF99-789DD38E3008}" dt="2021-04-12T13:58:00.785" v="473" actId="27636"/>
        <pc:sldMkLst>
          <pc:docMk/>
          <pc:sldMk cId="3176584335" sldId="281"/>
        </pc:sldMkLst>
        <pc:spChg chg="mod">
          <ac:chgData name="Nico Heby" userId="c88c6920-9e16-4a7e-acac-31863610828a" providerId="ADAL" clId="{9A0B6CE9-BF9A-4B65-AF99-789DD38E3008}" dt="2021-04-12T13:58:00.785" v="473" actId="27636"/>
          <ac:spMkLst>
            <pc:docMk/>
            <pc:sldMk cId="3176584335" sldId="281"/>
            <ac:spMk id="29" creationId="{21C18ED1-780D-4AFD-B75A-8909671FE94A}"/>
          </ac:spMkLst>
        </pc:spChg>
        <pc:spChg chg="mod">
          <ac:chgData name="Nico Heby" userId="c88c6920-9e16-4a7e-acac-31863610828a" providerId="ADAL" clId="{9A0B6CE9-BF9A-4B65-AF99-789DD38E3008}" dt="2021-04-12T13:58:00.785" v="472" actId="27636"/>
          <ac:spMkLst>
            <pc:docMk/>
            <pc:sldMk cId="3176584335" sldId="281"/>
            <ac:spMk id="30" creationId="{19B4F311-9079-44E6-996E-4FDEED29907D}"/>
          </ac:spMkLst>
        </pc:spChg>
      </pc:sldChg>
      <pc:sldChg chg="addCm modCm">
        <pc:chgData name="Nico Heby" userId="c88c6920-9e16-4a7e-acac-31863610828a" providerId="ADAL" clId="{9A0B6CE9-BF9A-4B65-AF99-789DD38E3008}" dt="2021-04-12T13:59:03.350" v="476"/>
        <pc:sldMkLst>
          <pc:docMk/>
          <pc:sldMk cId="3583136061" sldId="282"/>
        </pc:sldMkLst>
      </pc:sldChg>
      <pc:sldChg chg="addCm delCm modCm">
        <pc:chgData name="Nico Heby" userId="c88c6920-9e16-4a7e-acac-31863610828a" providerId="ADAL" clId="{9A0B6CE9-BF9A-4B65-AF99-789DD38E3008}" dt="2021-04-12T14:06:30.083" v="500" actId="1592"/>
        <pc:sldMkLst>
          <pc:docMk/>
          <pc:sldMk cId="672970215" sldId="284"/>
        </pc:sldMkLst>
      </pc:sldChg>
      <pc:sldChg chg="addCm delCm">
        <pc:chgData name="Nico Heby" userId="c88c6920-9e16-4a7e-acac-31863610828a" providerId="ADAL" clId="{9A0B6CE9-BF9A-4B65-AF99-789DD38E3008}" dt="2021-04-12T13:52:17.195" v="464" actId="1592"/>
        <pc:sldMkLst>
          <pc:docMk/>
          <pc:sldMk cId="1504389242" sldId="286"/>
        </pc:sldMkLst>
      </pc:sldChg>
      <pc:sldChg chg="new ord">
        <pc:chgData name="Nico Heby" userId="c88c6920-9e16-4a7e-acac-31863610828a" providerId="ADAL" clId="{9A0B6CE9-BF9A-4B65-AF99-789DD38E3008}" dt="2021-04-12T14:01:52.396" v="485"/>
        <pc:sldMkLst>
          <pc:docMk/>
          <pc:sldMk cId="3914019976" sldId="287"/>
        </pc:sldMkLst>
      </pc:sldChg>
      <pc:sldChg chg="new">
        <pc:chgData name="Nico Heby" userId="c88c6920-9e16-4a7e-acac-31863610828a" providerId="ADAL" clId="{9A0B6CE9-BF9A-4B65-AF99-789DD38E3008}" dt="2021-04-12T14:02:00.749" v="488" actId="680"/>
        <pc:sldMkLst>
          <pc:docMk/>
          <pc:sldMk cId="3506262798" sldId="288"/>
        </pc:sldMkLst>
      </pc:sldChg>
      <pc:sldMasterChg chg="modSldLayout sldLayoutOrd">
        <pc:chgData name="Nico Heby" userId="c88c6920-9e16-4a7e-acac-31863610828a" providerId="ADAL" clId="{9A0B6CE9-BF9A-4B65-AF99-789DD38E3008}" dt="2021-04-12T14:01:25.416" v="481" actId="478"/>
        <pc:sldMasterMkLst>
          <pc:docMk/>
          <pc:sldMasterMk cId="2168357150" sldId="2147483648"/>
        </pc:sldMasterMkLst>
        <pc:sldLayoutChg chg="modSp mod">
          <pc:chgData name="Nico Heby" userId="c88c6920-9e16-4a7e-acac-31863610828a" providerId="ADAL" clId="{9A0B6CE9-BF9A-4B65-AF99-789DD38E3008}" dt="2021-04-05T12:39:58.656" v="251"/>
          <pc:sldLayoutMkLst>
            <pc:docMk/>
            <pc:sldMasterMk cId="2168357150" sldId="2147483648"/>
            <pc:sldLayoutMk cId="3375007619" sldId="2147483649"/>
          </pc:sldLayoutMkLst>
          <pc:spChg chg="mod">
            <ac:chgData name="Nico Heby" userId="c88c6920-9e16-4a7e-acac-31863610828a" providerId="ADAL" clId="{9A0B6CE9-BF9A-4B65-AF99-789DD38E3008}" dt="2021-04-05T12:39:58.656" v="251"/>
            <ac:spMkLst>
              <pc:docMk/>
              <pc:sldMasterMk cId="2168357150" sldId="2147483648"/>
              <pc:sldLayoutMk cId="3375007619" sldId="2147483649"/>
              <ac:spMk id="2" creationId="{D92B8D51-1BBB-4055-BF58-D6F6CBF2681E}"/>
            </ac:spMkLst>
          </pc:spChg>
        </pc:sldLayoutChg>
        <pc:sldLayoutChg chg="addSp delSp modSp mod">
          <pc:chgData name="Nico Heby" userId="c88c6920-9e16-4a7e-acac-31863610828a" providerId="ADAL" clId="{9A0B6CE9-BF9A-4B65-AF99-789DD38E3008}" dt="2021-04-12T14:01:18.862" v="480" actId="478"/>
          <pc:sldLayoutMkLst>
            <pc:docMk/>
            <pc:sldMasterMk cId="2168357150" sldId="2147483648"/>
            <pc:sldLayoutMk cId="833378813" sldId="2147483667"/>
          </pc:sldLayoutMkLst>
          <pc:spChg chg="add mod">
            <ac:chgData name="Nico Heby" userId="c88c6920-9e16-4a7e-acac-31863610828a" providerId="ADAL" clId="{9A0B6CE9-BF9A-4B65-AF99-789DD38E3008}" dt="2021-04-12T14:01:17.641" v="479"/>
            <ac:spMkLst>
              <pc:docMk/>
              <pc:sldMasterMk cId="2168357150" sldId="2147483648"/>
              <pc:sldLayoutMk cId="833378813" sldId="2147483667"/>
              <ac:spMk id="9" creationId="{DE50A72B-3CD4-4EDA-8893-4B1577FF7C83}"/>
            </ac:spMkLst>
          </pc:spChg>
          <pc:spChg chg="add del mod">
            <ac:chgData name="Nico Heby" userId="c88c6920-9e16-4a7e-acac-31863610828a" providerId="ADAL" clId="{9A0B6CE9-BF9A-4B65-AF99-789DD38E3008}" dt="2021-04-12T14:01:18.862" v="480" actId="478"/>
            <ac:spMkLst>
              <pc:docMk/>
              <pc:sldMasterMk cId="2168357150" sldId="2147483648"/>
              <pc:sldLayoutMk cId="833378813" sldId="2147483667"/>
              <ac:spMk id="12" creationId="{73248570-9FF9-4BDC-9335-CCACBB07793C}"/>
            </ac:spMkLst>
          </pc:spChg>
        </pc:sldLayoutChg>
        <pc:sldLayoutChg chg="delSp mod">
          <pc:chgData name="Nico Heby" userId="c88c6920-9e16-4a7e-acac-31863610828a" providerId="ADAL" clId="{9A0B6CE9-BF9A-4B65-AF99-789DD38E3008}" dt="2021-04-12T14:01:25.416" v="481" actId="478"/>
          <pc:sldLayoutMkLst>
            <pc:docMk/>
            <pc:sldMasterMk cId="2168357150" sldId="2147483648"/>
            <pc:sldLayoutMk cId="3580464592" sldId="2147483668"/>
          </pc:sldLayoutMkLst>
          <pc:spChg chg="del">
            <ac:chgData name="Nico Heby" userId="c88c6920-9e16-4a7e-acac-31863610828a" providerId="ADAL" clId="{9A0B6CE9-BF9A-4B65-AF99-789DD38E3008}" dt="2021-04-12T14:01:25.416" v="481" actId="478"/>
            <ac:spMkLst>
              <pc:docMk/>
              <pc:sldMasterMk cId="2168357150" sldId="2147483648"/>
              <pc:sldLayoutMk cId="3580464592" sldId="2147483668"/>
              <ac:spMk id="10" creationId="{DF7B374B-37FE-4F26-8B72-CFD0A68CDBF6}"/>
            </ac:spMkLst>
          </pc:spChg>
        </pc:sldLayoutChg>
        <pc:sldLayoutChg chg="modSp mod">
          <pc:chgData name="Nico Heby" userId="c88c6920-9e16-4a7e-acac-31863610828a" providerId="ADAL" clId="{9A0B6CE9-BF9A-4B65-AF99-789DD38E3008}" dt="2021-04-05T12:43:34.113" v="258" actId="6549"/>
          <pc:sldLayoutMkLst>
            <pc:docMk/>
            <pc:sldMasterMk cId="2168357150" sldId="2147483648"/>
            <pc:sldLayoutMk cId="312231674" sldId="2147483707"/>
          </pc:sldLayoutMkLst>
          <pc:spChg chg="mod">
            <ac:chgData name="Nico Heby" userId="c88c6920-9e16-4a7e-acac-31863610828a" providerId="ADAL" clId="{9A0B6CE9-BF9A-4B65-AF99-789DD38E3008}" dt="2021-04-05T12:43:34.113" v="258" actId="6549"/>
            <ac:spMkLst>
              <pc:docMk/>
              <pc:sldMasterMk cId="2168357150" sldId="2147483648"/>
              <pc:sldLayoutMk cId="312231674" sldId="2147483707"/>
              <ac:spMk id="79" creationId="{F9CC36FA-61EE-48A0-9CF2-8DBFFC3B5A7D}"/>
            </ac:spMkLst>
          </pc:spChg>
        </pc:sldLayoutChg>
        <pc:sldLayoutChg chg="ord">
          <pc:chgData name="Nico Heby" userId="c88c6920-9e16-4a7e-acac-31863610828a" providerId="ADAL" clId="{9A0B6CE9-BF9A-4B65-AF99-789DD38E3008}" dt="2021-04-08T18:47:29.810" v="462" actId="20578"/>
          <pc:sldLayoutMkLst>
            <pc:docMk/>
            <pc:sldMasterMk cId="2168357150" sldId="2147483648"/>
            <pc:sldLayoutMk cId="2293935550" sldId="2147483709"/>
          </pc:sldLayoutMkLst>
        </pc:sldLayoutChg>
        <pc:sldLayoutChg chg="modSp mod">
          <pc:chgData name="Nico Heby" userId="c88c6920-9e16-4a7e-acac-31863610828a" providerId="ADAL" clId="{9A0B6CE9-BF9A-4B65-AF99-789DD38E3008}" dt="2021-04-05T12:49:00.778" v="459" actId="20577"/>
          <pc:sldLayoutMkLst>
            <pc:docMk/>
            <pc:sldMasterMk cId="2168357150" sldId="2147483648"/>
            <pc:sldLayoutMk cId="2575555482" sldId="2147483713"/>
          </pc:sldLayoutMkLst>
          <pc:spChg chg="mod">
            <ac:chgData name="Nico Heby" userId="c88c6920-9e16-4a7e-acac-31863610828a" providerId="ADAL" clId="{9A0B6CE9-BF9A-4B65-AF99-789DD38E3008}" dt="2021-04-05T12:49:00.778" v="459" actId="20577"/>
            <ac:spMkLst>
              <pc:docMk/>
              <pc:sldMasterMk cId="2168357150" sldId="2147483648"/>
              <pc:sldLayoutMk cId="2575555482" sldId="2147483713"/>
              <ac:spMk id="18" creationId="{816B7E31-D2E4-4171-8517-529D98513827}"/>
            </ac:spMkLst>
          </pc:spChg>
        </pc:sldLayoutChg>
        <pc:sldLayoutChg chg="modSp mod">
          <pc:chgData name="Nico Heby" userId="c88c6920-9e16-4a7e-acac-31863610828a" providerId="ADAL" clId="{9A0B6CE9-BF9A-4B65-AF99-789DD38E3008}" dt="2021-04-05T12:47:28.604" v="306" actId="20577"/>
          <pc:sldLayoutMkLst>
            <pc:docMk/>
            <pc:sldMasterMk cId="2168357150" sldId="2147483648"/>
            <pc:sldLayoutMk cId="2293192484" sldId="2147483718"/>
          </pc:sldLayoutMkLst>
          <pc:spChg chg="mod">
            <ac:chgData name="Nico Heby" userId="c88c6920-9e16-4a7e-acac-31863610828a" providerId="ADAL" clId="{9A0B6CE9-BF9A-4B65-AF99-789DD38E3008}" dt="2021-04-05T12:47:28.604" v="306" actId="20577"/>
            <ac:spMkLst>
              <pc:docMk/>
              <pc:sldMasterMk cId="2168357150" sldId="2147483648"/>
              <pc:sldLayoutMk cId="2293192484" sldId="2147483718"/>
              <ac:spMk id="18" creationId="{816B7E31-D2E4-4171-8517-529D98513827}"/>
            </ac:spMkLst>
          </pc:spChg>
        </pc:sldLayoutChg>
        <pc:sldLayoutChg chg="modSp mod ord">
          <pc:chgData name="Nico Heby" userId="c88c6920-9e16-4a7e-acac-31863610828a" providerId="ADAL" clId="{9A0B6CE9-BF9A-4B65-AF99-789DD38E3008}" dt="2021-04-05T12:46:51.685" v="288" actId="20578"/>
          <pc:sldLayoutMkLst>
            <pc:docMk/>
            <pc:sldMasterMk cId="2168357150" sldId="2147483648"/>
            <pc:sldLayoutMk cId="1126330863" sldId="2147483719"/>
          </pc:sldLayoutMkLst>
          <pc:spChg chg="mod">
            <ac:chgData name="Nico Heby" userId="c88c6920-9e16-4a7e-acac-31863610828a" providerId="ADAL" clId="{9A0B6CE9-BF9A-4B65-AF99-789DD38E3008}" dt="2021-04-05T12:46:46.721" v="287" actId="20577"/>
            <ac:spMkLst>
              <pc:docMk/>
              <pc:sldMasterMk cId="2168357150" sldId="2147483648"/>
              <pc:sldLayoutMk cId="1126330863" sldId="2147483719"/>
              <ac:spMk id="2" creationId="{D92B8D51-1BBB-4055-BF58-D6F6CBF2681E}"/>
            </ac:spMkLst>
          </pc:spChg>
          <pc:picChg chg="mod ord">
            <ac:chgData name="Nico Heby" userId="c88c6920-9e16-4a7e-acac-31863610828a" providerId="ADAL" clId="{9A0B6CE9-BF9A-4B65-AF99-789DD38E3008}" dt="2021-04-05T12:46:39.704" v="264" actId="171"/>
            <ac:picMkLst>
              <pc:docMk/>
              <pc:sldMasterMk cId="2168357150" sldId="2147483648"/>
              <pc:sldLayoutMk cId="1126330863" sldId="2147483719"/>
              <ac:picMk id="13" creationId="{2D4D0A9C-8995-427D-A2A3-142934BAE44D}"/>
            </ac:picMkLst>
          </pc:picChg>
        </pc:sldLayoutChg>
        <pc:sldLayoutChg chg="modSp mod">
          <pc:chgData name="Nico Heby" userId="c88c6920-9e16-4a7e-acac-31863610828a" providerId="ADAL" clId="{9A0B6CE9-BF9A-4B65-AF99-789DD38E3008}" dt="2021-04-05T12:32:40.271" v="11" actId="1076"/>
          <pc:sldLayoutMkLst>
            <pc:docMk/>
            <pc:sldMasterMk cId="2168357150" sldId="2147483648"/>
            <pc:sldLayoutMk cId="837989620" sldId="2147483720"/>
          </pc:sldLayoutMkLst>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3" creationId="{939CD75D-5FFC-D842-B0E7-B8F2AAEA3D71}"/>
            </ac:spMkLst>
          </pc:spChg>
          <pc:spChg chg="mod">
            <ac:chgData name="Nico Heby" userId="c88c6920-9e16-4a7e-acac-31863610828a" providerId="ADAL" clId="{9A0B6CE9-BF9A-4B65-AF99-789DD38E3008}" dt="2021-04-05T12:32:40.271" v="11" actId="1076"/>
            <ac:spMkLst>
              <pc:docMk/>
              <pc:sldMasterMk cId="2168357150" sldId="2147483648"/>
              <pc:sldLayoutMk cId="837989620" sldId="2147483720"/>
              <ac:spMk id="14" creationId="{58224154-8364-4DAC-A3DE-4B203118032D}"/>
            </ac:spMkLst>
          </pc:spChg>
          <pc:picChg chg="mod modCrop">
            <ac:chgData name="Nico Heby" userId="c88c6920-9e16-4a7e-acac-31863610828a" providerId="ADAL" clId="{9A0B6CE9-BF9A-4B65-AF99-789DD38E3008}" dt="2021-04-05T12:32:28.402" v="10" actId="1076"/>
            <ac:picMkLst>
              <pc:docMk/>
              <pc:sldMasterMk cId="2168357150" sldId="2147483648"/>
              <pc:sldLayoutMk cId="837989620" sldId="2147483720"/>
              <ac:picMk id="3" creationId="{71E34D04-D1D7-48A3-98DA-48E3599FAF23}"/>
            </ac:picMkLst>
          </pc:picChg>
        </pc:sldLayoutChg>
      </pc:sldMasterChg>
    </pc:docChg>
  </pc:docChgLst>
  <pc:docChgLst>
    <pc:chgData name="Sashia Niemeyer" userId="5d5d2e75-3132-4b98-a62a-93b7fff96b1f" providerId="ADAL" clId="{3B57AD7A-504A-4267-90AE-7B3B17C9D526}"/>
    <pc:docChg chg="undo redo custSel addSld delSld modSld modMainMaster modSection">
      <pc:chgData name="Sashia Niemeyer" userId="5d5d2e75-3132-4b98-a62a-93b7fff96b1f" providerId="ADAL" clId="{3B57AD7A-504A-4267-90AE-7B3B17C9D526}" dt="2021-04-12T14:56:33.825" v="2310" actId="207"/>
      <pc:docMkLst>
        <pc:docMk/>
      </pc:docMkLst>
      <pc:sldChg chg="delCm">
        <pc:chgData name="Sashia Niemeyer" userId="5d5d2e75-3132-4b98-a62a-93b7fff96b1f" providerId="ADAL" clId="{3B57AD7A-504A-4267-90AE-7B3B17C9D526}" dt="2021-04-12T14:35:53.021" v="2179" actId="1592"/>
        <pc:sldMkLst>
          <pc:docMk/>
          <pc:sldMk cId="3206604929" sldId="257"/>
        </pc:sldMkLst>
      </pc:sldChg>
      <pc:sldChg chg="addCm delCm modCm">
        <pc:chgData name="Sashia Niemeyer" userId="5d5d2e75-3132-4b98-a62a-93b7fff96b1f" providerId="ADAL" clId="{3B57AD7A-504A-4267-90AE-7B3B17C9D526}" dt="2021-04-08T12:37:01.640" v="1744" actId="1592"/>
        <pc:sldMkLst>
          <pc:docMk/>
          <pc:sldMk cId="2767163653" sldId="262"/>
        </pc:sldMkLst>
      </pc:sldChg>
      <pc:sldChg chg="del">
        <pc:chgData name="Sashia Niemeyer" userId="5d5d2e75-3132-4b98-a62a-93b7fff96b1f" providerId="ADAL" clId="{3B57AD7A-504A-4267-90AE-7B3B17C9D526}" dt="2021-04-06T08:50:28.629" v="909" actId="2696"/>
        <pc:sldMkLst>
          <pc:docMk/>
          <pc:sldMk cId="3457240179" sldId="267"/>
        </pc:sldMkLst>
      </pc:sldChg>
      <pc:sldChg chg="del addCm modCm">
        <pc:chgData name="Sashia Niemeyer" userId="5d5d2e75-3132-4b98-a62a-93b7fff96b1f" providerId="ADAL" clId="{3B57AD7A-504A-4267-90AE-7B3B17C9D526}" dt="2021-04-06T10:49:46.009" v="973" actId="2696"/>
        <pc:sldMkLst>
          <pc:docMk/>
          <pc:sldMk cId="1058365505" sldId="268"/>
        </pc:sldMkLst>
      </pc:sldChg>
      <pc:sldChg chg="delCm">
        <pc:chgData name="Sashia Niemeyer" userId="5d5d2e75-3132-4b98-a62a-93b7fff96b1f" providerId="ADAL" clId="{3B57AD7A-504A-4267-90AE-7B3B17C9D526}" dt="2021-04-12T14:23:37.282" v="1960" actId="1592"/>
        <pc:sldMkLst>
          <pc:docMk/>
          <pc:sldMk cId="4075673220" sldId="272"/>
        </pc:sldMkLst>
      </pc:sldChg>
      <pc:sldChg chg="delCm">
        <pc:chgData name="Sashia Niemeyer" userId="5d5d2e75-3132-4b98-a62a-93b7fff96b1f" providerId="ADAL" clId="{3B57AD7A-504A-4267-90AE-7B3B17C9D526}" dt="2021-04-12T14:26:18.997" v="2065" actId="1592"/>
        <pc:sldMkLst>
          <pc:docMk/>
          <pc:sldMk cId="2858607419" sldId="273"/>
        </pc:sldMkLst>
      </pc:sldChg>
      <pc:sldChg chg="addSp delSp modSp mod modClrScheme addCm delCm modCm chgLayout">
        <pc:chgData name="Sashia Niemeyer" userId="5d5d2e75-3132-4b98-a62a-93b7fff96b1f" providerId="ADAL" clId="{3B57AD7A-504A-4267-90AE-7B3B17C9D526}" dt="2021-04-12T14:28:30.053" v="2083" actId="1592"/>
        <pc:sldMkLst>
          <pc:docMk/>
          <pc:sldMk cId="916256017" sldId="275"/>
        </pc:sldMkLst>
        <pc:spChg chg="del">
          <ac:chgData name="Sashia Niemeyer" userId="5d5d2e75-3132-4b98-a62a-93b7fff96b1f" providerId="ADAL" clId="{3B57AD7A-504A-4267-90AE-7B3B17C9D526}" dt="2021-04-12T14:27:48.797" v="2080" actId="700"/>
          <ac:spMkLst>
            <pc:docMk/>
            <pc:sldMk cId="916256017" sldId="275"/>
            <ac:spMk id="2" creationId="{C6E90407-9803-487E-B695-E3162942C94A}"/>
          </ac:spMkLst>
        </pc:spChg>
        <pc:spChg chg="add del mod ord">
          <ac:chgData name="Sashia Niemeyer" userId="5d5d2e75-3132-4b98-a62a-93b7fff96b1f" providerId="ADAL" clId="{3B57AD7A-504A-4267-90AE-7B3B17C9D526}" dt="2021-04-12T14:27:52.320" v="2081" actId="700"/>
          <ac:spMkLst>
            <pc:docMk/>
            <pc:sldMk cId="916256017" sldId="275"/>
            <ac:spMk id="3" creationId="{DA0D2ED8-39BF-4C52-ABE1-28D0AF62A910}"/>
          </ac:spMkLst>
        </pc:spChg>
        <pc:spChg chg="add mod ord">
          <ac:chgData name="Sashia Niemeyer" userId="5d5d2e75-3132-4b98-a62a-93b7fff96b1f" providerId="ADAL" clId="{3B57AD7A-504A-4267-90AE-7B3B17C9D526}" dt="2021-04-12T14:27:52.320" v="2081" actId="700"/>
          <ac:spMkLst>
            <pc:docMk/>
            <pc:sldMk cId="916256017" sldId="275"/>
            <ac:spMk id="4" creationId="{ED25C50D-C78C-40E2-B28A-B78BB3860FA2}"/>
          </ac:spMkLst>
        </pc:spChg>
      </pc:sldChg>
      <pc:sldChg chg="delCm">
        <pc:chgData name="Sashia Niemeyer" userId="5d5d2e75-3132-4b98-a62a-93b7fff96b1f" providerId="ADAL" clId="{3B57AD7A-504A-4267-90AE-7B3B17C9D526}" dt="2021-04-12T14:26:27.574" v="2066" actId="1592"/>
        <pc:sldMkLst>
          <pc:docMk/>
          <pc:sldMk cId="901526191" sldId="277"/>
        </pc:sldMkLst>
      </pc:sldChg>
      <pc:sldChg chg="addSp delSp modSp mod modClrScheme chgLayout">
        <pc:chgData name="Sashia Niemeyer" userId="5d5d2e75-3132-4b98-a62a-93b7fff96b1f" providerId="ADAL" clId="{3B57AD7A-504A-4267-90AE-7B3B17C9D526}" dt="2021-04-12T14:35:11.228" v="2176" actId="108"/>
        <pc:sldMkLst>
          <pc:docMk/>
          <pc:sldMk cId="3176584335" sldId="281"/>
        </pc:sldMkLst>
        <pc:spChg chg="mod">
          <ac:chgData name="Sashia Niemeyer" userId="5d5d2e75-3132-4b98-a62a-93b7fff96b1f" providerId="ADAL" clId="{3B57AD7A-504A-4267-90AE-7B3B17C9D526}" dt="2021-04-12T14:35:04.380" v="2159" actId="108"/>
          <ac:spMkLst>
            <pc:docMk/>
            <pc:sldMk cId="3176584335" sldId="281"/>
            <ac:spMk id="2" creationId="{15D96D71-36F7-9145-96C5-E06EE840FDE2}"/>
          </ac:spMkLst>
        </pc:spChg>
        <pc:spChg chg="del mod ord">
          <ac:chgData name="Sashia Niemeyer" userId="5d5d2e75-3132-4b98-a62a-93b7fff96b1f" providerId="ADAL" clId="{3B57AD7A-504A-4267-90AE-7B3B17C9D526}" dt="2021-04-08T09:54:18.082" v="1570" actId="700"/>
          <ac:spMkLst>
            <pc:docMk/>
            <pc:sldMk cId="3176584335" sldId="281"/>
            <ac:spMk id="2" creationId="{C4AA48E5-6508-4472-96F0-77957337C839}"/>
          </ac:spMkLst>
        </pc:spChg>
        <pc:spChg chg="del mod ord">
          <ac:chgData name="Sashia Niemeyer" userId="5d5d2e75-3132-4b98-a62a-93b7fff96b1f" providerId="ADAL" clId="{3B57AD7A-504A-4267-90AE-7B3B17C9D526}" dt="2021-04-08T09:54:18.082" v="1570" actId="700"/>
          <ac:spMkLst>
            <pc:docMk/>
            <pc:sldMk cId="3176584335" sldId="281"/>
            <ac:spMk id="3" creationId="{F2417AB0-C527-4EE6-A197-7743DD37D3E5}"/>
          </ac:spMkLst>
        </pc:spChg>
        <pc:spChg chg="mod">
          <ac:chgData name="Sashia Niemeyer" userId="5d5d2e75-3132-4b98-a62a-93b7fff96b1f" providerId="ADAL" clId="{3B57AD7A-504A-4267-90AE-7B3B17C9D526}" dt="2021-04-12T14:35:04.666" v="2160" actId="108"/>
          <ac:spMkLst>
            <pc:docMk/>
            <pc:sldMk cId="3176584335" sldId="281"/>
            <ac:spMk id="3" creationId="{FC9434C6-A63D-C442-BB94-A85CD0EA23D8}"/>
          </ac:spMkLst>
        </pc:spChg>
        <pc:spChg chg="del mod ord">
          <ac:chgData name="Sashia Niemeyer" userId="5d5d2e75-3132-4b98-a62a-93b7fff96b1f" providerId="ADAL" clId="{3B57AD7A-504A-4267-90AE-7B3B17C9D526}" dt="2021-04-08T09:54:18.082" v="1570" actId="700"/>
          <ac:spMkLst>
            <pc:docMk/>
            <pc:sldMk cId="3176584335" sldId="281"/>
            <ac:spMk id="4" creationId="{91737C63-102B-40C4-A40D-4B801DDF8EB6}"/>
          </ac:spMkLst>
        </pc:spChg>
        <pc:spChg chg="mod">
          <ac:chgData name="Sashia Niemeyer" userId="5d5d2e75-3132-4b98-a62a-93b7fff96b1f" providerId="ADAL" clId="{3B57AD7A-504A-4267-90AE-7B3B17C9D526}" dt="2021-04-12T14:35:04.970" v="2161" actId="108"/>
          <ac:spMkLst>
            <pc:docMk/>
            <pc:sldMk cId="3176584335" sldId="281"/>
            <ac:spMk id="4" creationId="{B891A133-4F0B-1A46-BAF6-22DBF36F8E58}"/>
          </ac:spMkLst>
        </pc:spChg>
        <pc:spChg chg="del mod ord">
          <ac:chgData name="Sashia Niemeyer" userId="5d5d2e75-3132-4b98-a62a-93b7fff96b1f" providerId="ADAL" clId="{3B57AD7A-504A-4267-90AE-7B3B17C9D526}" dt="2021-04-08T09:54:18.082" v="1570" actId="700"/>
          <ac:spMkLst>
            <pc:docMk/>
            <pc:sldMk cId="3176584335" sldId="281"/>
            <ac:spMk id="5" creationId="{033D202E-01CB-49A6-85A0-2529CFFA43CA}"/>
          </ac:spMkLst>
        </pc:spChg>
        <pc:spChg chg="mod">
          <ac:chgData name="Sashia Niemeyer" userId="5d5d2e75-3132-4b98-a62a-93b7fff96b1f" providerId="ADAL" clId="{3B57AD7A-504A-4267-90AE-7B3B17C9D526}" dt="2021-04-12T14:35:05.324" v="2162" actId="108"/>
          <ac:spMkLst>
            <pc:docMk/>
            <pc:sldMk cId="3176584335" sldId="281"/>
            <ac:spMk id="5" creationId="{92C756B3-9FA6-8643-843F-A8AB0CD130D3}"/>
          </ac:spMkLst>
        </pc:spChg>
        <pc:spChg chg="del mod ord">
          <ac:chgData name="Sashia Niemeyer" userId="5d5d2e75-3132-4b98-a62a-93b7fff96b1f" providerId="ADAL" clId="{3B57AD7A-504A-4267-90AE-7B3B17C9D526}" dt="2021-04-08T09:54:18.082" v="1570" actId="700"/>
          <ac:spMkLst>
            <pc:docMk/>
            <pc:sldMk cId="3176584335" sldId="281"/>
            <ac:spMk id="6" creationId="{07A81B05-A8F3-47F0-9122-16B2D99CAA16}"/>
          </ac:spMkLst>
        </pc:spChg>
        <pc:spChg chg="mod">
          <ac:chgData name="Sashia Niemeyer" userId="5d5d2e75-3132-4b98-a62a-93b7fff96b1f" providerId="ADAL" clId="{3B57AD7A-504A-4267-90AE-7B3B17C9D526}" dt="2021-04-12T14:35:05.635" v="2163" actId="108"/>
          <ac:spMkLst>
            <pc:docMk/>
            <pc:sldMk cId="3176584335" sldId="281"/>
            <ac:spMk id="6" creationId="{92EB4DBF-CE82-2047-8BC0-0352F8292F0F}"/>
          </ac:spMkLst>
        </pc:spChg>
        <pc:spChg chg="del mod ord">
          <ac:chgData name="Sashia Niemeyer" userId="5d5d2e75-3132-4b98-a62a-93b7fff96b1f" providerId="ADAL" clId="{3B57AD7A-504A-4267-90AE-7B3B17C9D526}" dt="2021-04-08T09:54:18.082" v="1570" actId="700"/>
          <ac:spMkLst>
            <pc:docMk/>
            <pc:sldMk cId="3176584335" sldId="281"/>
            <ac:spMk id="7" creationId="{DC1DE1DA-5978-4687-9F70-1669753DBC5D}"/>
          </ac:spMkLst>
        </pc:spChg>
        <pc:spChg chg="mod">
          <ac:chgData name="Sashia Niemeyer" userId="5d5d2e75-3132-4b98-a62a-93b7fff96b1f" providerId="ADAL" clId="{3B57AD7A-504A-4267-90AE-7B3B17C9D526}" dt="2021-04-12T14:35:05.972" v="2164" actId="108"/>
          <ac:spMkLst>
            <pc:docMk/>
            <pc:sldMk cId="3176584335" sldId="281"/>
            <ac:spMk id="7" creationId="{E5B1327B-7434-0B41-9818-7A706A4E6DD7}"/>
          </ac:spMkLst>
        </pc:spChg>
        <pc:spChg chg="del mod ord">
          <ac:chgData name="Sashia Niemeyer" userId="5d5d2e75-3132-4b98-a62a-93b7fff96b1f" providerId="ADAL" clId="{3B57AD7A-504A-4267-90AE-7B3B17C9D526}" dt="2021-04-08T09:54:18.082" v="1570" actId="700"/>
          <ac:spMkLst>
            <pc:docMk/>
            <pc:sldMk cId="3176584335" sldId="281"/>
            <ac:spMk id="8" creationId="{03CF096E-465A-4CAE-A5F2-C679D239F67D}"/>
          </ac:spMkLst>
        </pc:spChg>
        <pc:spChg chg="mod">
          <ac:chgData name="Sashia Niemeyer" userId="5d5d2e75-3132-4b98-a62a-93b7fff96b1f" providerId="ADAL" clId="{3B57AD7A-504A-4267-90AE-7B3B17C9D526}" dt="2021-04-12T14:35:06.570" v="2165" actId="108"/>
          <ac:spMkLst>
            <pc:docMk/>
            <pc:sldMk cId="3176584335" sldId="281"/>
            <ac:spMk id="8" creationId="{89DEFF26-E244-834E-A88B-51DDDC37A29C}"/>
          </ac:spMkLst>
        </pc:spChg>
        <pc:spChg chg="del mod ord">
          <ac:chgData name="Sashia Niemeyer" userId="5d5d2e75-3132-4b98-a62a-93b7fff96b1f" providerId="ADAL" clId="{3B57AD7A-504A-4267-90AE-7B3B17C9D526}" dt="2021-04-08T09:54:18.082" v="1570" actId="700"/>
          <ac:spMkLst>
            <pc:docMk/>
            <pc:sldMk cId="3176584335" sldId="281"/>
            <ac:spMk id="9" creationId="{16C6DD6C-94EF-4804-A23A-C20354A14B09}"/>
          </ac:spMkLst>
        </pc:spChg>
        <pc:spChg chg="mod">
          <ac:chgData name="Sashia Niemeyer" userId="5d5d2e75-3132-4b98-a62a-93b7fff96b1f" providerId="ADAL" clId="{3B57AD7A-504A-4267-90AE-7B3B17C9D526}" dt="2021-04-12T14:35:06.890" v="2166" actId="108"/>
          <ac:spMkLst>
            <pc:docMk/>
            <pc:sldMk cId="3176584335" sldId="281"/>
            <ac:spMk id="9" creationId="{A0143539-BB2A-CD41-800A-D1C1A0DC03F6}"/>
          </ac:spMkLst>
        </pc:spChg>
        <pc:spChg chg="del mod ord">
          <ac:chgData name="Sashia Niemeyer" userId="5d5d2e75-3132-4b98-a62a-93b7fff96b1f" providerId="ADAL" clId="{3B57AD7A-504A-4267-90AE-7B3B17C9D526}" dt="2021-04-08T09:54:18.082" v="1570" actId="700"/>
          <ac:spMkLst>
            <pc:docMk/>
            <pc:sldMk cId="3176584335" sldId="281"/>
            <ac:spMk id="10" creationId="{A69C9FEF-29CE-4246-93A5-E9193916C09D}"/>
          </ac:spMkLst>
        </pc:spChg>
        <pc:spChg chg="mod">
          <ac:chgData name="Sashia Niemeyer" userId="5d5d2e75-3132-4b98-a62a-93b7fff96b1f" providerId="ADAL" clId="{3B57AD7A-504A-4267-90AE-7B3B17C9D526}" dt="2021-04-12T14:35:07.196" v="2167" actId="108"/>
          <ac:spMkLst>
            <pc:docMk/>
            <pc:sldMk cId="3176584335" sldId="281"/>
            <ac:spMk id="10" creationId="{F8DAD670-902E-6E43-9389-24223B7B74D5}"/>
          </ac:spMkLst>
        </pc:spChg>
        <pc:spChg chg="add mod ord">
          <ac:chgData name="Sashia Niemeyer" userId="5d5d2e75-3132-4b98-a62a-93b7fff96b1f" providerId="ADAL" clId="{3B57AD7A-504A-4267-90AE-7B3B17C9D526}" dt="2021-04-08T09:54:18.082" v="1570" actId="700"/>
          <ac:spMkLst>
            <pc:docMk/>
            <pc:sldMk cId="3176584335" sldId="281"/>
            <ac:spMk id="11" creationId="{330ED574-3C0C-429E-BFB5-D7C8C5900FE3}"/>
          </ac:spMkLst>
        </pc:spChg>
        <pc:spChg chg="add mod ord">
          <ac:chgData name="Sashia Niemeyer" userId="5d5d2e75-3132-4b98-a62a-93b7fff96b1f" providerId="ADAL" clId="{3B57AD7A-504A-4267-90AE-7B3B17C9D526}" dt="2021-04-08T09:54:18.082" v="1570" actId="700"/>
          <ac:spMkLst>
            <pc:docMk/>
            <pc:sldMk cId="3176584335" sldId="281"/>
            <ac:spMk id="12" creationId="{2AEE9788-3399-4424-866B-D401F30F022F}"/>
          </ac:spMkLst>
        </pc:spChg>
        <pc:spChg chg="add mod ord">
          <ac:chgData name="Sashia Niemeyer" userId="5d5d2e75-3132-4b98-a62a-93b7fff96b1f" providerId="ADAL" clId="{3B57AD7A-504A-4267-90AE-7B3B17C9D526}" dt="2021-04-08T09:54:18.082" v="1570" actId="700"/>
          <ac:spMkLst>
            <pc:docMk/>
            <pc:sldMk cId="3176584335" sldId="281"/>
            <ac:spMk id="13" creationId="{336D758D-3918-4BB2-87B6-A9B7F1CF8F18}"/>
          </ac:spMkLst>
        </pc:spChg>
        <pc:spChg chg="add mod ord">
          <ac:chgData name="Sashia Niemeyer" userId="5d5d2e75-3132-4b98-a62a-93b7fff96b1f" providerId="ADAL" clId="{3B57AD7A-504A-4267-90AE-7B3B17C9D526}" dt="2021-04-08T09:54:18.082" v="1570" actId="700"/>
          <ac:spMkLst>
            <pc:docMk/>
            <pc:sldMk cId="3176584335" sldId="281"/>
            <ac:spMk id="14" creationId="{2B058882-B564-4D0A-B640-3E18BD08C243}"/>
          </ac:spMkLst>
        </pc:spChg>
        <pc:spChg chg="add mod ord">
          <ac:chgData name="Sashia Niemeyer" userId="5d5d2e75-3132-4b98-a62a-93b7fff96b1f" providerId="ADAL" clId="{3B57AD7A-504A-4267-90AE-7B3B17C9D526}" dt="2021-04-08T09:54:18.082" v="1570" actId="700"/>
          <ac:spMkLst>
            <pc:docMk/>
            <pc:sldMk cId="3176584335" sldId="281"/>
            <ac:spMk id="15" creationId="{3EE7A4BC-A024-4BB4-B45E-7BA7AA73D501}"/>
          </ac:spMkLst>
        </pc:spChg>
        <pc:spChg chg="add mod ord">
          <ac:chgData name="Sashia Niemeyer" userId="5d5d2e75-3132-4b98-a62a-93b7fff96b1f" providerId="ADAL" clId="{3B57AD7A-504A-4267-90AE-7B3B17C9D526}" dt="2021-04-08T09:54:18.082" v="1570" actId="700"/>
          <ac:spMkLst>
            <pc:docMk/>
            <pc:sldMk cId="3176584335" sldId="281"/>
            <ac:spMk id="16" creationId="{260E6F1D-8633-4A7A-B006-94B8CEAAE8D5}"/>
          </ac:spMkLst>
        </pc:spChg>
        <pc:spChg chg="add mod ord">
          <ac:chgData name="Sashia Niemeyer" userId="5d5d2e75-3132-4b98-a62a-93b7fff96b1f" providerId="ADAL" clId="{3B57AD7A-504A-4267-90AE-7B3B17C9D526}" dt="2021-04-08T09:54:18.082" v="1570" actId="700"/>
          <ac:spMkLst>
            <pc:docMk/>
            <pc:sldMk cId="3176584335" sldId="281"/>
            <ac:spMk id="17" creationId="{AB168C8A-D43A-4ACD-807A-0D5C664CD09D}"/>
          </ac:spMkLst>
        </pc:spChg>
        <pc:spChg chg="add mod ord">
          <ac:chgData name="Sashia Niemeyer" userId="5d5d2e75-3132-4b98-a62a-93b7fff96b1f" providerId="ADAL" clId="{3B57AD7A-504A-4267-90AE-7B3B17C9D526}" dt="2021-04-08T09:54:18.082" v="1570" actId="700"/>
          <ac:spMkLst>
            <pc:docMk/>
            <pc:sldMk cId="3176584335" sldId="281"/>
            <ac:spMk id="18" creationId="{6864FF6F-520B-4550-BE6B-5B68B2353453}"/>
          </ac:spMkLst>
        </pc:spChg>
        <pc:spChg chg="add mod ord">
          <ac:chgData name="Sashia Niemeyer" userId="5d5d2e75-3132-4b98-a62a-93b7fff96b1f" providerId="ADAL" clId="{3B57AD7A-504A-4267-90AE-7B3B17C9D526}" dt="2021-04-08T09:54:18.082" v="1570" actId="700"/>
          <ac:spMkLst>
            <pc:docMk/>
            <pc:sldMk cId="3176584335" sldId="281"/>
            <ac:spMk id="19" creationId="{47235ED7-D7E6-4A79-B6AE-AE38DEC731C9}"/>
          </ac:spMkLst>
        </pc:spChg>
        <pc:spChg chg="add mod ord">
          <ac:chgData name="Sashia Niemeyer" userId="5d5d2e75-3132-4b98-a62a-93b7fff96b1f" providerId="ADAL" clId="{3B57AD7A-504A-4267-90AE-7B3B17C9D526}" dt="2021-04-08T09:54:18.082" v="1570" actId="700"/>
          <ac:spMkLst>
            <pc:docMk/>
            <pc:sldMk cId="3176584335" sldId="281"/>
            <ac:spMk id="20" creationId="{7E6418FA-F901-45FD-ABCB-31342621558D}"/>
          </ac:spMkLst>
        </pc:spChg>
        <pc:spChg chg="add mod ord">
          <ac:chgData name="Sashia Niemeyer" userId="5d5d2e75-3132-4b98-a62a-93b7fff96b1f" providerId="ADAL" clId="{3B57AD7A-504A-4267-90AE-7B3B17C9D526}" dt="2021-04-08T09:54:18.082" v="1570" actId="700"/>
          <ac:spMkLst>
            <pc:docMk/>
            <pc:sldMk cId="3176584335" sldId="281"/>
            <ac:spMk id="21" creationId="{C8E10D49-8190-4893-81B4-FC5FD0D534F1}"/>
          </ac:spMkLst>
        </pc:spChg>
        <pc:spChg chg="add mod ord">
          <ac:chgData name="Sashia Niemeyer" userId="5d5d2e75-3132-4b98-a62a-93b7fff96b1f" providerId="ADAL" clId="{3B57AD7A-504A-4267-90AE-7B3B17C9D526}" dt="2021-04-08T09:54:18.082" v="1570" actId="700"/>
          <ac:spMkLst>
            <pc:docMk/>
            <pc:sldMk cId="3176584335" sldId="281"/>
            <ac:spMk id="22" creationId="{2071CF89-2D7A-439F-A330-2108653218A7}"/>
          </ac:spMkLst>
        </pc:spChg>
        <pc:spChg chg="add mod ord">
          <ac:chgData name="Sashia Niemeyer" userId="5d5d2e75-3132-4b98-a62a-93b7fff96b1f" providerId="ADAL" clId="{3B57AD7A-504A-4267-90AE-7B3B17C9D526}" dt="2021-04-08T09:54:18.082" v="1570" actId="700"/>
          <ac:spMkLst>
            <pc:docMk/>
            <pc:sldMk cId="3176584335" sldId="281"/>
            <ac:spMk id="23" creationId="{DFE7FF21-0001-4FA0-B17F-9D7DCF5C9170}"/>
          </ac:spMkLst>
        </pc:spChg>
        <pc:spChg chg="add mod ord">
          <ac:chgData name="Sashia Niemeyer" userId="5d5d2e75-3132-4b98-a62a-93b7fff96b1f" providerId="ADAL" clId="{3B57AD7A-504A-4267-90AE-7B3B17C9D526}" dt="2021-04-08T09:54:18.082" v="1570" actId="700"/>
          <ac:spMkLst>
            <pc:docMk/>
            <pc:sldMk cId="3176584335" sldId="281"/>
            <ac:spMk id="24" creationId="{432D47FA-812E-46F5-864E-5A72FBA27E24}"/>
          </ac:spMkLst>
        </pc:spChg>
        <pc:spChg chg="add mod ord">
          <ac:chgData name="Sashia Niemeyer" userId="5d5d2e75-3132-4b98-a62a-93b7fff96b1f" providerId="ADAL" clId="{3B57AD7A-504A-4267-90AE-7B3B17C9D526}" dt="2021-04-08T09:54:18.082" v="1570" actId="700"/>
          <ac:spMkLst>
            <pc:docMk/>
            <pc:sldMk cId="3176584335" sldId="281"/>
            <ac:spMk id="25" creationId="{64259DDC-7487-402C-BC1E-C35BCA839D1D}"/>
          </ac:spMkLst>
        </pc:spChg>
        <pc:spChg chg="add mod ord">
          <ac:chgData name="Sashia Niemeyer" userId="5d5d2e75-3132-4b98-a62a-93b7fff96b1f" providerId="ADAL" clId="{3B57AD7A-504A-4267-90AE-7B3B17C9D526}" dt="2021-04-08T09:54:18.082" v="1570" actId="700"/>
          <ac:spMkLst>
            <pc:docMk/>
            <pc:sldMk cId="3176584335" sldId="281"/>
            <ac:spMk id="26" creationId="{FF95B4C3-F2DD-453D-A8D0-830DA55A15DE}"/>
          </ac:spMkLst>
        </pc:spChg>
        <pc:spChg chg="add mod ord">
          <ac:chgData name="Sashia Niemeyer" userId="5d5d2e75-3132-4b98-a62a-93b7fff96b1f" providerId="ADAL" clId="{3B57AD7A-504A-4267-90AE-7B3B17C9D526}" dt="2021-04-08T09:54:18.082" v="1570" actId="700"/>
          <ac:spMkLst>
            <pc:docMk/>
            <pc:sldMk cId="3176584335" sldId="281"/>
            <ac:spMk id="27" creationId="{9CFDD980-8F8C-41F4-B438-341C3837723C}"/>
          </ac:spMkLst>
        </pc:spChg>
        <pc:spChg chg="add mod ord">
          <ac:chgData name="Sashia Niemeyer" userId="5d5d2e75-3132-4b98-a62a-93b7fff96b1f" providerId="ADAL" clId="{3B57AD7A-504A-4267-90AE-7B3B17C9D526}" dt="2021-04-08T09:54:18.082" v="1570" actId="700"/>
          <ac:spMkLst>
            <pc:docMk/>
            <pc:sldMk cId="3176584335" sldId="281"/>
            <ac:spMk id="28" creationId="{1D85B5AE-E859-4EE8-A71A-4B93B5D06573}"/>
          </ac:spMkLst>
        </pc:spChg>
        <pc:spChg chg="add mod">
          <ac:chgData name="Sashia Niemeyer" userId="5d5d2e75-3132-4b98-a62a-93b7fff96b1f" providerId="ADAL" clId="{3B57AD7A-504A-4267-90AE-7B3B17C9D526}" dt="2021-04-08T12:39:28.925" v="1776" actId="20577"/>
          <ac:spMkLst>
            <pc:docMk/>
            <pc:sldMk cId="3176584335" sldId="281"/>
            <ac:spMk id="29" creationId="{21C18ED1-780D-4AFD-B75A-8909671FE94A}"/>
          </ac:spMkLst>
        </pc:spChg>
        <pc:spChg chg="add mod">
          <ac:chgData name="Sashia Niemeyer" userId="5d5d2e75-3132-4b98-a62a-93b7fff96b1f" providerId="ADAL" clId="{3B57AD7A-504A-4267-90AE-7B3B17C9D526}" dt="2021-04-08T12:39:20.342" v="1773" actId="20577"/>
          <ac:spMkLst>
            <pc:docMk/>
            <pc:sldMk cId="3176584335" sldId="281"/>
            <ac:spMk id="30" creationId="{19B4F311-9079-44E6-996E-4FDEED29907D}"/>
          </ac:spMkLst>
        </pc:spChg>
        <pc:spChg chg="mod">
          <ac:chgData name="Sashia Niemeyer" userId="5d5d2e75-3132-4b98-a62a-93b7fff96b1f" providerId="ADAL" clId="{3B57AD7A-504A-4267-90AE-7B3B17C9D526}" dt="2021-04-12T14:35:07.515" v="2168" actId="108"/>
          <ac:spMkLst>
            <pc:docMk/>
            <pc:sldMk cId="3176584335" sldId="281"/>
            <ac:spMk id="31" creationId="{7FB19B8C-7146-9943-A04C-7F3B45396B2F}"/>
          </ac:spMkLst>
        </pc:spChg>
        <pc:spChg chg="mod">
          <ac:chgData name="Sashia Niemeyer" userId="5d5d2e75-3132-4b98-a62a-93b7fff96b1f" providerId="ADAL" clId="{3B57AD7A-504A-4267-90AE-7B3B17C9D526}" dt="2021-04-12T14:35:08.274" v="2170" actId="108"/>
          <ac:spMkLst>
            <pc:docMk/>
            <pc:sldMk cId="3176584335" sldId="281"/>
            <ac:spMk id="32" creationId="{9B75CF8A-FB1E-6849-AA82-630A8C6B3F37}"/>
          </ac:spMkLst>
        </pc:spChg>
        <pc:spChg chg="mod">
          <ac:chgData name="Sashia Niemeyer" userId="5d5d2e75-3132-4b98-a62a-93b7fff96b1f" providerId="ADAL" clId="{3B57AD7A-504A-4267-90AE-7B3B17C9D526}" dt="2021-04-12T14:35:07.956" v="2169" actId="108"/>
          <ac:spMkLst>
            <pc:docMk/>
            <pc:sldMk cId="3176584335" sldId="281"/>
            <ac:spMk id="33" creationId="{FA430419-1295-B048-ABE7-7C08B8EB78F2}"/>
          </ac:spMkLst>
        </pc:spChg>
        <pc:spChg chg="mod">
          <ac:chgData name="Sashia Niemeyer" userId="5d5d2e75-3132-4b98-a62a-93b7fff96b1f" providerId="ADAL" clId="{3B57AD7A-504A-4267-90AE-7B3B17C9D526}" dt="2021-04-12T14:35:09.699" v="2172" actId="108"/>
          <ac:spMkLst>
            <pc:docMk/>
            <pc:sldMk cId="3176584335" sldId="281"/>
            <ac:spMk id="34" creationId="{ECBB3B3A-9C19-C743-A2EA-7B0C2C8B2BF1}"/>
          </ac:spMkLst>
        </pc:spChg>
        <pc:spChg chg="mod">
          <ac:chgData name="Sashia Niemeyer" userId="5d5d2e75-3132-4b98-a62a-93b7fff96b1f" providerId="ADAL" clId="{3B57AD7A-504A-4267-90AE-7B3B17C9D526}" dt="2021-04-12T14:35:09.180" v="2171" actId="108"/>
          <ac:spMkLst>
            <pc:docMk/>
            <pc:sldMk cId="3176584335" sldId="281"/>
            <ac:spMk id="35" creationId="{6C52DDCE-143F-404D-B378-EBA377804D43}"/>
          </ac:spMkLst>
        </pc:spChg>
        <pc:spChg chg="mod">
          <ac:chgData name="Sashia Niemeyer" userId="5d5d2e75-3132-4b98-a62a-93b7fff96b1f" providerId="ADAL" clId="{3B57AD7A-504A-4267-90AE-7B3B17C9D526}" dt="2021-04-12T14:35:10.203" v="2173" actId="108"/>
          <ac:spMkLst>
            <pc:docMk/>
            <pc:sldMk cId="3176584335" sldId="281"/>
            <ac:spMk id="36" creationId="{423760BE-4CBA-2841-A267-D098BC7C5B58}"/>
          </ac:spMkLst>
        </pc:spChg>
        <pc:spChg chg="mod">
          <ac:chgData name="Sashia Niemeyer" userId="5d5d2e75-3132-4b98-a62a-93b7fff96b1f" providerId="ADAL" clId="{3B57AD7A-504A-4267-90AE-7B3B17C9D526}" dt="2021-04-12T14:35:10.572" v="2174" actId="108"/>
          <ac:spMkLst>
            <pc:docMk/>
            <pc:sldMk cId="3176584335" sldId="281"/>
            <ac:spMk id="37" creationId="{A0B890A0-7121-1848-83E3-3D6CF9362795}"/>
          </ac:spMkLst>
        </pc:spChg>
        <pc:spChg chg="mod">
          <ac:chgData name="Sashia Niemeyer" userId="5d5d2e75-3132-4b98-a62a-93b7fff96b1f" providerId="ADAL" clId="{3B57AD7A-504A-4267-90AE-7B3B17C9D526}" dt="2021-04-12T14:35:10.900" v="2175" actId="108"/>
          <ac:spMkLst>
            <pc:docMk/>
            <pc:sldMk cId="3176584335" sldId="281"/>
            <ac:spMk id="38" creationId="{547F3EF6-4290-DE47-881A-160EF4589534}"/>
          </ac:spMkLst>
        </pc:spChg>
        <pc:spChg chg="mod">
          <ac:chgData name="Sashia Niemeyer" userId="5d5d2e75-3132-4b98-a62a-93b7fff96b1f" providerId="ADAL" clId="{3B57AD7A-504A-4267-90AE-7B3B17C9D526}" dt="2021-04-12T14:35:11.228" v="2176" actId="108"/>
          <ac:spMkLst>
            <pc:docMk/>
            <pc:sldMk cId="3176584335" sldId="281"/>
            <ac:spMk id="39" creationId="{AA9E0D4C-DBFF-9344-A5B2-E47769C58FF6}"/>
          </ac:spMkLst>
        </pc:spChg>
        <pc:spChg chg="mod">
          <ac:chgData name="Sashia Niemeyer" userId="5d5d2e75-3132-4b98-a62a-93b7fff96b1f" providerId="ADAL" clId="{3B57AD7A-504A-4267-90AE-7B3B17C9D526}" dt="2021-04-08T12:39:27.100" v="1775" actId="1076"/>
          <ac:spMkLst>
            <pc:docMk/>
            <pc:sldMk cId="3176584335" sldId="281"/>
            <ac:spMk id="40" creationId="{3285E2DC-9D8B-C04C-9437-8780993C8CD4}"/>
          </ac:spMkLst>
        </pc:spChg>
      </pc:sldChg>
      <pc:sldChg chg="addSp delSp modSp mod modClrScheme delCm chgLayout">
        <pc:chgData name="Sashia Niemeyer" userId="5d5d2e75-3132-4b98-a62a-93b7fff96b1f" providerId="ADAL" clId="{3B57AD7A-504A-4267-90AE-7B3B17C9D526}" dt="2021-04-12T14:53:18.063" v="2202" actId="108"/>
        <pc:sldMkLst>
          <pc:docMk/>
          <pc:sldMk cId="3583136061" sldId="282"/>
        </pc:sldMkLst>
        <pc:spChg chg="mod">
          <ac:chgData name="Sashia Niemeyer" userId="5d5d2e75-3132-4b98-a62a-93b7fff96b1f" providerId="ADAL" clId="{3B57AD7A-504A-4267-90AE-7B3B17C9D526}" dt="2021-04-12T14:34:58.676" v="2152" actId="108"/>
          <ac:spMkLst>
            <pc:docMk/>
            <pc:sldMk cId="3583136061" sldId="282"/>
            <ac:spMk id="2" creationId="{6F59E46F-49E4-EB4B-B2CD-614E7B4C6AA1}"/>
          </ac:spMkLst>
        </pc:spChg>
        <pc:spChg chg="del mod ord">
          <ac:chgData name="Sashia Niemeyer" userId="5d5d2e75-3132-4b98-a62a-93b7fff96b1f" providerId="ADAL" clId="{3B57AD7A-504A-4267-90AE-7B3B17C9D526}" dt="2021-04-08T09:54:11.076" v="1569" actId="700"/>
          <ac:spMkLst>
            <pc:docMk/>
            <pc:sldMk cId="3583136061" sldId="282"/>
            <ac:spMk id="2" creationId="{A0B0F893-EB12-4365-B458-D47343AA3CA6}"/>
          </ac:spMkLst>
        </pc:spChg>
        <pc:spChg chg="del mod ord">
          <ac:chgData name="Sashia Niemeyer" userId="5d5d2e75-3132-4b98-a62a-93b7fff96b1f" providerId="ADAL" clId="{3B57AD7A-504A-4267-90AE-7B3B17C9D526}" dt="2021-04-08T09:54:11.076" v="1569" actId="700"/>
          <ac:spMkLst>
            <pc:docMk/>
            <pc:sldMk cId="3583136061" sldId="282"/>
            <ac:spMk id="3" creationId="{0C399319-6053-4B19-988C-5EE59C9A80A0}"/>
          </ac:spMkLst>
        </pc:spChg>
        <pc:spChg chg="mod">
          <ac:chgData name="Sashia Niemeyer" userId="5d5d2e75-3132-4b98-a62a-93b7fff96b1f" providerId="ADAL" clId="{3B57AD7A-504A-4267-90AE-7B3B17C9D526}" dt="2021-04-12T14:34:58.252" v="2151" actId="108"/>
          <ac:spMkLst>
            <pc:docMk/>
            <pc:sldMk cId="3583136061" sldId="282"/>
            <ac:spMk id="3" creationId="{ABD35991-30C2-934B-AB94-E403498E80DD}"/>
          </ac:spMkLst>
        </pc:spChg>
        <pc:spChg chg="mod">
          <ac:chgData name="Sashia Niemeyer" userId="5d5d2e75-3132-4b98-a62a-93b7fff96b1f" providerId="ADAL" clId="{3B57AD7A-504A-4267-90AE-7B3B17C9D526}" dt="2021-04-12T14:34:57.820" v="2150" actId="108"/>
          <ac:spMkLst>
            <pc:docMk/>
            <pc:sldMk cId="3583136061" sldId="282"/>
            <ac:spMk id="4" creationId="{6E236057-9AEE-184F-9BB7-A5C84CE059CE}"/>
          </ac:spMkLst>
        </pc:spChg>
        <pc:spChg chg="del mod ord">
          <ac:chgData name="Sashia Niemeyer" userId="5d5d2e75-3132-4b98-a62a-93b7fff96b1f" providerId="ADAL" clId="{3B57AD7A-504A-4267-90AE-7B3B17C9D526}" dt="2021-04-08T09:54:11.076" v="1569" actId="700"/>
          <ac:spMkLst>
            <pc:docMk/>
            <pc:sldMk cId="3583136061" sldId="282"/>
            <ac:spMk id="4" creationId="{BCE30382-8F37-423C-B05A-24A96F6C2D32}"/>
          </ac:spMkLst>
        </pc:spChg>
        <pc:spChg chg="del mod ord">
          <ac:chgData name="Sashia Niemeyer" userId="5d5d2e75-3132-4b98-a62a-93b7fff96b1f" providerId="ADAL" clId="{3B57AD7A-504A-4267-90AE-7B3B17C9D526}" dt="2021-04-08T09:54:11.076" v="1569" actId="700"/>
          <ac:spMkLst>
            <pc:docMk/>
            <pc:sldMk cId="3583136061" sldId="282"/>
            <ac:spMk id="5" creationId="{AFD5063F-DD3C-495D-91D5-EB88409E5306}"/>
          </ac:spMkLst>
        </pc:spChg>
        <pc:spChg chg="mod">
          <ac:chgData name="Sashia Niemeyer" userId="5d5d2e75-3132-4b98-a62a-93b7fff96b1f" providerId="ADAL" clId="{3B57AD7A-504A-4267-90AE-7B3B17C9D526}" dt="2021-04-12T14:34:57.250" v="2149" actId="108"/>
          <ac:spMkLst>
            <pc:docMk/>
            <pc:sldMk cId="3583136061" sldId="282"/>
            <ac:spMk id="5" creationId="{B31294E1-7956-4441-8B16-00DE39E85E1A}"/>
          </ac:spMkLst>
        </pc:spChg>
        <pc:spChg chg="mod">
          <ac:chgData name="Sashia Niemeyer" userId="5d5d2e75-3132-4b98-a62a-93b7fff96b1f" providerId="ADAL" clId="{3B57AD7A-504A-4267-90AE-7B3B17C9D526}" dt="2021-04-12T14:34:56.890" v="2148" actId="108"/>
          <ac:spMkLst>
            <pc:docMk/>
            <pc:sldMk cId="3583136061" sldId="282"/>
            <ac:spMk id="6" creationId="{8E883E53-65AB-D949-AA68-0786B4FB6B96}"/>
          </ac:spMkLst>
        </pc:spChg>
        <pc:spChg chg="del mod ord">
          <ac:chgData name="Sashia Niemeyer" userId="5d5d2e75-3132-4b98-a62a-93b7fff96b1f" providerId="ADAL" clId="{3B57AD7A-504A-4267-90AE-7B3B17C9D526}" dt="2021-04-08T09:54:11.076" v="1569" actId="700"/>
          <ac:spMkLst>
            <pc:docMk/>
            <pc:sldMk cId="3583136061" sldId="282"/>
            <ac:spMk id="6" creationId="{C792A9F8-9101-42C9-B687-C81C5AD81BB8}"/>
          </ac:spMkLst>
        </pc:spChg>
        <pc:spChg chg="mod">
          <ac:chgData name="Sashia Niemeyer" userId="5d5d2e75-3132-4b98-a62a-93b7fff96b1f" providerId="ADAL" clId="{3B57AD7A-504A-4267-90AE-7B3B17C9D526}" dt="2021-04-12T14:53:17.474" v="2201" actId="108"/>
          <ac:spMkLst>
            <pc:docMk/>
            <pc:sldMk cId="3583136061" sldId="282"/>
            <ac:spMk id="7" creationId="{43CAE0E6-B8A0-E841-825B-FF8353D7FF76}"/>
          </ac:spMkLst>
        </pc:spChg>
        <pc:spChg chg="del mod ord">
          <ac:chgData name="Sashia Niemeyer" userId="5d5d2e75-3132-4b98-a62a-93b7fff96b1f" providerId="ADAL" clId="{3B57AD7A-504A-4267-90AE-7B3B17C9D526}" dt="2021-04-08T09:54:11.076" v="1569" actId="700"/>
          <ac:spMkLst>
            <pc:docMk/>
            <pc:sldMk cId="3583136061" sldId="282"/>
            <ac:spMk id="7" creationId="{C2AE4D05-B128-491D-B769-2F8B7D4CB9F4}"/>
          </ac:spMkLst>
        </pc:spChg>
        <pc:spChg chg="del mod ord">
          <ac:chgData name="Sashia Niemeyer" userId="5d5d2e75-3132-4b98-a62a-93b7fff96b1f" providerId="ADAL" clId="{3B57AD7A-504A-4267-90AE-7B3B17C9D526}" dt="2021-04-08T09:54:11.076" v="1569" actId="700"/>
          <ac:spMkLst>
            <pc:docMk/>
            <pc:sldMk cId="3583136061" sldId="282"/>
            <ac:spMk id="8" creationId="{283D5730-065E-4FA9-90E9-A7A49F6FD0C6}"/>
          </ac:spMkLst>
        </pc:spChg>
        <pc:spChg chg="mod">
          <ac:chgData name="Sashia Niemeyer" userId="5d5d2e75-3132-4b98-a62a-93b7fff96b1f" providerId="ADAL" clId="{3B57AD7A-504A-4267-90AE-7B3B17C9D526}" dt="2021-04-12T14:34:59.731" v="2153" actId="108"/>
          <ac:spMkLst>
            <pc:docMk/>
            <pc:sldMk cId="3583136061" sldId="282"/>
            <ac:spMk id="8" creationId="{48090DA0-CBBF-5E42-9973-41DB67B81E88}"/>
          </ac:spMkLst>
        </pc:spChg>
        <pc:spChg chg="mod">
          <ac:chgData name="Sashia Niemeyer" userId="5d5d2e75-3132-4b98-a62a-93b7fff96b1f" providerId="ADAL" clId="{3B57AD7A-504A-4267-90AE-7B3B17C9D526}" dt="2021-04-12T14:34:55.804" v="2146" actId="108"/>
          <ac:spMkLst>
            <pc:docMk/>
            <pc:sldMk cId="3583136061" sldId="282"/>
            <ac:spMk id="9" creationId="{2C881DA1-F4EA-4444-899A-23CFDE0D7B08}"/>
          </ac:spMkLst>
        </pc:spChg>
        <pc:spChg chg="del mod ord">
          <ac:chgData name="Sashia Niemeyer" userId="5d5d2e75-3132-4b98-a62a-93b7fff96b1f" providerId="ADAL" clId="{3B57AD7A-504A-4267-90AE-7B3B17C9D526}" dt="2021-04-08T09:54:11.076" v="1569" actId="700"/>
          <ac:spMkLst>
            <pc:docMk/>
            <pc:sldMk cId="3583136061" sldId="282"/>
            <ac:spMk id="9" creationId="{B7E1DB93-4CD0-4735-AD31-40D30CABD46A}"/>
          </ac:spMkLst>
        </pc:spChg>
        <pc:spChg chg="mod">
          <ac:chgData name="Sashia Niemeyer" userId="5d5d2e75-3132-4b98-a62a-93b7fff96b1f" providerId="ADAL" clId="{3B57AD7A-504A-4267-90AE-7B3B17C9D526}" dt="2021-04-12T14:34:55.323" v="2145" actId="108"/>
          <ac:spMkLst>
            <pc:docMk/>
            <pc:sldMk cId="3583136061" sldId="282"/>
            <ac:spMk id="10" creationId="{A0DE3F32-6675-1444-8D7C-EC8B049C6BC1}"/>
          </ac:spMkLst>
        </pc:spChg>
        <pc:spChg chg="del mod ord">
          <ac:chgData name="Sashia Niemeyer" userId="5d5d2e75-3132-4b98-a62a-93b7fff96b1f" providerId="ADAL" clId="{3B57AD7A-504A-4267-90AE-7B3B17C9D526}" dt="2021-04-08T09:54:11.076" v="1569" actId="700"/>
          <ac:spMkLst>
            <pc:docMk/>
            <pc:sldMk cId="3583136061" sldId="282"/>
            <ac:spMk id="10" creationId="{E9595897-6ABC-463E-8AA1-77D40C46D1B8}"/>
          </ac:spMkLst>
        </pc:spChg>
        <pc:spChg chg="mod">
          <ac:chgData name="Sashia Niemeyer" userId="5d5d2e75-3132-4b98-a62a-93b7fff96b1f" providerId="ADAL" clId="{3B57AD7A-504A-4267-90AE-7B3B17C9D526}" dt="2021-04-12T14:34:56.307" v="2147" actId="108"/>
          <ac:spMkLst>
            <pc:docMk/>
            <pc:sldMk cId="3583136061" sldId="282"/>
            <ac:spMk id="11" creationId="{0467F991-4F48-2C48-AA72-B61A1082CDC8}"/>
          </ac:spMkLst>
        </pc:spChg>
        <pc:spChg chg="del mod ord">
          <ac:chgData name="Sashia Niemeyer" userId="5d5d2e75-3132-4b98-a62a-93b7fff96b1f" providerId="ADAL" clId="{3B57AD7A-504A-4267-90AE-7B3B17C9D526}" dt="2021-04-08T09:54:11.076" v="1569" actId="700"/>
          <ac:spMkLst>
            <pc:docMk/>
            <pc:sldMk cId="3583136061" sldId="282"/>
            <ac:spMk id="11" creationId="{41DB31EC-9091-49FD-89B4-B9002294A1EF}"/>
          </ac:spMkLst>
        </pc:spChg>
        <pc:spChg chg="del mod ord">
          <ac:chgData name="Sashia Niemeyer" userId="5d5d2e75-3132-4b98-a62a-93b7fff96b1f" providerId="ADAL" clId="{3B57AD7A-504A-4267-90AE-7B3B17C9D526}" dt="2021-04-08T09:54:11.076" v="1569" actId="700"/>
          <ac:spMkLst>
            <pc:docMk/>
            <pc:sldMk cId="3583136061" sldId="282"/>
            <ac:spMk id="12" creationId="{47B7B311-E623-411E-AF28-CEE5E1479CED}"/>
          </ac:spMkLst>
        </pc:spChg>
        <pc:spChg chg="mod">
          <ac:chgData name="Sashia Niemeyer" userId="5d5d2e75-3132-4b98-a62a-93b7fff96b1f" providerId="ADAL" clId="{3B57AD7A-504A-4267-90AE-7B3B17C9D526}" dt="2021-04-12T14:34:54.812" v="2144" actId="108"/>
          <ac:spMkLst>
            <pc:docMk/>
            <pc:sldMk cId="3583136061" sldId="282"/>
            <ac:spMk id="12" creationId="{5846906E-4530-1840-9C9F-7139502C2A71}"/>
          </ac:spMkLst>
        </pc:spChg>
        <pc:spChg chg="del mod ord">
          <ac:chgData name="Sashia Niemeyer" userId="5d5d2e75-3132-4b98-a62a-93b7fff96b1f" providerId="ADAL" clId="{3B57AD7A-504A-4267-90AE-7B3B17C9D526}" dt="2021-04-08T09:54:11.076" v="1569" actId="700"/>
          <ac:spMkLst>
            <pc:docMk/>
            <pc:sldMk cId="3583136061" sldId="282"/>
            <ac:spMk id="13" creationId="{35886AB1-80FC-4CF0-A0B0-E82DD2B6E5CF}"/>
          </ac:spMkLst>
        </pc:spChg>
        <pc:spChg chg="mod">
          <ac:chgData name="Sashia Niemeyer" userId="5d5d2e75-3132-4b98-a62a-93b7fff96b1f" providerId="ADAL" clId="{3B57AD7A-504A-4267-90AE-7B3B17C9D526}" dt="2021-04-12T14:34:54.228" v="2143" actId="108"/>
          <ac:spMkLst>
            <pc:docMk/>
            <pc:sldMk cId="3583136061" sldId="282"/>
            <ac:spMk id="13" creationId="{803784EB-8859-BC47-AD1B-063B84AD4FF8}"/>
          </ac:spMkLst>
        </pc:spChg>
        <pc:spChg chg="del mod ord">
          <ac:chgData name="Sashia Niemeyer" userId="5d5d2e75-3132-4b98-a62a-93b7fff96b1f" providerId="ADAL" clId="{3B57AD7A-504A-4267-90AE-7B3B17C9D526}" dt="2021-04-08T09:54:11.076" v="1569" actId="700"/>
          <ac:spMkLst>
            <pc:docMk/>
            <pc:sldMk cId="3583136061" sldId="282"/>
            <ac:spMk id="14" creationId="{AFB4A202-0FC9-4CE7-AFE3-EAFF4EB05623}"/>
          </ac:spMkLst>
        </pc:spChg>
        <pc:spChg chg="mod">
          <ac:chgData name="Sashia Niemeyer" userId="5d5d2e75-3132-4b98-a62a-93b7fff96b1f" providerId="ADAL" clId="{3B57AD7A-504A-4267-90AE-7B3B17C9D526}" dt="2021-04-12T14:34:46.127" v="2141" actId="255"/>
          <ac:spMkLst>
            <pc:docMk/>
            <pc:sldMk cId="3583136061" sldId="282"/>
            <ac:spMk id="14" creationId="{B7D7676D-6B9F-F94D-9792-0B5362122DA2}"/>
          </ac:spMkLst>
        </pc:spChg>
        <pc:spChg chg="del mod">
          <ac:chgData name="Sashia Niemeyer" userId="5d5d2e75-3132-4b98-a62a-93b7fff96b1f" providerId="ADAL" clId="{3B57AD7A-504A-4267-90AE-7B3B17C9D526}" dt="2021-04-08T09:53:37.281" v="1568" actId="478"/>
          <ac:spMkLst>
            <pc:docMk/>
            <pc:sldMk cId="3583136061" sldId="282"/>
            <ac:spMk id="15" creationId="{42C812EC-1506-4EB9-941A-68855827E46B}"/>
          </ac:spMkLst>
        </pc:spChg>
        <pc:spChg chg="del mod ord">
          <ac:chgData name="Sashia Niemeyer" userId="5d5d2e75-3132-4b98-a62a-93b7fff96b1f" providerId="ADAL" clId="{3B57AD7A-504A-4267-90AE-7B3B17C9D526}" dt="2021-04-08T09:54:11.076" v="1569" actId="700"/>
          <ac:spMkLst>
            <pc:docMk/>
            <pc:sldMk cId="3583136061" sldId="282"/>
            <ac:spMk id="16" creationId="{740FD862-9582-421B-8E55-F22423DB6799}"/>
          </ac:spMkLst>
        </pc:spChg>
        <pc:spChg chg="del mod ord">
          <ac:chgData name="Sashia Niemeyer" userId="5d5d2e75-3132-4b98-a62a-93b7fff96b1f" providerId="ADAL" clId="{3B57AD7A-504A-4267-90AE-7B3B17C9D526}" dt="2021-04-08T09:54:11.076" v="1569" actId="700"/>
          <ac:spMkLst>
            <pc:docMk/>
            <pc:sldMk cId="3583136061" sldId="282"/>
            <ac:spMk id="17" creationId="{610D4D31-EFAE-4A81-B9AA-333CD2734BF5}"/>
          </ac:spMkLst>
        </pc:spChg>
        <pc:spChg chg="del mod ord">
          <ac:chgData name="Sashia Niemeyer" userId="5d5d2e75-3132-4b98-a62a-93b7fff96b1f" providerId="ADAL" clId="{3B57AD7A-504A-4267-90AE-7B3B17C9D526}" dt="2021-04-08T09:54:11.076" v="1569" actId="700"/>
          <ac:spMkLst>
            <pc:docMk/>
            <pc:sldMk cId="3583136061" sldId="282"/>
            <ac:spMk id="18" creationId="{82C345BB-3BDE-4421-BBB3-B2AAEAE746F9}"/>
          </ac:spMkLst>
        </pc:spChg>
        <pc:spChg chg="del mod ord">
          <ac:chgData name="Sashia Niemeyer" userId="5d5d2e75-3132-4b98-a62a-93b7fff96b1f" providerId="ADAL" clId="{3B57AD7A-504A-4267-90AE-7B3B17C9D526}" dt="2021-04-08T09:54:11.076" v="1569" actId="700"/>
          <ac:spMkLst>
            <pc:docMk/>
            <pc:sldMk cId="3583136061" sldId="282"/>
            <ac:spMk id="19" creationId="{0605872E-DA7F-462F-86C2-D46B6F72DC85}"/>
          </ac:spMkLst>
        </pc:spChg>
        <pc:spChg chg="del mod ord">
          <ac:chgData name="Sashia Niemeyer" userId="5d5d2e75-3132-4b98-a62a-93b7fff96b1f" providerId="ADAL" clId="{3B57AD7A-504A-4267-90AE-7B3B17C9D526}" dt="2021-04-08T09:54:11.076" v="1569" actId="700"/>
          <ac:spMkLst>
            <pc:docMk/>
            <pc:sldMk cId="3583136061" sldId="282"/>
            <ac:spMk id="20" creationId="{B1EC6D53-F21E-496D-BC62-310E5D4678F3}"/>
          </ac:spMkLst>
        </pc:spChg>
        <pc:spChg chg="del">
          <ac:chgData name="Sashia Niemeyer" userId="5d5d2e75-3132-4b98-a62a-93b7fff96b1f" providerId="ADAL" clId="{3B57AD7A-504A-4267-90AE-7B3B17C9D526}" dt="2021-04-08T09:54:11.076" v="1569" actId="700"/>
          <ac:spMkLst>
            <pc:docMk/>
            <pc:sldMk cId="3583136061" sldId="282"/>
            <ac:spMk id="21" creationId="{6DE8D279-CCAC-4813-94A6-2A87630753D2}"/>
          </ac:spMkLst>
        </pc:spChg>
        <pc:spChg chg="add del mod">
          <ac:chgData name="Sashia Niemeyer" userId="5d5d2e75-3132-4b98-a62a-93b7fff96b1f" providerId="ADAL" clId="{3B57AD7A-504A-4267-90AE-7B3B17C9D526}" dt="2021-04-12T14:29:27.071" v="2104" actId="478"/>
          <ac:spMkLst>
            <pc:docMk/>
            <pc:sldMk cId="3583136061" sldId="282"/>
            <ac:spMk id="21" creationId="{E1D259A6-D970-499A-B9CD-33DB36283891}"/>
          </ac:spMkLst>
        </pc:spChg>
        <pc:spChg chg="add del mod ord">
          <ac:chgData name="Sashia Niemeyer" userId="5d5d2e75-3132-4b98-a62a-93b7fff96b1f" providerId="ADAL" clId="{3B57AD7A-504A-4267-90AE-7B3B17C9D526}" dt="2021-04-08T09:54:26.257" v="1571" actId="700"/>
          <ac:spMkLst>
            <pc:docMk/>
            <pc:sldMk cId="3583136061" sldId="282"/>
            <ac:spMk id="22" creationId="{45760C98-5E9E-42CB-AB8C-FC7F1015B840}"/>
          </ac:spMkLst>
        </pc:spChg>
        <pc:spChg chg="add del mod">
          <ac:chgData name="Sashia Niemeyer" userId="5d5d2e75-3132-4b98-a62a-93b7fff96b1f" providerId="ADAL" clId="{3B57AD7A-504A-4267-90AE-7B3B17C9D526}" dt="2021-04-12T14:31:21.678" v="2136" actId="767"/>
          <ac:spMkLst>
            <pc:docMk/>
            <pc:sldMk cId="3583136061" sldId="282"/>
            <ac:spMk id="22" creationId="{ADC65EE2-588C-4EA2-A5D2-CD64DEEDB548}"/>
          </ac:spMkLst>
        </pc:spChg>
        <pc:spChg chg="add del mod ord">
          <ac:chgData name="Sashia Niemeyer" userId="5d5d2e75-3132-4b98-a62a-93b7fff96b1f" providerId="ADAL" clId="{3B57AD7A-504A-4267-90AE-7B3B17C9D526}" dt="2021-04-08T09:54:26.257" v="1571" actId="700"/>
          <ac:spMkLst>
            <pc:docMk/>
            <pc:sldMk cId="3583136061" sldId="282"/>
            <ac:spMk id="23" creationId="{442F8557-21DD-4DEC-9A64-8FE5ED252D6E}"/>
          </ac:spMkLst>
        </pc:spChg>
        <pc:spChg chg="add del mod">
          <ac:chgData name="Sashia Niemeyer" userId="5d5d2e75-3132-4b98-a62a-93b7fff96b1f" providerId="ADAL" clId="{3B57AD7A-504A-4267-90AE-7B3B17C9D526}" dt="2021-04-12T14:32:15.450" v="2138" actId="478"/>
          <ac:spMkLst>
            <pc:docMk/>
            <pc:sldMk cId="3583136061" sldId="282"/>
            <ac:spMk id="23" creationId="{DE365525-5FA1-481A-A477-56499976B0B0}"/>
          </ac:spMkLst>
        </pc:spChg>
        <pc:spChg chg="add del mod ord">
          <ac:chgData name="Sashia Niemeyer" userId="5d5d2e75-3132-4b98-a62a-93b7fff96b1f" providerId="ADAL" clId="{3B57AD7A-504A-4267-90AE-7B3B17C9D526}" dt="2021-04-08T09:54:26.257" v="1571" actId="700"/>
          <ac:spMkLst>
            <pc:docMk/>
            <pc:sldMk cId="3583136061" sldId="282"/>
            <ac:spMk id="24" creationId="{CE3B21E3-F8BB-41D1-8A03-09F34F98AC20}"/>
          </ac:spMkLst>
        </pc:spChg>
        <pc:spChg chg="add del mod ord">
          <ac:chgData name="Sashia Niemeyer" userId="5d5d2e75-3132-4b98-a62a-93b7fff96b1f" providerId="ADAL" clId="{3B57AD7A-504A-4267-90AE-7B3B17C9D526}" dt="2021-04-08T09:54:26.257" v="1571" actId="700"/>
          <ac:spMkLst>
            <pc:docMk/>
            <pc:sldMk cId="3583136061" sldId="282"/>
            <ac:spMk id="25" creationId="{AA905A8F-54FE-412E-97D3-2EB0F01D2F1A}"/>
          </ac:spMkLst>
        </pc:spChg>
        <pc:spChg chg="add del mod ord">
          <ac:chgData name="Sashia Niemeyer" userId="5d5d2e75-3132-4b98-a62a-93b7fff96b1f" providerId="ADAL" clId="{3B57AD7A-504A-4267-90AE-7B3B17C9D526}" dt="2021-04-08T09:54:26.257" v="1571" actId="700"/>
          <ac:spMkLst>
            <pc:docMk/>
            <pc:sldMk cId="3583136061" sldId="282"/>
            <ac:spMk id="26" creationId="{3005E8FA-64BD-4DB1-B36B-3F3677A21331}"/>
          </ac:spMkLst>
        </pc:spChg>
        <pc:spChg chg="add del mod ord">
          <ac:chgData name="Sashia Niemeyer" userId="5d5d2e75-3132-4b98-a62a-93b7fff96b1f" providerId="ADAL" clId="{3B57AD7A-504A-4267-90AE-7B3B17C9D526}" dt="2021-04-08T09:54:26.257" v="1571" actId="700"/>
          <ac:spMkLst>
            <pc:docMk/>
            <pc:sldMk cId="3583136061" sldId="282"/>
            <ac:spMk id="27" creationId="{98B8DDAD-FCEE-4BF2-8875-AB2FEDA11CA8}"/>
          </ac:spMkLst>
        </pc:spChg>
        <pc:spChg chg="add del mod ord">
          <ac:chgData name="Sashia Niemeyer" userId="5d5d2e75-3132-4b98-a62a-93b7fff96b1f" providerId="ADAL" clId="{3B57AD7A-504A-4267-90AE-7B3B17C9D526}" dt="2021-04-08T09:54:26.257" v="1571" actId="700"/>
          <ac:spMkLst>
            <pc:docMk/>
            <pc:sldMk cId="3583136061" sldId="282"/>
            <ac:spMk id="28" creationId="{7BCAB360-8459-4BD5-88CC-D327F2B0E6A2}"/>
          </ac:spMkLst>
        </pc:spChg>
        <pc:spChg chg="add del mod ord">
          <ac:chgData name="Sashia Niemeyer" userId="5d5d2e75-3132-4b98-a62a-93b7fff96b1f" providerId="ADAL" clId="{3B57AD7A-504A-4267-90AE-7B3B17C9D526}" dt="2021-04-08T09:54:26.257" v="1571" actId="700"/>
          <ac:spMkLst>
            <pc:docMk/>
            <pc:sldMk cId="3583136061" sldId="282"/>
            <ac:spMk id="29" creationId="{67775CD1-5C4B-4E19-9819-552B0D89446F}"/>
          </ac:spMkLst>
        </pc:spChg>
        <pc:spChg chg="add del mod ord">
          <ac:chgData name="Sashia Niemeyer" userId="5d5d2e75-3132-4b98-a62a-93b7fff96b1f" providerId="ADAL" clId="{3B57AD7A-504A-4267-90AE-7B3B17C9D526}" dt="2021-04-08T09:54:26.257" v="1571" actId="700"/>
          <ac:spMkLst>
            <pc:docMk/>
            <pc:sldMk cId="3583136061" sldId="282"/>
            <ac:spMk id="30" creationId="{5B8754A4-AF43-48A2-BCF8-B70B61A11FD5}"/>
          </ac:spMkLst>
        </pc:spChg>
        <pc:spChg chg="add del mod ord">
          <ac:chgData name="Sashia Niemeyer" userId="5d5d2e75-3132-4b98-a62a-93b7fff96b1f" providerId="ADAL" clId="{3B57AD7A-504A-4267-90AE-7B3B17C9D526}" dt="2021-04-08T09:54:26.257" v="1571" actId="700"/>
          <ac:spMkLst>
            <pc:docMk/>
            <pc:sldMk cId="3583136061" sldId="282"/>
            <ac:spMk id="31" creationId="{CFCD3463-CAF7-4218-90A5-1B79D2195B25}"/>
          </ac:spMkLst>
        </pc:spChg>
        <pc:spChg chg="add del mod ord">
          <ac:chgData name="Sashia Niemeyer" userId="5d5d2e75-3132-4b98-a62a-93b7fff96b1f" providerId="ADAL" clId="{3B57AD7A-504A-4267-90AE-7B3B17C9D526}" dt="2021-04-08T09:54:26.257" v="1571" actId="700"/>
          <ac:spMkLst>
            <pc:docMk/>
            <pc:sldMk cId="3583136061" sldId="282"/>
            <ac:spMk id="32" creationId="{89D42BB9-D34C-41E9-822E-53114D0FE936}"/>
          </ac:spMkLst>
        </pc:spChg>
        <pc:spChg chg="add del mod ord">
          <ac:chgData name="Sashia Niemeyer" userId="5d5d2e75-3132-4b98-a62a-93b7fff96b1f" providerId="ADAL" clId="{3B57AD7A-504A-4267-90AE-7B3B17C9D526}" dt="2021-04-08T09:54:26.257" v="1571" actId="700"/>
          <ac:spMkLst>
            <pc:docMk/>
            <pc:sldMk cId="3583136061" sldId="282"/>
            <ac:spMk id="33" creationId="{6D9A5852-6EB3-4617-AA0C-B759F50F0C3D}"/>
          </ac:spMkLst>
        </pc:spChg>
        <pc:spChg chg="add del mod ord">
          <ac:chgData name="Sashia Niemeyer" userId="5d5d2e75-3132-4b98-a62a-93b7fff96b1f" providerId="ADAL" clId="{3B57AD7A-504A-4267-90AE-7B3B17C9D526}" dt="2021-04-08T09:54:26.257" v="1571" actId="700"/>
          <ac:spMkLst>
            <pc:docMk/>
            <pc:sldMk cId="3583136061" sldId="282"/>
            <ac:spMk id="34" creationId="{5605F69F-858F-4B35-A17B-D662C67B8D6C}"/>
          </ac:spMkLst>
        </pc:spChg>
        <pc:spChg chg="add del mod ord">
          <ac:chgData name="Sashia Niemeyer" userId="5d5d2e75-3132-4b98-a62a-93b7fff96b1f" providerId="ADAL" clId="{3B57AD7A-504A-4267-90AE-7B3B17C9D526}" dt="2021-04-08T09:54:26.257" v="1571" actId="700"/>
          <ac:spMkLst>
            <pc:docMk/>
            <pc:sldMk cId="3583136061" sldId="282"/>
            <ac:spMk id="35" creationId="{35345419-903E-4880-8C0F-9324B28FF639}"/>
          </ac:spMkLst>
        </pc:spChg>
        <pc:spChg chg="add del mod ord">
          <ac:chgData name="Sashia Niemeyer" userId="5d5d2e75-3132-4b98-a62a-93b7fff96b1f" providerId="ADAL" clId="{3B57AD7A-504A-4267-90AE-7B3B17C9D526}" dt="2021-04-08T09:54:26.257" v="1571" actId="700"/>
          <ac:spMkLst>
            <pc:docMk/>
            <pc:sldMk cId="3583136061" sldId="282"/>
            <ac:spMk id="36" creationId="{F0090D7C-F7E8-41E9-B46C-01DD449E88CC}"/>
          </ac:spMkLst>
        </pc:spChg>
        <pc:spChg chg="add del mod ord">
          <ac:chgData name="Sashia Niemeyer" userId="5d5d2e75-3132-4b98-a62a-93b7fff96b1f" providerId="ADAL" clId="{3B57AD7A-504A-4267-90AE-7B3B17C9D526}" dt="2021-04-08T09:54:26.257" v="1571" actId="700"/>
          <ac:spMkLst>
            <pc:docMk/>
            <pc:sldMk cId="3583136061" sldId="282"/>
            <ac:spMk id="37" creationId="{5154A1FD-B5DA-40B4-A868-D850AC0BB050}"/>
          </ac:spMkLst>
        </pc:spChg>
        <pc:spChg chg="add del mod ord">
          <ac:chgData name="Sashia Niemeyer" userId="5d5d2e75-3132-4b98-a62a-93b7fff96b1f" providerId="ADAL" clId="{3B57AD7A-504A-4267-90AE-7B3B17C9D526}" dt="2021-04-08T09:54:26.257" v="1571" actId="700"/>
          <ac:spMkLst>
            <pc:docMk/>
            <pc:sldMk cId="3583136061" sldId="282"/>
            <ac:spMk id="38" creationId="{67122C16-18E2-4633-8E41-30B9379D542D}"/>
          </ac:spMkLst>
        </pc:spChg>
        <pc:spChg chg="add del mod ord">
          <ac:chgData name="Sashia Niemeyer" userId="5d5d2e75-3132-4b98-a62a-93b7fff96b1f" providerId="ADAL" clId="{3B57AD7A-504A-4267-90AE-7B3B17C9D526}" dt="2021-04-08T09:54:26.257" v="1571" actId="700"/>
          <ac:spMkLst>
            <pc:docMk/>
            <pc:sldMk cId="3583136061" sldId="282"/>
            <ac:spMk id="39" creationId="{DF494181-B9FE-4EF3-8DF2-BAE0A785FC25}"/>
          </ac:spMkLst>
        </pc:spChg>
        <pc:spChg chg="add del mod ord">
          <ac:chgData name="Sashia Niemeyer" userId="5d5d2e75-3132-4b98-a62a-93b7fff96b1f" providerId="ADAL" clId="{3B57AD7A-504A-4267-90AE-7B3B17C9D526}" dt="2021-04-08T11:26:48.877" v="1665" actId="700"/>
          <ac:spMkLst>
            <pc:docMk/>
            <pc:sldMk cId="3583136061" sldId="282"/>
            <ac:spMk id="40" creationId="{D4B0DF64-8478-46A7-9F11-58FD6092D3E3}"/>
          </ac:spMkLst>
        </pc:spChg>
        <pc:spChg chg="add del mod ord">
          <ac:chgData name="Sashia Niemeyer" userId="5d5d2e75-3132-4b98-a62a-93b7fff96b1f" providerId="ADAL" clId="{3B57AD7A-504A-4267-90AE-7B3B17C9D526}" dt="2021-04-08T11:26:48.877" v="1665" actId="700"/>
          <ac:spMkLst>
            <pc:docMk/>
            <pc:sldMk cId="3583136061" sldId="282"/>
            <ac:spMk id="41" creationId="{229DE281-F89C-4B20-BF93-CA60602BE144}"/>
          </ac:spMkLst>
        </pc:spChg>
        <pc:spChg chg="add del mod ord">
          <ac:chgData name="Sashia Niemeyer" userId="5d5d2e75-3132-4b98-a62a-93b7fff96b1f" providerId="ADAL" clId="{3B57AD7A-504A-4267-90AE-7B3B17C9D526}" dt="2021-04-08T11:26:48.877" v="1665" actId="700"/>
          <ac:spMkLst>
            <pc:docMk/>
            <pc:sldMk cId="3583136061" sldId="282"/>
            <ac:spMk id="42" creationId="{5407BB4A-C4E3-49C7-A7C8-92F616B46324}"/>
          </ac:spMkLst>
        </pc:spChg>
        <pc:spChg chg="add del mod ord">
          <ac:chgData name="Sashia Niemeyer" userId="5d5d2e75-3132-4b98-a62a-93b7fff96b1f" providerId="ADAL" clId="{3B57AD7A-504A-4267-90AE-7B3B17C9D526}" dt="2021-04-08T11:26:48.877" v="1665" actId="700"/>
          <ac:spMkLst>
            <pc:docMk/>
            <pc:sldMk cId="3583136061" sldId="282"/>
            <ac:spMk id="43" creationId="{6584F3BA-E6FE-4076-93EE-7FCB548CF4DB}"/>
          </ac:spMkLst>
        </pc:spChg>
        <pc:spChg chg="add del mod ord">
          <ac:chgData name="Sashia Niemeyer" userId="5d5d2e75-3132-4b98-a62a-93b7fff96b1f" providerId="ADAL" clId="{3B57AD7A-504A-4267-90AE-7B3B17C9D526}" dt="2021-04-08T11:26:48.877" v="1665" actId="700"/>
          <ac:spMkLst>
            <pc:docMk/>
            <pc:sldMk cId="3583136061" sldId="282"/>
            <ac:spMk id="44" creationId="{D1A3F3AB-6B0E-412D-842E-1937724A95FD}"/>
          </ac:spMkLst>
        </pc:spChg>
        <pc:spChg chg="add del mod ord">
          <ac:chgData name="Sashia Niemeyer" userId="5d5d2e75-3132-4b98-a62a-93b7fff96b1f" providerId="ADAL" clId="{3B57AD7A-504A-4267-90AE-7B3B17C9D526}" dt="2021-04-08T11:26:48.877" v="1665" actId="700"/>
          <ac:spMkLst>
            <pc:docMk/>
            <pc:sldMk cId="3583136061" sldId="282"/>
            <ac:spMk id="45" creationId="{D45F690B-A6E2-436C-BD91-DBCA66EB3BC9}"/>
          </ac:spMkLst>
        </pc:spChg>
        <pc:spChg chg="add del mod ord">
          <ac:chgData name="Sashia Niemeyer" userId="5d5d2e75-3132-4b98-a62a-93b7fff96b1f" providerId="ADAL" clId="{3B57AD7A-504A-4267-90AE-7B3B17C9D526}" dt="2021-04-08T11:26:48.877" v="1665" actId="700"/>
          <ac:spMkLst>
            <pc:docMk/>
            <pc:sldMk cId="3583136061" sldId="282"/>
            <ac:spMk id="46" creationId="{F1CA2864-84AA-448D-8959-43CF65E40A40}"/>
          </ac:spMkLst>
        </pc:spChg>
        <pc:spChg chg="add del mod ord">
          <ac:chgData name="Sashia Niemeyer" userId="5d5d2e75-3132-4b98-a62a-93b7fff96b1f" providerId="ADAL" clId="{3B57AD7A-504A-4267-90AE-7B3B17C9D526}" dt="2021-04-08T11:26:48.877" v="1665" actId="700"/>
          <ac:spMkLst>
            <pc:docMk/>
            <pc:sldMk cId="3583136061" sldId="282"/>
            <ac:spMk id="47" creationId="{46581389-C2CE-49F9-9BDD-58002D5411F8}"/>
          </ac:spMkLst>
        </pc:spChg>
        <pc:spChg chg="add del mod ord">
          <ac:chgData name="Sashia Niemeyer" userId="5d5d2e75-3132-4b98-a62a-93b7fff96b1f" providerId="ADAL" clId="{3B57AD7A-504A-4267-90AE-7B3B17C9D526}" dt="2021-04-08T11:26:48.877" v="1665" actId="700"/>
          <ac:spMkLst>
            <pc:docMk/>
            <pc:sldMk cId="3583136061" sldId="282"/>
            <ac:spMk id="48" creationId="{B6426C51-7D7A-48B6-B1A1-B54FAA14A763}"/>
          </ac:spMkLst>
        </pc:spChg>
        <pc:spChg chg="add del mod ord">
          <ac:chgData name="Sashia Niemeyer" userId="5d5d2e75-3132-4b98-a62a-93b7fff96b1f" providerId="ADAL" clId="{3B57AD7A-504A-4267-90AE-7B3B17C9D526}" dt="2021-04-08T11:26:48.877" v="1665" actId="700"/>
          <ac:spMkLst>
            <pc:docMk/>
            <pc:sldMk cId="3583136061" sldId="282"/>
            <ac:spMk id="49" creationId="{67B99967-7389-4B31-8FDF-85CA50C70203}"/>
          </ac:spMkLst>
        </pc:spChg>
        <pc:spChg chg="add del mod ord">
          <ac:chgData name="Sashia Niemeyer" userId="5d5d2e75-3132-4b98-a62a-93b7fff96b1f" providerId="ADAL" clId="{3B57AD7A-504A-4267-90AE-7B3B17C9D526}" dt="2021-04-08T11:26:48.877" v="1665" actId="700"/>
          <ac:spMkLst>
            <pc:docMk/>
            <pc:sldMk cId="3583136061" sldId="282"/>
            <ac:spMk id="50" creationId="{4B403B6F-F138-4432-BD1D-049F3F395702}"/>
          </ac:spMkLst>
        </pc:spChg>
        <pc:spChg chg="add del mod ord">
          <ac:chgData name="Sashia Niemeyer" userId="5d5d2e75-3132-4b98-a62a-93b7fff96b1f" providerId="ADAL" clId="{3B57AD7A-504A-4267-90AE-7B3B17C9D526}" dt="2021-04-08T11:26:48.877" v="1665" actId="700"/>
          <ac:spMkLst>
            <pc:docMk/>
            <pc:sldMk cId="3583136061" sldId="282"/>
            <ac:spMk id="51" creationId="{BD60D411-D5FC-4B3F-86C7-13B461419CAA}"/>
          </ac:spMkLst>
        </pc:spChg>
        <pc:spChg chg="add del mod ord">
          <ac:chgData name="Sashia Niemeyer" userId="5d5d2e75-3132-4b98-a62a-93b7fff96b1f" providerId="ADAL" clId="{3B57AD7A-504A-4267-90AE-7B3B17C9D526}" dt="2021-04-08T11:26:48.877" v="1665" actId="700"/>
          <ac:spMkLst>
            <pc:docMk/>
            <pc:sldMk cId="3583136061" sldId="282"/>
            <ac:spMk id="52" creationId="{2D1036A6-E6DE-473A-B086-80EEF8EEB40B}"/>
          </ac:spMkLst>
        </pc:spChg>
        <pc:spChg chg="add del mod ord">
          <ac:chgData name="Sashia Niemeyer" userId="5d5d2e75-3132-4b98-a62a-93b7fff96b1f" providerId="ADAL" clId="{3B57AD7A-504A-4267-90AE-7B3B17C9D526}" dt="2021-04-08T11:26:48.877" v="1665" actId="700"/>
          <ac:spMkLst>
            <pc:docMk/>
            <pc:sldMk cId="3583136061" sldId="282"/>
            <ac:spMk id="53" creationId="{97508371-1F15-4FFE-89BC-CD76FECA94FF}"/>
          </ac:spMkLst>
        </pc:spChg>
        <pc:spChg chg="add del mod ord">
          <ac:chgData name="Sashia Niemeyer" userId="5d5d2e75-3132-4b98-a62a-93b7fff96b1f" providerId="ADAL" clId="{3B57AD7A-504A-4267-90AE-7B3B17C9D526}" dt="2021-04-08T11:26:48.877" v="1665" actId="700"/>
          <ac:spMkLst>
            <pc:docMk/>
            <pc:sldMk cId="3583136061" sldId="282"/>
            <ac:spMk id="54" creationId="{23E12986-0E0A-42C1-AC83-FAABCA979CF6}"/>
          </ac:spMkLst>
        </pc:spChg>
        <pc:spChg chg="add del mod ord">
          <ac:chgData name="Sashia Niemeyer" userId="5d5d2e75-3132-4b98-a62a-93b7fff96b1f" providerId="ADAL" clId="{3B57AD7A-504A-4267-90AE-7B3B17C9D526}" dt="2021-04-08T11:26:48.877" v="1665" actId="700"/>
          <ac:spMkLst>
            <pc:docMk/>
            <pc:sldMk cId="3583136061" sldId="282"/>
            <ac:spMk id="55" creationId="{E4FCCE16-0432-4C8D-9F22-6A30233F4089}"/>
          </ac:spMkLst>
        </pc:spChg>
        <pc:spChg chg="add del mod ord">
          <ac:chgData name="Sashia Niemeyer" userId="5d5d2e75-3132-4b98-a62a-93b7fff96b1f" providerId="ADAL" clId="{3B57AD7A-504A-4267-90AE-7B3B17C9D526}" dt="2021-04-08T11:26:48.877" v="1665" actId="700"/>
          <ac:spMkLst>
            <pc:docMk/>
            <pc:sldMk cId="3583136061" sldId="282"/>
            <ac:spMk id="56" creationId="{9D5ABB6E-9C2F-4EE3-82F3-D7E9D6D6FAF7}"/>
          </ac:spMkLst>
        </pc:spChg>
        <pc:spChg chg="add del mod ord">
          <ac:chgData name="Sashia Niemeyer" userId="5d5d2e75-3132-4b98-a62a-93b7fff96b1f" providerId="ADAL" clId="{3B57AD7A-504A-4267-90AE-7B3B17C9D526}" dt="2021-04-08T11:26:48.877" v="1665" actId="700"/>
          <ac:spMkLst>
            <pc:docMk/>
            <pc:sldMk cId="3583136061" sldId="282"/>
            <ac:spMk id="57" creationId="{46CE57A4-934B-41EA-80F6-D3A32A067B53}"/>
          </ac:spMkLst>
        </pc:spChg>
        <pc:spChg chg="add del mod ord">
          <ac:chgData name="Sashia Niemeyer" userId="5d5d2e75-3132-4b98-a62a-93b7fff96b1f" providerId="ADAL" clId="{3B57AD7A-504A-4267-90AE-7B3B17C9D526}" dt="2021-04-08T11:26:48.877" v="1665" actId="700"/>
          <ac:spMkLst>
            <pc:docMk/>
            <pc:sldMk cId="3583136061" sldId="282"/>
            <ac:spMk id="58" creationId="{F7669B1F-A6D6-47E9-B6E3-7DDD1A11F94E}"/>
          </ac:spMkLst>
        </pc:spChg>
        <pc:spChg chg="add mod ord">
          <ac:chgData name="Sashia Niemeyer" userId="5d5d2e75-3132-4b98-a62a-93b7fff96b1f" providerId="ADAL" clId="{3B57AD7A-504A-4267-90AE-7B3B17C9D526}" dt="2021-04-08T11:26:48.877" v="1665" actId="700"/>
          <ac:spMkLst>
            <pc:docMk/>
            <pc:sldMk cId="3583136061" sldId="282"/>
            <ac:spMk id="59" creationId="{E0A631FE-F173-4306-B317-3AF6A77D48BB}"/>
          </ac:spMkLst>
        </pc:spChg>
        <pc:spChg chg="add mod ord">
          <ac:chgData name="Sashia Niemeyer" userId="5d5d2e75-3132-4b98-a62a-93b7fff96b1f" providerId="ADAL" clId="{3B57AD7A-504A-4267-90AE-7B3B17C9D526}" dt="2021-04-08T11:26:48.877" v="1665" actId="700"/>
          <ac:spMkLst>
            <pc:docMk/>
            <pc:sldMk cId="3583136061" sldId="282"/>
            <ac:spMk id="60" creationId="{B6C653DB-B9F2-4C19-BA20-7765A9A6AB9B}"/>
          </ac:spMkLst>
        </pc:spChg>
        <pc:spChg chg="add mod ord">
          <ac:chgData name="Sashia Niemeyer" userId="5d5d2e75-3132-4b98-a62a-93b7fff96b1f" providerId="ADAL" clId="{3B57AD7A-504A-4267-90AE-7B3B17C9D526}" dt="2021-04-08T11:26:48.877" v="1665" actId="700"/>
          <ac:spMkLst>
            <pc:docMk/>
            <pc:sldMk cId="3583136061" sldId="282"/>
            <ac:spMk id="61" creationId="{10F36DB4-7FFF-4BED-94A6-A4163904095F}"/>
          </ac:spMkLst>
        </pc:spChg>
        <pc:spChg chg="add mod ord">
          <ac:chgData name="Sashia Niemeyer" userId="5d5d2e75-3132-4b98-a62a-93b7fff96b1f" providerId="ADAL" clId="{3B57AD7A-504A-4267-90AE-7B3B17C9D526}" dt="2021-04-08T11:26:48.877" v="1665" actId="700"/>
          <ac:spMkLst>
            <pc:docMk/>
            <pc:sldMk cId="3583136061" sldId="282"/>
            <ac:spMk id="62" creationId="{E300970C-02FA-4835-8A5D-981F1ECE63BB}"/>
          </ac:spMkLst>
        </pc:spChg>
        <pc:spChg chg="add mod ord">
          <ac:chgData name="Sashia Niemeyer" userId="5d5d2e75-3132-4b98-a62a-93b7fff96b1f" providerId="ADAL" clId="{3B57AD7A-504A-4267-90AE-7B3B17C9D526}" dt="2021-04-08T11:26:48.877" v="1665" actId="700"/>
          <ac:spMkLst>
            <pc:docMk/>
            <pc:sldMk cId="3583136061" sldId="282"/>
            <ac:spMk id="63" creationId="{96A1B069-6920-4F05-B9C4-D5A3D4C73088}"/>
          </ac:spMkLst>
        </pc:spChg>
        <pc:spChg chg="add mod ord">
          <ac:chgData name="Sashia Niemeyer" userId="5d5d2e75-3132-4b98-a62a-93b7fff96b1f" providerId="ADAL" clId="{3B57AD7A-504A-4267-90AE-7B3B17C9D526}" dt="2021-04-08T11:26:48.877" v="1665" actId="700"/>
          <ac:spMkLst>
            <pc:docMk/>
            <pc:sldMk cId="3583136061" sldId="282"/>
            <ac:spMk id="64" creationId="{4525B392-A203-4F4F-AB8E-97AA231C20DF}"/>
          </ac:spMkLst>
        </pc:spChg>
        <pc:spChg chg="add mod ord">
          <ac:chgData name="Sashia Niemeyer" userId="5d5d2e75-3132-4b98-a62a-93b7fff96b1f" providerId="ADAL" clId="{3B57AD7A-504A-4267-90AE-7B3B17C9D526}" dt="2021-04-08T11:26:48.877" v="1665" actId="700"/>
          <ac:spMkLst>
            <pc:docMk/>
            <pc:sldMk cId="3583136061" sldId="282"/>
            <ac:spMk id="65" creationId="{2B1CC4C5-C64F-4807-9E08-8431105D3AFA}"/>
          </ac:spMkLst>
        </pc:spChg>
        <pc:spChg chg="add mod ord">
          <ac:chgData name="Sashia Niemeyer" userId="5d5d2e75-3132-4b98-a62a-93b7fff96b1f" providerId="ADAL" clId="{3B57AD7A-504A-4267-90AE-7B3B17C9D526}" dt="2021-04-08T11:26:48.877" v="1665" actId="700"/>
          <ac:spMkLst>
            <pc:docMk/>
            <pc:sldMk cId="3583136061" sldId="282"/>
            <ac:spMk id="66" creationId="{C5422A61-81F8-47F2-9398-CBD7CF1AC1B0}"/>
          </ac:spMkLst>
        </pc:spChg>
        <pc:spChg chg="add mod ord">
          <ac:chgData name="Sashia Niemeyer" userId="5d5d2e75-3132-4b98-a62a-93b7fff96b1f" providerId="ADAL" clId="{3B57AD7A-504A-4267-90AE-7B3B17C9D526}" dt="2021-04-08T11:26:48.877" v="1665" actId="700"/>
          <ac:spMkLst>
            <pc:docMk/>
            <pc:sldMk cId="3583136061" sldId="282"/>
            <ac:spMk id="67" creationId="{26794302-3590-41F4-A016-ACFC94C5EE20}"/>
          </ac:spMkLst>
        </pc:spChg>
        <pc:spChg chg="add mod ord">
          <ac:chgData name="Sashia Niemeyer" userId="5d5d2e75-3132-4b98-a62a-93b7fff96b1f" providerId="ADAL" clId="{3B57AD7A-504A-4267-90AE-7B3B17C9D526}" dt="2021-04-08T11:26:48.877" v="1665" actId="700"/>
          <ac:spMkLst>
            <pc:docMk/>
            <pc:sldMk cId="3583136061" sldId="282"/>
            <ac:spMk id="68" creationId="{1C68D523-DBE1-4A2B-9AA7-373D02374A7B}"/>
          </ac:spMkLst>
        </pc:spChg>
        <pc:spChg chg="add mod ord">
          <ac:chgData name="Sashia Niemeyer" userId="5d5d2e75-3132-4b98-a62a-93b7fff96b1f" providerId="ADAL" clId="{3B57AD7A-504A-4267-90AE-7B3B17C9D526}" dt="2021-04-08T11:26:48.877" v="1665" actId="700"/>
          <ac:spMkLst>
            <pc:docMk/>
            <pc:sldMk cId="3583136061" sldId="282"/>
            <ac:spMk id="69" creationId="{E1B28F2B-A765-4DAD-81D7-225D13E2C029}"/>
          </ac:spMkLst>
        </pc:spChg>
        <pc:spChg chg="add mod ord">
          <ac:chgData name="Sashia Niemeyer" userId="5d5d2e75-3132-4b98-a62a-93b7fff96b1f" providerId="ADAL" clId="{3B57AD7A-504A-4267-90AE-7B3B17C9D526}" dt="2021-04-08T11:26:48.877" v="1665" actId="700"/>
          <ac:spMkLst>
            <pc:docMk/>
            <pc:sldMk cId="3583136061" sldId="282"/>
            <ac:spMk id="70" creationId="{4A7D21C9-EDCF-41D7-884D-079FC4346F95}"/>
          </ac:spMkLst>
        </pc:spChg>
        <pc:spChg chg="add mod ord">
          <ac:chgData name="Sashia Niemeyer" userId="5d5d2e75-3132-4b98-a62a-93b7fff96b1f" providerId="ADAL" clId="{3B57AD7A-504A-4267-90AE-7B3B17C9D526}" dt="2021-04-08T11:26:48.877" v="1665" actId="700"/>
          <ac:spMkLst>
            <pc:docMk/>
            <pc:sldMk cId="3583136061" sldId="282"/>
            <ac:spMk id="71" creationId="{2D893FD0-F869-4AA0-BF0D-01BCD8172763}"/>
          </ac:spMkLst>
        </pc:spChg>
        <pc:spChg chg="add mod ord">
          <ac:chgData name="Sashia Niemeyer" userId="5d5d2e75-3132-4b98-a62a-93b7fff96b1f" providerId="ADAL" clId="{3B57AD7A-504A-4267-90AE-7B3B17C9D526}" dt="2021-04-08T11:26:48.877" v="1665" actId="700"/>
          <ac:spMkLst>
            <pc:docMk/>
            <pc:sldMk cId="3583136061" sldId="282"/>
            <ac:spMk id="72" creationId="{E1C6A5DA-4311-4620-8833-F153FC4327A1}"/>
          </ac:spMkLst>
        </pc:spChg>
        <pc:spChg chg="add mod ord">
          <ac:chgData name="Sashia Niemeyer" userId="5d5d2e75-3132-4b98-a62a-93b7fff96b1f" providerId="ADAL" clId="{3B57AD7A-504A-4267-90AE-7B3B17C9D526}" dt="2021-04-08T11:26:48.877" v="1665" actId="700"/>
          <ac:spMkLst>
            <pc:docMk/>
            <pc:sldMk cId="3583136061" sldId="282"/>
            <ac:spMk id="73" creationId="{520CCAEA-C477-4E03-8287-4D81EF82D8B6}"/>
          </ac:spMkLst>
        </pc:spChg>
        <pc:spChg chg="add mod ord">
          <ac:chgData name="Sashia Niemeyer" userId="5d5d2e75-3132-4b98-a62a-93b7fff96b1f" providerId="ADAL" clId="{3B57AD7A-504A-4267-90AE-7B3B17C9D526}" dt="2021-04-08T11:26:48.877" v="1665" actId="700"/>
          <ac:spMkLst>
            <pc:docMk/>
            <pc:sldMk cId="3583136061" sldId="282"/>
            <ac:spMk id="74" creationId="{712C53C2-C6E7-4321-9EEC-4EB9D03FDE3B}"/>
          </ac:spMkLst>
        </pc:spChg>
        <pc:spChg chg="add mod ord">
          <ac:chgData name="Sashia Niemeyer" userId="5d5d2e75-3132-4b98-a62a-93b7fff96b1f" providerId="ADAL" clId="{3B57AD7A-504A-4267-90AE-7B3B17C9D526}" dt="2021-04-08T11:26:48.877" v="1665" actId="700"/>
          <ac:spMkLst>
            <pc:docMk/>
            <pc:sldMk cId="3583136061" sldId="282"/>
            <ac:spMk id="75" creationId="{1BF0F1EB-AE6F-4A36-A954-58C2368D9E2D}"/>
          </ac:spMkLst>
        </pc:spChg>
        <pc:spChg chg="add mod ord">
          <ac:chgData name="Sashia Niemeyer" userId="5d5d2e75-3132-4b98-a62a-93b7fff96b1f" providerId="ADAL" clId="{3B57AD7A-504A-4267-90AE-7B3B17C9D526}" dt="2021-04-08T11:26:48.877" v="1665" actId="700"/>
          <ac:spMkLst>
            <pc:docMk/>
            <pc:sldMk cId="3583136061" sldId="282"/>
            <ac:spMk id="76" creationId="{2BC185E3-4CA0-495E-A6A8-4558F01E6ADE}"/>
          </ac:spMkLst>
        </pc:spChg>
        <pc:spChg chg="add mod ord">
          <ac:chgData name="Sashia Niemeyer" userId="5d5d2e75-3132-4b98-a62a-93b7fff96b1f" providerId="ADAL" clId="{3B57AD7A-504A-4267-90AE-7B3B17C9D526}" dt="2021-04-08T11:26:48.877" v="1665" actId="700"/>
          <ac:spMkLst>
            <pc:docMk/>
            <pc:sldMk cId="3583136061" sldId="282"/>
            <ac:spMk id="77" creationId="{42A58B4E-FB38-4A22-AA80-132099976A85}"/>
          </ac:spMkLst>
        </pc:spChg>
        <pc:spChg chg="add mod ord">
          <ac:chgData name="Sashia Niemeyer" userId="5d5d2e75-3132-4b98-a62a-93b7fff96b1f" providerId="ADAL" clId="{3B57AD7A-504A-4267-90AE-7B3B17C9D526}" dt="2021-04-12T14:39:35.952" v="2189" actId="404"/>
          <ac:spMkLst>
            <pc:docMk/>
            <pc:sldMk cId="3583136061" sldId="282"/>
            <ac:spMk id="78" creationId="{B5C0D082-4956-4DB5-87E0-EB975C721187}"/>
          </ac:spMkLst>
        </pc:spChg>
        <pc:spChg chg="add mod ord">
          <ac:chgData name="Sashia Niemeyer" userId="5d5d2e75-3132-4b98-a62a-93b7fff96b1f" providerId="ADAL" clId="{3B57AD7A-504A-4267-90AE-7B3B17C9D526}" dt="2021-04-12T14:35:01.140" v="2157" actId="108"/>
          <ac:spMkLst>
            <pc:docMk/>
            <pc:sldMk cId="3583136061" sldId="282"/>
            <ac:spMk id="79" creationId="{78A7FDDB-1E85-4A72-8A05-4696A28A9B7F}"/>
          </ac:spMkLst>
        </pc:spChg>
        <pc:spChg chg="add mod ord">
          <ac:chgData name="Sashia Niemeyer" userId="5d5d2e75-3132-4b98-a62a-93b7fff96b1f" providerId="ADAL" clId="{3B57AD7A-504A-4267-90AE-7B3B17C9D526}" dt="2021-04-12T14:35:00.771" v="2156" actId="108"/>
          <ac:spMkLst>
            <pc:docMk/>
            <pc:sldMk cId="3583136061" sldId="282"/>
            <ac:spMk id="80" creationId="{4761EA54-3775-4B0A-83CE-AD7D878146C8}"/>
          </ac:spMkLst>
        </pc:spChg>
        <pc:spChg chg="add mod ord">
          <ac:chgData name="Sashia Niemeyer" userId="5d5d2e75-3132-4b98-a62a-93b7fff96b1f" providerId="ADAL" clId="{3B57AD7A-504A-4267-90AE-7B3B17C9D526}" dt="2021-04-12T14:35:01.548" v="2158" actId="108"/>
          <ac:spMkLst>
            <pc:docMk/>
            <pc:sldMk cId="3583136061" sldId="282"/>
            <ac:spMk id="81" creationId="{1EAB4F8D-AB70-481A-A1C8-BD458BD7EFE4}"/>
          </ac:spMkLst>
        </pc:spChg>
        <pc:spChg chg="add mod ord">
          <ac:chgData name="Sashia Niemeyer" userId="5d5d2e75-3132-4b98-a62a-93b7fff96b1f" providerId="ADAL" clId="{3B57AD7A-504A-4267-90AE-7B3B17C9D526}" dt="2021-04-12T14:53:18.063" v="2202" actId="108"/>
          <ac:spMkLst>
            <pc:docMk/>
            <pc:sldMk cId="3583136061" sldId="282"/>
            <ac:spMk id="82" creationId="{8500DA8C-3893-4DF6-A5C8-5D4E9B231853}"/>
          </ac:spMkLst>
        </pc:spChg>
        <pc:spChg chg="add mod ord">
          <ac:chgData name="Sashia Niemeyer" userId="5d5d2e75-3132-4b98-a62a-93b7fff96b1f" providerId="ADAL" clId="{3B57AD7A-504A-4267-90AE-7B3B17C9D526}" dt="2021-04-12T14:34:49.710" v="2142" actId="255"/>
          <ac:spMkLst>
            <pc:docMk/>
            <pc:sldMk cId="3583136061" sldId="282"/>
            <ac:spMk id="83" creationId="{E77699C1-06D2-4ADE-9537-29606CDA4326}"/>
          </ac:spMkLst>
        </pc:spChg>
      </pc:sldChg>
      <pc:sldChg chg="addSp delSp modSp add mod modClrScheme chgLayout">
        <pc:chgData name="Sashia Niemeyer" userId="5d5d2e75-3132-4b98-a62a-93b7fff96b1f" providerId="ADAL" clId="{3B57AD7A-504A-4267-90AE-7B3B17C9D526}" dt="2021-04-06T08:54:55.547" v="912" actId="700"/>
        <pc:sldMkLst>
          <pc:docMk/>
          <pc:sldMk cId="1832335264" sldId="283"/>
        </pc:sldMkLst>
        <pc:spChg chg="del mod ord">
          <ac:chgData name="Sashia Niemeyer" userId="5d5d2e75-3132-4b98-a62a-93b7fff96b1f" providerId="ADAL" clId="{3B57AD7A-504A-4267-90AE-7B3B17C9D526}" dt="2021-04-06T08:54:55.547" v="912" actId="700"/>
          <ac:spMkLst>
            <pc:docMk/>
            <pc:sldMk cId="1832335264" sldId="283"/>
            <ac:spMk id="2" creationId="{492F8F97-EF44-416E-BC8D-D97842247549}"/>
          </ac:spMkLst>
        </pc:spChg>
        <pc:spChg chg="add mod ord">
          <ac:chgData name="Sashia Niemeyer" userId="5d5d2e75-3132-4b98-a62a-93b7fff96b1f" providerId="ADAL" clId="{3B57AD7A-504A-4267-90AE-7B3B17C9D526}" dt="2021-04-06T08:54:55.547" v="912" actId="700"/>
          <ac:spMkLst>
            <pc:docMk/>
            <pc:sldMk cId="1832335264" sldId="283"/>
            <ac:spMk id="3" creationId="{524EC9A1-CBBB-45C3-943E-267856839CE9}"/>
          </ac:spMkLst>
        </pc:spChg>
      </pc:sldChg>
      <pc:sldChg chg="addSp delSp modSp add mod modClrScheme chgLayout">
        <pc:chgData name="Sashia Niemeyer" userId="5d5d2e75-3132-4b98-a62a-93b7fff96b1f" providerId="ADAL" clId="{3B57AD7A-504A-4267-90AE-7B3B17C9D526}" dt="2021-04-06T08:56:09.544" v="919" actId="700"/>
        <pc:sldMkLst>
          <pc:docMk/>
          <pc:sldMk cId="672970215" sldId="284"/>
        </pc:sldMkLst>
        <pc:spChg chg="del">
          <ac:chgData name="Sashia Niemeyer" userId="5d5d2e75-3132-4b98-a62a-93b7fff96b1f" providerId="ADAL" clId="{3B57AD7A-504A-4267-90AE-7B3B17C9D526}" dt="2021-04-06T08:55:12.483" v="913" actId="700"/>
          <ac:spMkLst>
            <pc:docMk/>
            <pc:sldMk cId="672970215" sldId="284"/>
            <ac:spMk id="2" creationId="{492F8F97-EF44-416E-BC8D-D97842247549}"/>
          </ac:spMkLst>
        </pc:spChg>
        <pc:spChg chg="add del">
          <ac:chgData name="Sashia Niemeyer" userId="5d5d2e75-3132-4b98-a62a-93b7fff96b1f" providerId="ADAL" clId="{3B57AD7A-504A-4267-90AE-7B3B17C9D526}" dt="2021-04-06T07:47:42.333" v="716" actId="22"/>
          <ac:spMkLst>
            <pc:docMk/>
            <pc:sldMk cId="672970215" sldId="284"/>
            <ac:spMk id="4" creationId="{55B22C1A-0A42-4465-AD6D-CB2E0527BCBD}"/>
          </ac:spMkLst>
        </pc:spChg>
        <pc:spChg chg="add del mod ord">
          <ac:chgData name="Sashia Niemeyer" userId="5d5d2e75-3132-4b98-a62a-93b7fff96b1f" providerId="ADAL" clId="{3B57AD7A-504A-4267-90AE-7B3B17C9D526}" dt="2021-04-06T08:55:46.619" v="914" actId="700"/>
          <ac:spMkLst>
            <pc:docMk/>
            <pc:sldMk cId="672970215" sldId="284"/>
            <ac:spMk id="5" creationId="{A2BDE882-542B-4589-9D31-177FD1B13F23}"/>
          </ac:spMkLst>
        </pc:spChg>
        <pc:spChg chg="add del mod ord">
          <ac:chgData name="Sashia Niemeyer" userId="5d5d2e75-3132-4b98-a62a-93b7fff96b1f" providerId="ADAL" clId="{3B57AD7A-504A-4267-90AE-7B3B17C9D526}" dt="2021-04-06T08:55:51.962" v="915" actId="700"/>
          <ac:spMkLst>
            <pc:docMk/>
            <pc:sldMk cId="672970215" sldId="284"/>
            <ac:spMk id="6" creationId="{04AF3B05-BF0E-467F-80A7-5016C7F2AC2D}"/>
          </ac:spMkLst>
        </pc:spChg>
        <pc:spChg chg="add del mod ord">
          <ac:chgData name="Sashia Niemeyer" userId="5d5d2e75-3132-4b98-a62a-93b7fff96b1f" providerId="ADAL" clId="{3B57AD7A-504A-4267-90AE-7B3B17C9D526}" dt="2021-04-06T08:55:54.415" v="916" actId="700"/>
          <ac:spMkLst>
            <pc:docMk/>
            <pc:sldMk cId="672970215" sldId="284"/>
            <ac:spMk id="7" creationId="{2CEF3670-90EF-4DD2-A76F-1FA9285C31CC}"/>
          </ac:spMkLst>
        </pc:spChg>
        <pc:spChg chg="add del mod ord">
          <ac:chgData name="Sashia Niemeyer" userId="5d5d2e75-3132-4b98-a62a-93b7fff96b1f" providerId="ADAL" clId="{3B57AD7A-504A-4267-90AE-7B3B17C9D526}" dt="2021-04-06T08:56:01.049" v="917" actId="700"/>
          <ac:spMkLst>
            <pc:docMk/>
            <pc:sldMk cId="672970215" sldId="284"/>
            <ac:spMk id="8" creationId="{480A13A8-193E-46A6-82F5-359B6CB05DFA}"/>
          </ac:spMkLst>
        </pc:spChg>
        <pc:spChg chg="add del mod ord">
          <ac:chgData name="Sashia Niemeyer" userId="5d5d2e75-3132-4b98-a62a-93b7fff96b1f" providerId="ADAL" clId="{3B57AD7A-504A-4267-90AE-7B3B17C9D526}" dt="2021-04-06T08:56:07.102" v="918" actId="700"/>
          <ac:spMkLst>
            <pc:docMk/>
            <pc:sldMk cId="672970215" sldId="284"/>
            <ac:spMk id="9" creationId="{059C46CF-4E04-40D4-976D-0A9EACE33135}"/>
          </ac:spMkLst>
        </pc:spChg>
        <pc:spChg chg="add del mod ord">
          <ac:chgData name="Sashia Niemeyer" userId="5d5d2e75-3132-4b98-a62a-93b7fff96b1f" providerId="ADAL" clId="{3B57AD7A-504A-4267-90AE-7B3B17C9D526}" dt="2021-04-06T08:56:09.544" v="919" actId="700"/>
          <ac:spMkLst>
            <pc:docMk/>
            <pc:sldMk cId="672970215" sldId="284"/>
            <ac:spMk id="10" creationId="{4456E8F7-D8C8-484E-BD77-2FA61CEADD4C}"/>
          </ac:spMkLst>
        </pc:spChg>
        <pc:spChg chg="add mod ord">
          <ac:chgData name="Sashia Niemeyer" userId="5d5d2e75-3132-4b98-a62a-93b7fff96b1f" providerId="ADAL" clId="{3B57AD7A-504A-4267-90AE-7B3B17C9D526}" dt="2021-04-06T08:56:09.544" v="919" actId="700"/>
          <ac:spMkLst>
            <pc:docMk/>
            <pc:sldMk cId="672970215" sldId="284"/>
            <ac:spMk id="11" creationId="{D8769BD5-938E-410A-8051-77CD0BD88C34}"/>
          </ac:spMkLst>
        </pc:spChg>
      </pc:sldChg>
      <pc:sldChg chg="add del">
        <pc:chgData name="Sashia Niemeyer" userId="5d5d2e75-3132-4b98-a62a-93b7fff96b1f" providerId="ADAL" clId="{3B57AD7A-504A-4267-90AE-7B3B17C9D526}" dt="2021-04-06T08:41:15.854" v="889" actId="2696"/>
        <pc:sldMkLst>
          <pc:docMk/>
          <pc:sldMk cId="3813979940" sldId="285"/>
        </pc:sldMkLst>
      </pc:sldChg>
      <pc:sldChg chg="addSp delSp modSp new mod">
        <pc:chgData name="Sashia Niemeyer" userId="5d5d2e75-3132-4b98-a62a-93b7fff96b1f" providerId="ADAL" clId="{3B57AD7A-504A-4267-90AE-7B3B17C9D526}" dt="2021-04-06T08:45:17.427" v="903" actId="22"/>
        <pc:sldMkLst>
          <pc:docMk/>
          <pc:sldMk cId="1504389242" sldId="286"/>
        </pc:sldMkLst>
        <pc:spChg chg="add del">
          <ac:chgData name="Sashia Niemeyer" userId="5d5d2e75-3132-4b98-a62a-93b7fff96b1f" providerId="ADAL" clId="{3B57AD7A-504A-4267-90AE-7B3B17C9D526}" dt="2021-04-06T08:41:07.193" v="888" actId="22"/>
          <ac:spMkLst>
            <pc:docMk/>
            <pc:sldMk cId="1504389242" sldId="286"/>
            <ac:spMk id="3" creationId="{54184153-100B-4191-AA92-928B3221B575}"/>
          </ac:spMkLst>
        </pc:spChg>
        <pc:spChg chg="add del mod">
          <ac:chgData name="Sashia Niemeyer" userId="5d5d2e75-3132-4b98-a62a-93b7fff96b1f" providerId="ADAL" clId="{3B57AD7A-504A-4267-90AE-7B3B17C9D526}" dt="2021-04-06T08:45:17.427" v="903" actId="22"/>
          <ac:spMkLst>
            <pc:docMk/>
            <pc:sldMk cId="1504389242" sldId="286"/>
            <ac:spMk id="5" creationId="{35B94488-02EF-4210-BF21-90BFB7B63C2F}"/>
          </ac:spMkLst>
        </pc:spChg>
      </pc:sldChg>
      <pc:sldChg chg="add delCm">
        <pc:chgData name="Sashia Niemeyer" userId="5d5d2e75-3132-4b98-a62a-93b7fff96b1f" providerId="ADAL" clId="{3B57AD7A-504A-4267-90AE-7B3B17C9D526}" dt="2021-04-12T14:40:09.406" v="2190" actId="1592"/>
        <pc:sldMkLst>
          <pc:docMk/>
          <pc:sldMk cId="1392452384" sldId="289"/>
        </pc:sldMkLst>
      </pc:sldChg>
      <pc:sldChg chg="delSp add mod modClrScheme chgLayout">
        <pc:chgData name="Sashia Niemeyer" userId="5d5d2e75-3132-4b98-a62a-93b7fff96b1f" providerId="ADAL" clId="{3B57AD7A-504A-4267-90AE-7B3B17C9D526}" dt="2021-04-12T14:38:28.682" v="2186" actId="700"/>
        <pc:sldMkLst>
          <pc:docMk/>
          <pc:sldMk cId="2279441833" sldId="290"/>
        </pc:sldMkLst>
        <pc:spChg chg="del">
          <ac:chgData name="Sashia Niemeyer" userId="5d5d2e75-3132-4b98-a62a-93b7fff96b1f" providerId="ADAL" clId="{3B57AD7A-504A-4267-90AE-7B3B17C9D526}" dt="2021-04-12T14:37:49.708" v="2181" actId="478"/>
          <ac:spMkLst>
            <pc:docMk/>
            <pc:sldMk cId="2279441833" sldId="290"/>
            <ac:spMk id="2" creationId="{FFE9921E-693A-4A1D-97A2-6F462111507F}"/>
          </ac:spMkLst>
        </pc:spChg>
      </pc:sldChg>
      <pc:sldMasterChg chg="delSldLayout modSldLayout sldLayoutOrd">
        <pc:chgData name="Sashia Niemeyer" userId="5d5d2e75-3132-4b98-a62a-93b7fff96b1f" providerId="ADAL" clId="{3B57AD7A-504A-4267-90AE-7B3B17C9D526}" dt="2021-04-12T14:56:33.825" v="2310" actId="207"/>
        <pc:sldMasterMkLst>
          <pc:docMk/>
          <pc:sldMasterMk cId="2168357150" sldId="2147483648"/>
        </pc:sldMasterMkLst>
        <pc:sldLayoutChg chg="addSp delSp modSp mod">
          <pc:chgData name="Sashia Niemeyer" userId="5d5d2e75-3132-4b98-a62a-93b7fff96b1f" providerId="ADAL" clId="{3B57AD7A-504A-4267-90AE-7B3B17C9D526}" dt="2021-04-12T14:16:27.080" v="1777" actId="207"/>
          <pc:sldLayoutMkLst>
            <pc:docMk/>
            <pc:sldMasterMk cId="2168357150" sldId="2147483648"/>
            <pc:sldLayoutMk cId="3375007619" sldId="2147483649"/>
          </pc:sldLayoutMkLst>
          <pc:spChg chg="mod">
            <ac:chgData name="Sashia Niemeyer" userId="5d5d2e75-3132-4b98-a62a-93b7fff96b1f" providerId="ADAL" clId="{3B57AD7A-504A-4267-90AE-7B3B17C9D526}" dt="2021-04-12T14:16:27.080" v="1777" actId="20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B57AD7A-504A-4267-90AE-7B3B17C9D526}" dt="2021-03-30T07:26:05.893" v="626" actId="2711"/>
            <ac:spMkLst>
              <pc:docMk/>
              <pc:sldMasterMk cId="2168357150" sldId="2147483648"/>
              <pc:sldLayoutMk cId="3375007619" sldId="2147483649"/>
              <ac:spMk id="7" creationId="{50516A09-B0D5-446F-8DEB-078CFE98604A}"/>
            </ac:spMkLst>
          </pc:spChg>
          <pc:spChg chg="mod">
            <ac:chgData name="Sashia Niemeyer" userId="5d5d2e75-3132-4b98-a62a-93b7fff96b1f" providerId="ADAL" clId="{3B57AD7A-504A-4267-90AE-7B3B17C9D526}" dt="2021-03-30T07:26:11.633" v="628" actId="2711"/>
            <ac:spMkLst>
              <pc:docMk/>
              <pc:sldMasterMk cId="2168357150" sldId="2147483648"/>
              <pc:sldLayoutMk cId="3375007619" sldId="2147483649"/>
              <ac:spMk id="8" creationId="{1944FAA1-0A31-4F41-B83D-90F4E6E2B7B4}"/>
            </ac:spMkLst>
          </pc:spChg>
          <pc:picChg chg="add mod">
            <ac:chgData name="Sashia Niemeyer" userId="5d5d2e75-3132-4b98-a62a-93b7fff96b1f" providerId="ADAL" clId="{3B57AD7A-504A-4267-90AE-7B3B17C9D526}" dt="2021-03-30T07:27:16.271" v="639"/>
            <ac:picMkLst>
              <pc:docMk/>
              <pc:sldMasterMk cId="2168357150" sldId="2147483648"/>
              <pc:sldLayoutMk cId="3375007619" sldId="2147483649"/>
              <ac:picMk id="9" creationId="{84AF9405-4109-4926-B309-21BD4E40773E}"/>
            </ac:picMkLst>
          </pc:picChg>
          <pc:picChg chg="del">
            <ac:chgData name="Sashia Niemeyer" userId="5d5d2e75-3132-4b98-a62a-93b7fff96b1f" providerId="ADAL" clId="{3B57AD7A-504A-4267-90AE-7B3B17C9D526}" dt="2021-03-30T07:01:14.049" v="144" actId="478"/>
            <ac:picMkLst>
              <pc:docMk/>
              <pc:sldMasterMk cId="2168357150" sldId="2147483648"/>
              <pc:sldLayoutMk cId="3375007619" sldId="2147483649"/>
              <ac:picMk id="11" creationId="{93354182-21ED-42CB-9658-0DCAAD575B9B}"/>
            </ac:picMkLst>
          </pc:picChg>
        </pc:sldLayoutChg>
        <pc:sldLayoutChg chg="addSp delSp modSp del mod">
          <pc:chgData name="Sashia Niemeyer" userId="5d5d2e75-3132-4b98-a62a-93b7fff96b1f" providerId="ADAL" clId="{3B57AD7A-504A-4267-90AE-7B3B17C9D526}" dt="2021-04-08T11:29:30.702" v="1707" actId="2696"/>
          <pc:sldLayoutMkLst>
            <pc:docMk/>
            <pc:sldMasterMk cId="2168357150" sldId="2147483648"/>
            <pc:sldLayoutMk cId="314067447" sldId="2147483660"/>
          </pc:sldLayoutMkLst>
          <pc:spChg chg="add mod">
            <ac:chgData name="Sashia Niemeyer" userId="5d5d2e75-3132-4b98-a62a-93b7fff96b1f" providerId="ADAL" clId="{3B57AD7A-504A-4267-90AE-7B3B17C9D526}" dt="2021-04-08T09:51:03.872" v="1558" actId="1076"/>
            <ac:spMkLst>
              <pc:docMk/>
              <pc:sldMasterMk cId="2168357150" sldId="2147483648"/>
              <pc:sldLayoutMk cId="314067447" sldId="2147483660"/>
              <ac:spMk id="2" creationId="{6A73B165-69D5-430F-A012-2D6978D5D641}"/>
            </ac:spMkLst>
          </pc:spChg>
          <pc:spChg chg="del mod">
            <ac:chgData name="Sashia Niemeyer" userId="5d5d2e75-3132-4b98-a62a-93b7fff96b1f" providerId="ADAL" clId="{3B57AD7A-504A-4267-90AE-7B3B17C9D526}" dt="2021-04-08T09:33:26.960" v="975" actId="478"/>
            <ac:spMkLst>
              <pc:docMk/>
              <pc:sldMasterMk cId="2168357150" sldId="2147483648"/>
              <pc:sldLayoutMk cId="314067447" sldId="2147483660"/>
              <ac:spMk id="7" creationId="{04BA4F50-C1E0-45AC-9904-14B1BA5A9E05}"/>
            </ac:spMkLst>
          </pc:spChg>
          <pc:spChg chg="del">
            <ac:chgData name="Sashia Niemeyer" userId="5d5d2e75-3132-4b98-a62a-93b7fff96b1f" providerId="ADAL" clId="{3B57AD7A-504A-4267-90AE-7B3B17C9D526}" dt="2021-04-08T09:33:34.725" v="977" actId="478"/>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3B57AD7A-504A-4267-90AE-7B3B17C9D526}" dt="2021-04-08T09:51:01.784" v="1557" actId="1076"/>
            <ac:spMkLst>
              <pc:docMk/>
              <pc:sldMasterMk cId="2168357150" sldId="2147483648"/>
              <pc:sldLayoutMk cId="314067447" sldId="2147483660"/>
              <ac:spMk id="11" creationId="{FBF684F9-6DC7-4FA1-94BA-368D42D06721}"/>
            </ac:spMkLst>
          </pc:spChg>
          <pc:spChg chg="mod">
            <ac:chgData name="Sashia Niemeyer" userId="5d5d2e75-3132-4b98-a62a-93b7fff96b1f" providerId="ADAL" clId="{3B57AD7A-504A-4267-90AE-7B3B17C9D526}" dt="2021-04-08T09:49:42.538" v="1552"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3B57AD7A-504A-4267-90AE-7B3B17C9D526}" dt="2021-04-08T09:51:05.975" v="1559" actId="1076"/>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3B57AD7A-504A-4267-90AE-7B3B17C9D526}" dt="2021-03-30T07:29:41.418" v="662" actId="2711"/>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B57AD7A-504A-4267-90AE-7B3B17C9D526}" dt="2021-03-30T07:29:46.424" v="664" actId="2711"/>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B57AD7A-504A-4267-90AE-7B3B17C9D526}" dt="2021-04-08T09:49:39.370" v="1551" actId="1076"/>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3B57AD7A-504A-4267-90AE-7B3B17C9D526}" dt="2021-04-08T09:50:59.943" v="1556" actId="1076"/>
            <ac:spMkLst>
              <pc:docMk/>
              <pc:sldMasterMk cId="2168357150" sldId="2147483648"/>
              <pc:sldLayoutMk cId="314067447" sldId="2147483660"/>
              <ac:spMk id="65" creationId="{5F11DEE9-CF16-4A1E-9BB8-294C16213C59}"/>
            </ac:spMkLst>
          </pc:spChg>
          <pc:spChg chg="del">
            <ac:chgData name="Sashia Niemeyer" userId="5d5d2e75-3132-4b98-a62a-93b7fff96b1f" providerId="ADAL" clId="{3B57AD7A-504A-4267-90AE-7B3B17C9D526}" dt="2021-04-08T09:33:30.248" v="976" actId="478"/>
            <ac:spMkLst>
              <pc:docMk/>
              <pc:sldMasterMk cId="2168357150" sldId="2147483648"/>
              <pc:sldLayoutMk cId="314067447" sldId="2147483660"/>
              <ac:spMk id="66" creationId="{D3E48B07-EA1D-4CA8-8366-35EAA08B1D7F}"/>
            </ac:spMkLst>
          </pc:spChg>
          <pc:spChg chg="mod">
            <ac:chgData name="Sashia Niemeyer" userId="5d5d2e75-3132-4b98-a62a-93b7fff96b1f" providerId="ADAL" clId="{3B57AD7A-504A-4267-90AE-7B3B17C9D526}" dt="2021-03-30T07:26:36.234" v="630" actId="207"/>
            <ac:spMkLst>
              <pc:docMk/>
              <pc:sldMasterMk cId="2168357150" sldId="2147483648"/>
              <pc:sldLayoutMk cId="314067447" sldId="2147483660"/>
              <ac:spMk id="70" creationId="{81D62E1C-E0A3-4BFB-8FD5-2BC807EDB923}"/>
            </ac:spMkLst>
          </pc:spChg>
          <pc:spChg chg="mod">
            <ac:chgData name="Sashia Niemeyer" userId="5d5d2e75-3132-4b98-a62a-93b7fff96b1f" providerId="ADAL" clId="{3B57AD7A-504A-4267-90AE-7B3B17C9D526}" dt="2021-03-30T07:26:43.485" v="632" actId="2711"/>
            <ac:spMkLst>
              <pc:docMk/>
              <pc:sldMasterMk cId="2168357150" sldId="2147483648"/>
              <pc:sldLayoutMk cId="314067447" sldId="2147483660"/>
              <ac:spMk id="71" creationId="{2F46A055-A8FE-4FC2-9CF1-F51863DB412F}"/>
            </ac:spMkLst>
          </pc:spChg>
          <pc:picChg chg="add mod">
            <ac:chgData name="Sashia Niemeyer" userId="5d5d2e75-3132-4b98-a62a-93b7fff96b1f" providerId="ADAL" clId="{3B57AD7A-504A-4267-90AE-7B3B17C9D526}" dt="2021-03-30T07:02:20.680" v="159" actId="1076"/>
            <ac:picMkLst>
              <pc:docMk/>
              <pc:sldMasterMk cId="2168357150" sldId="2147483648"/>
              <pc:sldLayoutMk cId="314067447" sldId="2147483660"/>
              <ac:picMk id="63" creationId="{C89134AA-F946-4CEF-AFEC-8224E2C93A2C}"/>
            </ac:picMkLst>
          </pc:picChg>
          <pc:picChg chg="del">
            <ac:chgData name="Sashia Niemeyer" userId="5d5d2e75-3132-4b98-a62a-93b7fff96b1f" providerId="ADAL" clId="{3B57AD7A-504A-4267-90AE-7B3B17C9D526}" dt="2021-03-30T07:02:16.637" v="157" actId="478"/>
            <ac:picMkLst>
              <pc:docMk/>
              <pc:sldMasterMk cId="2168357150" sldId="2147483648"/>
              <pc:sldLayoutMk cId="314067447" sldId="2147483660"/>
              <ac:picMk id="72" creationId="{8D6C1DF8-3FFC-49E5-A6DB-786799263771}"/>
            </ac:picMkLst>
          </pc:picChg>
        </pc:sldLayoutChg>
        <pc:sldLayoutChg chg="addSp delSp modSp del mod">
          <pc:chgData name="Sashia Niemeyer" userId="5d5d2e75-3132-4b98-a62a-93b7fff96b1f" providerId="ADAL" clId="{3B57AD7A-504A-4267-90AE-7B3B17C9D526}" dt="2021-04-12T14:16:33.844" v="1778" actId="2696"/>
          <pc:sldLayoutMkLst>
            <pc:docMk/>
            <pc:sldMasterMk cId="2168357150" sldId="2147483648"/>
            <pc:sldLayoutMk cId="2872467938" sldId="2147483666"/>
          </pc:sldLayoutMkLst>
          <pc:picChg chg="del">
            <ac:chgData name="Sashia Niemeyer" userId="5d5d2e75-3132-4b98-a62a-93b7fff96b1f" providerId="ADAL" clId="{3B57AD7A-504A-4267-90AE-7B3B17C9D526}" dt="2021-03-30T07:01:21.781" v="145" actId="478"/>
            <ac:picMkLst>
              <pc:docMk/>
              <pc:sldMasterMk cId="2168357150" sldId="2147483648"/>
              <pc:sldLayoutMk cId="2872467938" sldId="2147483666"/>
              <ac:picMk id="3" creationId="{780E2AA7-0843-49FA-8707-D44315B3512D}"/>
            </ac:picMkLst>
          </pc:picChg>
          <pc:picChg chg="add mod">
            <ac:chgData name="Sashia Niemeyer" userId="5d5d2e75-3132-4b98-a62a-93b7fff96b1f" providerId="ADAL" clId="{3B57AD7A-504A-4267-90AE-7B3B17C9D526}" dt="2021-03-30T07:01:37.098" v="148" actId="1076"/>
            <ac:picMkLst>
              <pc:docMk/>
              <pc:sldMasterMk cId="2168357150" sldId="2147483648"/>
              <pc:sldLayoutMk cId="2872467938" sldId="2147483666"/>
              <ac:picMk id="4" creationId="{B9496981-F5DF-43A6-8729-66046D814FAE}"/>
            </ac:picMkLst>
          </pc:picChg>
        </pc:sldLayoutChg>
        <pc:sldLayoutChg chg="addSp delSp modSp mod">
          <pc:chgData name="Sashia Niemeyer" userId="5d5d2e75-3132-4b98-a62a-93b7fff96b1f" providerId="ADAL" clId="{3B57AD7A-504A-4267-90AE-7B3B17C9D526}" dt="2021-03-30T07:06:46.091" v="340" actId="207"/>
          <pc:sldLayoutMkLst>
            <pc:docMk/>
            <pc:sldMasterMk cId="2168357150" sldId="2147483648"/>
            <pc:sldLayoutMk cId="833378813" sldId="2147483667"/>
          </pc:sldLayoutMkLst>
          <pc:spChg chg="mod">
            <ac:chgData name="Sashia Niemeyer" userId="5d5d2e75-3132-4b98-a62a-93b7fff96b1f" providerId="ADAL" clId="{3B57AD7A-504A-4267-90AE-7B3B17C9D526}" dt="2021-03-30T07:06:43.686" v="339" actId="207"/>
            <ac:spMkLst>
              <pc:docMk/>
              <pc:sldMasterMk cId="2168357150" sldId="2147483648"/>
              <pc:sldLayoutMk cId="833378813" sldId="2147483667"/>
              <ac:spMk id="13" creationId="{A31D08D5-7D38-4717-B8F5-36024097A1CA}"/>
            </ac:spMkLst>
          </pc:spChg>
          <pc:spChg chg="mod">
            <ac:chgData name="Sashia Niemeyer" userId="5d5d2e75-3132-4b98-a62a-93b7fff96b1f" providerId="ADAL" clId="{3B57AD7A-504A-4267-90AE-7B3B17C9D526}" dt="2021-03-30T07:06:46.091" v="340" actId="207"/>
            <ac:spMkLst>
              <pc:docMk/>
              <pc:sldMasterMk cId="2168357150" sldId="2147483648"/>
              <pc:sldLayoutMk cId="833378813" sldId="2147483667"/>
              <ac:spMk id="15" creationId="{F114384A-11EF-4736-B226-6EB5C8F738F7}"/>
            </ac:spMkLst>
          </pc:spChg>
          <pc:picChg chg="add del mod">
            <ac:chgData name="Sashia Niemeyer" userId="5d5d2e75-3132-4b98-a62a-93b7fff96b1f" providerId="ADAL" clId="{3B57AD7A-504A-4267-90AE-7B3B17C9D526}" dt="2021-03-30T07:03:11.412" v="184" actId="478"/>
            <ac:picMkLst>
              <pc:docMk/>
              <pc:sldMasterMk cId="2168357150" sldId="2147483648"/>
              <pc:sldLayoutMk cId="833378813" sldId="2147483667"/>
              <ac:picMk id="7" creationId="{274222A9-151A-44B4-901B-2B132A8701BE}"/>
            </ac:picMkLst>
          </pc:picChg>
          <pc:picChg chg="del">
            <ac:chgData name="Sashia Niemeyer" userId="5d5d2e75-3132-4b98-a62a-93b7fff96b1f" providerId="ADAL" clId="{3B57AD7A-504A-4267-90AE-7B3B17C9D526}" dt="2021-03-30T07:02:32.125" v="166" actId="478"/>
            <ac:picMkLst>
              <pc:docMk/>
              <pc:sldMasterMk cId="2168357150" sldId="2147483648"/>
              <pc:sldLayoutMk cId="833378813" sldId="2147483667"/>
              <ac:picMk id="8" creationId="{9DB4A9BA-F3EA-4236-A606-C33A28E47D91}"/>
            </ac:picMkLst>
          </pc:picChg>
          <pc:picChg chg="add mod">
            <ac:chgData name="Sashia Niemeyer" userId="5d5d2e75-3132-4b98-a62a-93b7fff96b1f" providerId="ADAL" clId="{3B57AD7A-504A-4267-90AE-7B3B17C9D526}" dt="2021-03-30T07:03:41.696" v="190" actId="1076"/>
            <ac:picMkLst>
              <pc:docMk/>
              <pc:sldMasterMk cId="2168357150" sldId="2147483648"/>
              <pc:sldLayoutMk cId="833378813" sldId="2147483667"/>
              <ac:picMk id="9" creationId="{EDCD1265-934D-4999-9B35-9E176E0AE7C3}"/>
            </ac:picMkLst>
          </pc:picChg>
        </pc:sldLayoutChg>
        <pc:sldLayoutChg chg="addSp delSp modSp mod">
          <pc:chgData name="Sashia Niemeyer" userId="5d5d2e75-3132-4b98-a62a-93b7fff96b1f" providerId="ADAL" clId="{3B57AD7A-504A-4267-90AE-7B3B17C9D526}" dt="2021-03-30T07:31:42.866" v="674" actId="207"/>
          <pc:sldLayoutMkLst>
            <pc:docMk/>
            <pc:sldMasterMk cId="2168357150" sldId="2147483648"/>
            <pc:sldLayoutMk cId="3580464592" sldId="2147483668"/>
          </pc:sldLayoutMkLst>
          <pc:spChg chg="mod">
            <ac:chgData name="Sashia Niemeyer" userId="5d5d2e75-3132-4b98-a62a-93b7fff96b1f" providerId="ADAL" clId="{3B57AD7A-504A-4267-90AE-7B3B17C9D526}" dt="2021-03-30T07:27:06.922" v="638" actId="1076"/>
            <ac:spMkLst>
              <pc:docMk/>
              <pc:sldMasterMk cId="2168357150" sldId="2147483648"/>
              <pc:sldLayoutMk cId="3580464592" sldId="2147483668"/>
              <ac:spMk id="7" creationId="{80A45E5B-D045-482C-BA02-8B6C73E330EB}"/>
            </ac:spMkLst>
          </pc:spChg>
          <pc:spChg chg="mod">
            <ac:chgData name="Sashia Niemeyer" userId="5d5d2e75-3132-4b98-a62a-93b7fff96b1f" providerId="ADAL" clId="{3B57AD7A-504A-4267-90AE-7B3B17C9D526}" dt="2021-03-30T07:26:55.483" v="635" actId="20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B57AD7A-504A-4267-90AE-7B3B17C9D526}" dt="2021-03-30T07:31:42.866" v="674" actId="207"/>
            <ac:spMkLst>
              <pc:docMk/>
              <pc:sldMasterMk cId="2168357150" sldId="2147483648"/>
              <pc:sldLayoutMk cId="3580464592" sldId="2147483668"/>
              <ac:spMk id="14" creationId="{3A0E83CA-5246-4653-8936-8B4111A3563F}"/>
            </ac:spMkLst>
          </pc:spChg>
          <pc:spChg chg="mod">
            <ac:chgData name="Sashia Niemeyer" userId="5d5d2e75-3132-4b98-a62a-93b7fff96b1f" providerId="ADAL" clId="{3B57AD7A-504A-4267-90AE-7B3B17C9D526}" dt="2021-03-30T07:26:50.819" v="634" actId="207"/>
            <ac:spMkLst>
              <pc:docMk/>
              <pc:sldMasterMk cId="2168357150" sldId="2147483648"/>
              <pc:sldLayoutMk cId="3580464592" sldId="2147483668"/>
              <ac:spMk id="16" creationId="{98E0487E-2B04-4409-92FD-5560BC4B74E9}"/>
            </ac:spMkLst>
          </pc:spChg>
          <pc:picChg chg="del">
            <ac:chgData name="Sashia Niemeyer" userId="5d5d2e75-3132-4b98-a62a-93b7fff96b1f" providerId="ADAL" clId="{3B57AD7A-504A-4267-90AE-7B3B17C9D526}" dt="2021-03-30T07:01:49.454" v="151" actId="478"/>
            <ac:picMkLst>
              <pc:docMk/>
              <pc:sldMasterMk cId="2168357150" sldId="2147483648"/>
              <pc:sldLayoutMk cId="3580464592" sldId="2147483668"/>
              <ac:picMk id="3" creationId="{1E1136D6-430E-4CAC-9A1B-BA75171900A9}"/>
            </ac:picMkLst>
          </pc:picChg>
          <pc:picChg chg="add mod">
            <ac:chgData name="Sashia Niemeyer" userId="5d5d2e75-3132-4b98-a62a-93b7fff96b1f" providerId="ADAL" clId="{3B57AD7A-504A-4267-90AE-7B3B17C9D526}" dt="2021-03-30T07:03:47.057" v="192" actId="1076"/>
            <ac:picMkLst>
              <pc:docMk/>
              <pc:sldMasterMk cId="2168357150" sldId="2147483648"/>
              <pc:sldLayoutMk cId="3580464592" sldId="2147483668"/>
              <ac:picMk id="9" creationId="{F0CEAAC3-B498-4092-8347-6977C4D19453}"/>
            </ac:picMkLst>
          </pc:picChg>
        </pc:sldLayoutChg>
        <pc:sldLayoutChg chg="addSp delSp modSp mod">
          <pc:chgData name="Sashia Niemeyer" userId="5d5d2e75-3132-4b98-a62a-93b7fff96b1f" providerId="ADAL" clId="{3B57AD7A-504A-4267-90AE-7B3B17C9D526}" dt="2021-03-30T07:27:58.651" v="642" actId="2711"/>
          <pc:sldLayoutMkLst>
            <pc:docMk/>
            <pc:sldMasterMk cId="2168357150" sldId="2147483648"/>
            <pc:sldLayoutMk cId="810192366" sldId="2147483672"/>
          </pc:sldLayoutMkLst>
          <pc:spChg chg="mod">
            <ac:chgData name="Sashia Niemeyer" userId="5d5d2e75-3132-4b98-a62a-93b7fff96b1f" providerId="ADAL" clId="{3B57AD7A-504A-4267-90AE-7B3B17C9D526}" dt="2021-03-30T07:27:58.651" v="642" actId="2711"/>
            <ac:spMkLst>
              <pc:docMk/>
              <pc:sldMasterMk cId="2168357150" sldId="2147483648"/>
              <pc:sldLayoutMk cId="810192366" sldId="2147483672"/>
              <ac:spMk id="2" creationId="{240D1972-0245-4873-9CF0-0B70E91EDE38}"/>
            </ac:spMkLst>
          </pc:spChg>
          <pc:picChg chg="del">
            <ac:chgData name="Sashia Niemeyer" userId="5d5d2e75-3132-4b98-a62a-93b7fff96b1f" providerId="ADAL" clId="{3B57AD7A-504A-4267-90AE-7B3B17C9D526}" dt="2021-03-30T07:01:43.181" v="149" actId="478"/>
            <ac:picMkLst>
              <pc:docMk/>
              <pc:sldMasterMk cId="2168357150" sldId="2147483648"/>
              <pc:sldLayoutMk cId="810192366" sldId="2147483672"/>
              <ac:picMk id="6" creationId="{0DD46DC6-F44C-4279-B67F-DC118EFA3F7D}"/>
            </ac:picMkLst>
          </pc:picChg>
          <pc:picChg chg="add mod">
            <ac:chgData name="Sashia Niemeyer" userId="5d5d2e75-3132-4b98-a62a-93b7fff96b1f" providerId="ADAL" clId="{3B57AD7A-504A-4267-90AE-7B3B17C9D526}" dt="2021-03-30T07:01:47.124" v="150"/>
            <ac:picMkLst>
              <pc:docMk/>
              <pc:sldMasterMk cId="2168357150" sldId="2147483648"/>
              <pc:sldLayoutMk cId="810192366" sldId="2147483672"/>
              <ac:picMk id="7" creationId="{D341CCA7-AD95-4BE9-86B8-22AA77A2D890}"/>
            </ac:picMkLst>
          </pc:picChg>
        </pc:sldLayoutChg>
        <pc:sldLayoutChg chg="addSp delSp modSp mod">
          <pc:chgData name="Sashia Niemeyer" userId="5d5d2e75-3132-4b98-a62a-93b7fff96b1f" providerId="ADAL" clId="{3B57AD7A-504A-4267-90AE-7B3B17C9D526}" dt="2021-03-30T07:28:07.338" v="643" actId="2711"/>
          <pc:sldLayoutMkLst>
            <pc:docMk/>
            <pc:sldMasterMk cId="2168357150" sldId="2147483648"/>
            <pc:sldLayoutMk cId="1399635338" sldId="2147483706"/>
          </pc:sldLayoutMkLst>
          <pc:spChg chg="mod">
            <ac:chgData name="Sashia Niemeyer" userId="5d5d2e75-3132-4b98-a62a-93b7fff96b1f" providerId="ADAL" clId="{3B57AD7A-504A-4267-90AE-7B3B17C9D526}" dt="2021-03-30T07:28:07.338" v="643"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B57AD7A-504A-4267-90AE-7B3B17C9D526}" dt="2021-03-30T07:06:00.303" v="313" actId="20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B57AD7A-504A-4267-90AE-7B3B17C9D526}" dt="2021-03-30T07:06:03.274" v="314" actId="207"/>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3B57AD7A-504A-4267-90AE-7B3B17C9D526}" dt="2021-03-30T07:05:57.299" v="312" actId="207"/>
            <ac:spMkLst>
              <pc:docMk/>
              <pc:sldMasterMk cId="2168357150" sldId="2147483648"/>
              <pc:sldLayoutMk cId="1399635338" sldId="2147483706"/>
              <ac:spMk id="18" creationId="{816B7E31-D2E4-4171-8517-529D98513827}"/>
            </ac:spMkLst>
          </pc:spChg>
          <pc:picChg chg="add mod">
            <ac:chgData name="Sashia Niemeyer" userId="5d5d2e75-3132-4b98-a62a-93b7fff96b1f" providerId="ADAL" clId="{3B57AD7A-504A-4267-90AE-7B3B17C9D526}" dt="2021-03-30T07:02:26.337" v="163"/>
            <ac:picMkLst>
              <pc:docMk/>
              <pc:sldMasterMk cId="2168357150" sldId="2147483648"/>
              <pc:sldLayoutMk cId="1399635338" sldId="2147483706"/>
              <ac:picMk id="11" creationId="{023E358D-4D78-49D8-8D94-7D591F246CDC}"/>
            </ac:picMkLst>
          </pc:picChg>
          <pc:picChg chg="del">
            <ac:chgData name="Sashia Niemeyer" userId="5d5d2e75-3132-4b98-a62a-93b7fff96b1f" providerId="ADAL" clId="{3B57AD7A-504A-4267-90AE-7B3B17C9D526}" dt="2021-03-30T07:02:26.190" v="162" actId="478"/>
            <ac:picMkLst>
              <pc:docMk/>
              <pc:sldMasterMk cId="2168357150" sldId="2147483648"/>
              <pc:sldLayoutMk cId="1399635338" sldId="2147483706"/>
              <ac:picMk id="12" creationId="{A71E8EBA-BCC2-4784-85CB-D8D1B2083F88}"/>
            </ac:picMkLst>
          </pc:picChg>
        </pc:sldLayoutChg>
        <pc:sldLayoutChg chg="addSp delSp modSp del mod">
          <pc:chgData name="Sashia Niemeyer" userId="5d5d2e75-3132-4b98-a62a-93b7fff96b1f" providerId="ADAL" clId="{3B57AD7A-504A-4267-90AE-7B3B17C9D526}" dt="2021-04-08T10:27:52.635" v="1579" actId="2696"/>
          <pc:sldLayoutMkLst>
            <pc:docMk/>
            <pc:sldMasterMk cId="2168357150" sldId="2147483648"/>
            <pc:sldLayoutMk cId="312231674" sldId="2147483707"/>
          </pc:sldLayoutMkLst>
          <pc:spChg chg="mod">
            <ac:chgData name="Sashia Niemeyer" userId="5d5d2e75-3132-4b98-a62a-93b7fff96b1f" providerId="ADAL" clId="{3B57AD7A-504A-4267-90AE-7B3B17C9D526}" dt="2021-03-30T07:09:24.335" v="385" actId="20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B57AD7A-504A-4267-90AE-7B3B17C9D526}" dt="2021-03-30T07:08:40.412" v="372" actId="20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B57AD7A-504A-4267-90AE-7B3B17C9D526}" dt="2021-03-30T07:08:43.294" v="373" actId="207"/>
            <ac:spMkLst>
              <pc:docMk/>
              <pc:sldMasterMk cId="2168357150" sldId="2147483648"/>
              <pc:sldLayoutMk cId="312231674" sldId="2147483707"/>
              <ac:spMk id="6" creationId="{8892C0BA-2424-4E1D-BF98-A65159DDE343}"/>
            </ac:spMkLst>
          </pc:spChg>
          <pc:spChg chg="mod">
            <ac:chgData name="Sashia Niemeyer" userId="5d5d2e75-3132-4b98-a62a-93b7fff96b1f" providerId="ADAL" clId="{3B57AD7A-504A-4267-90AE-7B3B17C9D526}" dt="2021-03-30T07:09:18.248" v="383" actId="2711"/>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B57AD7A-504A-4267-90AE-7B3B17C9D526}" dt="2021-03-30T07:12:21.053" v="387" actId="108"/>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B57AD7A-504A-4267-90AE-7B3B17C9D526}" dt="2021-03-30T07:09:02.797" v="379" actId="14100"/>
            <ac:spMkLst>
              <pc:docMk/>
              <pc:sldMasterMk cId="2168357150" sldId="2147483648"/>
              <pc:sldLayoutMk cId="312231674" sldId="2147483707"/>
              <ac:spMk id="82" creationId="{330D7C1A-1837-42FE-86C5-9C3CE28D1F7F}"/>
            </ac:spMkLst>
          </pc:spChg>
          <pc:picChg chg="del">
            <ac:chgData name="Sashia Niemeyer" userId="5d5d2e75-3132-4b98-a62a-93b7fff96b1f" providerId="ADAL" clId="{3B57AD7A-504A-4267-90AE-7B3B17C9D526}" dt="2021-03-30T07:02:28.495" v="164" actId="478"/>
            <ac:picMkLst>
              <pc:docMk/>
              <pc:sldMasterMk cId="2168357150" sldId="2147483648"/>
              <pc:sldLayoutMk cId="312231674" sldId="2147483707"/>
              <ac:picMk id="26" creationId="{08EED08B-BE41-432D-B5D9-475D3334467A}"/>
            </ac:picMkLst>
          </pc:picChg>
          <pc:picChg chg="add mod">
            <ac:chgData name="Sashia Niemeyer" userId="5d5d2e75-3132-4b98-a62a-93b7fff96b1f" providerId="ADAL" clId="{3B57AD7A-504A-4267-90AE-7B3B17C9D526}" dt="2021-03-30T07:02:28.643" v="165"/>
            <ac:picMkLst>
              <pc:docMk/>
              <pc:sldMasterMk cId="2168357150" sldId="2147483648"/>
              <pc:sldLayoutMk cId="312231674" sldId="2147483707"/>
              <ac:picMk id="31" creationId="{CFDC2728-C545-498E-84A2-7BB43AAF324A}"/>
            </ac:picMkLst>
          </pc:picChg>
        </pc:sldLayoutChg>
        <pc:sldLayoutChg chg="addSp delSp modSp mod">
          <pc:chgData name="Sashia Niemeyer" userId="5d5d2e75-3132-4b98-a62a-93b7fff96b1f" providerId="ADAL" clId="{3B57AD7A-504A-4267-90AE-7B3B17C9D526}" dt="2021-04-12T14:25:45.165" v="2064" actId="20577"/>
          <pc:sldLayoutMkLst>
            <pc:docMk/>
            <pc:sldMasterMk cId="2168357150" sldId="2147483648"/>
            <pc:sldLayoutMk cId="1498338772" sldId="2147483708"/>
          </pc:sldLayoutMkLst>
          <pc:spChg chg="mod">
            <ac:chgData name="Sashia Niemeyer" userId="5d5d2e75-3132-4b98-a62a-93b7fff96b1f" providerId="ADAL" clId="{3B57AD7A-504A-4267-90AE-7B3B17C9D526}" dt="2021-03-30T07:28:13.337" v="644"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B57AD7A-504A-4267-90AE-7B3B17C9D526}" dt="2021-04-12T14:25:45.165" v="2064" actId="20577"/>
            <ac:spMkLst>
              <pc:docMk/>
              <pc:sldMasterMk cId="2168357150" sldId="2147483648"/>
              <pc:sldLayoutMk cId="1498338772" sldId="2147483708"/>
              <ac:spMk id="11" creationId="{9F7DD415-2A0C-AE4C-87F8-F3CF99149D9D}"/>
            </ac:spMkLst>
          </pc:spChg>
          <pc:spChg chg="mod">
            <ac:chgData name="Sashia Niemeyer" userId="5d5d2e75-3132-4b98-a62a-93b7fff96b1f" providerId="ADAL" clId="{3B57AD7A-504A-4267-90AE-7B3B17C9D526}" dt="2021-03-30T07:06:55.267" v="343" actId="20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B57AD7A-504A-4267-90AE-7B3B17C9D526}" dt="2021-04-08T11:33:25.243" v="1733" actId="2711"/>
            <ac:spMkLst>
              <pc:docMk/>
              <pc:sldMasterMk cId="2168357150" sldId="2147483648"/>
              <pc:sldLayoutMk cId="1498338772" sldId="2147483708"/>
              <ac:spMk id="16" creationId="{5B8D948F-CE09-45B0-AE88-D143A3C351AE}"/>
            </ac:spMkLst>
          </pc:spChg>
          <pc:spChg chg="mod">
            <ac:chgData name="Sashia Niemeyer" userId="5d5d2e75-3132-4b98-a62a-93b7fff96b1f" providerId="ADAL" clId="{3B57AD7A-504A-4267-90AE-7B3B17C9D526}" dt="2021-04-06T07:50:40.621" v="744" actId="20578"/>
            <ac:spMkLst>
              <pc:docMk/>
              <pc:sldMasterMk cId="2168357150" sldId="2147483648"/>
              <pc:sldLayoutMk cId="1498338772" sldId="2147483708"/>
              <ac:spMk id="18" creationId="{816B7E31-D2E4-4171-8517-529D98513827}"/>
            </ac:spMkLst>
          </pc:spChg>
          <pc:picChg chg="add del mod">
            <ac:chgData name="Sashia Niemeyer" userId="5d5d2e75-3132-4b98-a62a-93b7fff96b1f" providerId="ADAL" clId="{3B57AD7A-504A-4267-90AE-7B3B17C9D526}" dt="2021-04-08T11:30:47.124" v="1722" actId="21"/>
            <ac:picMkLst>
              <pc:docMk/>
              <pc:sldMasterMk cId="2168357150" sldId="2147483648"/>
              <pc:sldLayoutMk cId="1498338772" sldId="2147483708"/>
              <ac:picMk id="11" creationId="{2FDE1DF2-DD63-4E8A-9DB6-C0836D36ECCB}"/>
            </ac:picMkLst>
          </pc:picChg>
          <pc:picChg chg="del">
            <ac:chgData name="Sashia Niemeyer" userId="5d5d2e75-3132-4b98-a62a-93b7fff96b1f" providerId="ADAL" clId="{3B57AD7A-504A-4267-90AE-7B3B17C9D526}" dt="2021-03-30T07:02:34.895" v="168" actId="478"/>
            <ac:picMkLst>
              <pc:docMk/>
              <pc:sldMasterMk cId="2168357150" sldId="2147483648"/>
              <pc:sldLayoutMk cId="1498338772" sldId="2147483708"/>
              <ac:picMk id="12" creationId="{BE09E229-A194-4DF5-9BD8-02F44EFDBF9C}"/>
            </ac:picMkLst>
          </pc:picChg>
          <pc:picChg chg="add mod">
            <ac:chgData name="Sashia Niemeyer" userId="5d5d2e75-3132-4b98-a62a-93b7fff96b1f" providerId="ADAL" clId="{3B57AD7A-504A-4267-90AE-7B3B17C9D526}" dt="2021-04-08T11:31:53.541" v="1731" actId="1076"/>
            <ac:picMkLst>
              <pc:docMk/>
              <pc:sldMasterMk cId="2168357150" sldId="2147483648"/>
              <pc:sldLayoutMk cId="1498338772" sldId="2147483708"/>
              <ac:picMk id="12" creationId="{FC131159-C866-4919-910B-E41B19D28BC6}"/>
            </ac:picMkLst>
          </pc:picChg>
        </pc:sldLayoutChg>
        <pc:sldLayoutChg chg="addSp delSp modSp mod">
          <pc:chgData name="Sashia Niemeyer" userId="5d5d2e75-3132-4b98-a62a-93b7fff96b1f" providerId="ADAL" clId="{3B57AD7A-504A-4267-90AE-7B3B17C9D526}" dt="2021-04-12T14:23:28.055" v="1959" actId="20577"/>
          <pc:sldLayoutMkLst>
            <pc:docMk/>
            <pc:sldMasterMk cId="2168357150" sldId="2147483648"/>
            <pc:sldLayoutMk cId="2293935550" sldId="2147483709"/>
          </pc:sldLayoutMkLst>
          <pc:spChg chg="mod">
            <ac:chgData name="Sashia Niemeyer" userId="5d5d2e75-3132-4b98-a62a-93b7fff96b1f" providerId="ADAL" clId="{3B57AD7A-504A-4267-90AE-7B3B17C9D526}" dt="2021-03-30T07:28:24.415" v="648" actId="207"/>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B57AD7A-504A-4267-90AE-7B3B17C9D526}" dt="2021-03-30T07:07:35.971" v="356" actId="20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B57AD7A-504A-4267-90AE-7B3B17C9D526}" dt="2021-04-08T11:34:14.349" v="1736" actId="2711"/>
            <ac:spMkLst>
              <pc:docMk/>
              <pc:sldMasterMk cId="2168357150" sldId="2147483648"/>
              <pc:sldLayoutMk cId="2293935550" sldId="2147483709"/>
              <ac:spMk id="16" creationId="{5B8D948F-CE09-45B0-AE88-D143A3C351AE}"/>
            </ac:spMkLst>
          </pc:spChg>
          <pc:spChg chg="mod">
            <ac:chgData name="Sashia Niemeyer" userId="5d5d2e75-3132-4b98-a62a-93b7fff96b1f" providerId="ADAL" clId="{3B57AD7A-504A-4267-90AE-7B3B17C9D526}" dt="2021-04-12T14:23:28.055" v="1959" actId="20577"/>
            <ac:spMkLst>
              <pc:docMk/>
              <pc:sldMasterMk cId="2168357150" sldId="2147483648"/>
              <pc:sldLayoutMk cId="2293935550" sldId="2147483709"/>
              <ac:spMk id="18" creationId="{816B7E31-D2E4-4171-8517-529D98513827}"/>
            </ac:spMkLst>
          </pc:spChg>
          <pc:picChg chg="add mod">
            <ac:chgData name="Sashia Niemeyer" userId="5d5d2e75-3132-4b98-a62a-93b7fff96b1f" providerId="ADAL" clId="{3B57AD7A-504A-4267-90AE-7B3B17C9D526}" dt="2021-04-08T11:34:11.476" v="1735" actId="1076"/>
            <ac:picMkLst>
              <pc:docMk/>
              <pc:sldMasterMk cId="2168357150" sldId="2147483648"/>
              <pc:sldLayoutMk cId="2293935550" sldId="2147483709"/>
              <ac:picMk id="11" creationId="{04BFDA25-E2C4-423E-9307-72E3BA9F8052}"/>
            </ac:picMkLst>
          </pc:picChg>
          <pc:picChg chg="del">
            <ac:chgData name="Sashia Niemeyer" userId="5d5d2e75-3132-4b98-a62a-93b7fff96b1f" providerId="ADAL" clId="{3B57AD7A-504A-4267-90AE-7B3B17C9D526}" dt="2021-03-30T07:02:40.384" v="172" actId="478"/>
            <ac:picMkLst>
              <pc:docMk/>
              <pc:sldMasterMk cId="2168357150" sldId="2147483648"/>
              <pc:sldLayoutMk cId="2293935550" sldId="2147483709"/>
              <ac:picMk id="12" creationId="{1BBB82F0-8922-4BA6-AB06-4EF5922DF11B}"/>
            </ac:picMkLst>
          </pc:picChg>
        </pc:sldLayoutChg>
        <pc:sldLayoutChg chg="addSp delSp modSp mod">
          <pc:chgData name="Sashia Niemeyer" userId="5d5d2e75-3132-4b98-a62a-93b7fff96b1f" providerId="ADAL" clId="{3B57AD7A-504A-4267-90AE-7B3B17C9D526}" dt="2021-04-12T14:24:57.271" v="2019" actId="20577"/>
          <pc:sldLayoutMkLst>
            <pc:docMk/>
            <pc:sldMasterMk cId="2168357150" sldId="2147483648"/>
            <pc:sldLayoutMk cId="2546339094" sldId="2147483711"/>
          </pc:sldLayoutMkLst>
          <pc:spChg chg="mod">
            <ac:chgData name="Sashia Niemeyer" userId="5d5d2e75-3132-4b98-a62a-93b7fff96b1f" providerId="ADAL" clId="{3B57AD7A-504A-4267-90AE-7B3B17C9D526}" dt="2021-03-30T07:28:28.768" v="650" actId="2711"/>
            <ac:spMkLst>
              <pc:docMk/>
              <pc:sldMasterMk cId="2168357150" sldId="2147483648"/>
              <pc:sldLayoutMk cId="2546339094" sldId="2147483711"/>
              <ac:spMk id="9" creationId="{957A9A3B-6417-4E1A-A35B-4E8283744991}"/>
            </ac:spMkLst>
          </pc:spChg>
          <pc:spChg chg="mod">
            <ac:chgData name="Sashia Niemeyer" userId="5d5d2e75-3132-4b98-a62a-93b7fff96b1f" providerId="ADAL" clId="{3B57AD7A-504A-4267-90AE-7B3B17C9D526}" dt="2021-04-12T14:24:57.271" v="2019"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B57AD7A-504A-4267-90AE-7B3B17C9D526}" dt="2021-04-08T11:34:18.627" v="1737" actId="2711"/>
            <ac:spMkLst>
              <pc:docMk/>
              <pc:sldMasterMk cId="2168357150" sldId="2147483648"/>
              <pc:sldLayoutMk cId="2546339094" sldId="2147483711"/>
              <ac:spMk id="16" creationId="{5B8D948F-CE09-45B0-AE88-D143A3C351AE}"/>
            </ac:spMkLst>
          </pc:spChg>
          <pc:spChg chg="mod">
            <ac:chgData name="Sashia Niemeyer" userId="5d5d2e75-3132-4b98-a62a-93b7fff96b1f" providerId="ADAL" clId="{3B57AD7A-504A-4267-90AE-7B3B17C9D526}" dt="2021-04-12T14:24:47.389" v="1998" actId="20577"/>
            <ac:spMkLst>
              <pc:docMk/>
              <pc:sldMasterMk cId="2168357150" sldId="2147483648"/>
              <pc:sldLayoutMk cId="2546339094" sldId="2147483711"/>
              <ac:spMk id="18" creationId="{816B7E31-D2E4-4171-8517-529D98513827}"/>
            </ac:spMkLst>
          </pc:spChg>
          <pc:picChg chg="add mod">
            <ac:chgData name="Sashia Niemeyer" userId="5d5d2e75-3132-4b98-a62a-93b7fff96b1f" providerId="ADAL" clId="{3B57AD7A-504A-4267-90AE-7B3B17C9D526}" dt="2021-03-30T07:02:43.644" v="175"/>
            <ac:picMkLst>
              <pc:docMk/>
              <pc:sldMasterMk cId="2168357150" sldId="2147483648"/>
              <pc:sldLayoutMk cId="2546339094" sldId="2147483711"/>
              <ac:picMk id="11" creationId="{DD316CEA-D9DE-4BD9-9841-75A0E5C8177B}"/>
            </ac:picMkLst>
          </pc:picChg>
          <pc:picChg chg="del">
            <ac:chgData name="Sashia Niemeyer" userId="5d5d2e75-3132-4b98-a62a-93b7fff96b1f" providerId="ADAL" clId="{3B57AD7A-504A-4267-90AE-7B3B17C9D526}" dt="2021-03-30T07:02:43.358" v="174" actId="478"/>
            <ac:picMkLst>
              <pc:docMk/>
              <pc:sldMasterMk cId="2168357150" sldId="2147483648"/>
              <pc:sldLayoutMk cId="2546339094" sldId="2147483711"/>
              <ac:picMk id="12" creationId="{823EAD08-5CA9-4A6F-827D-0BF4084E5D28}"/>
            </ac:picMkLst>
          </pc:picChg>
        </pc:sldLayoutChg>
        <pc:sldLayoutChg chg="addSp delSp modSp mod">
          <pc:chgData name="Sashia Niemeyer" userId="5d5d2e75-3132-4b98-a62a-93b7fff96b1f" providerId="ADAL" clId="{3B57AD7A-504A-4267-90AE-7B3B17C9D526}" dt="2021-04-12T14:27:16.123" v="2078" actId="20577"/>
          <pc:sldLayoutMkLst>
            <pc:docMk/>
            <pc:sldMasterMk cId="2168357150" sldId="2147483648"/>
            <pc:sldLayoutMk cId="2575555482" sldId="2147483713"/>
          </pc:sldLayoutMkLst>
          <pc:spChg chg="mod">
            <ac:chgData name="Sashia Niemeyer" userId="5d5d2e75-3132-4b98-a62a-93b7fff96b1f" providerId="ADAL" clId="{3B57AD7A-504A-4267-90AE-7B3B17C9D526}" dt="2021-03-30T07:28:33.834" v="652" actId="2711"/>
            <ac:spMkLst>
              <pc:docMk/>
              <pc:sldMasterMk cId="2168357150" sldId="2147483648"/>
              <pc:sldLayoutMk cId="2575555482" sldId="2147483713"/>
              <ac:spMk id="9" creationId="{957A9A3B-6417-4E1A-A35B-4E8283744991}"/>
            </ac:spMkLst>
          </pc:spChg>
          <pc:spChg chg="mod">
            <ac:chgData name="Sashia Niemeyer" userId="5d5d2e75-3132-4b98-a62a-93b7fff96b1f" providerId="ADAL" clId="{3B57AD7A-504A-4267-90AE-7B3B17C9D526}" dt="2021-04-12T14:27:07.440" v="2076"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B57AD7A-504A-4267-90AE-7B3B17C9D526}" dt="2021-04-08T11:34:40.231" v="1741" actId="2711"/>
            <ac:spMkLst>
              <pc:docMk/>
              <pc:sldMasterMk cId="2168357150" sldId="2147483648"/>
              <pc:sldLayoutMk cId="2575555482" sldId="2147483713"/>
              <ac:spMk id="16" creationId="{5B8D948F-CE09-45B0-AE88-D143A3C351AE}"/>
            </ac:spMkLst>
          </pc:spChg>
          <pc:spChg chg="mod">
            <ac:chgData name="Sashia Niemeyer" userId="5d5d2e75-3132-4b98-a62a-93b7fff96b1f" providerId="ADAL" clId="{3B57AD7A-504A-4267-90AE-7B3B17C9D526}" dt="2021-04-12T14:27:16.123" v="2078" actId="20577"/>
            <ac:spMkLst>
              <pc:docMk/>
              <pc:sldMasterMk cId="2168357150" sldId="2147483648"/>
              <pc:sldLayoutMk cId="2575555482" sldId="2147483713"/>
              <ac:spMk id="18" creationId="{816B7E31-D2E4-4171-8517-529D98513827}"/>
            </ac:spMkLst>
          </pc:spChg>
          <pc:picChg chg="add mod">
            <ac:chgData name="Sashia Niemeyer" userId="5d5d2e75-3132-4b98-a62a-93b7fff96b1f" providerId="ADAL" clId="{3B57AD7A-504A-4267-90AE-7B3B17C9D526}" dt="2021-03-30T07:02:46.064" v="177"/>
            <ac:picMkLst>
              <pc:docMk/>
              <pc:sldMasterMk cId="2168357150" sldId="2147483648"/>
              <pc:sldLayoutMk cId="2575555482" sldId="2147483713"/>
              <ac:picMk id="11" creationId="{DC42B5E1-8255-4795-8A45-92A677C42631}"/>
            </ac:picMkLst>
          </pc:picChg>
          <pc:picChg chg="del">
            <ac:chgData name="Sashia Niemeyer" userId="5d5d2e75-3132-4b98-a62a-93b7fff96b1f" providerId="ADAL" clId="{3B57AD7A-504A-4267-90AE-7B3B17C9D526}" dt="2021-03-30T07:02:45.911" v="176" actId="478"/>
            <ac:picMkLst>
              <pc:docMk/>
              <pc:sldMasterMk cId="2168357150" sldId="2147483648"/>
              <pc:sldLayoutMk cId="2575555482" sldId="2147483713"/>
              <ac:picMk id="12" creationId="{1880AEBE-0D14-454F-BED1-E522AEC247A5}"/>
            </ac:picMkLst>
          </pc:picChg>
        </pc:sldLayoutChg>
        <pc:sldLayoutChg chg="addSp delSp modSp mod">
          <pc:chgData name="Sashia Niemeyer" userId="5d5d2e75-3132-4b98-a62a-93b7fff96b1f" providerId="ADAL" clId="{3B57AD7A-504A-4267-90AE-7B3B17C9D526}" dt="2021-04-12T14:25:39.889" v="2058" actId="20577"/>
          <pc:sldLayoutMkLst>
            <pc:docMk/>
            <pc:sldMasterMk cId="2168357150" sldId="2147483648"/>
            <pc:sldLayoutMk cId="2293192484" sldId="2147483718"/>
          </pc:sldLayoutMkLst>
          <pc:spChg chg="mod">
            <ac:chgData name="Sashia Niemeyer" userId="5d5d2e75-3132-4b98-a62a-93b7fff96b1f" providerId="ADAL" clId="{3B57AD7A-504A-4267-90AE-7B3B17C9D526}" dt="2021-03-30T07:28:18.396" v="646"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B57AD7A-504A-4267-90AE-7B3B17C9D526}" dt="2021-04-12T14:25:39.889" v="2058" actId="20577"/>
            <ac:spMkLst>
              <pc:docMk/>
              <pc:sldMasterMk cId="2168357150" sldId="2147483648"/>
              <pc:sldLayoutMk cId="2293192484" sldId="2147483718"/>
              <ac:spMk id="10" creationId="{26E554DB-E71E-7840-958F-049E422AE55C}"/>
            </ac:spMkLst>
          </pc:spChg>
          <pc:spChg chg="mod">
            <ac:chgData name="Sashia Niemeyer" userId="5d5d2e75-3132-4b98-a62a-93b7fff96b1f" providerId="ADAL" clId="{3B57AD7A-504A-4267-90AE-7B3B17C9D526}" dt="2021-03-30T07:07:12.309" v="349" actId="20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B57AD7A-504A-4267-90AE-7B3B17C9D526}" dt="2021-04-08T11:34:09.110" v="1734" actId="2711"/>
            <ac:spMkLst>
              <pc:docMk/>
              <pc:sldMasterMk cId="2168357150" sldId="2147483648"/>
              <pc:sldLayoutMk cId="2293192484" sldId="2147483718"/>
              <ac:spMk id="16" creationId="{5B8D948F-CE09-45B0-AE88-D143A3C351AE}"/>
            </ac:spMkLst>
          </pc:spChg>
          <pc:spChg chg="mod">
            <ac:chgData name="Sashia Niemeyer" userId="5d5d2e75-3132-4b98-a62a-93b7fff96b1f" providerId="ADAL" clId="{3B57AD7A-504A-4267-90AE-7B3B17C9D526}" dt="2021-04-06T07:49:42.024" v="736" actId="2711"/>
            <ac:spMkLst>
              <pc:docMk/>
              <pc:sldMasterMk cId="2168357150" sldId="2147483648"/>
              <pc:sldLayoutMk cId="2293192484" sldId="2147483718"/>
              <ac:spMk id="18" creationId="{816B7E31-D2E4-4171-8517-529D98513827}"/>
            </ac:spMkLst>
          </pc:spChg>
          <pc:picChg chg="del">
            <ac:chgData name="Sashia Niemeyer" userId="5d5d2e75-3132-4b98-a62a-93b7fff96b1f" providerId="ADAL" clId="{3B57AD7A-504A-4267-90AE-7B3B17C9D526}" dt="2021-03-30T07:02:37.631" v="170" actId="478"/>
            <ac:picMkLst>
              <pc:docMk/>
              <pc:sldMasterMk cId="2168357150" sldId="2147483648"/>
              <pc:sldLayoutMk cId="2293192484" sldId="2147483718"/>
              <ac:picMk id="10" creationId="{DEF09217-9B65-4BDB-B5BC-6478913F56CD}"/>
            </ac:picMkLst>
          </pc:picChg>
          <pc:picChg chg="add mod">
            <ac:chgData name="Sashia Niemeyer" userId="5d5d2e75-3132-4b98-a62a-93b7fff96b1f" providerId="ADAL" clId="{3B57AD7A-504A-4267-90AE-7B3B17C9D526}" dt="2021-03-30T07:02:37.763" v="171"/>
            <ac:picMkLst>
              <pc:docMk/>
              <pc:sldMasterMk cId="2168357150" sldId="2147483648"/>
              <pc:sldLayoutMk cId="2293192484" sldId="2147483718"/>
              <ac:picMk id="11" creationId="{4CFDA567-AA7F-464C-B2CB-F3D0658BC938}"/>
            </ac:picMkLst>
          </pc:picChg>
        </pc:sldLayoutChg>
        <pc:sldLayoutChg chg="addSp delSp modSp mod">
          <pc:chgData name="Sashia Niemeyer" userId="5d5d2e75-3132-4b98-a62a-93b7fff96b1f" providerId="ADAL" clId="{3B57AD7A-504A-4267-90AE-7B3B17C9D526}" dt="2021-03-30T07:33:02.032" v="678" actId="1076"/>
          <pc:sldLayoutMkLst>
            <pc:docMk/>
            <pc:sldMasterMk cId="2168357150" sldId="2147483648"/>
            <pc:sldLayoutMk cId="1126330863" sldId="2147483719"/>
          </pc:sldLayoutMkLst>
          <pc:spChg chg="mod">
            <ac:chgData name="Sashia Niemeyer" userId="5d5d2e75-3132-4b98-a62a-93b7fff96b1f" providerId="ADAL" clId="{3B57AD7A-504A-4267-90AE-7B3B17C9D526}" dt="2021-03-30T07:32:58.256" v="677" actId="13926"/>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B57AD7A-504A-4267-90AE-7B3B17C9D526}" dt="2021-03-30T07:06:14.073" v="318" actId="207"/>
            <ac:spMkLst>
              <pc:docMk/>
              <pc:sldMasterMk cId="2168357150" sldId="2147483648"/>
              <pc:sldLayoutMk cId="1126330863" sldId="2147483719"/>
              <ac:spMk id="7" creationId="{50516A09-B0D5-446F-8DEB-078CFE98604A}"/>
            </ac:spMkLst>
          </pc:spChg>
          <pc:spChg chg="mod">
            <ac:chgData name="Sashia Niemeyer" userId="5d5d2e75-3132-4b98-a62a-93b7fff96b1f" providerId="ADAL" clId="{3B57AD7A-504A-4267-90AE-7B3B17C9D526}" dt="2021-03-30T07:06:16.163" v="319" actId="207"/>
            <ac:spMkLst>
              <pc:docMk/>
              <pc:sldMasterMk cId="2168357150" sldId="2147483648"/>
              <pc:sldLayoutMk cId="1126330863" sldId="2147483719"/>
              <ac:spMk id="8" creationId="{1944FAA1-0A31-4F41-B83D-90F4E6E2B7B4}"/>
            </ac:spMkLst>
          </pc:spChg>
          <pc:picChg chg="del">
            <ac:chgData name="Sashia Niemeyer" userId="5d5d2e75-3132-4b98-a62a-93b7fff96b1f" providerId="ADAL" clId="{3B57AD7A-504A-4267-90AE-7B3B17C9D526}" dt="2021-03-30T07:02:23.303" v="160" actId="478"/>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3B57AD7A-504A-4267-90AE-7B3B17C9D526}" dt="2021-03-30T07:02:23.517" v="161"/>
            <ac:picMkLst>
              <pc:docMk/>
              <pc:sldMasterMk cId="2168357150" sldId="2147483648"/>
              <pc:sldLayoutMk cId="1126330863" sldId="2147483719"/>
              <ac:picMk id="10" creationId="{F9E274D8-5C87-4EF6-91E4-D10EFD29648F}"/>
            </ac:picMkLst>
          </pc:picChg>
          <pc:picChg chg="mod">
            <ac:chgData name="Sashia Niemeyer" userId="5d5d2e75-3132-4b98-a62a-93b7fff96b1f" providerId="ADAL" clId="{3B57AD7A-504A-4267-90AE-7B3B17C9D526}" dt="2021-03-30T07:33:02.032" v="678" actId="1076"/>
            <ac:picMkLst>
              <pc:docMk/>
              <pc:sldMasterMk cId="2168357150" sldId="2147483648"/>
              <pc:sldLayoutMk cId="1126330863" sldId="2147483719"/>
              <ac:picMk id="13" creationId="{2D4D0A9C-8995-427D-A2A3-142934BAE44D}"/>
            </ac:picMkLst>
          </pc:picChg>
        </pc:sldLayoutChg>
        <pc:sldLayoutChg chg="addSp delSp modSp mod">
          <pc:chgData name="Sashia Niemeyer" userId="5d5d2e75-3132-4b98-a62a-93b7fff96b1f" providerId="ADAL" clId="{3B57AD7A-504A-4267-90AE-7B3B17C9D526}" dt="2021-04-06T08:42:01.583" v="896" actId="113"/>
          <pc:sldLayoutMkLst>
            <pc:docMk/>
            <pc:sldMasterMk cId="2168357150" sldId="2147483648"/>
            <pc:sldLayoutMk cId="837989620" sldId="2147483720"/>
          </pc:sldLayoutMkLst>
          <pc:spChg chg="mod">
            <ac:chgData name="Sashia Niemeyer" userId="5d5d2e75-3132-4b98-a62a-93b7fff96b1f" providerId="ADAL" clId="{3B57AD7A-504A-4267-90AE-7B3B17C9D526}" dt="2021-04-06T08:29:19.757" v="787" actId="1076"/>
            <ac:spMkLst>
              <pc:docMk/>
              <pc:sldMasterMk cId="2168357150" sldId="2147483648"/>
              <pc:sldLayoutMk cId="837989620" sldId="2147483720"/>
              <ac:spMk id="13" creationId="{939CD75D-5FFC-D842-B0E7-B8F2AAEA3D71}"/>
            </ac:spMkLst>
          </pc:spChg>
          <pc:spChg chg="mod">
            <ac:chgData name="Sashia Niemeyer" userId="5d5d2e75-3132-4b98-a62a-93b7fff96b1f" providerId="ADAL" clId="{3B57AD7A-504A-4267-90AE-7B3B17C9D526}" dt="2021-04-06T08:42:01.583" v="896" actId="113"/>
            <ac:spMkLst>
              <pc:docMk/>
              <pc:sldMasterMk cId="2168357150" sldId="2147483648"/>
              <pc:sldLayoutMk cId="837989620" sldId="2147483720"/>
              <ac:spMk id="14" creationId="{58224154-8364-4DAC-A3DE-4B203118032D}"/>
            </ac:spMkLst>
          </pc:spChg>
          <pc:picChg chg="add del mod">
            <ac:chgData name="Sashia Niemeyer" userId="5d5d2e75-3132-4b98-a62a-93b7fff96b1f" providerId="ADAL" clId="{3B57AD7A-504A-4267-90AE-7B3B17C9D526}" dt="2021-04-06T08:39:47.211" v="884" actId="478"/>
            <ac:picMkLst>
              <pc:docMk/>
              <pc:sldMasterMk cId="2168357150" sldId="2147483648"/>
              <pc:sldLayoutMk cId="837989620" sldId="2147483720"/>
              <ac:picMk id="3" creationId="{71E34D04-D1D7-48A3-98DA-48E3599FAF23}"/>
            </ac:picMkLst>
          </pc:picChg>
          <pc:picChg chg="del">
            <ac:chgData name="Sashia Niemeyer" userId="5d5d2e75-3132-4b98-a62a-93b7fff96b1f" providerId="ADAL" clId="{3B57AD7A-504A-4267-90AE-7B3B17C9D526}" dt="2021-03-30T06:59:11.493" v="0" actId="478"/>
            <ac:picMkLst>
              <pc:docMk/>
              <pc:sldMasterMk cId="2168357150" sldId="2147483648"/>
              <pc:sldLayoutMk cId="837989620" sldId="2147483720"/>
              <ac:picMk id="5" creationId="{64D8FA2D-C128-4E95-B976-1EED789148A5}"/>
            </ac:picMkLst>
          </pc:picChg>
        </pc:sldLayoutChg>
        <pc:sldLayoutChg chg="modSp mod">
          <pc:chgData name="Sashia Niemeyer" userId="5d5d2e75-3132-4b98-a62a-93b7fff96b1f" providerId="ADAL" clId="{3B57AD7A-504A-4267-90AE-7B3B17C9D526}" dt="2021-04-08T11:34:23.477" v="1738" actId="2711"/>
          <pc:sldLayoutMkLst>
            <pc:docMk/>
            <pc:sldMasterMk cId="2168357150" sldId="2147483648"/>
            <pc:sldLayoutMk cId="1149552224" sldId="2147483721"/>
          </pc:sldLayoutMkLst>
          <pc:spChg chg="mod">
            <ac:chgData name="Sashia Niemeyer" userId="5d5d2e75-3132-4b98-a62a-93b7fff96b1f" providerId="ADAL" clId="{3B57AD7A-504A-4267-90AE-7B3B17C9D526}" dt="2021-04-08T11:34:23.477" v="1738" actId="2711"/>
            <ac:spMkLst>
              <pc:docMk/>
              <pc:sldMasterMk cId="2168357150" sldId="2147483648"/>
              <pc:sldLayoutMk cId="1149552224" sldId="2147483721"/>
              <ac:spMk id="16" creationId="{5B8D948F-CE09-45B0-AE88-D143A3C351AE}"/>
            </ac:spMkLst>
          </pc:spChg>
          <pc:spChg chg="mod">
            <ac:chgData name="Sashia Niemeyer" userId="5d5d2e75-3132-4b98-a62a-93b7fff96b1f" providerId="ADAL" clId="{3B57AD7A-504A-4267-90AE-7B3B17C9D526}" dt="2021-04-06T07:48:19.774" v="720" actId="113"/>
            <ac:spMkLst>
              <pc:docMk/>
              <pc:sldMasterMk cId="2168357150" sldId="2147483648"/>
              <pc:sldLayoutMk cId="1149552224" sldId="2147483721"/>
              <ac:spMk id="18" creationId="{816B7E31-D2E4-4171-8517-529D98513827}"/>
            </ac:spMkLst>
          </pc:spChg>
        </pc:sldLayoutChg>
        <pc:sldLayoutChg chg="modSp mod">
          <pc:chgData name="Sashia Niemeyer" userId="5d5d2e75-3132-4b98-a62a-93b7fff96b1f" providerId="ADAL" clId="{3B57AD7A-504A-4267-90AE-7B3B17C9D526}" dt="2021-04-12T14:25:09.869" v="2035" actId="20577"/>
          <pc:sldLayoutMkLst>
            <pc:docMk/>
            <pc:sldMasterMk cId="2168357150" sldId="2147483648"/>
            <pc:sldLayoutMk cId="1140445303" sldId="2147483722"/>
          </pc:sldLayoutMkLst>
          <pc:spChg chg="mod">
            <ac:chgData name="Sashia Niemeyer" userId="5d5d2e75-3132-4b98-a62a-93b7fff96b1f" providerId="ADAL" clId="{3B57AD7A-504A-4267-90AE-7B3B17C9D526}" dt="2021-04-12T14:25:09.869" v="2035" actId="20577"/>
            <ac:spMkLst>
              <pc:docMk/>
              <pc:sldMasterMk cId="2168357150" sldId="2147483648"/>
              <pc:sldLayoutMk cId="1140445303" sldId="2147483722"/>
              <ac:spMk id="14" creationId="{0A490D77-2950-4532-A0B0-5CCF2C8A4596}"/>
            </ac:spMkLst>
          </pc:spChg>
          <pc:spChg chg="mod">
            <ac:chgData name="Sashia Niemeyer" userId="5d5d2e75-3132-4b98-a62a-93b7fff96b1f" providerId="ADAL" clId="{3B57AD7A-504A-4267-90AE-7B3B17C9D526}" dt="2021-04-08T11:34:32.011" v="1739" actId="2711"/>
            <ac:spMkLst>
              <pc:docMk/>
              <pc:sldMasterMk cId="2168357150" sldId="2147483648"/>
              <pc:sldLayoutMk cId="1140445303" sldId="2147483722"/>
              <ac:spMk id="16" creationId="{5B8D948F-CE09-45B0-AE88-D143A3C351AE}"/>
            </ac:spMkLst>
          </pc:spChg>
          <pc:spChg chg="mod">
            <ac:chgData name="Sashia Niemeyer" userId="5d5d2e75-3132-4b98-a62a-93b7fff96b1f" providerId="ADAL" clId="{3B57AD7A-504A-4267-90AE-7B3B17C9D526}" dt="2021-04-06T07:48:48.037" v="725" actId="20577"/>
            <ac:spMkLst>
              <pc:docMk/>
              <pc:sldMasterMk cId="2168357150" sldId="2147483648"/>
              <pc:sldLayoutMk cId="1140445303" sldId="2147483722"/>
              <ac:spMk id="18" creationId="{816B7E31-D2E4-4171-8517-529D98513827}"/>
            </ac:spMkLst>
          </pc:spChg>
        </pc:sldLayoutChg>
        <pc:sldLayoutChg chg="modSp mod">
          <pc:chgData name="Sashia Niemeyer" userId="5d5d2e75-3132-4b98-a62a-93b7fff96b1f" providerId="ADAL" clId="{3B57AD7A-504A-4267-90AE-7B3B17C9D526}" dt="2021-04-12T14:25:21.285" v="2049" actId="20577"/>
          <pc:sldLayoutMkLst>
            <pc:docMk/>
            <pc:sldMasterMk cId="2168357150" sldId="2147483648"/>
            <pc:sldLayoutMk cId="1391890083" sldId="2147483723"/>
          </pc:sldLayoutMkLst>
          <pc:spChg chg="mod">
            <ac:chgData name="Sashia Niemeyer" userId="5d5d2e75-3132-4b98-a62a-93b7fff96b1f" providerId="ADAL" clId="{3B57AD7A-504A-4267-90AE-7B3B17C9D526}" dt="2021-04-12T14:25:21.285" v="2049" actId="20577"/>
            <ac:spMkLst>
              <pc:docMk/>
              <pc:sldMasterMk cId="2168357150" sldId="2147483648"/>
              <pc:sldLayoutMk cId="1391890083" sldId="2147483723"/>
              <ac:spMk id="14" creationId="{0A490D77-2950-4532-A0B0-5CCF2C8A4596}"/>
            </ac:spMkLst>
          </pc:spChg>
          <pc:spChg chg="mod">
            <ac:chgData name="Sashia Niemeyer" userId="5d5d2e75-3132-4b98-a62a-93b7fff96b1f" providerId="ADAL" clId="{3B57AD7A-504A-4267-90AE-7B3B17C9D526}" dt="2021-04-08T11:34:35.984" v="1740" actId="2711"/>
            <ac:spMkLst>
              <pc:docMk/>
              <pc:sldMasterMk cId="2168357150" sldId="2147483648"/>
              <pc:sldLayoutMk cId="1391890083" sldId="2147483723"/>
              <ac:spMk id="16" creationId="{5B8D948F-CE09-45B0-AE88-D143A3C351AE}"/>
            </ac:spMkLst>
          </pc:spChg>
          <pc:spChg chg="mod">
            <ac:chgData name="Sashia Niemeyer" userId="5d5d2e75-3132-4b98-a62a-93b7fff96b1f" providerId="ADAL" clId="{3B57AD7A-504A-4267-90AE-7B3B17C9D526}" dt="2021-04-06T07:49:13.928" v="729" actId="113"/>
            <ac:spMkLst>
              <pc:docMk/>
              <pc:sldMasterMk cId="2168357150" sldId="2147483648"/>
              <pc:sldLayoutMk cId="1391890083" sldId="2147483723"/>
              <ac:spMk id="18" creationId="{816B7E31-D2E4-4171-8517-529D98513827}"/>
            </ac:spMkLst>
          </pc:spChg>
        </pc:sldLayoutChg>
        <pc:sldLayoutChg chg="addSp modSp mod">
          <pc:chgData name="Sashia Niemeyer" userId="5d5d2e75-3132-4b98-a62a-93b7fff96b1f" providerId="ADAL" clId="{3B57AD7A-504A-4267-90AE-7B3B17C9D526}" dt="2021-04-06T09:47:21.442" v="972" actId="20577"/>
          <pc:sldLayoutMkLst>
            <pc:docMk/>
            <pc:sldMasterMk cId="2168357150" sldId="2147483648"/>
            <pc:sldLayoutMk cId="175540911" sldId="2147483724"/>
          </pc:sldLayoutMkLst>
          <pc:spChg chg="add mod">
            <ac:chgData name="Sashia Niemeyer" userId="5d5d2e75-3132-4b98-a62a-93b7fff96b1f" providerId="ADAL" clId="{3B57AD7A-504A-4267-90AE-7B3B17C9D526}" dt="2021-04-06T08:58:26.602" v="939" actId="122"/>
            <ac:spMkLst>
              <pc:docMk/>
              <pc:sldMasterMk cId="2168357150" sldId="2147483648"/>
              <pc:sldLayoutMk cId="175540911" sldId="2147483724"/>
              <ac:spMk id="10" creationId="{92AF7A24-6335-4814-A38F-E5A6A559FB92}"/>
            </ac:spMkLst>
          </pc:spChg>
          <pc:spChg chg="mod">
            <ac:chgData name="Sashia Niemeyer" userId="5d5d2e75-3132-4b98-a62a-93b7fff96b1f" providerId="ADAL" clId="{3B57AD7A-504A-4267-90AE-7B3B17C9D526}" dt="2021-04-06T09:47:21.442" v="972" actId="20577"/>
            <ac:spMkLst>
              <pc:docMk/>
              <pc:sldMasterMk cId="2168357150" sldId="2147483648"/>
              <pc:sldLayoutMk cId="175540911" sldId="2147483724"/>
              <ac:spMk id="13" creationId="{939CD75D-5FFC-D842-B0E7-B8F2AAEA3D71}"/>
            </ac:spMkLst>
          </pc:spChg>
          <pc:spChg chg="mod">
            <ac:chgData name="Sashia Niemeyer" userId="5d5d2e75-3132-4b98-a62a-93b7fff96b1f" providerId="ADAL" clId="{3B57AD7A-504A-4267-90AE-7B3B17C9D526}" dt="2021-04-06T09:46:51.416" v="941" actId="21"/>
            <ac:spMkLst>
              <pc:docMk/>
              <pc:sldMasterMk cId="2168357150" sldId="2147483648"/>
              <pc:sldLayoutMk cId="175540911" sldId="2147483724"/>
              <ac:spMk id="14" creationId="{58224154-8364-4DAC-A3DE-4B203118032D}"/>
            </ac:spMkLst>
          </pc:spChg>
          <pc:picChg chg="mod">
            <ac:chgData name="Sashia Niemeyer" userId="5d5d2e75-3132-4b98-a62a-93b7fff96b1f" providerId="ADAL" clId="{3B57AD7A-504A-4267-90AE-7B3B17C9D526}" dt="2021-04-06T08:58:00.568" v="931" actId="1076"/>
            <ac:picMkLst>
              <pc:docMk/>
              <pc:sldMasterMk cId="2168357150" sldId="2147483648"/>
              <pc:sldLayoutMk cId="175540911" sldId="2147483724"/>
              <ac:picMk id="3" creationId="{71E34D04-D1D7-48A3-98DA-48E3599FAF23}"/>
            </ac:picMkLst>
          </pc:picChg>
          <pc:picChg chg="add mod">
            <ac:chgData name="Sashia Niemeyer" userId="5d5d2e75-3132-4b98-a62a-93b7fff96b1f" providerId="ADAL" clId="{3B57AD7A-504A-4267-90AE-7B3B17C9D526}" dt="2021-04-06T08:57:42.910" v="928" actId="1076"/>
            <ac:picMkLst>
              <pc:docMk/>
              <pc:sldMasterMk cId="2168357150" sldId="2147483648"/>
              <pc:sldLayoutMk cId="175540911" sldId="2147483724"/>
              <ac:picMk id="8" creationId="{DAF99185-5135-412F-BD81-D40FCBC081C7}"/>
            </ac:picMkLst>
          </pc:picChg>
        </pc:sldLayoutChg>
        <pc:sldLayoutChg chg="addSp delSp modSp mod">
          <pc:chgData name="Sashia Niemeyer" userId="5d5d2e75-3132-4b98-a62a-93b7fff96b1f" providerId="ADAL" clId="{3B57AD7A-504A-4267-90AE-7B3B17C9D526}" dt="2021-04-12T14:56:09.058" v="2293" actId="404"/>
          <pc:sldLayoutMkLst>
            <pc:docMk/>
            <pc:sldMasterMk cId="2168357150" sldId="2147483648"/>
            <pc:sldLayoutMk cId="867894009" sldId="2147483725"/>
          </pc:sldLayoutMkLst>
          <pc:spChg chg="del">
            <ac:chgData name="Sashia Niemeyer" userId="5d5d2e75-3132-4b98-a62a-93b7fff96b1f" providerId="ADAL" clId="{3B57AD7A-504A-4267-90AE-7B3B17C9D526}" dt="2021-04-08T09:34:08.104" v="997" actId="478"/>
            <ac:spMkLst>
              <pc:docMk/>
              <pc:sldMasterMk cId="2168357150" sldId="2147483648"/>
              <pc:sldLayoutMk cId="867894009" sldId="2147483725"/>
              <ac:spMk id="11" creationId="{FBF684F9-6DC7-4FA1-94BA-368D42D06721}"/>
            </ac:spMkLst>
          </pc:spChg>
          <pc:spChg chg="del">
            <ac:chgData name="Sashia Niemeyer" userId="5d5d2e75-3132-4b98-a62a-93b7fff96b1f" providerId="ADAL" clId="{3B57AD7A-504A-4267-90AE-7B3B17C9D526}" dt="2021-04-08T09:34:13.381" v="999" actId="478"/>
            <ac:spMkLst>
              <pc:docMk/>
              <pc:sldMasterMk cId="2168357150" sldId="2147483648"/>
              <pc:sldLayoutMk cId="867894009" sldId="2147483725"/>
              <ac:spMk id="12" creationId="{DAC92EB3-1747-4EA2-AADC-DC52B6924385}"/>
            </ac:spMkLst>
          </pc:spChg>
          <pc:spChg chg="mod">
            <ac:chgData name="Sashia Niemeyer" userId="5d5d2e75-3132-4b98-a62a-93b7fff96b1f" providerId="ADAL" clId="{3B57AD7A-504A-4267-90AE-7B3B17C9D526}" dt="2021-04-08T11:25:54.151" v="1662" actId="1076"/>
            <ac:spMkLst>
              <pc:docMk/>
              <pc:sldMasterMk cId="2168357150" sldId="2147483648"/>
              <pc:sldLayoutMk cId="867894009" sldId="2147483725"/>
              <ac:spMk id="13" creationId="{54C1767C-C363-4947-87A5-75902F1A3063}"/>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4" creationId="{5B73592A-DAFF-4691-A506-046BF0EB1C0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5" creationId="{DF494F12-6958-468F-ACCB-9EFDEF558838}"/>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6" creationId="{435E4A3D-EC8D-44A9-9156-5463513E1975}"/>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7" creationId="{8654706E-5992-4024-90EE-EE6EA99681D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8" creationId="{D420D6FE-F132-4683-A7D2-0240A98AE6FB}"/>
            </ac:spMkLst>
          </pc:spChg>
          <pc:spChg chg="mod">
            <ac:chgData name="Sashia Niemeyer" userId="5d5d2e75-3132-4b98-a62a-93b7fff96b1f" providerId="ADAL" clId="{3B57AD7A-504A-4267-90AE-7B3B17C9D526}" dt="2021-04-08T11:24:49.005" v="1653" actId="1076"/>
            <ac:spMkLst>
              <pc:docMk/>
              <pc:sldMasterMk cId="2168357150" sldId="2147483648"/>
              <pc:sldLayoutMk cId="867894009" sldId="2147483725"/>
              <ac:spMk id="19" creationId="{0E798245-6B11-4A21-961F-FC06FD039CC3}"/>
            </ac:spMkLst>
          </pc:spChg>
          <pc:spChg chg="mod">
            <ac:chgData name="Sashia Niemeyer" userId="5d5d2e75-3132-4b98-a62a-93b7fff96b1f" providerId="ADAL" clId="{3B57AD7A-504A-4267-90AE-7B3B17C9D526}" dt="2021-04-08T10:29:45.272" v="1598" actId="1076"/>
            <ac:spMkLst>
              <pc:docMk/>
              <pc:sldMasterMk cId="2168357150" sldId="2147483648"/>
              <pc:sldLayoutMk cId="867894009" sldId="2147483725"/>
              <ac:spMk id="20" creationId="{D1C9BD79-F83B-4749-A11D-CBED19B16974}"/>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1" creationId="{D774F752-86F5-45DA-95F9-20410BF78F1D}"/>
            </ac:spMkLst>
          </pc:spChg>
          <pc:spChg chg="mod">
            <ac:chgData name="Sashia Niemeyer" userId="5d5d2e75-3132-4b98-a62a-93b7fff96b1f" providerId="ADAL" clId="{3B57AD7A-504A-4267-90AE-7B3B17C9D526}" dt="2021-04-08T11:28:55.584" v="1703" actId="14100"/>
            <ac:spMkLst>
              <pc:docMk/>
              <pc:sldMasterMk cId="2168357150" sldId="2147483648"/>
              <pc:sldLayoutMk cId="867894009" sldId="2147483725"/>
              <ac:spMk id="22" creationId="{56550E3B-CE23-47A0-A872-49F5A2E2C89D}"/>
            </ac:spMkLst>
          </pc:spChg>
          <pc:spChg chg="mod">
            <ac:chgData name="Sashia Niemeyer" userId="5d5d2e75-3132-4b98-a62a-93b7fff96b1f" providerId="ADAL" clId="{3B57AD7A-504A-4267-90AE-7B3B17C9D526}" dt="2021-04-08T11:25:27.960" v="1658" actId="1076"/>
            <ac:spMkLst>
              <pc:docMk/>
              <pc:sldMasterMk cId="2168357150" sldId="2147483648"/>
              <pc:sldLayoutMk cId="867894009" sldId="2147483725"/>
              <ac:spMk id="23" creationId="{AF0F1CF9-ED82-49FA-BC8D-1CCDD2931BCC}"/>
            </ac:spMkLst>
          </pc:spChg>
          <pc:spChg chg="mod">
            <ac:chgData name="Sashia Niemeyer" userId="5d5d2e75-3132-4b98-a62a-93b7fff96b1f" providerId="ADAL" clId="{3B57AD7A-504A-4267-90AE-7B3B17C9D526}" dt="2021-04-08T11:28:21.869" v="1694" actId="1076"/>
            <ac:spMkLst>
              <pc:docMk/>
              <pc:sldMasterMk cId="2168357150" sldId="2147483648"/>
              <pc:sldLayoutMk cId="867894009" sldId="2147483725"/>
              <ac:spMk id="24" creationId="{8F39551E-2E9E-453F-8B37-272C141B4644}"/>
            </ac:spMkLst>
          </pc:spChg>
          <pc:spChg chg="del mod">
            <ac:chgData name="Sashia Niemeyer" userId="5d5d2e75-3132-4b98-a62a-93b7fff96b1f" providerId="ADAL" clId="{3B57AD7A-504A-4267-90AE-7B3B17C9D526}" dt="2021-04-08T09:39:14.047" v="1181" actId="478"/>
            <ac:spMkLst>
              <pc:docMk/>
              <pc:sldMasterMk cId="2168357150" sldId="2147483648"/>
              <pc:sldLayoutMk cId="867894009" sldId="2147483725"/>
              <ac:spMk id="25" creationId="{2516D4F6-1251-4EF6-90E7-B9741CD11BCC}"/>
            </ac:spMkLst>
          </pc:spChg>
          <pc:spChg chg="del mod">
            <ac:chgData name="Sashia Niemeyer" userId="5d5d2e75-3132-4b98-a62a-93b7fff96b1f" providerId="ADAL" clId="{3B57AD7A-504A-4267-90AE-7B3B17C9D526}" dt="2021-04-08T09:39:15.892" v="1182" actId="478"/>
            <ac:spMkLst>
              <pc:docMk/>
              <pc:sldMasterMk cId="2168357150" sldId="2147483648"/>
              <pc:sldLayoutMk cId="867894009" sldId="2147483725"/>
              <ac:spMk id="26" creationId="{D5ADFED9-A410-40F5-A34F-5FBA64C3A8A1}"/>
            </ac:spMkLst>
          </pc:spChg>
          <pc:spChg chg="mod">
            <ac:chgData name="Sashia Niemeyer" userId="5d5d2e75-3132-4b98-a62a-93b7fff96b1f" providerId="ADAL" clId="{3B57AD7A-504A-4267-90AE-7B3B17C9D526}" dt="2021-04-08T11:25:47.573" v="1661" actId="1076"/>
            <ac:spMkLst>
              <pc:docMk/>
              <pc:sldMasterMk cId="2168357150" sldId="2147483648"/>
              <pc:sldLayoutMk cId="867894009" sldId="2147483725"/>
              <ac:spMk id="39" creationId="{BE3CA7D0-03B4-4BCF-BF86-CC64CBAC35B7}"/>
            </ac:spMkLst>
          </pc:spChg>
          <pc:spChg chg="mod">
            <ac:chgData name="Sashia Niemeyer" userId="5d5d2e75-3132-4b98-a62a-93b7fff96b1f" providerId="ADAL" clId="{3B57AD7A-504A-4267-90AE-7B3B17C9D526}" dt="2021-04-08T11:27:50.731" v="1687" actId="1076"/>
            <ac:spMkLst>
              <pc:docMk/>
              <pc:sldMasterMk cId="2168357150" sldId="2147483648"/>
              <pc:sldLayoutMk cId="867894009" sldId="2147483725"/>
              <ac:spMk id="41" creationId="{0292DD11-14C7-4E01-89EC-07A034DB243A}"/>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2" creationId="{1679E08D-9AED-456E-9D98-9D93ADF9A88A}"/>
            </ac:spMkLst>
          </pc:spChg>
          <pc:spChg chg="add del mod">
            <ac:chgData name="Sashia Niemeyer" userId="5d5d2e75-3132-4b98-a62a-93b7fff96b1f" providerId="ADAL" clId="{3B57AD7A-504A-4267-90AE-7B3B17C9D526}" dt="2021-04-08T11:29:03.435" v="1705" actId="1076"/>
            <ac:spMkLst>
              <pc:docMk/>
              <pc:sldMasterMk cId="2168357150" sldId="2147483648"/>
              <pc:sldLayoutMk cId="867894009" sldId="2147483725"/>
              <ac:spMk id="43" creationId="{59E41B18-9E06-45C2-B6EC-C5F1B9DF56ED}"/>
            </ac:spMkLst>
          </pc:spChg>
          <pc:spChg chg="add del mod">
            <ac:chgData name="Sashia Niemeyer" userId="5d5d2e75-3132-4b98-a62a-93b7fff96b1f" providerId="ADAL" clId="{3B57AD7A-504A-4267-90AE-7B3B17C9D526}" dt="2021-04-08T11:26:17.923" v="1664" actId="1076"/>
            <ac:spMkLst>
              <pc:docMk/>
              <pc:sldMasterMk cId="2168357150" sldId="2147483648"/>
              <pc:sldLayoutMk cId="867894009" sldId="2147483725"/>
              <ac:spMk id="44" creationId="{BB9ECF77-B841-4F1C-92ED-2430DEEBC35A}"/>
            </ac:spMkLst>
          </pc:spChg>
          <pc:spChg chg="add del mod">
            <ac:chgData name="Sashia Niemeyer" userId="5d5d2e75-3132-4b98-a62a-93b7fff96b1f" providerId="ADAL" clId="{3B57AD7A-504A-4267-90AE-7B3B17C9D526}" dt="2021-04-08T11:29:52.404" v="1715" actId="1076"/>
            <ac:spMkLst>
              <pc:docMk/>
              <pc:sldMasterMk cId="2168357150" sldId="2147483648"/>
              <pc:sldLayoutMk cId="867894009" sldId="2147483725"/>
              <ac:spMk id="45" creationId="{113C454B-6F0E-4551-A4AD-112530408C66}"/>
            </ac:spMkLst>
          </pc:spChg>
          <pc:spChg chg="mod">
            <ac:chgData name="Sashia Niemeyer" userId="5d5d2e75-3132-4b98-a62a-93b7fff96b1f" providerId="ADAL" clId="{3B57AD7A-504A-4267-90AE-7B3B17C9D526}" dt="2021-04-08T11:29:40.124" v="1709" actId="1076"/>
            <ac:spMkLst>
              <pc:docMk/>
              <pc:sldMasterMk cId="2168357150" sldId="2147483648"/>
              <pc:sldLayoutMk cId="867894009" sldId="2147483725"/>
              <ac:spMk id="46" creationId="{B4200DFC-601B-49DE-A2A7-CE8E0452CBF5}"/>
            </ac:spMkLst>
          </pc:spChg>
          <pc:spChg chg="del">
            <ac:chgData name="Sashia Niemeyer" userId="5d5d2e75-3132-4b98-a62a-93b7fff96b1f" providerId="ADAL" clId="{3B57AD7A-504A-4267-90AE-7B3B17C9D526}" dt="2021-04-08T09:34:12.125" v="998" actId="478"/>
            <ac:spMkLst>
              <pc:docMk/>
              <pc:sldMasterMk cId="2168357150" sldId="2147483648"/>
              <pc:sldLayoutMk cId="867894009" sldId="2147483725"/>
              <ac:spMk id="48" creationId="{A60D084F-9457-44A1-B860-C2077036AA2F}"/>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49" creationId="{5D4DB068-F5DB-4992-AD08-E0516723A8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0" creationId="{42154BFE-A8C6-4384-86D8-5761CC1F8A9A}"/>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1" creationId="{C837CCBB-4759-4997-A29B-109EB2C7F35E}"/>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2" creationId="{24BC20CF-2B35-4D65-93A8-B90A80453158}"/>
            </ac:spMkLst>
          </pc:spChg>
          <pc:spChg chg="mod">
            <ac:chgData name="Sashia Niemeyer" userId="5d5d2e75-3132-4b98-a62a-93b7fff96b1f" providerId="ADAL" clId="{3B57AD7A-504A-4267-90AE-7B3B17C9D526}" dt="2021-04-08T11:24:17.801" v="1651" actId="1076"/>
            <ac:spMkLst>
              <pc:docMk/>
              <pc:sldMasterMk cId="2168357150" sldId="2147483648"/>
              <pc:sldLayoutMk cId="867894009" sldId="2147483725"/>
              <ac:spMk id="53" creationId="{4932FC87-7967-4428-A992-F7EB5C74780C}"/>
            </ac:spMkLst>
          </pc:spChg>
          <pc:spChg chg="mod">
            <ac:chgData name="Sashia Niemeyer" userId="5d5d2e75-3132-4b98-a62a-93b7fff96b1f" providerId="ADAL" clId="{3B57AD7A-504A-4267-90AE-7B3B17C9D526}" dt="2021-04-08T11:24:51.579" v="1654" actId="14100"/>
            <ac:spMkLst>
              <pc:docMk/>
              <pc:sldMasterMk cId="2168357150" sldId="2147483648"/>
              <pc:sldLayoutMk cId="867894009" sldId="2147483725"/>
              <ac:spMk id="54" creationId="{0B8DB824-AFCC-44FA-971B-4B14F26E5A8D}"/>
            </ac:spMkLst>
          </pc:spChg>
          <pc:spChg chg="mod">
            <ac:chgData name="Sashia Niemeyer" userId="5d5d2e75-3132-4b98-a62a-93b7fff96b1f" providerId="ADAL" clId="{3B57AD7A-504A-4267-90AE-7B3B17C9D526}" dt="2021-04-08T11:28:27.459" v="1695" actId="1076"/>
            <ac:spMkLst>
              <pc:docMk/>
              <pc:sldMasterMk cId="2168357150" sldId="2147483648"/>
              <pc:sldLayoutMk cId="867894009" sldId="2147483725"/>
              <ac:spMk id="55" creationId="{2361CBAD-AC48-47FE-B491-8B5E309D7A2B}"/>
            </ac:spMkLst>
          </pc:spChg>
          <pc:spChg chg="mod">
            <ac:chgData name="Sashia Niemeyer" userId="5d5d2e75-3132-4b98-a62a-93b7fff96b1f" providerId="ADAL" clId="{3B57AD7A-504A-4267-90AE-7B3B17C9D526}" dt="2021-04-08T11:28:33.145" v="1697" actId="1076"/>
            <ac:spMkLst>
              <pc:docMk/>
              <pc:sldMasterMk cId="2168357150" sldId="2147483648"/>
              <pc:sldLayoutMk cId="867894009" sldId="2147483725"/>
              <ac:spMk id="56" creationId="{CEF61865-A83B-4B65-894C-EB0EF41D4C01}"/>
            </ac:spMkLst>
          </pc:spChg>
          <pc:spChg chg="mod">
            <ac:chgData name="Sashia Niemeyer" userId="5d5d2e75-3132-4b98-a62a-93b7fff96b1f" providerId="ADAL" clId="{3B57AD7A-504A-4267-90AE-7B3B17C9D526}" dt="2021-04-08T11:28:46.919" v="1701" actId="1076"/>
            <ac:spMkLst>
              <pc:docMk/>
              <pc:sldMasterMk cId="2168357150" sldId="2147483648"/>
              <pc:sldLayoutMk cId="867894009" sldId="2147483725"/>
              <ac:spMk id="57" creationId="{2CA8EA38-91FA-4C37-AD08-84FD9F8EE105}"/>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8" creationId="{EF9369E2-8F60-42AC-A454-B5B86205AE18}"/>
            </ac:spMkLst>
          </pc:spChg>
          <pc:spChg chg="mod">
            <ac:chgData name="Sashia Niemeyer" userId="5d5d2e75-3132-4b98-a62a-93b7fff96b1f" providerId="ADAL" clId="{3B57AD7A-504A-4267-90AE-7B3B17C9D526}" dt="2021-04-08T11:25:12.599" v="1655" actId="1076"/>
            <ac:spMkLst>
              <pc:docMk/>
              <pc:sldMasterMk cId="2168357150" sldId="2147483648"/>
              <pc:sldLayoutMk cId="867894009" sldId="2147483725"/>
              <ac:spMk id="59" creationId="{2E268D2B-310D-4E88-AE3E-361103879EB0}"/>
            </ac:spMkLst>
          </pc:spChg>
          <pc:spChg chg="mod">
            <ac:chgData name="Sashia Niemeyer" userId="5d5d2e75-3132-4b98-a62a-93b7fff96b1f" providerId="ADAL" clId="{3B57AD7A-504A-4267-90AE-7B3B17C9D526}" dt="2021-04-08T11:28:57.923" v="1704" actId="14100"/>
            <ac:spMkLst>
              <pc:docMk/>
              <pc:sldMasterMk cId="2168357150" sldId="2147483648"/>
              <pc:sldLayoutMk cId="867894009" sldId="2147483725"/>
              <ac:spMk id="60" creationId="{1C75AA20-E9E2-472D-84A9-9637BB485712}"/>
            </ac:spMkLst>
          </pc:spChg>
          <pc:spChg chg="add del mod">
            <ac:chgData name="Sashia Niemeyer" userId="5d5d2e75-3132-4b98-a62a-93b7fff96b1f" providerId="ADAL" clId="{3B57AD7A-504A-4267-90AE-7B3B17C9D526}" dt="2021-04-08T11:30:08.916" v="1719" actId="1076"/>
            <ac:spMkLst>
              <pc:docMk/>
              <pc:sldMasterMk cId="2168357150" sldId="2147483648"/>
              <pc:sldLayoutMk cId="867894009" sldId="2147483725"/>
              <ac:spMk id="61" creationId="{547B0147-A53C-4760-8EBB-BF1B4B821B85}"/>
            </ac:spMkLst>
          </pc:spChg>
          <pc:spChg chg="add del mod">
            <ac:chgData name="Sashia Niemeyer" userId="5d5d2e75-3132-4b98-a62a-93b7fff96b1f" providerId="ADAL" clId="{3B57AD7A-504A-4267-90AE-7B3B17C9D526}" dt="2021-04-08T11:30:13.597" v="1721" actId="1076"/>
            <ac:spMkLst>
              <pc:docMk/>
              <pc:sldMasterMk cId="2168357150" sldId="2147483648"/>
              <pc:sldLayoutMk cId="867894009" sldId="2147483725"/>
              <ac:spMk id="62" creationId="{774D564A-6253-472B-B2BF-9D71047B7476}"/>
            </ac:spMkLst>
          </pc:spChg>
          <pc:spChg chg="add del mod">
            <ac:chgData name="Sashia Niemeyer" userId="5d5d2e75-3132-4b98-a62a-93b7fff96b1f" providerId="ADAL" clId="{3B57AD7A-504A-4267-90AE-7B3B17C9D526}" dt="2021-04-08T09:39:37.683" v="1189" actId="478"/>
            <ac:spMkLst>
              <pc:docMk/>
              <pc:sldMasterMk cId="2168357150" sldId="2147483648"/>
              <pc:sldLayoutMk cId="867894009" sldId="2147483725"/>
              <ac:spMk id="64" creationId="{1E65E880-5D87-4ABB-A809-0655FEE4662A}"/>
            </ac:spMkLst>
          </pc:spChg>
          <pc:spChg chg="add del mod">
            <ac:chgData name="Sashia Niemeyer" userId="5d5d2e75-3132-4b98-a62a-93b7fff96b1f" providerId="ADAL" clId="{3B57AD7A-504A-4267-90AE-7B3B17C9D526}" dt="2021-04-08T09:43:48.632" v="1291"/>
            <ac:spMkLst>
              <pc:docMk/>
              <pc:sldMasterMk cId="2168357150" sldId="2147483648"/>
              <pc:sldLayoutMk cId="867894009" sldId="2147483725"/>
              <ac:spMk id="65" creationId="{5F11DEE9-CF16-4A1E-9BB8-294C16213C59}"/>
            </ac:spMkLst>
          </pc:spChg>
          <pc:spChg chg="add del mod">
            <ac:chgData name="Sashia Niemeyer" userId="5d5d2e75-3132-4b98-a62a-93b7fff96b1f" providerId="ADAL" clId="{3B57AD7A-504A-4267-90AE-7B3B17C9D526}" dt="2021-04-08T09:40:18.145" v="1200" actId="478"/>
            <ac:spMkLst>
              <pc:docMk/>
              <pc:sldMasterMk cId="2168357150" sldId="2147483648"/>
              <pc:sldLayoutMk cId="867894009" sldId="2147483725"/>
              <ac:spMk id="66" creationId="{C90EC8FD-DB06-4352-A820-C8C8737447C5}"/>
            </ac:spMkLst>
          </pc:spChg>
          <pc:spChg chg="add del mod">
            <ac:chgData name="Sashia Niemeyer" userId="5d5d2e75-3132-4b98-a62a-93b7fff96b1f" providerId="ADAL" clId="{3B57AD7A-504A-4267-90AE-7B3B17C9D526}" dt="2021-04-08T09:39:58.137" v="1195" actId="478"/>
            <ac:spMkLst>
              <pc:docMk/>
              <pc:sldMasterMk cId="2168357150" sldId="2147483648"/>
              <pc:sldLayoutMk cId="867894009" sldId="2147483725"/>
              <ac:spMk id="67" creationId="{405EAFEA-6000-4144-BBB2-BA1C6FFB649A}"/>
            </ac:spMkLst>
          </pc:spChg>
          <pc:spChg chg="add del mod">
            <ac:chgData name="Sashia Niemeyer" userId="5d5d2e75-3132-4b98-a62a-93b7fff96b1f" providerId="ADAL" clId="{3B57AD7A-504A-4267-90AE-7B3B17C9D526}" dt="2021-04-08T11:28:35.505" v="1698" actId="1076"/>
            <ac:spMkLst>
              <pc:docMk/>
              <pc:sldMasterMk cId="2168357150" sldId="2147483648"/>
              <pc:sldLayoutMk cId="867894009" sldId="2147483725"/>
              <ac:spMk id="68" creationId="{474C07AB-9A77-42AB-970F-88C54C77DE0E}"/>
            </ac:spMkLst>
          </pc:spChg>
          <pc:spChg chg="add mod">
            <ac:chgData name="Sashia Niemeyer" userId="5d5d2e75-3132-4b98-a62a-93b7fff96b1f" providerId="ADAL" clId="{3B57AD7A-504A-4267-90AE-7B3B17C9D526}" dt="2021-04-08T11:28:42.926" v="1700" actId="1076"/>
            <ac:spMkLst>
              <pc:docMk/>
              <pc:sldMasterMk cId="2168357150" sldId="2147483648"/>
              <pc:sldLayoutMk cId="867894009" sldId="2147483725"/>
              <ac:spMk id="69" creationId="{0DA4FF1B-BD0C-463B-AF01-0F045F66B812}"/>
            </ac:spMkLst>
          </pc:spChg>
          <pc:spChg chg="add del mod">
            <ac:chgData name="Sashia Niemeyer" userId="5d5d2e75-3132-4b98-a62a-93b7fff96b1f" providerId="ADAL" clId="{3B57AD7A-504A-4267-90AE-7B3B17C9D526}" dt="2021-04-08T09:41:46.406" v="1245"/>
            <ac:spMkLst>
              <pc:docMk/>
              <pc:sldMasterMk cId="2168357150" sldId="2147483648"/>
              <pc:sldLayoutMk cId="867894009" sldId="2147483725"/>
              <ac:spMk id="72" creationId="{CDBE3F1D-C25F-4BB3-956B-5FC0F719DE21}"/>
            </ac:spMkLst>
          </pc:spChg>
          <pc:spChg chg="add del mod">
            <ac:chgData name="Sashia Niemeyer" userId="5d5d2e75-3132-4b98-a62a-93b7fff96b1f" providerId="ADAL" clId="{3B57AD7A-504A-4267-90AE-7B3B17C9D526}" dt="2021-04-08T09:42:58.400" v="1277"/>
            <ac:spMkLst>
              <pc:docMk/>
              <pc:sldMasterMk cId="2168357150" sldId="2147483648"/>
              <pc:sldLayoutMk cId="867894009" sldId="2147483725"/>
              <ac:spMk id="73" creationId="{82F13A19-3F93-4B0E-95EA-3D0832761E08}"/>
            </ac:spMkLst>
          </pc:spChg>
          <pc:spChg chg="mod">
            <ac:chgData name="Sashia Niemeyer" userId="5d5d2e75-3132-4b98-a62a-93b7fff96b1f" providerId="ADAL" clId="{3B57AD7A-504A-4267-90AE-7B3B17C9D526}" dt="2021-04-08T11:29:38.044" v="1708" actId="1076"/>
            <ac:spMkLst>
              <pc:docMk/>
              <pc:sldMasterMk cId="2168357150" sldId="2147483648"/>
              <pc:sldLayoutMk cId="867894009" sldId="2147483725"/>
              <ac:spMk id="74" creationId="{DDB46905-8A89-4E90-BC89-3555E43F285D}"/>
            </ac:spMkLst>
          </pc:spChg>
          <pc:spChg chg="add del mod">
            <ac:chgData name="Sashia Niemeyer" userId="5d5d2e75-3132-4b98-a62a-93b7fff96b1f" providerId="ADAL" clId="{3B57AD7A-504A-4267-90AE-7B3B17C9D526}" dt="2021-04-08T11:29:49.668" v="1714" actId="1076"/>
            <ac:spMkLst>
              <pc:docMk/>
              <pc:sldMasterMk cId="2168357150" sldId="2147483648"/>
              <pc:sldLayoutMk cId="867894009" sldId="2147483725"/>
              <ac:spMk id="75" creationId="{AF1954E5-981C-4117-AFAD-E5E33E17BF51}"/>
            </ac:spMkLst>
          </pc:spChg>
          <pc:spChg chg="add del mod">
            <ac:chgData name="Sashia Niemeyer" userId="5d5d2e75-3132-4b98-a62a-93b7fff96b1f" providerId="ADAL" clId="{3B57AD7A-504A-4267-90AE-7B3B17C9D526}" dt="2021-04-08T11:29:56.582" v="1716" actId="1076"/>
            <ac:spMkLst>
              <pc:docMk/>
              <pc:sldMasterMk cId="2168357150" sldId="2147483648"/>
              <pc:sldLayoutMk cId="867894009" sldId="2147483725"/>
              <ac:spMk id="76" creationId="{AE9DBE4E-8C84-4842-B4CE-7214AA2BE9A8}"/>
            </ac:spMkLst>
          </pc:spChg>
          <pc:spChg chg="add del mod">
            <ac:chgData name="Sashia Niemeyer" userId="5d5d2e75-3132-4b98-a62a-93b7fff96b1f" providerId="ADAL" clId="{3B57AD7A-504A-4267-90AE-7B3B17C9D526}" dt="2021-04-08T11:30:11.492" v="1720" actId="1076"/>
            <ac:spMkLst>
              <pc:docMk/>
              <pc:sldMasterMk cId="2168357150" sldId="2147483648"/>
              <pc:sldLayoutMk cId="867894009" sldId="2147483725"/>
              <ac:spMk id="77" creationId="{4F8764E9-3F43-4549-8BEC-5A7ED16DA632}"/>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8" creationId="{8EAB09A5-D332-4D0C-AEBF-09ACCDB562B1}"/>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79" creationId="{4ABECA36-B0AF-4916-AE3E-09DD7135F91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0" creationId="{0E1009D1-E526-4866-B1B0-F4FDB9A79F2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1" creationId="{F330CB67-0D59-4524-8EA2-A479430AF6E9}"/>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2" creationId="{1ABBC946-FF03-4D43-9C9A-43571B71A30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3" creationId="{73E96399-3A5F-4925-BA79-C0C8983B407F}"/>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4" creationId="{19E23F18-F6C7-4A09-A9CF-4FA516499DA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5" creationId="{C55978B3-2C58-41C8-A2B4-1BF2FB0C7624}"/>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6" creationId="{AE5903FC-63F6-48A8-BD79-4B29CD6E82AE}"/>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7" creationId="{D5152845-0310-4C31-9E49-37EBB56FEDEB}"/>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8" creationId="{129174C3-EB16-4050-BC3D-03F2462570A5}"/>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89" creationId="{76E77305-C22A-4B10-949C-52C4544E0378}"/>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0" creationId="{44290090-5532-42D7-838E-4811340E6DD2}"/>
            </ac:spMkLst>
          </pc:spChg>
          <pc:spChg chg="mod">
            <ac:chgData name="Sashia Niemeyer" userId="5d5d2e75-3132-4b98-a62a-93b7fff96b1f" providerId="ADAL" clId="{3B57AD7A-504A-4267-90AE-7B3B17C9D526}" dt="2021-04-12T14:55:41.940" v="2253"/>
            <ac:spMkLst>
              <pc:docMk/>
              <pc:sldMasterMk cId="2168357150" sldId="2147483648"/>
              <pc:sldLayoutMk cId="867894009" sldId="2147483725"/>
              <ac:spMk id="90" creationId="{E6E670C4-C44B-9F43-A15D-1E2AA05B744C}"/>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1" creationId="{1CB05E5B-BAB3-4FBF-8090-2A262B42F6DD}"/>
            </ac:spMkLst>
          </pc:spChg>
          <pc:spChg chg="mod">
            <ac:chgData name="Sashia Niemeyer" userId="5d5d2e75-3132-4b98-a62a-93b7fff96b1f" providerId="ADAL" clId="{3B57AD7A-504A-4267-90AE-7B3B17C9D526}" dt="2021-04-12T14:55:42.674" v="2255"/>
            <ac:spMkLst>
              <pc:docMk/>
              <pc:sldMasterMk cId="2168357150" sldId="2147483648"/>
              <pc:sldLayoutMk cId="867894009" sldId="2147483725"/>
              <ac:spMk id="91" creationId="{C2A2BAB7-B1A8-A74B-AE29-1FF21F51A20D}"/>
            </ac:spMkLst>
          </pc:spChg>
          <pc:spChg chg="mod">
            <ac:chgData name="Sashia Niemeyer" userId="5d5d2e75-3132-4b98-a62a-93b7fff96b1f" providerId="ADAL" clId="{3B57AD7A-504A-4267-90AE-7B3B17C9D526}" dt="2021-04-12T14:55:43.236" v="2257"/>
            <ac:spMkLst>
              <pc:docMk/>
              <pc:sldMasterMk cId="2168357150" sldId="2147483648"/>
              <pc:sldLayoutMk cId="867894009" sldId="2147483725"/>
              <ac:spMk id="92" creationId="{62679140-4D95-4646-B96F-51F7AEC2F2F6}"/>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2" creationId="{A33D6EBD-1219-4D20-BEF1-200D92C2F6C3}"/>
            </ac:spMkLst>
          </pc:spChg>
          <pc:spChg chg="add mod">
            <ac:chgData name="Sashia Niemeyer" userId="5d5d2e75-3132-4b98-a62a-93b7fff96b1f" providerId="ADAL" clId="{3B57AD7A-504A-4267-90AE-7B3B17C9D526}" dt="2021-04-08T09:43:31.892" v="1281" actId="571"/>
            <ac:spMkLst>
              <pc:docMk/>
              <pc:sldMasterMk cId="2168357150" sldId="2147483648"/>
              <pc:sldLayoutMk cId="867894009" sldId="2147483725"/>
              <ac:spMk id="93" creationId="{0F030B23-7C9C-4F86-8FCD-3039CEA80B18}"/>
            </ac:spMkLst>
          </pc:spChg>
          <pc:spChg chg="mod">
            <ac:chgData name="Sashia Niemeyer" userId="5d5d2e75-3132-4b98-a62a-93b7fff96b1f" providerId="ADAL" clId="{3B57AD7A-504A-4267-90AE-7B3B17C9D526}" dt="2021-04-12T14:55:43.970" v="2259"/>
            <ac:spMkLst>
              <pc:docMk/>
              <pc:sldMasterMk cId="2168357150" sldId="2147483648"/>
              <pc:sldLayoutMk cId="867894009" sldId="2147483725"/>
              <ac:spMk id="93" creationId="{C1333ECD-D21A-D540-85D4-60D50DAD10BF}"/>
            </ac:spMkLst>
          </pc:spChg>
          <pc:spChg chg="add del mod">
            <ac:chgData name="Sashia Niemeyer" userId="5d5d2e75-3132-4b98-a62a-93b7fff96b1f" providerId="ADAL" clId="{3B57AD7A-504A-4267-90AE-7B3B17C9D526}" dt="2021-04-08T11:27:02.659" v="1667"/>
            <ac:spMkLst>
              <pc:docMk/>
              <pc:sldMasterMk cId="2168357150" sldId="2147483648"/>
              <pc:sldLayoutMk cId="867894009" sldId="2147483725"/>
              <ac:spMk id="94" creationId="{7B0ED306-5DDE-42F3-B42F-931B3BBD9BCC}"/>
            </ac:spMkLst>
          </pc:spChg>
          <pc:spChg chg="mod">
            <ac:chgData name="Sashia Niemeyer" userId="5d5d2e75-3132-4b98-a62a-93b7fff96b1f" providerId="ADAL" clId="{3B57AD7A-504A-4267-90AE-7B3B17C9D526}" dt="2021-04-12T14:55:44.605" v="2261"/>
            <ac:spMkLst>
              <pc:docMk/>
              <pc:sldMasterMk cId="2168357150" sldId="2147483648"/>
              <pc:sldLayoutMk cId="867894009" sldId="2147483725"/>
              <ac:spMk id="94" creationId="{C0205ADC-88C2-C847-8106-F63B4DE2A268}"/>
            </ac:spMkLst>
          </pc:spChg>
          <pc:spChg chg="add mod">
            <ac:chgData name="Sashia Niemeyer" userId="5d5d2e75-3132-4b98-a62a-93b7fff96b1f" providerId="ADAL" clId="{3B57AD7A-504A-4267-90AE-7B3B17C9D526}" dt="2021-04-08T11:27:10.749" v="1669" actId="1076"/>
            <ac:spMkLst>
              <pc:docMk/>
              <pc:sldMasterMk cId="2168357150" sldId="2147483648"/>
              <pc:sldLayoutMk cId="867894009" sldId="2147483725"/>
              <ac:spMk id="95" creationId="{71C82FD7-EB13-4212-AC2A-0F325E69431D}"/>
            </ac:spMkLst>
          </pc:spChg>
          <pc:spChg chg="add mod">
            <ac:chgData name="Sashia Niemeyer" userId="5d5d2e75-3132-4b98-a62a-93b7fff96b1f" providerId="ADAL" clId="{3B57AD7A-504A-4267-90AE-7B3B17C9D526}" dt="2021-04-08T11:27:32.842" v="1680" actId="20577"/>
            <ac:spMkLst>
              <pc:docMk/>
              <pc:sldMasterMk cId="2168357150" sldId="2147483648"/>
              <pc:sldLayoutMk cId="867894009" sldId="2147483725"/>
              <ac:spMk id="96" creationId="{83F7EA84-4B86-4F17-A6AB-DD7AB4C5F882}"/>
            </ac:spMkLst>
          </pc:spChg>
          <pc:spChg chg="add mod">
            <ac:chgData name="Sashia Niemeyer" userId="5d5d2e75-3132-4b98-a62a-93b7fff96b1f" providerId="ADAL" clId="{3B57AD7A-504A-4267-90AE-7B3B17C9D526}" dt="2021-04-08T11:27:34.867" v="1681" actId="20577"/>
            <ac:spMkLst>
              <pc:docMk/>
              <pc:sldMasterMk cId="2168357150" sldId="2147483648"/>
              <pc:sldLayoutMk cId="867894009" sldId="2147483725"/>
              <ac:spMk id="97" creationId="{68A7D026-F0D8-44BD-9AA8-C69E39E7E394}"/>
            </ac:spMkLst>
          </pc:spChg>
          <pc:spChg chg="add mod">
            <ac:chgData name="Sashia Niemeyer" userId="5d5d2e75-3132-4b98-a62a-93b7fff96b1f" providerId="ADAL" clId="{3B57AD7A-504A-4267-90AE-7B3B17C9D526}" dt="2021-04-08T11:27:36.317" v="1682" actId="20577"/>
            <ac:spMkLst>
              <pc:docMk/>
              <pc:sldMasterMk cId="2168357150" sldId="2147483648"/>
              <pc:sldLayoutMk cId="867894009" sldId="2147483725"/>
              <ac:spMk id="98" creationId="{D61BB8C6-F060-4153-87DE-2D57825270E5}"/>
            </ac:spMkLst>
          </pc:spChg>
          <pc:spChg chg="add mod">
            <ac:chgData name="Sashia Niemeyer" userId="5d5d2e75-3132-4b98-a62a-93b7fff96b1f" providerId="ADAL" clId="{3B57AD7A-504A-4267-90AE-7B3B17C9D526}" dt="2021-04-08T11:27:39.123" v="1685" actId="20577"/>
            <ac:spMkLst>
              <pc:docMk/>
              <pc:sldMasterMk cId="2168357150" sldId="2147483648"/>
              <pc:sldLayoutMk cId="867894009" sldId="2147483725"/>
              <ac:spMk id="99" creationId="{257BE4C5-F882-42C6-B9E7-9888AE150687}"/>
            </ac:spMkLst>
          </pc:spChg>
          <pc:spChg chg="add mod">
            <ac:chgData name="Sashia Niemeyer" userId="5d5d2e75-3132-4b98-a62a-93b7fff96b1f" providerId="ADAL" clId="{3B57AD7A-504A-4267-90AE-7B3B17C9D526}" dt="2021-04-08T11:27:41.940" v="1686" actId="20577"/>
            <ac:spMkLst>
              <pc:docMk/>
              <pc:sldMasterMk cId="2168357150" sldId="2147483648"/>
              <pc:sldLayoutMk cId="867894009" sldId="2147483725"/>
              <ac:spMk id="100" creationId="{1604DDE5-23A5-4097-B43B-F1336A549DB0}"/>
            </ac:spMkLst>
          </pc:spChg>
          <pc:spChg chg="mod">
            <ac:chgData name="Sashia Niemeyer" userId="5d5d2e75-3132-4b98-a62a-93b7fff96b1f" providerId="ADAL" clId="{3B57AD7A-504A-4267-90AE-7B3B17C9D526}" dt="2021-04-12T14:55:45.130" v="2263"/>
            <ac:spMkLst>
              <pc:docMk/>
              <pc:sldMasterMk cId="2168357150" sldId="2147483648"/>
              <pc:sldLayoutMk cId="867894009" sldId="2147483725"/>
              <ac:spMk id="101" creationId="{7167C2B1-65DC-814E-A16D-ED527ADE676A}"/>
            </ac:spMkLst>
          </pc:spChg>
          <pc:spChg chg="mod">
            <ac:chgData name="Sashia Niemeyer" userId="5d5d2e75-3132-4b98-a62a-93b7fff96b1f" providerId="ADAL" clId="{3B57AD7A-504A-4267-90AE-7B3B17C9D526}" dt="2021-04-12T14:55:45.895" v="2265"/>
            <ac:spMkLst>
              <pc:docMk/>
              <pc:sldMasterMk cId="2168357150" sldId="2147483648"/>
              <pc:sldLayoutMk cId="867894009" sldId="2147483725"/>
              <ac:spMk id="102" creationId="{97991646-B841-E84D-B151-1E2245744CDF}"/>
            </ac:spMkLst>
          </pc:spChg>
          <pc:spChg chg="mod">
            <ac:chgData name="Sashia Niemeyer" userId="5d5d2e75-3132-4b98-a62a-93b7fff96b1f" providerId="ADAL" clId="{3B57AD7A-504A-4267-90AE-7B3B17C9D526}" dt="2021-04-12T14:55:46.393" v="2267"/>
            <ac:spMkLst>
              <pc:docMk/>
              <pc:sldMasterMk cId="2168357150" sldId="2147483648"/>
              <pc:sldLayoutMk cId="867894009" sldId="2147483725"/>
              <ac:spMk id="103" creationId="{FD640D05-C11A-2A4F-9F21-D5B4A5FB7AF9}"/>
            </ac:spMkLst>
          </pc:spChg>
          <pc:spChg chg="mod">
            <ac:chgData name="Sashia Niemeyer" userId="5d5d2e75-3132-4b98-a62a-93b7fff96b1f" providerId="ADAL" clId="{3B57AD7A-504A-4267-90AE-7B3B17C9D526}" dt="2021-04-12T14:55:47.432" v="2271"/>
            <ac:spMkLst>
              <pc:docMk/>
              <pc:sldMasterMk cId="2168357150" sldId="2147483648"/>
              <pc:sldLayoutMk cId="867894009" sldId="2147483725"/>
              <ac:spMk id="105" creationId="{C112F72C-8A37-8E49-87E9-9E9BF78467E8}"/>
            </ac:spMkLst>
          </pc:spChg>
          <pc:spChg chg="mod">
            <ac:chgData name="Sashia Niemeyer" userId="5d5d2e75-3132-4b98-a62a-93b7fff96b1f" providerId="ADAL" clId="{3B57AD7A-504A-4267-90AE-7B3B17C9D526}" dt="2021-04-12T14:55:48.501" v="2275"/>
            <ac:spMkLst>
              <pc:docMk/>
              <pc:sldMasterMk cId="2168357150" sldId="2147483648"/>
              <pc:sldLayoutMk cId="867894009" sldId="2147483725"/>
              <ac:spMk id="106" creationId="{1E211FC0-5061-954E-8E7B-E53085B583F3}"/>
            </ac:spMkLst>
          </pc:spChg>
          <pc:spChg chg="mod">
            <ac:chgData name="Sashia Niemeyer" userId="5d5d2e75-3132-4b98-a62a-93b7fff96b1f" providerId="ADAL" clId="{3B57AD7A-504A-4267-90AE-7B3B17C9D526}" dt="2021-04-12T14:55:47.956" v="2273"/>
            <ac:spMkLst>
              <pc:docMk/>
              <pc:sldMasterMk cId="2168357150" sldId="2147483648"/>
              <pc:sldLayoutMk cId="867894009" sldId="2147483725"/>
              <ac:spMk id="107" creationId="{180B5EDE-B1B7-BD4B-9891-F9166C00C1B2}"/>
            </ac:spMkLst>
          </pc:spChg>
          <pc:spChg chg="mod">
            <ac:chgData name="Sashia Niemeyer" userId="5d5d2e75-3132-4b98-a62a-93b7fff96b1f" providerId="ADAL" clId="{3B57AD7A-504A-4267-90AE-7B3B17C9D526}" dt="2021-04-12T14:55:49.330" v="2277"/>
            <ac:spMkLst>
              <pc:docMk/>
              <pc:sldMasterMk cId="2168357150" sldId="2147483648"/>
              <pc:sldLayoutMk cId="867894009" sldId="2147483725"/>
              <ac:spMk id="108" creationId="{8993FCD3-EDDE-BF48-8674-D9A62B9F14E3}"/>
            </ac:spMkLst>
          </pc:spChg>
          <pc:spChg chg="mod">
            <ac:chgData name="Sashia Niemeyer" userId="5d5d2e75-3132-4b98-a62a-93b7fff96b1f" providerId="ADAL" clId="{3B57AD7A-504A-4267-90AE-7B3B17C9D526}" dt="2021-04-12T14:56:09.058" v="2293" actId="404"/>
            <ac:spMkLst>
              <pc:docMk/>
              <pc:sldMasterMk cId="2168357150" sldId="2147483648"/>
              <pc:sldLayoutMk cId="867894009" sldId="2147483725"/>
              <ac:spMk id="109" creationId="{0D14C000-D737-4144-BA3E-656339D53037}"/>
            </ac:spMkLst>
          </pc:spChg>
          <pc:spChg chg="mod">
            <ac:chgData name="Sashia Niemeyer" userId="5d5d2e75-3132-4b98-a62a-93b7fff96b1f" providerId="ADAL" clId="{3B57AD7A-504A-4267-90AE-7B3B17C9D526}" dt="2021-04-12T14:55:54.606" v="2281"/>
            <ac:spMkLst>
              <pc:docMk/>
              <pc:sldMasterMk cId="2168357150" sldId="2147483648"/>
              <pc:sldLayoutMk cId="867894009" sldId="2147483725"/>
              <ac:spMk id="110" creationId="{B03539EF-8A0A-984B-80B0-7DF13AB42C77}"/>
            </ac:spMkLst>
          </pc:spChg>
          <pc:spChg chg="mod">
            <ac:chgData name="Sashia Niemeyer" userId="5d5d2e75-3132-4b98-a62a-93b7fff96b1f" providerId="ADAL" clId="{3B57AD7A-504A-4267-90AE-7B3B17C9D526}" dt="2021-04-12T14:55:56.417" v="2282"/>
            <ac:spMkLst>
              <pc:docMk/>
              <pc:sldMasterMk cId="2168357150" sldId="2147483648"/>
              <pc:sldLayoutMk cId="867894009" sldId="2147483725"/>
              <ac:spMk id="111" creationId="{14B7D19A-0FD8-0E42-8F92-6065D97AB564}"/>
            </ac:spMkLst>
          </pc:spChg>
          <pc:spChg chg="mod">
            <ac:chgData name="Sashia Niemeyer" userId="5d5d2e75-3132-4b98-a62a-93b7fff96b1f" providerId="ADAL" clId="{3B57AD7A-504A-4267-90AE-7B3B17C9D526}" dt="2021-04-12T14:55:57" v="2283"/>
            <ac:spMkLst>
              <pc:docMk/>
              <pc:sldMasterMk cId="2168357150" sldId="2147483648"/>
              <pc:sldLayoutMk cId="867894009" sldId="2147483725"/>
              <ac:spMk id="112" creationId="{F74D14CF-FEBE-674F-B356-A1E238F5509C}"/>
            </ac:spMkLst>
          </pc:spChg>
          <pc:spChg chg="mod">
            <ac:chgData name="Sashia Niemeyer" userId="5d5d2e75-3132-4b98-a62a-93b7fff96b1f" providerId="ADAL" clId="{3B57AD7A-504A-4267-90AE-7B3B17C9D526}" dt="2021-04-12T14:56:01.991" v="2288" actId="404"/>
            <ac:spMkLst>
              <pc:docMk/>
              <pc:sldMasterMk cId="2168357150" sldId="2147483648"/>
              <pc:sldLayoutMk cId="867894009" sldId="2147483725"/>
              <ac:spMk id="113" creationId="{A6B964ED-9323-A94B-A68E-E4261E04AAC5}"/>
            </ac:spMkLst>
          </pc:spChg>
          <pc:spChg chg="mod">
            <ac:chgData name="Sashia Niemeyer" userId="5d5d2e75-3132-4b98-a62a-93b7fff96b1f" providerId="ADAL" clId="{3B57AD7A-504A-4267-90AE-7B3B17C9D526}" dt="2021-04-12T14:55:46.887" v="2269"/>
            <ac:spMkLst>
              <pc:docMk/>
              <pc:sldMasterMk cId="2168357150" sldId="2147483648"/>
              <pc:sldLayoutMk cId="867894009" sldId="2147483725"/>
              <ac:spMk id="114" creationId="{E4C306E2-C67A-ED44-B92C-438D002F3308}"/>
            </ac:spMkLst>
          </pc:spChg>
        </pc:sldLayoutChg>
        <pc:sldLayoutChg chg="addSp delSp modSp del mod">
          <pc:chgData name="Sashia Niemeyer" userId="5d5d2e75-3132-4b98-a62a-93b7fff96b1f" providerId="ADAL" clId="{3B57AD7A-504A-4267-90AE-7B3B17C9D526}" dt="2021-04-06T08:39:36.418" v="882" actId="2696"/>
          <pc:sldLayoutMkLst>
            <pc:docMk/>
            <pc:sldMasterMk cId="2168357150" sldId="2147483648"/>
            <pc:sldLayoutMk cId="1973213629" sldId="2147483725"/>
          </pc:sldLayoutMkLst>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8" creationId="{F1DF6461-50F6-4C62-81CF-EF24F87C3776}"/>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9" creationId="{B9881D0D-2F0A-45A5-80D9-33BD07A8E6F5}"/>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0" creationId="{98A78234-6779-4A50-9346-551050255009}"/>
            </ac:spMkLst>
          </pc:spChg>
          <pc:spChg chg="del">
            <ac:chgData name="Sashia Niemeyer" userId="5d5d2e75-3132-4b98-a62a-93b7fff96b1f" providerId="ADAL" clId="{3B57AD7A-504A-4267-90AE-7B3B17C9D526}" dt="2021-04-06T08:39:17.761" v="879" actId="478"/>
            <ac:spMkLst>
              <pc:docMk/>
              <pc:sldMasterMk cId="2168357150" sldId="2147483648"/>
              <pc:sldLayoutMk cId="1973213629" sldId="2147483725"/>
              <ac:spMk id="13" creationId="{939CD75D-5FFC-D842-B0E7-B8F2AAEA3D71}"/>
            </ac:spMkLst>
          </pc:spChg>
          <pc:spChg chg="del">
            <ac:chgData name="Sashia Niemeyer" userId="5d5d2e75-3132-4b98-a62a-93b7fff96b1f" providerId="ADAL" clId="{3B57AD7A-504A-4267-90AE-7B3B17C9D526}" dt="2021-04-06T08:39:18.903" v="880" actId="478"/>
            <ac:spMkLst>
              <pc:docMk/>
              <pc:sldMasterMk cId="2168357150" sldId="2147483648"/>
              <pc:sldLayoutMk cId="1973213629" sldId="2147483725"/>
              <ac:spMk id="14" creationId="{58224154-8364-4DAC-A3DE-4B203118032D}"/>
            </ac:spMkLst>
          </pc:spChg>
          <pc:spChg chg="add mod">
            <ac:chgData name="Sashia Niemeyer" userId="5d5d2e75-3132-4b98-a62a-93b7fff96b1f" providerId="ADAL" clId="{3B57AD7A-504A-4267-90AE-7B3B17C9D526}" dt="2021-04-06T08:39:23.015" v="881"/>
            <ac:spMkLst>
              <pc:docMk/>
              <pc:sldMasterMk cId="2168357150" sldId="2147483648"/>
              <pc:sldLayoutMk cId="1973213629" sldId="2147483725"/>
              <ac:spMk id="17" creationId="{F8DBAF64-3B7F-451F-87CC-18FD1DE7C875}"/>
            </ac:spMkLst>
          </pc:spChg>
          <pc:picChg chg="del">
            <ac:chgData name="Sashia Niemeyer" userId="5d5d2e75-3132-4b98-a62a-93b7fff96b1f" providerId="ADAL" clId="{3B57AD7A-504A-4267-90AE-7B3B17C9D526}" dt="2021-04-06T08:39:14.114" v="878" actId="478"/>
            <ac:picMkLst>
              <pc:docMk/>
              <pc:sldMasterMk cId="2168357150" sldId="2147483648"/>
              <pc:sldLayoutMk cId="1973213629" sldId="2147483725"/>
              <ac:picMk id="3" creationId="{71E34D04-D1D7-48A3-98DA-48E3599FAF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5" creationId="{D8FBF37D-4CB5-4060-A58F-B66837BC5523}"/>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8" creationId="{2C0184D1-C9EC-4539-BA60-EB0783C8105A}"/>
            </ac:picMkLst>
          </pc:picChg>
          <pc:picChg chg="add mod">
            <ac:chgData name="Sashia Niemeyer" userId="5d5d2e75-3132-4b98-a62a-93b7fff96b1f" providerId="ADAL" clId="{3B57AD7A-504A-4267-90AE-7B3B17C9D526}" dt="2021-04-06T08:39:23.015" v="881"/>
            <ac:picMkLst>
              <pc:docMk/>
              <pc:sldMasterMk cId="2168357150" sldId="2147483648"/>
              <pc:sldLayoutMk cId="1973213629" sldId="2147483725"/>
              <ac:picMk id="19" creationId="{F693EA4F-5DBC-4647-A343-123A0EE1EEBB}"/>
            </ac:picMkLst>
          </pc:picChg>
        </pc:sldLayoutChg>
        <pc:sldLayoutChg chg="modSp mod">
          <pc:chgData name="Sashia Niemeyer" userId="5d5d2e75-3132-4b98-a62a-93b7fff96b1f" providerId="ADAL" clId="{3B57AD7A-504A-4267-90AE-7B3B17C9D526}" dt="2021-04-06T08:38:43.980" v="876" actId="1076"/>
          <pc:sldLayoutMkLst>
            <pc:docMk/>
            <pc:sldMasterMk cId="2168357150" sldId="2147483648"/>
            <pc:sldLayoutMk cId="2808719404" sldId="2147483725"/>
          </pc:sldLayoutMkLst>
          <pc:picChg chg="mod">
            <ac:chgData name="Sashia Niemeyer" userId="5d5d2e75-3132-4b98-a62a-93b7fff96b1f" providerId="ADAL" clId="{3B57AD7A-504A-4267-90AE-7B3B17C9D526}" dt="2021-04-06T08:38:43.980" v="876" actId="1076"/>
            <ac:picMkLst>
              <pc:docMk/>
              <pc:sldMasterMk cId="2168357150" sldId="2147483648"/>
              <pc:sldLayoutMk cId="2808719404" sldId="2147483725"/>
              <ac:picMk id="4" creationId="{B9496981-F5DF-43A6-8729-66046D814FAE}"/>
            </ac:picMkLst>
          </pc:picChg>
        </pc:sldLayoutChg>
        <pc:sldLayoutChg chg="addSp delSp modSp mod">
          <pc:chgData name="Sashia Niemeyer" userId="5d5d2e75-3132-4b98-a62a-93b7fff96b1f" providerId="ADAL" clId="{3B57AD7A-504A-4267-90AE-7B3B17C9D526}" dt="2021-04-12T14:56:33.825" v="2310" actId="207"/>
          <pc:sldLayoutMkLst>
            <pc:docMk/>
            <pc:sldMasterMk cId="2168357150" sldId="2147483648"/>
            <pc:sldLayoutMk cId="3531896938" sldId="2147483726"/>
          </pc:sldLayoutMkLst>
          <pc:spChg chg="mod">
            <ac:chgData name="Sashia Niemeyer" userId="5d5d2e75-3132-4b98-a62a-93b7fff96b1f" providerId="ADAL" clId="{3B57AD7A-504A-4267-90AE-7B3B17C9D526}" dt="2021-04-12T14:29:41.762" v="2133" actId="20577"/>
            <ac:spMkLst>
              <pc:docMk/>
              <pc:sldMasterMk cId="2168357150" sldId="2147483648"/>
              <pc:sldLayoutMk cId="3531896938" sldId="2147483726"/>
              <ac:spMk id="2" creationId="{6A73B165-69D5-430F-A012-2D6978D5D641}"/>
            </ac:spMkLst>
          </pc:spChg>
          <pc:spChg chg="add del mod">
            <ac:chgData name="Sashia Niemeyer" userId="5d5d2e75-3132-4b98-a62a-93b7fff96b1f" providerId="ADAL" clId="{3B57AD7A-504A-4267-90AE-7B3B17C9D526}" dt="2021-04-08T10:55:00.384" v="1624" actId="478"/>
            <ac:spMkLst>
              <pc:docMk/>
              <pc:sldMasterMk cId="2168357150" sldId="2147483648"/>
              <pc:sldLayoutMk cId="3531896938" sldId="2147483726"/>
              <ac:spMk id="3" creationId="{8390D47C-3F8C-4DD7-BB9E-94322A5EF1F1}"/>
            </ac:spMkLst>
          </pc:spChg>
          <pc:spChg chg="mod">
            <ac:chgData name="Sashia Niemeyer" userId="5d5d2e75-3132-4b98-a62a-93b7fff96b1f" providerId="ADAL" clId="{3B57AD7A-504A-4267-90AE-7B3B17C9D526}" dt="2021-04-08T10:54:34.118" v="1600"/>
            <ac:spMkLst>
              <pc:docMk/>
              <pc:sldMasterMk cId="2168357150" sldId="2147483648"/>
              <pc:sldLayoutMk cId="3531896938" sldId="2147483726"/>
              <ac:spMk id="13" creationId="{54C1767C-C363-4947-87A5-75902F1A3063}"/>
            </ac:spMkLst>
          </pc:spChg>
          <pc:spChg chg="mod">
            <ac:chgData name="Sashia Niemeyer" userId="5d5d2e75-3132-4b98-a62a-93b7fff96b1f" providerId="ADAL" clId="{3B57AD7A-504A-4267-90AE-7B3B17C9D526}" dt="2021-04-08T10:54:43.627" v="1622" actId="20577"/>
            <ac:spMkLst>
              <pc:docMk/>
              <pc:sldMasterMk cId="2168357150" sldId="2147483648"/>
              <pc:sldLayoutMk cId="3531896938" sldId="2147483726"/>
              <ac:spMk id="20" creationId="{D1C9BD79-F83B-4749-A11D-CBED19B16974}"/>
            </ac:spMkLst>
          </pc:spChg>
          <pc:spChg chg="mod">
            <ac:chgData name="Sashia Niemeyer" userId="5d5d2e75-3132-4b98-a62a-93b7fff96b1f" providerId="ADAL" clId="{3B57AD7A-504A-4267-90AE-7B3B17C9D526}" dt="2021-04-12T14:56:33.825" v="2310" actId="207"/>
            <ac:spMkLst>
              <pc:docMk/>
              <pc:sldMasterMk cId="2168357150" sldId="2147483648"/>
              <pc:sldLayoutMk cId="3531896938" sldId="2147483726"/>
              <ac:spMk id="48" creationId="{A60D084F-9457-44A1-B860-C2077036AA2F}"/>
            </ac:spMkLst>
          </pc:spChg>
          <pc:spChg chg="mod">
            <ac:chgData name="Sashia Niemeyer" userId="5d5d2e75-3132-4b98-a62a-93b7fff96b1f" providerId="ADAL" clId="{3B57AD7A-504A-4267-90AE-7B3B17C9D526}" dt="2021-04-12T14:53:45.113" v="2216"/>
            <ac:spMkLst>
              <pc:docMk/>
              <pc:sldMasterMk cId="2168357150" sldId="2147483648"/>
              <pc:sldLayoutMk cId="3531896938" sldId="2147483726"/>
              <ac:spMk id="50" creationId="{42154BFE-A8C6-4384-86D8-5761CC1F8A9A}"/>
            </ac:spMkLst>
          </pc:spChg>
          <pc:spChg chg="mod">
            <ac:chgData name="Sashia Niemeyer" userId="5d5d2e75-3132-4b98-a62a-93b7fff96b1f" providerId="ADAL" clId="{3B57AD7A-504A-4267-90AE-7B3B17C9D526}" dt="2021-04-12T14:53:43.561" v="2214"/>
            <ac:spMkLst>
              <pc:docMk/>
              <pc:sldMasterMk cId="2168357150" sldId="2147483648"/>
              <pc:sldLayoutMk cId="3531896938" sldId="2147483726"/>
              <ac:spMk id="51" creationId="{C837CCBB-4759-4997-A29B-109EB2C7F35E}"/>
            </ac:spMkLst>
          </pc:spChg>
          <pc:spChg chg="mod">
            <ac:chgData name="Sashia Niemeyer" userId="5d5d2e75-3132-4b98-a62a-93b7fff96b1f" providerId="ADAL" clId="{3B57AD7A-504A-4267-90AE-7B3B17C9D526}" dt="2021-04-12T14:53:45.823" v="2218"/>
            <ac:spMkLst>
              <pc:docMk/>
              <pc:sldMasterMk cId="2168357150" sldId="2147483648"/>
              <pc:sldLayoutMk cId="3531896938" sldId="2147483726"/>
              <ac:spMk id="52" creationId="{24BC20CF-2B35-4D65-93A8-B90A80453158}"/>
            </ac:spMkLst>
          </pc:spChg>
          <pc:spChg chg="mod">
            <ac:chgData name="Sashia Niemeyer" userId="5d5d2e75-3132-4b98-a62a-93b7fff96b1f" providerId="ADAL" clId="{3B57AD7A-504A-4267-90AE-7B3B17C9D526}" dt="2021-04-12T14:53:42.703" v="2212"/>
            <ac:spMkLst>
              <pc:docMk/>
              <pc:sldMasterMk cId="2168357150" sldId="2147483648"/>
              <pc:sldLayoutMk cId="3531896938" sldId="2147483726"/>
              <ac:spMk id="53" creationId="{4932FC87-7967-4428-A992-F7EB5C74780C}"/>
            </ac:spMkLst>
          </pc:spChg>
          <pc:spChg chg="add mod">
            <ac:chgData name="Sashia Niemeyer" userId="5d5d2e75-3132-4b98-a62a-93b7fff96b1f" providerId="ADAL" clId="{3B57AD7A-504A-4267-90AE-7B3B17C9D526}" dt="2021-04-08T11:23:10.562" v="1629" actId="207"/>
            <ac:spMkLst>
              <pc:docMk/>
              <pc:sldMasterMk cId="2168357150" sldId="2147483648"/>
              <pc:sldLayoutMk cId="3531896938" sldId="2147483726"/>
              <ac:spMk id="55" creationId="{6420F067-04BA-4F27-B6E7-82E5ADB44CC6}"/>
            </ac:spMkLst>
          </pc:spChg>
          <pc:spChg chg="add mod">
            <ac:chgData name="Sashia Niemeyer" userId="5d5d2e75-3132-4b98-a62a-93b7fff96b1f" providerId="ADAL" clId="{3B57AD7A-504A-4267-90AE-7B3B17C9D526}" dt="2021-04-08T11:23:40.079" v="1642" actId="20577"/>
            <ac:spMkLst>
              <pc:docMk/>
              <pc:sldMasterMk cId="2168357150" sldId="2147483648"/>
              <pc:sldLayoutMk cId="3531896938" sldId="2147483726"/>
              <ac:spMk id="56" creationId="{0E2E328C-2E93-440A-96E8-977042D557BE}"/>
            </ac:spMkLst>
          </pc:spChg>
          <pc:spChg chg="add del">
            <ac:chgData name="Sashia Niemeyer" userId="5d5d2e75-3132-4b98-a62a-93b7fff96b1f" providerId="ADAL" clId="{3B57AD7A-504A-4267-90AE-7B3B17C9D526}" dt="2021-04-12T14:54:12.008" v="2222" actId="22"/>
            <ac:spMkLst>
              <pc:docMk/>
              <pc:sldMasterMk cId="2168357150" sldId="2147483648"/>
              <pc:sldLayoutMk cId="3531896938" sldId="2147483726"/>
              <ac:spMk id="57" creationId="{A2C85ED2-90D3-4A3B-AC3A-6E7487CADB4E}"/>
            </ac:spMkLst>
          </pc:spChg>
          <pc:spChg chg="add mod">
            <ac:chgData name="Sashia Niemeyer" userId="5d5d2e75-3132-4b98-a62a-93b7fff96b1f" providerId="ADAL" clId="{3B57AD7A-504A-4267-90AE-7B3B17C9D526}" dt="2021-04-08T11:23:42.916" v="1644" actId="20577"/>
            <ac:spMkLst>
              <pc:docMk/>
              <pc:sldMasterMk cId="2168357150" sldId="2147483648"/>
              <pc:sldLayoutMk cId="3531896938" sldId="2147483726"/>
              <ac:spMk id="57" creationId="{F2510B8D-9227-45A6-B8D1-206325EC813F}"/>
            </ac:spMkLst>
          </pc:spChg>
          <pc:spChg chg="add mod">
            <ac:chgData name="Sashia Niemeyer" userId="5d5d2e75-3132-4b98-a62a-93b7fff96b1f" providerId="ADAL" clId="{3B57AD7A-504A-4267-90AE-7B3B17C9D526}" dt="2021-04-08T11:23:45.762" v="1646" actId="20577"/>
            <ac:spMkLst>
              <pc:docMk/>
              <pc:sldMasterMk cId="2168357150" sldId="2147483648"/>
              <pc:sldLayoutMk cId="3531896938" sldId="2147483726"/>
              <ac:spMk id="58" creationId="{ADBD233C-0259-44CB-8EF3-2193B02B9CF3}"/>
            </ac:spMkLst>
          </pc:spChg>
          <pc:spChg chg="add mod">
            <ac:chgData name="Sashia Niemeyer" userId="5d5d2e75-3132-4b98-a62a-93b7fff96b1f" providerId="ADAL" clId="{3B57AD7A-504A-4267-90AE-7B3B17C9D526}" dt="2021-04-08T11:23:48.094" v="1648" actId="20577"/>
            <ac:spMkLst>
              <pc:docMk/>
              <pc:sldMasterMk cId="2168357150" sldId="2147483648"/>
              <pc:sldLayoutMk cId="3531896938" sldId="2147483726"/>
              <ac:spMk id="59" creationId="{4867D29A-2D42-4FF6-88DC-5E69F7BD95DD}"/>
            </ac:spMkLst>
          </pc:spChg>
          <pc:spChg chg="add mod">
            <ac:chgData name="Sashia Niemeyer" userId="5d5d2e75-3132-4b98-a62a-93b7fff96b1f" providerId="ADAL" clId="{3B57AD7A-504A-4267-90AE-7B3B17C9D526}" dt="2021-04-08T11:23:50.737" v="1650" actId="20577"/>
            <ac:spMkLst>
              <pc:docMk/>
              <pc:sldMasterMk cId="2168357150" sldId="2147483648"/>
              <pc:sldLayoutMk cId="3531896938" sldId="2147483726"/>
              <ac:spMk id="60" creationId="{4886589E-5B76-4CB0-AA5D-19C80B035253}"/>
            </ac:spMkLst>
          </pc:spChg>
          <pc:spChg chg="mod">
            <ac:chgData name="Sashia Niemeyer" userId="5d5d2e75-3132-4b98-a62a-93b7fff96b1f" providerId="ADAL" clId="{3B57AD7A-504A-4267-90AE-7B3B17C9D526}" dt="2021-04-12T14:55:38.050" v="2249"/>
            <ac:spMkLst>
              <pc:docMk/>
              <pc:sldMasterMk cId="2168357150" sldId="2147483648"/>
              <pc:sldLayoutMk cId="3531896938" sldId="2147483726"/>
              <ac:spMk id="61" creationId="{547B0147-A53C-4760-8EBB-BF1B4B821B85}"/>
            </ac:spMkLst>
          </pc:spChg>
          <pc:spChg chg="mod">
            <ac:chgData name="Sashia Niemeyer" userId="5d5d2e75-3132-4b98-a62a-93b7fff96b1f" providerId="ADAL" clId="{3B57AD7A-504A-4267-90AE-7B3B17C9D526}" dt="2021-04-12T14:55:38.753" v="2251"/>
            <ac:spMkLst>
              <pc:docMk/>
              <pc:sldMasterMk cId="2168357150" sldId="2147483648"/>
              <pc:sldLayoutMk cId="3531896938" sldId="2147483726"/>
              <ac:spMk id="62" creationId="{774D564A-6253-472B-B2BF-9D71047B7476}"/>
            </ac:spMkLst>
          </pc:spChg>
          <pc:spChg chg="mod">
            <ac:chgData name="Sashia Niemeyer" userId="5d5d2e75-3132-4b98-a62a-93b7fff96b1f" providerId="ADAL" clId="{3B57AD7A-504A-4267-90AE-7B3B17C9D526}" dt="2021-04-12T14:53:41.702" v="2210"/>
            <ac:spMkLst>
              <pc:docMk/>
              <pc:sldMasterMk cId="2168357150" sldId="2147483648"/>
              <pc:sldLayoutMk cId="3531896938" sldId="2147483726"/>
              <ac:spMk id="64" creationId="{C7489F57-5CA9-484E-895D-3C7060BA1403}"/>
            </ac:spMkLst>
          </pc:spChg>
          <pc:spChg chg="del">
            <ac:chgData name="Sashia Niemeyer" userId="5d5d2e75-3132-4b98-a62a-93b7fff96b1f" providerId="ADAL" clId="{3B57AD7A-504A-4267-90AE-7B3B17C9D526}" dt="2021-04-08T10:28:24.047" v="1595" actId="478"/>
            <ac:spMkLst>
              <pc:docMk/>
              <pc:sldMasterMk cId="2168357150" sldId="2147483648"/>
              <pc:sldLayoutMk cId="3531896938" sldId="2147483726"/>
              <ac:spMk id="67" creationId="{73981341-2097-4128-82F2-E9740FC9A3CE}"/>
            </ac:spMkLst>
          </pc:spChg>
          <pc:spChg chg="del">
            <ac:chgData name="Sashia Niemeyer" userId="5d5d2e75-3132-4b98-a62a-93b7fff96b1f" providerId="ADAL" clId="{3B57AD7A-504A-4267-90AE-7B3B17C9D526}" dt="2021-04-08T10:28:22.160" v="1594" actId="478"/>
            <ac:spMkLst>
              <pc:docMk/>
              <pc:sldMasterMk cId="2168357150" sldId="2147483648"/>
              <pc:sldLayoutMk cId="3531896938" sldId="2147483726"/>
              <ac:spMk id="68" creationId="{040B59EF-2665-4C70-B75D-162BA829ADBA}"/>
            </ac:spMkLst>
          </pc:spChg>
          <pc:spChg chg="mod">
            <ac:chgData name="Sashia Niemeyer" userId="5d5d2e75-3132-4b98-a62a-93b7fff96b1f" providerId="ADAL" clId="{3B57AD7A-504A-4267-90AE-7B3B17C9D526}" dt="2021-04-12T14:55:33.804" v="2241"/>
            <ac:spMkLst>
              <pc:docMk/>
              <pc:sldMasterMk cId="2168357150" sldId="2147483648"/>
              <pc:sldLayoutMk cId="3531896938" sldId="2147483726"/>
              <ac:spMk id="74" creationId="{DDB46905-8A89-4E90-BC89-3555E43F285D}"/>
            </ac:spMkLst>
          </pc:spChg>
          <pc:spChg chg="mod">
            <ac:chgData name="Sashia Niemeyer" userId="5d5d2e75-3132-4b98-a62a-93b7fff96b1f" providerId="ADAL" clId="{3B57AD7A-504A-4267-90AE-7B3B17C9D526}" dt="2021-04-12T14:55:36.182" v="2245"/>
            <ac:spMkLst>
              <pc:docMk/>
              <pc:sldMasterMk cId="2168357150" sldId="2147483648"/>
              <pc:sldLayoutMk cId="3531896938" sldId="2147483726"/>
              <ac:spMk id="75" creationId="{AF1954E5-981C-4117-AFAD-E5E33E17BF51}"/>
            </ac:spMkLst>
          </pc:spChg>
          <pc:spChg chg="mod">
            <ac:chgData name="Sashia Niemeyer" userId="5d5d2e75-3132-4b98-a62a-93b7fff96b1f" providerId="ADAL" clId="{3B57AD7A-504A-4267-90AE-7B3B17C9D526}" dt="2021-04-12T14:55:35.283" v="2243"/>
            <ac:spMkLst>
              <pc:docMk/>
              <pc:sldMasterMk cId="2168357150" sldId="2147483648"/>
              <pc:sldLayoutMk cId="3531896938" sldId="2147483726"/>
              <ac:spMk id="76" creationId="{AE9DBE4E-8C84-4842-B4CE-7214AA2BE9A8}"/>
            </ac:spMkLst>
          </pc:spChg>
          <pc:spChg chg="mod">
            <ac:chgData name="Sashia Niemeyer" userId="5d5d2e75-3132-4b98-a62a-93b7fff96b1f" providerId="ADAL" clId="{3B57AD7A-504A-4267-90AE-7B3B17C9D526}" dt="2021-04-12T14:55:37.046" v="2247"/>
            <ac:spMkLst>
              <pc:docMk/>
              <pc:sldMasterMk cId="2168357150" sldId="2147483648"/>
              <pc:sldLayoutMk cId="3531896938" sldId="2147483726"/>
              <ac:spMk id="77" creationId="{4F8764E9-3F43-4549-8BEC-5A7ED16DA632}"/>
            </ac:spMkLst>
          </pc:spChg>
          <pc:spChg chg="mod">
            <ac:chgData name="Sashia Niemeyer" userId="5d5d2e75-3132-4b98-a62a-93b7fff96b1f" providerId="ADAL" clId="{3B57AD7A-504A-4267-90AE-7B3B17C9D526}" dt="2021-04-12T14:55:32.374" v="2237"/>
            <ac:spMkLst>
              <pc:docMk/>
              <pc:sldMasterMk cId="2168357150" sldId="2147483648"/>
              <pc:sldLayoutMk cId="3531896938" sldId="2147483726"/>
              <ac:spMk id="78" creationId="{28DCD495-1C8A-4F7C-8761-3437676356A2}"/>
            </ac:spMkLst>
          </pc:spChg>
          <pc:spChg chg="mod">
            <ac:chgData name="Sashia Niemeyer" userId="5d5d2e75-3132-4b98-a62a-93b7fff96b1f" providerId="ADAL" clId="{3B57AD7A-504A-4267-90AE-7B3B17C9D526}" dt="2021-04-12T14:55:31.569" v="2235"/>
            <ac:spMkLst>
              <pc:docMk/>
              <pc:sldMasterMk cId="2168357150" sldId="2147483648"/>
              <pc:sldLayoutMk cId="3531896938" sldId="2147483726"/>
              <ac:spMk id="79" creationId="{267D1B53-2CE9-4649-ABC6-07F2ECB91EAE}"/>
            </ac:spMkLst>
          </pc:spChg>
          <pc:spChg chg="mod">
            <ac:chgData name="Sashia Niemeyer" userId="5d5d2e75-3132-4b98-a62a-93b7fff96b1f" providerId="ADAL" clId="{3B57AD7A-504A-4267-90AE-7B3B17C9D526}" dt="2021-04-12T14:55:32.935" v="2239"/>
            <ac:spMkLst>
              <pc:docMk/>
              <pc:sldMasterMk cId="2168357150" sldId="2147483648"/>
              <pc:sldLayoutMk cId="3531896938" sldId="2147483726"/>
              <ac:spMk id="80" creationId="{A31C50B3-EB51-450B-A4B4-5DB1AD9417DC}"/>
            </ac:spMkLst>
          </pc:spChg>
          <pc:spChg chg="mod">
            <ac:chgData name="Sashia Niemeyer" userId="5d5d2e75-3132-4b98-a62a-93b7fff96b1f" providerId="ADAL" clId="{3B57AD7A-504A-4267-90AE-7B3B17C9D526}" dt="2021-04-12T14:55:30.811" v="2233"/>
            <ac:spMkLst>
              <pc:docMk/>
              <pc:sldMasterMk cId="2168357150" sldId="2147483648"/>
              <pc:sldLayoutMk cId="3531896938" sldId="2147483726"/>
              <ac:spMk id="81" creationId="{7B218E6D-783E-436A-BBB8-1A731F0D0D88}"/>
            </ac:spMkLst>
          </pc:spChg>
          <pc:spChg chg="mod">
            <ac:chgData name="Sashia Niemeyer" userId="5d5d2e75-3132-4b98-a62a-93b7fff96b1f" providerId="ADAL" clId="{3B57AD7A-504A-4267-90AE-7B3B17C9D526}" dt="2021-04-12T14:55:29.872" v="2231"/>
            <ac:spMkLst>
              <pc:docMk/>
              <pc:sldMasterMk cId="2168357150" sldId="2147483648"/>
              <pc:sldLayoutMk cId="3531896938" sldId="2147483726"/>
              <ac:spMk id="82" creationId="{F7E6D11E-7266-4778-A29D-2094AC0D8871}"/>
            </ac:spMkLst>
          </pc:spChg>
          <pc:spChg chg="mod">
            <ac:chgData name="Sashia Niemeyer" userId="5d5d2e75-3132-4b98-a62a-93b7fff96b1f" providerId="ADAL" clId="{3B57AD7A-504A-4267-90AE-7B3B17C9D526}" dt="2021-04-12T14:55:28.672" v="2229"/>
            <ac:spMkLst>
              <pc:docMk/>
              <pc:sldMasterMk cId="2168357150" sldId="2147483648"/>
              <pc:sldLayoutMk cId="3531896938" sldId="2147483726"/>
              <ac:spMk id="84" creationId="{BD48B827-B992-4BDD-B7DE-FD72A63FEE74}"/>
            </ac:spMkLst>
          </pc:spChg>
          <pc:spChg chg="mod">
            <ac:chgData name="Sashia Niemeyer" userId="5d5d2e75-3132-4b98-a62a-93b7fff96b1f" providerId="ADAL" clId="{3B57AD7A-504A-4267-90AE-7B3B17C9D526}" dt="2021-04-12T14:55:23.420" v="2225" actId="108"/>
            <ac:spMkLst>
              <pc:docMk/>
              <pc:sldMasterMk cId="2168357150" sldId="2147483648"/>
              <pc:sldLayoutMk cId="3531896938" sldId="2147483726"/>
              <ac:spMk id="88" creationId="{0B3F3DD0-6DCD-4FC6-B84A-7BE492C3B51B}"/>
            </ac:spMkLst>
          </pc:spChg>
        </pc:sldLayoutChg>
        <pc:sldLayoutChg chg="modSp mod ord">
          <pc:chgData name="Sashia Niemeyer" userId="5d5d2e75-3132-4b98-a62a-93b7fff96b1f" providerId="ADAL" clId="{3B57AD7A-504A-4267-90AE-7B3B17C9D526}" dt="2021-04-12T14:28:10.587" v="2082" actId="20577"/>
          <pc:sldLayoutMkLst>
            <pc:docMk/>
            <pc:sldMasterMk cId="2168357150" sldId="2147483648"/>
            <pc:sldLayoutMk cId="941268144" sldId="2147483727"/>
          </pc:sldLayoutMkLst>
          <pc:spChg chg="mod">
            <ac:chgData name="Sashia Niemeyer" userId="5d5d2e75-3132-4b98-a62a-93b7fff96b1f" providerId="ADAL" clId="{3B57AD7A-504A-4267-90AE-7B3B17C9D526}" dt="2021-04-12T14:28:10.587" v="2082" actId="20577"/>
            <ac:spMkLst>
              <pc:docMk/>
              <pc:sldMasterMk cId="2168357150" sldId="2147483648"/>
              <pc:sldLayoutMk cId="941268144" sldId="2147483727"/>
              <ac:spMk id="18" creationId="{816B7E31-D2E4-4171-8517-529D98513827}"/>
            </ac:spMkLst>
          </pc:spChg>
        </pc:sldLayoutChg>
        <pc:sldLayoutChg chg="delSp mod">
          <pc:chgData name="Sashia Niemeyer" userId="5d5d2e75-3132-4b98-a62a-93b7fff96b1f" providerId="ADAL" clId="{3B57AD7A-504A-4267-90AE-7B3B17C9D526}" dt="2021-04-12T14:38:11.835" v="2184" actId="478"/>
          <pc:sldLayoutMkLst>
            <pc:docMk/>
            <pc:sldMasterMk cId="2168357150" sldId="2147483648"/>
            <pc:sldLayoutMk cId="1157870793" sldId="2147483728"/>
          </pc:sldLayoutMkLst>
          <pc:spChg chg="del">
            <ac:chgData name="Sashia Niemeyer" userId="5d5d2e75-3132-4b98-a62a-93b7fff96b1f" providerId="ADAL" clId="{3B57AD7A-504A-4267-90AE-7B3B17C9D526}" dt="2021-04-12T14:38:11.835" v="2184" actId="478"/>
            <ac:spMkLst>
              <pc:docMk/>
              <pc:sldMasterMk cId="2168357150" sldId="2147483648"/>
              <pc:sldLayoutMk cId="1157870793" sldId="2147483728"/>
              <ac:spMk id="2" creationId="{240D1972-0245-4873-9CF0-0B70E91EDE38}"/>
            </ac:spMkLst>
          </pc:spChg>
          <pc:spChg chg="del">
            <ac:chgData name="Sashia Niemeyer" userId="5d5d2e75-3132-4b98-a62a-93b7fff96b1f" providerId="ADAL" clId="{3B57AD7A-504A-4267-90AE-7B3B17C9D526}" dt="2021-04-12T14:38:06.220" v="2183" actId="478"/>
            <ac:spMkLst>
              <pc:docMk/>
              <pc:sldMasterMk cId="2168357150" sldId="2147483648"/>
              <pc:sldLayoutMk cId="1157870793" sldId="2147483728"/>
              <ac:spMk id="8" creationId="{6BA3C8C5-A0A2-428F-988A-5BC25CC52955}"/>
            </ac:spMkLst>
          </pc:spChg>
          <pc:spChg chg="del">
            <ac:chgData name="Sashia Niemeyer" userId="5d5d2e75-3132-4b98-a62a-93b7fff96b1f" providerId="ADAL" clId="{3B57AD7A-504A-4267-90AE-7B3B17C9D526}" dt="2021-04-12T14:38:04.707" v="2182" actId="478"/>
            <ac:spMkLst>
              <pc:docMk/>
              <pc:sldMasterMk cId="2168357150" sldId="2147483648"/>
              <pc:sldLayoutMk cId="1157870793" sldId="2147483728"/>
              <ac:spMk id="10" creationId="{90EBAD93-E633-40B7-8565-088C474E440A}"/>
            </ac:spMkLst>
          </pc:spChg>
        </pc:sldLayoutChg>
      </pc:sldMasterChg>
    </pc:docChg>
  </pc:docChgLst>
  <pc:docChgLst>
    <pc:chgData name="Sashia Niemeyer" userId="5d5d2e75-3132-4b98-a62a-93b7fff96b1f" providerId="ADAL" clId="{326B2026-CBC5-4FB5-AD99-D26DEA05DEF2}"/>
    <pc:docChg chg="undo custSel modMainMaster">
      <pc:chgData name="Sashia Niemeyer" userId="5d5d2e75-3132-4b98-a62a-93b7fff96b1f" providerId="ADAL" clId="{326B2026-CBC5-4FB5-AD99-D26DEA05DEF2}" dt="2020-12-07T10:34:35.227" v="718" actId="1036"/>
      <pc:docMkLst>
        <pc:docMk/>
      </pc:docMkLst>
      <pc:sldMasterChg chg="delSldLayout modSldLayout">
        <pc:chgData name="Sashia Niemeyer" userId="5d5d2e75-3132-4b98-a62a-93b7fff96b1f" providerId="ADAL" clId="{326B2026-CBC5-4FB5-AD99-D26DEA05DEF2}" dt="2020-12-07T10:34:35.227" v="718" actId="1036"/>
        <pc:sldMasterMkLst>
          <pc:docMk/>
          <pc:sldMasterMk cId="2168357150" sldId="2147483648"/>
        </pc:sldMasterMkLst>
        <pc:sldLayoutChg chg="modSp mod">
          <pc:chgData name="Sashia Niemeyer" userId="5d5d2e75-3132-4b98-a62a-93b7fff96b1f" providerId="ADAL" clId="{326B2026-CBC5-4FB5-AD99-D26DEA05DEF2}" dt="2020-12-07T10:27:34.663" v="443" actId="20577"/>
          <pc:sldLayoutMkLst>
            <pc:docMk/>
            <pc:sldMasterMk cId="2168357150" sldId="2147483648"/>
            <pc:sldLayoutMk cId="3375007619" sldId="2147483649"/>
          </pc:sldLayoutMkLst>
          <pc:spChg chg="mod">
            <ac:chgData name="Sashia Niemeyer" userId="5d5d2e75-3132-4b98-a62a-93b7fff96b1f" providerId="ADAL" clId="{326B2026-CBC5-4FB5-AD99-D26DEA05DEF2}" dt="2020-12-07T10:14:44.504" v="13" actId="20577"/>
            <ac:spMkLst>
              <pc:docMk/>
              <pc:sldMasterMk cId="2168357150" sldId="2147483648"/>
              <pc:sldLayoutMk cId="3375007619" sldId="2147483649"/>
              <ac:spMk id="2" creationId="{D92B8D51-1BBB-4055-BF58-D6F6CBF2681E}"/>
            </ac:spMkLst>
          </pc:spChg>
          <pc:spChg chg="mod">
            <ac:chgData name="Sashia Niemeyer" userId="5d5d2e75-3132-4b98-a62a-93b7fff96b1f" providerId="ADAL" clId="{326B2026-CBC5-4FB5-AD99-D26DEA05DEF2}" dt="2020-12-07T10:27:34.663" v="443" actId="20577"/>
            <ac:spMkLst>
              <pc:docMk/>
              <pc:sldMasterMk cId="2168357150" sldId="2147483648"/>
              <pc:sldLayoutMk cId="3375007619" sldId="2147483649"/>
              <ac:spMk id="7" creationId="{50516A09-B0D5-446F-8DEB-078CFE98604A}"/>
            </ac:spMkLst>
          </pc:spChg>
        </pc:sldLayoutChg>
        <pc:sldLayoutChg chg="modSp mod">
          <pc:chgData name="Sashia Niemeyer" userId="5d5d2e75-3132-4b98-a62a-93b7fff96b1f" providerId="ADAL" clId="{326B2026-CBC5-4FB5-AD99-D26DEA05DEF2}" dt="2020-12-07T10:34:35.227" v="718" actId="1036"/>
          <pc:sldLayoutMkLst>
            <pc:docMk/>
            <pc:sldMasterMk cId="2168357150" sldId="2147483648"/>
            <pc:sldLayoutMk cId="314067447" sldId="2147483660"/>
          </pc:sldLayoutMkLst>
          <pc:spChg chg="mod">
            <ac:chgData name="Sashia Niemeyer" userId="5d5d2e75-3132-4b98-a62a-93b7fff96b1f" providerId="ADAL" clId="{326B2026-CBC5-4FB5-AD99-D26DEA05DEF2}" dt="2020-12-07T10:15:25.646" v="56" actId="20577"/>
            <ac:spMkLst>
              <pc:docMk/>
              <pc:sldMasterMk cId="2168357150" sldId="2147483648"/>
              <pc:sldLayoutMk cId="314067447" sldId="2147483660"/>
              <ac:spMk id="7" creationId="{04BA4F50-C1E0-45AC-9904-14B1BA5A9E05}"/>
            </ac:spMkLst>
          </pc:spChg>
          <pc:spChg chg="mod">
            <ac:chgData name="Sashia Niemeyer" userId="5d5d2e75-3132-4b98-a62a-93b7fff96b1f" providerId="ADAL" clId="{326B2026-CBC5-4FB5-AD99-D26DEA05DEF2}" dt="2020-12-07T10:16:01.531" v="93" actId="14100"/>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326B2026-CBC5-4FB5-AD99-D26DEA05DEF2}" dt="2020-12-07T10:15:32.619" v="63" actId="20577"/>
            <ac:spMkLst>
              <pc:docMk/>
              <pc:sldMasterMk cId="2168357150" sldId="2147483648"/>
              <pc:sldLayoutMk cId="314067447" sldId="2147483660"/>
              <ac:spMk id="39" creationId="{BE3CA7D0-03B4-4BCF-BF86-CC64CBAC35B7}"/>
            </ac:spMkLst>
          </pc:spChg>
          <pc:spChg chg="mod">
            <ac:chgData name="Sashia Niemeyer" userId="5d5d2e75-3132-4b98-a62a-93b7fff96b1f" providerId="ADAL" clId="{326B2026-CBC5-4FB5-AD99-D26DEA05DEF2}" dt="2020-12-07T10:34:35.227" v="718" actId="1036"/>
            <ac:spMkLst>
              <pc:docMk/>
              <pc:sldMasterMk cId="2168357150" sldId="2147483648"/>
              <pc:sldLayoutMk cId="314067447" sldId="2147483660"/>
              <ac:spMk id="45" creationId="{113C454B-6F0E-4551-A4AD-112530408C66}"/>
            </ac:spMkLst>
          </pc:spChg>
          <pc:spChg chg="mod">
            <ac:chgData name="Sashia Niemeyer" userId="5d5d2e75-3132-4b98-a62a-93b7fff96b1f" providerId="ADAL" clId="{326B2026-CBC5-4FB5-AD99-D26DEA05DEF2}" dt="2020-12-07T10:15:28.762" v="60" actId="20577"/>
            <ac:spMkLst>
              <pc:docMk/>
              <pc:sldMasterMk cId="2168357150" sldId="2147483648"/>
              <pc:sldLayoutMk cId="314067447" sldId="2147483660"/>
              <ac:spMk id="65" creationId="{5F11DEE9-CF16-4A1E-9BB8-294C16213C59}"/>
            </ac:spMkLst>
          </pc:spChg>
          <pc:spChg chg="mod">
            <ac:chgData name="Sashia Niemeyer" userId="5d5d2e75-3132-4b98-a62a-93b7fff96b1f" providerId="ADAL" clId="{326B2026-CBC5-4FB5-AD99-D26DEA05DEF2}" dt="2020-12-07T10:27:50.262" v="454" actId="20577"/>
            <ac:spMkLst>
              <pc:docMk/>
              <pc:sldMasterMk cId="2168357150" sldId="2147483648"/>
              <pc:sldLayoutMk cId="314067447" sldId="2147483660"/>
              <ac:spMk id="70" creationId="{81D62E1C-E0A3-4BFB-8FD5-2BC807EDB923}"/>
            </ac:spMkLst>
          </pc:spChg>
        </pc:sldLayoutChg>
        <pc:sldLayoutChg chg="modSp mod">
          <pc:chgData name="Sashia Niemeyer" userId="5d5d2e75-3132-4b98-a62a-93b7fff96b1f" providerId="ADAL" clId="{326B2026-CBC5-4FB5-AD99-D26DEA05DEF2}" dt="2020-12-07T10:29:41.385" v="515" actId="20577"/>
          <pc:sldLayoutMkLst>
            <pc:docMk/>
            <pc:sldMasterMk cId="2168357150" sldId="2147483648"/>
            <pc:sldLayoutMk cId="833378813" sldId="2147483667"/>
          </pc:sldLayoutMkLst>
          <pc:spChg chg="mod">
            <ac:chgData name="Sashia Niemeyer" userId="5d5d2e75-3132-4b98-a62a-93b7fff96b1f" providerId="ADAL" clId="{326B2026-CBC5-4FB5-AD99-D26DEA05DEF2}" dt="2020-12-07T10:29:41.385" v="515" actId="20577"/>
            <ac:spMkLst>
              <pc:docMk/>
              <pc:sldMasterMk cId="2168357150" sldId="2147483648"/>
              <pc:sldLayoutMk cId="833378813" sldId="2147483667"/>
              <ac:spMk id="13" creationId="{A31D08D5-7D38-4717-B8F5-36024097A1CA}"/>
            </ac:spMkLst>
          </pc:spChg>
        </pc:sldLayoutChg>
        <pc:sldLayoutChg chg="modSp mod">
          <pc:chgData name="Sashia Niemeyer" userId="5d5d2e75-3132-4b98-a62a-93b7fff96b1f" providerId="ADAL" clId="{326B2026-CBC5-4FB5-AD99-D26DEA05DEF2}" dt="2020-12-07T10:15:18.176" v="44" actId="20577"/>
          <pc:sldLayoutMkLst>
            <pc:docMk/>
            <pc:sldMasterMk cId="2168357150" sldId="2147483648"/>
            <pc:sldLayoutMk cId="3580464592" sldId="2147483668"/>
          </pc:sldLayoutMkLst>
          <pc:spChg chg="mod">
            <ac:chgData name="Sashia Niemeyer" userId="5d5d2e75-3132-4b98-a62a-93b7fff96b1f" providerId="ADAL" clId="{326B2026-CBC5-4FB5-AD99-D26DEA05DEF2}" dt="2020-12-07T10:15:18.176" v="44" actId="20577"/>
            <ac:spMkLst>
              <pc:docMk/>
              <pc:sldMasterMk cId="2168357150" sldId="2147483648"/>
              <pc:sldLayoutMk cId="3580464592" sldId="2147483668"/>
              <ac:spMk id="10" creationId="{DF7B374B-37FE-4F26-8B72-CFD0A68CDBF6}"/>
            </ac:spMkLst>
          </pc:spChg>
          <pc:spChg chg="mod">
            <ac:chgData name="Sashia Niemeyer" userId="5d5d2e75-3132-4b98-a62a-93b7fff96b1f" providerId="ADAL" clId="{326B2026-CBC5-4FB5-AD99-D26DEA05DEF2}" dt="2020-12-07T10:15:05.035" v="17" actId="20577"/>
            <ac:spMkLst>
              <pc:docMk/>
              <pc:sldMasterMk cId="2168357150" sldId="2147483648"/>
              <pc:sldLayoutMk cId="3580464592" sldId="2147483668"/>
              <ac:spMk id="14" creationId="{3A0E83CA-5246-4653-8936-8B4111A3563F}"/>
            </ac:spMkLst>
          </pc:spChg>
        </pc:sldLayoutChg>
        <pc:sldLayoutChg chg="modSp mod">
          <pc:chgData name="Sashia Niemeyer" userId="5d5d2e75-3132-4b98-a62a-93b7fff96b1f" providerId="ADAL" clId="{326B2026-CBC5-4FB5-AD99-D26DEA05DEF2}" dt="2020-12-07T10:18:50.626" v="266" actId="20577"/>
          <pc:sldLayoutMkLst>
            <pc:docMk/>
            <pc:sldMasterMk cId="2168357150" sldId="2147483648"/>
            <pc:sldLayoutMk cId="810192366" sldId="2147483672"/>
          </pc:sldLayoutMkLst>
          <pc:spChg chg="mod">
            <ac:chgData name="Sashia Niemeyer" userId="5d5d2e75-3132-4b98-a62a-93b7fff96b1f" providerId="ADAL" clId="{326B2026-CBC5-4FB5-AD99-D26DEA05DEF2}" dt="2020-12-07T10:18:50.626" v="266" actId="20577"/>
            <ac:spMkLst>
              <pc:docMk/>
              <pc:sldMasterMk cId="2168357150" sldId="2147483648"/>
              <pc:sldLayoutMk cId="810192366" sldId="2147483672"/>
              <ac:spMk id="2" creationId="{240D1972-0245-4873-9CF0-0B70E91EDE38}"/>
            </ac:spMkLst>
          </pc:spChg>
        </pc:sldLayoutChg>
        <pc:sldLayoutChg chg="modSp mod">
          <pc:chgData name="Sashia Niemeyer" userId="5d5d2e75-3132-4b98-a62a-93b7fff96b1f" providerId="ADAL" clId="{326B2026-CBC5-4FB5-AD99-D26DEA05DEF2}" dt="2020-12-07T10:28:46.030" v="488" actId="20577"/>
          <pc:sldLayoutMkLst>
            <pc:docMk/>
            <pc:sldMasterMk cId="2168357150" sldId="2147483648"/>
            <pc:sldLayoutMk cId="1399635338" sldId="2147483706"/>
          </pc:sldLayoutMkLst>
          <pc:spChg chg="mod">
            <ac:chgData name="Sashia Niemeyer" userId="5d5d2e75-3132-4b98-a62a-93b7fff96b1f" providerId="ADAL" clId="{326B2026-CBC5-4FB5-AD99-D26DEA05DEF2}" dt="2020-12-07T10:19:02.063" v="267" actId="2711"/>
            <ac:spMkLst>
              <pc:docMk/>
              <pc:sldMasterMk cId="2168357150" sldId="2147483648"/>
              <pc:sldLayoutMk cId="1399635338" sldId="2147483706"/>
              <ac:spMk id="9" creationId="{957A9A3B-6417-4E1A-A35B-4E8283744991}"/>
            </ac:spMkLst>
          </pc:spChg>
          <pc:spChg chg="mod">
            <ac:chgData name="Sashia Niemeyer" userId="5d5d2e75-3132-4b98-a62a-93b7fff96b1f" providerId="ADAL" clId="{326B2026-CBC5-4FB5-AD99-D26DEA05DEF2}" dt="2020-12-07T10:17:07.098" v="213" actId="20577"/>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326B2026-CBC5-4FB5-AD99-D26DEA05DEF2}" dt="2020-12-07T10:28:46.030" v="488" actId="20577"/>
            <ac:spMkLst>
              <pc:docMk/>
              <pc:sldMasterMk cId="2168357150" sldId="2147483648"/>
              <pc:sldLayoutMk cId="1399635338" sldId="2147483706"/>
              <ac:spMk id="18" creationId="{816B7E31-D2E4-4171-8517-529D98513827}"/>
            </ac:spMkLst>
          </pc:spChg>
        </pc:sldLayoutChg>
        <pc:sldLayoutChg chg="modSp mod">
          <pc:chgData name="Sashia Niemeyer" userId="5d5d2e75-3132-4b98-a62a-93b7fff96b1f" providerId="ADAL" clId="{326B2026-CBC5-4FB5-AD99-D26DEA05DEF2}" dt="2020-12-07T10:27:58.450" v="475" actId="20577"/>
          <pc:sldLayoutMkLst>
            <pc:docMk/>
            <pc:sldMasterMk cId="2168357150" sldId="2147483648"/>
            <pc:sldLayoutMk cId="312231674" sldId="2147483707"/>
          </pc:sldLayoutMkLst>
          <pc:spChg chg="mod">
            <ac:chgData name="Sashia Niemeyer" userId="5d5d2e75-3132-4b98-a62a-93b7fff96b1f" providerId="ADAL" clId="{326B2026-CBC5-4FB5-AD99-D26DEA05DEF2}" dt="2020-12-07T10:16:54.694" v="192" actId="2057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326B2026-CBC5-4FB5-AD99-D26DEA05DEF2}" dt="2020-12-07T10:27:58.450" v="475" actId="20577"/>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326B2026-CBC5-4FB5-AD99-D26DEA05DEF2}" dt="2020-12-07T10:16:51.118" v="183" actId="2057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326B2026-CBC5-4FB5-AD99-D26DEA05DEF2}" dt="2020-12-07T10:16:11.056" v="114" actId="2057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326B2026-CBC5-4FB5-AD99-D26DEA05DEF2}" dt="2020-12-07T10:16:18.746" v="136" actId="20577"/>
            <ac:spMkLst>
              <pc:docMk/>
              <pc:sldMasterMk cId="2168357150" sldId="2147483648"/>
              <pc:sldLayoutMk cId="312231674" sldId="2147483707"/>
              <ac:spMk id="82" creationId="{330D7C1A-1837-42FE-86C5-9C3CE28D1F7F}"/>
            </ac:spMkLst>
          </pc:spChg>
        </pc:sldLayoutChg>
        <pc:sldLayoutChg chg="modSp mod">
          <pc:chgData name="Sashia Niemeyer" userId="5d5d2e75-3132-4b98-a62a-93b7fff96b1f" providerId="ADAL" clId="{326B2026-CBC5-4FB5-AD99-D26DEA05DEF2}" dt="2020-12-07T10:30:04.224" v="544"/>
          <pc:sldLayoutMkLst>
            <pc:docMk/>
            <pc:sldMasterMk cId="2168357150" sldId="2147483648"/>
            <pc:sldLayoutMk cId="1498338772" sldId="2147483708"/>
          </pc:sldLayoutMkLst>
          <pc:spChg chg="mod">
            <ac:chgData name="Sashia Niemeyer" userId="5d5d2e75-3132-4b98-a62a-93b7fff96b1f" providerId="ADAL" clId="{326B2026-CBC5-4FB5-AD99-D26DEA05DEF2}" dt="2020-12-07T10:19:13.340" v="268" actId="2711"/>
            <ac:spMkLst>
              <pc:docMk/>
              <pc:sldMasterMk cId="2168357150" sldId="2147483648"/>
              <pc:sldLayoutMk cId="1498338772" sldId="2147483708"/>
              <ac:spMk id="9" creationId="{957A9A3B-6417-4E1A-A35B-4E8283744991}"/>
            </ac:spMkLst>
          </pc:spChg>
          <pc:spChg chg="mod">
            <ac:chgData name="Sashia Niemeyer" userId="5d5d2e75-3132-4b98-a62a-93b7fff96b1f" providerId="ADAL" clId="{326B2026-CBC5-4FB5-AD99-D26DEA05DEF2}" dt="2020-12-07T10:29:50.623" v="542" actId="20577"/>
            <ac:spMkLst>
              <pc:docMk/>
              <pc:sldMasterMk cId="2168357150" sldId="2147483648"/>
              <pc:sldLayoutMk cId="1498338772" sldId="2147483708"/>
              <ac:spMk id="14" creationId="{0A490D77-2950-4532-A0B0-5CCF2C8A4596}"/>
            </ac:spMkLst>
          </pc:spChg>
          <pc:spChg chg="mod">
            <ac:chgData name="Sashia Niemeyer" userId="5d5d2e75-3132-4b98-a62a-93b7fff96b1f" providerId="ADAL" clId="{326B2026-CBC5-4FB5-AD99-D26DEA05DEF2}" dt="2020-12-07T10:30:04.224" v="544"/>
            <ac:spMkLst>
              <pc:docMk/>
              <pc:sldMasterMk cId="2168357150" sldId="2147483648"/>
              <pc:sldLayoutMk cId="1498338772" sldId="2147483708"/>
              <ac:spMk id="18" creationId="{816B7E31-D2E4-4171-8517-529D98513827}"/>
            </ac:spMkLst>
          </pc:spChg>
        </pc:sldLayoutChg>
        <pc:sldLayoutChg chg="modSp mod">
          <pc:chgData name="Sashia Niemeyer" userId="5d5d2e75-3132-4b98-a62a-93b7fff96b1f" providerId="ADAL" clId="{326B2026-CBC5-4FB5-AD99-D26DEA05DEF2}" dt="2020-12-07T10:31:24.675" v="624"/>
          <pc:sldLayoutMkLst>
            <pc:docMk/>
            <pc:sldMasterMk cId="2168357150" sldId="2147483648"/>
            <pc:sldLayoutMk cId="2293935550" sldId="2147483709"/>
          </pc:sldLayoutMkLst>
          <pc:spChg chg="mod">
            <ac:chgData name="Sashia Niemeyer" userId="5d5d2e75-3132-4b98-a62a-93b7fff96b1f" providerId="ADAL" clId="{326B2026-CBC5-4FB5-AD99-D26DEA05DEF2}" dt="2020-12-07T10:19:37.818" v="273" actId="255"/>
            <ac:spMkLst>
              <pc:docMk/>
              <pc:sldMasterMk cId="2168357150" sldId="2147483648"/>
              <pc:sldLayoutMk cId="2293935550" sldId="2147483709"/>
              <ac:spMk id="9" creationId="{957A9A3B-6417-4E1A-A35B-4E8283744991}"/>
            </ac:spMkLst>
          </pc:spChg>
          <pc:spChg chg="mod">
            <ac:chgData name="Sashia Niemeyer" userId="5d5d2e75-3132-4b98-a62a-93b7fff96b1f" providerId="ADAL" clId="{326B2026-CBC5-4FB5-AD99-D26DEA05DEF2}" dt="2020-12-07T10:31:08.067" v="622" actId="20577"/>
            <ac:spMkLst>
              <pc:docMk/>
              <pc:sldMasterMk cId="2168357150" sldId="2147483648"/>
              <pc:sldLayoutMk cId="2293935550" sldId="2147483709"/>
              <ac:spMk id="14" creationId="{0A490D77-2950-4532-A0B0-5CCF2C8A4596}"/>
            </ac:spMkLst>
          </pc:spChg>
          <pc:spChg chg="mod">
            <ac:chgData name="Sashia Niemeyer" userId="5d5d2e75-3132-4b98-a62a-93b7fff96b1f" providerId="ADAL" clId="{326B2026-CBC5-4FB5-AD99-D26DEA05DEF2}" dt="2020-12-07T10:31:24.675" v="624"/>
            <ac:spMkLst>
              <pc:docMk/>
              <pc:sldMasterMk cId="2168357150" sldId="2147483648"/>
              <pc:sldLayoutMk cId="2293935550" sldId="2147483709"/>
              <ac:spMk id="18" creationId="{816B7E31-D2E4-4171-8517-529D98513827}"/>
            </ac:spMkLst>
          </pc:spChg>
        </pc:sldLayoutChg>
        <pc:sldLayoutChg chg="modSp mod">
          <pc:chgData name="Sashia Niemeyer" userId="5d5d2e75-3132-4b98-a62a-93b7fff96b1f" providerId="ADAL" clId="{326B2026-CBC5-4FB5-AD99-D26DEA05DEF2}" dt="2020-12-07T10:31:59.103" v="690"/>
          <pc:sldLayoutMkLst>
            <pc:docMk/>
            <pc:sldMasterMk cId="2168357150" sldId="2147483648"/>
            <pc:sldLayoutMk cId="2546339094" sldId="2147483711"/>
          </pc:sldLayoutMkLst>
          <pc:spChg chg="mod">
            <ac:chgData name="Sashia Niemeyer" userId="5d5d2e75-3132-4b98-a62a-93b7fff96b1f" providerId="ADAL" clId="{326B2026-CBC5-4FB5-AD99-D26DEA05DEF2}" dt="2020-12-07T10:31:43.129" v="688" actId="20577"/>
            <ac:spMkLst>
              <pc:docMk/>
              <pc:sldMasterMk cId="2168357150" sldId="2147483648"/>
              <pc:sldLayoutMk cId="2546339094" sldId="2147483711"/>
              <ac:spMk id="14" creationId="{0A490D77-2950-4532-A0B0-5CCF2C8A4596}"/>
            </ac:spMkLst>
          </pc:spChg>
          <pc:spChg chg="mod">
            <ac:chgData name="Sashia Niemeyer" userId="5d5d2e75-3132-4b98-a62a-93b7fff96b1f" providerId="ADAL" clId="{326B2026-CBC5-4FB5-AD99-D26DEA05DEF2}" dt="2020-12-07T10:31:59.103" v="690"/>
            <ac:spMkLst>
              <pc:docMk/>
              <pc:sldMasterMk cId="2168357150" sldId="2147483648"/>
              <pc:sldLayoutMk cId="2546339094" sldId="2147483711"/>
              <ac:spMk id="18" creationId="{816B7E31-D2E4-4171-8517-529D98513827}"/>
            </ac:spMkLst>
          </pc:spChg>
        </pc:sldLayoutChg>
        <pc:sldLayoutChg chg="modSp del mod">
          <pc:chgData name="Sashia Niemeyer" userId="5d5d2e75-3132-4b98-a62a-93b7fff96b1f" providerId="ADAL" clId="{326B2026-CBC5-4FB5-AD99-D26DEA05DEF2}" dt="2020-12-07T10:22:01.314" v="287" actId="2696"/>
          <pc:sldLayoutMkLst>
            <pc:docMk/>
            <pc:sldMasterMk cId="2168357150" sldId="2147483648"/>
            <pc:sldLayoutMk cId="3363619428" sldId="2147483712"/>
          </pc:sldLayoutMkLst>
          <pc:spChg chg="mod">
            <ac:chgData name="Sashia Niemeyer" userId="5d5d2e75-3132-4b98-a62a-93b7fff96b1f" providerId="ADAL" clId="{326B2026-CBC5-4FB5-AD99-D26DEA05DEF2}" dt="2020-12-07T10:20:15.051" v="281" actId="255"/>
            <ac:spMkLst>
              <pc:docMk/>
              <pc:sldMasterMk cId="2168357150" sldId="2147483648"/>
              <pc:sldLayoutMk cId="3363619428" sldId="2147483712"/>
              <ac:spMk id="9" creationId="{957A9A3B-6417-4E1A-A35B-4E8283744991}"/>
            </ac:spMkLst>
          </pc:spChg>
        </pc:sldLayoutChg>
        <pc:sldLayoutChg chg="modSp mod">
          <pc:chgData name="Sashia Niemeyer" userId="5d5d2e75-3132-4b98-a62a-93b7fff96b1f" providerId="ADAL" clId="{326B2026-CBC5-4FB5-AD99-D26DEA05DEF2}" dt="2020-12-07T10:32:37.293" v="717" actId="20577"/>
          <pc:sldLayoutMkLst>
            <pc:docMk/>
            <pc:sldMasterMk cId="2168357150" sldId="2147483648"/>
            <pc:sldLayoutMk cId="2575555482" sldId="2147483713"/>
          </pc:sldLayoutMkLst>
          <pc:spChg chg="mod">
            <ac:chgData name="Sashia Niemeyer" userId="5d5d2e75-3132-4b98-a62a-93b7fff96b1f" providerId="ADAL" clId="{326B2026-CBC5-4FB5-AD99-D26DEA05DEF2}" dt="2020-12-07T10:32:10.735" v="714" actId="20577"/>
            <ac:spMkLst>
              <pc:docMk/>
              <pc:sldMasterMk cId="2168357150" sldId="2147483648"/>
              <pc:sldLayoutMk cId="2575555482" sldId="2147483713"/>
              <ac:spMk id="14" creationId="{0A490D77-2950-4532-A0B0-5CCF2C8A4596}"/>
            </ac:spMkLst>
          </pc:spChg>
          <pc:spChg chg="mod">
            <ac:chgData name="Sashia Niemeyer" userId="5d5d2e75-3132-4b98-a62a-93b7fff96b1f" providerId="ADAL" clId="{326B2026-CBC5-4FB5-AD99-D26DEA05DEF2}" dt="2020-12-07T10:32:37.293" v="717" actId="20577"/>
            <ac:spMkLst>
              <pc:docMk/>
              <pc:sldMasterMk cId="2168357150" sldId="2147483648"/>
              <pc:sldLayoutMk cId="2575555482" sldId="2147483713"/>
              <ac:spMk id="18" creationId="{816B7E31-D2E4-4171-8517-529D98513827}"/>
            </ac:spMkLst>
          </pc:spChg>
        </pc:sldLayoutChg>
        <pc:sldLayoutChg chg="del">
          <pc:chgData name="Sashia Niemeyer" userId="5d5d2e75-3132-4b98-a62a-93b7fff96b1f" providerId="ADAL" clId="{326B2026-CBC5-4FB5-AD99-D26DEA05DEF2}" dt="2020-12-07T10:22:48.805" v="290" actId="2696"/>
          <pc:sldLayoutMkLst>
            <pc:docMk/>
            <pc:sldMasterMk cId="2168357150" sldId="2147483648"/>
            <pc:sldLayoutMk cId="2654703595" sldId="2147483715"/>
          </pc:sldLayoutMkLst>
        </pc:sldLayoutChg>
        <pc:sldLayoutChg chg="modSp mod">
          <pc:chgData name="Sashia Niemeyer" userId="5d5d2e75-3132-4b98-a62a-93b7fff96b1f" providerId="ADAL" clId="{326B2026-CBC5-4FB5-AD99-D26DEA05DEF2}" dt="2020-12-07T10:30:35.316" v="573"/>
          <pc:sldLayoutMkLst>
            <pc:docMk/>
            <pc:sldMasterMk cId="2168357150" sldId="2147483648"/>
            <pc:sldLayoutMk cId="2293192484" sldId="2147483718"/>
          </pc:sldLayoutMkLst>
          <pc:spChg chg="mod">
            <ac:chgData name="Sashia Niemeyer" userId="5d5d2e75-3132-4b98-a62a-93b7fff96b1f" providerId="ADAL" clId="{326B2026-CBC5-4FB5-AD99-D26DEA05DEF2}" dt="2020-12-07T10:19:23.203" v="269" actId="2711"/>
            <ac:spMkLst>
              <pc:docMk/>
              <pc:sldMasterMk cId="2168357150" sldId="2147483648"/>
              <pc:sldLayoutMk cId="2293192484" sldId="2147483718"/>
              <ac:spMk id="9" creationId="{957A9A3B-6417-4E1A-A35B-4E8283744991}"/>
            </ac:spMkLst>
          </pc:spChg>
          <pc:spChg chg="mod">
            <ac:chgData name="Sashia Niemeyer" userId="5d5d2e75-3132-4b98-a62a-93b7fff96b1f" providerId="ADAL" clId="{326B2026-CBC5-4FB5-AD99-D26DEA05DEF2}" dt="2020-12-07T10:30:19.469" v="571" actId="20577"/>
            <ac:spMkLst>
              <pc:docMk/>
              <pc:sldMasterMk cId="2168357150" sldId="2147483648"/>
              <pc:sldLayoutMk cId="2293192484" sldId="2147483718"/>
              <ac:spMk id="14" creationId="{0A490D77-2950-4532-A0B0-5CCF2C8A4596}"/>
            </ac:spMkLst>
          </pc:spChg>
          <pc:spChg chg="mod">
            <ac:chgData name="Sashia Niemeyer" userId="5d5d2e75-3132-4b98-a62a-93b7fff96b1f" providerId="ADAL" clId="{326B2026-CBC5-4FB5-AD99-D26DEA05DEF2}" dt="2020-12-07T10:30:35.316" v="573"/>
            <ac:spMkLst>
              <pc:docMk/>
              <pc:sldMasterMk cId="2168357150" sldId="2147483648"/>
              <pc:sldLayoutMk cId="2293192484" sldId="2147483718"/>
              <ac:spMk id="18" creationId="{816B7E31-D2E4-4171-8517-529D98513827}"/>
            </ac:spMkLst>
          </pc:spChg>
        </pc:sldLayoutChg>
        <pc:sldLayoutChg chg="modSp mod">
          <pc:chgData name="Sashia Niemeyer" userId="5d5d2e75-3132-4b98-a62a-93b7fff96b1f" providerId="ADAL" clId="{326B2026-CBC5-4FB5-AD99-D26DEA05DEF2}" dt="2020-12-07T10:28:55.071" v="501" actId="20577"/>
          <pc:sldLayoutMkLst>
            <pc:docMk/>
            <pc:sldMasterMk cId="2168357150" sldId="2147483648"/>
            <pc:sldLayoutMk cId="1126330863" sldId="2147483719"/>
          </pc:sldLayoutMkLst>
          <pc:spChg chg="mod">
            <ac:chgData name="Sashia Niemeyer" userId="5d5d2e75-3132-4b98-a62a-93b7fff96b1f" providerId="ADAL" clId="{326B2026-CBC5-4FB5-AD99-D26DEA05DEF2}" dt="2020-12-07T10:27:00.367" v="432"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326B2026-CBC5-4FB5-AD99-D26DEA05DEF2}" dt="2020-12-07T10:28:55.071" v="501" actId="20577"/>
            <ac:spMkLst>
              <pc:docMk/>
              <pc:sldMasterMk cId="2168357150" sldId="2147483648"/>
              <pc:sldLayoutMk cId="1126330863" sldId="2147483719"/>
              <ac:spMk id="7" creationId="{50516A09-B0D5-446F-8DEB-078CFE98604A}"/>
            </ac:spMkLst>
          </pc:spChg>
        </pc:sldLayoutChg>
        <pc:sldLayoutChg chg="modSp del mod">
          <pc:chgData name="Sashia Niemeyer" userId="5d5d2e75-3132-4b98-a62a-93b7fff96b1f" providerId="ADAL" clId="{326B2026-CBC5-4FB5-AD99-D26DEA05DEF2}" dt="2020-12-07T10:21:57.922" v="286" actId="2696"/>
          <pc:sldLayoutMkLst>
            <pc:docMk/>
            <pc:sldMasterMk cId="2168357150" sldId="2147483648"/>
            <pc:sldLayoutMk cId="3868774620" sldId="2147483721"/>
          </pc:sldLayoutMkLst>
          <pc:spChg chg="mod">
            <ac:chgData name="Sashia Niemeyer" userId="5d5d2e75-3132-4b98-a62a-93b7fff96b1f" providerId="ADAL" clId="{326B2026-CBC5-4FB5-AD99-D26DEA05DEF2}" dt="2020-12-07T10:19:58.498" v="277" actId="255"/>
            <ac:spMkLst>
              <pc:docMk/>
              <pc:sldMasterMk cId="2168357150" sldId="2147483648"/>
              <pc:sldLayoutMk cId="3868774620" sldId="2147483721"/>
              <ac:spMk id="9" creationId="{957A9A3B-6417-4E1A-A35B-4E8283744991}"/>
            </ac:spMkLst>
          </pc:spChg>
        </pc:sldLayoutChg>
        <pc:sldLayoutChg chg="modSp del mod">
          <pc:chgData name="Sashia Niemeyer" userId="5d5d2e75-3132-4b98-a62a-93b7fff96b1f" providerId="ADAL" clId="{326B2026-CBC5-4FB5-AD99-D26DEA05DEF2}" dt="2020-12-07T10:22:04.532" v="288" actId="2696"/>
          <pc:sldLayoutMkLst>
            <pc:docMk/>
            <pc:sldMasterMk cId="2168357150" sldId="2147483648"/>
            <pc:sldLayoutMk cId="536527650" sldId="2147483722"/>
          </pc:sldLayoutMkLst>
          <pc:spChg chg="mod">
            <ac:chgData name="Sashia Niemeyer" userId="5d5d2e75-3132-4b98-a62a-93b7fff96b1f" providerId="ADAL" clId="{326B2026-CBC5-4FB5-AD99-D26DEA05DEF2}" dt="2020-12-07T10:20:37.816" v="285" actId="255"/>
            <ac:spMkLst>
              <pc:docMk/>
              <pc:sldMasterMk cId="2168357150" sldId="2147483648"/>
              <pc:sldLayoutMk cId="536527650" sldId="2147483722"/>
              <ac:spMk id="9" creationId="{957A9A3B-6417-4E1A-A35B-4E8283744991}"/>
            </ac:spMkLst>
          </pc:spChg>
        </pc:sldLayoutChg>
        <pc:sldLayoutChg chg="del">
          <pc:chgData name="Sashia Niemeyer" userId="5d5d2e75-3132-4b98-a62a-93b7fff96b1f" providerId="ADAL" clId="{326B2026-CBC5-4FB5-AD99-D26DEA05DEF2}" dt="2020-12-07T10:22:08.277" v="289" actId="2696"/>
          <pc:sldLayoutMkLst>
            <pc:docMk/>
            <pc:sldMasterMk cId="2168357150" sldId="2147483648"/>
            <pc:sldLayoutMk cId="2460780125" sldId="2147483723"/>
          </pc:sldLayoutMkLst>
        </pc:sldLayoutChg>
      </pc:sldMasterChg>
    </pc:docChg>
  </pc:docChgLst>
  <pc:docChgLst>
    <pc:chgData name="Sashia Niemeyer" userId="5d5d2e75-3132-4b98-a62a-93b7fff96b1f" providerId="ADAL" clId="{0634F064-59CC-4730-96BF-EF79298260D3}"/>
    <pc:docChg chg="undo custSel modMainMaster">
      <pc:chgData name="Sashia Niemeyer" userId="5d5d2e75-3132-4b98-a62a-93b7fff96b1f" providerId="ADAL" clId="{0634F064-59CC-4730-96BF-EF79298260D3}" dt="2020-12-07T09:42:09.444" v="1525" actId="1076"/>
      <pc:docMkLst>
        <pc:docMk/>
      </pc:docMkLst>
      <pc:sldMasterChg chg="modSp delSldLayout modSldLayout sldLayoutOrd">
        <pc:chgData name="Sashia Niemeyer" userId="5d5d2e75-3132-4b98-a62a-93b7fff96b1f" providerId="ADAL" clId="{0634F064-59CC-4730-96BF-EF79298260D3}" dt="2020-12-07T09:42:09.444" v="1525" actId="1076"/>
        <pc:sldMasterMkLst>
          <pc:docMk/>
          <pc:sldMasterMk cId="2168357150" sldId="2147483648"/>
        </pc:sldMasterMkLst>
        <pc:sldLayoutChg chg="addSp delSp modSp mod">
          <pc:chgData name="Sashia Niemeyer" userId="5d5d2e75-3132-4b98-a62a-93b7fff96b1f" providerId="ADAL" clId="{0634F064-59CC-4730-96BF-EF79298260D3}" dt="2020-12-03T14:35:43.497" v="903" actId="1035"/>
          <pc:sldLayoutMkLst>
            <pc:docMk/>
            <pc:sldMasterMk cId="2168357150" sldId="2147483648"/>
            <pc:sldLayoutMk cId="3375007619" sldId="2147483649"/>
          </pc:sldLayoutMkLst>
          <pc:spChg chg="mod">
            <ac:chgData name="Sashia Niemeyer" userId="5d5d2e75-3132-4b98-a62a-93b7fff96b1f" providerId="ADAL" clId="{0634F064-59CC-4730-96BF-EF79298260D3}" dt="2020-12-03T14:30:39.858" v="820" actId="20577"/>
            <ac:spMkLst>
              <pc:docMk/>
              <pc:sldMasterMk cId="2168357150" sldId="2147483648"/>
              <pc:sldLayoutMk cId="3375007619" sldId="2147483649"/>
              <ac:spMk id="2" creationId="{D92B8D51-1BBB-4055-BF58-D6F6CBF2681E}"/>
            </ac:spMkLst>
          </pc:spChg>
          <pc:picChg chg="add del mod">
            <ac:chgData name="Sashia Niemeyer" userId="5d5d2e75-3132-4b98-a62a-93b7fff96b1f" providerId="ADAL" clId="{0634F064-59CC-4730-96BF-EF79298260D3}" dt="2020-12-03T14:32:58.161" v="844" actId="478"/>
            <ac:picMkLst>
              <pc:docMk/>
              <pc:sldMasterMk cId="2168357150" sldId="2147483648"/>
              <pc:sldLayoutMk cId="3375007619" sldId="2147483649"/>
              <ac:picMk id="4" creationId="{B06DA743-B4FE-42AC-B818-2C324A4AE0A2}"/>
            </ac:picMkLst>
          </pc:picChg>
          <pc:picChg chg="del">
            <ac:chgData name="Sashia Niemeyer" userId="5d5d2e75-3132-4b98-a62a-93b7fff96b1f" providerId="ADAL" clId="{0634F064-59CC-4730-96BF-EF79298260D3}" dt="2020-12-03T14:32:34.476" v="839" actId="478"/>
            <ac:picMkLst>
              <pc:docMk/>
              <pc:sldMasterMk cId="2168357150" sldId="2147483648"/>
              <pc:sldLayoutMk cId="3375007619" sldId="2147483649"/>
              <ac:picMk id="10" creationId="{6AB3BE95-46D8-484B-828E-D82AFE2B0DBF}"/>
            </ac:picMkLst>
          </pc:picChg>
          <pc:picChg chg="add mod ord">
            <ac:chgData name="Sashia Niemeyer" userId="5d5d2e75-3132-4b98-a62a-93b7fff96b1f" providerId="ADAL" clId="{0634F064-59CC-4730-96BF-EF79298260D3}" dt="2020-12-03T14:35:43.497" v="903" actId="1035"/>
            <ac:picMkLst>
              <pc:docMk/>
              <pc:sldMasterMk cId="2168357150" sldId="2147483648"/>
              <pc:sldLayoutMk cId="3375007619" sldId="2147483649"/>
              <ac:picMk id="11" creationId="{B9E9C4A2-E89F-435D-AC49-B276C10B5FAB}"/>
            </ac:picMkLst>
          </pc:picChg>
        </pc:sldLayoutChg>
        <pc:sldLayoutChg chg="addSp delSp modSp mod">
          <pc:chgData name="Sashia Niemeyer" userId="5d5d2e75-3132-4b98-a62a-93b7fff96b1f" providerId="ADAL" clId="{0634F064-59CC-4730-96BF-EF79298260D3}" dt="2020-12-03T14:50:18.764" v="924"/>
          <pc:sldLayoutMkLst>
            <pc:docMk/>
            <pc:sldMasterMk cId="2168357150" sldId="2147483648"/>
            <pc:sldLayoutMk cId="314067447" sldId="2147483660"/>
          </pc:sldLayoutMkLst>
          <pc:spChg chg="add del">
            <ac:chgData name="Sashia Niemeyer" userId="5d5d2e75-3132-4b98-a62a-93b7fff96b1f" providerId="ADAL" clId="{0634F064-59CC-4730-96BF-EF79298260D3}" dt="2020-12-03T14:49:59.862" v="921"/>
            <ac:spMkLst>
              <pc:docMk/>
              <pc:sldMasterMk cId="2168357150" sldId="2147483648"/>
              <pc:sldLayoutMk cId="314067447" sldId="2147483660"/>
              <ac:spMk id="2" creationId="{50CB751A-3056-4877-A0AF-8CFB2ED1D0B5}"/>
            </ac:spMkLst>
          </pc:spChg>
          <pc:spChg chg="del mod">
            <ac:chgData name="Sashia Niemeyer" userId="5d5d2e75-3132-4b98-a62a-93b7fff96b1f" providerId="ADAL" clId="{0634F064-59CC-4730-96BF-EF79298260D3}" dt="2020-12-03T14:49:44.796" v="919" actId="478"/>
            <ac:spMkLst>
              <pc:docMk/>
              <pc:sldMasterMk cId="2168357150" sldId="2147483648"/>
              <pc:sldLayoutMk cId="314067447" sldId="2147483660"/>
              <ac:spMk id="5" creationId="{95F0B00B-06DF-41F8-9940-A238F330A083}"/>
            </ac:spMkLst>
          </pc:spChg>
          <pc:spChg chg="del mod">
            <ac:chgData name="Sashia Niemeyer" userId="5d5d2e75-3132-4b98-a62a-93b7fff96b1f" providerId="ADAL" clId="{0634F064-59CC-4730-96BF-EF79298260D3}" dt="2020-12-03T14:49:42.062" v="918" actId="478"/>
            <ac:spMkLst>
              <pc:docMk/>
              <pc:sldMasterMk cId="2168357150" sldId="2147483648"/>
              <pc:sldLayoutMk cId="314067447" sldId="2147483660"/>
              <ac:spMk id="6" creationId="{8892C0BA-2424-4E1D-BF98-A65159DDE343}"/>
            </ac:spMkLst>
          </pc:spChg>
          <pc:spChg chg="mod">
            <ac:chgData name="Sashia Niemeyer" userId="5d5d2e75-3132-4b98-a62a-93b7fff96b1f" providerId="ADAL" clId="{0634F064-59CC-4730-96BF-EF79298260D3}" dt="2020-12-03T13:21:50.547" v="411" actId="1076"/>
            <ac:spMkLst>
              <pc:docMk/>
              <pc:sldMasterMk cId="2168357150" sldId="2147483648"/>
              <pc:sldLayoutMk cId="314067447" sldId="2147483660"/>
              <ac:spMk id="10" creationId="{3F219F1A-E84F-4B9F-AD40-EF602B45373C}"/>
            </ac:spMkLst>
          </pc:spChg>
          <pc:spChg chg="mod">
            <ac:chgData name="Sashia Niemeyer" userId="5d5d2e75-3132-4b98-a62a-93b7fff96b1f" providerId="ADAL" clId="{0634F064-59CC-4730-96BF-EF79298260D3}" dt="2020-12-03T13:21:22.535" v="405" actId="1076"/>
            <ac:spMkLst>
              <pc:docMk/>
              <pc:sldMasterMk cId="2168357150" sldId="2147483648"/>
              <pc:sldLayoutMk cId="314067447" sldId="2147483660"/>
              <ac:spMk id="12" creationId="{DAC92EB3-1747-4EA2-AADC-DC52B6924385}"/>
            </ac:spMkLst>
          </pc:spChg>
          <pc:spChg chg="mod">
            <ac:chgData name="Sashia Niemeyer" userId="5d5d2e75-3132-4b98-a62a-93b7fff96b1f" providerId="ADAL" clId="{0634F064-59CC-4730-96BF-EF79298260D3}" dt="2020-12-03T13:17:38.641" v="340" actId="14100"/>
            <ac:spMkLst>
              <pc:docMk/>
              <pc:sldMasterMk cId="2168357150" sldId="2147483648"/>
              <pc:sldLayoutMk cId="314067447" sldId="2147483660"/>
              <ac:spMk id="13" creationId="{54C1767C-C363-4947-87A5-75902F1A3063}"/>
            </ac:spMkLst>
          </pc:spChg>
          <pc:spChg chg="mod">
            <ac:chgData name="Sashia Niemeyer" userId="5d5d2e75-3132-4b98-a62a-93b7fff96b1f" providerId="ADAL" clId="{0634F064-59CC-4730-96BF-EF79298260D3}" dt="2020-12-03T13:16:30.112" v="327" actId="1076"/>
            <ac:spMkLst>
              <pc:docMk/>
              <pc:sldMasterMk cId="2168357150" sldId="2147483648"/>
              <pc:sldLayoutMk cId="314067447" sldId="2147483660"/>
              <ac:spMk id="14" creationId="{5B73592A-DAFF-4691-A506-046BF0EB1C05}"/>
            </ac:spMkLst>
          </pc:spChg>
          <pc:spChg chg="mod">
            <ac:chgData name="Sashia Niemeyer" userId="5d5d2e75-3132-4b98-a62a-93b7fff96b1f" providerId="ADAL" clId="{0634F064-59CC-4730-96BF-EF79298260D3}" dt="2020-12-03T13:16:35.990" v="329" actId="1076"/>
            <ac:spMkLst>
              <pc:docMk/>
              <pc:sldMasterMk cId="2168357150" sldId="2147483648"/>
              <pc:sldLayoutMk cId="314067447" sldId="2147483660"/>
              <ac:spMk id="15" creationId="{DF494F12-6958-468F-ACCB-9EFDEF558838}"/>
            </ac:spMkLst>
          </pc:spChg>
          <pc:spChg chg="mod">
            <ac:chgData name="Sashia Niemeyer" userId="5d5d2e75-3132-4b98-a62a-93b7fff96b1f" providerId="ADAL" clId="{0634F064-59CC-4730-96BF-EF79298260D3}" dt="2020-12-03T13:16:41.554" v="331" actId="1076"/>
            <ac:spMkLst>
              <pc:docMk/>
              <pc:sldMasterMk cId="2168357150" sldId="2147483648"/>
              <pc:sldLayoutMk cId="314067447" sldId="2147483660"/>
              <ac:spMk id="16" creationId="{435E4A3D-EC8D-44A9-9156-5463513E1975}"/>
            </ac:spMkLst>
          </pc:spChg>
          <pc:spChg chg="mod">
            <ac:chgData name="Sashia Niemeyer" userId="5d5d2e75-3132-4b98-a62a-93b7fff96b1f" providerId="ADAL" clId="{0634F064-59CC-4730-96BF-EF79298260D3}" dt="2020-12-03T13:17:18.803" v="333" actId="1076"/>
            <ac:spMkLst>
              <pc:docMk/>
              <pc:sldMasterMk cId="2168357150" sldId="2147483648"/>
              <pc:sldLayoutMk cId="314067447" sldId="2147483660"/>
              <ac:spMk id="17" creationId="{8654706E-5992-4024-90EE-EE6EA99681DB}"/>
            </ac:spMkLst>
          </pc:spChg>
          <pc:spChg chg="mod">
            <ac:chgData name="Sashia Niemeyer" userId="5d5d2e75-3132-4b98-a62a-93b7fff96b1f" providerId="ADAL" clId="{0634F064-59CC-4730-96BF-EF79298260D3}" dt="2020-12-03T13:17:23.455" v="335" actId="1076"/>
            <ac:spMkLst>
              <pc:docMk/>
              <pc:sldMasterMk cId="2168357150" sldId="2147483648"/>
              <pc:sldLayoutMk cId="314067447" sldId="2147483660"/>
              <ac:spMk id="18" creationId="{D420D6FE-F132-4683-A7D2-0240A98AE6FB}"/>
            </ac:spMkLst>
          </pc:spChg>
          <pc:spChg chg="mod">
            <ac:chgData name="Sashia Niemeyer" userId="5d5d2e75-3132-4b98-a62a-93b7fff96b1f" providerId="ADAL" clId="{0634F064-59CC-4730-96BF-EF79298260D3}" dt="2020-12-03T13:17:28.651" v="337" actId="1076"/>
            <ac:spMkLst>
              <pc:docMk/>
              <pc:sldMasterMk cId="2168357150" sldId="2147483648"/>
              <pc:sldLayoutMk cId="314067447" sldId="2147483660"/>
              <ac:spMk id="19" creationId="{0E798245-6B11-4A21-961F-FC06FD039CC3}"/>
            </ac:spMkLst>
          </pc:spChg>
          <pc:spChg chg="mod">
            <ac:chgData name="Sashia Niemeyer" userId="5d5d2e75-3132-4b98-a62a-93b7fff96b1f" providerId="ADAL" clId="{0634F064-59CC-4730-96BF-EF79298260D3}" dt="2020-12-03T13:17:44.685" v="342" actId="1076"/>
            <ac:spMkLst>
              <pc:docMk/>
              <pc:sldMasterMk cId="2168357150" sldId="2147483648"/>
              <pc:sldLayoutMk cId="314067447" sldId="2147483660"/>
              <ac:spMk id="20" creationId="{D1C9BD79-F83B-4749-A11D-CBED19B16974}"/>
            </ac:spMkLst>
          </pc:spChg>
          <pc:spChg chg="mod">
            <ac:chgData name="Sashia Niemeyer" userId="5d5d2e75-3132-4b98-a62a-93b7fff96b1f" providerId="ADAL" clId="{0634F064-59CC-4730-96BF-EF79298260D3}" dt="2020-12-03T13:17:59.407" v="346" actId="1076"/>
            <ac:spMkLst>
              <pc:docMk/>
              <pc:sldMasterMk cId="2168357150" sldId="2147483648"/>
              <pc:sldLayoutMk cId="314067447" sldId="2147483660"/>
              <ac:spMk id="21" creationId="{D774F752-86F5-45DA-95F9-20410BF78F1D}"/>
            </ac:spMkLst>
          </pc:spChg>
          <pc:spChg chg="mod">
            <ac:chgData name="Sashia Niemeyer" userId="5d5d2e75-3132-4b98-a62a-93b7fff96b1f" providerId="ADAL" clId="{0634F064-59CC-4730-96BF-EF79298260D3}" dt="2020-12-03T13:18:01.359" v="347" actId="1076"/>
            <ac:spMkLst>
              <pc:docMk/>
              <pc:sldMasterMk cId="2168357150" sldId="2147483648"/>
              <pc:sldLayoutMk cId="314067447" sldId="2147483660"/>
              <ac:spMk id="22" creationId="{56550E3B-CE23-47A0-A872-49F5A2E2C89D}"/>
            </ac:spMkLst>
          </pc:spChg>
          <pc:spChg chg="mod">
            <ac:chgData name="Sashia Niemeyer" userId="5d5d2e75-3132-4b98-a62a-93b7fff96b1f" providerId="ADAL" clId="{0634F064-59CC-4730-96BF-EF79298260D3}" dt="2020-12-03T13:18:03.151" v="348" actId="1076"/>
            <ac:spMkLst>
              <pc:docMk/>
              <pc:sldMasterMk cId="2168357150" sldId="2147483648"/>
              <pc:sldLayoutMk cId="314067447" sldId="2147483660"/>
              <ac:spMk id="23" creationId="{AF0F1CF9-ED82-49FA-BC8D-1CCDD2931BCC}"/>
            </ac:spMkLst>
          </pc:spChg>
          <pc:spChg chg="mod">
            <ac:chgData name="Sashia Niemeyer" userId="5d5d2e75-3132-4b98-a62a-93b7fff96b1f" providerId="ADAL" clId="{0634F064-59CC-4730-96BF-EF79298260D3}" dt="2020-12-03T13:18:08.250" v="350" actId="1076"/>
            <ac:spMkLst>
              <pc:docMk/>
              <pc:sldMasterMk cId="2168357150" sldId="2147483648"/>
              <pc:sldLayoutMk cId="314067447" sldId="2147483660"/>
              <ac:spMk id="24" creationId="{8F39551E-2E9E-453F-8B37-272C141B4644}"/>
            </ac:spMkLst>
          </pc:spChg>
          <pc:spChg chg="mod">
            <ac:chgData name="Sashia Niemeyer" userId="5d5d2e75-3132-4b98-a62a-93b7fff96b1f" providerId="ADAL" clId="{0634F064-59CC-4730-96BF-EF79298260D3}" dt="2020-12-03T13:18:14.420" v="352" actId="1076"/>
            <ac:spMkLst>
              <pc:docMk/>
              <pc:sldMasterMk cId="2168357150" sldId="2147483648"/>
              <pc:sldLayoutMk cId="314067447" sldId="2147483660"/>
              <ac:spMk id="25" creationId="{2516D4F6-1251-4EF6-90E7-B9741CD11BCC}"/>
            </ac:spMkLst>
          </pc:spChg>
          <pc:spChg chg="mod">
            <ac:chgData name="Sashia Niemeyer" userId="5d5d2e75-3132-4b98-a62a-93b7fff96b1f" providerId="ADAL" clId="{0634F064-59CC-4730-96BF-EF79298260D3}" dt="2020-12-03T13:18:20.883" v="354" actId="1076"/>
            <ac:spMkLst>
              <pc:docMk/>
              <pc:sldMasterMk cId="2168357150" sldId="2147483648"/>
              <pc:sldLayoutMk cId="314067447" sldId="2147483660"/>
              <ac:spMk id="26" creationId="{D5ADFED9-A410-40F5-A34F-5FBA64C3A8A1}"/>
            </ac:spMkLst>
          </pc:spChg>
          <pc:spChg chg="add mod">
            <ac:chgData name="Sashia Niemeyer" userId="5d5d2e75-3132-4b98-a62a-93b7fff96b1f" providerId="ADAL" clId="{0634F064-59CC-4730-96BF-EF79298260D3}" dt="2020-12-03T14:31:09.245" v="822" actId="1076"/>
            <ac:spMkLst>
              <pc:docMk/>
              <pc:sldMasterMk cId="2168357150" sldId="2147483648"/>
              <pc:sldLayoutMk cId="314067447" sldId="2147483660"/>
              <ac:spMk id="39" creationId="{BE3CA7D0-03B4-4BCF-BF86-CC64CBAC35B7}"/>
            </ac:spMkLst>
          </pc:spChg>
          <pc:spChg chg="add del mod">
            <ac:chgData name="Sashia Niemeyer" userId="5d5d2e75-3132-4b98-a62a-93b7fff96b1f" providerId="ADAL" clId="{0634F064-59CC-4730-96BF-EF79298260D3}" dt="2020-12-03T13:18:40.582" v="359" actId="478"/>
            <ac:spMkLst>
              <pc:docMk/>
              <pc:sldMasterMk cId="2168357150" sldId="2147483648"/>
              <pc:sldLayoutMk cId="314067447" sldId="2147483660"/>
              <ac:spMk id="40" creationId="{6204641F-EE0E-4AB6-907C-992FBB1AD53D}"/>
            </ac:spMkLst>
          </pc:spChg>
          <pc:spChg chg="add mod">
            <ac:chgData name="Sashia Niemeyer" userId="5d5d2e75-3132-4b98-a62a-93b7fff96b1f" providerId="ADAL" clId="{0634F064-59CC-4730-96BF-EF79298260D3}" dt="2020-12-03T13:18:54.814" v="363" actId="1076"/>
            <ac:spMkLst>
              <pc:docMk/>
              <pc:sldMasterMk cId="2168357150" sldId="2147483648"/>
              <pc:sldLayoutMk cId="314067447" sldId="2147483660"/>
              <ac:spMk id="41" creationId="{0292DD11-14C7-4E01-89EC-07A034DB243A}"/>
            </ac:spMkLst>
          </pc:spChg>
          <pc:spChg chg="add mod">
            <ac:chgData name="Sashia Niemeyer" userId="5d5d2e75-3132-4b98-a62a-93b7fff96b1f" providerId="ADAL" clId="{0634F064-59CC-4730-96BF-EF79298260D3}" dt="2020-12-03T13:19:00.219" v="365" actId="1076"/>
            <ac:spMkLst>
              <pc:docMk/>
              <pc:sldMasterMk cId="2168357150" sldId="2147483648"/>
              <pc:sldLayoutMk cId="314067447" sldId="2147483660"/>
              <ac:spMk id="42" creationId="{1679E08D-9AED-456E-9D98-9D93ADF9A88A}"/>
            </ac:spMkLst>
          </pc:spChg>
          <pc:spChg chg="add mod">
            <ac:chgData name="Sashia Niemeyer" userId="5d5d2e75-3132-4b98-a62a-93b7fff96b1f" providerId="ADAL" clId="{0634F064-59CC-4730-96BF-EF79298260D3}" dt="2020-12-03T13:19:06.447" v="368" actId="1076"/>
            <ac:spMkLst>
              <pc:docMk/>
              <pc:sldMasterMk cId="2168357150" sldId="2147483648"/>
              <pc:sldLayoutMk cId="314067447" sldId="2147483660"/>
              <ac:spMk id="43" creationId="{59E41B18-9E06-45C2-B6EC-C5F1B9DF56ED}"/>
            </ac:spMkLst>
          </pc:spChg>
          <pc:spChg chg="add mod">
            <ac:chgData name="Sashia Niemeyer" userId="5d5d2e75-3132-4b98-a62a-93b7fff96b1f" providerId="ADAL" clId="{0634F064-59CC-4730-96BF-EF79298260D3}" dt="2020-12-03T13:19:17.019" v="373" actId="1076"/>
            <ac:spMkLst>
              <pc:docMk/>
              <pc:sldMasterMk cId="2168357150" sldId="2147483648"/>
              <pc:sldLayoutMk cId="314067447" sldId="2147483660"/>
              <ac:spMk id="44" creationId="{BB9ECF77-B841-4F1C-92ED-2430DEEBC35A}"/>
            </ac:spMkLst>
          </pc:spChg>
          <pc:spChg chg="add mod">
            <ac:chgData name="Sashia Niemeyer" userId="5d5d2e75-3132-4b98-a62a-93b7fff96b1f" providerId="ADAL" clId="{0634F064-59CC-4730-96BF-EF79298260D3}" dt="2020-12-03T13:19:24.397" v="376" actId="1076"/>
            <ac:spMkLst>
              <pc:docMk/>
              <pc:sldMasterMk cId="2168357150" sldId="2147483648"/>
              <pc:sldLayoutMk cId="314067447" sldId="2147483660"/>
              <ac:spMk id="45" creationId="{113C454B-6F0E-4551-A4AD-112530408C66}"/>
            </ac:spMkLst>
          </pc:spChg>
          <pc:spChg chg="add mod">
            <ac:chgData name="Sashia Niemeyer" userId="5d5d2e75-3132-4b98-a62a-93b7fff96b1f" providerId="ADAL" clId="{0634F064-59CC-4730-96BF-EF79298260D3}" dt="2020-12-03T13:19:22.571" v="375" actId="1076"/>
            <ac:spMkLst>
              <pc:docMk/>
              <pc:sldMasterMk cId="2168357150" sldId="2147483648"/>
              <pc:sldLayoutMk cId="314067447" sldId="2147483660"/>
              <ac:spMk id="46" creationId="{B4200DFC-601B-49DE-A2A7-CE8E0452CBF5}"/>
            </ac:spMkLst>
          </pc:spChg>
          <pc:spChg chg="add del mod">
            <ac:chgData name="Sashia Niemeyer" userId="5d5d2e75-3132-4b98-a62a-93b7fff96b1f" providerId="ADAL" clId="{0634F064-59CC-4730-96BF-EF79298260D3}" dt="2020-12-03T13:19:33.363" v="378" actId="478"/>
            <ac:spMkLst>
              <pc:docMk/>
              <pc:sldMasterMk cId="2168357150" sldId="2147483648"/>
              <pc:sldLayoutMk cId="314067447" sldId="2147483660"/>
              <ac:spMk id="47" creationId="{2802E243-9935-4A02-84F5-62744D8E9590}"/>
            </ac:spMkLst>
          </pc:spChg>
          <pc:spChg chg="mod">
            <ac:chgData name="Sashia Niemeyer" userId="5d5d2e75-3132-4b98-a62a-93b7fff96b1f" providerId="ADAL" clId="{0634F064-59CC-4730-96BF-EF79298260D3}" dt="2020-12-03T13:21:14.014" v="402" actId="14100"/>
            <ac:spMkLst>
              <pc:docMk/>
              <pc:sldMasterMk cId="2168357150" sldId="2147483648"/>
              <pc:sldLayoutMk cId="314067447" sldId="2147483660"/>
              <ac:spMk id="48" creationId="{A60D084F-9457-44A1-B860-C2077036AA2F}"/>
            </ac:spMkLst>
          </pc:spChg>
          <pc:spChg chg="mod">
            <ac:chgData name="Sashia Niemeyer" userId="5d5d2e75-3132-4b98-a62a-93b7fff96b1f" providerId="ADAL" clId="{0634F064-59CC-4730-96BF-EF79298260D3}" dt="2020-12-03T13:16:21.318" v="323" actId="1076"/>
            <ac:spMkLst>
              <pc:docMk/>
              <pc:sldMasterMk cId="2168357150" sldId="2147483648"/>
              <pc:sldLayoutMk cId="314067447" sldId="2147483660"/>
              <ac:spMk id="49" creationId="{5D4DB068-F5DB-4992-AD08-E0516723A85E}"/>
            </ac:spMkLst>
          </pc:spChg>
          <pc:spChg chg="mod">
            <ac:chgData name="Sashia Niemeyer" userId="5d5d2e75-3132-4b98-a62a-93b7fff96b1f" providerId="ADAL" clId="{0634F064-59CC-4730-96BF-EF79298260D3}" dt="2020-12-03T13:16:33.524" v="328" actId="1076"/>
            <ac:spMkLst>
              <pc:docMk/>
              <pc:sldMasterMk cId="2168357150" sldId="2147483648"/>
              <pc:sldLayoutMk cId="314067447" sldId="2147483660"/>
              <ac:spMk id="50" creationId="{42154BFE-A8C6-4384-86D8-5761CC1F8A9A}"/>
            </ac:spMkLst>
          </pc:spChg>
          <pc:spChg chg="mod">
            <ac:chgData name="Sashia Niemeyer" userId="5d5d2e75-3132-4b98-a62a-93b7fff96b1f" providerId="ADAL" clId="{0634F064-59CC-4730-96BF-EF79298260D3}" dt="2020-12-03T13:16:39.432" v="330" actId="1076"/>
            <ac:spMkLst>
              <pc:docMk/>
              <pc:sldMasterMk cId="2168357150" sldId="2147483648"/>
              <pc:sldLayoutMk cId="314067447" sldId="2147483660"/>
              <ac:spMk id="51" creationId="{C837CCBB-4759-4997-A29B-109EB2C7F35E}"/>
            </ac:spMkLst>
          </pc:spChg>
          <pc:spChg chg="mod">
            <ac:chgData name="Sashia Niemeyer" userId="5d5d2e75-3132-4b98-a62a-93b7fff96b1f" providerId="ADAL" clId="{0634F064-59CC-4730-96BF-EF79298260D3}" dt="2020-12-03T13:17:15.546" v="332" actId="1076"/>
            <ac:spMkLst>
              <pc:docMk/>
              <pc:sldMasterMk cId="2168357150" sldId="2147483648"/>
              <pc:sldLayoutMk cId="314067447" sldId="2147483660"/>
              <ac:spMk id="52" creationId="{24BC20CF-2B35-4D65-93A8-B90A80453158}"/>
            </ac:spMkLst>
          </pc:spChg>
          <pc:spChg chg="mod">
            <ac:chgData name="Sashia Niemeyer" userId="5d5d2e75-3132-4b98-a62a-93b7fff96b1f" providerId="ADAL" clId="{0634F064-59CC-4730-96BF-EF79298260D3}" dt="2020-12-03T13:17:21.981" v="334" actId="1076"/>
            <ac:spMkLst>
              <pc:docMk/>
              <pc:sldMasterMk cId="2168357150" sldId="2147483648"/>
              <pc:sldLayoutMk cId="314067447" sldId="2147483660"/>
              <ac:spMk id="53" creationId="{4932FC87-7967-4428-A992-F7EB5C74780C}"/>
            </ac:spMkLst>
          </pc:spChg>
          <pc:spChg chg="mod">
            <ac:chgData name="Sashia Niemeyer" userId="5d5d2e75-3132-4b98-a62a-93b7fff96b1f" providerId="ADAL" clId="{0634F064-59CC-4730-96BF-EF79298260D3}" dt="2020-12-03T13:17:27.259" v="336" actId="1076"/>
            <ac:spMkLst>
              <pc:docMk/>
              <pc:sldMasterMk cId="2168357150" sldId="2147483648"/>
              <pc:sldLayoutMk cId="314067447" sldId="2147483660"/>
              <ac:spMk id="54" creationId="{0B8DB824-AFCC-44FA-971B-4B14F26E5A8D}"/>
            </ac:spMkLst>
          </pc:spChg>
          <pc:spChg chg="mod">
            <ac:chgData name="Sashia Niemeyer" userId="5d5d2e75-3132-4b98-a62a-93b7fff96b1f" providerId="ADAL" clId="{0634F064-59CC-4730-96BF-EF79298260D3}" dt="2020-12-03T13:19:43.167" v="380" actId="1076"/>
            <ac:spMkLst>
              <pc:docMk/>
              <pc:sldMasterMk cId="2168357150" sldId="2147483648"/>
              <pc:sldLayoutMk cId="314067447" sldId="2147483660"/>
              <ac:spMk id="55" creationId="{2361CBAD-AC48-47FE-B491-8B5E309D7A2B}"/>
            </ac:spMkLst>
          </pc:spChg>
          <pc:spChg chg="mod">
            <ac:chgData name="Sashia Niemeyer" userId="5d5d2e75-3132-4b98-a62a-93b7fff96b1f" providerId="ADAL" clId="{0634F064-59CC-4730-96BF-EF79298260D3}" dt="2020-12-03T13:17:52.308" v="344" actId="1076"/>
            <ac:spMkLst>
              <pc:docMk/>
              <pc:sldMasterMk cId="2168357150" sldId="2147483648"/>
              <pc:sldLayoutMk cId="314067447" sldId="2147483660"/>
              <ac:spMk id="56" creationId="{CEF61865-A83B-4B65-894C-EB0EF41D4C01}"/>
            </ac:spMkLst>
          </pc:spChg>
          <pc:spChg chg="mod">
            <ac:chgData name="Sashia Niemeyer" userId="5d5d2e75-3132-4b98-a62a-93b7fff96b1f" providerId="ADAL" clId="{0634F064-59CC-4730-96BF-EF79298260D3}" dt="2020-12-03T13:17:56.546" v="345" actId="1076"/>
            <ac:spMkLst>
              <pc:docMk/>
              <pc:sldMasterMk cId="2168357150" sldId="2147483648"/>
              <pc:sldLayoutMk cId="314067447" sldId="2147483660"/>
              <ac:spMk id="57" creationId="{2CA8EA38-91FA-4C37-AD08-84FD9F8EE105}"/>
            </ac:spMkLst>
          </pc:spChg>
          <pc:spChg chg="mod">
            <ac:chgData name="Sashia Niemeyer" userId="5d5d2e75-3132-4b98-a62a-93b7fff96b1f" providerId="ADAL" clId="{0634F064-59CC-4730-96BF-EF79298260D3}" dt="2020-12-03T13:18:06.057" v="349" actId="1076"/>
            <ac:spMkLst>
              <pc:docMk/>
              <pc:sldMasterMk cId="2168357150" sldId="2147483648"/>
              <pc:sldLayoutMk cId="314067447" sldId="2147483660"/>
              <ac:spMk id="58" creationId="{EF9369E2-8F60-42AC-A454-B5B86205AE18}"/>
            </ac:spMkLst>
          </pc:spChg>
          <pc:spChg chg="mod">
            <ac:chgData name="Sashia Niemeyer" userId="5d5d2e75-3132-4b98-a62a-93b7fff96b1f" providerId="ADAL" clId="{0634F064-59CC-4730-96BF-EF79298260D3}" dt="2020-12-03T13:18:12.783" v="351" actId="1076"/>
            <ac:spMkLst>
              <pc:docMk/>
              <pc:sldMasterMk cId="2168357150" sldId="2147483648"/>
              <pc:sldLayoutMk cId="314067447" sldId="2147483660"/>
              <ac:spMk id="59" creationId="{2E268D2B-310D-4E88-AE3E-361103879EB0}"/>
            </ac:spMkLst>
          </pc:spChg>
          <pc:spChg chg="mod">
            <ac:chgData name="Sashia Niemeyer" userId="5d5d2e75-3132-4b98-a62a-93b7fff96b1f" providerId="ADAL" clId="{0634F064-59CC-4730-96BF-EF79298260D3}" dt="2020-12-03T13:18:19.319" v="353" actId="1076"/>
            <ac:spMkLst>
              <pc:docMk/>
              <pc:sldMasterMk cId="2168357150" sldId="2147483648"/>
              <pc:sldLayoutMk cId="314067447" sldId="2147483660"/>
              <ac:spMk id="60" creationId="{1C75AA20-E9E2-472D-84A9-9637BB485712}"/>
            </ac:spMkLst>
          </pc:spChg>
          <pc:spChg chg="add mod">
            <ac:chgData name="Sashia Niemeyer" userId="5d5d2e75-3132-4b98-a62a-93b7fff96b1f" providerId="ADAL" clId="{0634F064-59CC-4730-96BF-EF79298260D3}" dt="2020-12-03T13:20:24.278" v="392" actId="1076"/>
            <ac:spMkLst>
              <pc:docMk/>
              <pc:sldMasterMk cId="2168357150" sldId="2147483648"/>
              <pc:sldLayoutMk cId="314067447" sldId="2147483660"/>
              <ac:spMk id="61" creationId="{5C458BF2-ED13-42D2-9566-1A9059E8E392}"/>
            </ac:spMkLst>
          </pc:spChg>
          <pc:spChg chg="add del mod">
            <ac:chgData name="Sashia Niemeyer" userId="5d5d2e75-3132-4b98-a62a-93b7fff96b1f" providerId="ADAL" clId="{0634F064-59CC-4730-96BF-EF79298260D3}" dt="2020-12-03T13:20:02.967" v="387"/>
            <ac:spMkLst>
              <pc:docMk/>
              <pc:sldMasterMk cId="2168357150" sldId="2147483648"/>
              <pc:sldLayoutMk cId="314067447" sldId="2147483660"/>
              <ac:spMk id="62" creationId="{545F3987-F782-4A82-AF0A-52729F6F63CD}"/>
            </ac:spMkLst>
          </pc:spChg>
          <pc:spChg chg="add mod">
            <ac:chgData name="Sashia Niemeyer" userId="5d5d2e75-3132-4b98-a62a-93b7fff96b1f" providerId="ADAL" clId="{0634F064-59CC-4730-96BF-EF79298260D3}" dt="2020-12-03T13:20:14.637" v="389" actId="1076"/>
            <ac:spMkLst>
              <pc:docMk/>
              <pc:sldMasterMk cId="2168357150" sldId="2147483648"/>
              <pc:sldLayoutMk cId="314067447" sldId="2147483660"/>
              <ac:spMk id="63" creationId="{8D5587D8-5368-48F6-A953-002210F0217D}"/>
            </ac:spMkLst>
          </pc:spChg>
          <pc:spChg chg="add mod">
            <ac:chgData name="Sashia Niemeyer" userId="5d5d2e75-3132-4b98-a62a-93b7fff96b1f" providerId="ADAL" clId="{0634F064-59CC-4730-96BF-EF79298260D3}" dt="2020-12-03T13:20:31.474" v="394" actId="1076"/>
            <ac:spMkLst>
              <pc:docMk/>
              <pc:sldMasterMk cId="2168357150" sldId="2147483648"/>
              <pc:sldLayoutMk cId="314067447" sldId="2147483660"/>
              <ac:spMk id="64" creationId="{9EEB5B51-8EA3-4040-B65C-C57CB32C9486}"/>
            </ac:spMkLst>
          </pc:spChg>
          <pc:spChg chg="mod">
            <ac:chgData name="Sashia Niemeyer" userId="5d5d2e75-3132-4b98-a62a-93b7fff96b1f" providerId="ADAL" clId="{0634F064-59CC-4730-96BF-EF79298260D3}" dt="2020-12-03T13:21:44.824" v="410" actId="14100"/>
            <ac:spMkLst>
              <pc:docMk/>
              <pc:sldMasterMk cId="2168357150" sldId="2147483648"/>
              <pc:sldLayoutMk cId="314067447" sldId="2147483660"/>
              <ac:spMk id="66" creationId="{D3E48B07-EA1D-4CA8-8366-35EAA08B1D7F}"/>
            </ac:spMkLst>
          </pc:spChg>
          <pc:spChg chg="add mod">
            <ac:chgData name="Sashia Niemeyer" userId="5d5d2e75-3132-4b98-a62a-93b7fff96b1f" providerId="ADAL" clId="{0634F064-59CC-4730-96BF-EF79298260D3}" dt="2020-12-03T13:20:26.661" v="393"/>
            <ac:spMkLst>
              <pc:docMk/>
              <pc:sldMasterMk cId="2168357150" sldId="2147483648"/>
              <pc:sldLayoutMk cId="314067447" sldId="2147483660"/>
              <ac:spMk id="67" creationId="{6057DA96-67A2-45CE-BC48-60CFC887B7C3}"/>
            </ac:spMkLst>
          </pc:spChg>
          <pc:spChg chg="add mod">
            <ac:chgData name="Sashia Niemeyer" userId="5d5d2e75-3132-4b98-a62a-93b7fff96b1f" providerId="ADAL" clId="{0634F064-59CC-4730-96BF-EF79298260D3}" dt="2020-12-03T14:31:52.075" v="826" actId="207"/>
            <ac:spMkLst>
              <pc:docMk/>
              <pc:sldMasterMk cId="2168357150" sldId="2147483648"/>
              <pc:sldLayoutMk cId="314067447" sldId="2147483660"/>
              <ac:spMk id="68" creationId="{016AA54F-57C5-4216-B522-75BC5ACB155C}"/>
            </ac:spMkLst>
          </pc:spChg>
          <pc:spChg chg="add mod">
            <ac:chgData name="Sashia Niemeyer" userId="5d5d2e75-3132-4b98-a62a-93b7fff96b1f" providerId="ADAL" clId="{0634F064-59CC-4730-96BF-EF79298260D3}" dt="2020-12-03T14:31:25.791" v="824" actId="1076"/>
            <ac:spMkLst>
              <pc:docMk/>
              <pc:sldMasterMk cId="2168357150" sldId="2147483648"/>
              <pc:sldLayoutMk cId="314067447" sldId="2147483660"/>
              <ac:spMk id="69" creationId="{4F1119F5-8D19-4A62-8FE9-DD1A21CE4D0E}"/>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0" creationId="{81D62E1C-E0A3-4BFB-8FD5-2BC807EDB923}"/>
            </ac:spMkLst>
          </pc:spChg>
          <pc:spChg chg="add mod">
            <ac:chgData name="Sashia Niemeyer" userId="5d5d2e75-3132-4b98-a62a-93b7fff96b1f" providerId="ADAL" clId="{0634F064-59CC-4730-96BF-EF79298260D3}" dt="2020-12-03T14:50:18.764" v="924"/>
            <ac:spMkLst>
              <pc:docMk/>
              <pc:sldMasterMk cId="2168357150" sldId="2147483648"/>
              <pc:sldLayoutMk cId="314067447" sldId="2147483660"/>
              <ac:spMk id="71" creationId="{2F46A055-A8FE-4FC2-9CF1-F51863DB412F}"/>
            </ac:spMkLst>
          </pc:spChg>
          <pc:picChg chg="del">
            <ac:chgData name="Sashia Niemeyer" userId="5d5d2e75-3132-4b98-a62a-93b7fff96b1f" providerId="ADAL" clId="{0634F064-59CC-4730-96BF-EF79298260D3}" dt="2020-12-03T14:49:36.983" v="916" actId="478"/>
            <ac:picMkLst>
              <pc:docMk/>
              <pc:sldMasterMk cId="2168357150" sldId="2147483648"/>
              <pc:sldLayoutMk cId="314067447" sldId="2147483660"/>
              <ac:picMk id="3" creationId="{FDF8A245-FB79-4AC7-9137-090A0F0A8230}"/>
            </ac:picMkLst>
          </pc:picChg>
          <pc:picChg chg="del mod">
            <ac:chgData name="Sashia Niemeyer" userId="5d5d2e75-3132-4b98-a62a-93b7fff96b1f" providerId="ADAL" clId="{0634F064-59CC-4730-96BF-EF79298260D3}" dt="2020-12-03T13:16:27.101" v="326" actId="478"/>
            <ac:picMkLst>
              <pc:docMk/>
              <pc:sldMasterMk cId="2168357150" sldId="2147483648"/>
              <pc:sldLayoutMk cId="314067447" sldId="2147483660"/>
              <ac:picMk id="32" creationId="{72C9C81D-AF76-4673-92EC-C9EEF8F319C6}"/>
            </ac:picMkLst>
          </pc:picChg>
          <pc:picChg chg="add mod">
            <ac:chgData name="Sashia Niemeyer" userId="5d5d2e75-3132-4b98-a62a-93b7fff96b1f" providerId="ADAL" clId="{0634F064-59CC-4730-96BF-EF79298260D3}" dt="2020-12-03T14:50:18.764" v="924"/>
            <ac:picMkLst>
              <pc:docMk/>
              <pc:sldMasterMk cId="2168357150" sldId="2147483648"/>
              <pc:sldLayoutMk cId="314067447" sldId="2147483660"/>
              <ac:picMk id="72" creationId="{8D6C1DF8-3FFC-49E5-A6DB-786799263771}"/>
            </ac:picMkLst>
          </pc:picChg>
          <pc:picChg chg="add del">
            <ac:chgData name="Sashia Niemeyer" userId="5d5d2e75-3132-4b98-a62a-93b7fff96b1f" providerId="ADAL" clId="{0634F064-59CC-4730-96BF-EF79298260D3}" dt="2020-12-03T14:49:59.862" v="921"/>
            <ac:picMkLst>
              <pc:docMk/>
              <pc:sldMasterMk cId="2168357150" sldId="2147483648"/>
              <pc:sldLayoutMk cId="314067447" sldId="2147483660"/>
              <ac:picMk id="1026" creationId="{AE551192-CD09-4966-BA64-E20197C6B8CA}"/>
            </ac:picMkLst>
          </pc:picChg>
        </pc:sldLayoutChg>
        <pc:sldLayoutChg chg="addSp delSp modSp mod">
          <pc:chgData name="Sashia Niemeyer" userId="5d5d2e75-3132-4b98-a62a-93b7fff96b1f" providerId="ADAL" clId="{0634F064-59CC-4730-96BF-EF79298260D3}" dt="2020-12-03T14:33:22.455" v="850"/>
          <pc:sldLayoutMkLst>
            <pc:docMk/>
            <pc:sldMasterMk cId="2168357150" sldId="2147483648"/>
            <pc:sldLayoutMk cId="2872467938" sldId="2147483666"/>
          </pc:sldLayoutMkLst>
          <pc:picChg chg="add mod">
            <ac:chgData name="Sashia Niemeyer" userId="5d5d2e75-3132-4b98-a62a-93b7fff96b1f" providerId="ADAL" clId="{0634F064-59CC-4730-96BF-EF79298260D3}" dt="2020-12-03T14:33:22.455" v="850"/>
            <ac:picMkLst>
              <pc:docMk/>
              <pc:sldMasterMk cId="2168357150" sldId="2147483648"/>
              <pc:sldLayoutMk cId="2872467938" sldId="2147483666"/>
              <ac:picMk id="3" creationId="{780E2AA7-0843-49FA-8707-D44315B3512D}"/>
            </ac:picMkLst>
          </pc:picChg>
          <pc:picChg chg="del">
            <ac:chgData name="Sashia Niemeyer" userId="5d5d2e75-3132-4b98-a62a-93b7fff96b1f" providerId="ADAL" clId="{0634F064-59CC-4730-96BF-EF79298260D3}" dt="2020-12-03T14:33:16.366" v="847" actId="478"/>
            <ac:picMkLst>
              <pc:docMk/>
              <pc:sldMasterMk cId="2168357150" sldId="2147483648"/>
              <pc:sldLayoutMk cId="2872467938" sldId="2147483666"/>
              <ac:picMk id="16" creationId="{2EB3CAE2-64E0-6C42-9A3D-0E474C244D00}"/>
            </ac:picMkLst>
          </pc:picChg>
        </pc:sldLayoutChg>
        <pc:sldLayoutChg chg="addSp delSp modSp mod ord">
          <pc:chgData name="Sashia Niemeyer" userId="5d5d2e75-3132-4b98-a62a-93b7fff96b1f" providerId="ADAL" clId="{0634F064-59CC-4730-96BF-EF79298260D3}" dt="2020-12-03T14:33:19.779" v="849"/>
          <pc:sldLayoutMkLst>
            <pc:docMk/>
            <pc:sldMasterMk cId="2168357150" sldId="2147483648"/>
            <pc:sldLayoutMk cId="810192366" sldId="2147483672"/>
          </pc:sldLayoutMkLst>
          <pc:picChg chg="del">
            <ac:chgData name="Sashia Niemeyer" userId="5d5d2e75-3132-4b98-a62a-93b7fff96b1f" providerId="ADAL" clId="{0634F064-59CC-4730-96BF-EF79298260D3}" dt="2020-12-03T14:33:19.428" v="848" actId="478"/>
            <ac:picMkLst>
              <pc:docMk/>
              <pc:sldMasterMk cId="2168357150" sldId="2147483648"/>
              <pc:sldLayoutMk cId="810192366" sldId="2147483672"/>
              <ac:picMk id="3" creationId="{1076413D-F8BF-4D2D-ACAC-A2ECCFC1326D}"/>
            </ac:picMkLst>
          </pc:picChg>
          <pc:picChg chg="add mod">
            <ac:chgData name="Sashia Niemeyer" userId="5d5d2e75-3132-4b98-a62a-93b7fff96b1f" providerId="ADAL" clId="{0634F064-59CC-4730-96BF-EF79298260D3}" dt="2020-12-03T14:33:19.779" v="849"/>
            <ac:picMkLst>
              <pc:docMk/>
              <pc:sldMasterMk cId="2168357150" sldId="2147483648"/>
              <pc:sldLayoutMk cId="810192366" sldId="2147483672"/>
              <ac:picMk id="6" creationId="{0DD46DC6-F44C-4279-B67F-DC118EFA3F7D}"/>
            </ac:picMkLst>
          </pc:picChg>
        </pc:sldLayoutChg>
        <pc:sldLayoutChg chg="modSp mod">
          <pc:chgData name="Sashia Niemeyer" userId="5d5d2e75-3132-4b98-a62a-93b7fff96b1f" providerId="ADAL" clId="{0634F064-59CC-4730-96BF-EF79298260D3}" dt="2020-12-03T14:49:23.602" v="915" actId="1076"/>
          <pc:sldLayoutMkLst>
            <pc:docMk/>
            <pc:sldMasterMk cId="2168357150" sldId="2147483648"/>
            <pc:sldLayoutMk cId="1399635338" sldId="2147483706"/>
          </pc:sldLayoutMkLst>
          <pc:spChg chg="mod">
            <ac:chgData name="Sashia Niemeyer" userId="5d5d2e75-3132-4b98-a62a-93b7fff96b1f" providerId="ADAL" clId="{0634F064-59CC-4730-96BF-EF79298260D3}" dt="2020-12-03T13:27:11.490" v="436" actId="14100"/>
            <ac:spMkLst>
              <pc:docMk/>
              <pc:sldMasterMk cId="2168357150" sldId="2147483648"/>
              <pc:sldLayoutMk cId="1399635338" sldId="2147483706"/>
              <ac:spMk id="8" creationId="{6BA3C8C5-A0A2-428F-988A-5BC25CC52955}"/>
            </ac:spMkLst>
          </pc:spChg>
          <pc:spChg chg="mod">
            <ac:chgData name="Sashia Niemeyer" userId="5d5d2e75-3132-4b98-a62a-93b7fff96b1f" providerId="ADAL" clId="{0634F064-59CC-4730-96BF-EF79298260D3}" dt="2020-12-03T13:27:13.392" v="437" actId="14100"/>
            <ac:spMkLst>
              <pc:docMk/>
              <pc:sldMasterMk cId="2168357150" sldId="2147483648"/>
              <pc:sldLayoutMk cId="1399635338" sldId="2147483706"/>
              <ac:spMk id="10" creationId="{B346E2C4-ED8B-4408-974D-EE98A32ED1D3}"/>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4" creationId="{0A490D77-2950-4532-A0B0-5CCF2C8A4596}"/>
            </ac:spMkLst>
          </pc:spChg>
          <pc:spChg chg="mod">
            <ac:chgData name="Sashia Niemeyer" userId="5d5d2e75-3132-4b98-a62a-93b7fff96b1f" providerId="ADAL" clId="{0634F064-59CC-4730-96BF-EF79298260D3}" dt="2020-12-03T14:49:23.602" v="915" actId="1076"/>
            <ac:spMkLst>
              <pc:docMk/>
              <pc:sldMasterMk cId="2168357150" sldId="2147483648"/>
              <pc:sldLayoutMk cId="1399635338" sldId="2147483706"/>
              <ac:spMk id="16" creationId="{5B8D948F-CE09-45B0-AE88-D143A3C351AE}"/>
            </ac:spMkLst>
          </pc:spChg>
          <pc:spChg chg="mod">
            <ac:chgData name="Sashia Niemeyer" userId="5d5d2e75-3132-4b98-a62a-93b7fff96b1f" providerId="ADAL" clId="{0634F064-59CC-4730-96BF-EF79298260D3}" dt="2020-12-03T13:08:33.973" v="307" actId="20577"/>
            <ac:spMkLst>
              <pc:docMk/>
              <pc:sldMasterMk cId="2168357150" sldId="2147483648"/>
              <pc:sldLayoutMk cId="1399635338" sldId="2147483706"/>
              <ac:spMk id="18" creationId="{816B7E31-D2E4-4171-8517-529D98513827}"/>
            </ac:spMkLst>
          </pc:spChg>
          <pc:picChg chg="ord">
            <ac:chgData name="Sashia Niemeyer" userId="5d5d2e75-3132-4b98-a62a-93b7fff96b1f" providerId="ADAL" clId="{0634F064-59CC-4730-96BF-EF79298260D3}" dt="2020-12-03T14:34:19.655" v="851" actId="167"/>
            <ac:picMkLst>
              <pc:docMk/>
              <pc:sldMasterMk cId="2168357150" sldId="2147483648"/>
              <pc:sldLayoutMk cId="1399635338" sldId="2147483706"/>
              <ac:picMk id="12" creationId="{A71E8EBA-BCC2-4784-85CB-D8D1B2083F88}"/>
            </ac:picMkLst>
          </pc:picChg>
        </pc:sldLayoutChg>
        <pc:sldLayoutChg chg="addSp modSp mod">
          <pc:chgData name="Sashia Niemeyer" userId="5d5d2e75-3132-4b98-a62a-93b7fff96b1f" providerId="ADAL" clId="{0634F064-59CC-4730-96BF-EF79298260D3}" dt="2020-12-03T14:50:58.852" v="926" actId="167"/>
          <pc:sldLayoutMkLst>
            <pc:docMk/>
            <pc:sldMasterMk cId="2168357150" sldId="2147483648"/>
            <pc:sldLayoutMk cId="312231674" sldId="2147483707"/>
          </pc:sldLayoutMkLst>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3" creationId="{8A848F21-C20A-41E9-8F6A-1527859F42DC}"/>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5" creationId="{95F0B00B-06DF-41F8-9940-A238F330A083}"/>
            </ac:spMkLst>
          </pc:spChg>
          <pc:spChg chg="mod">
            <ac:chgData name="Sashia Niemeyer" userId="5d5d2e75-3132-4b98-a62a-93b7fff96b1f" providerId="ADAL" clId="{0634F064-59CC-4730-96BF-EF79298260D3}" dt="2020-12-03T14:50:13.593" v="923" actId="1076"/>
            <ac:spMkLst>
              <pc:docMk/>
              <pc:sldMasterMk cId="2168357150" sldId="2147483648"/>
              <pc:sldLayoutMk cId="312231674" sldId="2147483707"/>
              <ac:spMk id="6" creationId="{8892C0BA-2424-4E1D-BF98-A65159DDE34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5" creationId="{2B59FF27-161E-4EFB-8C00-2023D8570BD3}"/>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7" creationId="{939A85E8-041F-4B53-BB35-56894A1F1D86}"/>
            </ac:spMkLst>
          </pc:spChg>
          <pc:spChg chg="add mod">
            <ac:chgData name="Sashia Niemeyer" userId="5d5d2e75-3132-4b98-a62a-93b7fff96b1f" providerId="ADAL" clId="{0634F064-59CC-4730-96BF-EF79298260D3}" dt="2020-12-03T14:48:35.515" v="913" actId="1037"/>
            <ac:spMkLst>
              <pc:docMk/>
              <pc:sldMasterMk cId="2168357150" sldId="2147483648"/>
              <pc:sldLayoutMk cId="312231674" sldId="2147483707"/>
              <ac:spMk id="28" creationId="{14D8D2AB-2834-4A1A-B1BF-208CF9332B0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79" creationId="{F9CC36FA-61EE-48A0-9CF2-8DBFFC3B5A7D}"/>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0" creationId="{9DE52D9E-C0E6-4AF5-A5C8-6A613AAF75F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1" creationId="{D74060E7-A19B-4265-A707-84079E4E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2" creationId="{330D7C1A-1837-42FE-86C5-9C3CE28D1F7F}"/>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3" creationId="{49224296-2B5C-47FD-967D-DC32FBEB5210}"/>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84" creationId="{864EDB48-E399-4521-B427-BD60BB1F046C}"/>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4" creationId="{62EDD0D4-87D4-4E40-AAAC-677A3732CB4A}"/>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5" creationId="{AD7ECF15-24C6-494D-8111-23BE876841A4}"/>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6" creationId="{3C7C20CA-2972-4A3C-BE30-87C9DE3969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7" creationId="{F788877A-C996-4073-9220-A45A1044DF68}"/>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8" creationId="{9CF679EC-58F2-48B1-BF79-4D4D33761AE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49" creationId="{1CB7E6FD-D1A4-45D0-BCBE-8CB94E2220A5}"/>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0" creationId="{3271172F-2C41-418D-976A-0747BAC5E87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1" creationId="{6A1ACEC0-4E55-4C87-AA65-29B9AC6B3F2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2" creationId="{95C9260C-693A-4CA5-8119-B6CDA6AB149B}"/>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3" creationId="{15EC51CE-A7A9-4D62-8288-281B57C96F07}"/>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4" creationId="{C1D107C8-5BFA-41B3-80B4-460EBBC07462}"/>
            </ac:spMkLst>
          </pc:spChg>
          <pc:spChg chg="mod">
            <ac:chgData name="Sashia Niemeyer" userId="5d5d2e75-3132-4b98-a62a-93b7fff96b1f" providerId="ADAL" clId="{0634F064-59CC-4730-96BF-EF79298260D3}" dt="2020-12-03T14:48:35.515" v="913" actId="1037"/>
            <ac:spMkLst>
              <pc:docMk/>
              <pc:sldMasterMk cId="2168357150" sldId="2147483648"/>
              <pc:sldLayoutMk cId="312231674" sldId="2147483707"/>
              <ac:spMk id="155" creationId="{C64E63A6-34D0-420D-87D4-5DE3B4681E04}"/>
            </ac:spMkLst>
          </pc:spChg>
          <pc:picChg chg="mod">
            <ac:chgData name="Sashia Niemeyer" userId="5d5d2e75-3132-4b98-a62a-93b7fff96b1f" providerId="ADAL" clId="{0634F064-59CC-4730-96BF-EF79298260D3}" dt="2020-12-03T14:50:41.797" v="925" actId="1076"/>
            <ac:picMkLst>
              <pc:docMk/>
              <pc:sldMasterMk cId="2168357150" sldId="2147483648"/>
              <pc:sldLayoutMk cId="312231674" sldId="2147483707"/>
              <ac:picMk id="8" creationId="{3F5176F1-0112-480A-9E43-A5C6B2ADCF23}"/>
            </ac:picMkLst>
          </pc:picChg>
          <pc:picChg chg="mod ord">
            <ac:chgData name="Sashia Niemeyer" userId="5d5d2e75-3132-4b98-a62a-93b7fff96b1f" providerId="ADAL" clId="{0634F064-59CC-4730-96BF-EF79298260D3}" dt="2020-12-03T14:50:58.852" v="926" actId="167"/>
            <ac:picMkLst>
              <pc:docMk/>
              <pc:sldMasterMk cId="2168357150" sldId="2147483648"/>
              <pc:sldLayoutMk cId="312231674" sldId="2147483707"/>
              <ac:picMk id="26" creationId="{08EED08B-BE41-432D-B5D9-475D3334467A}"/>
            </ac:picMkLst>
          </pc:picChg>
        </pc:sldLayoutChg>
        <pc:sldLayoutChg chg="modSp mod">
          <pc:chgData name="Sashia Niemeyer" userId="5d5d2e75-3132-4b98-a62a-93b7fff96b1f" providerId="ADAL" clId="{0634F064-59CC-4730-96BF-EF79298260D3}" dt="2020-12-03T14:35:21.157" v="901" actId="167"/>
          <pc:sldLayoutMkLst>
            <pc:docMk/>
            <pc:sldMasterMk cId="2168357150" sldId="2147483648"/>
            <pc:sldLayoutMk cId="1498338772" sldId="2147483708"/>
          </pc:sldLayoutMkLst>
          <pc:spChg chg="mod">
            <ac:chgData name="Sashia Niemeyer" userId="5d5d2e75-3132-4b98-a62a-93b7fff96b1f" providerId="ADAL" clId="{0634F064-59CC-4730-96BF-EF79298260D3}" dt="2020-12-03T13:26:26.510" v="429" actId="14100"/>
            <ac:spMkLst>
              <pc:docMk/>
              <pc:sldMasterMk cId="2168357150" sldId="2147483648"/>
              <pc:sldLayoutMk cId="1498338772" sldId="2147483708"/>
              <ac:spMk id="10" creationId="{B346E2C4-ED8B-4408-974D-EE98A32ED1D3}"/>
            </ac:spMkLst>
          </pc:spChg>
          <pc:picChg chg="ord">
            <ac:chgData name="Sashia Niemeyer" userId="5d5d2e75-3132-4b98-a62a-93b7fff96b1f" providerId="ADAL" clId="{0634F064-59CC-4730-96BF-EF79298260D3}" dt="2020-12-03T14:35:21.157" v="901" actId="167"/>
            <ac:picMkLst>
              <pc:docMk/>
              <pc:sldMasterMk cId="2168357150" sldId="2147483648"/>
              <pc:sldLayoutMk cId="1498338772" sldId="2147483708"/>
              <ac:picMk id="12" creationId="{BE09E229-A194-4DF5-9BD8-02F44EFDBF9C}"/>
            </ac:picMkLst>
          </pc:picChg>
        </pc:sldLayoutChg>
        <pc:sldLayoutChg chg="modSp mod">
          <pc:chgData name="Sashia Niemeyer" userId="5d5d2e75-3132-4b98-a62a-93b7fff96b1f" providerId="ADAL" clId="{0634F064-59CC-4730-96BF-EF79298260D3}" dt="2020-12-03T12:18:18.476" v="100" actId="167"/>
          <pc:sldLayoutMkLst>
            <pc:docMk/>
            <pc:sldMasterMk cId="2168357150" sldId="2147483648"/>
            <pc:sldLayoutMk cId="2293935550" sldId="2147483709"/>
          </pc:sldLayoutMkLst>
          <pc:picChg chg="ord">
            <ac:chgData name="Sashia Niemeyer" userId="5d5d2e75-3132-4b98-a62a-93b7fff96b1f" providerId="ADAL" clId="{0634F064-59CC-4730-96BF-EF79298260D3}" dt="2020-12-03T12:18:18.476" v="100" actId="167"/>
            <ac:picMkLst>
              <pc:docMk/>
              <pc:sldMasterMk cId="2168357150" sldId="2147483648"/>
              <pc:sldLayoutMk cId="2293935550" sldId="2147483709"/>
              <ac:picMk id="12" creationId="{1BBB82F0-8922-4BA6-AB06-4EF5922DF11B}"/>
            </ac:picMkLst>
          </pc:picChg>
        </pc:sldLayoutChg>
        <pc:sldLayoutChg chg="modSp mod ord">
          <pc:chgData name="Sashia Niemeyer" userId="5d5d2e75-3132-4b98-a62a-93b7fff96b1f" providerId="ADAL" clId="{0634F064-59CC-4730-96BF-EF79298260D3}" dt="2020-12-03T14:55:28.621" v="1224" actId="20578"/>
          <pc:sldLayoutMkLst>
            <pc:docMk/>
            <pc:sldMasterMk cId="2168357150" sldId="2147483648"/>
            <pc:sldLayoutMk cId="2546339094" sldId="2147483711"/>
          </pc:sldLayoutMkLst>
          <pc:picChg chg="ord">
            <ac:chgData name="Sashia Niemeyer" userId="5d5d2e75-3132-4b98-a62a-93b7fff96b1f" providerId="ADAL" clId="{0634F064-59CC-4730-96BF-EF79298260D3}" dt="2020-12-03T13:58:36.026" v="601" actId="167"/>
            <ac:picMkLst>
              <pc:docMk/>
              <pc:sldMasterMk cId="2168357150" sldId="2147483648"/>
              <pc:sldLayoutMk cId="2546339094" sldId="2147483711"/>
              <ac:picMk id="12" creationId="{823EAD08-5CA9-4A6F-827D-0BF4084E5D28}"/>
            </ac:picMkLst>
          </pc:picChg>
        </pc:sldLayoutChg>
        <pc:sldLayoutChg chg="modSp mod">
          <pc:chgData name="Sashia Niemeyer" userId="5d5d2e75-3132-4b98-a62a-93b7fff96b1f" providerId="ADAL" clId="{0634F064-59CC-4730-96BF-EF79298260D3}" dt="2020-12-03T14:52:34.014" v="1065" actId="20577"/>
          <pc:sldLayoutMkLst>
            <pc:docMk/>
            <pc:sldMasterMk cId="2168357150" sldId="2147483648"/>
            <pc:sldLayoutMk cId="3363619428" sldId="2147483712"/>
          </pc:sldLayoutMkLst>
          <pc:spChg chg="mod">
            <ac:chgData name="Sashia Niemeyer" userId="5d5d2e75-3132-4b98-a62a-93b7fff96b1f" providerId="ADAL" clId="{0634F064-59CC-4730-96BF-EF79298260D3}" dt="2020-12-03T14:52:34.014" v="1065" actId="20577"/>
            <ac:spMkLst>
              <pc:docMk/>
              <pc:sldMasterMk cId="2168357150" sldId="2147483648"/>
              <pc:sldLayoutMk cId="3363619428" sldId="2147483712"/>
              <ac:spMk id="14" creationId="{0A490D77-2950-4532-A0B0-5CCF2C8A4596}"/>
            </ac:spMkLst>
          </pc:spChg>
          <pc:spChg chg="mod">
            <ac:chgData name="Sashia Niemeyer" userId="5d5d2e75-3132-4b98-a62a-93b7fff96b1f" providerId="ADAL" clId="{0634F064-59CC-4730-96BF-EF79298260D3}" dt="2020-12-03T14:52:14.133" v="1057" actId="20577"/>
            <ac:spMkLst>
              <pc:docMk/>
              <pc:sldMasterMk cId="2168357150" sldId="2147483648"/>
              <pc:sldLayoutMk cId="3363619428" sldId="2147483712"/>
              <ac:spMk id="18" creationId="{816B7E31-D2E4-4171-8517-529D98513827}"/>
            </ac:spMkLst>
          </pc:spChg>
          <pc:picChg chg="ord">
            <ac:chgData name="Sashia Niemeyer" userId="5d5d2e75-3132-4b98-a62a-93b7fff96b1f" providerId="ADAL" clId="{0634F064-59CC-4730-96BF-EF79298260D3}" dt="2020-12-03T13:59:12.139" v="603" actId="167"/>
            <ac:picMkLst>
              <pc:docMk/>
              <pc:sldMasterMk cId="2168357150" sldId="2147483648"/>
              <pc:sldLayoutMk cId="3363619428" sldId="2147483712"/>
              <ac:picMk id="12" creationId="{4FA81722-32B5-4C8D-9E9A-CD40FF5EFA13}"/>
            </ac:picMkLst>
          </pc:picChg>
        </pc:sldLayoutChg>
        <pc:sldLayoutChg chg="modSp mod">
          <pc:chgData name="Sashia Niemeyer" userId="5d5d2e75-3132-4b98-a62a-93b7fff96b1f" providerId="ADAL" clId="{0634F064-59CC-4730-96BF-EF79298260D3}" dt="2020-12-03T13:59:16.660" v="604" actId="167"/>
          <pc:sldLayoutMkLst>
            <pc:docMk/>
            <pc:sldMasterMk cId="2168357150" sldId="2147483648"/>
            <pc:sldLayoutMk cId="2575555482" sldId="2147483713"/>
          </pc:sldLayoutMkLst>
          <pc:picChg chg="ord">
            <ac:chgData name="Sashia Niemeyer" userId="5d5d2e75-3132-4b98-a62a-93b7fff96b1f" providerId="ADAL" clId="{0634F064-59CC-4730-96BF-EF79298260D3}" dt="2020-12-03T13:59:16.660" v="604" actId="167"/>
            <ac:picMkLst>
              <pc:docMk/>
              <pc:sldMasterMk cId="2168357150" sldId="2147483648"/>
              <pc:sldLayoutMk cId="2575555482" sldId="2147483713"/>
              <ac:picMk id="12" creationId="{1880AEBE-0D14-454F-BED1-E522AEC247A5}"/>
            </ac:picMkLst>
          </pc:picChg>
        </pc:sldLayoutChg>
        <pc:sldLayoutChg chg="modSp mod">
          <pc:chgData name="Sashia Niemeyer" userId="5d5d2e75-3132-4b98-a62a-93b7fff96b1f" providerId="ADAL" clId="{0634F064-59CC-4730-96BF-EF79298260D3}" dt="2020-12-03T13:59:34.001" v="626" actId="20577"/>
          <pc:sldLayoutMkLst>
            <pc:docMk/>
            <pc:sldMasterMk cId="2168357150" sldId="2147483648"/>
            <pc:sldLayoutMk cId="2654703595" sldId="2147483715"/>
          </pc:sldLayoutMkLst>
          <pc:spChg chg="mod">
            <ac:chgData name="Sashia Niemeyer" userId="5d5d2e75-3132-4b98-a62a-93b7fff96b1f" providerId="ADAL" clId="{0634F064-59CC-4730-96BF-EF79298260D3}" dt="2020-12-03T13:59:34.001" v="626" actId="20577"/>
            <ac:spMkLst>
              <pc:docMk/>
              <pc:sldMasterMk cId="2168357150" sldId="2147483648"/>
              <pc:sldLayoutMk cId="2654703595" sldId="2147483715"/>
              <ac:spMk id="18" creationId="{816B7E31-D2E4-4171-8517-529D98513827}"/>
            </ac:spMkLst>
          </pc:spChg>
          <pc:picChg chg="ord">
            <ac:chgData name="Sashia Niemeyer" userId="5d5d2e75-3132-4b98-a62a-93b7fff96b1f" providerId="ADAL" clId="{0634F064-59CC-4730-96BF-EF79298260D3}" dt="2020-12-03T13:59:21.983" v="605" actId="167"/>
            <ac:picMkLst>
              <pc:docMk/>
              <pc:sldMasterMk cId="2168357150" sldId="2147483648"/>
              <pc:sldLayoutMk cId="2654703595" sldId="2147483715"/>
              <ac:picMk id="12" creationId="{289C57DC-42B9-40AC-A98E-9C2D58571786}"/>
            </ac:picMkLst>
          </pc:picChg>
        </pc:sldLayoutChg>
        <pc:sldLayoutChg chg="modSp mod">
          <pc:chgData name="Sashia Niemeyer" userId="5d5d2e75-3132-4b98-a62a-93b7fff96b1f" providerId="ADAL" clId="{0634F064-59CC-4730-96BF-EF79298260D3}" dt="2020-12-03T13:58:45.113" v="602" actId="167"/>
          <pc:sldLayoutMkLst>
            <pc:docMk/>
            <pc:sldMasterMk cId="2168357150" sldId="2147483648"/>
            <pc:sldLayoutMk cId="2293192484" sldId="2147483718"/>
          </pc:sldLayoutMkLst>
          <pc:spChg chg="mod">
            <ac:chgData name="Sashia Niemeyer" userId="5d5d2e75-3132-4b98-a62a-93b7fff96b1f" providerId="ADAL" clId="{0634F064-59CC-4730-96BF-EF79298260D3}" dt="2020-12-03T12:17:59.013" v="99" actId="20577"/>
            <ac:spMkLst>
              <pc:docMk/>
              <pc:sldMasterMk cId="2168357150" sldId="2147483648"/>
              <pc:sldLayoutMk cId="2293192484" sldId="2147483718"/>
              <ac:spMk id="18" creationId="{816B7E31-D2E4-4171-8517-529D98513827}"/>
            </ac:spMkLst>
          </pc:spChg>
          <pc:spChg chg="mod">
            <ac:chgData name="Sashia Niemeyer" userId="5d5d2e75-3132-4b98-a62a-93b7fff96b1f" providerId="ADAL" clId="{0634F064-59CC-4730-96BF-EF79298260D3}" dt="2020-12-03T13:26:36.446" v="430" actId="14100"/>
            <ac:spMkLst>
              <pc:docMk/>
              <pc:sldMasterMk cId="2168357150" sldId="2147483648"/>
              <pc:sldLayoutMk cId="2293192484" sldId="2147483718"/>
              <ac:spMk id="21" creationId="{06689988-8435-43D2-8369-8E01B82A6329}"/>
            </ac:spMkLst>
          </pc:spChg>
          <pc:picChg chg="ord">
            <ac:chgData name="Sashia Niemeyer" userId="5d5d2e75-3132-4b98-a62a-93b7fff96b1f" providerId="ADAL" clId="{0634F064-59CC-4730-96BF-EF79298260D3}" dt="2020-12-03T13:58:45.113" v="602" actId="167"/>
            <ac:picMkLst>
              <pc:docMk/>
              <pc:sldMasterMk cId="2168357150" sldId="2147483648"/>
              <pc:sldLayoutMk cId="2293192484" sldId="2147483718"/>
              <ac:picMk id="10" creationId="{DEF09217-9B65-4BDB-B5BC-6478913F56CD}"/>
            </ac:picMkLst>
          </pc:picChg>
        </pc:sldLayoutChg>
        <pc:sldLayoutChg chg="addSp delSp modSp mod">
          <pc:chgData name="Sashia Niemeyer" userId="5d5d2e75-3132-4b98-a62a-93b7fff96b1f" providerId="ADAL" clId="{0634F064-59CC-4730-96BF-EF79298260D3}" dt="2020-12-07T09:42:09.444" v="1525" actId="1076"/>
          <pc:sldLayoutMkLst>
            <pc:docMk/>
            <pc:sldMasterMk cId="2168357150" sldId="2147483648"/>
            <pc:sldLayoutMk cId="1126330863" sldId="2147483719"/>
          </pc:sldLayoutMkLst>
          <pc:spChg chg="mod">
            <ac:chgData name="Sashia Niemeyer" userId="5d5d2e75-3132-4b98-a62a-93b7fff96b1f" providerId="ADAL" clId="{0634F064-59CC-4730-96BF-EF79298260D3}" dt="2020-12-07T09:42:03.809" v="1524" actId="20577"/>
            <ac:spMkLst>
              <pc:docMk/>
              <pc:sldMasterMk cId="2168357150" sldId="2147483648"/>
              <pc:sldLayoutMk cId="1126330863" sldId="2147483719"/>
              <ac:spMk id="2" creationId="{D92B8D51-1BBB-4055-BF58-D6F6CBF2681E}"/>
            </ac:spMkLst>
          </pc:spChg>
          <pc:spChg chg="mod">
            <ac:chgData name="Sashia Niemeyer" userId="5d5d2e75-3132-4b98-a62a-93b7fff96b1f" providerId="ADAL" clId="{0634F064-59CC-4730-96BF-EF79298260D3}" dt="2020-12-03T14:35:13.284" v="900" actId="20577"/>
            <ac:spMkLst>
              <pc:docMk/>
              <pc:sldMasterMk cId="2168357150" sldId="2147483648"/>
              <pc:sldLayoutMk cId="1126330863" sldId="2147483719"/>
              <ac:spMk id="7" creationId="{50516A09-B0D5-446F-8DEB-078CFE98604A}"/>
            </ac:spMkLst>
          </pc:spChg>
          <pc:spChg chg="add del mod">
            <ac:chgData name="Sashia Niemeyer" userId="5d5d2e75-3132-4b98-a62a-93b7fff96b1f" providerId="ADAL" clId="{0634F064-59CC-4730-96BF-EF79298260D3}" dt="2020-12-03T13:51:37.839" v="444" actId="478"/>
            <ac:spMkLst>
              <pc:docMk/>
              <pc:sldMasterMk cId="2168357150" sldId="2147483648"/>
              <pc:sldLayoutMk cId="1126330863" sldId="2147483719"/>
              <ac:spMk id="10" creationId="{FC3CCB1E-3311-4B51-8BB7-27A6B2F8F548}"/>
            </ac:spMkLst>
          </pc:spChg>
          <pc:spChg chg="add del mod">
            <ac:chgData name="Sashia Niemeyer" userId="5d5d2e75-3132-4b98-a62a-93b7fff96b1f" providerId="ADAL" clId="{0634F064-59CC-4730-96BF-EF79298260D3}" dt="2020-12-03T13:52:01.943" v="448" actId="478"/>
            <ac:spMkLst>
              <pc:docMk/>
              <pc:sldMasterMk cId="2168357150" sldId="2147483648"/>
              <pc:sldLayoutMk cId="1126330863" sldId="2147483719"/>
              <ac:spMk id="11" creationId="{AD41271B-3871-4711-8696-BF03E26CD30E}"/>
            </ac:spMkLst>
          </pc:spChg>
          <pc:spChg chg="add del mod">
            <ac:chgData name="Sashia Niemeyer" userId="5d5d2e75-3132-4b98-a62a-93b7fff96b1f" providerId="ADAL" clId="{0634F064-59CC-4730-96BF-EF79298260D3}" dt="2020-12-03T13:55:39.964" v="462" actId="478"/>
            <ac:spMkLst>
              <pc:docMk/>
              <pc:sldMasterMk cId="2168357150" sldId="2147483648"/>
              <pc:sldLayoutMk cId="1126330863" sldId="2147483719"/>
              <ac:spMk id="12" creationId="{24817D78-4A84-4182-99D8-EFD7D6427060}"/>
            </ac:spMkLst>
          </pc:spChg>
          <pc:picChg chg="ord">
            <ac:chgData name="Sashia Niemeyer" userId="5d5d2e75-3132-4b98-a62a-93b7fff96b1f" providerId="ADAL" clId="{0634F064-59CC-4730-96BF-EF79298260D3}" dt="2020-12-03T13:02:16.037" v="278" actId="167"/>
            <ac:picMkLst>
              <pc:docMk/>
              <pc:sldMasterMk cId="2168357150" sldId="2147483648"/>
              <pc:sldLayoutMk cId="1126330863" sldId="2147483719"/>
              <ac:picMk id="9" creationId="{BBDF1989-6CC2-47B9-8905-A5365F337A0B}"/>
            </ac:picMkLst>
          </pc:picChg>
          <pc:picChg chg="add mod">
            <ac:chgData name="Sashia Niemeyer" userId="5d5d2e75-3132-4b98-a62a-93b7fff96b1f" providerId="ADAL" clId="{0634F064-59CC-4730-96BF-EF79298260D3}" dt="2020-12-07T09:42:09.444" v="1525" actId="1076"/>
            <ac:picMkLst>
              <pc:docMk/>
              <pc:sldMasterMk cId="2168357150" sldId="2147483648"/>
              <pc:sldLayoutMk cId="1126330863" sldId="2147483719"/>
              <ac:picMk id="13" creationId="{2D4D0A9C-8995-427D-A2A3-142934BAE44D}"/>
            </ac:picMkLst>
          </pc:picChg>
        </pc:sldLayoutChg>
        <pc:sldLayoutChg chg="modSp del mod">
          <pc:chgData name="Sashia Niemeyer" userId="5d5d2e75-3132-4b98-a62a-93b7fff96b1f" providerId="ADAL" clId="{0634F064-59CC-4730-96BF-EF79298260D3}" dt="2020-12-03T13:51:49.640" v="446" actId="2696"/>
          <pc:sldLayoutMkLst>
            <pc:docMk/>
            <pc:sldMasterMk cId="2168357150" sldId="2147483648"/>
            <pc:sldLayoutMk cId="3407106997" sldId="2147483721"/>
          </pc:sldLayoutMkLst>
          <pc:spChg chg="mod">
            <ac:chgData name="Sashia Niemeyer" userId="5d5d2e75-3132-4b98-a62a-93b7fff96b1f" providerId="ADAL" clId="{0634F064-59CC-4730-96BF-EF79298260D3}" dt="2020-12-03T13:51:43.898" v="445" actId="6549"/>
            <ac:spMkLst>
              <pc:docMk/>
              <pc:sldMasterMk cId="2168357150" sldId="2147483648"/>
              <pc:sldLayoutMk cId="3407106997" sldId="2147483721"/>
              <ac:spMk id="2" creationId="{D92B8D51-1BBB-4055-BF58-D6F6CBF2681E}"/>
            </ac:spMkLst>
          </pc:spChg>
        </pc:sldLayoutChg>
        <pc:sldLayoutChg chg="modSp mod">
          <pc:chgData name="Sashia Niemeyer" userId="5d5d2e75-3132-4b98-a62a-93b7fff96b1f" providerId="ADAL" clId="{0634F064-59CC-4730-96BF-EF79298260D3}" dt="2020-12-03T14:27:48.408" v="818" actId="20577"/>
          <pc:sldLayoutMkLst>
            <pc:docMk/>
            <pc:sldMasterMk cId="2168357150" sldId="2147483648"/>
            <pc:sldLayoutMk cId="3868774620" sldId="2147483721"/>
          </pc:sldLayoutMkLst>
          <pc:spChg chg="mod">
            <ac:chgData name="Sashia Niemeyer" userId="5d5d2e75-3132-4b98-a62a-93b7fff96b1f" providerId="ADAL" clId="{0634F064-59CC-4730-96BF-EF79298260D3}" dt="2020-12-03T14:27:48.408" v="818" actId="20577"/>
            <ac:spMkLst>
              <pc:docMk/>
              <pc:sldMasterMk cId="2168357150" sldId="2147483648"/>
              <pc:sldLayoutMk cId="3868774620" sldId="2147483721"/>
              <ac:spMk id="14" creationId="{0A490D77-2950-4532-A0B0-5CCF2C8A4596}"/>
            </ac:spMkLst>
          </pc:spChg>
          <pc:spChg chg="mod">
            <ac:chgData name="Sashia Niemeyer" userId="5d5d2e75-3132-4b98-a62a-93b7fff96b1f" providerId="ADAL" clId="{0634F064-59CC-4730-96BF-EF79298260D3}" dt="2020-12-03T14:27:30.904" v="786" actId="20577"/>
            <ac:spMkLst>
              <pc:docMk/>
              <pc:sldMasterMk cId="2168357150" sldId="2147483648"/>
              <pc:sldLayoutMk cId="3868774620" sldId="2147483721"/>
              <ac:spMk id="18" creationId="{816B7E31-D2E4-4171-8517-529D98513827}"/>
            </ac:spMkLst>
          </pc:spChg>
        </pc:sldLayoutChg>
        <pc:sldLayoutChg chg="modSp mod ord">
          <pc:chgData name="Sashia Niemeyer" userId="5d5d2e75-3132-4b98-a62a-93b7fff96b1f" providerId="ADAL" clId="{0634F064-59CC-4730-96BF-EF79298260D3}" dt="2020-12-03T14:55:32.186" v="1225" actId="20578"/>
          <pc:sldLayoutMkLst>
            <pc:docMk/>
            <pc:sldMasterMk cId="2168357150" sldId="2147483648"/>
            <pc:sldLayoutMk cId="536527650" sldId="2147483722"/>
          </pc:sldLayoutMkLst>
          <pc:spChg chg="mod">
            <ac:chgData name="Sashia Niemeyer" userId="5d5d2e75-3132-4b98-a62a-93b7fff96b1f" providerId="ADAL" clId="{0634F064-59CC-4730-96BF-EF79298260D3}" dt="2020-12-03T14:52:53.062" v="1090" actId="20577"/>
            <ac:spMkLst>
              <pc:docMk/>
              <pc:sldMasterMk cId="2168357150" sldId="2147483648"/>
              <pc:sldLayoutMk cId="536527650" sldId="2147483722"/>
              <ac:spMk id="14" creationId="{0A490D77-2950-4532-A0B0-5CCF2C8A4596}"/>
            </ac:spMkLst>
          </pc:spChg>
          <pc:spChg chg="mod">
            <ac:chgData name="Sashia Niemeyer" userId="5d5d2e75-3132-4b98-a62a-93b7fff96b1f" providerId="ADAL" clId="{0634F064-59CC-4730-96BF-EF79298260D3}" dt="2020-12-03T14:53:52.726" v="1223" actId="20577"/>
            <ac:spMkLst>
              <pc:docMk/>
              <pc:sldMasterMk cId="2168357150" sldId="2147483648"/>
              <pc:sldLayoutMk cId="536527650" sldId="2147483722"/>
              <ac:spMk id="18" creationId="{816B7E31-D2E4-4171-8517-529D98513827}"/>
            </ac:spMkLst>
          </pc:spChg>
        </pc:sldLayoutChg>
        <pc:sldLayoutChg chg="modSp mod ord">
          <pc:chgData name="Sashia Niemeyer" userId="5d5d2e75-3132-4b98-a62a-93b7fff96b1f" providerId="ADAL" clId="{0634F064-59CC-4730-96BF-EF79298260D3}" dt="2020-12-03T14:57:00.082" v="1503" actId="20577"/>
          <pc:sldLayoutMkLst>
            <pc:docMk/>
            <pc:sldMasterMk cId="2168357150" sldId="2147483648"/>
            <pc:sldLayoutMk cId="2460780125" sldId="2147483723"/>
          </pc:sldLayoutMkLst>
          <pc:spChg chg="mod">
            <ac:chgData name="Sashia Niemeyer" userId="5d5d2e75-3132-4b98-a62a-93b7fff96b1f" providerId="ADAL" clId="{0634F064-59CC-4730-96BF-EF79298260D3}" dt="2020-12-03T14:56:04.808" v="1334" actId="20577"/>
            <ac:spMkLst>
              <pc:docMk/>
              <pc:sldMasterMk cId="2168357150" sldId="2147483648"/>
              <pc:sldLayoutMk cId="2460780125" sldId="2147483723"/>
              <ac:spMk id="14" creationId="{0A490D77-2950-4532-A0B0-5CCF2C8A4596}"/>
            </ac:spMkLst>
          </pc:spChg>
          <pc:spChg chg="mod">
            <ac:chgData name="Sashia Niemeyer" userId="5d5d2e75-3132-4b98-a62a-93b7fff96b1f" providerId="ADAL" clId="{0634F064-59CC-4730-96BF-EF79298260D3}" dt="2020-12-03T14:57:00.082" v="1503" actId="20577"/>
            <ac:spMkLst>
              <pc:docMk/>
              <pc:sldMasterMk cId="2168357150" sldId="2147483648"/>
              <pc:sldLayoutMk cId="2460780125" sldId="2147483723"/>
              <ac:spMk id="18" creationId="{816B7E31-D2E4-4171-8517-529D98513827}"/>
            </ac:spMkLst>
          </pc:spChg>
        </pc:sldLayoutChg>
      </pc:sldMasterChg>
    </pc:docChg>
  </pc:docChgLst>
  <pc:docChgLst>
    <pc:chgData name="Celine Graf" userId="S::celine@ekipa.de::d2b437ed-054e-4201-bcbb-c78ad7f76996" providerId="AD" clId="Web-{B5083BFA-7384-4D0A-8C66-0C353791B3B3}"/>
    <pc:docChg chg="modSld">
      <pc:chgData name="Celine Graf" userId="S::celine@ekipa.de::d2b437ed-054e-4201-bcbb-c78ad7f76996" providerId="AD" clId="Web-{B5083BFA-7384-4D0A-8C66-0C353791B3B3}" dt="2021-04-08T11:36:21.401" v="19" actId="1076"/>
      <pc:docMkLst>
        <pc:docMk/>
      </pc:docMkLst>
      <pc:sldChg chg="modSp">
        <pc:chgData name="Celine Graf" userId="S::celine@ekipa.de::d2b437ed-054e-4201-bcbb-c78ad7f76996" providerId="AD" clId="Web-{B5083BFA-7384-4D0A-8C66-0C353791B3B3}" dt="2021-04-08T11:36:21.401" v="19" actId="1076"/>
        <pc:sldMkLst>
          <pc:docMk/>
          <pc:sldMk cId="3176584335" sldId="281"/>
        </pc:sldMkLst>
        <pc:spChg chg="mod">
          <ac:chgData name="Celine Graf" userId="S::celine@ekipa.de::d2b437ed-054e-4201-bcbb-c78ad7f76996" providerId="AD" clId="Web-{B5083BFA-7384-4D0A-8C66-0C353791B3B3}" dt="2021-04-08T11:35:27.697" v="1" actId="1076"/>
          <ac:spMkLst>
            <pc:docMk/>
            <pc:sldMk cId="3176584335" sldId="281"/>
            <ac:spMk id="11" creationId="{330ED574-3C0C-429E-BFB5-D7C8C5900FE3}"/>
          </ac:spMkLst>
        </pc:spChg>
        <pc:spChg chg="mod">
          <ac:chgData name="Celine Graf" userId="S::celine@ekipa.de::d2b437ed-054e-4201-bcbb-c78ad7f76996" providerId="AD" clId="Web-{B5083BFA-7384-4D0A-8C66-0C353791B3B3}" dt="2021-04-08T11:36:21.401" v="19" actId="1076"/>
          <ac:spMkLst>
            <pc:docMk/>
            <pc:sldMk cId="3176584335" sldId="281"/>
            <ac:spMk id="16" creationId="{260E6F1D-8633-4A7A-B006-94B8CEAAE8D5}"/>
          </ac:spMkLst>
        </pc:spChg>
      </pc:sldChg>
      <pc:sldChg chg="modSp">
        <pc:chgData name="Celine Graf" userId="S::celine@ekipa.de::d2b437ed-054e-4201-bcbb-c78ad7f76996" providerId="AD" clId="Web-{B5083BFA-7384-4D0A-8C66-0C353791B3B3}" dt="2021-04-08T11:35:57.291" v="17"/>
        <pc:sldMkLst>
          <pc:docMk/>
          <pc:sldMk cId="3583136061" sldId="282"/>
        </pc:sldMkLst>
        <pc:spChg chg="mod">
          <ac:chgData name="Celine Graf" userId="S::celine@ekipa.de::d2b437ed-054e-4201-bcbb-c78ad7f76996" providerId="AD" clId="Web-{B5083BFA-7384-4D0A-8C66-0C353791B3B3}" dt="2021-04-08T11:35:57.291" v="12"/>
          <ac:spMkLst>
            <pc:docMk/>
            <pc:sldMk cId="3583136061" sldId="282"/>
            <ac:spMk id="64" creationId="{4525B392-A203-4F4F-AB8E-97AA231C20DF}"/>
          </ac:spMkLst>
        </pc:spChg>
        <pc:spChg chg="mod">
          <ac:chgData name="Celine Graf" userId="S::celine@ekipa.de::d2b437ed-054e-4201-bcbb-c78ad7f76996" providerId="AD" clId="Web-{B5083BFA-7384-4D0A-8C66-0C353791B3B3}" dt="2021-04-08T11:35:57.291" v="17"/>
          <ac:spMkLst>
            <pc:docMk/>
            <pc:sldMk cId="3583136061" sldId="282"/>
            <ac:spMk id="65" creationId="{2B1CC4C5-C64F-4807-9E08-8431105D3AFA}"/>
          </ac:spMkLst>
        </pc:spChg>
        <pc:spChg chg="mod">
          <ac:chgData name="Celine Graf" userId="S::celine@ekipa.de::d2b437ed-054e-4201-bcbb-c78ad7f76996" providerId="AD" clId="Web-{B5083BFA-7384-4D0A-8C66-0C353791B3B3}" dt="2021-04-08T11:35:57.291" v="16"/>
          <ac:spMkLst>
            <pc:docMk/>
            <pc:sldMk cId="3583136061" sldId="282"/>
            <ac:spMk id="66" creationId="{C5422A61-81F8-47F2-9398-CBD7CF1AC1B0}"/>
          </ac:spMkLst>
        </pc:spChg>
        <pc:spChg chg="mod">
          <ac:chgData name="Celine Graf" userId="S::celine@ekipa.de::d2b437ed-054e-4201-bcbb-c78ad7f76996" providerId="AD" clId="Web-{B5083BFA-7384-4D0A-8C66-0C353791B3B3}" dt="2021-04-08T11:35:57.291" v="15"/>
          <ac:spMkLst>
            <pc:docMk/>
            <pc:sldMk cId="3583136061" sldId="282"/>
            <ac:spMk id="67" creationId="{26794302-3590-41F4-A016-ACFC94C5EE20}"/>
          </ac:spMkLst>
        </pc:spChg>
        <pc:spChg chg="mod">
          <ac:chgData name="Celine Graf" userId="S::celine@ekipa.de::d2b437ed-054e-4201-bcbb-c78ad7f76996" providerId="AD" clId="Web-{B5083BFA-7384-4D0A-8C66-0C353791B3B3}" dt="2021-04-08T11:35:57.291" v="14"/>
          <ac:spMkLst>
            <pc:docMk/>
            <pc:sldMk cId="3583136061" sldId="282"/>
            <ac:spMk id="68" creationId="{1C68D523-DBE1-4A2B-9AA7-373D02374A7B}"/>
          </ac:spMkLst>
        </pc:spChg>
        <pc:spChg chg="mod">
          <ac:chgData name="Celine Graf" userId="S::celine@ekipa.de::d2b437ed-054e-4201-bcbb-c78ad7f76996" providerId="AD" clId="Web-{B5083BFA-7384-4D0A-8C66-0C353791B3B3}" dt="2021-04-08T11:35:57.291" v="13"/>
          <ac:spMkLst>
            <pc:docMk/>
            <pc:sldMk cId="3583136061" sldId="282"/>
            <ac:spMk id="69" creationId="{E1B28F2B-A765-4DAD-81D7-225D13E2C029}"/>
          </ac:spMkLst>
        </pc:spChg>
      </pc:sldChg>
    </pc:docChg>
  </pc:docChgLst>
  <pc:docChgLst>
    <pc:chgData name="Sven Thomas" userId="bfa64877-5f2c-489a-95d7-cc38a0de5b98" providerId="ADAL" clId="{4CA6B35A-F469-4405-B966-2B45BBAC3024}"/>
    <pc:docChg chg="modMainMaster">
      <pc:chgData name="Sven Thomas" userId="bfa64877-5f2c-489a-95d7-cc38a0de5b98" providerId="ADAL" clId="{4CA6B35A-F469-4405-B966-2B45BBAC3024}" dt="2021-04-30T12:44:20.132" v="10" actId="20577"/>
      <pc:docMkLst>
        <pc:docMk/>
      </pc:docMkLst>
      <pc:sldMasterChg chg="modSldLayout">
        <pc:chgData name="Sven Thomas" userId="bfa64877-5f2c-489a-95d7-cc38a0de5b98" providerId="ADAL" clId="{4CA6B35A-F469-4405-B966-2B45BBAC3024}" dt="2021-04-30T12:44:20.132" v="10" actId="20577"/>
        <pc:sldMasterMkLst>
          <pc:docMk/>
          <pc:sldMasterMk cId="2168357150" sldId="2147483648"/>
        </pc:sldMasterMkLst>
        <pc:sldLayoutChg chg="modSp mod">
          <pc:chgData name="Sven Thomas" userId="bfa64877-5f2c-489a-95d7-cc38a0de5b98" providerId="ADAL" clId="{4CA6B35A-F469-4405-B966-2B45BBAC3024}" dt="2021-04-30T12:43:49.802" v="0" actId="20577"/>
          <pc:sldLayoutMkLst>
            <pc:docMk/>
            <pc:sldMasterMk cId="2168357150" sldId="2147483648"/>
            <pc:sldLayoutMk cId="3375007619" sldId="2147483649"/>
          </pc:sldLayoutMkLst>
          <pc:spChg chg="mod">
            <ac:chgData name="Sven Thomas" userId="bfa64877-5f2c-489a-95d7-cc38a0de5b98" providerId="ADAL" clId="{4CA6B35A-F469-4405-B966-2B45BBAC3024}" dt="2021-04-30T12:43:49.802" v="0" actId="20577"/>
            <ac:spMkLst>
              <pc:docMk/>
              <pc:sldMasterMk cId="2168357150" sldId="2147483648"/>
              <pc:sldLayoutMk cId="3375007619" sldId="2147483649"/>
              <ac:spMk id="2" creationId="{D92B8D51-1BBB-4055-BF58-D6F6CBF2681E}"/>
            </ac:spMkLst>
          </pc:spChg>
        </pc:sldLayoutChg>
        <pc:sldLayoutChg chg="modSp mod">
          <pc:chgData name="Sven Thomas" userId="bfa64877-5f2c-489a-95d7-cc38a0de5b98" providerId="ADAL" clId="{4CA6B35A-F469-4405-B966-2B45BBAC3024}" dt="2021-04-30T12:44:20.132" v="10" actId="20577"/>
          <pc:sldLayoutMkLst>
            <pc:docMk/>
            <pc:sldMasterMk cId="2168357150" sldId="2147483648"/>
            <pc:sldLayoutMk cId="1126330863" sldId="2147483719"/>
          </pc:sldLayoutMkLst>
          <pc:spChg chg="mod">
            <ac:chgData name="Sven Thomas" userId="bfa64877-5f2c-489a-95d7-cc38a0de5b98" providerId="ADAL" clId="{4CA6B35A-F469-4405-B966-2B45BBAC3024}" dt="2021-04-30T12:44:20.132" v="10" actId="20577"/>
            <ac:spMkLst>
              <pc:docMk/>
              <pc:sldMasterMk cId="2168357150" sldId="2147483648"/>
              <pc:sldLayoutMk cId="1126330863" sldId="2147483719"/>
              <ac:spMk id="9" creationId="{297F5687-8367-384A-98E2-9D8C9578EB88}"/>
            </ac:spMkLst>
          </pc:spChg>
        </pc:sldLayoutChg>
      </pc:sldMasterChg>
    </pc:docChg>
  </pc:docChgLst>
  <pc:docChgLst>
    <pc:chgData name="Celine Graf" userId="d2b437ed-054e-4201-bcbb-c78ad7f76996" providerId="ADAL" clId="{EA4C6E3E-A9CC-6447-9D39-76A29EB4201A}"/>
    <pc:docChg chg="undo custSel modSld modMainMaster">
      <pc:chgData name="Celine Graf" userId="d2b437ed-054e-4201-bcbb-c78ad7f76996" providerId="ADAL" clId="{EA4C6E3E-A9CC-6447-9D39-76A29EB4201A}" dt="2021-04-08T12:44:53.669" v="555" actId="167"/>
      <pc:docMkLst>
        <pc:docMk/>
      </pc:docMkLst>
      <pc:sldChg chg="addSp delSp modSp mod chgLayout">
        <pc:chgData name="Celine Graf" userId="d2b437ed-054e-4201-bcbb-c78ad7f76996" providerId="ADAL" clId="{EA4C6E3E-A9CC-6447-9D39-76A29EB4201A}" dt="2021-04-08T12:40:40.236" v="489" actId="700"/>
        <pc:sldMkLst>
          <pc:docMk/>
          <pc:sldMk cId="3176584335" sldId="281"/>
        </pc:sldMkLst>
        <pc:spChg chg="add mod ord">
          <ac:chgData name="Celine Graf" userId="d2b437ed-054e-4201-bcbb-c78ad7f76996" providerId="ADAL" clId="{EA4C6E3E-A9CC-6447-9D39-76A29EB4201A}" dt="2021-04-08T12:40:40.236" v="489" actId="700"/>
          <ac:spMkLst>
            <pc:docMk/>
            <pc:sldMk cId="3176584335" sldId="281"/>
            <ac:spMk id="2" creationId="{15D96D71-36F7-9145-96C5-E06EE840FDE2}"/>
          </ac:spMkLst>
        </pc:spChg>
        <pc:spChg chg="add mod ord">
          <ac:chgData name="Celine Graf" userId="d2b437ed-054e-4201-bcbb-c78ad7f76996" providerId="ADAL" clId="{EA4C6E3E-A9CC-6447-9D39-76A29EB4201A}" dt="2021-04-08T12:40:40.236" v="489" actId="700"/>
          <ac:spMkLst>
            <pc:docMk/>
            <pc:sldMk cId="3176584335" sldId="281"/>
            <ac:spMk id="3" creationId="{FC9434C6-A63D-C442-BB94-A85CD0EA23D8}"/>
          </ac:spMkLst>
        </pc:spChg>
        <pc:spChg chg="add mod ord">
          <ac:chgData name="Celine Graf" userId="d2b437ed-054e-4201-bcbb-c78ad7f76996" providerId="ADAL" clId="{EA4C6E3E-A9CC-6447-9D39-76A29EB4201A}" dt="2021-04-08T12:40:40.236" v="489" actId="700"/>
          <ac:spMkLst>
            <pc:docMk/>
            <pc:sldMk cId="3176584335" sldId="281"/>
            <ac:spMk id="4" creationId="{B891A133-4F0B-1A46-BAF6-22DBF36F8E58}"/>
          </ac:spMkLst>
        </pc:spChg>
        <pc:spChg chg="add mod ord">
          <ac:chgData name="Celine Graf" userId="d2b437ed-054e-4201-bcbb-c78ad7f76996" providerId="ADAL" clId="{EA4C6E3E-A9CC-6447-9D39-76A29EB4201A}" dt="2021-04-08T12:40:40.236" v="489" actId="700"/>
          <ac:spMkLst>
            <pc:docMk/>
            <pc:sldMk cId="3176584335" sldId="281"/>
            <ac:spMk id="5" creationId="{92C756B3-9FA6-8643-843F-A8AB0CD130D3}"/>
          </ac:spMkLst>
        </pc:spChg>
        <pc:spChg chg="add mod ord">
          <ac:chgData name="Celine Graf" userId="d2b437ed-054e-4201-bcbb-c78ad7f76996" providerId="ADAL" clId="{EA4C6E3E-A9CC-6447-9D39-76A29EB4201A}" dt="2021-04-08T12:40:40.236" v="489" actId="700"/>
          <ac:spMkLst>
            <pc:docMk/>
            <pc:sldMk cId="3176584335" sldId="281"/>
            <ac:spMk id="6" creationId="{92EB4DBF-CE82-2047-8BC0-0352F8292F0F}"/>
          </ac:spMkLst>
        </pc:spChg>
        <pc:spChg chg="add mod ord">
          <ac:chgData name="Celine Graf" userId="d2b437ed-054e-4201-bcbb-c78ad7f76996" providerId="ADAL" clId="{EA4C6E3E-A9CC-6447-9D39-76A29EB4201A}" dt="2021-04-08T12:40:40.236" v="489" actId="700"/>
          <ac:spMkLst>
            <pc:docMk/>
            <pc:sldMk cId="3176584335" sldId="281"/>
            <ac:spMk id="7" creationId="{E5B1327B-7434-0B41-9818-7A706A4E6DD7}"/>
          </ac:spMkLst>
        </pc:spChg>
        <pc:spChg chg="add mod ord">
          <ac:chgData name="Celine Graf" userId="d2b437ed-054e-4201-bcbb-c78ad7f76996" providerId="ADAL" clId="{EA4C6E3E-A9CC-6447-9D39-76A29EB4201A}" dt="2021-04-08T12:40:40.236" v="489" actId="700"/>
          <ac:spMkLst>
            <pc:docMk/>
            <pc:sldMk cId="3176584335" sldId="281"/>
            <ac:spMk id="8" creationId="{89DEFF26-E244-834E-A88B-51DDDC37A29C}"/>
          </ac:spMkLst>
        </pc:spChg>
        <pc:spChg chg="add mod ord">
          <ac:chgData name="Celine Graf" userId="d2b437ed-054e-4201-bcbb-c78ad7f76996" providerId="ADAL" clId="{EA4C6E3E-A9CC-6447-9D39-76A29EB4201A}" dt="2021-04-08T12:40:40.236" v="489" actId="700"/>
          <ac:spMkLst>
            <pc:docMk/>
            <pc:sldMk cId="3176584335" sldId="281"/>
            <ac:spMk id="9" creationId="{A0143539-BB2A-CD41-800A-D1C1A0DC03F6}"/>
          </ac:spMkLst>
        </pc:spChg>
        <pc:spChg chg="add mod ord">
          <ac:chgData name="Celine Graf" userId="d2b437ed-054e-4201-bcbb-c78ad7f76996" providerId="ADAL" clId="{EA4C6E3E-A9CC-6447-9D39-76A29EB4201A}" dt="2021-04-08T12:40:40.236" v="489" actId="700"/>
          <ac:spMkLst>
            <pc:docMk/>
            <pc:sldMk cId="3176584335" sldId="281"/>
            <ac:spMk id="10" creationId="{F8DAD670-902E-6E43-9389-24223B7B74D5}"/>
          </ac:spMkLst>
        </pc:spChg>
        <pc:spChg chg="del mod">
          <ac:chgData name="Celine Graf" userId="d2b437ed-054e-4201-bcbb-c78ad7f76996" providerId="ADAL" clId="{EA4C6E3E-A9CC-6447-9D39-76A29EB4201A}" dt="2021-04-08T12:40:40.236" v="489" actId="700"/>
          <ac:spMkLst>
            <pc:docMk/>
            <pc:sldMk cId="3176584335" sldId="281"/>
            <ac:spMk id="11" creationId="{330ED574-3C0C-429E-BFB5-D7C8C5900FE3}"/>
          </ac:spMkLst>
        </pc:spChg>
        <pc:spChg chg="del mod">
          <ac:chgData name="Celine Graf" userId="d2b437ed-054e-4201-bcbb-c78ad7f76996" providerId="ADAL" clId="{EA4C6E3E-A9CC-6447-9D39-76A29EB4201A}" dt="2021-04-08T12:40:40.236" v="489" actId="700"/>
          <ac:spMkLst>
            <pc:docMk/>
            <pc:sldMk cId="3176584335" sldId="281"/>
            <ac:spMk id="12" creationId="{2AEE9788-3399-4424-866B-D401F30F022F}"/>
          </ac:spMkLst>
        </pc:spChg>
        <pc:spChg chg="del mod">
          <ac:chgData name="Celine Graf" userId="d2b437ed-054e-4201-bcbb-c78ad7f76996" providerId="ADAL" clId="{EA4C6E3E-A9CC-6447-9D39-76A29EB4201A}" dt="2021-04-08T12:40:40.236" v="489" actId="700"/>
          <ac:spMkLst>
            <pc:docMk/>
            <pc:sldMk cId="3176584335" sldId="281"/>
            <ac:spMk id="13" creationId="{336D758D-3918-4BB2-87B6-A9B7F1CF8F18}"/>
          </ac:spMkLst>
        </pc:spChg>
        <pc:spChg chg="del mod">
          <ac:chgData name="Celine Graf" userId="d2b437ed-054e-4201-bcbb-c78ad7f76996" providerId="ADAL" clId="{EA4C6E3E-A9CC-6447-9D39-76A29EB4201A}" dt="2021-04-08T12:40:40.236" v="489" actId="700"/>
          <ac:spMkLst>
            <pc:docMk/>
            <pc:sldMk cId="3176584335" sldId="281"/>
            <ac:spMk id="14" creationId="{2B058882-B564-4D0A-B640-3E18BD08C243}"/>
          </ac:spMkLst>
        </pc:spChg>
        <pc:spChg chg="del mod">
          <ac:chgData name="Celine Graf" userId="d2b437ed-054e-4201-bcbb-c78ad7f76996" providerId="ADAL" clId="{EA4C6E3E-A9CC-6447-9D39-76A29EB4201A}" dt="2021-04-08T12:40:40.236" v="489" actId="700"/>
          <ac:spMkLst>
            <pc:docMk/>
            <pc:sldMk cId="3176584335" sldId="281"/>
            <ac:spMk id="15" creationId="{3EE7A4BC-A024-4BB4-B45E-7BA7AA73D501}"/>
          </ac:spMkLst>
        </pc:spChg>
        <pc:spChg chg="del mod">
          <ac:chgData name="Celine Graf" userId="d2b437ed-054e-4201-bcbb-c78ad7f76996" providerId="ADAL" clId="{EA4C6E3E-A9CC-6447-9D39-76A29EB4201A}" dt="2021-04-08T12:40:40.236" v="489" actId="700"/>
          <ac:spMkLst>
            <pc:docMk/>
            <pc:sldMk cId="3176584335" sldId="281"/>
            <ac:spMk id="16" creationId="{260E6F1D-8633-4A7A-B006-94B8CEAAE8D5}"/>
          </ac:spMkLst>
        </pc:spChg>
        <pc:spChg chg="del mod">
          <ac:chgData name="Celine Graf" userId="d2b437ed-054e-4201-bcbb-c78ad7f76996" providerId="ADAL" clId="{EA4C6E3E-A9CC-6447-9D39-76A29EB4201A}" dt="2021-04-08T12:40:40.236" v="489" actId="700"/>
          <ac:spMkLst>
            <pc:docMk/>
            <pc:sldMk cId="3176584335" sldId="281"/>
            <ac:spMk id="17" creationId="{AB168C8A-D43A-4ACD-807A-0D5C664CD09D}"/>
          </ac:spMkLst>
        </pc:spChg>
        <pc:spChg chg="del mod">
          <ac:chgData name="Celine Graf" userId="d2b437ed-054e-4201-bcbb-c78ad7f76996" providerId="ADAL" clId="{EA4C6E3E-A9CC-6447-9D39-76A29EB4201A}" dt="2021-04-08T12:40:40.236" v="489" actId="700"/>
          <ac:spMkLst>
            <pc:docMk/>
            <pc:sldMk cId="3176584335" sldId="281"/>
            <ac:spMk id="18" creationId="{6864FF6F-520B-4550-BE6B-5B68B2353453}"/>
          </ac:spMkLst>
        </pc:spChg>
        <pc:spChg chg="del mod">
          <ac:chgData name="Celine Graf" userId="d2b437ed-054e-4201-bcbb-c78ad7f76996" providerId="ADAL" clId="{EA4C6E3E-A9CC-6447-9D39-76A29EB4201A}" dt="2021-04-08T12:40:40.236" v="489" actId="700"/>
          <ac:spMkLst>
            <pc:docMk/>
            <pc:sldMk cId="3176584335" sldId="281"/>
            <ac:spMk id="19" creationId="{47235ED7-D7E6-4A79-B6AE-AE38DEC731C9}"/>
          </ac:spMkLst>
        </pc:spChg>
        <pc:spChg chg="del mod">
          <ac:chgData name="Celine Graf" userId="d2b437ed-054e-4201-bcbb-c78ad7f76996" providerId="ADAL" clId="{EA4C6E3E-A9CC-6447-9D39-76A29EB4201A}" dt="2021-04-08T12:40:40.236" v="489" actId="700"/>
          <ac:spMkLst>
            <pc:docMk/>
            <pc:sldMk cId="3176584335" sldId="281"/>
            <ac:spMk id="20" creationId="{7E6418FA-F901-45FD-ABCB-31342621558D}"/>
          </ac:spMkLst>
        </pc:spChg>
        <pc:spChg chg="del mod">
          <ac:chgData name="Celine Graf" userId="d2b437ed-054e-4201-bcbb-c78ad7f76996" providerId="ADAL" clId="{EA4C6E3E-A9CC-6447-9D39-76A29EB4201A}" dt="2021-04-08T12:40:40.236" v="489" actId="700"/>
          <ac:spMkLst>
            <pc:docMk/>
            <pc:sldMk cId="3176584335" sldId="281"/>
            <ac:spMk id="21" creationId="{C8E10D49-8190-4893-81B4-FC5FD0D534F1}"/>
          </ac:spMkLst>
        </pc:spChg>
        <pc:spChg chg="del mod">
          <ac:chgData name="Celine Graf" userId="d2b437ed-054e-4201-bcbb-c78ad7f76996" providerId="ADAL" clId="{EA4C6E3E-A9CC-6447-9D39-76A29EB4201A}" dt="2021-04-08T12:40:40.236" v="489" actId="700"/>
          <ac:spMkLst>
            <pc:docMk/>
            <pc:sldMk cId="3176584335" sldId="281"/>
            <ac:spMk id="22" creationId="{2071CF89-2D7A-439F-A330-2108653218A7}"/>
          </ac:spMkLst>
        </pc:spChg>
        <pc:spChg chg="del mod">
          <ac:chgData name="Celine Graf" userId="d2b437ed-054e-4201-bcbb-c78ad7f76996" providerId="ADAL" clId="{EA4C6E3E-A9CC-6447-9D39-76A29EB4201A}" dt="2021-04-08T12:40:40.236" v="489" actId="700"/>
          <ac:spMkLst>
            <pc:docMk/>
            <pc:sldMk cId="3176584335" sldId="281"/>
            <ac:spMk id="23" creationId="{DFE7FF21-0001-4FA0-B17F-9D7DCF5C9170}"/>
          </ac:spMkLst>
        </pc:spChg>
        <pc:spChg chg="del mod">
          <ac:chgData name="Celine Graf" userId="d2b437ed-054e-4201-bcbb-c78ad7f76996" providerId="ADAL" clId="{EA4C6E3E-A9CC-6447-9D39-76A29EB4201A}" dt="2021-04-08T12:40:40.236" v="489" actId="700"/>
          <ac:spMkLst>
            <pc:docMk/>
            <pc:sldMk cId="3176584335" sldId="281"/>
            <ac:spMk id="24" creationId="{432D47FA-812E-46F5-864E-5A72FBA27E24}"/>
          </ac:spMkLst>
        </pc:spChg>
        <pc:spChg chg="del mod">
          <ac:chgData name="Celine Graf" userId="d2b437ed-054e-4201-bcbb-c78ad7f76996" providerId="ADAL" clId="{EA4C6E3E-A9CC-6447-9D39-76A29EB4201A}" dt="2021-04-08T12:40:40.236" v="489" actId="700"/>
          <ac:spMkLst>
            <pc:docMk/>
            <pc:sldMk cId="3176584335" sldId="281"/>
            <ac:spMk id="25" creationId="{64259DDC-7487-402C-BC1E-C35BCA839D1D}"/>
          </ac:spMkLst>
        </pc:spChg>
        <pc:spChg chg="del mod">
          <ac:chgData name="Celine Graf" userId="d2b437ed-054e-4201-bcbb-c78ad7f76996" providerId="ADAL" clId="{EA4C6E3E-A9CC-6447-9D39-76A29EB4201A}" dt="2021-04-08T12:40:40.236" v="489" actId="700"/>
          <ac:spMkLst>
            <pc:docMk/>
            <pc:sldMk cId="3176584335" sldId="281"/>
            <ac:spMk id="26" creationId="{FF95B4C3-F2DD-453D-A8D0-830DA55A15DE}"/>
          </ac:spMkLst>
        </pc:spChg>
        <pc:spChg chg="del mod">
          <ac:chgData name="Celine Graf" userId="d2b437ed-054e-4201-bcbb-c78ad7f76996" providerId="ADAL" clId="{EA4C6E3E-A9CC-6447-9D39-76A29EB4201A}" dt="2021-04-08T12:40:40.236" v="489" actId="700"/>
          <ac:spMkLst>
            <pc:docMk/>
            <pc:sldMk cId="3176584335" sldId="281"/>
            <ac:spMk id="27" creationId="{9CFDD980-8F8C-41F4-B438-341C3837723C}"/>
          </ac:spMkLst>
        </pc:spChg>
        <pc:spChg chg="del mod">
          <ac:chgData name="Celine Graf" userId="d2b437ed-054e-4201-bcbb-c78ad7f76996" providerId="ADAL" clId="{EA4C6E3E-A9CC-6447-9D39-76A29EB4201A}" dt="2021-04-08T12:40:40.236" v="489" actId="700"/>
          <ac:spMkLst>
            <pc:docMk/>
            <pc:sldMk cId="3176584335" sldId="281"/>
            <ac:spMk id="28" creationId="{1D85B5AE-E859-4EE8-A71A-4B93B5D06573}"/>
          </ac:spMkLst>
        </pc:spChg>
        <pc:spChg chg="add mod ord">
          <ac:chgData name="Celine Graf" userId="d2b437ed-054e-4201-bcbb-c78ad7f76996" providerId="ADAL" clId="{EA4C6E3E-A9CC-6447-9D39-76A29EB4201A}" dt="2021-04-08T12:40:40.236" v="489" actId="700"/>
          <ac:spMkLst>
            <pc:docMk/>
            <pc:sldMk cId="3176584335" sldId="281"/>
            <ac:spMk id="31" creationId="{7FB19B8C-7146-9943-A04C-7F3B45396B2F}"/>
          </ac:spMkLst>
        </pc:spChg>
        <pc:spChg chg="add mod ord">
          <ac:chgData name="Celine Graf" userId="d2b437ed-054e-4201-bcbb-c78ad7f76996" providerId="ADAL" clId="{EA4C6E3E-A9CC-6447-9D39-76A29EB4201A}" dt="2021-04-08T12:40:40.236" v="489" actId="700"/>
          <ac:spMkLst>
            <pc:docMk/>
            <pc:sldMk cId="3176584335" sldId="281"/>
            <ac:spMk id="32" creationId="{9B75CF8A-FB1E-6849-AA82-630A8C6B3F37}"/>
          </ac:spMkLst>
        </pc:spChg>
        <pc:spChg chg="add mod ord">
          <ac:chgData name="Celine Graf" userId="d2b437ed-054e-4201-bcbb-c78ad7f76996" providerId="ADAL" clId="{EA4C6E3E-A9CC-6447-9D39-76A29EB4201A}" dt="2021-04-08T12:40:40.236" v="489" actId="700"/>
          <ac:spMkLst>
            <pc:docMk/>
            <pc:sldMk cId="3176584335" sldId="281"/>
            <ac:spMk id="33" creationId="{FA430419-1295-B048-ABE7-7C08B8EB78F2}"/>
          </ac:spMkLst>
        </pc:spChg>
        <pc:spChg chg="add mod ord">
          <ac:chgData name="Celine Graf" userId="d2b437ed-054e-4201-bcbb-c78ad7f76996" providerId="ADAL" clId="{EA4C6E3E-A9CC-6447-9D39-76A29EB4201A}" dt="2021-04-08T12:40:40.236" v="489" actId="700"/>
          <ac:spMkLst>
            <pc:docMk/>
            <pc:sldMk cId="3176584335" sldId="281"/>
            <ac:spMk id="34" creationId="{ECBB3B3A-9C19-C743-A2EA-7B0C2C8B2BF1}"/>
          </ac:spMkLst>
        </pc:spChg>
        <pc:spChg chg="add mod ord">
          <ac:chgData name="Celine Graf" userId="d2b437ed-054e-4201-bcbb-c78ad7f76996" providerId="ADAL" clId="{EA4C6E3E-A9CC-6447-9D39-76A29EB4201A}" dt="2021-04-08T12:40:40.236" v="489" actId="700"/>
          <ac:spMkLst>
            <pc:docMk/>
            <pc:sldMk cId="3176584335" sldId="281"/>
            <ac:spMk id="35" creationId="{6C52DDCE-143F-404D-B378-EBA377804D43}"/>
          </ac:spMkLst>
        </pc:spChg>
        <pc:spChg chg="add mod ord">
          <ac:chgData name="Celine Graf" userId="d2b437ed-054e-4201-bcbb-c78ad7f76996" providerId="ADAL" clId="{EA4C6E3E-A9CC-6447-9D39-76A29EB4201A}" dt="2021-04-08T12:40:40.236" v="489" actId="700"/>
          <ac:spMkLst>
            <pc:docMk/>
            <pc:sldMk cId="3176584335" sldId="281"/>
            <ac:spMk id="36" creationId="{423760BE-4CBA-2841-A267-D098BC7C5B58}"/>
          </ac:spMkLst>
        </pc:spChg>
        <pc:spChg chg="add mod ord">
          <ac:chgData name="Celine Graf" userId="d2b437ed-054e-4201-bcbb-c78ad7f76996" providerId="ADAL" clId="{EA4C6E3E-A9CC-6447-9D39-76A29EB4201A}" dt="2021-04-08T12:40:40.236" v="489" actId="700"/>
          <ac:spMkLst>
            <pc:docMk/>
            <pc:sldMk cId="3176584335" sldId="281"/>
            <ac:spMk id="37" creationId="{A0B890A0-7121-1848-83E3-3D6CF9362795}"/>
          </ac:spMkLst>
        </pc:spChg>
        <pc:spChg chg="add mod ord">
          <ac:chgData name="Celine Graf" userId="d2b437ed-054e-4201-bcbb-c78ad7f76996" providerId="ADAL" clId="{EA4C6E3E-A9CC-6447-9D39-76A29EB4201A}" dt="2021-04-08T12:40:40.236" v="489" actId="700"/>
          <ac:spMkLst>
            <pc:docMk/>
            <pc:sldMk cId="3176584335" sldId="281"/>
            <ac:spMk id="38" creationId="{547F3EF6-4290-DE47-881A-160EF4589534}"/>
          </ac:spMkLst>
        </pc:spChg>
        <pc:spChg chg="add mod ord">
          <ac:chgData name="Celine Graf" userId="d2b437ed-054e-4201-bcbb-c78ad7f76996" providerId="ADAL" clId="{EA4C6E3E-A9CC-6447-9D39-76A29EB4201A}" dt="2021-04-08T12:40:40.236" v="489" actId="700"/>
          <ac:spMkLst>
            <pc:docMk/>
            <pc:sldMk cId="3176584335" sldId="281"/>
            <ac:spMk id="39" creationId="{AA9E0D4C-DBFF-9344-A5B2-E47769C58FF6}"/>
          </ac:spMkLst>
        </pc:spChg>
        <pc:spChg chg="add mod ord">
          <ac:chgData name="Celine Graf" userId="d2b437ed-054e-4201-bcbb-c78ad7f76996" providerId="ADAL" clId="{EA4C6E3E-A9CC-6447-9D39-76A29EB4201A}" dt="2021-04-08T12:40:40.236" v="489" actId="700"/>
          <ac:spMkLst>
            <pc:docMk/>
            <pc:sldMk cId="3176584335" sldId="281"/>
            <ac:spMk id="40" creationId="{3285E2DC-9D8B-C04C-9437-8780993C8CD4}"/>
          </ac:spMkLst>
        </pc:spChg>
        <pc:spChg chg="add mod ord">
          <ac:chgData name="Celine Graf" userId="d2b437ed-054e-4201-bcbb-c78ad7f76996" providerId="ADAL" clId="{EA4C6E3E-A9CC-6447-9D39-76A29EB4201A}" dt="2021-04-08T12:40:40.236" v="489" actId="700"/>
          <ac:spMkLst>
            <pc:docMk/>
            <pc:sldMk cId="3176584335" sldId="281"/>
            <ac:spMk id="41" creationId="{6B302029-EADD-D44D-A97B-F87332D4211E}"/>
          </ac:spMkLst>
        </pc:spChg>
        <pc:spChg chg="add mod ord">
          <ac:chgData name="Celine Graf" userId="d2b437ed-054e-4201-bcbb-c78ad7f76996" providerId="ADAL" clId="{EA4C6E3E-A9CC-6447-9D39-76A29EB4201A}" dt="2021-04-08T12:40:40.236" v="489" actId="700"/>
          <ac:spMkLst>
            <pc:docMk/>
            <pc:sldMk cId="3176584335" sldId="281"/>
            <ac:spMk id="42" creationId="{56C39015-0123-4F4E-BDA4-2AE1967D2A3F}"/>
          </ac:spMkLst>
        </pc:spChg>
        <pc:spChg chg="add mod ord">
          <ac:chgData name="Celine Graf" userId="d2b437ed-054e-4201-bcbb-c78ad7f76996" providerId="ADAL" clId="{EA4C6E3E-A9CC-6447-9D39-76A29EB4201A}" dt="2021-04-08T12:40:40.236" v="489" actId="700"/>
          <ac:spMkLst>
            <pc:docMk/>
            <pc:sldMk cId="3176584335" sldId="281"/>
            <ac:spMk id="43" creationId="{E5BBEF34-B435-8E42-B36F-7DAD5B6DCD0F}"/>
          </ac:spMkLst>
        </pc:spChg>
        <pc:spChg chg="add mod ord">
          <ac:chgData name="Celine Graf" userId="d2b437ed-054e-4201-bcbb-c78ad7f76996" providerId="ADAL" clId="{EA4C6E3E-A9CC-6447-9D39-76A29EB4201A}" dt="2021-04-08T12:40:40.236" v="489" actId="700"/>
          <ac:spMkLst>
            <pc:docMk/>
            <pc:sldMk cId="3176584335" sldId="281"/>
            <ac:spMk id="44" creationId="{6CE659ED-00FC-6A40-9B69-5B8A372EF61E}"/>
          </ac:spMkLst>
        </pc:spChg>
        <pc:spChg chg="add mod ord">
          <ac:chgData name="Celine Graf" userId="d2b437ed-054e-4201-bcbb-c78ad7f76996" providerId="ADAL" clId="{EA4C6E3E-A9CC-6447-9D39-76A29EB4201A}" dt="2021-04-08T12:40:40.236" v="489" actId="700"/>
          <ac:spMkLst>
            <pc:docMk/>
            <pc:sldMk cId="3176584335" sldId="281"/>
            <ac:spMk id="45" creationId="{CF18F722-9B5D-904E-AAC7-1DBFF59B64A4}"/>
          </ac:spMkLst>
        </pc:spChg>
      </pc:sldChg>
      <pc:sldChg chg="addSp delSp modSp mod chgLayout">
        <pc:chgData name="Celine Graf" userId="d2b437ed-054e-4201-bcbb-c78ad7f76996" providerId="ADAL" clId="{EA4C6E3E-A9CC-6447-9D39-76A29EB4201A}" dt="2021-04-08T12:41:37.237" v="507" actId="2711"/>
        <pc:sldMkLst>
          <pc:docMk/>
          <pc:sldMk cId="3583136061" sldId="282"/>
        </pc:sldMkLst>
        <pc:spChg chg="add mod ord">
          <ac:chgData name="Celine Graf" userId="d2b437ed-054e-4201-bcbb-c78ad7f76996" providerId="ADAL" clId="{EA4C6E3E-A9CC-6447-9D39-76A29EB4201A}" dt="2021-04-08T12:41:37.237" v="507" actId="2711"/>
          <ac:spMkLst>
            <pc:docMk/>
            <pc:sldMk cId="3583136061" sldId="282"/>
            <ac:spMk id="2" creationId="{6F59E46F-49E4-EB4B-B2CD-614E7B4C6AA1}"/>
          </ac:spMkLst>
        </pc:spChg>
        <pc:spChg chg="add mod ord">
          <ac:chgData name="Celine Graf" userId="d2b437ed-054e-4201-bcbb-c78ad7f76996" providerId="ADAL" clId="{EA4C6E3E-A9CC-6447-9D39-76A29EB4201A}" dt="2021-04-08T12:41:37.237" v="507" actId="2711"/>
          <ac:spMkLst>
            <pc:docMk/>
            <pc:sldMk cId="3583136061" sldId="282"/>
            <ac:spMk id="3" creationId="{ABD35991-30C2-934B-AB94-E403498E80DD}"/>
          </ac:spMkLst>
        </pc:spChg>
        <pc:spChg chg="add mod ord">
          <ac:chgData name="Celine Graf" userId="d2b437ed-054e-4201-bcbb-c78ad7f76996" providerId="ADAL" clId="{EA4C6E3E-A9CC-6447-9D39-76A29EB4201A}" dt="2021-04-08T12:41:37.237" v="507" actId="2711"/>
          <ac:spMkLst>
            <pc:docMk/>
            <pc:sldMk cId="3583136061" sldId="282"/>
            <ac:spMk id="4" creationId="{6E236057-9AEE-184F-9BB7-A5C84CE059CE}"/>
          </ac:spMkLst>
        </pc:spChg>
        <pc:spChg chg="add mod ord">
          <ac:chgData name="Celine Graf" userId="d2b437ed-054e-4201-bcbb-c78ad7f76996" providerId="ADAL" clId="{EA4C6E3E-A9CC-6447-9D39-76A29EB4201A}" dt="2021-04-08T12:41:37.237" v="507" actId="2711"/>
          <ac:spMkLst>
            <pc:docMk/>
            <pc:sldMk cId="3583136061" sldId="282"/>
            <ac:spMk id="5" creationId="{B31294E1-7956-4441-8B16-00DE39E85E1A}"/>
          </ac:spMkLst>
        </pc:spChg>
        <pc:spChg chg="add mod ord">
          <ac:chgData name="Celine Graf" userId="d2b437ed-054e-4201-bcbb-c78ad7f76996" providerId="ADAL" clId="{EA4C6E3E-A9CC-6447-9D39-76A29EB4201A}" dt="2021-04-08T12:41:37.237" v="507" actId="2711"/>
          <ac:spMkLst>
            <pc:docMk/>
            <pc:sldMk cId="3583136061" sldId="282"/>
            <ac:spMk id="6" creationId="{8E883E53-65AB-D949-AA68-0786B4FB6B96}"/>
          </ac:spMkLst>
        </pc:spChg>
        <pc:spChg chg="add mod ord">
          <ac:chgData name="Celine Graf" userId="d2b437ed-054e-4201-bcbb-c78ad7f76996" providerId="ADAL" clId="{EA4C6E3E-A9CC-6447-9D39-76A29EB4201A}" dt="2021-04-08T12:41:24.236" v="503" actId="2711"/>
          <ac:spMkLst>
            <pc:docMk/>
            <pc:sldMk cId="3583136061" sldId="282"/>
            <ac:spMk id="7" creationId="{43CAE0E6-B8A0-E841-825B-FF8353D7FF76}"/>
          </ac:spMkLst>
        </pc:spChg>
        <pc:spChg chg="add mod ord">
          <ac:chgData name="Celine Graf" userId="d2b437ed-054e-4201-bcbb-c78ad7f76996" providerId="ADAL" clId="{EA4C6E3E-A9CC-6447-9D39-76A29EB4201A}" dt="2021-04-08T12:41:24.236" v="503" actId="2711"/>
          <ac:spMkLst>
            <pc:docMk/>
            <pc:sldMk cId="3583136061" sldId="282"/>
            <ac:spMk id="8" creationId="{48090DA0-CBBF-5E42-9973-41DB67B81E88}"/>
          </ac:spMkLst>
        </pc:spChg>
        <pc:spChg chg="add mod ord">
          <ac:chgData name="Celine Graf" userId="d2b437ed-054e-4201-bcbb-c78ad7f76996" providerId="ADAL" clId="{EA4C6E3E-A9CC-6447-9D39-76A29EB4201A}" dt="2021-04-08T12:41:01.835" v="490" actId="700"/>
          <ac:spMkLst>
            <pc:docMk/>
            <pc:sldMk cId="3583136061" sldId="282"/>
            <ac:spMk id="9" creationId="{2C881DA1-F4EA-4444-899A-23CFDE0D7B08}"/>
          </ac:spMkLst>
        </pc:spChg>
        <pc:spChg chg="add mod ord">
          <ac:chgData name="Celine Graf" userId="d2b437ed-054e-4201-bcbb-c78ad7f76996" providerId="ADAL" clId="{EA4C6E3E-A9CC-6447-9D39-76A29EB4201A}" dt="2021-04-08T12:41:01.835" v="490" actId="700"/>
          <ac:spMkLst>
            <pc:docMk/>
            <pc:sldMk cId="3583136061" sldId="282"/>
            <ac:spMk id="10" creationId="{A0DE3F32-6675-1444-8D7C-EC8B049C6BC1}"/>
          </ac:spMkLst>
        </pc:spChg>
        <pc:spChg chg="add mod ord">
          <ac:chgData name="Celine Graf" userId="d2b437ed-054e-4201-bcbb-c78ad7f76996" providerId="ADAL" clId="{EA4C6E3E-A9CC-6447-9D39-76A29EB4201A}" dt="2021-04-08T12:41:01.835" v="490" actId="700"/>
          <ac:spMkLst>
            <pc:docMk/>
            <pc:sldMk cId="3583136061" sldId="282"/>
            <ac:spMk id="11" creationId="{0467F991-4F48-2C48-AA72-B61A1082CDC8}"/>
          </ac:spMkLst>
        </pc:spChg>
        <pc:spChg chg="add mod ord">
          <ac:chgData name="Celine Graf" userId="d2b437ed-054e-4201-bcbb-c78ad7f76996" providerId="ADAL" clId="{EA4C6E3E-A9CC-6447-9D39-76A29EB4201A}" dt="2021-04-08T12:41:01.835" v="490" actId="700"/>
          <ac:spMkLst>
            <pc:docMk/>
            <pc:sldMk cId="3583136061" sldId="282"/>
            <ac:spMk id="12" creationId="{5846906E-4530-1840-9C9F-7139502C2A71}"/>
          </ac:spMkLst>
        </pc:spChg>
        <pc:spChg chg="add mod ord">
          <ac:chgData name="Celine Graf" userId="d2b437ed-054e-4201-bcbb-c78ad7f76996" providerId="ADAL" clId="{EA4C6E3E-A9CC-6447-9D39-76A29EB4201A}" dt="2021-04-08T12:41:01.835" v="490" actId="700"/>
          <ac:spMkLst>
            <pc:docMk/>
            <pc:sldMk cId="3583136061" sldId="282"/>
            <ac:spMk id="13" creationId="{803784EB-8859-BC47-AD1B-063B84AD4FF8}"/>
          </ac:spMkLst>
        </pc:spChg>
        <pc:spChg chg="add mod ord">
          <ac:chgData name="Celine Graf" userId="d2b437ed-054e-4201-bcbb-c78ad7f76996" providerId="ADAL" clId="{EA4C6E3E-A9CC-6447-9D39-76A29EB4201A}" dt="2021-04-08T12:41:01.835" v="490" actId="700"/>
          <ac:spMkLst>
            <pc:docMk/>
            <pc:sldMk cId="3583136061" sldId="282"/>
            <ac:spMk id="14" creationId="{B7D7676D-6B9F-F94D-9792-0B5362122DA2}"/>
          </ac:spMkLst>
        </pc:spChg>
        <pc:spChg chg="add mod ord">
          <ac:chgData name="Celine Graf" userId="d2b437ed-054e-4201-bcbb-c78ad7f76996" providerId="ADAL" clId="{EA4C6E3E-A9CC-6447-9D39-76A29EB4201A}" dt="2021-04-08T12:41:01.835" v="490" actId="700"/>
          <ac:spMkLst>
            <pc:docMk/>
            <pc:sldMk cId="3583136061" sldId="282"/>
            <ac:spMk id="15" creationId="{3DC3ADF2-A6E7-E449-A57E-40058DF5E6A1}"/>
          </ac:spMkLst>
        </pc:spChg>
        <pc:spChg chg="add mod ord">
          <ac:chgData name="Celine Graf" userId="d2b437ed-054e-4201-bcbb-c78ad7f76996" providerId="ADAL" clId="{EA4C6E3E-A9CC-6447-9D39-76A29EB4201A}" dt="2021-04-08T12:41:01.835" v="490" actId="700"/>
          <ac:spMkLst>
            <pc:docMk/>
            <pc:sldMk cId="3583136061" sldId="282"/>
            <ac:spMk id="16" creationId="{6BABD608-727C-3548-89E3-A41275F0513B}"/>
          </ac:spMkLst>
        </pc:spChg>
        <pc:spChg chg="add mod ord">
          <ac:chgData name="Celine Graf" userId="d2b437ed-054e-4201-bcbb-c78ad7f76996" providerId="ADAL" clId="{EA4C6E3E-A9CC-6447-9D39-76A29EB4201A}" dt="2021-04-08T12:41:01.835" v="490" actId="700"/>
          <ac:spMkLst>
            <pc:docMk/>
            <pc:sldMk cId="3583136061" sldId="282"/>
            <ac:spMk id="17" creationId="{B586A8CD-0CB6-9D47-81A6-1B35B627A71B}"/>
          </ac:spMkLst>
        </pc:spChg>
        <pc:spChg chg="add mod ord">
          <ac:chgData name="Celine Graf" userId="d2b437ed-054e-4201-bcbb-c78ad7f76996" providerId="ADAL" clId="{EA4C6E3E-A9CC-6447-9D39-76A29EB4201A}" dt="2021-04-08T12:41:01.835" v="490" actId="700"/>
          <ac:spMkLst>
            <pc:docMk/>
            <pc:sldMk cId="3583136061" sldId="282"/>
            <ac:spMk id="18" creationId="{489A3DB3-8F6A-D34F-B201-5073564A60AB}"/>
          </ac:spMkLst>
        </pc:spChg>
        <pc:spChg chg="add mod ord">
          <ac:chgData name="Celine Graf" userId="d2b437ed-054e-4201-bcbb-c78ad7f76996" providerId="ADAL" clId="{EA4C6E3E-A9CC-6447-9D39-76A29EB4201A}" dt="2021-04-08T12:41:01.835" v="490" actId="700"/>
          <ac:spMkLst>
            <pc:docMk/>
            <pc:sldMk cId="3583136061" sldId="282"/>
            <ac:spMk id="19" creationId="{BA3160C9-B882-DF40-9ED5-EB21B1250954}"/>
          </ac:spMkLst>
        </pc:spChg>
        <pc:spChg chg="add mod ord">
          <ac:chgData name="Celine Graf" userId="d2b437ed-054e-4201-bcbb-c78ad7f76996" providerId="ADAL" clId="{EA4C6E3E-A9CC-6447-9D39-76A29EB4201A}" dt="2021-04-08T12:41:01.835" v="490" actId="700"/>
          <ac:spMkLst>
            <pc:docMk/>
            <pc:sldMk cId="3583136061" sldId="282"/>
            <ac:spMk id="20" creationId="{4AAB1A05-03A5-2844-B4EC-52F1EEE152E5}"/>
          </ac:spMkLst>
        </pc:spChg>
        <pc:spChg chg="del">
          <ac:chgData name="Celine Graf" userId="d2b437ed-054e-4201-bcbb-c78ad7f76996" providerId="ADAL" clId="{EA4C6E3E-A9CC-6447-9D39-76A29EB4201A}" dt="2021-04-08T12:41:01.835" v="490" actId="700"/>
          <ac:spMkLst>
            <pc:docMk/>
            <pc:sldMk cId="3583136061" sldId="282"/>
            <ac:spMk id="59" creationId="{E0A631FE-F173-4306-B317-3AF6A77D48BB}"/>
          </ac:spMkLst>
        </pc:spChg>
        <pc:spChg chg="del">
          <ac:chgData name="Celine Graf" userId="d2b437ed-054e-4201-bcbb-c78ad7f76996" providerId="ADAL" clId="{EA4C6E3E-A9CC-6447-9D39-76A29EB4201A}" dt="2021-04-08T12:41:01.835" v="490" actId="700"/>
          <ac:spMkLst>
            <pc:docMk/>
            <pc:sldMk cId="3583136061" sldId="282"/>
            <ac:spMk id="60" creationId="{B6C653DB-B9F2-4C19-BA20-7765A9A6AB9B}"/>
          </ac:spMkLst>
        </pc:spChg>
        <pc:spChg chg="del">
          <ac:chgData name="Celine Graf" userId="d2b437ed-054e-4201-bcbb-c78ad7f76996" providerId="ADAL" clId="{EA4C6E3E-A9CC-6447-9D39-76A29EB4201A}" dt="2021-04-08T12:41:01.835" v="490" actId="700"/>
          <ac:spMkLst>
            <pc:docMk/>
            <pc:sldMk cId="3583136061" sldId="282"/>
            <ac:spMk id="61" creationId="{10F36DB4-7FFF-4BED-94A6-A4163904095F}"/>
          </ac:spMkLst>
        </pc:spChg>
        <pc:spChg chg="del">
          <ac:chgData name="Celine Graf" userId="d2b437ed-054e-4201-bcbb-c78ad7f76996" providerId="ADAL" clId="{EA4C6E3E-A9CC-6447-9D39-76A29EB4201A}" dt="2021-04-08T12:41:01.835" v="490" actId="700"/>
          <ac:spMkLst>
            <pc:docMk/>
            <pc:sldMk cId="3583136061" sldId="282"/>
            <ac:spMk id="62" creationId="{E300970C-02FA-4835-8A5D-981F1ECE63BB}"/>
          </ac:spMkLst>
        </pc:spChg>
        <pc:spChg chg="del">
          <ac:chgData name="Celine Graf" userId="d2b437ed-054e-4201-bcbb-c78ad7f76996" providerId="ADAL" clId="{EA4C6E3E-A9CC-6447-9D39-76A29EB4201A}" dt="2021-04-08T12:41:01.835" v="490" actId="700"/>
          <ac:spMkLst>
            <pc:docMk/>
            <pc:sldMk cId="3583136061" sldId="282"/>
            <ac:spMk id="63" creationId="{96A1B069-6920-4F05-B9C4-D5A3D4C73088}"/>
          </ac:spMkLst>
        </pc:spChg>
        <pc:spChg chg="del">
          <ac:chgData name="Celine Graf" userId="d2b437ed-054e-4201-bcbb-c78ad7f76996" providerId="ADAL" clId="{EA4C6E3E-A9CC-6447-9D39-76A29EB4201A}" dt="2021-04-08T12:41:01.835" v="490" actId="700"/>
          <ac:spMkLst>
            <pc:docMk/>
            <pc:sldMk cId="3583136061" sldId="282"/>
            <ac:spMk id="64" creationId="{4525B392-A203-4F4F-AB8E-97AA231C20DF}"/>
          </ac:spMkLst>
        </pc:spChg>
        <pc:spChg chg="del">
          <ac:chgData name="Celine Graf" userId="d2b437ed-054e-4201-bcbb-c78ad7f76996" providerId="ADAL" clId="{EA4C6E3E-A9CC-6447-9D39-76A29EB4201A}" dt="2021-04-08T12:41:01.835" v="490" actId="700"/>
          <ac:spMkLst>
            <pc:docMk/>
            <pc:sldMk cId="3583136061" sldId="282"/>
            <ac:spMk id="65" creationId="{2B1CC4C5-C64F-4807-9E08-8431105D3AFA}"/>
          </ac:spMkLst>
        </pc:spChg>
        <pc:spChg chg="del">
          <ac:chgData name="Celine Graf" userId="d2b437ed-054e-4201-bcbb-c78ad7f76996" providerId="ADAL" clId="{EA4C6E3E-A9CC-6447-9D39-76A29EB4201A}" dt="2021-04-08T12:41:01.835" v="490" actId="700"/>
          <ac:spMkLst>
            <pc:docMk/>
            <pc:sldMk cId="3583136061" sldId="282"/>
            <ac:spMk id="66" creationId="{C5422A61-81F8-47F2-9398-CBD7CF1AC1B0}"/>
          </ac:spMkLst>
        </pc:spChg>
        <pc:spChg chg="del">
          <ac:chgData name="Celine Graf" userId="d2b437ed-054e-4201-bcbb-c78ad7f76996" providerId="ADAL" clId="{EA4C6E3E-A9CC-6447-9D39-76A29EB4201A}" dt="2021-04-08T12:41:01.835" v="490" actId="700"/>
          <ac:spMkLst>
            <pc:docMk/>
            <pc:sldMk cId="3583136061" sldId="282"/>
            <ac:spMk id="67" creationId="{26794302-3590-41F4-A016-ACFC94C5EE20}"/>
          </ac:spMkLst>
        </pc:spChg>
        <pc:spChg chg="del">
          <ac:chgData name="Celine Graf" userId="d2b437ed-054e-4201-bcbb-c78ad7f76996" providerId="ADAL" clId="{EA4C6E3E-A9CC-6447-9D39-76A29EB4201A}" dt="2021-04-08T12:41:01.835" v="490" actId="700"/>
          <ac:spMkLst>
            <pc:docMk/>
            <pc:sldMk cId="3583136061" sldId="282"/>
            <ac:spMk id="68" creationId="{1C68D523-DBE1-4A2B-9AA7-373D02374A7B}"/>
          </ac:spMkLst>
        </pc:spChg>
        <pc:spChg chg="del">
          <ac:chgData name="Celine Graf" userId="d2b437ed-054e-4201-bcbb-c78ad7f76996" providerId="ADAL" clId="{EA4C6E3E-A9CC-6447-9D39-76A29EB4201A}" dt="2021-04-08T12:41:01.835" v="490" actId="700"/>
          <ac:spMkLst>
            <pc:docMk/>
            <pc:sldMk cId="3583136061" sldId="282"/>
            <ac:spMk id="69" creationId="{E1B28F2B-A765-4DAD-81D7-225D13E2C029}"/>
          </ac:spMkLst>
        </pc:spChg>
        <pc:spChg chg="del">
          <ac:chgData name="Celine Graf" userId="d2b437ed-054e-4201-bcbb-c78ad7f76996" providerId="ADAL" clId="{EA4C6E3E-A9CC-6447-9D39-76A29EB4201A}" dt="2021-04-08T12:41:01.835" v="490" actId="700"/>
          <ac:spMkLst>
            <pc:docMk/>
            <pc:sldMk cId="3583136061" sldId="282"/>
            <ac:spMk id="70" creationId="{4A7D21C9-EDCF-41D7-884D-079FC4346F95}"/>
          </ac:spMkLst>
        </pc:spChg>
        <pc:spChg chg="del">
          <ac:chgData name="Celine Graf" userId="d2b437ed-054e-4201-bcbb-c78ad7f76996" providerId="ADAL" clId="{EA4C6E3E-A9CC-6447-9D39-76A29EB4201A}" dt="2021-04-08T12:41:01.835" v="490" actId="700"/>
          <ac:spMkLst>
            <pc:docMk/>
            <pc:sldMk cId="3583136061" sldId="282"/>
            <ac:spMk id="71" creationId="{2D893FD0-F869-4AA0-BF0D-01BCD8172763}"/>
          </ac:spMkLst>
        </pc:spChg>
        <pc:spChg chg="del">
          <ac:chgData name="Celine Graf" userId="d2b437ed-054e-4201-bcbb-c78ad7f76996" providerId="ADAL" clId="{EA4C6E3E-A9CC-6447-9D39-76A29EB4201A}" dt="2021-04-08T12:41:01.835" v="490" actId="700"/>
          <ac:spMkLst>
            <pc:docMk/>
            <pc:sldMk cId="3583136061" sldId="282"/>
            <ac:spMk id="72" creationId="{E1C6A5DA-4311-4620-8833-F153FC4327A1}"/>
          </ac:spMkLst>
        </pc:spChg>
        <pc:spChg chg="del">
          <ac:chgData name="Celine Graf" userId="d2b437ed-054e-4201-bcbb-c78ad7f76996" providerId="ADAL" clId="{EA4C6E3E-A9CC-6447-9D39-76A29EB4201A}" dt="2021-04-08T12:41:01.835" v="490" actId="700"/>
          <ac:spMkLst>
            <pc:docMk/>
            <pc:sldMk cId="3583136061" sldId="282"/>
            <ac:spMk id="73" creationId="{520CCAEA-C477-4E03-8287-4D81EF82D8B6}"/>
          </ac:spMkLst>
        </pc:spChg>
        <pc:spChg chg="del">
          <ac:chgData name="Celine Graf" userId="d2b437ed-054e-4201-bcbb-c78ad7f76996" providerId="ADAL" clId="{EA4C6E3E-A9CC-6447-9D39-76A29EB4201A}" dt="2021-04-08T12:41:01.835" v="490" actId="700"/>
          <ac:spMkLst>
            <pc:docMk/>
            <pc:sldMk cId="3583136061" sldId="282"/>
            <ac:spMk id="74" creationId="{712C53C2-C6E7-4321-9EEC-4EB9D03FDE3B}"/>
          </ac:spMkLst>
        </pc:spChg>
        <pc:spChg chg="del">
          <ac:chgData name="Celine Graf" userId="d2b437ed-054e-4201-bcbb-c78ad7f76996" providerId="ADAL" clId="{EA4C6E3E-A9CC-6447-9D39-76A29EB4201A}" dt="2021-04-08T12:41:01.835" v="490" actId="700"/>
          <ac:spMkLst>
            <pc:docMk/>
            <pc:sldMk cId="3583136061" sldId="282"/>
            <ac:spMk id="75" creationId="{1BF0F1EB-AE6F-4A36-A954-58C2368D9E2D}"/>
          </ac:spMkLst>
        </pc:spChg>
        <pc:spChg chg="del">
          <ac:chgData name="Celine Graf" userId="d2b437ed-054e-4201-bcbb-c78ad7f76996" providerId="ADAL" clId="{EA4C6E3E-A9CC-6447-9D39-76A29EB4201A}" dt="2021-04-08T12:41:01.835" v="490" actId="700"/>
          <ac:spMkLst>
            <pc:docMk/>
            <pc:sldMk cId="3583136061" sldId="282"/>
            <ac:spMk id="76" creationId="{2BC185E3-4CA0-495E-A6A8-4558F01E6ADE}"/>
          </ac:spMkLst>
        </pc:spChg>
        <pc:spChg chg="del">
          <ac:chgData name="Celine Graf" userId="d2b437ed-054e-4201-bcbb-c78ad7f76996" providerId="ADAL" clId="{EA4C6E3E-A9CC-6447-9D39-76A29EB4201A}" dt="2021-04-08T12:41:01.835" v="490" actId="700"/>
          <ac:spMkLst>
            <pc:docMk/>
            <pc:sldMk cId="3583136061" sldId="282"/>
            <ac:spMk id="77" creationId="{42A58B4E-FB38-4A22-AA80-132099976A85}"/>
          </ac:spMkLst>
        </pc:spChg>
        <pc:spChg chg="mod ord">
          <ac:chgData name="Celine Graf" userId="d2b437ed-054e-4201-bcbb-c78ad7f76996" providerId="ADAL" clId="{EA4C6E3E-A9CC-6447-9D39-76A29EB4201A}" dt="2021-04-08T12:41:07.085" v="497" actId="20577"/>
          <ac:spMkLst>
            <pc:docMk/>
            <pc:sldMk cId="3583136061" sldId="282"/>
            <ac:spMk id="78" creationId="{B5C0D082-4956-4DB5-87E0-EB975C721187}"/>
          </ac:spMkLst>
        </pc:spChg>
        <pc:spChg chg="mod ord">
          <ac:chgData name="Celine Graf" userId="d2b437ed-054e-4201-bcbb-c78ad7f76996" providerId="ADAL" clId="{EA4C6E3E-A9CC-6447-9D39-76A29EB4201A}" dt="2021-04-08T12:41:24.236" v="503" actId="2711"/>
          <ac:spMkLst>
            <pc:docMk/>
            <pc:sldMk cId="3583136061" sldId="282"/>
            <ac:spMk id="79" creationId="{78A7FDDB-1E85-4A72-8A05-4696A28A9B7F}"/>
          </ac:spMkLst>
        </pc:spChg>
        <pc:spChg chg="mod ord">
          <ac:chgData name="Celine Graf" userId="d2b437ed-054e-4201-bcbb-c78ad7f76996" providerId="ADAL" clId="{EA4C6E3E-A9CC-6447-9D39-76A29EB4201A}" dt="2021-04-08T12:41:24.236" v="503" actId="2711"/>
          <ac:spMkLst>
            <pc:docMk/>
            <pc:sldMk cId="3583136061" sldId="282"/>
            <ac:spMk id="80" creationId="{4761EA54-3775-4B0A-83CE-AD7D878146C8}"/>
          </ac:spMkLst>
        </pc:spChg>
        <pc:spChg chg="mod ord">
          <ac:chgData name="Celine Graf" userId="d2b437ed-054e-4201-bcbb-c78ad7f76996" providerId="ADAL" clId="{EA4C6E3E-A9CC-6447-9D39-76A29EB4201A}" dt="2021-04-08T12:41:24.236" v="503" actId="2711"/>
          <ac:spMkLst>
            <pc:docMk/>
            <pc:sldMk cId="3583136061" sldId="282"/>
            <ac:spMk id="81" creationId="{1EAB4F8D-AB70-481A-A1C8-BD458BD7EFE4}"/>
          </ac:spMkLst>
        </pc:spChg>
        <pc:spChg chg="mod ord">
          <ac:chgData name="Celine Graf" userId="d2b437ed-054e-4201-bcbb-c78ad7f76996" providerId="ADAL" clId="{EA4C6E3E-A9CC-6447-9D39-76A29EB4201A}" dt="2021-04-08T12:41:24.236" v="503" actId="2711"/>
          <ac:spMkLst>
            <pc:docMk/>
            <pc:sldMk cId="3583136061" sldId="282"/>
            <ac:spMk id="82" creationId="{8500DA8C-3893-4DF6-A5C8-5D4E9B231853}"/>
          </ac:spMkLst>
        </pc:spChg>
        <pc:spChg chg="mod ord">
          <ac:chgData name="Celine Graf" userId="d2b437ed-054e-4201-bcbb-c78ad7f76996" providerId="ADAL" clId="{EA4C6E3E-A9CC-6447-9D39-76A29EB4201A}" dt="2021-04-08T12:41:37.237" v="507" actId="2711"/>
          <ac:spMkLst>
            <pc:docMk/>
            <pc:sldMk cId="3583136061" sldId="282"/>
            <ac:spMk id="83" creationId="{E77699C1-06D2-4ADE-9537-29606CDA4326}"/>
          </ac:spMkLst>
        </pc:spChg>
      </pc:sldChg>
      <pc:sldMasterChg chg="modSldLayout">
        <pc:chgData name="Celine Graf" userId="d2b437ed-054e-4201-bcbb-c78ad7f76996" providerId="ADAL" clId="{EA4C6E3E-A9CC-6447-9D39-76A29EB4201A}" dt="2021-04-08T12:44:53.669" v="555" actId="167"/>
        <pc:sldMasterMkLst>
          <pc:docMk/>
          <pc:sldMasterMk cId="2168357150" sldId="2147483648"/>
        </pc:sldMasterMkLst>
        <pc:sldLayoutChg chg="addSp delSp modSp mod">
          <pc:chgData name="Celine Graf" userId="d2b437ed-054e-4201-bcbb-c78ad7f76996" providerId="ADAL" clId="{EA4C6E3E-A9CC-6447-9D39-76A29EB4201A}" dt="2021-04-08T12:44:00.971" v="535"/>
          <pc:sldLayoutMkLst>
            <pc:docMk/>
            <pc:sldMasterMk cId="2168357150" sldId="2147483648"/>
            <pc:sldLayoutMk cId="3375007619" sldId="2147483649"/>
          </pc:sldLayoutMkLst>
          <pc:spChg chg="mod">
            <ac:chgData name="Celine Graf" userId="d2b437ed-054e-4201-bcbb-c78ad7f76996" providerId="ADAL" clId="{EA4C6E3E-A9CC-6447-9D39-76A29EB4201A}" dt="2021-04-08T12:14:07.786" v="232" actId="167"/>
            <ac:spMkLst>
              <pc:docMk/>
              <pc:sldMasterMk cId="2168357150" sldId="2147483648"/>
              <pc:sldLayoutMk cId="3375007619" sldId="2147483649"/>
              <ac:spMk id="2" creationId="{D92B8D51-1BBB-4055-BF58-D6F6CBF2681E}"/>
            </ac:spMkLst>
          </pc:spChg>
          <pc:spChg chg="del mod">
            <ac:chgData name="Celine Graf" userId="d2b437ed-054e-4201-bcbb-c78ad7f76996" providerId="ADAL" clId="{EA4C6E3E-A9CC-6447-9D39-76A29EB4201A}" dt="2021-04-08T12:14:13.512" v="233" actId="478"/>
            <ac:spMkLst>
              <pc:docMk/>
              <pc:sldMasterMk cId="2168357150" sldId="2147483648"/>
              <pc:sldLayoutMk cId="3375007619" sldId="2147483649"/>
              <ac:spMk id="7" creationId="{50516A09-B0D5-446F-8DEB-078CFE98604A}"/>
            </ac:spMkLst>
          </pc:spChg>
          <pc:spChg chg="del">
            <ac:chgData name="Celine Graf" userId="d2b437ed-054e-4201-bcbb-c78ad7f76996" providerId="ADAL" clId="{EA4C6E3E-A9CC-6447-9D39-76A29EB4201A}" dt="2021-04-08T12:14:00.961" v="230" actId="478"/>
            <ac:spMkLst>
              <pc:docMk/>
              <pc:sldMasterMk cId="2168357150" sldId="2147483648"/>
              <pc:sldLayoutMk cId="3375007619" sldId="2147483649"/>
              <ac:spMk id="8" creationId="{1944FAA1-0A31-4F41-B83D-90F4E6E2B7B4}"/>
            </ac:spMkLst>
          </pc:spChg>
          <pc:spChg chg="add mod">
            <ac:chgData name="Celine Graf" userId="d2b437ed-054e-4201-bcbb-c78ad7f76996" providerId="ADAL" clId="{EA4C6E3E-A9CC-6447-9D39-76A29EB4201A}" dt="2021-04-08T12:14:15.014" v="234"/>
            <ac:spMkLst>
              <pc:docMk/>
              <pc:sldMasterMk cId="2168357150" sldId="2147483648"/>
              <pc:sldLayoutMk cId="3375007619" sldId="2147483649"/>
              <ac:spMk id="10" creationId="{8D4F63E8-1077-B249-804C-1D574FD7D90E}"/>
            </ac:spMkLst>
          </pc:spChg>
          <pc:spChg chg="add mod">
            <ac:chgData name="Celine Graf" userId="d2b437ed-054e-4201-bcbb-c78ad7f76996" providerId="ADAL" clId="{EA4C6E3E-A9CC-6447-9D39-76A29EB4201A}" dt="2021-04-08T12:14:01.509" v="231"/>
            <ac:spMkLst>
              <pc:docMk/>
              <pc:sldMasterMk cId="2168357150" sldId="2147483648"/>
              <pc:sldLayoutMk cId="3375007619" sldId="2147483649"/>
              <ac:spMk id="11" creationId="{B4567AED-F6BB-6641-9B8E-19E85C9ABAB6}"/>
            </ac:spMkLst>
          </pc:spChg>
          <pc:picChg chg="del">
            <ac:chgData name="Celine Graf" userId="d2b437ed-054e-4201-bcbb-c78ad7f76996" providerId="ADAL" clId="{EA4C6E3E-A9CC-6447-9D39-76A29EB4201A}" dt="2021-04-08T12:14:00.961" v="230" actId="478"/>
            <ac:picMkLst>
              <pc:docMk/>
              <pc:sldMasterMk cId="2168357150" sldId="2147483648"/>
              <pc:sldLayoutMk cId="3375007619" sldId="2147483649"/>
              <ac:picMk id="9" creationId="{84AF9405-4109-4926-B309-21BD4E40773E}"/>
            </ac:picMkLst>
          </pc:picChg>
          <pc:picChg chg="add mod">
            <ac:chgData name="Celine Graf" userId="d2b437ed-054e-4201-bcbb-c78ad7f76996" providerId="ADAL" clId="{EA4C6E3E-A9CC-6447-9D39-76A29EB4201A}" dt="2021-04-08T12:14:01.509" v="231"/>
            <ac:picMkLst>
              <pc:docMk/>
              <pc:sldMasterMk cId="2168357150" sldId="2147483648"/>
              <pc:sldLayoutMk cId="3375007619" sldId="2147483649"/>
              <ac:picMk id="12" creationId="{58E07B68-13A7-744C-A69F-9AD7713DD0B4}"/>
            </ac:picMkLst>
          </pc:picChg>
          <pc:picChg chg="add del mod">
            <ac:chgData name="Celine Graf" userId="d2b437ed-054e-4201-bcbb-c78ad7f76996" providerId="ADAL" clId="{EA4C6E3E-A9CC-6447-9D39-76A29EB4201A}" dt="2021-04-08T12:43:42.900" v="529"/>
            <ac:picMkLst>
              <pc:docMk/>
              <pc:sldMasterMk cId="2168357150" sldId="2147483648"/>
              <pc:sldLayoutMk cId="3375007619" sldId="2147483649"/>
              <ac:picMk id="13" creationId="{96837DAA-FEF9-8640-8601-BA500A1B968B}"/>
            </ac:picMkLst>
          </pc:picChg>
          <pc:picChg chg="add mod">
            <ac:chgData name="Celine Graf" userId="d2b437ed-054e-4201-bcbb-c78ad7f76996" providerId="ADAL" clId="{EA4C6E3E-A9CC-6447-9D39-76A29EB4201A}" dt="2021-04-08T12:44:00.971" v="535"/>
            <ac:picMkLst>
              <pc:docMk/>
              <pc:sldMasterMk cId="2168357150" sldId="2147483648"/>
              <pc:sldLayoutMk cId="3375007619" sldId="2147483649"/>
              <ac:picMk id="14" creationId="{4DCAEFC9-090E-7B49-9C89-95690DF5A82C}"/>
            </ac:picMkLst>
          </pc:picChg>
        </pc:sldLayoutChg>
        <pc:sldLayoutChg chg="addSp delSp modSp mod">
          <pc:chgData name="Celine Graf" userId="d2b437ed-054e-4201-bcbb-c78ad7f76996" providerId="ADAL" clId="{EA4C6E3E-A9CC-6447-9D39-76A29EB4201A}" dt="2021-04-08T12:44:18.347" v="538"/>
          <pc:sldLayoutMkLst>
            <pc:docMk/>
            <pc:sldMasterMk cId="2168357150" sldId="2147483648"/>
            <pc:sldLayoutMk cId="2872467938" sldId="2147483666"/>
          </pc:sldLayoutMkLst>
          <pc:picChg chg="add mod">
            <ac:chgData name="Celine Graf" userId="d2b437ed-054e-4201-bcbb-c78ad7f76996" providerId="ADAL" clId="{EA4C6E3E-A9CC-6447-9D39-76A29EB4201A}" dt="2021-04-08T12:27:13.468" v="378"/>
            <ac:picMkLst>
              <pc:docMk/>
              <pc:sldMasterMk cId="2168357150" sldId="2147483648"/>
              <pc:sldLayoutMk cId="2872467938" sldId="2147483666"/>
              <ac:picMk id="3" creationId="{96F99137-572A-7C4C-9F34-08D880BE12C5}"/>
            </ac:picMkLst>
          </pc:picChg>
          <pc:picChg chg="del">
            <ac:chgData name="Celine Graf" userId="d2b437ed-054e-4201-bcbb-c78ad7f76996" providerId="ADAL" clId="{EA4C6E3E-A9CC-6447-9D39-76A29EB4201A}" dt="2021-04-08T12:27:13.132" v="377" actId="478"/>
            <ac:picMkLst>
              <pc:docMk/>
              <pc:sldMasterMk cId="2168357150" sldId="2147483648"/>
              <pc:sldLayoutMk cId="2872467938" sldId="2147483666"/>
              <ac:picMk id="4" creationId="{B9496981-F5DF-43A6-8729-66046D814FAE}"/>
            </ac:picMkLst>
          </pc:picChg>
          <pc:picChg chg="add mod">
            <ac:chgData name="Celine Graf" userId="d2b437ed-054e-4201-bcbb-c78ad7f76996" providerId="ADAL" clId="{EA4C6E3E-A9CC-6447-9D39-76A29EB4201A}" dt="2021-04-08T12:44:18.347" v="538"/>
            <ac:picMkLst>
              <pc:docMk/>
              <pc:sldMasterMk cId="2168357150" sldId="2147483648"/>
              <pc:sldLayoutMk cId="2872467938" sldId="2147483666"/>
              <ac:picMk id="5" creationId="{D7E421DE-DA95-B243-A768-0F90E9983E7A}"/>
            </ac:picMkLst>
          </pc:picChg>
        </pc:sldLayoutChg>
        <pc:sldLayoutChg chg="addSp delSp modSp mod">
          <pc:chgData name="Celine Graf" userId="d2b437ed-054e-4201-bcbb-c78ad7f76996" providerId="ADAL" clId="{EA4C6E3E-A9CC-6447-9D39-76A29EB4201A}" dt="2021-04-08T12:44:33.596" v="543"/>
          <pc:sldLayoutMkLst>
            <pc:docMk/>
            <pc:sldMasterMk cId="2168357150" sldId="2147483648"/>
            <pc:sldLayoutMk cId="833378813" sldId="2147483667"/>
          </pc:sldLayoutMkLst>
          <pc:spChg chg="add mod">
            <ac:chgData name="Celine Graf" userId="d2b437ed-054e-4201-bcbb-c78ad7f76996" providerId="ADAL" clId="{EA4C6E3E-A9CC-6447-9D39-76A29EB4201A}" dt="2021-04-08T12:27:53.269" v="391" actId="20577"/>
            <ac:spMkLst>
              <pc:docMk/>
              <pc:sldMasterMk cId="2168357150" sldId="2147483648"/>
              <pc:sldLayoutMk cId="833378813" sldId="2147483667"/>
              <ac:spMk id="8" creationId="{A68C4F71-A401-484E-B250-FCB13228251E}"/>
            </ac:spMkLst>
          </pc:spChg>
          <pc:spChg chg="del mod">
            <ac:chgData name="Celine Graf" userId="d2b437ed-054e-4201-bcbb-c78ad7f76996" providerId="ADAL" clId="{EA4C6E3E-A9CC-6447-9D39-76A29EB4201A}" dt="2021-04-08T12:27:57.502" v="392" actId="478"/>
            <ac:spMkLst>
              <pc:docMk/>
              <pc:sldMasterMk cId="2168357150" sldId="2147483648"/>
              <pc:sldLayoutMk cId="833378813" sldId="2147483667"/>
              <ac:spMk id="13" creationId="{A31D08D5-7D38-4717-B8F5-36024097A1CA}"/>
            </ac:spMkLst>
          </pc:spChg>
          <pc:picChg chg="add mod">
            <ac:chgData name="Celine Graf" userId="d2b437ed-054e-4201-bcbb-c78ad7f76996" providerId="ADAL" clId="{EA4C6E3E-A9CC-6447-9D39-76A29EB4201A}" dt="2021-04-08T12:27:39.321" v="381" actId="167"/>
            <ac:picMkLst>
              <pc:docMk/>
              <pc:sldMasterMk cId="2168357150" sldId="2147483648"/>
              <pc:sldLayoutMk cId="833378813" sldId="2147483667"/>
              <ac:picMk id="7" creationId="{46EBA9F1-AA7E-DC44-B3B6-9E6AD3B45A46}"/>
            </ac:picMkLst>
          </pc:picChg>
          <pc:picChg chg="del">
            <ac:chgData name="Celine Graf" userId="d2b437ed-054e-4201-bcbb-c78ad7f76996" providerId="ADAL" clId="{EA4C6E3E-A9CC-6447-9D39-76A29EB4201A}" dt="2021-04-08T12:27:38.026" v="379" actId="478"/>
            <ac:picMkLst>
              <pc:docMk/>
              <pc:sldMasterMk cId="2168357150" sldId="2147483648"/>
              <pc:sldLayoutMk cId="833378813" sldId="2147483667"/>
              <ac:picMk id="9" creationId="{EDCD1265-934D-4999-9B35-9E176E0AE7C3}"/>
            </ac:picMkLst>
          </pc:picChg>
          <pc:picChg chg="add mod">
            <ac:chgData name="Celine Graf" userId="d2b437ed-054e-4201-bcbb-c78ad7f76996" providerId="ADAL" clId="{EA4C6E3E-A9CC-6447-9D39-76A29EB4201A}" dt="2021-04-08T12:44:33.596" v="543"/>
            <ac:picMkLst>
              <pc:docMk/>
              <pc:sldMasterMk cId="2168357150" sldId="2147483648"/>
              <pc:sldLayoutMk cId="833378813" sldId="2147483667"/>
              <ac:picMk id="10" creationId="{DB1952E2-F58A-8546-8406-D16E1A86C4F6}"/>
            </ac:picMkLst>
          </pc:picChg>
        </pc:sldLayoutChg>
        <pc:sldLayoutChg chg="addSp delSp modSp mod">
          <pc:chgData name="Celine Graf" userId="d2b437ed-054e-4201-bcbb-c78ad7f76996" providerId="ADAL" clId="{EA4C6E3E-A9CC-6447-9D39-76A29EB4201A}" dt="2021-04-08T12:44:22.986" v="539"/>
          <pc:sldLayoutMkLst>
            <pc:docMk/>
            <pc:sldMasterMk cId="2168357150" sldId="2147483648"/>
            <pc:sldLayoutMk cId="3580464592" sldId="2147483668"/>
          </pc:sldLayoutMkLst>
          <pc:picChg chg="del">
            <ac:chgData name="Celine Graf" userId="d2b437ed-054e-4201-bcbb-c78ad7f76996" providerId="ADAL" clId="{EA4C6E3E-A9CC-6447-9D39-76A29EB4201A}" dt="2021-04-08T12:08:44.057" v="208" actId="478"/>
            <ac:picMkLst>
              <pc:docMk/>
              <pc:sldMasterMk cId="2168357150" sldId="2147483648"/>
              <pc:sldLayoutMk cId="3580464592" sldId="2147483668"/>
              <ac:picMk id="9" creationId="{F0CEAAC3-B498-4092-8347-6977C4D19453}"/>
            </ac:picMkLst>
          </pc:picChg>
          <pc:picChg chg="add mod">
            <ac:chgData name="Celine Graf" userId="d2b437ed-054e-4201-bcbb-c78ad7f76996" providerId="ADAL" clId="{EA4C6E3E-A9CC-6447-9D39-76A29EB4201A}" dt="2021-04-08T12:09:02.051" v="212" actId="1076"/>
            <ac:picMkLst>
              <pc:docMk/>
              <pc:sldMasterMk cId="2168357150" sldId="2147483648"/>
              <pc:sldLayoutMk cId="3580464592" sldId="2147483668"/>
              <ac:picMk id="11" creationId="{C53AE1FF-18A1-F54B-A98C-9867C6160025}"/>
            </ac:picMkLst>
          </pc:picChg>
          <pc:picChg chg="add mod">
            <ac:chgData name="Celine Graf" userId="d2b437ed-054e-4201-bcbb-c78ad7f76996" providerId="ADAL" clId="{EA4C6E3E-A9CC-6447-9D39-76A29EB4201A}" dt="2021-04-08T12:44:22.986" v="539"/>
            <ac:picMkLst>
              <pc:docMk/>
              <pc:sldMasterMk cId="2168357150" sldId="2147483648"/>
              <pc:sldLayoutMk cId="3580464592" sldId="2147483668"/>
              <ac:picMk id="12" creationId="{520C87F0-3393-1748-9392-4495C2274C89}"/>
            </ac:picMkLst>
          </pc:picChg>
        </pc:sldLayoutChg>
        <pc:sldLayoutChg chg="addSp delSp modSp mod">
          <pc:chgData name="Celine Graf" userId="d2b437ed-054e-4201-bcbb-c78ad7f76996" providerId="ADAL" clId="{EA4C6E3E-A9CC-6447-9D39-76A29EB4201A}" dt="2021-04-08T12:44:07.575" v="537"/>
          <pc:sldLayoutMkLst>
            <pc:docMk/>
            <pc:sldMasterMk cId="2168357150" sldId="2147483648"/>
            <pc:sldLayoutMk cId="810192366" sldId="2147483672"/>
          </pc:sldLayoutMkLst>
          <pc:picChg chg="add mod">
            <ac:chgData name="Celine Graf" userId="d2b437ed-054e-4201-bcbb-c78ad7f76996" providerId="ADAL" clId="{EA4C6E3E-A9CC-6447-9D39-76A29EB4201A}" dt="2021-04-08T12:27:08.324" v="376"/>
            <ac:picMkLst>
              <pc:docMk/>
              <pc:sldMasterMk cId="2168357150" sldId="2147483648"/>
              <pc:sldLayoutMk cId="810192366" sldId="2147483672"/>
              <ac:picMk id="6" creationId="{AA980DDF-D22C-7B47-8B55-942059D7F0C1}"/>
            </ac:picMkLst>
          </pc:picChg>
          <pc:picChg chg="del">
            <ac:chgData name="Celine Graf" userId="d2b437ed-054e-4201-bcbb-c78ad7f76996" providerId="ADAL" clId="{EA4C6E3E-A9CC-6447-9D39-76A29EB4201A}" dt="2021-04-08T12:27:07.939" v="375" actId="478"/>
            <ac:picMkLst>
              <pc:docMk/>
              <pc:sldMasterMk cId="2168357150" sldId="2147483648"/>
              <pc:sldLayoutMk cId="810192366" sldId="2147483672"/>
              <ac:picMk id="7" creationId="{D341CCA7-AD95-4BE9-86B8-22AA77A2D890}"/>
            </ac:picMkLst>
          </pc:picChg>
          <pc:picChg chg="add del mod">
            <ac:chgData name="Celine Graf" userId="d2b437ed-054e-4201-bcbb-c78ad7f76996" providerId="ADAL" clId="{EA4C6E3E-A9CC-6447-9D39-76A29EB4201A}" dt="2021-04-08T12:44:07.245" v="536" actId="478"/>
            <ac:picMkLst>
              <pc:docMk/>
              <pc:sldMasterMk cId="2168357150" sldId="2147483648"/>
              <pc:sldLayoutMk cId="810192366" sldId="2147483672"/>
              <ac:picMk id="9" creationId="{66970BC3-6FF6-5049-B16D-4837ABC0B9C8}"/>
            </ac:picMkLst>
          </pc:picChg>
          <pc:picChg chg="add mod">
            <ac:chgData name="Celine Graf" userId="d2b437ed-054e-4201-bcbb-c78ad7f76996" providerId="ADAL" clId="{EA4C6E3E-A9CC-6447-9D39-76A29EB4201A}" dt="2021-04-08T12:44:07.575" v="537"/>
            <ac:picMkLst>
              <pc:docMk/>
              <pc:sldMasterMk cId="2168357150" sldId="2147483648"/>
              <pc:sldLayoutMk cId="810192366" sldId="2147483672"/>
              <ac:picMk id="11" creationId="{2D632178-A473-334B-9DCA-165B36C368D0}"/>
            </ac:picMkLst>
          </pc:picChg>
        </pc:sldLayoutChg>
        <pc:sldLayoutChg chg="addSp delSp modSp mod">
          <pc:chgData name="Celine Graf" userId="d2b437ed-054e-4201-bcbb-c78ad7f76996" providerId="ADAL" clId="{EA4C6E3E-A9CC-6447-9D39-76A29EB4201A}" dt="2021-04-08T12:44:53.669" v="555" actId="167"/>
          <pc:sldLayoutMkLst>
            <pc:docMk/>
            <pc:sldMasterMk cId="2168357150" sldId="2147483648"/>
            <pc:sldLayoutMk cId="1399635338" sldId="2147483706"/>
          </pc:sldLayoutMkLst>
          <pc:spChg chg="add mod">
            <ac:chgData name="Celine Graf" userId="d2b437ed-054e-4201-bcbb-c78ad7f76996" providerId="ADAL" clId="{EA4C6E3E-A9CC-6447-9D39-76A29EB4201A}" dt="2021-04-08T12:08:22.444" v="207"/>
            <ac:spMkLst>
              <pc:docMk/>
              <pc:sldMasterMk cId="2168357150" sldId="2147483648"/>
              <pc:sldLayoutMk cId="1399635338" sldId="2147483706"/>
              <ac:spMk id="12" creationId="{B96A4234-57B4-254F-BC15-C1EAEC06564F}"/>
            </ac:spMkLst>
          </pc:spChg>
          <pc:spChg chg="add mod">
            <ac:chgData name="Celine Graf" userId="d2b437ed-054e-4201-bcbb-c78ad7f76996" providerId="ADAL" clId="{EA4C6E3E-A9CC-6447-9D39-76A29EB4201A}" dt="2021-04-08T12:08:22.444" v="207"/>
            <ac:spMkLst>
              <pc:docMk/>
              <pc:sldMasterMk cId="2168357150" sldId="2147483648"/>
              <pc:sldLayoutMk cId="1399635338" sldId="2147483706"/>
              <ac:spMk id="13" creationId="{0528653E-69CB-5840-B956-0D3C6159C4D4}"/>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4" creationId="{0A490D77-2950-4532-A0B0-5CCF2C8A4596}"/>
            </ac:spMkLst>
          </pc:spChg>
          <pc:spChg chg="del">
            <ac:chgData name="Celine Graf" userId="d2b437ed-054e-4201-bcbb-c78ad7f76996" providerId="ADAL" clId="{EA4C6E3E-A9CC-6447-9D39-76A29EB4201A}" dt="2021-04-08T12:08:21.951" v="206" actId="478"/>
            <ac:spMkLst>
              <pc:docMk/>
              <pc:sldMasterMk cId="2168357150" sldId="2147483648"/>
              <pc:sldLayoutMk cId="1399635338" sldId="2147483706"/>
              <ac:spMk id="16" creationId="{5B8D948F-CE09-45B0-AE88-D143A3C351AE}"/>
            </ac:spMkLst>
          </pc:spChg>
          <pc:picChg chg="del">
            <ac:chgData name="Celine Graf" userId="d2b437ed-054e-4201-bcbb-c78ad7f76996" providerId="ADAL" clId="{EA4C6E3E-A9CC-6447-9D39-76A29EB4201A}" dt="2021-04-08T12:08:21.951" v="206" actId="478"/>
            <ac:picMkLst>
              <pc:docMk/>
              <pc:sldMasterMk cId="2168357150" sldId="2147483648"/>
              <pc:sldLayoutMk cId="1399635338" sldId="2147483706"/>
              <ac:picMk id="11" creationId="{023E358D-4D78-49D8-8D94-7D591F246CDC}"/>
            </ac:picMkLst>
          </pc:picChg>
          <pc:picChg chg="add mod">
            <ac:chgData name="Celine Graf" userId="d2b437ed-054e-4201-bcbb-c78ad7f76996" providerId="ADAL" clId="{EA4C6E3E-A9CC-6447-9D39-76A29EB4201A}" dt="2021-04-08T12:08:22.444" v="207"/>
            <ac:picMkLst>
              <pc:docMk/>
              <pc:sldMasterMk cId="2168357150" sldId="2147483648"/>
              <pc:sldLayoutMk cId="1399635338" sldId="2147483706"/>
              <ac:picMk id="15" creationId="{F5700CB5-25A4-2C47-A560-E49710EA7ED8}"/>
            </ac:picMkLst>
          </pc:picChg>
          <pc:picChg chg="add mod">
            <ac:chgData name="Celine Graf" userId="d2b437ed-054e-4201-bcbb-c78ad7f76996" providerId="ADAL" clId="{EA4C6E3E-A9CC-6447-9D39-76A29EB4201A}" dt="2021-04-08T12:44:28.626" v="542"/>
            <ac:picMkLst>
              <pc:docMk/>
              <pc:sldMasterMk cId="2168357150" sldId="2147483648"/>
              <pc:sldLayoutMk cId="1399635338" sldId="2147483706"/>
              <ac:picMk id="17" creationId="{ADCBACD8-F7C4-5B4E-A04D-5D7EF806EE68}"/>
            </ac:picMkLst>
          </pc:picChg>
          <pc:picChg chg="add mod">
            <ac:chgData name="Celine Graf" userId="d2b437ed-054e-4201-bcbb-c78ad7f76996" providerId="ADAL" clId="{EA4C6E3E-A9CC-6447-9D39-76A29EB4201A}" dt="2021-04-08T12:44:53.669" v="555" actId="167"/>
            <ac:picMkLst>
              <pc:docMk/>
              <pc:sldMasterMk cId="2168357150" sldId="2147483648"/>
              <pc:sldLayoutMk cId="1399635338" sldId="2147483706"/>
              <ac:picMk id="19" creationId="{05457E4E-5898-964A-888C-660612169D8A}"/>
            </ac:picMkLst>
          </pc:picChg>
          <pc:picChg chg="del">
            <ac:chgData name="Celine Graf" userId="d2b437ed-054e-4201-bcbb-c78ad7f76996" providerId="ADAL" clId="{EA4C6E3E-A9CC-6447-9D39-76A29EB4201A}" dt="2021-04-08T12:44:52.541" v="553" actId="478"/>
            <ac:picMkLst>
              <pc:docMk/>
              <pc:sldMasterMk cId="2168357150" sldId="2147483648"/>
              <pc:sldLayoutMk cId="1399635338" sldId="2147483706"/>
              <ac:picMk id="20" creationId="{4CF30487-0455-4C77-A294-3304500E5C0A}"/>
            </ac:picMkLst>
          </pc:picChg>
        </pc:sldLayoutChg>
        <pc:sldLayoutChg chg="addSp delSp modSp mod">
          <pc:chgData name="Celine Graf" userId="d2b437ed-054e-4201-bcbb-c78ad7f76996" providerId="ADAL" clId="{EA4C6E3E-A9CC-6447-9D39-76A29EB4201A}" dt="2021-04-08T12:44:35.426" v="545"/>
          <pc:sldLayoutMkLst>
            <pc:docMk/>
            <pc:sldMasterMk cId="2168357150" sldId="2147483648"/>
            <pc:sldLayoutMk cId="1498338772" sldId="2147483708"/>
          </pc:sldLayoutMkLst>
          <pc:spChg chg="add mod">
            <ac:chgData name="Celine Graf" userId="d2b437ed-054e-4201-bcbb-c78ad7f76996" providerId="ADAL" clId="{EA4C6E3E-A9CC-6447-9D39-76A29EB4201A}" dt="2021-04-08T12:30:01.019" v="410" actId="20577"/>
            <ac:spMkLst>
              <pc:docMk/>
              <pc:sldMasterMk cId="2168357150" sldId="2147483648"/>
              <pc:sldLayoutMk cId="1498338772" sldId="2147483708"/>
              <ac:spMk id="11" creationId="{9F7DD415-2A0C-AE4C-87F8-F3CF99149D9D}"/>
            </ac:spMkLst>
          </pc:spChg>
          <pc:spChg chg="add mod">
            <ac:chgData name="Celine Graf" userId="d2b437ed-054e-4201-bcbb-c78ad7f76996" providerId="ADAL" clId="{EA4C6E3E-A9CC-6447-9D39-76A29EB4201A}" dt="2021-04-08T12:29:04.036" v="402"/>
            <ac:spMkLst>
              <pc:docMk/>
              <pc:sldMasterMk cId="2168357150" sldId="2147483648"/>
              <pc:sldLayoutMk cId="1498338772" sldId="2147483708"/>
              <ac:spMk id="13" creationId="{E0477445-A4A4-014D-9D41-9300241A2331}"/>
            </ac:spMkLst>
          </pc:spChg>
          <pc:spChg chg="del mod">
            <ac:chgData name="Celine Graf" userId="d2b437ed-054e-4201-bcbb-c78ad7f76996" providerId="ADAL" clId="{EA4C6E3E-A9CC-6447-9D39-76A29EB4201A}" dt="2021-04-08T12:29:07.120" v="403" actId="478"/>
            <ac:spMkLst>
              <pc:docMk/>
              <pc:sldMasterMk cId="2168357150" sldId="2147483648"/>
              <pc:sldLayoutMk cId="1498338772" sldId="2147483708"/>
              <ac:spMk id="14" creationId="{0A490D77-2950-4532-A0B0-5CCF2C8A4596}"/>
            </ac:spMkLst>
          </pc:spChg>
          <pc:spChg chg="del">
            <ac:chgData name="Celine Graf" userId="d2b437ed-054e-4201-bcbb-c78ad7f76996" providerId="ADAL" clId="{EA4C6E3E-A9CC-6447-9D39-76A29EB4201A}" dt="2021-04-08T12:28:59.633" v="400" actId="478"/>
            <ac:spMkLst>
              <pc:docMk/>
              <pc:sldMasterMk cId="2168357150" sldId="2147483648"/>
              <pc:sldLayoutMk cId="1498338772" sldId="2147483708"/>
              <ac:spMk id="16" creationId="{5B8D948F-CE09-45B0-AE88-D143A3C351AE}"/>
            </ac:spMkLst>
          </pc:spChg>
          <pc:picChg chg="del">
            <ac:chgData name="Celine Graf" userId="d2b437ed-054e-4201-bcbb-c78ad7f76996" providerId="ADAL" clId="{EA4C6E3E-A9CC-6447-9D39-76A29EB4201A}" dt="2021-04-08T12:28:59.633" v="400" actId="478"/>
            <ac:picMkLst>
              <pc:docMk/>
              <pc:sldMasterMk cId="2168357150" sldId="2147483648"/>
              <pc:sldLayoutMk cId="1498338772" sldId="2147483708"/>
              <ac:picMk id="12" creationId="{FC131159-C866-4919-910B-E41B19D28BC6}"/>
            </ac:picMkLst>
          </pc:picChg>
          <pc:picChg chg="add mod">
            <ac:chgData name="Celine Graf" userId="d2b437ed-054e-4201-bcbb-c78ad7f76996" providerId="ADAL" clId="{EA4C6E3E-A9CC-6447-9D39-76A29EB4201A}" dt="2021-04-08T12:29:04.036" v="402"/>
            <ac:picMkLst>
              <pc:docMk/>
              <pc:sldMasterMk cId="2168357150" sldId="2147483648"/>
              <pc:sldLayoutMk cId="1498338772" sldId="2147483708"/>
              <ac:picMk id="15" creationId="{9FB5613C-3482-A74E-BF41-0D0D5166A3E2}"/>
            </ac:picMkLst>
          </pc:picChg>
          <pc:picChg chg="add mod">
            <ac:chgData name="Celine Graf" userId="d2b437ed-054e-4201-bcbb-c78ad7f76996" providerId="ADAL" clId="{EA4C6E3E-A9CC-6447-9D39-76A29EB4201A}" dt="2021-04-08T12:34:56.356" v="439" actId="167"/>
            <ac:picMkLst>
              <pc:docMk/>
              <pc:sldMasterMk cId="2168357150" sldId="2147483648"/>
              <pc:sldLayoutMk cId="1498338772" sldId="2147483708"/>
              <ac:picMk id="17" creationId="{B4A4CB60-0B39-5C4E-B0CB-4F4AD9F80B75}"/>
            </ac:picMkLst>
          </pc:picChg>
          <pc:picChg chg="add mod">
            <ac:chgData name="Celine Graf" userId="d2b437ed-054e-4201-bcbb-c78ad7f76996" providerId="ADAL" clId="{EA4C6E3E-A9CC-6447-9D39-76A29EB4201A}" dt="2021-04-08T12:44:35.426" v="545"/>
            <ac:picMkLst>
              <pc:docMk/>
              <pc:sldMasterMk cId="2168357150" sldId="2147483648"/>
              <pc:sldLayoutMk cId="1498338772" sldId="2147483708"/>
              <ac:picMk id="19" creationId="{3E3F8EF7-F0F3-BE4B-8E76-534040D4C6FE}"/>
            </ac:picMkLst>
          </pc:picChg>
          <pc:picChg chg="del">
            <ac:chgData name="Celine Graf" userId="d2b437ed-054e-4201-bcbb-c78ad7f76996" providerId="ADAL" clId="{EA4C6E3E-A9CC-6447-9D39-76A29EB4201A}" dt="2021-04-08T12:34:53.626" v="437" actId="478"/>
            <ac:picMkLst>
              <pc:docMk/>
              <pc:sldMasterMk cId="2168357150" sldId="2147483648"/>
              <pc:sldLayoutMk cId="1498338772" sldId="2147483708"/>
              <ac:picMk id="20" creationId="{4CF30487-0455-4C77-A294-3304500E5C0A}"/>
            </ac:picMkLst>
          </pc:picChg>
        </pc:sldLayoutChg>
        <pc:sldLayoutChg chg="addSp delSp modSp mod">
          <pc:chgData name="Celine Graf" userId="d2b437ed-054e-4201-bcbb-c78ad7f76996" providerId="ADAL" clId="{EA4C6E3E-A9CC-6447-9D39-76A29EB4201A}" dt="2021-04-08T12:44:36.883" v="547"/>
          <pc:sldLayoutMkLst>
            <pc:docMk/>
            <pc:sldMasterMk cId="2168357150" sldId="2147483648"/>
            <pc:sldLayoutMk cId="2293935550" sldId="2147483709"/>
          </pc:sldLayoutMkLst>
          <pc:picChg chg="del">
            <ac:chgData name="Celine Graf" userId="d2b437ed-054e-4201-bcbb-c78ad7f76996" providerId="ADAL" clId="{EA4C6E3E-A9CC-6447-9D39-76A29EB4201A}" dt="2021-04-08T12:29:44.568" v="407" actId="478"/>
            <ac:picMkLst>
              <pc:docMk/>
              <pc:sldMasterMk cId="2168357150" sldId="2147483648"/>
              <pc:sldLayoutMk cId="2293935550" sldId="2147483709"/>
              <ac:picMk id="11" creationId="{04BFDA25-E2C4-423E-9307-72E3BA9F8052}"/>
            </ac:picMkLst>
          </pc:picChg>
          <pc:picChg chg="add mod">
            <ac:chgData name="Celine Graf" userId="d2b437ed-054e-4201-bcbb-c78ad7f76996" providerId="ADAL" clId="{EA4C6E3E-A9CC-6447-9D39-76A29EB4201A}" dt="2021-04-08T12:29:44.932" v="408"/>
            <ac:picMkLst>
              <pc:docMk/>
              <pc:sldMasterMk cId="2168357150" sldId="2147483648"/>
              <pc:sldLayoutMk cId="2293935550" sldId="2147483709"/>
              <ac:picMk id="12" creationId="{BC2F4754-2203-AB45-97DF-E9E2A9C06F61}"/>
            </ac:picMkLst>
          </pc:picChg>
          <pc:picChg chg="add mod">
            <ac:chgData name="Celine Graf" userId="d2b437ed-054e-4201-bcbb-c78ad7f76996" providerId="ADAL" clId="{EA4C6E3E-A9CC-6447-9D39-76A29EB4201A}" dt="2021-04-08T12:35:07.651" v="445" actId="167"/>
            <ac:picMkLst>
              <pc:docMk/>
              <pc:sldMasterMk cId="2168357150" sldId="2147483648"/>
              <pc:sldLayoutMk cId="2293935550" sldId="2147483709"/>
              <ac:picMk id="13" creationId="{E188BBF8-4D3A-0746-BB63-7DDA240BEC56}"/>
            </ac:picMkLst>
          </pc:picChg>
          <pc:picChg chg="add mod">
            <ac:chgData name="Celine Graf" userId="d2b437ed-054e-4201-bcbb-c78ad7f76996" providerId="ADAL" clId="{EA4C6E3E-A9CC-6447-9D39-76A29EB4201A}" dt="2021-04-08T12:44:36.883" v="547"/>
            <ac:picMkLst>
              <pc:docMk/>
              <pc:sldMasterMk cId="2168357150" sldId="2147483648"/>
              <pc:sldLayoutMk cId="2293935550" sldId="2147483709"/>
              <ac:picMk id="15" creationId="{3A6C11F7-5C8E-834D-821C-2E9443B9474D}"/>
            </ac:picMkLst>
          </pc:picChg>
          <pc:picChg chg="del">
            <ac:chgData name="Celine Graf" userId="d2b437ed-054e-4201-bcbb-c78ad7f76996" providerId="ADAL" clId="{EA4C6E3E-A9CC-6447-9D39-76A29EB4201A}" dt="2021-04-08T12:35:05.390" v="443" actId="478"/>
            <ac:picMkLst>
              <pc:docMk/>
              <pc:sldMasterMk cId="2168357150" sldId="2147483648"/>
              <pc:sldLayoutMk cId="2293935550" sldId="2147483709"/>
              <ac:picMk id="20" creationId="{4CF30487-0455-4C77-A294-3304500E5C0A}"/>
            </ac:picMkLst>
          </pc:picChg>
        </pc:sldLayoutChg>
        <pc:sldLayoutChg chg="addSp delSp modSp mod">
          <pc:chgData name="Celine Graf" userId="d2b437ed-054e-4201-bcbb-c78ad7f76996" providerId="ADAL" clId="{EA4C6E3E-A9CC-6447-9D39-76A29EB4201A}" dt="2021-04-08T12:44:39.207" v="548"/>
          <pc:sldLayoutMkLst>
            <pc:docMk/>
            <pc:sldMasterMk cId="2168357150" sldId="2147483648"/>
            <pc:sldLayoutMk cId="2546339094" sldId="2147483711"/>
          </pc:sldLayoutMkLst>
          <pc:picChg chg="del">
            <ac:chgData name="Celine Graf" userId="d2b437ed-054e-4201-bcbb-c78ad7f76996" providerId="ADAL" clId="{EA4C6E3E-A9CC-6447-9D39-76A29EB4201A}" dt="2021-04-08T12:30:14.988" v="413" actId="478"/>
            <ac:picMkLst>
              <pc:docMk/>
              <pc:sldMasterMk cId="2168357150" sldId="2147483648"/>
              <pc:sldLayoutMk cId="2546339094" sldId="2147483711"/>
              <ac:picMk id="11" creationId="{DD316CEA-D9DE-4BD9-9841-75A0E5C8177B}"/>
            </ac:picMkLst>
          </pc:picChg>
          <pc:picChg chg="add mod">
            <ac:chgData name="Celine Graf" userId="d2b437ed-054e-4201-bcbb-c78ad7f76996" providerId="ADAL" clId="{EA4C6E3E-A9CC-6447-9D39-76A29EB4201A}" dt="2021-04-08T12:30:15.395" v="414"/>
            <ac:picMkLst>
              <pc:docMk/>
              <pc:sldMasterMk cId="2168357150" sldId="2147483648"/>
              <pc:sldLayoutMk cId="2546339094" sldId="2147483711"/>
              <ac:picMk id="12" creationId="{5C4400B3-FB5A-654F-99C1-6F4D0F483306}"/>
            </ac:picMkLst>
          </pc:picChg>
          <pc:picChg chg="add mod">
            <ac:chgData name="Celine Graf" userId="d2b437ed-054e-4201-bcbb-c78ad7f76996" providerId="ADAL" clId="{EA4C6E3E-A9CC-6447-9D39-76A29EB4201A}" dt="2021-04-08T12:35:14.154" v="448" actId="167"/>
            <ac:picMkLst>
              <pc:docMk/>
              <pc:sldMasterMk cId="2168357150" sldId="2147483648"/>
              <pc:sldLayoutMk cId="2546339094" sldId="2147483711"/>
              <ac:picMk id="13" creationId="{CB036AB6-E3C0-154F-BED6-8A6EFC4FF3AA}"/>
            </ac:picMkLst>
          </pc:picChg>
          <pc:picChg chg="add mod">
            <ac:chgData name="Celine Graf" userId="d2b437ed-054e-4201-bcbb-c78ad7f76996" providerId="ADAL" clId="{EA4C6E3E-A9CC-6447-9D39-76A29EB4201A}" dt="2021-04-08T12:44:39.207" v="548"/>
            <ac:picMkLst>
              <pc:docMk/>
              <pc:sldMasterMk cId="2168357150" sldId="2147483648"/>
              <pc:sldLayoutMk cId="2546339094" sldId="2147483711"/>
              <ac:picMk id="15" creationId="{22CBEBC3-5E03-924C-9EF0-8B06664BBAFB}"/>
            </ac:picMkLst>
          </pc:picChg>
          <pc:picChg chg="del">
            <ac:chgData name="Celine Graf" userId="d2b437ed-054e-4201-bcbb-c78ad7f76996" providerId="ADAL" clId="{EA4C6E3E-A9CC-6447-9D39-76A29EB4201A}" dt="2021-04-08T12:35:10.800" v="446" actId="478"/>
            <ac:picMkLst>
              <pc:docMk/>
              <pc:sldMasterMk cId="2168357150" sldId="2147483648"/>
              <pc:sldLayoutMk cId="2546339094" sldId="2147483711"/>
              <ac:picMk id="20" creationId="{4CF30487-0455-4C77-A294-3304500E5C0A}"/>
            </ac:picMkLst>
          </pc:picChg>
        </pc:sldLayoutChg>
        <pc:sldLayoutChg chg="addSp delSp modSp mod">
          <pc:chgData name="Celine Graf" userId="d2b437ed-054e-4201-bcbb-c78ad7f76996" providerId="ADAL" clId="{EA4C6E3E-A9CC-6447-9D39-76A29EB4201A}" dt="2021-04-08T12:44:43.606" v="552"/>
          <pc:sldLayoutMkLst>
            <pc:docMk/>
            <pc:sldMasterMk cId="2168357150" sldId="2147483648"/>
            <pc:sldLayoutMk cId="2575555482" sldId="2147483713"/>
          </pc:sldLayoutMkLst>
          <pc:spChg chg="mod">
            <ac:chgData name="Celine Graf" userId="d2b437ed-054e-4201-bcbb-c78ad7f76996" providerId="ADAL" clId="{EA4C6E3E-A9CC-6447-9D39-76A29EB4201A}" dt="2021-04-08T12:30:37.019" v="424" actId="20577"/>
            <ac:spMkLst>
              <pc:docMk/>
              <pc:sldMasterMk cId="2168357150" sldId="2147483648"/>
              <pc:sldLayoutMk cId="2575555482" sldId="2147483713"/>
              <ac:spMk id="14" creationId="{0A490D77-2950-4532-A0B0-5CCF2C8A4596}"/>
            </ac:spMkLst>
          </pc:spChg>
          <pc:picChg chg="del">
            <ac:chgData name="Celine Graf" userId="d2b437ed-054e-4201-bcbb-c78ad7f76996" providerId="ADAL" clId="{EA4C6E3E-A9CC-6447-9D39-76A29EB4201A}" dt="2021-04-08T12:30:33.822" v="421" actId="478"/>
            <ac:picMkLst>
              <pc:docMk/>
              <pc:sldMasterMk cId="2168357150" sldId="2147483648"/>
              <pc:sldLayoutMk cId="2575555482" sldId="2147483713"/>
              <ac:picMk id="11" creationId="{DC42B5E1-8255-4795-8A45-92A677C42631}"/>
            </ac:picMkLst>
          </pc:picChg>
          <pc:picChg chg="add mod">
            <ac:chgData name="Celine Graf" userId="d2b437ed-054e-4201-bcbb-c78ad7f76996" providerId="ADAL" clId="{EA4C6E3E-A9CC-6447-9D39-76A29EB4201A}" dt="2021-04-08T12:30:34.169" v="422"/>
            <ac:picMkLst>
              <pc:docMk/>
              <pc:sldMasterMk cId="2168357150" sldId="2147483648"/>
              <pc:sldLayoutMk cId="2575555482" sldId="2147483713"/>
              <ac:picMk id="12" creationId="{F620EE25-2364-6F47-A097-E2F001870D24}"/>
            </ac:picMkLst>
          </pc:picChg>
          <pc:picChg chg="add mod">
            <ac:chgData name="Celine Graf" userId="d2b437ed-054e-4201-bcbb-c78ad7f76996" providerId="ADAL" clId="{EA4C6E3E-A9CC-6447-9D39-76A29EB4201A}" dt="2021-04-08T12:35:42.375" v="460" actId="167"/>
            <ac:picMkLst>
              <pc:docMk/>
              <pc:sldMasterMk cId="2168357150" sldId="2147483648"/>
              <pc:sldLayoutMk cId="2575555482" sldId="2147483713"/>
              <ac:picMk id="13" creationId="{C887A6B2-3038-C847-951B-41AC48319E31}"/>
            </ac:picMkLst>
          </pc:picChg>
          <pc:picChg chg="add mod">
            <ac:chgData name="Celine Graf" userId="d2b437ed-054e-4201-bcbb-c78ad7f76996" providerId="ADAL" clId="{EA4C6E3E-A9CC-6447-9D39-76A29EB4201A}" dt="2021-04-08T12:44:43.606" v="552"/>
            <ac:picMkLst>
              <pc:docMk/>
              <pc:sldMasterMk cId="2168357150" sldId="2147483648"/>
              <pc:sldLayoutMk cId="2575555482" sldId="2147483713"/>
              <ac:picMk id="15" creationId="{B29EE945-AF8D-3F4D-93FD-54EDF068ED46}"/>
            </ac:picMkLst>
          </pc:picChg>
          <pc:picChg chg="del">
            <ac:chgData name="Celine Graf" userId="d2b437ed-054e-4201-bcbb-c78ad7f76996" providerId="ADAL" clId="{EA4C6E3E-A9CC-6447-9D39-76A29EB4201A}" dt="2021-04-08T12:35:41.396" v="458" actId="478"/>
            <ac:picMkLst>
              <pc:docMk/>
              <pc:sldMasterMk cId="2168357150" sldId="2147483648"/>
              <pc:sldLayoutMk cId="2575555482" sldId="2147483713"/>
              <ac:picMk id="20" creationId="{4CF30487-0455-4C77-A294-3304500E5C0A}"/>
            </ac:picMkLst>
          </pc:picChg>
        </pc:sldLayoutChg>
        <pc:sldLayoutChg chg="addSp delSp modSp mod">
          <pc:chgData name="Celine Graf" userId="d2b437ed-054e-4201-bcbb-c78ad7f76996" providerId="ADAL" clId="{EA4C6E3E-A9CC-6447-9D39-76A29EB4201A}" dt="2021-04-08T12:44:36.134" v="546"/>
          <pc:sldLayoutMkLst>
            <pc:docMk/>
            <pc:sldMasterMk cId="2168357150" sldId="2147483648"/>
            <pc:sldLayoutMk cId="2293192484" sldId="2147483718"/>
          </pc:sldLayoutMkLst>
          <pc:spChg chg="add mod">
            <ac:chgData name="Celine Graf" userId="d2b437ed-054e-4201-bcbb-c78ad7f76996" providerId="ADAL" clId="{EA4C6E3E-A9CC-6447-9D39-76A29EB4201A}" dt="2021-04-08T12:30:06.317" v="412" actId="20577"/>
            <ac:spMkLst>
              <pc:docMk/>
              <pc:sldMasterMk cId="2168357150" sldId="2147483648"/>
              <pc:sldLayoutMk cId="2293192484" sldId="2147483718"/>
              <ac:spMk id="10" creationId="{26E554DB-E71E-7840-958F-049E422AE55C}"/>
            </ac:spMkLst>
          </pc:spChg>
          <pc:spChg chg="add mod">
            <ac:chgData name="Celine Graf" userId="d2b437ed-054e-4201-bcbb-c78ad7f76996" providerId="ADAL" clId="{EA4C6E3E-A9CC-6447-9D39-76A29EB4201A}" dt="2021-04-08T12:29:27.787" v="406"/>
            <ac:spMkLst>
              <pc:docMk/>
              <pc:sldMasterMk cId="2168357150" sldId="2147483648"/>
              <pc:sldLayoutMk cId="2293192484" sldId="2147483718"/>
              <ac:spMk id="12" creationId="{F27490D9-68B3-F548-B128-CC3E8F23E07E}"/>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4" creationId="{0A490D77-2950-4532-A0B0-5CCF2C8A4596}"/>
            </ac:spMkLst>
          </pc:spChg>
          <pc:spChg chg="del">
            <ac:chgData name="Celine Graf" userId="d2b437ed-054e-4201-bcbb-c78ad7f76996" providerId="ADAL" clId="{EA4C6E3E-A9CC-6447-9D39-76A29EB4201A}" dt="2021-04-08T12:29:27.368" v="405" actId="478"/>
            <ac:spMkLst>
              <pc:docMk/>
              <pc:sldMasterMk cId="2168357150" sldId="2147483648"/>
              <pc:sldLayoutMk cId="2293192484" sldId="2147483718"/>
              <ac:spMk id="16" creationId="{5B8D948F-CE09-45B0-AE88-D143A3C351AE}"/>
            </ac:spMkLst>
          </pc:spChg>
          <pc:picChg chg="del">
            <ac:chgData name="Celine Graf" userId="d2b437ed-054e-4201-bcbb-c78ad7f76996" providerId="ADAL" clId="{EA4C6E3E-A9CC-6447-9D39-76A29EB4201A}" dt="2021-04-08T12:29:27.368" v="405" actId="478"/>
            <ac:picMkLst>
              <pc:docMk/>
              <pc:sldMasterMk cId="2168357150" sldId="2147483648"/>
              <pc:sldLayoutMk cId="2293192484" sldId="2147483718"/>
              <ac:picMk id="11" creationId="{4CFDA567-AA7F-464C-B2CB-F3D0658BC938}"/>
            </ac:picMkLst>
          </pc:picChg>
          <pc:picChg chg="add mod">
            <ac:chgData name="Celine Graf" userId="d2b437ed-054e-4201-bcbb-c78ad7f76996" providerId="ADAL" clId="{EA4C6E3E-A9CC-6447-9D39-76A29EB4201A}" dt="2021-04-08T12:29:27.787" v="406"/>
            <ac:picMkLst>
              <pc:docMk/>
              <pc:sldMasterMk cId="2168357150" sldId="2147483648"/>
              <pc:sldLayoutMk cId="2293192484" sldId="2147483718"/>
              <ac:picMk id="13" creationId="{D5F8096A-BA43-4141-ADA1-65EA443856E2}"/>
            </ac:picMkLst>
          </pc:picChg>
          <pc:picChg chg="add mod">
            <ac:chgData name="Celine Graf" userId="d2b437ed-054e-4201-bcbb-c78ad7f76996" providerId="ADAL" clId="{EA4C6E3E-A9CC-6447-9D39-76A29EB4201A}" dt="2021-04-08T12:35:02.308" v="442" actId="167"/>
            <ac:picMkLst>
              <pc:docMk/>
              <pc:sldMasterMk cId="2168357150" sldId="2147483648"/>
              <pc:sldLayoutMk cId="2293192484" sldId="2147483718"/>
              <ac:picMk id="15" creationId="{DE3B267F-5649-8940-9F1D-9771086FE600}"/>
            </ac:picMkLst>
          </pc:picChg>
          <pc:picChg chg="add mod">
            <ac:chgData name="Celine Graf" userId="d2b437ed-054e-4201-bcbb-c78ad7f76996" providerId="ADAL" clId="{EA4C6E3E-A9CC-6447-9D39-76A29EB4201A}" dt="2021-04-08T12:44:36.134" v="546"/>
            <ac:picMkLst>
              <pc:docMk/>
              <pc:sldMasterMk cId="2168357150" sldId="2147483648"/>
              <pc:sldLayoutMk cId="2293192484" sldId="2147483718"/>
              <ac:picMk id="17" creationId="{F7C536AD-7637-6E45-8F7C-824F0BDAA29D}"/>
            </ac:picMkLst>
          </pc:picChg>
          <pc:picChg chg="del">
            <ac:chgData name="Celine Graf" userId="d2b437ed-054e-4201-bcbb-c78ad7f76996" providerId="ADAL" clId="{EA4C6E3E-A9CC-6447-9D39-76A29EB4201A}" dt="2021-04-08T12:35:00.049" v="440" actId="478"/>
            <ac:picMkLst>
              <pc:docMk/>
              <pc:sldMasterMk cId="2168357150" sldId="2147483648"/>
              <pc:sldLayoutMk cId="2293192484" sldId="2147483718"/>
              <ac:picMk id="20" creationId="{4CF30487-0455-4C77-A294-3304500E5C0A}"/>
            </ac:picMkLst>
          </pc:picChg>
        </pc:sldLayoutChg>
        <pc:sldLayoutChg chg="addSp delSp modSp mod">
          <pc:chgData name="Celine Graf" userId="d2b437ed-054e-4201-bcbb-c78ad7f76996" providerId="ADAL" clId="{EA4C6E3E-A9CC-6447-9D39-76A29EB4201A}" dt="2021-04-08T12:44:34.445" v="544"/>
          <pc:sldLayoutMkLst>
            <pc:docMk/>
            <pc:sldMasterMk cId="2168357150" sldId="2147483648"/>
            <pc:sldLayoutMk cId="1126330863" sldId="2147483719"/>
          </pc:sldLayoutMkLst>
          <pc:spChg chg="mod">
            <ac:chgData name="Celine Graf" userId="d2b437ed-054e-4201-bcbb-c78ad7f76996" providerId="ADAL" clId="{EA4C6E3E-A9CC-6447-9D39-76A29EB4201A}" dt="2021-04-08T12:28:38.057" v="397" actId="167"/>
            <ac:spMkLst>
              <pc:docMk/>
              <pc:sldMasterMk cId="2168357150" sldId="2147483648"/>
              <pc:sldLayoutMk cId="1126330863" sldId="2147483719"/>
              <ac:spMk id="2" creationId="{D92B8D51-1BBB-4055-BF58-D6F6CBF2681E}"/>
            </ac:spMkLst>
          </pc:spChg>
          <pc:spChg chg="del mod">
            <ac:chgData name="Celine Graf" userId="d2b437ed-054e-4201-bcbb-c78ad7f76996" providerId="ADAL" clId="{EA4C6E3E-A9CC-6447-9D39-76A29EB4201A}" dt="2021-04-08T12:28:42.675" v="398" actId="478"/>
            <ac:spMkLst>
              <pc:docMk/>
              <pc:sldMasterMk cId="2168357150" sldId="2147483648"/>
              <pc:sldLayoutMk cId="1126330863" sldId="2147483719"/>
              <ac:spMk id="7" creationId="{50516A09-B0D5-446F-8DEB-078CFE98604A}"/>
            </ac:spMkLst>
          </pc:spChg>
          <pc:spChg chg="del">
            <ac:chgData name="Celine Graf" userId="d2b437ed-054e-4201-bcbb-c78ad7f76996" providerId="ADAL" clId="{EA4C6E3E-A9CC-6447-9D39-76A29EB4201A}" dt="2021-04-08T12:28:18.885" v="393" actId="478"/>
            <ac:spMkLst>
              <pc:docMk/>
              <pc:sldMasterMk cId="2168357150" sldId="2147483648"/>
              <pc:sldLayoutMk cId="1126330863" sldId="2147483719"/>
              <ac:spMk id="8" creationId="{1944FAA1-0A31-4F41-B83D-90F4E6E2B7B4}"/>
            </ac:spMkLst>
          </pc:spChg>
          <pc:spChg chg="add mod">
            <ac:chgData name="Celine Graf" userId="d2b437ed-054e-4201-bcbb-c78ad7f76996" providerId="ADAL" clId="{EA4C6E3E-A9CC-6447-9D39-76A29EB4201A}" dt="2021-04-08T12:28:44.977" v="399"/>
            <ac:spMkLst>
              <pc:docMk/>
              <pc:sldMasterMk cId="2168357150" sldId="2147483648"/>
              <pc:sldLayoutMk cId="1126330863" sldId="2147483719"/>
              <ac:spMk id="9" creationId="{297F5687-8367-384A-98E2-9D8C9578EB88}"/>
            </ac:spMkLst>
          </pc:spChg>
          <pc:spChg chg="add mod">
            <ac:chgData name="Celine Graf" userId="d2b437ed-054e-4201-bcbb-c78ad7f76996" providerId="ADAL" clId="{EA4C6E3E-A9CC-6447-9D39-76A29EB4201A}" dt="2021-04-08T12:28:21.332" v="395"/>
            <ac:spMkLst>
              <pc:docMk/>
              <pc:sldMasterMk cId="2168357150" sldId="2147483648"/>
              <pc:sldLayoutMk cId="1126330863" sldId="2147483719"/>
              <ac:spMk id="11" creationId="{C6405C17-AB9D-5E43-A167-1E945D091E1E}"/>
            </ac:spMkLst>
          </pc:spChg>
          <pc:picChg chg="add mod modCrop">
            <ac:chgData name="Celine Graf" userId="d2b437ed-054e-4201-bcbb-c78ad7f76996" providerId="ADAL" clId="{EA4C6E3E-A9CC-6447-9D39-76A29EB4201A}" dt="2021-04-08T12:34:42.529" v="436" actId="732"/>
            <ac:picMkLst>
              <pc:docMk/>
              <pc:sldMasterMk cId="2168357150" sldId="2147483648"/>
              <pc:sldLayoutMk cId="1126330863" sldId="2147483719"/>
              <ac:picMk id="4" creationId="{8E3D2D89-5E85-A647-8BB2-4875A61EFBCF}"/>
            </ac:picMkLst>
          </pc:picChg>
          <pc:picChg chg="del">
            <ac:chgData name="Celine Graf" userId="d2b437ed-054e-4201-bcbb-c78ad7f76996" providerId="ADAL" clId="{EA4C6E3E-A9CC-6447-9D39-76A29EB4201A}" dt="2021-04-08T12:28:18.885" v="393" actId="478"/>
            <ac:picMkLst>
              <pc:docMk/>
              <pc:sldMasterMk cId="2168357150" sldId="2147483648"/>
              <pc:sldLayoutMk cId="1126330863" sldId="2147483719"/>
              <ac:picMk id="10" creationId="{F9E274D8-5C87-4EF6-91E4-D10EFD29648F}"/>
            </ac:picMkLst>
          </pc:picChg>
          <pc:picChg chg="add mod">
            <ac:chgData name="Celine Graf" userId="d2b437ed-054e-4201-bcbb-c78ad7f76996" providerId="ADAL" clId="{EA4C6E3E-A9CC-6447-9D39-76A29EB4201A}" dt="2021-04-08T12:28:21.332" v="395"/>
            <ac:picMkLst>
              <pc:docMk/>
              <pc:sldMasterMk cId="2168357150" sldId="2147483648"/>
              <pc:sldLayoutMk cId="1126330863" sldId="2147483719"/>
              <ac:picMk id="12" creationId="{A433B33E-759D-CE49-8DC8-088478CEFF01}"/>
            </ac:picMkLst>
          </pc:picChg>
          <pc:picChg chg="del mod">
            <ac:chgData name="Celine Graf" userId="d2b437ed-054e-4201-bcbb-c78ad7f76996" providerId="ADAL" clId="{EA4C6E3E-A9CC-6447-9D39-76A29EB4201A}" dt="2021-04-08T12:33:53.243" v="432" actId="478"/>
            <ac:picMkLst>
              <pc:docMk/>
              <pc:sldMasterMk cId="2168357150" sldId="2147483648"/>
              <pc:sldLayoutMk cId="1126330863" sldId="2147483719"/>
              <ac:picMk id="13" creationId="{2D4D0A9C-8995-427D-A2A3-142934BAE44D}"/>
            </ac:picMkLst>
          </pc:picChg>
          <pc:picChg chg="add mod">
            <ac:chgData name="Celine Graf" userId="d2b437ed-054e-4201-bcbb-c78ad7f76996" providerId="ADAL" clId="{EA4C6E3E-A9CC-6447-9D39-76A29EB4201A}" dt="2021-04-08T12:44:34.445" v="544"/>
            <ac:picMkLst>
              <pc:docMk/>
              <pc:sldMasterMk cId="2168357150" sldId="2147483648"/>
              <pc:sldLayoutMk cId="1126330863" sldId="2147483719"/>
              <ac:picMk id="14" creationId="{FAABA268-FFE6-FA4D-B212-6AF7598396FA}"/>
            </ac:picMkLst>
          </pc:picChg>
        </pc:sldLayoutChg>
        <pc:sldLayoutChg chg="addSp delSp modSp mod">
          <pc:chgData name="Celine Graf" userId="d2b437ed-054e-4201-bcbb-c78ad7f76996" providerId="ADAL" clId="{EA4C6E3E-A9CC-6447-9D39-76A29EB4201A}" dt="2021-04-08T12:43:54.336" v="533" actId="14100"/>
          <pc:sldLayoutMkLst>
            <pc:docMk/>
            <pc:sldMasterMk cId="2168357150" sldId="2147483648"/>
            <pc:sldLayoutMk cId="837989620" sldId="2147483720"/>
          </pc:sldLayoutMkLst>
          <pc:spChg chg="add mod">
            <ac:chgData name="Celine Graf" userId="d2b437ed-054e-4201-bcbb-c78ad7f76996" providerId="ADAL" clId="{EA4C6E3E-A9CC-6447-9D39-76A29EB4201A}" dt="2021-04-08T12:21:54.238" v="309" actId="571"/>
            <ac:spMkLst>
              <pc:docMk/>
              <pc:sldMasterMk cId="2168357150" sldId="2147483648"/>
              <pc:sldLayoutMk cId="837989620" sldId="2147483720"/>
              <ac:spMk id="10" creationId="{2A6937FB-B3CA-B64A-A310-70E884308702}"/>
            </ac:spMkLst>
          </pc:spChg>
          <pc:spChg chg="mod">
            <ac:chgData name="Celine Graf" userId="d2b437ed-054e-4201-bcbb-c78ad7f76996" providerId="ADAL" clId="{EA4C6E3E-A9CC-6447-9D39-76A29EB4201A}" dt="2021-04-08T12:09:18.712" v="213" actId="14100"/>
            <ac:spMkLst>
              <pc:docMk/>
              <pc:sldMasterMk cId="2168357150" sldId="2147483648"/>
              <pc:sldLayoutMk cId="837989620" sldId="2147483720"/>
              <ac:spMk id="12" creationId="{B9417A91-9FD5-4F78-8D82-33763CEC8A8E}"/>
            </ac:spMkLst>
          </pc:spChg>
          <pc:spChg chg="del mod">
            <ac:chgData name="Celine Graf" userId="d2b437ed-054e-4201-bcbb-c78ad7f76996" providerId="ADAL" clId="{EA4C6E3E-A9CC-6447-9D39-76A29EB4201A}" dt="2021-04-08T12:14:27.378" v="235" actId="478"/>
            <ac:spMkLst>
              <pc:docMk/>
              <pc:sldMasterMk cId="2168357150" sldId="2147483648"/>
              <pc:sldLayoutMk cId="837989620" sldId="2147483720"/>
              <ac:spMk id="13" creationId="{939CD75D-5FFC-D842-B0E7-B8F2AAEA3D71}"/>
            </ac:spMkLst>
          </pc:spChg>
          <pc:spChg chg="mod">
            <ac:chgData name="Celine Graf" userId="d2b437ed-054e-4201-bcbb-c78ad7f76996" providerId="ADAL" clId="{EA4C6E3E-A9CC-6447-9D39-76A29EB4201A}" dt="2021-04-08T12:37:37.979" v="477" actId="1076"/>
            <ac:spMkLst>
              <pc:docMk/>
              <pc:sldMasterMk cId="2168357150" sldId="2147483648"/>
              <pc:sldLayoutMk cId="837989620" sldId="2147483720"/>
              <ac:spMk id="14" creationId="{58224154-8364-4DAC-A3DE-4B203118032D}"/>
            </ac:spMkLst>
          </pc:spChg>
          <pc:spChg chg="add mod">
            <ac:chgData name="Celine Graf" userId="d2b437ed-054e-4201-bcbb-c78ad7f76996" providerId="ADAL" clId="{EA4C6E3E-A9CC-6447-9D39-76A29EB4201A}" dt="2021-04-08T12:37:13.974" v="470" actId="571"/>
            <ac:spMkLst>
              <pc:docMk/>
              <pc:sldMasterMk cId="2168357150" sldId="2147483648"/>
              <pc:sldLayoutMk cId="837989620" sldId="2147483720"/>
              <ac:spMk id="15" creationId="{41245D52-28DF-9143-9339-37B72BFA1C22}"/>
            </ac:spMkLst>
          </pc:spChg>
          <pc:picChg chg="del mod">
            <ac:chgData name="Celine Graf" userId="d2b437ed-054e-4201-bcbb-c78ad7f76996" providerId="ADAL" clId="{EA4C6E3E-A9CC-6447-9D39-76A29EB4201A}" dt="2021-04-08T12:14:27.378" v="235" actId="478"/>
            <ac:picMkLst>
              <pc:docMk/>
              <pc:sldMasterMk cId="2168357150" sldId="2147483648"/>
              <pc:sldLayoutMk cId="837989620" sldId="2147483720"/>
              <ac:picMk id="3" creationId="{71E34D04-D1D7-48A3-98DA-48E3599FAF23}"/>
            </ac:picMkLst>
          </pc:picChg>
          <pc:picChg chg="add mod">
            <ac:chgData name="Celine Graf" userId="d2b437ed-054e-4201-bcbb-c78ad7f76996" providerId="ADAL" clId="{EA4C6E3E-A9CC-6447-9D39-76A29EB4201A}" dt="2021-04-08T12:37:37.979" v="477" actId="1076"/>
            <ac:picMkLst>
              <pc:docMk/>
              <pc:sldMasterMk cId="2168357150" sldId="2147483648"/>
              <pc:sldLayoutMk cId="837989620" sldId="2147483720"/>
              <ac:picMk id="4" creationId="{06BD0286-EB2B-A042-84D5-E313C125EABE}"/>
            </ac:picMkLst>
          </pc:picChg>
          <pc:picChg chg="add del mod">
            <ac:chgData name="Celine Graf" userId="d2b437ed-054e-4201-bcbb-c78ad7f76996" providerId="ADAL" clId="{EA4C6E3E-A9CC-6447-9D39-76A29EB4201A}" dt="2021-04-08T12:43:24.059" v="524" actId="478"/>
            <ac:picMkLst>
              <pc:docMk/>
              <pc:sldMasterMk cId="2168357150" sldId="2147483648"/>
              <pc:sldLayoutMk cId="837989620" sldId="2147483720"/>
              <ac:picMk id="6" creationId="{CA6268CE-95E9-C44C-A07F-0811198B25D0}"/>
            </ac:picMkLst>
          </pc:picChg>
          <pc:picChg chg="del">
            <ac:chgData name="Celine Graf" userId="d2b437ed-054e-4201-bcbb-c78ad7f76996" providerId="ADAL" clId="{EA4C6E3E-A9CC-6447-9D39-76A29EB4201A}" dt="2021-04-08T12:39:19.940" v="488" actId="478"/>
            <ac:picMkLst>
              <pc:docMk/>
              <pc:sldMasterMk cId="2168357150" sldId="2147483648"/>
              <pc:sldLayoutMk cId="837989620" sldId="2147483720"/>
              <ac:picMk id="16" creationId="{55783596-7367-41CD-AAEA-9B937E767122}"/>
            </ac:picMkLst>
          </pc:picChg>
          <pc:picChg chg="add mod">
            <ac:chgData name="Celine Graf" userId="d2b437ed-054e-4201-bcbb-c78ad7f76996" providerId="ADAL" clId="{EA4C6E3E-A9CC-6447-9D39-76A29EB4201A}" dt="2021-04-08T12:43:54.336" v="533" actId="14100"/>
            <ac:picMkLst>
              <pc:docMk/>
              <pc:sldMasterMk cId="2168357150" sldId="2147483648"/>
              <pc:sldLayoutMk cId="837989620" sldId="2147483720"/>
              <ac:picMk id="17" creationId="{86407888-F541-304E-AA73-5D068B65F0CC}"/>
            </ac:picMkLst>
          </pc:picChg>
        </pc:sldLayoutChg>
        <pc:sldLayoutChg chg="addSp delSp modSp mod">
          <pc:chgData name="Celine Graf" userId="d2b437ed-054e-4201-bcbb-c78ad7f76996" providerId="ADAL" clId="{EA4C6E3E-A9CC-6447-9D39-76A29EB4201A}" dt="2021-04-08T12:44:39.903" v="549"/>
          <pc:sldLayoutMkLst>
            <pc:docMk/>
            <pc:sldMasterMk cId="2168357150" sldId="2147483648"/>
            <pc:sldLayoutMk cId="1149552224" sldId="2147483721"/>
          </pc:sldLayoutMkLst>
          <pc:picChg chg="del">
            <ac:chgData name="Celine Graf" userId="d2b437ed-054e-4201-bcbb-c78ad7f76996" providerId="ADAL" clId="{EA4C6E3E-A9CC-6447-9D39-76A29EB4201A}" dt="2021-04-08T12:30:19.473" v="415" actId="478"/>
            <ac:picMkLst>
              <pc:docMk/>
              <pc:sldMasterMk cId="2168357150" sldId="2147483648"/>
              <pc:sldLayoutMk cId="1149552224" sldId="2147483721"/>
              <ac:picMk id="11" creationId="{DD316CEA-D9DE-4BD9-9841-75A0E5C8177B}"/>
            </ac:picMkLst>
          </pc:picChg>
          <pc:picChg chg="add mod">
            <ac:chgData name="Celine Graf" userId="d2b437ed-054e-4201-bcbb-c78ad7f76996" providerId="ADAL" clId="{EA4C6E3E-A9CC-6447-9D39-76A29EB4201A}" dt="2021-04-08T12:30:19.853" v="416"/>
            <ac:picMkLst>
              <pc:docMk/>
              <pc:sldMasterMk cId="2168357150" sldId="2147483648"/>
              <pc:sldLayoutMk cId="1149552224" sldId="2147483721"/>
              <ac:picMk id="12" creationId="{EDCBE04E-0D94-524A-A027-35CC7853B8F0}"/>
            </ac:picMkLst>
          </pc:picChg>
          <pc:picChg chg="add mod">
            <ac:chgData name="Celine Graf" userId="d2b437ed-054e-4201-bcbb-c78ad7f76996" providerId="ADAL" clId="{EA4C6E3E-A9CC-6447-9D39-76A29EB4201A}" dt="2021-04-08T12:35:26.272" v="451" actId="167"/>
            <ac:picMkLst>
              <pc:docMk/>
              <pc:sldMasterMk cId="2168357150" sldId="2147483648"/>
              <pc:sldLayoutMk cId="1149552224" sldId="2147483721"/>
              <ac:picMk id="13" creationId="{7CCC82AD-2600-8545-A323-1ACD56D28F35}"/>
            </ac:picMkLst>
          </pc:picChg>
          <pc:picChg chg="add mod">
            <ac:chgData name="Celine Graf" userId="d2b437ed-054e-4201-bcbb-c78ad7f76996" providerId="ADAL" clId="{EA4C6E3E-A9CC-6447-9D39-76A29EB4201A}" dt="2021-04-08T12:44:39.903" v="549"/>
            <ac:picMkLst>
              <pc:docMk/>
              <pc:sldMasterMk cId="2168357150" sldId="2147483648"/>
              <pc:sldLayoutMk cId="1149552224" sldId="2147483721"/>
              <ac:picMk id="15" creationId="{4DB7563D-E375-E645-9BCC-17BAFADED0D5}"/>
            </ac:picMkLst>
          </pc:picChg>
          <pc:picChg chg="del">
            <ac:chgData name="Celine Graf" userId="d2b437ed-054e-4201-bcbb-c78ad7f76996" providerId="ADAL" clId="{EA4C6E3E-A9CC-6447-9D39-76A29EB4201A}" dt="2021-04-08T12:35:24.427" v="449" actId="478"/>
            <ac:picMkLst>
              <pc:docMk/>
              <pc:sldMasterMk cId="2168357150" sldId="2147483648"/>
              <pc:sldLayoutMk cId="1149552224" sldId="2147483721"/>
              <ac:picMk id="20" creationId="{4CF30487-0455-4C77-A294-3304500E5C0A}"/>
            </ac:picMkLst>
          </pc:picChg>
        </pc:sldLayoutChg>
        <pc:sldLayoutChg chg="addSp delSp modSp mod">
          <pc:chgData name="Celine Graf" userId="d2b437ed-054e-4201-bcbb-c78ad7f76996" providerId="ADAL" clId="{EA4C6E3E-A9CC-6447-9D39-76A29EB4201A}" dt="2021-04-08T12:44:40.522" v="550"/>
          <pc:sldLayoutMkLst>
            <pc:docMk/>
            <pc:sldMasterMk cId="2168357150" sldId="2147483648"/>
            <pc:sldLayoutMk cId="1140445303" sldId="2147483722"/>
          </pc:sldLayoutMkLst>
          <pc:picChg chg="del">
            <ac:chgData name="Celine Graf" userId="d2b437ed-054e-4201-bcbb-c78ad7f76996" providerId="ADAL" clId="{EA4C6E3E-A9CC-6447-9D39-76A29EB4201A}" dt="2021-04-08T12:30:24.569" v="417" actId="478"/>
            <ac:picMkLst>
              <pc:docMk/>
              <pc:sldMasterMk cId="2168357150" sldId="2147483648"/>
              <pc:sldLayoutMk cId="1140445303" sldId="2147483722"/>
              <ac:picMk id="11" creationId="{DD316CEA-D9DE-4BD9-9841-75A0E5C8177B}"/>
            </ac:picMkLst>
          </pc:picChg>
          <pc:picChg chg="add mod">
            <ac:chgData name="Celine Graf" userId="d2b437ed-054e-4201-bcbb-c78ad7f76996" providerId="ADAL" clId="{EA4C6E3E-A9CC-6447-9D39-76A29EB4201A}" dt="2021-04-08T12:30:24.934" v="418"/>
            <ac:picMkLst>
              <pc:docMk/>
              <pc:sldMasterMk cId="2168357150" sldId="2147483648"/>
              <pc:sldLayoutMk cId="1140445303" sldId="2147483722"/>
              <ac:picMk id="12" creationId="{8E67AE4C-D65D-E64A-8487-523C81C1FFB3}"/>
            </ac:picMkLst>
          </pc:picChg>
          <pc:picChg chg="add mod">
            <ac:chgData name="Celine Graf" userId="d2b437ed-054e-4201-bcbb-c78ad7f76996" providerId="ADAL" clId="{EA4C6E3E-A9CC-6447-9D39-76A29EB4201A}" dt="2021-04-08T12:35:31.186" v="454" actId="167"/>
            <ac:picMkLst>
              <pc:docMk/>
              <pc:sldMasterMk cId="2168357150" sldId="2147483648"/>
              <pc:sldLayoutMk cId="1140445303" sldId="2147483722"/>
              <ac:picMk id="13" creationId="{E8C2D3F5-03E2-1146-A196-FC963EF9BAF3}"/>
            </ac:picMkLst>
          </pc:picChg>
          <pc:picChg chg="add mod">
            <ac:chgData name="Celine Graf" userId="d2b437ed-054e-4201-bcbb-c78ad7f76996" providerId="ADAL" clId="{EA4C6E3E-A9CC-6447-9D39-76A29EB4201A}" dt="2021-04-08T12:44:40.522" v="550"/>
            <ac:picMkLst>
              <pc:docMk/>
              <pc:sldMasterMk cId="2168357150" sldId="2147483648"/>
              <pc:sldLayoutMk cId="1140445303" sldId="2147483722"/>
              <ac:picMk id="15" creationId="{74E51B41-7424-524C-90E8-C3FD6645138D}"/>
            </ac:picMkLst>
          </pc:picChg>
          <pc:picChg chg="del">
            <ac:chgData name="Celine Graf" userId="d2b437ed-054e-4201-bcbb-c78ad7f76996" providerId="ADAL" clId="{EA4C6E3E-A9CC-6447-9D39-76A29EB4201A}" dt="2021-04-08T12:35:29.498" v="452" actId="478"/>
            <ac:picMkLst>
              <pc:docMk/>
              <pc:sldMasterMk cId="2168357150" sldId="2147483648"/>
              <pc:sldLayoutMk cId="1140445303" sldId="2147483722"/>
              <ac:picMk id="20" creationId="{4CF30487-0455-4C77-A294-3304500E5C0A}"/>
            </ac:picMkLst>
          </pc:picChg>
        </pc:sldLayoutChg>
        <pc:sldLayoutChg chg="addSp delSp modSp mod">
          <pc:chgData name="Celine Graf" userId="d2b437ed-054e-4201-bcbb-c78ad7f76996" providerId="ADAL" clId="{EA4C6E3E-A9CC-6447-9D39-76A29EB4201A}" dt="2021-04-08T12:44:42.655" v="551"/>
          <pc:sldLayoutMkLst>
            <pc:docMk/>
            <pc:sldMasterMk cId="2168357150" sldId="2147483648"/>
            <pc:sldLayoutMk cId="1391890083" sldId="2147483723"/>
          </pc:sldLayoutMkLst>
          <pc:picChg chg="del">
            <ac:chgData name="Celine Graf" userId="d2b437ed-054e-4201-bcbb-c78ad7f76996" providerId="ADAL" clId="{EA4C6E3E-A9CC-6447-9D39-76A29EB4201A}" dt="2021-04-08T12:30:29.171" v="419" actId="478"/>
            <ac:picMkLst>
              <pc:docMk/>
              <pc:sldMasterMk cId="2168357150" sldId="2147483648"/>
              <pc:sldLayoutMk cId="1391890083" sldId="2147483723"/>
              <ac:picMk id="11" creationId="{DD316CEA-D9DE-4BD9-9841-75A0E5C8177B}"/>
            </ac:picMkLst>
          </pc:picChg>
          <pc:picChg chg="add mod">
            <ac:chgData name="Celine Graf" userId="d2b437ed-054e-4201-bcbb-c78ad7f76996" providerId="ADAL" clId="{EA4C6E3E-A9CC-6447-9D39-76A29EB4201A}" dt="2021-04-08T12:30:29.613" v="420"/>
            <ac:picMkLst>
              <pc:docMk/>
              <pc:sldMasterMk cId="2168357150" sldId="2147483648"/>
              <pc:sldLayoutMk cId="1391890083" sldId="2147483723"/>
              <ac:picMk id="12" creationId="{01B89610-C471-A346-83F1-6B50930F651F}"/>
            </ac:picMkLst>
          </pc:picChg>
          <pc:picChg chg="add mod">
            <ac:chgData name="Celine Graf" userId="d2b437ed-054e-4201-bcbb-c78ad7f76996" providerId="ADAL" clId="{EA4C6E3E-A9CC-6447-9D39-76A29EB4201A}" dt="2021-04-08T12:35:38.678" v="457" actId="167"/>
            <ac:picMkLst>
              <pc:docMk/>
              <pc:sldMasterMk cId="2168357150" sldId="2147483648"/>
              <pc:sldLayoutMk cId="1391890083" sldId="2147483723"/>
              <ac:picMk id="13" creationId="{C3579AD9-55FB-C443-9B86-898BC176397E}"/>
            </ac:picMkLst>
          </pc:picChg>
          <pc:picChg chg="add mod">
            <ac:chgData name="Celine Graf" userId="d2b437ed-054e-4201-bcbb-c78ad7f76996" providerId="ADAL" clId="{EA4C6E3E-A9CC-6447-9D39-76A29EB4201A}" dt="2021-04-08T12:44:42.655" v="551"/>
            <ac:picMkLst>
              <pc:docMk/>
              <pc:sldMasterMk cId="2168357150" sldId="2147483648"/>
              <pc:sldLayoutMk cId="1391890083" sldId="2147483723"/>
              <ac:picMk id="15" creationId="{98C80390-1BE4-9646-A348-8D73864B4382}"/>
            </ac:picMkLst>
          </pc:picChg>
          <pc:picChg chg="del">
            <ac:chgData name="Celine Graf" userId="d2b437ed-054e-4201-bcbb-c78ad7f76996" providerId="ADAL" clId="{EA4C6E3E-A9CC-6447-9D39-76A29EB4201A}" dt="2021-04-08T12:35:33.979" v="455" actId="478"/>
            <ac:picMkLst>
              <pc:docMk/>
              <pc:sldMasterMk cId="2168357150" sldId="2147483648"/>
              <pc:sldLayoutMk cId="1391890083" sldId="2147483723"/>
              <ac:picMk id="20" creationId="{4CF30487-0455-4C77-A294-3304500E5C0A}"/>
            </ac:picMkLst>
          </pc:picChg>
        </pc:sldLayoutChg>
        <pc:sldLayoutChg chg="addSp delSp modSp mod">
          <pc:chgData name="Celine Graf" userId="d2b437ed-054e-4201-bcbb-c78ad7f76996" providerId="ADAL" clId="{EA4C6E3E-A9CC-6447-9D39-76A29EB4201A}" dt="2021-04-08T12:43:58.567" v="534"/>
          <pc:sldLayoutMkLst>
            <pc:docMk/>
            <pc:sldMasterMk cId="2168357150" sldId="2147483648"/>
            <pc:sldLayoutMk cId="175540911" sldId="2147483724"/>
          </pc:sldLayoutMkLst>
          <pc:spChg chg="del mod">
            <ac:chgData name="Celine Graf" userId="d2b437ed-054e-4201-bcbb-c78ad7f76996" providerId="ADAL" clId="{EA4C6E3E-A9CC-6447-9D39-76A29EB4201A}" dt="2021-04-08T12:25:09.919" v="353" actId="478"/>
            <ac:spMkLst>
              <pc:docMk/>
              <pc:sldMasterMk cId="2168357150" sldId="2147483648"/>
              <pc:sldLayoutMk cId="175540911" sldId="2147483724"/>
              <ac:spMk id="10" creationId="{92AF7A24-6335-4814-A38F-E5A6A559FB92}"/>
            </ac:spMkLst>
          </pc:spChg>
          <pc:spChg chg="mod">
            <ac:chgData name="Celine Graf" userId="d2b437ed-054e-4201-bcbb-c78ad7f76996" providerId="ADAL" clId="{EA4C6E3E-A9CC-6447-9D39-76A29EB4201A}" dt="2021-04-08T12:25:47.042" v="369" actId="20577"/>
            <ac:spMkLst>
              <pc:docMk/>
              <pc:sldMasterMk cId="2168357150" sldId="2147483648"/>
              <pc:sldLayoutMk cId="175540911" sldId="2147483724"/>
              <ac:spMk id="13" creationId="{939CD75D-5FFC-D842-B0E7-B8F2AAEA3D71}"/>
            </ac:spMkLst>
          </pc:spChg>
          <pc:spChg chg="del">
            <ac:chgData name="Celine Graf" userId="d2b437ed-054e-4201-bcbb-c78ad7f76996" providerId="ADAL" clId="{EA4C6E3E-A9CC-6447-9D39-76A29EB4201A}" dt="2021-04-08T12:25:09.919" v="353" actId="478"/>
            <ac:spMkLst>
              <pc:docMk/>
              <pc:sldMasterMk cId="2168357150" sldId="2147483648"/>
              <pc:sldLayoutMk cId="175540911" sldId="2147483724"/>
              <ac:spMk id="14" creationId="{58224154-8364-4DAC-A3DE-4B203118032D}"/>
            </ac:spMkLst>
          </pc:spChg>
          <pc:spChg chg="add mod">
            <ac:chgData name="Celine Graf" userId="d2b437ed-054e-4201-bcbb-c78ad7f76996" providerId="ADAL" clId="{EA4C6E3E-A9CC-6447-9D39-76A29EB4201A}" dt="2021-04-08T12:25:56.042" v="371" actId="1076"/>
            <ac:spMkLst>
              <pc:docMk/>
              <pc:sldMasterMk cId="2168357150" sldId="2147483648"/>
              <pc:sldLayoutMk cId="175540911" sldId="2147483724"/>
              <ac:spMk id="15" creationId="{065937B7-1DAB-C64F-B5CF-696F5FAC9DCC}"/>
            </ac:spMkLst>
          </pc:spChg>
          <pc:picChg chg="mod">
            <ac:chgData name="Celine Graf" userId="d2b437ed-054e-4201-bcbb-c78ad7f76996" providerId="ADAL" clId="{EA4C6E3E-A9CC-6447-9D39-76A29EB4201A}" dt="2021-04-08T12:25:52.537" v="370" actId="1076"/>
            <ac:picMkLst>
              <pc:docMk/>
              <pc:sldMasterMk cId="2168357150" sldId="2147483648"/>
              <pc:sldLayoutMk cId="175540911" sldId="2147483724"/>
              <ac:picMk id="3" creationId="{71E34D04-D1D7-48A3-98DA-48E3599FAF23}"/>
            </ac:picMkLst>
          </pc:picChg>
          <pc:picChg chg="mod">
            <ac:chgData name="Celine Graf" userId="d2b437ed-054e-4201-bcbb-c78ad7f76996" providerId="ADAL" clId="{EA4C6E3E-A9CC-6447-9D39-76A29EB4201A}" dt="2021-04-08T12:26:01.803" v="374" actId="1076"/>
            <ac:picMkLst>
              <pc:docMk/>
              <pc:sldMasterMk cId="2168357150" sldId="2147483648"/>
              <pc:sldLayoutMk cId="175540911" sldId="2147483724"/>
              <ac:picMk id="8" creationId="{DAF99185-5135-412F-BD81-D40FCBC081C7}"/>
            </ac:picMkLst>
          </pc:picChg>
          <pc:picChg chg="add del">
            <ac:chgData name="Celine Graf" userId="d2b437ed-054e-4201-bcbb-c78ad7f76996" providerId="ADAL" clId="{EA4C6E3E-A9CC-6447-9D39-76A29EB4201A}" dt="2021-04-08T12:43:46.585" v="532" actId="478"/>
            <ac:picMkLst>
              <pc:docMk/>
              <pc:sldMasterMk cId="2168357150" sldId="2147483648"/>
              <pc:sldLayoutMk cId="175540911" sldId="2147483724"/>
              <ac:picMk id="16" creationId="{55783596-7367-41CD-AAEA-9B937E767122}"/>
            </ac:picMkLst>
          </pc:picChg>
          <pc:picChg chg="add del mod">
            <ac:chgData name="Celine Graf" userId="d2b437ed-054e-4201-bcbb-c78ad7f76996" providerId="ADAL" clId="{EA4C6E3E-A9CC-6447-9D39-76A29EB4201A}" dt="2021-04-08T12:43:43.391" v="530"/>
            <ac:picMkLst>
              <pc:docMk/>
              <pc:sldMasterMk cId="2168357150" sldId="2147483648"/>
              <pc:sldLayoutMk cId="175540911" sldId="2147483724"/>
              <ac:picMk id="17" creationId="{B6D6B11C-DBE0-0440-B64D-3EDE796B6A91}"/>
            </ac:picMkLst>
          </pc:picChg>
          <pc:picChg chg="add mod">
            <ac:chgData name="Celine Graf" userId="d2b437ed-054e-4201-bcbb-c78ad7f76996" providerId="ADAL" clId="{EA4C6E3E-A9CC-6447-9D39-76A29EB4201A}" dt="2021-04-08T12:43:58.567" v="534"/>
            <ac:picMkLst>
              <pc:docMk/>
              <pc:sldMasterMk cId="2168357150" sldId="2147483648"/>
              <pc:sldLayoutMk cId="175540911" sldId="2147483724"/>
              <ac:picMk id="18" creationId="{EAA2E2E7-94E1-D34A-BF9E-37BD738068FB}"/>
            </ac:picMkLst>
          </pc:picChg>
        </pc:sldLayoutChg>
        <pc:sldLayoutChg chg="addSp delSp modSp mod">
          <pc:chgData name="Celine Graf" userId="d2b437ed-054e-4201-bcbb-c78ad7f76996" providerId="ADAL" clId="{EA4C6E3E-A9CC-6447-9D39-76A29EB4201A}" dt="2021-04-08T12:44:27.781" v="541"/>
          <pc:sldLayoutMkLst>
            <pc:docMk/>
            <pc:sldMasterMk cId="2168357150" sldId="2147483648"/>
            <pc:sldLayoutMk cId="867894009" sldId="2147483725"/>
          </pc:sldLayoutMkLst>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4" creationId="{5B73592A-DAFF-4691-A506-046BF0EB1C0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5" creationId="{DF494F12-6958-468F-ACCB-9EFDEF558838}"/>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6" creationId="{435E4A3D-EC8D-44A9-9156-5463513E1975}"/>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7" creationId="{8654706E-5992-4024-90EE-EE6EA99681D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8" creationId="{D420D6FE-F132-4683-A7D2-0240A98AE6FB}"/>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19" creationId="{0E798245-6B11-4A21-961F-FC06FD039CC3}"/>
            </ac:spMkLst>
          </pc:spChg>
          <pc:spChg chg="mod">
            <ac:chgData name="Celine Graf" userId="d2b437ed-054e-4201-bcbb-c78ad7f76996" providerId="ADAL" clId="{EA4C6E3E-A9CC-6447-9D39-76A29EB4201A}" dt="2021-04-08T11:54:30.845" v="79" actId="1037"/>
            <ac:spMkLst>
              <pc:docMk/>
              <pc:sldMasterMk cId="2168357150" sldId="2147483648"/>
              <pc:sldLayoutMk cId="867894009" sldId="2147483725"/>
              <ac:spMk id="20" creationId="{D1C9BD79-F83B-4749-A11D-CBED19B1697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1" creationId="{D774F752-86F5-45DA-95F9-20410BF78F1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2" creationId="{56550E3B-CE23-47A0-A872-49F5A2E2C89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3" creationId="{AF0F1CF9-ED82-49FA-BC8D-1CCDD2931BCC}"/>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24" creationId="{8F39551E-2E9E-453F-8B37-272C141B4644}"/>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1" creationId="{0292DD11-14C7-4E01-89EC-07A034DB243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2" creationId="{1679E08D-9AED-456E-9D98-9D93ADF9A88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3" creationId="{59E41B18-9E06-45C2-B6EC-C5F1B9DF56ED}"/>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4" creationId="{BB9ECF77-B841-4F1C-92ED-2430DEEBC35A}"/>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5" creationId="{113C454B-6F0E-4551-A4AD-112530408C66}"/>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46" creationId="{B4200DFC-601B-49DE-A2A7-CE8E0452CBF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49" creationId="{5D4DB068-F5DB-4992-AD08-E0516723A8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0" creationId="{42154BFE-A8C6-4384-86D8-5761CC1F8A9A}"/>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1" creationId="{C837CCBB-4759-4997-A29B-109EB2C7F35E}"/>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2" creationId="{24BC20CF-2B35-4D65-93A8-B90A8045315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3" creationId="{4932FC87-7967-4428-A992-F7EB5C74780C}"/>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4" creationId="{0B8DB824-AFCC-44FA-971B-4B14F26E5A8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5" creationId="{2361CBAD-AC48-47FE-B491-8B5E309D7A2B}"/>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6" creationId="{CEF61865-A83B-4B65-894C-EB0EF41D4C0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7" creationId="{2CA8EA38-91FA-4C37-AD08-84FD9F8EE10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8" creationId="{EF9369E2-8F60-42AC-A454-B5B86205AE1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59" creationId="{2E268D2B-310D-4E88-AE3E-361103879EB0}"/>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0" creationId="{1C75AA20-E9E2-472D-84A9-9637BB485712}"/>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1" creationId="{547B0147-A53C-4760-8EBB-BF1B4B821B85}"/>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62" creationId="{774D564A-6253-472B-B2BF-9D71047B747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4" creationId="{7866A7FB-27CC-854F-B929-14D5266105CC}"/>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5" creationId="{D2BA7A68-8AE6-F140-B715-62B15FD0EDCB}"/>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6" creationId="{E64F78EF-23BE-9648-9D6A-0D917A491D0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67" creationId="{71443789-9223-0343-8348-474CD4E8AB7E}"/>
            </ac:spMkLst>
          </pc:spChg>
          <pc:spChg chg="mod">
            <ac:chgData name="Celine Graf" userId="d2b437ed-054e-4201-bcbb-c78ad7f76996" providerId="ADAL" clId="{EA4C6E3E-A9CC-6447-9D39-76A29EB4201A}" dt="2021-04-08T11:58:16.004" v="134" actId="20577"/>
            <ac:spMkLst>
              <pc:docMk/>
              <pc:sldMasterMk cId="2168357150" sldId="2147483648"/>
              <pc:sldLayoutMk cId="867894009" sldId="2147483725"/>
              <ac:spMk id="68" creationId="{474C07AB-9A77-42AB-970F-88C54C77DE0E}"/>
            </ac:spMkLst>
          </pc:spChg>
          <pc:spChg chg="mod">
            <ac:chgData name="Celine Graf" userId="d2b437ed-054e-4201-bcbb-c78ad7f76996" providerId="ADAL" clId="{EA4C6E3E-A9CC-6447-9D39-76A29EB4201A}" dt="2021-04-08T11:58:02.592" v="132" actId="207"/>
            <ac:spMkLst>
              <pc:docMk/>
              <pc:sldMasterMk cId="2168357150" sldId="2147483648"/>
              <pc:sldLayoutMk cId="867894009" sldId="2147483725"/>
              <ac:spMk id="69" creationId="{0DA4FF1B-BD0C-463B-AF01-0F045F66B812}"/>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0" creationId="{81D62E1C-E0A3-4BFB-8FD5-2BC807EDB923}"/>
            </ac:spMkLst>
          </pc:spChg>
          <pc:spChg chg="del">
            <ac:chgData name="Celine Graf" userId="d2b437ed-054e-4201-bcbb-c78ad7f76996" providerId="ADAL" clId="{EA4C6E3E-A9CC-6447-9D39-76A29EB4201A}" dt="2021-04-08T12:08:12.399" v="204" actId="478"/>
            <ac:spMkLst>
              <pc:docMk/>
              <pc:sldMasterMk cId="2168357150" sldId="2147483648"/>
              <pc:sldLayoutMk cId="867894009" sldId="2147483725"/>
              <ac:spMk id="71" creationId="{2F46A055-A8FE-4FC2-9CF1-F51863DB412F}"/>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2" creationId="{BB43F973-2B95-1A46-93B3-0FABF1A821A9}"/>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3" creationId="{429DC807-4F92-864E-BB37-DD3599DACAB9}"/>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4" creationId="{DDB46905-8A89-4E90-BC89-3555E43F285D}"/>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5" creationId="{AF1954E5-981C-4117-AFAD-E5E33E17BF51}"/>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6" creationId="{AE9DBE4E-8C84-4842-B4CE-7214AA2BE9A8}"/>
            </ac:spMkLst>
          </pc:spChg>
          <pc:spChg chg="del">
            <ac:chgData name="Celine Graf" userId="d2b437ed-054e-4201-bcbb-c78ad7f76996" providerId="ADAL" clId="{EA4C6E3E-A9CC-6447-9D39-76A29EB4201A}" dt="2021-04-08T11:51:29.238" v="2" actId="478"/>
            <ac:spMkLst>
              <pc:docMk/>
              <pc:sldMasterMk cId="2168357150" sldId="2147483648"/>
              <pc:sldLayoutMk cId="867894009" sldId="2147483725"/>
              <ac:spMk id="77" creationId="{4F8764E9-3F43-4549-8BEC-5A7ED16DA63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8" creationId="{D52CDA26-DBDB-CC4D-AD84-46B071115916}"/>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79" creationId="{F230D441-F61B-E645-B299-0BBE85A03287}"/>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0" creationId="{B6571EF3-9B73-7540-B8D9-26926F8EE8D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1" creationId="{A9A6D3DD-81A9-C64A-B2FB-6782E925CE04}"/>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2" creationId="{47C71C2A-99CA-3D40-87F0-B1C7FD6CB6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3" creationId="{62A0B26B-DF4B-494E-A917-DD30B283FED0}"/>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4" creationId="{B694EFA2-4B0A-C245-8A8C-50D28D035CCE}"/>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5" creationId="{BE2D2F1B-D980-A048-BACB-C68949390EA5}"/>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6" creationId="{7C7484BE-A65F-0343-995A-CAD1E4C93F11}"/>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7" creationId="{C344AFB5-6754-ED48-BB93-3CEE81E0F622}"/>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8" creationId="{E3602C5E-56B2-9447-A698-A7D2BDF4A41A}"/>
            </ac:spMkLst>
          </pc:spChg>
          <pc:spChg chg="add del mod">
            <ac:chgData name="Celine Graf" userId="d2b437ed-054e-4201-bcbb-c78ad7f76996" providerId="ADAL" clId="{EA4C6E3E-A9CC-6447-9D39-76A29EB4201A}" dt="2021-04-08T11:51:34.091" v="23"/>
            <ac:spMkLst>
              <pc:docMk/>
              <pc:sldMasterMk cId="2168357150" sldId="2147483648"/>
              <pc:sldLayoutMk cId="867894009" sldId="2147483725"/>
              <ac:spMk id="89" creationId="{2DEE8614-848B-A54A-B476-3CEA55F9324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0" creationId="{E6E670C4-C44B-9F43-A15D-1E2AA05B744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1" creationId="{C2A2BAB7-B1A8-A74B-AE29-1FF21F51A20D}"/>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2" creationId="{62679140-4D95-4646-B96F-51F7AEC2F2F6}"/>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3" creationId="{C1333ECD-D21A-D540-85D4-60D50DAD10B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94" creationId="{C0205ADC-88C2-C847-8106-F63B4DE2A268}"/>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5" creationId="{71C82FD7-EB13-4212-AC2A-0F325E69431D}"/>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6" creationId="{83F7EA84-4B86-4F17-A6AB-DD7AB4C5F882}"/>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7" creationId="{68A7D026-F0D8-44BD-9AA8-C69E39E7E394}"/>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8" creationId="{D61BB8C6-F060-4153-87DE-2D57825270E5}"/>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99" creationId="{257BE4C5-F882-42C6-B9E7-9888AE150687}"/>
            </ac:spMkLst>
          </pc:spChg>
          <pc:spChg chg="mod">
            <ac:chgData name="Celine Graf" userId="d2b437ed-054e-4201-bcbb-c78ad7f76996" providerId="ADAL" clId="{EA4C6E3E-A9CC-6447-9D39-76A29EB4201A}" dt="2021-04-08T11:58:47.790" v="145" actId="465"/>
            <ac:spMkLst>
              <pc:docMk/>
              <pc:sldMasterMk cId="2168357150" sldId="2147483648"/>
              <pc:sldLayoutMk cId="867894009" sldId="2147483725"/>
              <ac:spMk id="100" creationId="{1604DDE5-23A5-4097-B43B-F1336A549DB0}"/>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1" creationId="{7167C2B1-65DC-814E-A16D-ED527ADE676A}"/>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2" creationId="{97991646-B841-E84D-B151-1E2245744CDF}"/>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3" creationId="{FD640D05-C11A-2A4F-9F21-D5B4A5FB7AF9}"/>
            </ac:spMkLst>
          </pc:spChg>
          <pc:spChg chg="add del mod">
            <ac:chgData name="Celine Graf" userId="d2b437ed-054e-4201-bcbb-c78ad7f76996" providerId="ADAL" clId="{EA4C6E3E-A9CC-6447-9D39-76A29EB4201A}" dt="2021-04-08T11:58:14.093" v="133" actId="478"/>
            <ac:spMkLst>
              <pc:docMk/>
              <pc:sldMasterMk cId="2168357150" sldId="2147483648"/>
              <pc:sldLayoutMk cId="867894009" sldId="2147483725"/>
              <ac:spMk id="104" creationId="{53352C35-B3A0-AD4E-AAB6-108C35358A4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5" creationId="{C112F72C-8A37-8E49-87E9-9E9BF78467E8}"/>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6" creationId="{1E211FC0-5061-954E-8E7B-E53085B583F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7" creationId="{180B5EDE-B1B7-BD4B-9891-F9166C00C1B2}"/>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8" creationId="{8993FCD3-EDDE-BF48-8674-D9A62B9F14E3}"/>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09" creationId="{0D14C000-D737-4144-BA3E-656339D5303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0" creationId="{B03539EF-8A0A-984B-80B0-7DF13AB42C77}"/>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1" creationId="{14B7D19A-0FD8-0E42-8F92-6065D97AB564}"/>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2" creationId="{F74D14CF-FEBE-674F-B356-A1E238F5509C}"/>
            </ac:spMkLst>
          </pc:spChg>
          <pc:spChg chg="add mod">
            <ac:chgData name="Celine Graf" userId="d2b437ed-054e-4201-bcbb-c78ad7f76996" providerId="ADAL" clId="{EA4C6E3E-A9CC-6447-9D39-76A29EB4201A}" dt="2021-04-08T11:58:02.592" v="132" actId="207"/>
            <ac:spMkLst>
              <pc:docMk/>
              <pc:sldMasterMk cId="2168357150" sldId="2147483648"/>
              <pc:sldLayoutMk cId="867894009" sldId="2147483725"/>
              <ac:spMk id="113" creationId="{A6B964ED-9323-A94B-A68E-E4261E04AAC5}"/>
            </ac:spMkLst>
          </pc:spChg>
          <pc:spChg chg="add mod">
            <ac:chgData name="Celine Graf" userId="d2b437ed-054e-4201-bcbb-c78ad7f76996" providerId="ADAL" clId="{EA4C6E3E-A9CC-6447-9D39-76A29EB4201A}" dt="2021-04-08T11:58:17.542" v="135"/>
            <ac:spMkLst>
              <pc:docMk/>
              <pc:sldMasterMk cId="2168357150" sldId="2147483648"/>
              <pc:sldLayoutMk cId="867894009" sldId="2147483725"/>
              <ac:spMk id="114" creationId="{E4C306E2-C67A-ED44-B92C-438D002F3308}"/>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5" creationId="{0883A30D-FEAB-F24A-A45E-D46E3E3B7C16}"/>
            </ac:spMkLst>
          </pc:spChg>
          <pc:spChg chg="add mod">
            <ac:chgData name="Celine Graf" userId="d2b437ed-054e-4201-bcbb-c78ad7f76996" providerId="ADAL" clId="{EA4C6E3E-A9CC-6447-9D39-76A29EB4201A}" dt="2021-04-08T12:08:12.957" v="205"/>
            <ac:spMkLst>
              <pc:docMk/>
              <pc:sldMasterMk cId="2168357150" sldId="2147483648"/>
              <pc:sldLayoutMk cId="867894009" sldId="2147483725"/>
              <ac:spMk id="116" creationId="{94933CC9-A75F-7F41-A6E7-B1AEA7EDF985}"/>
            </ac:spMkLst>
          </pc:spChg>
          <pc:picChg chg="del">
            <ac:chgData name="Celine Graf" userId="d2b437ed-054e-4201-bcbb-c78ad7f76996" providerId="ADAL" clId="{EA4C6E3E-A9CC-6447-9D39-76A29EB4201A}" dt="2021-04-08T12:08:12.399" v="204" actId="478"/>
            <ac:picMkLst>
              <pc:docMk/>
              <pc:sldMasterMk cId="2168357150" sldId="2147483648"/>
              <pc:sldLayoutMk cId="867894009" sldId="2147483725"/>
              <ac:picMk id="63" creationId="{C89134AA-F946-4CEF-AFEC-8224E2C93A2C}"/>
            </ac:picMkLst>
          </pc:picChg>
          <pc:picChg chg="add mod">
            <ac:chgData name="Celine Graf" userId="d2b437ed-054e-4201-bcbb-c78ad7f76996" providerId="ADAL" clId="{EA4C6E3E-A9CC-6447-9D39-76A29EB4201A}" dt="2021-04-08T12:08:12.957" v="205"/>
            <ac:picMkLst>
              <pc:docMk/>
              <pc:sldMasterMk cId="2168357150" sldId="2147483648"/>
              <pc:sldLayoutMk cId="867894009" sldId="2147483725"/>
              <ac:picMk id="117" creationId="{159DA2B7-C15A-0544-BD05-FBE767161DC6}"/>
            </ac:picMkLst>
          </pc:picChg>
          <pc:picChg chg="add mod">
            <ac:chgData name="Celine Graf" userId="d2b437ed-054e-4201-bcbb-c78ad7f76996" providerId="ADAL" clId="{EA4C6E3E-A9CC-6447-9D39-76A29EB4201A}" dt="2021-04-08T12:44:27.781" v="541"/>
            <ac:picMkLst>
              <pc:docMk/>
              <pc:sldMasterMk cId="2168357150" sldId="2147483648"/>
              <pc:sldLayoutMk cId="867894009" sldId="2147483725"/>
              <ac:picMk id="118" creationId="{55F592E2-92CE-FC4F-B203-B3DEB0F630DA}"/>
            </ac:picMkLst>
          </pc:picChg>
        </pc:sldLayoutChg>
        <pc:sldLayoutChg chg="addSp delSp modSp mod">
          <pc:chgData name="Celine Graf" userId="d2b437ed-054e-4201-bcbb-c78ad7f76996" providerId="ADAL" clId="{EA4C6E3E-A9CC-6447-9D39-76A29EB4201A}" dt="2021-04-08T12:44:26.071" v="540"/>
          <pc:sldLayoutMkLst>
            <pc:docMk/>
            <pc:sldMasterMk cId="2168357150" sldId="2147483648"/>
            <pc:sldLayoutMk cId="3531896938" sldId="2147483726"/>
          </pc:sldLayoutMkLst>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3" creationId="{54C1767C-C363-4947-87A5-75902F1A306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5" creationId="{DF494F12-6958-468F-ACCB-9EFDEF55883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6" creationId="{435E4A3D-EC8D-44A9-9156-5463513E197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7" creationId="{8654706E-5992-4024-90EE-EE6EA99681D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8" creationId="{D420D6FE-F132-4683-A7D2-0240A98AE6FB}"/>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19" creationId="{0E798245-6B11-4A21-961F-FC06FD039CC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20" creationId="{D1C9BD79-F83B-4749-A11D-CBED19B1697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39" creationId="{BE3CA7D0-03B4-4BCF-BF86-CC64CBAC35B7}"/>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1" creationId="{0292DD11-14C7-4E01-89EC-07A034DB243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2" creationId="{1679E08D-9AED-456E-9D98-9D93ADF9A88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3" creationId="{59E41B18-9E06-45C2-B6EC-C5F1B9DF56E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4" creationId="{BB9ECF77-B841-4F1C-92ED-2430DEEBC35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5" creationId="{113C454B-6F0E-4551-A4AD-112530408C6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46" creationId="{B4200DFC-601B-49DE-A2A7-CE8E0452CBF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0" creationId="{42154BFE-A8C6-4384-86D8-5761CC1F8A9A}"/>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1" creationId="{C837CCBB-4759-4997-A29B-109EB2C7F35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2" creationId="{24BC20CF-2B35-4D65-93A8-B90A8045315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3" creationId="{4932FC87-7967-4428-A992-F7EB5C74780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54" creationId="{080F91A6-82C0-4728-A457-36C71B1A3B1B}"/>
            </ac:spMkLst>
          </pc:spChg>
          <pc:spChg chg="del mod">
            <ac:chgData name="Celine Graf" userId="d2b437ed-054e-4201-bcbb-c78ad7f76996" providerId="ADAL" clId="{EA4C6E3E-A9CC-6447-9D39-76A29EB4201A}" dt="2021-04-08T11:59:34.486" v="150" actId="478"/>
            <ac:spMkLst>
              <pc:docMk/>
              <pc:sldMasterMk cId="2168357150" sldId="2147483648"/>
              <pc:sldLayoutMk cId="3531896938" sldId="2147483726"/>
              <ac:spMk id="55" creationId="{6420F067-04BA-4F27-B6E7-82E5ADB44CC6}"/>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6" creationId="{0E2E328C-2E93-440A-96E8-977042D557BE}"/>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7" creationId="{F2510B8D-9227-45A6-B8D1-206325EC813F}"/>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8" creationId="{ADBD233C-0259-44CB-8EF3-2193B02B9CF3}"/>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59" creationId="{4867D29A-2D42-4FF6-88DC-5E69F7BD95DD}"/>
            </ac:spMkLst>
          </pc:spChg>
          <pc:spChg chg="del">
            <ac:chgData name="Celine Graf" userId="d2b437ed-054e-4201-bcbb-c78ad7f76996" providerId="ADAL" clId="{EA4C6E3E-A9CC-6447-9D39-76A29EB4201A}" dt="2021-04-08T11:59:34.486" v="150" actId="478"/>
            <ac:spMkLst>
              <pc:docMk/>
              <pc:sldMasterMk cId="2168357150" sldId="2147483648"/>
              <pc:sldLayoutMk cId="3531896938" sldId="2147483726"/>
              <ac:spMk id="60" creationId="{4886589E-5B76-4CB0-AA5D-19C80B03525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1" creationId="{547B0147-A53C-4760-8EBB-BF1B4B821B8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2" creationId="{774D564A-6253-472B-B2BF-9D71047B7476}"/>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4" creationId="{C7489F57-5CA9-484E-895D-3C7060BA1403}"/>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6" creationId="{E4FB66E4-3B94-4B22-B967-D742EBDB9E1E}"/>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7" creationId="{3E969FED-D536-0D43-9CE8-0220E86B9568}"/>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68" creationId="{915B0D6F-44BD-CD4B-ADEC-7F56D6362FA5}"/>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69" creationId="{53AB2BEF-FEBD-41C5-9FAE-888C703D5004}"/>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2" creationId="{6DD68FF9-441A-480A-9A90-EE89C3E9874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3" creationId="{E85BB33C-0686-4BAE-953E-2B38713933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4" creationId="{DDB46905-8A89-4E90-BC89-3555E43F285D}"/>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5" creationId="{AF1954E5-981C-4117-AFAD-E5E33E17BF5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6" creationId="{AE9DBE4E-8C84-4842-B4CE-7214AA2BE9A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7" creationId="{4F8764E9-3F43-4549-8BEC-5A7ED16DA63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8" creationId="{28DCD495-1C8A-4F7C-8761-3437676356A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79" creationId="{267D1B53-2CE9-4649-ABC6-07F2ECB91EAE}"/>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0" creationId="{A31C50B3-EB51-450B-A4B4-5DB1AD9417DC}"/>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1" creationId="{7B218E6D-783E-436A-BBB8-1A731F0D0D88}"/>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2" creationId="{F7E6D11E-7266-4778-A29D-2094AC0D8871}"/>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3" creationId="{18729216-E90F-44F2-B075-F93FB569931F}"/>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4" creationId="{BD48B827-B992-4BDD-B7DE-FD72A63FEE74}"/>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5" creationId="{97285D75-69A2-144F-AF1B-FB41641D47C7}"/>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6" creationId="{F98F220C-F701-4245-9A38-CC6BE2E8F799}"/>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7" creationId="{74D2B630-E718-457C-B05B-9EACC1F22092}"/>
            </ac:spMkLst>
          </pc:spChg>
          <pc:spChg chg="mod">
            <ac:chgData name="Celine Graf" userId="d2b437ed-054e-4201-bcbb-c78ad7f76996" providerId="ADAL" clId="{EA4C6E3E-A9CC-6447-9D39-76A29EB4201A}" dt="2021-04-08T12:04:22.013" v="192" actId="207"/>
            <ac:spMkLst>
              <pc:docMk/>
              <pc:sldMasterMk cId="2168357150" sldId="2147483648"/>
              <pc:sldLayoutMk cId="3531896938" sldId="2147483726"/>
              <ac:spMk id="88" creationId="{0B3F3DD0-6DCD-4FC6-B84A-7BE492C3B51B}"/>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89" creationId="{2AC6937E-B04B-A747-AF8A-4E18AF426821}"/>
            </ac:spMkLst>
          </pc:spChg>
          <pc:spChg chg="add mod">
            <ac:chgData name="Celine Graf" userId="d2b437ed-054e-4201-bcbb-c78ad7f76996" providerId="ADAL" clId="{EA4C6E3E-A9CC-6447-9D39-76A29EB4201A}" dt="2021-04-08T12:04:22.013" v="192" actId="207"/>
            <ac:spMkLst>
              <pc:docMk/>
              <pc:sldMasterMk cId="2168357150" sldId="2147483648"/>
              <pc:sldLayoutMk cId="3531896938" sldId="2147483726"/>
              <ac:spMk id="90" creationId="{006610A0-56F6-1647-8084-A430028319C3}"/>
            </ac:spMkLst>
          </pc:spChg>
          <pc:picChg chg="mod">
            <ac:chgData name="Celine Graf" userId="d2b437ed-054e-4201-bcbb-c78ad7f76996" providerId="ADAL" clId="{EA4C6E3E-A9CC-6447-9D39-76A29EB4201A}" dt="2021-04-08T12:08:01.248" v="203" actId="1036"/>
            <ac:picMkLst>
              <pc:docMk/>
              <pc:sldMasterMk cId="2168357150" sldId="2147483648"/>
              <pc:sldLayoutMk cId="3531896938" sldId="2147483726"/>
              <ac:picMk id="63" creationId="{C89134AA-F946-4CEF-AFEC-8224E2C93A2C}"/>
            </ac:picMkLst>
          </pc:picChg>
          <pc:picChg chg="add mod">
            <ac:chgData name="Celine Graf" userId="d2b437ed-054e-4201-bcbb-c78ad7f76996" providerId="ADAL" clId="{EA4C6E3E-A9CC-6447-9D39-76A29EB4201A}" dt="2021-04-08T12:44:26.071" v="540"/>
            <ac:picMkLst>
              <pc:docMk/>
              <pc:sldMasterMk cId="2168357150" sldId="2147483648"/>
              <pc:sldLayoutMk cId="3531896938" sldId="2147483726"/>
              <ac:picMk id="91" creationId="{07033B23-B4D0-0B42-BE2D-8A4CBBFDCE6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06.05.2021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06.05.2021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7A652-34C5-4E86-9D64-B9C94CF5DE4C}" type="slidenum">
              <a:rPr lang="de-DE" smtClean="0"/>
              <a:t>1</a:t>
            </a:fld>
            <a:endParaRPr lang="de-DE"/>
          </a:p>
        </p:txBody>
      </p:sp>
    </p:spTree>
    <p:extLst>
      <p:ext uri="{BB962C8B-B14F-4D97-AF65-F5344CB8AC3E}">
        <p14:creationId xmlns:p14="http://schemas.microsoft.com/office/powerpoint/2010/main" val="2962994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app.ekipa.de/challenges/innovate2030-kion/brie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hello@ekipa.d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a:solidFill>
                  <a:srgbClr val="404040"/>
                </a:solidFill>
                <a:latin typeface="Apercu Pro Medium" panose="02000606040000020004" pitchFamily="50" charset="0"/>
              </a:rPr>
              <a:t>INNOVATE2030- Digital Natives </a:t>
            </a:r>
            <a:r>
              <a:rPr lang="de-DE" sz="2400" b="0" spc="300" dirty="0" err="1">
                <a:solidFill>
                  <a:srgbClr val="404040"/>
                </a:solidFill>
                <a:latin typeface="Apercu Pro Medium" panose="02000606040000020004" pitchFamily="50" charset="0"/>
              </a:rPr>
              <a:t>for</a:t>
            </a:r>
            <a:r>
              <a:rPr lang="de-DE" sz="2400" b="0" spc="300" dirty="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dirty="0">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Re-</a:t>
            </a:r>
            <a:r>
              <a:rPr lang="de-DE" sz="1800" b="1" dirty="0" err="1">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think</a:t>
            </a:r>
            <a:r>
              <a:rPr lang="de-DE" sz="1800" b="1" dirty="0">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 </a:t>
            </a:r>
            <a:r>
              <a:rPr lang="de-DE" sz="1800" b="1" dirty="0" err="1">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pallet</a:t>
            </a:r>
            <a:r>
              <a:rPr lang="de-DE" sz="1800" b="1" dirty="0">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 </a:t>
            </a:r>
            <a:r>
              <a:rPr lang="de-DE" sz="1800" b="1" dirty="0" err="1">
                <a:solidFill>
                  <a:srgbClr val="CF8D28"/>
                </a:solidFill>
                <a:effectLst/>
                <a:latin typeface="Apercu Pro Medium" panose="02000606040000020004" pitchFamily="50" charset="0"/>
                <a:ea typeface="Apercu Pro" panose="02000803040000020004" pitchFamily="50" charset="0"/>
                <a:cs typeface="Apercu Pro" panose="02000803040000020004" pitchFamily="50" charset="0"/>
              </a:rPr>
              <a:t>securing</a:t>
            </a:r>
            <a:endParaRPr lang="de-DE" sz="1800" dirty="0">
              <a:solidFill>
                <a:srgbClr val="CF8D28"/>
              </a:solidFill>
              <a:effectLst/>
              <a:latin typeface="Apercu Pro Medium" panose="02000606040000020004" pitchFamily="50"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400" b="0"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Fenster, Licht enthält.&#10;&#10;Automatisch generierte Beschreibung">
            <a:extLst>
              <a:ext uri="{FF2B5EF4-FFF2-40B4-BE49-F238E27FC236}">
                <a16:creationId xmlns:a16="http://schemas.microsoft.com/office/drawing/2014/main" id="{38514AB2-6B28-4385-B303-9606FD5804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45448" y="2348276"/>
            <a:ext cx="3240920" cy="2291457"/>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86287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200000"/>
              </a:lnSpc>
              <a:buFont typeface="Arial" panose="020B0604020202020204" pitchFamily="34" charset="0"/>
              <a:buNone/>
            </a:pPr>
            <a:endParaRPr lang="en-US" sz="1100" b="0" dirty="0">
              <a:solidFill>
                <a:schemeClr val="tx1">
                  <a:lumMod val="75000"/>
                  <a:lumOff val="25000"/>
                </a:schemeClr>
              </a:solidFill>
              <a:effectLst/>
              <a:latin typeface="Apercu Pro Medium" panose="02000606040000020004" pitchFamily="50"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n-GB" sz="1200" dirty="0">
                <a:solidFill>
                  <a:schemeClr val="tx1">
                    <a:lumMod val="75000"/>
                    <a:lumOff val="25000"/>
                  </a:schemeClr>
                </a:solidFill>
                <a:effectLst/>
                <a:latin typeface="Apercu Pro Medium" panose="02000606040000020004" pitchFamily="50" charset="0"/>
                <a:ea typeface="Apercu Pro" panose="02000803040000020004" pitchFamily="50" charset="0"/>
                <a:cs typeface="Apercu Pro" panose="02000803040000020004" pitchFamily="50" charset="0"/>
              </a:rPr>
              <a:t>How does your solution provide a safe and sustainable packing and stabilization of goods (even mixed variety of goods) on a pallet?</a:t>
            </a:r>
            <a:endParaRPr lang="de-DE" sz="1200" dirty="0">
              <a:solidFill>
                <a:schemeClr val="tx1">
                  <a:lumMod val="75000"/>
                  <a:lumOff val="25000"/>
                </a:schemeClr>
              </a:solidFill>
              <a:effectLst/>
              <a:latin typeface="Apercu Pro Medium" panose="02000606040000020004" pitchFamily="50" charset="0"/>
              <a:ea typeface="Calibri" panose="020F0502020204030204" pitchFamily="34" charset="0"/>
              <a:cs typeface="Calibri" panose="020F0502020204030204" pitchFamily="34" charset="0"/>
            </a:endParaRPr>
          </a:p>
          <a:p>
            <a:pPr marL="342900" lvl="0" indent="-342900">
              <a:lnSpc>
                <a:spcPct val="200000"/>
              </a:lnSpc>
              <a:buFont typeface="Symbol" panose="05050102010706020507" pitchFamily="18" charset="2"/>
              <a:buChar char=""/>
            </a:pPr>
            <a:r>
              <a:rPr lang="en-GB" sz="1200" dirty="0">
                <a:solidFill>
                  <a:schemeClr val="tx1">
                    <a:lumMod val="75000"/>
                    <a:lumOff val="25000"/>
                  </a:schemeClr>
                </a:solidFill>
                <a:effectLst/>
                <a:latin typeface="Apercu Pro Medium" panose="02000606040000020004" pitchFamily="50" charset="0"/>
                <a:ea typeface="Apercu Pro" panose="02000803040000020004" pitchFamily="50" charset="0"/>
                <a:cs typeface="Apercu Pro" panose="02000803040000020004" pitchFamily="50" charset="0"/>
              </a:rPr>
              <a:t>Can we automatically apply, handle and remove your solution in our warehouses or even on the road and if yes, how?</a:t>
            </a:r>
            <a:endParaRPr lang="de-DE" sz="1200" dirty="0">
              <a:solidFill>
                <a:schemeClr val="tx1">
                  <a:lumMod val="75000"/>
                  <a:lumOff val="25000"/>
                </a:schemeClr>
              </a:solidFill>
              <a:effectLst/>
              <a:latin typeface="Apercu Pro Medium" panose="02000606040000020004" pitchFamily="50" charset="0"/>
              <a:ea typeface="Calibri" panose="020F0502020204030204" pitchFamily="34" charset="0"/>
              <a:cs typeface="Calibri" panose="020F0502020204030204" pitchFamily="34" charset="0"/>
            </a:endParaRPr>
          </a:p>
          <a:p>
            <a:pPr marL="342900" lvl="0" indent="-342900">
              <a:lnSpc>
                <a:spcPct val="200000"/>
              </a:lnSpc>
              <a:buFont typeface="Symbol" panose="05050102010706020507" pitchFamily="18" charset="2"/>
              <a:buChar char=""/>
            </a:pPr>
            <a:r>
              <a:rPr lang="en-GB" sz="1200" dirty="0">
                <a:solidFill>
                  <a:schemeClr val="tx1">
                    <a:lumMod val="75000"/>
                    <a:lumOff val="25000"/>
                  </a:schemeClr>
                </a:solidFill>
                <a:effectLst/>
                <a:latin typeface="Apercu Pro Medium" panose="02000606040000020004" pitchFamily="50" charset="0"/>
                <a:ea typeface="Apercu Pro" panose="02000803040000020004" pitchFamily="50" charset="0"/>
                <a:cs typeface="Apercu Pro" panose="02000803040000020004" pitchFamily="50" charset="0"/>
              </a:rPr>
              <a:t>Can your solution manage the pallet only being partly opened and safely stored back in the storage?</a:t>
            </a:r>
            <a:endParaRPr lang="de-DE" sz="1200" dirty="0">
              <a:solidFill>
                <a:schemeClr val="tx1">
                  <a:lumMod val="75000"/>
                  <a:lumOff val="25000"/>
                </a:schemeClr>
              </a:solidFill>
              <a:effectLst/>
              <a:latin typeface="Apercu Pro Medium" panose="02000606040000020004" pitchFamily="50" charset="0"/>
              <a:ea typeface="Calibri" panose="020F0502020204030204" pitchFamily="34" charset="0"/>
              <a:cs typeface="Calibri" panose="020F0502020204030204" pitchFamily="34" charset="0"/>
            </a:endParaRPr>
          </a:p>
          <a:p>
            <a:pPr marL="342900" lvl="0" indent="-342900">
              <a:lnSpc>
                <a:spcPct val="200000"/>
              </a:lnSpc>
              <a:buFont typeface="Symbol" panose="05050102010706020507" pitchFamily="18" charset="2"/>
              <a:buChar char=""/>
            </a:pPr>
            <a:r>
              <a:rPr lang="en-GB" sz="1200" dirty="0">
                <a:solidFill>
                  <a:schemeClr val="tx1">
                    <a:lumMod val="75000"/>
                    <a:lumOff val="25000"/>
                  </a:schemeClr>
                </a:solidFill>
                <a:effectLst/>
                <a:latin typeface="Apercu Pro Medium" panose="02000606040000020004" pitchFamily="50" charset="0"/>
                <a:ea typeface="Apercu Pro" panose="02000803040000020004" pitchFamily="50" charset="0"/>
                <a:cs typeface="Apercu Pro" panose="02000803040000020004" pitchFamily="50" charset="0"/>
              </a:rPr>
              <a:t>Is your solution “zero waste”?</a:t>
            </a:r>
            <a:endParaRPr lang="de-DE" sz="1200" dirty="0">
              <a:solidFill>
                <a:schemeClr val="tx1">
                  <a:lumMod val="75000"/>
                  <a:lumOff val="25000"/>
                </a:schemeClr>
              </a:solidFill>
              <a:effectLst/>
              <a:latin typeface="Apercu Pro Medium" panose="02000606040000020004" pitchFamily="50" charset="0"/>
              <a:ea typeface="Calibri" panose="020F0502020204030204" pitchFamily="34" charset="0"/>
              <a:cs typeface="Calibri" panose="020F0502020204030204" pitchFamily="34" charset="0"/>
            </a:endParaRPr>
          </a:p>
          <a:p>
            <a:pPr marL="342900" lvl="0" indent="-342900">
              <a:lnSpc>
                <a:spcPct val="200000"/>
              </a:lnSpc>
              <a:buFont typeface="Symbol" panose="05050102010706020507" pitchFamily="18" charset="2"/>
              <a:buChar char=""/>
            </a:pPr>
            <a:r>
              <a:rPr lang="en-GB" sz="1200" dirty="0">
                <a:solidFill>
                  <a:schemeClr val="tx1">
                    <a:lumMod val="75000"/>
                    <a:lumOff val="25000"/>
                  </a:schemeClr>
                </a:solidFill>
                <a:effectLst/>
                <a:latin typeface="Apercu Pro Medium" panose="02000606040000020004" pitchFamily="50" charset="0"/>
                <a:ea typeface="Apercu Pro" panose="02000803040000020004" pitchFamily="50" charset="0"/>
                <a:cs typeface="Apercu Pro" panose="02000803040000020004" pitchFamily="50" charset="0"/>
              </a:rPr>
              <a:t>Can your solution be easily reused without significant additional effort and how do you achieve it?</a:t>
            </a:r>
            <a:endParaRPr lang="de-DE" sz="1200" dirty="0">
              <a:solidFill>
                <a:schemeClr val="tx1">
                  <a:lumMod val="75000"/>
                  <a:lumOff val="25000"/>
                </a:schemeClr>
              </a:solidFill>
              <a:effectLst/>
              <a:latin typeface="Apercu Pro Medium" panose="02000606040000020004" pitchFamily="50" charset="0"/>
              <a:ea typeface="Calibri" panose="020F0502020204030204" pitchFamily="34" charset="0"/>
              <a:cs typeface="Calibri" panose="020F0502020204030204" pitchFamily="34" charset="0"/>
            </a:endParaRPr>
          </a:p>
          <a:p>
            <a:pPr marL="342900" lvl="0" indent="-342900">
              <a:lnSpc>
                <a:spcPct val="200000"/>
              </a:lnSpc>
              <a:buFont typeface="Symbol" panose="05050102010706020507" pitchFamily="18" charset="2"/>
              <a:buChar char=""/>
            </a:pPr>
            <a:r>
              <a:rPr lang="en-US" sz="1200" dirty="0">
                <a:solidFill>
                  <a:schemeClr val="tx1">
                    <a:lumMod val="75000"/>
                    <a:lumOff val="25000"/>
                  </a:schemeClr>
                </a:solidFill>
                <a:effectLst/>
                <a:latin typeface="Apercu Pro Medium" panose="02000606040000020004" pitchFamily="50" charset="0"/>
                <a:ea typeface="Apercu Pro" panose="02000803040000020004" pitchFamily="50" charset="0"/>
                <a:cs typeface="Apercu Pro" panose="02000803040000020004" pitchFamily="50" charset="0"/>
              </a:rPr>
              <a:t>Is your solution cost-efficient and low-weight and can be applied to the EPAL pallet standard?</a:t>
            </a:r>
            <a:endParaRPr lang="de-DE" sz="1200" dirty="0">
              <a:solidFill>
                <a:schemeClr val="tx1">
                  <a:lumMod val="75000"/>
                  <a:lumOff val="25000"/>
                </a:schemeClr>
              </a:solidFill>
              <a:effectLst/>
              <a:latin typeface="Apercu Pro Medium" panose="02000606040000020004" pitchFamily="50" charset="0"/>
              <a:ea typeface="Calibri" panose="020F0502020204030204" pitchFamily="34" charset="0"/>
              <a:cs typeface="Calibri" panose="020F0502020204030204" pitchFamily="34" charset="0"/>
            </a:endParaRPr>
          </a:p>
          <a:p>
            <a:pPr marL="342900" lvl="0" indent="-342900">
              <a:lnSpc>
                <a:spcPct val="200000"/>
              </a:lnSpc>
              <a:buFont typeface="Symbol" panose="05050102010706020507" pitchFamily="18" charset="2"/>
              <a:buChar char=""/>
            </a:pPr>
            <a:r>
              <a:rPr lang="en-US" sz="1200" dirty="0">
                <a:solidFill>
                  <a:schemeClr val="tx1">
                    <a:lumMod val="75000"/>
                    <a:lumOff val="25000"/>
                  </a:schemeClr>
                </a:solidFill>
                <a:effectLst/>
                <a:latin typeface="Apercu Pro Medium" panose="02000606040000020004" pitchFamily="50" charset="0"/>
                <a:ea typeface="Apercu Pro" panose="02000803040000020004" pitchFamily="50" charset="0"/>
                <a:cs typeface="Apercu Pro" panose="02000803040000020004" pitchFamily="50" charset="0"/>
              </a:rPr>
              <a:t>Is your solution aimed for multi-use? </a:t>
            </a:r>
            <a:endParaRPr lang="de-DE" sz="1200" dirty="0">
              <a:solidFill>
                <a:schemeClr val="tx1">
                  <a:lumMod val="75000"/>
                  <a:lumOff val="25000"/>
                </a:schemeClr>
              </a:solidFill>
              <a:effectLst/>
              <a:latin typeface="Apercu Pro Medium" panose="02000606040000020004" pitchFamily="50" charset="0"/>
              <a:ea typeface="Calibri" panose="020F0502020204030204" pitchFamily="34" charset="0"/>
              <a:cs typeface="Calibri" panose="020F0502020204030204" pitchFamily="34" charset="0"/>
            </a:endParaRP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de-DE" sz="1200" b="1" dirty="0">
              <a:solidFill>
                <a:srgbClr val="CF8D28"/>
              </a:solidFill>
              <a:latin typeface="Apercu Pro" panose="020B0503050601040103" pitchFamily="34"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do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during the second phase from Coaches, use case givers and other partners? Which 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Rechteck 1">
            <a:extLst>
              <a:ext uri="{FF2B5EF4-FFF2-40B4-BE49-F238E27FC236}">
                <a16:creationId xmlns:a16="http://schemas.microsoft.com/office/drawing/2014/main" id="{8BFAD0CE-A835-466D-9114-EED36E394BAB}"/>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4">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a:t>
            </a:r>
            <a:endParaRPr lang="de-DE" sz="1600" b="0" i="0" dirty="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Medium" panose="02000606040000020004" pitchFamily="50" charset="0"/>
              </a:rPr>
              <a:t>Every </a:t>
            </a:r>
            <a:r>
              <a:rPr lang="de-DE" sz="1600" err="1">
                <a:solidFill>
                  <a:schemeClr val="tx1">
                    <a:lumMod val="75000"/>
                    <a:lumOff val="25000"/>
                  </a:schemeClr>
                </a:solidFill>
                <a:latin typeface="Apercu Pro Medium" panose="02000606040000020004" pitchFamily="50" charset="0"/>
              </a:rPr>
              <a:t>team</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member</a:t>
            </a:r>
            <a:r>
              <a:rPr lang="de-DE" sz="1600">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must</a:t>
            </a:r>
            <a:r>
              <a:rPr lang="de-DE" sz="1600" b="1">
                <a:solidFill>
                  <a:schemeClr val="tx1">
                    <a:lumMod val="75000"/>
                    <a:lumOff val="25000"/>
                  </a:schemeClr>
                </a:solidFill>
                <a:latin typeface="Apercu Pro Medium" panose="02000606040000020004" pitchFamily="50" charset="0"/>
              </a:rPr>
              <a:t> </a:t>
            </a:r>
            <a:r>
              <a:rPr lang="de-DE" sz="1600" b="1" err="1">
                <a:solidFill>
                  <a:schemeClr val="tx1">
                    <a:lumMod val="75000"/>
                    <a:lumOff val="25000"/>
                  </a:schemeClr>
                </a:solidFill>
                <a:latin typeface="Apercu Pro Medium" panose="02000606040000020004" pitchFamily="50" charset="0"/>
              </a:rPr>
              <a:t>be</a:t>
            </a:r>
            <a:r>
              <a:rPr lang="de-DE" sz="1600" b="1">
                <a:solidFill>
                  <a:schemeClr val="tx1">
                    <a:lumMod val="75000"/>
                    <a:lumOff val="25000"/>
                  </a:schemeClr>
                </a:solidFill>
                <a:latin typeface="Apercu Pro Medium" panose="02000606040000020004" pitchFamily="50" charset="0"/>
              </a:rPr>
              <a:t> registered </a:t>
            </a:r>
            <a:r>
              <a:rPr lang="de-DE" sz="1600">
                <a:solidFill>
                  <a:schemeClr val="tx1">
                    <a:lumMod val="75000"/>
                    <a:lumOff val="25000"/>
                  </a:schemeClr>
                </a:solidFill>
                <a:latin typeface="Apercu Pro Medium" panose="02000606040000020004" pitchFamily="50" charset="0"/>
              </a:rPr>
              <a:t>on </a:t>
            </a:r>
            <a:r>
              <a:rPr lang="de-DE" sz="1600" err="1">
                <a:solidFill>
                  <a:schemeClr val="tx1">
                    <a:lumMod val="75000"/>
                    <a:lumOff val="25000"/>
                  </a:schemeClr>
                </a:solidFill>
                <a:latin typeface="Apercu Pro Medium" panose="02000606040000020004" pitchFamily="50" charset="0"/>
              </a:rPr>
              <a:t>our</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platform</a:t>
            </a:r>
            <a:r>
              <a:rPr lang="de-DE" sz="1600">
                <a:solidFill>
                  <a:schemeClr val="tx1">
                    <a:lumMod val="75000"/>
                    <a:lumOff val="25000"/>
                  </a:schemeClr>
                </a:solidFill>
                <a:latin typeface="Apercu Pro Medium" panose="02000606040000020004" pitchFamily="50" charset="0"/>
              </a:rPr>
              <a:t> </a:t>
            </a:r>
            <a:r>
              <a:rPr lang="de-DE" sz="1600">
                <a:solidFill>
                  <a:schemeClr val="accent2">
                    <a:lumMod val="75000"/>
                  </a:schemeClr>
                </a:solidFill>
                <a:latin typeface="Apercu Pro Medium" panose="02000606040000020004" pitchFamily="50" charset="0"/>
              </a:rPr>
              <a:t>app.ekipa.de </a:t>
            </a:r>
            <a:r>
              <a:rPr lang="de-DE" sz="1600" err="1">
                <a:solidFill>
                  <a:schemeClr val="tx1">
                    <a:lumMod val="75000"/>
                    <a:lumOff val="25000"/>
                  </a:schemeClr>
                </a:solidFill>
                <a:latin typeface="Apercu Pro Medium" panose="02000606040000020004" pitchFamily="50" charset="0"/>
              </a:rPr>
              <a:t>with</a:t>
            </a:r>
            <a:r>
              <a:rPr lang="de-DE" sz="1600">
                <a:solidFill>
                  <a:schemeClr val="tx1">
                    <a:lumMod val="75000"/>
                    <a:lumOff val="25000"/>
                  </a:schemeClr>
                </a:solidFill>
                <a:latin typeface="Apercu Pro Medium" panose="02000606040000020004" pitchFamily="50" charset="0"/>
              </a:rPr>
              <a:t> a valid E-Mail </a:t>
            </a:r>
            <a:r>
              <a:rPr lang="de-DE" sz="1600" err="1">
                <a:solidFill>
                  <a:schemeClr val="tx1">
                    <a:lumMod val="75000"/>
                    <a:lumOff val="25000"/>
                  </a:schemeClr>
                </a:solidFill>
                <a:latin typeface="Apercu Pro Medium" panose="02000606040000020004" pitchFamily="50" charset="0"/>
              </a:rPr>
              <a:t>to</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which</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we</a:t>
            </a:r>
            <a:r>
              <a:rPr lang="de-DE" sz="1600">
                <a:solidFill>
                  <a:schemeClr val="tx1">
                    <a:lumMod val="75000"/>
                    <a:lumOff val="25000"/>
                  </a:schemeClr>
                </a:solidFill>
                <a:latin typeface="Apercu Pro Medium" panose="02000606040000020004" pitchFamily="50" charset="0"/>
              </a:rPr>
              <a:t> will send all </a:t>
            </a:r>
            <a:r>
              <a:rPr lang="de-DE" sz="1600" err="1">
                <a:solidFill>
                  <a:schemeClr val="tx1">
                    <a:lumMod val="75000"/>
                    <a:lumOff val="25000"/>
                  </a:schemeClr>
                </a:solidFill>
                <a:latin typeface="Apercu Pro Medium" panose="02000606040000020004" pitchFamily="50" charset="0"/>
              </a:rPr>
              <a:t>information</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during</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the</a:t>
            </a:r>
            <a:r>
              <a:rPr lang="de-DE" sz="1600">
                <a:solidFill>
                  <a:schemeClr val="tx1">
                    <a:lumMod val="75000"/>
                    <a:lumOff val="25000"/>
                  </a:schemeClr>
                </a:solidFill>
                <a:latin typeface="Apercu Pro Medium" panose="02000606040000020004" pitchFamily="50" charset="0"/>
              </a:rPr>
              <a:t> </a:t>
            </a:r>
            <a:r>
              <a:rPr lang="de-DE" sz="1600" err="1">
                <a:solidFill>
                  <a:schemeClr val="tx1">
                    <a:lumMod val="75000"/>
                    <a:lumOff val="25000"/>
                  </a:schemeClr>
                </a:solidFill>
                <a:latin typeface="Apercu Pro Medium" panose="02000606040000020004" pitchFamily="50" charset="0"/>
              </a:rPr>
              <a:t>whole</a:t>
            </a:r>
            <a:r>
              <a:rPr lang="de-DE" sz="160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err="1"/>
              <a:t>Idea</a:t>
            </a:r>
            <a:r>
              <a:rPr lang="de-DE"/>
              <a:t> Titel</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06.05.2021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19" r:id="rId10"/>
    <p:sldLayoutId id="2147483708" r:id="rId11"/>
    <p:sldLayoutId id="2147483709" r:id="rId12"/>
    <p:sldLayoutId id="2147483718" r:id="rId13"/>
    <p:sldLayoutId id="2147483711" r:id="rId14"/>
    <p:sldLayoutId id="2147483721" r:id="rId15"/>
    <p:sldLayoutId id="2147483722" r:id="rId16"/>
    <p:sldLayoutId id="2147483727" r:id="rId17"/>
    <p:sldLayoutId id="214748371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77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E76C0-7D15-4E82-8F75-6F154E9CF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Words>
  <Application>Microsoft Office PowerPoint</Application>
  <PresentationFormat>Widescreen</PresentationFormat>
  <Paragraphs>1</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Apercu Pro</vt:lpstr>
      <vt:lpstr>Apercu Pro Light</vt:lpstr>
      <vt:lpstr>Apercu Pro Medium</vt:lpstr>
      <vt:lpstr>Arial</vt:lpstr>
      <vt:lpstr>Calibri</vt:lpstr>
      <vt:lpstr>Calibri Light</vt:lpstr>
      <vt:lpstr>Symbol</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Katharina Heby</cp:lastModifiedBy>
  <cp:revision>1</cp:revision>
  <dcterms:created xsi:type="dcterms:W3CDTF">2020-07-08T12:31:02Z</dcterms:created>
  <dcterms:modified xsi:type="dcterms:W3CDTF">2021-05-06T18:27:37Z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