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256" r:id="rId5"/>
    <p:sldId id="274" r:id="rId6"/>
    <p:sldId id="258" r:id="rId7"/>
    <p:sldId id="277" r:id="rId8"/>
    <p:sldId id="276" r:id="rId9"/>
    <p:sldId id="263" r:id="rId10"/>
    <p:sldId id="262" r:id="rId11"/>
    <p:sldId id="264" r:id="rId12"/>
    <p:sldId id="265" r:id="rId13"/>
    <p:sldId id="267" r:id="rId14"/>
    <p:sldId id="266" r:id="rId15"/>
    <p:sldId id="269" r:id="rId16"/>
    <p:sldId id="272" r:id="rId17"/>
    <p:sldId id="273" r:id="rId18"/>
    <p:sldId id="26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65"/>
            <p14:sldId id="267"/>
            <p14:sldId id="266"/>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4F4F4F"/>
    <a:srgbClr val="F2F2F2"/>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F0F50-4AAD-4343-BAD1-596F3EB2B905}" v="2" dt="2022-05-17T12:44:31.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7"/>
    <p:restoredTop sz="94714"/>
  </p:normalViewPr>
  <p:slideViewPr>
    <p:cSldViewPr snapToGrid="0">
      <p:cViewPr varScale="1">
        <p:scale>
          <a:sx n="65" d="100"/>
          <a:sy n="65" d="100"/>
        </p:scale>
        <p:origin x="2112" y="53"/>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AE1F0F50-4AAD-4343-BAD1-596F3EB2B905}"/>
    <pc:docChg chg="modMainMaster">
      <pc:chgData name="Nico Sedovnik" userId="c899cdf4-4dd3-48e4-9d05-d9a3bf84ba8f" providerId="ADAL" clId="{AE1F0F50-4AAD-4343-BAD1-596F3EB2B905}" dt="2022-05-17T12:45:24.602" v="24" actId="2711"/>
      <pc:docMkLst>
        <pc:docMk/>
      </pc:docMkLst>
      <pc:sldMasterChg chg="modSldLayout">
        <pc:chgData name="Nico Sedovnik" userId="c899cdf4-4dd3-48e4-9d05-d9a3bf84ba8f" providerId="ADAL" clId="{AE1F0F50-4AAD-4343-BAD1-596F3EB2B905}" dt="2022-05-17T12:45:24.602" v="24" actId="2711"/>
        <pc:sldMasterMkLst>
          <pc:docMk/>
          <pc:sldMasterMk cId="3571240666" sldId="2147483730"/>
        </pc:sldMasterMkLst>
        <pc:sldLayoutChg chg="modSp mod">
          <pc:chgData name="Nico Sedovnik" userId="c899cdf4-4dd3-48e4-9d05-d9a3bf84ba8f" providerId="ADAL" clId="{AE1F0F50-4AAD-4343-BAD1-596F3EB2B905}" dt="2022-05-17T12:43:38.562" v="3" actId="2711"/>
          <pc:sldLayoutMkLst>
            <pc:docMk/>
            <pc:sldMasterMk cId="3571240666" sldId="2147483730"/>
            <pc:sldLayoutMk cId="4263943794" sldId="2147483736"/>
          </pc:sldLayoutMkLst>
          <pc:spChg chg="mod">
            <ac:chgData name="Nico Sedovnik" userId="c899cdf4-4dd3-48e4-9d05-d9a3bf84ba8f" providerId="ADAL" clId="{AE1F0F50-4AAD-4343-BAD1-596F3EB2B905}" dt="2022-05-17T12:43:38.562" v="3" actId="2711"/>
            <ac:spMkLst>
              <pc:docMk/>
              <pc:sldMasterMk cId="3571240666" sldId="2147483730"/>
              <pc:sldLayoutMk cId="4263943794" sldId="2147483736"/>
              <ac:spMk id="11" creationId="{38461432-806A-7C40-867E-301CF7B3B609}"/>
            </ac:spMkLst>
          </pc:spChg>
        </pc:sldLayoutChg>
        <pc:sldLayoutChg chg="modSp mod">
          <pc:chgData name="Nico Sedovnik" userId="c899cdf4-4dd3-48e4-9d05-d9a3bf84ba8f" providerId="ADAL" clId="{AE1F0F50-4AAD-4343-BAD1-596F3EB2B905}" dt="2022-05-17T12:43:47.704" v="4" actId="2711"/>
          <pc:sldLayoutMkLst>
            <pc:docMk/>
            <pc:sldMasterMk cId="3571240666" sldId="2147483730"/>
            <pc:sldLayoutMk cId="3165537371" sldId="2147483742"/>
          </pc:sldLayoutMkLst>
          <pc:spChg chg="mod">
            <ac:chgData name="Nico Sedovnik" userId="c899cdf4-4dd3-48e4-9d05-d9a3bf84ba8f" providerId="ADAL" clId="{AE1F0F50-4AAD-4343-BAD1-596F3EB2B905}" dt="2022-05-17T12:43:47.704" v="4" actId="2711"/>
            <ac:spMkLst>
              <pc:docMk/>
              <pc:sldMasterMk cId="3571240666" sldId="2147483730"/>
              <pc:sldLayoutMk cId="3165537371" sldId="2147483742"/>
              <ac:spMk id="15" creationId="{065937B7-1DAB-C64F-B5CF-696F5FAC9DCC}"/>
            </ac:spMkLst>
          </pc:spChg>
        </pc:sldLayoutChg>
        <pc:sldLayoutChg chg="modSp mod">
          <pc:chgData name="Nico Sedovnik" userId="c899cdf4-4dd3-48e4-9d05-d9a3bf84ba8f" providerId="ADAL" clId="{AE1F0F50-4AAD-4343-BAD1-596F3EB2B905}" dt="2022-05-17T12:44:08.735" v="8" actId="2711"/>
          <pc:sldLayoutMkLst>
            <pc:docMk/>
            <pc:sldMasterMk cId="3571240666" sldId="2147483730"/>
            <pc:sldLayoutMk cId="1018207102" sldId="2147483744"/>
          </pc:sldLayoutMkLst>
          <pc:spChg chg="mod">
            <ac:chgData name="Nico Sedovnik" userId="c899cdf4-4dd3-48e4-9d05-d9a3bf84ba8f" providerId="ADAL" clId="{AE1F0F50-4AAD-4343-BAD1-596F3EB2B905}" dt="2022-05-17T12:44:08.735" v="8" actId="2711"/>
            <ac:spMkLst>
              <pc:docMk/>
              <pc:sldMasterMk cId="3571240666" sldId="2147483730"/>
              <pc:sldLayoutMk cId="1018207102" sldId="2147483744"/>
              <ac:spMk id="13" creationId="{9F239F00-7B1E-4DEC-AA92-A70B4E9F6EAC}"/>
            </ac:spMkLst>
          </pc:spChg>
        </pc:sldLayoutChg>
        <pc:sldLayoutChg chg="modSp">
          <pc:chgData name="Nico Sedovnik" userId="c899cdf4-4dd3-48e4-9d05-d9a3bf84ba8f" providerId="ADAL" clId="{AE1F0F50-4AAD-4343-BAD1-596F3EB2B905}" dt="2022-05-17T12:44:17.206" v="9" actId="2711"/>
          <pc:sldLayoutMkLst>
            <pc:docMk/>
            <pc:sldMasterMk cId="3571240666" sldId="2147483730"/>
            <pc:sldLayoutMk cId="3057689351" sldId="2147483746"/>
          </pc:sldLayoutMkLst>
          <pc:spChg chg="mod">
            <ac:chgData name="Nico Sedovnik" userId="c899cdf4-4dd3-48e4-9d05-d9a3bf84ba8f" providerId="ADAL" clId="{AE1F0F50-4AAD-4343-BAD1-596F3EB2B905}" dt="2022-05-17T12:44:17.206" v="9" actId="2711"/>
            <ac:spMkLst>
              <pc:docMk/>
              <pc:sldMasterMk cId="3571240666" sldId="2147483730"/>
              <pc:sldLayoutMk cId="3057689351" sldId="2147483746"/>
              <ac:spMk id="14" creationId="{3A0E83CA-5246-4653-8936-8B4111A3563F}"/>
            </ac:spMkLst>
          </pc:spChg>
          <pc:spChg chg="mod">
            <ac:chgData name="Nico Sedovnik" userId="c899cdf4-4dd3-48e4-9d05-d9a3bf84ba8f" providerId="ADAL" clId="{AE1F0F50-4AAD-4343-BAD1-596F3EB2B905}" dt="2022-05-17T12:44:17.206" v="9" actId="2711"/>
            <ac:spMkLst>
              <pc:docMk/>
              <pc:sldMasterMk cId="3571240666" sldId="2147483730"/>
              <pc:sldLayoutMk cId="3057689351" sldId="2147483746"/>
              <ac:spMk id="19" creationId="{54FAD7BC-37FA-F84D-BCC0-7B60C9E32838}"/>
            </ac:spMkLst>
          </pc:spChg>
        </pc:sldLayoutChg>
        <pc:sldLayoutChg chg="modSp mod">
          <pc:chgData name="Nico Sedovnik" userId="c899cdf4-4dd3-48e4-9d05-d9a3bf84ba8f" providerId="ADAL" clId="{AE1F0F50-4AAD-4343-BAD1-596F3EB2B905}" dt="2022-05-17T12:44:26.305" v="11" actId="113"/>
          <pc:sldLayoutMkLst>
            <pc:docMk/>
            <pc:sldMasterMk cId="3571240666" sldId="2147483730"/>
            <pc:sldLayoutMk cId="2667900124" sldId="2147483747"/>
          </pc:sldLayoutMkLst>
          <pc:spChg chg="mod">
            <ac:chgData name="Nico Sedovnik" userId="c899cdf4-4dd3-48e4-9d05-d9a3bf84ba8f" providerId="ADAL" clId="{AE1F0F50-4AAD-4343-BAD1-596F3EB2B905}" dt="2022-05-17T12:44:26.305" v="11" actId="113"/>
            <ac:spMkLst>
              <pc:docMk/>
              <pc:sldMasterMk cId="3571240666" sldId="2147483730"/>
              <pc:sldLayoutMk cId="2667900124" sldId="2147483747"/>
              <ac:spMk id="11" creationId="{FBF684F9-6DC7-4FA1-94BA-368D42D06721}"/>
            </ac:spMkLst>
          </pc:spChg>
          <pc:spChg chg="mod">
            <ac:chgData name="Nico Sedovnik" userId="c899cdf4-4dd3-48e4-9d05-d9a3bf84ba8f" providerId="ADAL" clId="{AE1F0F50-4AAD-4343-BAD1-596F3EB2B905}" dt="2022-05-17T12:44:23.505" v="10" actId="2711"/>
            <ac:spMkLst>
              <pc:docMk/>
              <pc:sldMasterMk cId="3571240666" sldId="2147483730"/>
              <pc:sldLayoutMk cId="2667900124" sldId="2147483747"/>
              <ac:spMk id="100" creationId="{3D8A46F7-2FAA-A74C-87DC-6A41E183C359}"/>
            </ac:spMkLst>
          </pc:spChg>
        </pc:sldLayoutChg>
        <pc:sldLayoutChg chg="modSp">
          <pc:chgData name="Nico Sedovnik" userId="c899cdf4-4dd3-48e4-9d05-d9a3bf84ba8f" providerId="ADAL" clId="{AE1F0F50-4AAD-4343-BAD1-596F3EB2B905}" dt="2022-05-17T12:44:31.386" v="12" actId="2711"/>
          <pc:sldLayoutMkLst>
            <pc:docMk/>
            <pc:sldMasterMk cId="3571240666" sldId="2147483730"/>
            <pc:sldLayoutMk cId="724571257" sldId="2147483756"/>
          </pc:sldLayoutMkLst>
          <pc:spChg chg="mod">
            <ac:chgData name="Nico Sedovnik" userId="c899cdf4-4dd3-48e4-9d05-d9a3bf84ba8f" providerId="ADAL" clId="{AE1F0F50-4AAD-4343-BAD1-596F3EB2B905}" dt="2022-05-17T12:44:31.386" v="12" actId="2711"/>
            <ac:spMkLst>
              <pc:docMk/>
              <pc:sldMasterMk cId="3571240666" sldId="2147483730"/>
              <pc:sldLayoutMk cId="724571257" sldId="2147483756"/>
              <ac:spMk id="9" creationId="{37A6FA2C-EFF5-7649-BADE-A0A2356070F7}"/>
            </ac:spMkLst>
          </pc:spChg>
          <pc:spChg chg="mod">
            <ac:chgData name="Nico Sedovnik" userId="c899cdf4-4dd3-48e4-9d05-d9a3bf84ba8f" providerId="ADAL" clId="{AE1F0F50-4AAD-4343-BAD1-596F3EB2B905}" dt="2022-05-17T12:44:31.386" v="12" actId="2711"/>
            <ac:spMkLst>
              <pc:docMk/>
              <pc:sldMasterMk cId="3571240666" sldId="2147483730"/>
              <pc:sldLayoutMk cId="724571257" sldId="2147483756"/>
              <ac:spMk id="14" creationId="{3A0E83CA-5246-4653-8936-8B4111A3563F}"/>
            </ac:spMkLst>
          </pc:spChg>
        </pc:sldLayoutChg>
        <pc:sldLayoutChg chg="modSp mod">
          <pc:chgData name="Nico Sedovnik" userId="c899cdf4-4dd3-48e4-9d05-d9a3bf84ba8f" providerId="ADAL" clId="{AE1F0F50-4AAD-4343-BAD1-596F3EB2B905}" dt="2022-05-17T12:45:24.602" v="24" actId="2711"/>
          <pc:sldLayoutMkLst>
            <pc:docMk/>
            <pc:sldMasterMk cId="3571240666" sldId="2147483730"/>
            <pc:sldLayoutMk cId="2974841797" sldId="2147483758"/>
          </pc:sldLayoutMkLst>
          <pc:spChg chg="mod">
            <ac:chgData name="Nico Sedovnik" userId="c899cdf4-4dd3-48e4-9d05-d9a3bf84ba8f" providerId="ADAL" clId="{AE1F0F50-4AAD-4343-BAD1-596F3EB2B905}" dt="2022-05-17T12:45:24.602" v="24" actId="2711"/>
            <ac:spMkLst>
              <pc:docMk/>
              <pc:sldMasterMk cId="3571240666" sldId="2147483730"/>
              <pc:sldLayoutMk cId="2974841797" sldId="2147483758"/>
              <ac:spMk id="8" creationId="{8FAE8755-5255-744C-AF71-5173D41CA730}"/>
            </ac:spMkLst>
          </pc:spChg>
          <pc:spChg chg="mod">
            <ac:chgData name="Nico Sedovnik" userId="c899cdf4-4dd3-48e4-9d05-d9a3bf84ba8f" providerId="ADAL" clId="{AE1F0F50-4AAD-4343-BAD1-596F3EB2B905}" dt="2022-05-17T12:45:21.655" v="23" actId="2711"/>
            <ac:spMkLst>
              <pc:docMk/>
              <pc:sldMasterMk cId="3571240666" sldId="2147483730"/>
              <pc:sldLayoutMk cId="2974841797" sldId="2147483758"/>
              <ac:spMk id="11" creationId="{38461432-806A-7C40-867E-301CF7B3B609}"/>
            </ac:spMkLst>
          </pc:spChg>
        </pc:sldLayoutChg>
        <pc:sldLayoutChg chg="modSp mod">
          <pc:chgData name="Nico Sedovnik" userId="c899cdf4-4dd3-48e4-9d05-d9a3bf84ba8f" providerId="ADAL" clId="{AE1F0F50-4AAD-4343-BAD1-596F3EB2B905}" dt="2022-05-17T12:44:36.018" v="13" actId="2711"/>
          <pc:sldLayoutMkLst>
            <pc:docMk/>
            <pc:sldMasterMk cId="3571240666" sldId="2147483730"/>
            <pc:sldLayoutMk cId="931680250" sldId="2147483759"/>
          </pc:sldLayoutMkLst>
          <pc:spChg chg="mod">
            <ac:chgData name="Nico Sedovnik" userId="c899cdf4-4dd3-48e4-9d05-d9a3bf84ba8f" providerId="ADAL" clId="{AE1F0F50-4AAD-4343-BAD1-596F3EB2B905}" dt="2022-05-17T12:44:36.018" v="13" actId="2711"/>
            <ac:spMkLst>
              <pc:docMk/>
              <pc:sldMasterMk cId="3571240666" sldId="2147483730"/>
              <pc:sldLayoutMk cId="931680250" sldId="2147483759"/>
              <ac:spMk id="13" creationId="{9F239F00-7B1E-4DEC-AA92-A70B4E9F6EAC}"/>
            </ac:spMkLst>
          </pc:spChg>
        </pc:sldLayoutChg>
        <pc:sldLayoutChg chg="modSp mod">
          <pc:chgData name="Nico Sedovnik" userId="c899cdf4-4dd3-48e4-9d05-d9a3bf84ba8f" providerId="ADAL" clId="{AE1F0F50-4AAD-4343-BAD1-596F3EB2B905}" dt="2022-05-17T12:44:41.226" v="14" actId="2711"/>
          <pc:sldLayoutMkLst>
            <pc:docMk/>
            <pc:sldMasterMk cId="3571240666" sldId="2147483730"/>
            <pc:sldLayoutMk cId="3494712236" sldId="2147483760"/>
          </pc:sldLayoutMkLst>
          <pc:spChg chg="mod">
            <ac:chgData name="Nico Sedovnik" userId="c899cdf4-4dd3-48e4-9d05-d9a3bf84ba8f" providerId="ADAL" clId="{AE1F0F50-4AAD-4343-BAD1-596F3EB2B905}" dt="2022-05-17T12:44:41.226" v="14" actId="2711"/>
            <ac:spMkLst>
              <pc:docMk/>
              <pc:sldMasterMk cId="3571240666" sldId="2147483730"/>
              <pc:sldLayoutMk cId="3494712236" sldId="2147483760"/>
              <ac:spMk id="13" creationId="{9F239F00-7B1E-4DEC-AA92-A70B4E9F6EAC}"/>
            </ac:spMkLst>
          </pc:spChg>
        </pc:sldLayoutChg>
        <pc:sldLayoutChg chg="modSp mod">
          <pc:chgData name="Nico Sedovnik" userId="c899cdf4-4dd3-48e4-9d05-d9a3bf84ba8f" providerId="ADAL" clId="{AE1F0F50-4AAD-4343-BAD1-596F3EB2B905}" dt="2022-05-17T12:44:45.109" v="15" actId="2711"/>
          <pc:sldLayoutMkLst>
            <pc:docMk/>
            <pc:sldMasterMk cId="3571240666" sldId="2147483730"/>
            <pc:sldLayoutMk cId="2216091440" sldId="2147483761"/>
          </pc:sldLayoutMkLst>
          <pc:spChg chg="mod">
            <ac:chgData name="Nico Sedovnik" userId="c899cdf4-4dd3-48e4-9d05-d9a3bf84ba8f" providerId="ADAL" clId="{AE1F0F50-4AAD-4343-BAD1-596F3EB2B905}" dt="2022-05-17T12:44:45.109" v="15" actId="2711"/>
            <ac:spMkLst>
              <pc:docMk/>
              <pc:sldMasterMk cId="3571240666" sldId="2147483730"/>
              <pc:sldLayoutMk cId="2216091440" sldId="2147483761"/>
              <ac:spMk id="13" creationId="{9F239F00-7B1E-4DEC-AA92-A70B4E9F6EAC}"/>
            </ac:spMkLst>
          </pc:spChg>
        </pc:sldLayoutChg>
        <pc:sldLayoutChg chg="modSp mod">
          <pc:chgData name="Nico Sedovnik" userId="c899cdf4-4dd3-48e4-9d05-d9a3bf84ba8f" providerId="ADAL" clId="{AE1F0F50-4AAD-4343-BAD1-596F3EB2B905}" dt="2022-05-17T12:44:49.512" v="16" actId="2711"/>
          <pc:sldLayoutMkLst>
            <pc:docMk/>
            <pc:sldMasterMk cId="3571240666" sldId="2147483730"/>
            <pc:sldLayoutMk cId="2329212690" sldId="2147483762"/>
          </pc:sldLayoutMkLst>
          <pc:spChg chg="mod">
            <ac:chgData name="Nico Sedovnik" userId="c899cdf4-4dd3-48e4-9d05-d9a3bf84ba8f" providerId="ADAL" clId="{AE1F0F50-4AAD-4343-BAD1-596F3EB2B905}" dt="2022-05-17T12:44:49.512" v="16" actId="2711"/>
            <ac:spMkLst>
              <pc:docMk/>
              <pc:sldMasterMk cId="3571240666" sldId="2147483730"/>
              <pc:sldLayoutMk cId="2329212690" sldId="2147483762"/>
              <ac:spMk id="13" creationId="{9F239F00-7B1E-4DEC-AA92-A70B4E9F6EAC}"/>
            </ac:spMkLst>
          </pc:spChg>
        </pc:sldLayoutChg>
        <pc:sldLayoutChg chg="modSp mod">
          <pc:chgData name="Nico Sedovnik" userId="c899cdf4-4dd3-48e4-9d05-d9a3bf84ba8f" providerId="ADAL" clId="{AE1F0F50-4AAD-4343-BAD1-596F3EB2B905}" dt="2022-05-17T12:44:54.804" v="17" actId="2711"/>
          <pc:sldLayoutMkLst>
            <pc:docMk/>
            <pc:sldMasterMk cId="3571240666" sldId="2147483730"/>
            <pc:sldLayoutMk cId="2589033132" sldId="2147483763"/>
          </pc:sldLayoutMkLst>
          <pc:spChg chg="mod">
            <ac:chgData name="Nico Sedovnik" userId="c899cdf4-4dd3-48e4-9d05-d9a3bf84ba8f" providerId="ADAL" clId="{AE1F0F50-4AAD-4343-BAD1-596F3EB2B905}" dt="2022-05-17T12:44:54.804" v="17" actId="2711"/>
            <ac:spMkLst>
              <pc:docMk/>
              <pc:sldMasterMk cId="3571240666" sldId="2147483730"/>
              <pc:sldLayoutMk cId="2589033132" sldId="2147483763"/>
              <ac:spMk id="13" creationId="{9F239F00-7B1E-4DEC-AA92-A70B4E9F6EAC}"/>
            </ac:spMkLst>
          </pc:spChg>
        </pc:sldLayoutChg>
        <pc:sldLayoutChg chg="modSp mod">
          <pc:chgData name="Nico Sedovnik" userId="c899cdf4-4dd3-48e4-9d05-d9a3bf84ba8f" providerId="ADAL" clId="{AE1F0F50-4AAD-4343-BAD1-596F3EB2B905}" dt="2022-05-17T12:44:58.721" v="18" actId="2711"/>
          <pc:sldLayoutMkLst>
            <pc:docMk/>
            <pc:sldMasterMk cId="3571240666" sldId="2147483730"/>
            <pc:sldLayoutMk cId="4167632349" sldId="2147483764"/>
          </pc:sldLayoutMkLst>
          <pc:spChg chg="mod">
            <ac:chgData name="Nico Sedovnik" userId="c899cdf4-4dd3-48e4-9d05-d9a3bf84ba8f" providerId="ADAL" clId="{AE1F0F50-4AAD-4343-BAD1-596F3EB2B905}" dt="2022-05-17T12:44:58.721" v="18" actId="2711"/>
            <ac:spMkLst>
              <pc:docMk/>
              <pc:sldMasterMk cId="3571240666" sldId="2147483730"/>
              <pc:sldLayoutMk cId="4167632349" sldId="2147483764"/>
              <ac:spMk id="13" creationId="{9F239F00-7B1E-4DEC-AA92-A70B4E9F6EAC}"/>
            </ac:spMkLst>
          </pc:spChg>
        </pc:sldLayoutChg>
        <pc:sldLayoutChg chg="modSp mod">
          <pc:chgData name="Nico Sedovnik" userId="c899cdf4-4dd3-48e4-9d05-d9a3bf84ba8f" providerId="ADAL" clId="{AE1F0F50-4AAD-4343-BAD1-596F3EB2B905}" dt="2022-05-17T12:45:02.211" v="19" actId="2711"/>
          <pc:sldLayoutMkLst>
            <pc:docMk/>
            <pc:sldMasterMk cId="3571240666" sldId="2147483730"/>
            <pc:sldLayoutMk cId="1849521940" sldId="2147483765"/>
          </pc:sldLayoutMkLst>
          <pc:spChg chg="mod">
            <ac:chgData name="Nico Sedovnik" userId="c899cdf4-4dd3-48e4-9d05-d9a3bf84ba8f" providerId="ADAL" clId="{AE1F0F50-4AAD-4343-BAD1-596F3EB2B905}" dt="2022-05-17T12:45:02.211" v="19" actId="2711"/>
            <ac:spMkLst>
              <pc:docMk/>
              <pc:sldMasterMk cId="3571240666" sldId="2147483730"/>
              <pc:sldLayoutMk cId="1849521940" sldId="2147483765"/>
              <ac:spMk id="11" creationId="{A055819B-FD43-8133-BB83-91DBC70BC0BE}"/>
            </ac:spMkLst>
          </pc:spChg>
        </pc:sldLayoutChg>
        <pc:sldLayoutChg chg="modSp mod">
          <pc:chgData name="Nico Sedovnik" userId="c899cdf4-4dd3-48e4-9d05-d9a3bf84ba8f" providerId="ADAL" clId="{AE1F0F50-4AAD-4343-BAD1-596F3EB2B905}" dt="2022-05-17T12:45:07.040" v="20" actId="2711"/>
          <pc:sldLayoutMkLst>
            <pc:docMk/>
            <pc:sldMasterMk cId="3571240666" sldId="2147483730"/>
            <pc:sldLayoutMk cId="1297416821" sldId="2147483766"/>
          </pc:sldLayoutMkLst>
          <pc:spChg chg="mod">
            <ac:chgData name="Nico Sedovnik" userId="c899cdf4-4dd3-48e4-9d05-d9a3bf84ba8f" providerId="ADAL" clId="{AE1F0F50-4AAD-4343-BAD1-596F3EB2B905}" dt="2022-05-17T12:45:07.040" v="20" actId="2711"/>
            <ac:spMkLst>
              <pc:docMk/>
              <pc:sldMasterMk cId="3571240666" sldId="2147483730"/>
              <pc:sldLayoutMk cId="1297416821" sldId="2147483766"/>
              <ac:spMk id="11" creationId="{41D3B054-254D-DB98-0AA7-92D14D7E87D5}"/>
            </ac:spMkLst>
          </pc:spChg>
        </pc:sldLayoutChg>
        <pc:sldLayoutChg chg="modSp mod">
          <pc:chgData name="Nico Sedovnik" userId="c899cdf4-4dd3-48e4-9d05-d9a3bf84ba8f" providerId="ADAL" clId="{AE1F0F50-4AAD-4343-BAD1-596F3EB2B905}" dt="2022-05-17T12:45:12.334" v="21" actId="2711"/>
          <pc:sldLayoutMkLst>
            <pc:docMk/>
            <pc:sldMasterMk cId="3571240666" sldId="2147483730"/>
            <pc:sldLayoutMk cId="1526542382" sldId="2147483767"/>
          </pc:sldLayoutMkLst>
          <pc:spChg chg="mod">
            <ac:chgData name="Nico Sedovnik" userId="c899cdf4-4dd3-48e4-9d05-d9a3bf84ba8f" providerId="ADAL" clId="{AE1F0F50-4AAD-4343-BAD1-596F3EB2B905}" dt="2022-05-17T12:45:12.334" v="21" actId="2711"/>
            <ac:spMkLst>
              <pc:docMk/>
              <pc:sldMasterMk cId="3571240666" sldId="2147483730"/>
              <pc:sldLayoutMk cId="1526542382" sldId="2147483767"/>
              <ac:spMk id="9" creationId="{C9A82694-2F89-56C5-A5DE-9333A5A9C1AD}"/>
            </ac:spMkLst>
          </pc:spChg>
        </pc:sldLayoutChg>
        <pc:sldLayoutChg chg="modSp mod">
          <pc:chgData name="Nico Sedovnik" userId="c899cdf4-4dd3-48e4-9d05-d9a3bf84ba8f" providerId="ADAL" clId="{AE1F0F50-4AAD-4343-BAD1-596F3EB2B905}" dt="2022-05-17T12:45:16.772" v="22" actId="2711"/>
          <pc:sldLayoutMkLst>
            <pc:docMk/>
            <pc:sldMasterMk cId="3571240666" sldId="2147483730"/>
            <pc:sldLayoutMk cId="587815686" sldId="2147483768"/>
          </pc:sldLayoutMkLst>
          <pc:spChg chg="mod">
            <ac:chgData name="Nico Sedovnik" userId="c899cdf4-4dd3-48e4-9d05-d9a3bf84ba8f" providerId="ADAL" clId="{AE1F0F50-4AAD-4343-BAD1-596F3EB2B905}" dt="2022-05-17T12:45:16.772" v="22" actId="2711"/>
            <ac:spMkLst>
              <pc:docMk/>
              <pc:sldMasterMk cId="3571240666" sldId="2147483730"/>
              <pc:sldLayoutMk cId="587815686" sldId="2147483768"/>
              <ac:spMk id="13" creationId="{9F239F00-7B1E-4DEC-AA92-A70B4E9F6EAC}"/>
            </ac:spMkLst>
          </pc:spChg>
        </pc:sldLayoutChg>
        <pc:sldLayoutChg chg="modSp mod">
          <pc:chgData name="Nico Sedovnik" userId="c899cdf4-4dd3-48e4-9d05-d9a3bf84ba8f" providerId="ADAL" clId="{AE1F0F50-4AAD-4343-BAD1-596F3EB2B905}" dt="2022-05-17T12:44:03.315" v="7" actId="2711"/>
          <pc:sldLayoutMkLst>
            <pc:docMk/>
            <pc:sldMasterMk cId="3571240666" sldId="2147483730"/>
            <pc:sldLayoutMk cId="4043822117" sldId="2147483770"/>
          </pc:sldLayoutMkLst>
          <pc:spChg chg="mod">
            <ac:chgData name="Nico Sedovnik" userId="c899cdf4-4dd3-48e4-9d05-d9a3bf84ba8f" providerId="ADAL" clId="{AE1F0F50-4AAD-4343-BAD1-596F3EB2B905}" dt="2022-05-17T12:44:03.315" v="7" actId="2711"/>
            <ac:spMkLst>
              <pc:docMk/>
              <pc:sldMasterMk cId="3571240666" sldId="2147483730"/>
              <pc:sldLayoutMk cId="4043822117" sldId="2147483770"/>
              <ac:spMk id="8" creationId="{8FAE8755-5255-744C-AF71-5173D41CA730}"/>
            </ac:spMkLst>
          </pc:spChg>
          <pc:spChg chg="mod">
            <ac:chgData name="Nico Sedovnik" userId="c899cdf4-4dd3-48e4-9d05-d9a3bf84ba8f" providerId="ADAL" clId="{AE1F0F50-4AAD-4343-BAD1-596F3EB2B905}" dt="2022-05-17T12:43:54.761" v="6" actId="113"/>
            <ac:spMkLst>
              <pc:docMk/>
              <pc:sldMasterMk cId="3571240666" sldId="2147483730"/>
              <pc:sldLayoutMk cId="4043822117" sldId="2147483770"/>
              <ac:spMk id="11" creationId="{38461432-806A-7C40-867E-301CF7B3B60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17.05.2022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17.05.2022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id="{17AD18D7-5CDA-BF6A-D6D3-1D821FF45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3178095"/>
          </a:xfrm>
          <a:prstGeom prst="rect">
            <a:avLst/>
          </a:prstGeom>
        </p:spPr>
      </p:pic>
      <p:sp>
        <p:nvSpPr>
          <p:cNvPr id="2" name="Rechteck 1">
            <a:extLst>
              <a:ext uri="{FF2B5EF4-FFF2-40B4-BE49-F238E27FC236}">
                <a16:creationId xmlns:a16="http://schemas.microsoft.com/office/drawing/2014/main" id="{B50B62B9-208C-B947-9490-60174BDB6964}"/>
              </a:ext>
            </a:extLst>
          </p:cNvPr>
          <p:cNvSpPr/>
          <p:nvPr userDrawn="1"/>
        </p:nvSpPr>
        <p:spPr>
          <a:xfrm>
            <a:off x="0" y="0"/>
            <a:ext cx="6858000" cy="3178095"/>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86177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Segoe UI" panose="020B0502040204020203" pitchFamily="34" charset="0"/>
                <a:cs typeface="Segoe UI" panose="020B0502040204020203" pitchFamily="34" charset="0"/>
              </a:rPr>
              <a:t>SUBMISSION TEMPLATE</a:t>
            </a:r>
          </a:p>
          <a:p>
            <a:pPr algn="ctr"/>
            <a:r>
              <a:rPr lang="en-US" b="0" dirty="0">
                <a:solidFill>
                  <a:schemeClr val="tx1">
                    <a:lumMod val="75000"/>
                    <a:lumOff val="25000"/>
                  </a:schemeClr>
                </a:solidFill>
                <a:latin typeface="Segoe UI" panose="020B0502040204020203" pitchFamily="34" charset="0"/>
                <a:cs typeface="Segoe UI" panose="020B0502040204020203" pitchFamily="34" charset="0"/>
              </a:rPr>
              <a:t>Co-Create the Future of Packaging</a:t>
            </a:r>
          </a:p>
        </p:txBody>
      </p:sp>
      <p:pic>
        <p:nvPicPr>
          <p:cNvPr id="8" name="Grafik 7">
            <a:extLst>
              <a:ext uri="{FF2B5EF4-FFF2-40B4-BE49-F238E27FC236}">
                <a16:creationId xmlns:a16="http://schemas.microsoft.com/office/drawing/2014/main" id="{B7735A30-CD0C-6A49-780B-37226E11B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982" y="4368800"/>
            <a:ext cx="5276036" cy="2989754"/>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concrete problems have you identified that you want to address with your solution?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Which stakeholders are affected by these problems?</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94F968-6F4B-F620-F088-CEB7803AA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Describe your approach in detail and taking into account the guiding questions of the Challenge Briefing.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You are also welcome to describe or supplement your solution with graphics, visual aspects,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mockups, videos, links, etc.</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7B5040EB-85DB-3687-F1DD-3ED6D56179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NEEDS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Why is your approach the right one to tackle the identified needs?</a:t>
            </a: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8C0F46FB-41C1-C381-E5D1-71D644483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ELABORATION 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Segoe UI" panose="020B0502040204020203" pitchFamily="34" charset="0"/>
                <a:cs typeface="Segoe UI" panose="020B0502040204020203" pitchFamily="34" charset="0"/>
              </a:rPr>
              <a:t>What are the next development steps for your solution? </a:t>
            </a: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What support would you like from your challenge-provider or the program partners during the elaboration phase? What knowledge or input would help you further?</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5EFDDE78-206A-F353-6FBE-1BEBD6EAB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AF0AF4A-A0B9-903B-AA98-9AE3A58C4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A055819B-FD43-8133-BB83-91DBC70BC0BE}"/>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LEVEL OF INNOVATION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Why is it better respectively why is it more innovative?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4952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3BA4B20A-33B4-AF88-32B1-92E46648C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41D3B054-254D-DB98-0AA7-92D14D7E87D5}"/>
              </a:ext>
            </a:extLst>
          </p:cNvPr>
          <p:cNvSpPr/>
          <p:nvPr userDrawn="1"/>
        </p:nvSpPr>
        <p:spPr>
          <a:xfrm>
            <a:off x="2053072" y="428565"/>
            <a:ext cx="4290968" cy="166199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 DEVELOPMENT</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What role do technological innovations play in your approach and how can you make a change through digitization?</a:t>
            </a:r>
            <a:br>
              <a:rPr lang="en-US" sz="1200" b="0" kern="120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Which Principles for Digital Development are applied? </a:t>
            </a:r>
            <a:endParaRPr lang="de-DE" sz="1200" b="0" kern="120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9741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249FA4F8-6814-DFC2-49CA-A6BB238F7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9" name="Rechteck 8">
            <a:extLst>
              <a:ext uri="{FF2B5EF4-FFF2-40B4-BE49-F238E27FC236}">
                <a16:creationId xmlns:a16="http://schemas.microsoft.com/office/drawing/2014/main" id="{C9A82694-2F89-56C5-A5DE-9333A5A9C1AD}"/>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MARKET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Where do you see a monetization opportunity for your approach or how can funding be secured to make a sustainable difference?</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2654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would an optimal implementation of your concept look like?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What are possible hurdles that need to be tackled and next steps in the implementation?</a:t>
            </a:r>
            <a:endParaRPr lang="de-DE" sz="1400" b="1"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2BB41AE-8F15-932A-F24D-B2A596751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58781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de-DE" sz="1200" dirty="0" err="1">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the </a:t>
            </a:r>
            <a:r>
              <a:rPr lang="en-US" sz="1200" dirty="0" err="1">
                <a:solidFill>
                  <a:srgbClr val="4A4A4A"/>
                </a:solidFill>
                <a:highlight>
                  <a:srgbClr val="FFFF00"/>
                </a:highlight>
                <a:latin typeface="Segoe UI" panose="020B0502040204020203" pitchFamily="34" charset="0"/>
                <a:cs typeface="Segoe UI" panose="020B0502040204020203" pitchFamily="34" charset="0"/>
              </a:rPr>
              <a:t>Programname</a:t>
            </a:r>
            <a:r>
              <a:rPr lang="en-US" sz="1200" dirty="0">
                <a:solidFill>
                  <a:srgbClr val="4A4A4A"/>
                </a:solidFill>
                <a:latin typeface="Segoe UI" panose="020B0502040204020203" pitchFamily="34" charset="0"/>
                <a:cs typeface="Segoe UI" panose="020B0502040204020203" pitchFamily="34" charset="0"/>
              </a:rPr>
              <a:t> and the respective Challenge based on the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dirty="0">
                <a:solidFill>
                  <a:srgbClr val="F79A21"/>
                </a:solidFill>
                <a:highlight>
                  <a:srgbClr val="FFFF00"/>
                </a:highlight>
                <a:latin typeface="Segoe UI" panose="020B0502040204020203" pitchFamily="34" charset="0"/>
                <a:ea typeface="+mn-ea"/>
                <a:cs typeface="Segoe UI" panose="020B0502040204020203" pitchFamily="34" charset="0"/>
              </a:rPr>
              <a:t>13</a:t>
            </a:r>
            <a:r>
              <a:rPr lang="en-US" sz="1200" b="1" kern="1200" baseline="30000" dirty="0">
                <a:solidFill>
                  <a:srgbClr val="F79A21"/>
                </a:solidFill>
                <a:highlight>
                  <a:srgbClr val="FFFF00"/>
                </a:highlight>
                <a:latin typeface="Segoe UI" panose="020B0502040204020203" pitchFamily="34" charset="0"/>
                <a:ea typeface="+mn-ea"/>
                <a:cs typeface="Segoe UI" panose="020B0502040204020203" pitchFamily="34" charset="0"/>
              </a:rPr>
              <a:t>t</a:t>
            </a:r>
            <a:r>
              <a:rPr lang="en-US" sz="1200" b="1" baseline="30000" dirty="0">
                <a:solidFill>
                  <a:srgbClr val="F79A21"/>
                </a:solidFill>
                <a:highlight>
                  <a:srgbClr val="FFFF00"/>
                </a:highlight>
                <a:latin typeface="Segoe UI" panose="020B0502040204020203" pitchFamily="34" charset="0"/>
                <a:cs typeface="Segoe UI" panose="020B0502040204020203" pitchFamily="34" charset="0"/>
              </a:rPr>
              <a:t>h</a:t>
            </a:r>
            <a:r>
              <a:rPr lang="en-US" sz="1200" b="1" dirty="0">
                <a:solidFill>
                  <a:srgbClr val="F79A21"/>
                </a:solidFill>
                <a:highlight>
                  <a:srgbClr val="FFFF00"/>
                </a:highlight>
                <a:latin typeface="Segoe UI" panose="020B0502040204020203" pitchFamily="34" charset="0"/>
                <a:cs typeface="Segoe UI" panose="020B0502040204020203" pitchFamily="34" charset="0"/>
              </a:rPr>
              <a:t> of February at 11:59 pm CET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ekipa</a:t>
            </a:r>
            <a:r>
              <a:rPr lang="en-US" sz="1200" dirty="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t>
            </a:r>
            <a:r>
              <a:rPr lang="de-DE" sz="1200" dirty="0">
                <a:solidFill>
                  <a:schemeClr val="tx1">
                    <a:lumMod val="75000"/>
                    <a:lumOff val="25000"/>
                  </a:schemeClr>
                </a:solidFill>
                <a:highlight>
                  <a:srgbClr val="FFFF00"/>
                </a:highlight>
                <a:latin typeface="Segoe UI" panose="020B0502040204020203" pitchFamily="34" charset="0"/>
                <a:cs typeface="Segoe UI" panose="020B0502040204020203" pitchFamily="34" charset="0"/>
              </a:rPr>
              <a:t>Programname</a:t>
            </a:r>
            <a:r>
              <a:rPr lang="de-DE" sz="1200" dirty="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dirty="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dirty="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dirty="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3881" y="735023"/>
            <a:ext cx="6794767" cy="1077218"/>
          </a:xfrm>
          <a:prstGeom prst="rect">
            <a:avLst/>
          </a:prstGeom>
          <a:noFill/>
        </p:spPr>
        <p:txBody>
          <a:bodyPr wrap="square" rtlCol="0">
            <a:spAutoFit/>
          </a:bodyPr>
          <a:lstStyle/>
          <a:p>
            <a:pPr algn="ctr"/>
            <a:r>
              <a:rPr lang="de-DE" sz="3200" b="0" spc="400" dirty="0">
                <a:solidFill>
                  <a:srgbClr val="404040"/>
                </a:solidFill>
                <a:highlight>
                  <a:srgbClr val="FFFF00"/>
                </a:highlight>
                <a:latin typeface="Segoe UI" panose="020B0502040204020203" pitchFamily="34" charset="0"/>
                <a:cs typeface="Segoe UI" panose="020B0502040204020203" pitchFamily="34" charset="0"/>
              </a:rPr>
              <a:t>IMPORTANT </a:t>
            </a:r>
            <a:br>
              <a:rPr lang="de-DE" sz="3200" b="0" spc="400" dirty="0">
                <a:solidFill>
                  <a:srgbClr val="404040"/>
                </a:solidFill>
                <a:highlight>
                  <a:srgbClr val="FFFF00"/>
                </a:highlight>
                <a:latin typeface="Segoe UI" panose="020B0502040204020203" pitchFamily="34" charset="0"/>
                <a:cs typeface="Segoe UI" panose="020B0502040204020203" pitchFamily="34" charset="0"/>
              </a:rPr>
            </a:br>
            <a:r>
              <a:rPr lang="de-DE" sz="3200" b="0" spc="400" dirty="0">
                <a:solidFill>
                  <a:srgbClr val="404040"/>
                </a:solidFill>
                <a:highlight>
                  <a:srgbClr val="FFFF00"/>
                </a:highlight>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297484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FEE217B5-84E3-F472-4E8C-78C70B0567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63"/>
          <a:stretch/>
        </p:blipFill>
        <p:spPr>
          <a:xfrm>
            <a:off x="0" y="1"/>
            <a:ext cx="6858000" cy="2505076"/>
          </a:xfrm>
          <a:prstGeom prst="rect">
            <a:avLst/>
          </a:prstGeom>
        </p:spPr>
      </p:pic>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dirty="0">
                <a:solidFill>
                  <a:srgbClr val="4A4A4A"/>
                </a:solidFill>
                <a:latin typeface="Apercu Pro" panose="020B0503050601040103" pitchFamily="34" charset="0"/>
              </a:rPr>
              <a:t>Dear </a:t>
            </a:r>
            <a:r>
              <a:rPr lang="de-DE" sz="1200" dirty="0" err="1">
                <a:solidFill>
                  <a:srgbClr val="4A4A4A"/>
                </a:solidFill>
                <a:latin typeface="Apercu Pro" panose="020B0503050601040103" pitchFamily="34" charset="0"/>
              </a:rPr>
              <a:t>Participant</a:t>
            </a:r>
            <a:r>
              <a:rPr lang="de-DE" sz="1200" dirty="0">
                <a:solidFill>
                  <a:srgbClr val="4A4A4A"/>
                </a:solidFill>
                <a:latin typeface="Apercu Pro" panose="020B0503050601040103" pitchFamily="34" charset="0"/>
              </a:rPr>
              <a:t>,</a:t>
            </a:r>
          </a:p>
          <a:p>
            <a:pPr algn="just">
              <a:defRPr/>
            </a:pPr>
            <a:endParaRPr lang="de-DE" sz="1200" dirty="0">
              <a:solidFill>
                <a:srgbClr val="4A4A4A"/>
              </a:solidFill>
              <a:latin typeface="Apercu Pro" panose="020B0503050601040103" pitchFamily="34" charset="0"/>
            </a:endParaRPr>
          </a:p>
          <a:p>
            <a:pPr algn="just">
              <a:defRPr/>
            </a:pPr>
            <a:r>
              <a:rPr lang="en-US" sz="1200" dirty="0">
                <a:solidFill>
                  <a:srgbClr val="4A4A4A"/>
                </a:solidFill>
                <a:latin typeface="Apercu Pro" panose="020B0503050601040103" pitchFamily="34" charset="0"/>
              </a:rPr>
              <a:t>This document should help you to develop your approaches for Innovate2030 and the respective Challenge based on the guiding questions.</a:t>
            </a:r>
          </a:p>
          <a:p>
            <a:pPr algn="just">
              <a:defRPr/>
            </a:pPr>
            <a:endParaRPr lang="en-US" sz="1200" dirty="0">
              <a:solidFill>
                <a:srgbClr val="4A4A4A"/>
              </a:solidFill>
              <a:latin typeface="Apercu Pro" panose="020B0503050601040103" pitchFamily="34" charset="0"/>
            </a:endParaRPr>
          </a:p>
          <a:p>
            <a:pPr algn="just">
              <a:defRPr/>
            </a:pPr>
            <a:r>
              <a:rPr lang="en-US" sz="1200" b="1" dirty="0">
                <a:solidFill>
                  <a:schemeClr val="tx1">
                    <a:lumMod val="75000"/>
                    <a:lumOff val="25000"/>
                  </a:schemeClr>
                </a:solidFill>
                <a:latin typeface="Apercu Pro" panose="020B0503050601040103" pitchFamily="34" charset="0"/>
              </a:rPr>
              <a:t>Deadline</a:t>
            </a:r>
            <a:r>
              <a:rPr lang="en-US" sz="1200" dirty="0">
                <a:solidFill>
                  <a:schemeClr val="tx1">
                    <a:lumMod val="75000"/>
                    <a:lumOff val="25000"/>
                  </a:schemeClr>
                </a:solidFill>
                <a:latin typeface="Apercu Pro" panose="020B0503050601040103" pitchFamily="34" charset="0"/>
              </a:rPr>
              <a:t> for the submission is the </a:t>
            </a:r>
            <a:r>
              <a:rPr lang="en-US" sz="1200" b="1" kern="1200" dirty="0">
                <a:solidFill>
                  <a:srgbClr val="F79A21"/>
                </a:solidFill>
                <a:latin typeface="Apercu Pro" panose="020B0503050601040103" pitchFamily="34" charset="0"/>
                <a:ea typeface="+mn-ea"/>
                <a:cs typeface="+mn-cs"/>
              </a:rPr>
              <a:t>18</a:t>
            </a:r>
            <a:r>
              <a:rPr lang="en-US" sz="1200" b="1" kern="1200" baseline="30000" dirty="0">
                <a:solidFill>
                  <a:srgbClr val="F79A21"/>
                </a:solidFill>
                <a:latin typeface="Apercu Pro" panose="020B0503050601040103" pitchFamily="34" charset="0"/>
                <a:ea typeface="+mn-ea"/>
                <a:cs typeface="+mn-cs"/>
              </a:rPr>
              <a:t>t</a:t>
            </a:r>
            <a:r>
              <a:rPr lang="en-US" sz="1200" b="1" baseline="30000" dirty="0">
                <a:solidFill>
                  <a:srgbClr val="F79A21"/>
                </a:solidFill>
                <a:latin typeface="Apercu Pro" panose="020B0503050601040103" pitchFamily="34" charset="0"/>
              </a:rPr>
              <a:t>h</a:t>
            </a:r>
            <a:r>
              <a:rPr lang="en-US" sz="1200" b="1" dirty="0">
                <a:solidFill>
                  <a:srgbClr val="F79A21"/>
                </a:solidFill>
                <a:latin typeface="Apercu Pro" panose="020B0503050601040103" pitchFamily="34" charset="0"/>
              </a:rPr>
              <a:t> of July at 11:59 pm CET</a:t>
            </a:r>
            <a:r>
              <a:rPr lang="en-US" sz="1200" dirty="0">
                <a:solidFill>
                  <a:schemeClr val="tx1">
                    <a:lumMod val="75000"/>
                    <a:lumOff val="25000"/>
                  </a:schemeClr>
                </a:solidFill>
                <a:latin typeface="Apercu Pro" panose="020B0503050601040103" pitchFamily="34" charset="0"/>
              </a:rPr>
              <a:t>. </a:t>
            </a:r>
          </a:p>
          <a:p>
            <a:pPr algn="just">
              <a:defRPr/>
            </a:pPr>
            <a:r>
              <a:rPr lang="en-US" sz="1200" dirty="0">
                <a:solidFill>
                  <a:schemeClr val="tx1">
                    <a:lumMod val="75000"/>
                    <a:lumOff val="25000"/>
                  </a:schemeClr>
                </a:solidFill>
                <a:latin typeface="Apercu Pro" panose="020B0503050601040103" pitchFamily="34" charset="0"/>
              </a:rPr>
              <a:t>Please submit the elaborated submission template until this date via the </a:t>
            </a:r>
            <a:r>
              <a:rPr lang="en-US" sz="1200" dirty="0" err="1">
                <a:solidFill>
                  <a:schemeClr val="tx1">
                    <a:lumMod val="75000"/>
                    <a:lumOff val="25000"/>
                  </a:schemeClr>
                </a:solidFill>
                <a:latin typeface="Apercu Pro" panose="020B0503050601040103" pitchFamily="34" charset="0"/>
              </a:rPr>
              <a:t>ekipa</a:t>
            </a:r>
            <a:r>
              <a:rPr lang="en-US" sz="1200" dirty="0">
                <a:solidFill>
                  <a:schemeClr val="tx1">
                    <a:lumMod val="75000"/>
                    <a:lumOff val="25000"/>
                  </a:schemeClr>
                </a:solidFill>
                <a:latin typeface="Apercu Pro" panose="020B0503050601040103" pitchFamily="34" charset="0"/>
              </a:rPr>
              <a:t> platform. </a:t>
            </a:r>
          </a:p>
          <a:p>
            <a:pPr algn="just">
              <a:defRPr/>
            </a:pPr>
            <a:endParaRPr lang="en-US" sz="1200" dirty="0">
              <a:solidFill>
                <a:schemeClr val="tx1">
                  <a:lumMod val="75000"/>
                  <a:lumOff val="25000"/>
                </a:schemeClr>
              </a:solidFill>
              <a:latin typeface="Apercu Pro" panose="020B0503050601040103" pitchFamily="34" charset="0"/>
            </a:endParaRPr>
          </a:p>
          <a:p>
            <a:pPr algn="just">
              <a:defRPr/>
            </a:pPr>
            <a:r>
              <a:rPr lang="en-US" sz="12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Apercu Pro" panose="020B0503050601040103" pitchFamily="34" charset="0"/>
            </a:endParaRPr>
          </a:p>
          <a:p>
            <a:pPr algn="just">
              <a:defRPr/>
            </a:pPr>
            <a:r>
              <a:rPr lang="en-US" sz="1200" dirty="0">
                <a:solidFill>
                  <a:schemeClr val="tx1">
                    <a:lumMod val="75000"/>
                    <a:lumOff val="25000"/>
                  </a:schemeClr>
                </a:solidFill>
                <a:latin typeface="Apercu Pro" panose="020B0503050601040103" pitchFamily="34" charset="0"/>
                <a:hlinkClick r:id="rId3">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Apercu Pro" panose="020B05030506010401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percu Pro" panose="020B0503050601040103" pitchFamily="34" charset="0"/>
              </a:rPr>
              <a:t>Subject: “</a:t>
            </a:r>
            <a:r>
              <a:rPr lang="de-DE" sz="1200" dirty="0">
                <a:solidFill>
                  <a:schemeClr val="tx1">
                    <a:lumMod val="75000"/>
                    <a:lumOff val="25000"/>
                  </a:schemeClr>
                </a:solidFill>
                <a:latin typeface="Apercu Pro" panose="020B0503050601040103" pitchFamily="34" charset="0"/>
              </a:rPr>
              <a:t>Innovate2030“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Apercu Pro" panose="020B0503050601040103" pitchFamily="34" charset="0"/>
            </a:endParaRPr>
          </a:p>
          <a:p>
            <a:pPr algn="just">
              <a:defRPr/>
            </a:pPr>
            <a:r>
              <a:rPr lang="en-US" sz="12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2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200" dirty="0">
                <a:solidFill>
                  <a:schemeClr val="tx1">
                    <a:lumMod val="75000"/>
                    <a:lumOff val="25000"/>
                  </a:schemeClr>
                </a:solidFill>
                <a:latin typeface="Apercu Pro" panose="020B0503050601040103" pitchFamily="34" charset="0"/>
              </a:rPr>
              <a:t>.</a:t>
            </a:r>
          </a:p>
          <a:p>
            <a:pPr algn="just">
              <a:defRPr/>
            </a:pPr>
            <a:endParaRPr lang="en-US" sz="1200" dirty="0">
              <a:solidFill>
                <a:schemeClr val="tx1">
                  <a:lumMod val="75000"/>
                  <a:lumOff val="25000"/>
                </a:schemeClr>
              </a:solidFill>
              <a:latin typeface="Apercu Pro" panose="020B0503050601040103" pitchFamily="34" charset="0"/>
            </a:endParaRPr>
          </a:p>
          <a:p>
            <a:pPr algn="just">
              <a:defRPr/>
            </a:pPr>
            <a:r>
              <a:rPr lang="en-US" sz="1200" dirty="0">
                <a:solidFill>
                  <a:schemeClr val="tx1">
                    <a:lumMod val="75000"/>
                    <a:lumOff val="25000"/>
                  </a:schemeClr>
                </a:solidFill>
                <a:latin typeface="Apercu Pro" panose="020B0503050601040103" pitchFamily="34" charset="0"/>
              </a:rPr>
              <a:t>You can also submit additional materials such</a:t>
            </a:r>
            <a:r>
              <a:rPr lang="en-US" sz="1200" b="1" dirty="0">
                <a:solidFill>
                  <a:schemeClr val="tx1">
                    <a:lumMod val="75000"/>
                    <a:lumOff val="25000"/>
                  </a:schemeClr>
                </a:solidFill>
                <a:latin typeface="Apercu Pro" panose="020B0503050601040103" pitchFamily="34" charset="0"/>
              </a:rPr>
              <a:t> pitch decks, mockups, videos or </a:t>
            </a:r>
            <a:r>
              <a:rPr lang="en-US" sz="12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200" dirty="0">
              <a:solidFill>
                <a:schemeClr val="tx1">
                  <a:lumMod val="75000"/>
                  <a:lumOff val="25000"/>
                </a:schemeClr>
              </a:solidFill>
              <a:latin typeface="Apercu Pro" panose="020B05030506010401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percu Pro" panose="020B0503050601040103" pitchFamily="34" charset="0"/>
              </a:rPr>
              <a:t>If you </a:t>
            </a:r>
            <a:r>
              <a:rPr lang="en-US" sz="1200" b="1" dirty="0">
                <a:solidFill>
                  <a:schemeClr val="tx1">
                    <a:lumMod val="75000"/>
                    <a:lumOff val="25000"/>
                  </a:schemeClr>
                </a:solidFill>
                <a:latin typeface="Apercu Pro" panose="020B0503050601040103" pitchFamily="34" charset="0"/>
              </a:rPr>
              <a:t>need</a:t>
            </a:r>
            <a:r>
              <a:rPr lang="en-US" sz="1200" dirty="0">
                <a:solidFill>
                  <a:schemeClr val="tx1">
                    <a:lumMod val="75000"/>
                    <a:lumOff val="25000"/>
                  </a:schemeClr>
                </a:solidFill>
                <a:latin typeface="Apercu Pro" panose="020B0503050601040103" pitchFamily="34" charset="0"/>
              </a:rPr>
              <a:t> </a:t>
            </a:r>
            <a:r>
              <a:rPr lang="en-US" sz="1200" b="1" dirty="0">
                <a:solidFill>
                  <a:schemeClr val="tx1">
                    <a:lumMod val="75000"/>
                    <a:lumOff val="25000"/>
                  </a:schemeClr>
                </a:solidFill>
                <a:latin typeface="Apercu Pro" panose="020B0503050601040103" pitchFamily="34" charset="0"/>
              </a:rPr>
              <a:t>more space </a:t>
            </a:r>
            <a:r>
              <a:rPr lang="en-US" sz="1200" dirty="0">
                <a:solidFill>
                  <a:schemeClr val="tx1">
                    <a:lumMod val="75000"/>
                    <a:lumOff val="25000"/>
                  </a:schemeClr>
                </a:solidFill>
                <a:latin typeface="Apercu Pro" panose="020B0503050601040103" pitchFamily="34" charset="0"/>
              </a:rPr>
              <a:t>when answering a question, please </a:t>
            </a:r>
            <a:r>
              <a:rPr lang="en-US" sz="1200" b="1" dirty="0">
                <a:solidFill>
                  <a:schemeClr val="tx1">
                    <a:lumMod val="75000"/>
                    <a:lumOff val="25000"/>
                  </a:schemeClr>
                </a:solidFill>
                <a:latin typeface="Apercu Pro" panose="020B0503050601040103" pitchFamily="34" charset="0"/>
              </a:rPr>
              <a:t>copy &amp; paste the following slide</a:t>
            </a:r>
            <a:r>
              <a:rPr lang="en-US" sz="1200" dirty="0">
                <a:solidFill>
                  <a:schemeClr val="tx1">
                    <a:lumMod val="75000"/>
                    <a:lumOff val="25000"/>
                  </a:schemeClr>
                </a:solidFill>
                <a:latin typeface="Apercu Pro" panose="020B0503050601040103" pitchFamily="34" charset="0"/>
              </a:rPr>
              <a:t>. If the text fields hinder the graphical representation, please use the slide after next.</a:t>
            </a:r>
          </a:p>
          <a:p>
            <a:endParaRPr lang="de-DE" sz="1200" dirty="0"/>
          </a:p>
        </p:txBody>
      </p:sp>
      <p:sp>
        <p:nvSpPr>
          <p:cNvPr id="13" name="Textfeld 12">
            <a:extLst>
              <a:ext uri="{FF2B5EF4-FFF2-40B4-BE49-F238E27FC236}">
                <a16:creationId xmlns:a16="http://schemas.microsoft.com/office/drawing/2014/main" id="{40E92005-FDA7-7641-9949-D3FD0B64BEA0}"/>
              </a:ext>
            </a:extLst>
          </p:cNvPr>
          <p:cNvSpPr txBox="1"/>
          <p:nvPr userDrawn="1"/>
        </p:nvSpPr>
        <p:spPr>
          <a:xfrm>
            <a:off x="377257" y="7185824"/>
            <a:ext cx="6283011" cy="738664"/>
          </a:xfrm>
          <a:prstGeom prst="rect">
            <a:avLst/>
          </a:prstGeom>
          <a:noFill/>
        </p:spPr>
        <p:txBody>
          <a:bodyPr wrap="square" rtlCol="0">
            <a:spAutoFit/>
          </a:bodyPr>
          <a:lstStyle/>
          <a:p>
            <a:r>
              <a:rPr lang="de-DE" sz="1400" dirty="0">
                <a:solidFill>
                  <a:schemeClr val="tx1">
                    <a:lumMod val="75000"/>
                    <a:lumOff val="25000"/>
                  </a:schemeClr>
                </a:solidFill>
                <a:latin typeface="Apercu Pro" panose="020B0503050601040103" pitchFamily="34" charset="0"/>
              </a:rPr>
              <a:t>PLEASE NOTE:</a:t>
            </a:r>
          </a:p>
          <a:p>
            <a:r>
              <a:rPr lang="de-DE" sz="1400" dirty="0">
                <a:solidFill>
                  <a:schemeClr val="tx1">
                    <a:lumMod val="75000"/>
                    <a:lumOff val="25000"/>
                  </a:schemeClr>
                </a:solidFill>
                <a:latin typeface="Apercu Pro" panose="020B0503050601040103" pitchFamily="34" charset="0"/>
              </a:rPr>
              <a:t>Every </a:t>
            </a:r>
            <a:r>
              <a:rPr lang="de-DE" sz="1400" dirty="0" err="1">
                <a:solidFill>
                  <a:schemeClr val="tx1">
                    <a:lumMod val="75000"/>
                    <a:lumOff val="25000"/>
                  </a:schemeClr>
                </a:solidFill>
                <a:latin typeface="Apercu Pro" panose="020B0503050601040103" pitchFamily="34" charset="0"/>
              </a:rPr>
              <a:t>team</a:t>
            </a:r>
            <a:r>
              <a:rPr lang="de-DE" sz="1400" dirty="0">
                <a:solidFill>
                  <a:schemeClr val="tx1">
                    <a:lumMod val="75000"/>
                    <a:lumOff val="25000"/>
                  </a:schemeClr>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member</a:t>
            </a:r>
            <a:r>
              <a:rPr lang="de-DE" sz="1400" dirty="0">
                <a:solidFill>
                  <a:schemeClr val="tx1">
                    <a:lumMod val="75000"/>
                    <a:lumOff val="25000"/>
                  </a:schemeClr>
                </a:solidFill>
                <a:latin typeface="Apercu Pro" panose="020B0503050601040103" pitchFamily="34" charset="0"/>
              </a:rPr>
              <a:t> </a:t>
            </a:r>
            <a:r>
              <a:rPr lang="de-DE" sz="1400" b="1" dirty="0" err="1">
                <a:solidFill>
                  <a:schemeClr val="tx1">
                    <a:lumMod val="75000"/>
                    <a:lumOff val="25000"/>
                  </a:schemeClr>
                </a:solidFill>
                <a:latin typeface="Apercu Pro" panose="020B0503050601040103" pitchFamily="34" charset="0"/>
              </a:rPr>
              <a:t>must</a:t>
            </a:r>
            <a:r>
              <a:rPr lang="de-DE" sz="1400" b="1" dirty="0">
                <a:solidFill>
                  <a:schemeClr val="tx1">
                    <a:lumMod val="75000"/>
                    <a:lumOff val="25000"/>
                  </a:schemeClr>
                </a:solidFill>
                <a:latin typeface="Apercu Pro" panose="020B0503050601040103" pitchFamily="34" charset="0"/>
              </a:rPr>
              <a:t> </a:t>
            </a:r>
            <a:r>
              <a:rPr lang="de-DE" sz="1400" b="1" dirty="0" err="1">
                <a:solidFill>
                  <a:schemeClr val="tx1">
                    <a:lumMod val="75000"/>
                    <a:lumOff val="25000"/>
                  </a:schemeClr>
                </a:solidFill>
                <a:latin typeface="Apercu Pro" panose="020B0503050601040103" pitchFamily="34" charset="0"/>
              </a:rPr>
              <a:t>be</a:t>
            </a:r>
            <a:r>
              <a:rPr lang="de-DE" sz="1400" b="1" dirty="0">
                <a:solidFill>
                  <a:schemeClr val="tx1">
                    <a:lumMod val="75000"/>
                    <a:lumOff val="25000"/>
                  </a:schemeClr>
                </a:solidFill>
                <a:latin typeface="Apercu Pro" panose="020B0503050601040103" pitchFamily="34" charset="0"/>
              </a:rPr>
              <a:t> registered </a:t>
            </a:r>
            <a:r>
              <a:rPr lang="de-DE" sz="1400" dirty="0">
                <a:solidFill>
                  <a:schemeClr val="tx1">
                    <a:lumMod val="75000"/>
                    <a:lumOff val="25000"/>
                  </a:schemeClr>
                </a:solidFill>
                <a:latin typeface="Apercu Pro" panose="020B0503050601040103" pitchFamily="34" charset="0"/>
              </a:rPr>
              <a:t>on </a:t>
            </a:r>
            <a:r>
              <a:rPr lang="de-DE" sz="1400" dirty="0" err="1">
                <a:solidFill>
                  <a:schemeClr val="tx1">
                    <a:lumMod val="75000"/>
                    <a:lumOff val="25000"/>
                  </a:schemeClr>
                </a:solidFill>
                <a:latin typeface="Apercu Pro" panose="020B0503050601040103" pitchFamily="34" charset="0"/>
              </a:rPr>
              <a:t>our</a:t>
            </a:r>
            <a:r>
              <a:rPr lang="de-DE" sz="1400" dirty="0">
                <a:solidFill>
                  <a:schemeClr val="tx1">
                    <a:lumMod val="75000"/>
                    <a:lumOff val="25000"/>
                  </a:schemeClr>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platform</a:t>
            </a:r>
            <a:r>
              <a:rPr lang="de-DE" sz="1400" dirty="0">
                <a:solidFill>
                  <a:schemeClr val="tx1">
                    <a:lumMod val="75000"/>
                    <a:lumOff val="25000"/>
                  </a:schemeClr>
                </a:solidFill>
                <a:latin typeface="Apercu Pro" panose="020B0503050601040103" pitchFamily="34" charset="0"/>
              </a:rPr>
              <a:t> </a:t>
            </a:r>
            <a:r>
              <a:rPr lang="de-DE" sz="1400" b="1" dirty="0" err="1">
                <a:solidFill>
                  <a:srgbClr val="F49A23"/>
                </a:solidFill>
                <a:latin typeface="Apercu Pro" panose="020B0503050601040103" pitchFamily="34" charset="0"/>
              </a:rPr>
              <a:t>app.ekipa.de</a:t>
            </a:r>
            <a:r>
              <a:rPr lang="de-DE" sz="1400" b="1" dirty="0">
                <a:solidFill>
                  <a:srgbClr val="F49A23"/>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with</a:t>
            </a:r>
            <a:r>
              <a:rPr lang="de-DE" sz="1400" dirty="0">
                <a:solidFill>
                  <a:schemeClr val="tx1">
                    <a:lumMod val="75000"/>
                    <a:lumOff val="25000"/>
                  </a:schemeClr>
                </a:solidFill>
                <a:latin typeface="Apercu Pro" panose="020B0503050601040103" pitchFamily="34" charset="0"/>
              </a:rPr>
              <a:t> a valid </a:t>
            </a:r>
          </a:p>
          <a:p>
            <a:r>
              <a:rPr lang="de-DE" sz="1400" dirty="0">
                <a:solidFill>
                  <a:schemeClr val="tx1">
                    <a:lumMod val="75000"/>
                    <a:lumOff val="25000"/>
                  </a:schemeClr>
                </a:solidFill>
                <a:latin typeface="Apercu Pro" panose="020B0503050601040103" pitchFamily="34" charset="0"/>
              </a:rPr>
              <a:t>E-Mail </a:t>
            </a:r>
            <a:r>
              <a:rPr lang="de-DE" sz="1400" dirty="0" err="1">
                <a:solidFill>
                  <a:schemeClr val="tx1">
                    <a:lumMod val="75000"/>
                    <a:lumOff val="25000"/>
                  </a:schemeClr>
                </a:solidFill>
                <a:latin typeface="Apercu Pro" panose="020B0503050601040103" pitchFamily="34" charset="0"/>
              </a:rPr>
              <a:t>to</a:t>
            </a:r>
            <a:r>
              <a:rPr lang="de-DE" sz="1400" dirty="0">
                <a:solidFill>
                  <a:schemeClr val="tx1">
                    <a:lumMod val="75000"/>
                    <a:lumOff val="25000"/>
                  </a:schemeClr>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which</a:t>
            </a:r>
            <a:r>
              <a:rPr lang="de-DE" sz="1400" dirty="0">
                <a:solidFill>
                  <a:schemeClr val="tx1">
                    <a:lumMod val="75000"/>
                    <a:lumOff val="25000"/>
                  </a:schemeClr>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we</a:t>
            </a:r>
            <a:r>
              <a:rPr lang="de-DE" sz="1400" dirty="0">
                <a:solidFill>
                  <a:schemeClr val="tx1">
                    <a:lumMod val="75000"/>
                    <a:lumOff val="25000"/>
                  </a:schemeClr>
                </a:solidFill>
                <a:latin typeface="Apercu Pro" panose="020B0503050601040103" pitchFamily="34" charset="0"/>
              </a:rPr>
              <a:t> will send all </a:t>
            </a:r>
            <a:r>
              <a:rPr lang="de-DE" sz="1400" dirty="0" err="1">
                <a:solidFill>
                  <a:schemeClr val="tx1">
                    <a:lumMod val="75000"/>
                    <a:lumOff val="25000"/>
                  </a:schemeClr>
                </a:solidFill>
                <a:latin typeface="Apercu Pro" panose="020B0503050601040103" pitchFamily="34" charset="0"/>
              </a:rPr>
              <a:t>information</a:t>
            </a:r>
            <a:r>
              <a:rPr lang="de-DE" sz="1400" dirty="0">
                <a:solidFill>
                  <a:schemeClr val="tx1">
                    <a:lumMod val="75000"/>
                    <a:lumOff val="25000"/>
                  </a:schemeClr>
                </a:solidFill>
                <a:latin typeface="Apercu Pro" panose="020B0503050601040103" pitchFamily="34" charset="0"/>
              </a:rPr>
              <a:t> </a:t>
            </a:r>
            <a:r>
              <a:rPr lang="de-DE" sz="1400" dirty="0" err="1">
                <a:solidFill>
                  <a:schemeClr val="tx1">
                    <a:lumMod val="75000"/>
                    <a:lumOff val="25000"/>
                  </a:schemeClr>
                </a:solidFill>
                <a:latin typeface="Apercu Pro" panose="020B0503050601040103" pitchFamily="34" charset="0"/>
              </a:rPr>
              <a:t>during</a:t>
            </a:r>
            <a:r>
              <a:rPr lang="de-DE" sz="1400" dirty="0">
                <a:solidFill>
                  <a:schemeClr val="tx1">
                    <a:lumMod val="75000"/>
                    <a:lumOff val="25000"/>
                  </a:schemeClr>
                </a:solidFill>
                <a:latin typeface="Apercu Pro" panose="020B0503050601040103" pitchFamily="34" charset="0"/>
              </a:rPr>
              <a:t> the </a:t>
            </a:r>
            <a:r>
              <a:rPr lang="de-DE" sz="1400" dirty="0" err="1">
                <a:solidFill>
                  <a:schemeClr val="tx1">
                    <a:lumMod val="75000"/>
                    <a:lumOff val="25000"/>
                  </a:schemeClr>
                </a:solidFill>
                <a:latin typeface="Apercu Pro" panose="020B0503050601040103" pitchFamily="34" charset="0"/>
              </a:rPr>
              <a:t>whole</a:t>
            </a:r>
            <a:r>
              <a:rPr lang="de-DE" sz="1400" dirty="0">
                <a:solidFill>
                  <a:schemeClr val="tx1">
                    <a:lumMod val="75000"/>
                    <a:lumOff val="25000"/>
                  </a:schemeClr>
                </a:solidFill>
                <a:latin typeface="Apercu Pro" panose="020B0503050601040103" pitchFamily="34" charset="0"/>
              </a:rPr>
              <a:t> Challenge.</a:t>
            </a:r>
          </a:p>
        </p:txBody>
      </p:sp>
      <p:sp>
        <p:nvSpPr>
          <p:cNvPr id="16" name="Rechteck 15">
            <a:extLst>
              <a:ext uri="{FF2B5EF4-FFF2-40B4-BE49-F238E27FC236}">
                <a16:creationId xmlns:a16="http://schemas.microsoft.com/office/drawing/2014/main" id="{DF22316F-90C1-0284-04DC-9CB88275DB40}"/>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0903"/>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IMPORTANT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pic>
        <p:nvPicPr>
          <p:cNvPr id="14" name="Grafik 13" descr="Ein Bild, das Text enthält.&#10;&#10;Automatisch generierte Beschreibung">
            <a:extLst>
              <a:ext uri="{FF2B5EF4-FFF2-40B4-BE49-F238E27FC236}">
                <a16:creationId xmlns:a16="http://schemas.microsoft.com/office/drawing/2014/main" id="{B23AC7FB-529D-1404-D555-67137D89E6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63"/>
          <a:stretch/>
        </p:blipFill>
        <p:spPr>
          <a:xfrm>
            <a:off x="0" y="1"/>
            <a:ext cx="6858000" cy="2505076"/>
          </a:xfrm>
          <a:prstGeom prst="rect">
            <a:avLst/>
          </a:prstGeom>
        </p:spPr>
      </p:pic>
      <p:sp>
        <p:nvSpPr>
          <p:cNvPr id="13" name="Rechteck 12">
            <a:extLst>
              <a:ext uri="{FF2B5EF4-FFF2-40B4-BE49-F238E27FC236}">
                <a16:creationId xmlns:a16="http://schemas.microsoft.com/office/drawing/2014/main" id="{830A5554-7F4B-9BE4-3F3D-F3203BAF21D6}"/>
              </a:ext>
            </a:extLst>
          </p:cNvPr>
          <p:cNvSpPr/>
          <p:nvPr userDrawn="1"/>
        </p:nvSpPr>
        <p:spPr>
          <a:xfrm>
            <a:off x="0" y="-11016"/>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539978"/>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Moonshot 2030:</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problem did you address and what challenges did you identify?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Which stakeholders are affected and what impact does the problem have on them?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How will these problems be solved and what will the consumption and production patterns look like in 2030?</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implications for society, politics and business? </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needs to be done today to shape the future of consumption and production?</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innovative framework conditions, strategies or products are needed today?</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next steps for successful and feasible implementation and what resources are needed for this?</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corporate and economic course must be set today?</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You can find the complete briefing with all information, contents and requirements on our platform!</a:t>
            </a:r>
            <a:endParaRPr lang="de-DE" sz="1200" b="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7398"/>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KEY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this or the next slide at any position in the presentation to continue writing!</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descr="Ein Bild, das Text, ClipArt, Zahnrad enthält.&#10;&#10;Automatisch generierte Beschreibung">
            <a:extLst>
              <a:ext uri="{FF2B5EF4-FFF2-40B4-BE49-F238E27FC236}">
                <a16:creationId xmlns:a16="http://schemas.microsoft.com/office/drawing/2014/main" id="{CB6440B4-17BB-0A28-37E1-BCF75D625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pic>
        <p:nvPicPr>
          <p:cNvPr id="13" name="Grafik 12" descr="Ein Bild, das Text enthält.&#10;&#10;Automatisch generierte Beschreibung">
            <a:extLst>
              <a:ext uri="{FF2B5EF4-FFF2-40B4-BE49-F238E27FC236}">
                <a16:creationId xmlns:a16="http://schemas.microsoft.com/office/drawing/2014/main" id="{DE788C48-2408-A483-BE3B-7A4D03FD4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63"/>
          <a:stretch/>
        </p:blipFill>
        <p:spPr>
          <a:xfrm>
            <a:off x="0" y="1"/>
            <a:ext cx="6858000" cy="2505076"/>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Please</a:t>
            </a:r>
            <a:r>
              <a:rPr lang="de-DE"/>
              <a:t> </a:t>
            </a:r>
            <a:r>
              <a:rPr lang="de-DE" err="1"/>
              <a:t>write</a:t>
            </a:r>
            <a:r>
              <a:rPr lang="de-DE"/>
              <a:t> down </a:t>
            </a:r>
            <a:r>
              <a:rPr lang="de-DE" err="1"/>
              <a:t>how</a:t>
            </a:r>
            <a:r>
              <a:rPr lang="de-DE"/>
              <a:t> </a:t>
            </a:r>
            <a:r>
              <a:rPr lang="de-DE" err="1"/>
              <a:t>you</a:t>
            </a:r>
            <a:r>
              <a:rPr lang="de-DE"/>
              <a:t> &amp; </a:t>
            </a:r>
            <a:r>
              <a:rPr lang="de-DE" err="1"/>
              <a:t>your</a:t>
            </a:r>
            <a:r>
              <a:rPr lang="de-DE"/>
              <a:t> </a:t>
            </a:r>
            <a:r>
              <a:rPr lang="de-DE" err="1"/>
              <a:t>team</a:t>
            </a:r>
            <a:r>
              <a:rPr lang="de-DE"/>
              <a:t> </a:t>
            </a:r>
            <a:r>
              <a:rPr lang="de-DE" err="1"/>
              <a:t>found</a:t>
            </a:r>
            <a:r>
              <a:rPr lang="de-DE"/>
              <a:t> out </a:t>
            </a:r>
            <a:r>
              <a:rPr lang="de-DE" err="1"/>
              <a:t>about</a:t>
            </a:r>
            <a:r>
              <a:rPr lang="de-DE"/>
              <a:t> </a:t>
            </a:r>
            <a:r>
              <a:rPr lang="de-DE" err="1"/>
              <a:t>the</a:t>
            </a:r>
            <a:r>
              <a:rPr lang="de-DE"/>
              <a:t> Challenge? </a:t>
            </a:r>
          </a:p>
        </p:txBody>
      </p:sp>
      <p:sp>
        <p:nvSpPr>
          <p:cNvPr id="9" name="Rechteck 8">
            <a:extLst>
              <a:ext uri="{FF2B5EF4-FFF2-40B4-BE49-F238E27FC236}">
                <a16:creationId xmlns:a16="http://schemas.microsoft.com/office/drawing/2014/main" id="{3926C23A-8277-55D9-9CC5-85F479410FDA}"/>
              </a:ext>
            </a:extLst>
          </p:cNvPr>
          <p:cNvSpPr/>
          <p:nvPr userDrawn="1"/>
        </p:nvSpPr>
        <p:spPr>
          <a:xfrm>
            <a:off x="0" y="-5509"/>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1" dirty="0">
                <a:solidFill>
                  <a:schemeClr val="tx1">
                    <a:lumMod val="75000"/>
                    <a:lumOff val="25000"/>
                  </a:schemeClr>
                </a:solidFill>
                <a:latin typeface="Segoe UI" panose="020B0502040204020203" pitchFamily="34" charset="0"/>
                <a:cs typeface="Segoe UI" panose="020B0502040204020203" pitchFamily="34" charset="0"/>
              </a:rPr>
              <a:t>Team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name</a:t>
            </a:r>
            <a:r>
              <a:rPr lang="de-DE" sz="1400" b="1"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a:t>Add </a:t>
            </a:r>
            <a:r>
              <a:rPr lang="de-DE" err="1"/>
              <a:t>text</a:t>
            </a:r>
            <a:endParaRPr lang="de-DE"/>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85848"/>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4043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31822" y="292051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0" name="Textplatzhalter 46">
            <a:extLst>
              <a:ext uri="{FF2B5EF4-FFF2-40B4-BE49-F238E27FC236}">
                <a16:creationId xmlns:a16="http://schemas.microsoft.com/office/drawing/2014/main" id="{700D676C-212C-F841-9E29-BE1DBFF6A8FF}"/>
              </a:ext>
            </a:extLst>
          </p:cNvPr>
          <p:cNvSpPr>
            <a:spLocks noGrp="1"/>
          </p:cNvSpPr>
          <p:nvPr>
            <p:ph type="body" sz="quarter" idx="54" hasCustomPrompt="1"/>
          </p:nvPr>
        </p:nvSpPr>
        <p:spPr>
          <a:xfrm>
            <a:off x="2731822" y="2956046"/>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2" name="Textplatzhalter 46">
            <a:extLst>
              <a:ext uri="{FF2B5EF4-FFF2-40B4-BE49-F238E27FC236}">
                <a16:creationId xmlns:a16="http://schemas.microsoft.com/office/drawing/2014/main" id="{8EB58587-A103-474B-B585-DB75DD788DA8}"/>
              </a:ext>
            </a:extLst>
          </p:cNvPr>
          <p:cNvSpPr>
            <a:spLocks noGrp="1"/>
          </p:cNvSpPr>
          <p:nvPr>
            <p:ph type="body" sz="quarter" idx="55" hasCustomPrompt="1"/>
          </p:nvPr>
        </p:nvSpPr>
        <p:spPr>
          <a:xfrm>
            <a:off x="349931" y="2962603"/>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9" name="Textplatzhalter 46">
            <a:extLst>
              <a:ext uri="{FF2B5EF4-FFF2-40B4-BE49-F238E27FC236}">
                <a16:creationId xmlns:a16="http://schemas.microsoft.com/office/drawing/2014/main" id="{B01E6B36-F7F3-D444-922A-73B20ACBB17F}"/>
              </a:ext>
            </a:extLst>
          </p:cNvPr>
          <p:cNvSpPr>
            <a:spLocks noGrp="1"/>
          </p:cNvSpPr>
          <p:nvPr>
            <p:ph type="body" sz="quarter" idx="57" hasCustomPrompt="1"/>
          </p:nvPr>
        </p:nvSpPr>
        <p:spPr>
          <a:xfrm>
            <a:off x="348522" y="341191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err="1"/>
              <a:t>city</a:t>
            </a:r>
            <a:r>
              <a:rPr lang="de-DE" dirty="0"/>
              <a:t> &amp; </a:t>
            </a:r>
            <a:r>
              <a:rPr lang="de-DE" dirty="0" err="1"/>
              <a:t>country</a:t>
            </a:r>
            <a:endParaRPr lang="de-DE" dirty="0"/>
          </a:p>
          <a:p>
            <a:pPr lvl="0"/>
            <a:endParaRPr lang="de-DE" dirty="0"/>
          </a:p>
        </p:txBody>
      </p:sp>
      <p:sp>
        <p:nvSpPr>
          <p:cNvPr id="120" name="Textplatzhalter 46">
            <a:extLst>
              <a:ext uri="{FF2B5EF4-FFF2-40B4-BE49-F238E27FC236}">
                <a16:creationId xmlns:a16="http://schemas.microsoft.com/office/drawing/2014/main" id="{FF7C1042-D0CE-EA48-955B-084F22A40E9C}"/>
              </a:ext>
            </a:extLst>
          </p:cNvPr>
          <p:cNvSpPr>
            <a:spLocks noGrp="1"/>
          </p:cNvSpPr>
          <p:nvPr>
            <p:ph type="body" sz="quarter" idx="58" hasCustomPrompt="1"/>
          </p:nvPr>
        </p:nvSpPr>
        <p:spPr>
          <a:xfrm>
            <a:off x="2453959" y="3417193"/>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22" name="Textplatzhalter 46">
            <a:extLst>
              <a:ext uri="{FF2B5EF4-FFF2-40B4-BE49-F238E27FC236}">
                <a16:creationId xmlns:a16="http://schemas.microsoft.com/office/drawing/2014/main" id="{3C22BD0E-B425-7748-8975-B5721B15B7EE}"/>
              </a:ext>
            </a:extLst>
          </p:cNvPr>
          <p:cNvSpPr>
            <a:spLocks noGrp="1"/>
          </p:cNvSpPr>
          <p:nvPr>
            <p:ph type="body" sz="quarter" idx="60" hasCustomPrompt="1"/>
          </p:nvPr>
        </p:nvSpPr>
        <p:spPr>
          <a:xfrm>
            <a:off x="4942254" y="2919429"/>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4" name="Textplatzhalter 46">
            <a:extLst>
              <a:ext uri="{FF2B5EF4-FFF2-40B4-BE49-F238E27FC236}">
                <a16:creationId xmlns:a16="http://schemas.microsoft.com/office/drawing/2014/main" id="{FD674C55-9FBD-7544-967A-F4ED5AD654E8}"/>
              </a:ext>
            </a:extLst>
          </p:cNvPr>
          <p:cNvSpPr>
            <a:spLocks noGrp="1"/>
          </p:cNvSpPr>
          <p:nvPr>
            <p:ph type="body" sz="quarter" idx="61" hasCustomPrompt="1"/>
          </p:nvPr>
        </p:nvSpPr>
        <p:spPr>
          <a:xfrm>
            <a:off x="2731822" y="4041213"/>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6" name="Textplatzhalter 46">
            <a:extLst>
              <a:ext uri="{FF2B5EF4-FFF2-40B4-BE49-F238E27FC236}">
                <a16:creationId xmlns:a16="http://schemas.microsoft.com/office/drawing/2014/main" id="{EAE4EC90-185D-7441-BD9A-87ED259BB2A3}"/>
              </a:ext>
            </a:extLst>
          </p:cNvPr>
          <p:cNvSpPr>
            <a:spLocks noGrp="1"/>
          </p:cNvSpPr>
          <p:nvPr>
            <p:ph type="body" sz="quarter" idx="62" hasCustomPrompt="1"/>
          </p:nvPr>
        </p:nvSpPr>
        <p:spPr>
          <a:xfrm>
            <a:off x="349931" y="4047770"/>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79392"/>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3" name="Textplatzhalter 46">
            <a:extLst>
              <a:ext uri="{FF2B5EF4-FFF2-40B4-BE49-F238E27FC236}">
                <a16:creationId xmlns:a16="http://schemas.microsoft.com/office/drawing/2014/main" id="{0A1A0E11-63CC-D049-810E-68AFFF3CC7E8}"/>
              </a:ext>
            </a:extLst>
          </p:cNvPr>
          <p:cNvSpPr>
            <a:spLocks noGrp="1"/>
          </p:cNvSpPr>
          <p:nvPr>
            <p:ph type="body" sz="quarter" idx="64" hasCustomPrompt="1"/>
          </p:nvPr>
        </p:nvSpPr>
        <p:spPr>
          <a:xfrm>
            <a:off x="348522" y="449707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34" name="Textplatzhalter 46">
            <a:extLst>
              <a:ext uri="{FF2B5EF4-FFF2-40B4-BE49-F238E27FC236}">
                <a16:creationId xmlns:a16="http://schemas.microsoft.com/office/drawing/2014/main" id="{C6F64080-7EF4-8444-8D86-834D449DC4C3}"/>
              </a:ext>
            </a:extLst>
          </p:cNvPr>
          <p:cNvSpPr>
            <a:spLocks noGrp="1"/>
          </p:cNvSpPr>
          <p:nvPr>
            <p:ph type="body" sz="quarter" idx="65" hasCustomPrompt="1"/>
          </p:nvPr>
        </p:nvSpPr>
        <p:spPr>
          <a:xfrm>
            <a:off x="2453959" y="450236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36" name="Textplatzhalter 46">
            <a:extLst>
              <a:ext uri="{FF2B5EF4-FFF2-40B4-BE49-F238E27FC236}">
                <a16:creationId xmlns:a16="http://schemas.microsoft.com/office/drawing/2014/main" id="{2B95A21F-E5D8-5F49-8F87-2D5EFBA30ABD}"/>
              </a:ext>
            </a:extLst>
          </p:cNvPr>
          <p:cNvSpPr>
            <a:spLocks noGrp="1"/>
          </p:cNvSpPr>
          <p:nvPr>
            <p:ph type="body" sz="quarter" idx="67" hasCustomPrompt="1"/>
          </p:nvPr>
        </p:nvSpPr>
        <p:spPr>
          <a:xfrm>
            <a:off x="4942254" y="4004596"/>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9" name="Textplatzhalter 46">
            <a:extLst>
              <a:ext uri="{FF2B5EF4-FFF2-40B4-BE49-F238E27FC236}">
                <a16:creationId xmlns:a16="http://schemas.microsoft.com/office/drawing/2014/main" id="{3961B73D-346C-6245-BAFE-2CE93756DCDD}"/>
              </a:ext>
            </a:extLst>
          </p:cNvPr>
          <p:cNvSpPr>
            <a:spLocks noGrp="1"/>
          </p:cNvSpPr>
          <p:nvPr>
            <p:ph type="body" sz="quarter" idx="69" hasCustomPrompt="1"/>
          </p:nvPr>
        </p:nvSpPr>
        <p:spPr>
          <a:xfrm>
            <a:off x="2752513" y="5135132"/>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1" name="Textplatzhalter 46">
            <a:extLst>
              <a:ext uri="{FF2B5EF4-FFF2-40B4-BE49-F238E27FC236}">
                <a16:creationId xmlns:a16="http://schemas.microsoft.com/office/drawing/2014/main" id="{32E870E8-ABD5-D54E-A458-1C500DA08656}"/>
              </a:ext>
            </a:extLst>
          </p:cNvPr>
          <p:cNvSpPr>
            <a:spLocks noGrp="1"/>
          </p:cNvSpPr>
          <p:nvPr>
            <p:ph type="body" sz="quarter" idx="70" hasCustomPrompt="1"/>
          </p:nvPr>
        </p:nvSpPr>
        <p:spPr>
          <a:xfrm>
            <a:off x="370622" y="5141689"/>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8" name="Textplatzhalter 46">
            <a:extLst>
              <a:ext uri="{FF2B5EF4-FFF2-40B4-BE49-F238E27FC236}">
                <a16:creationId xmlns:a16="http://schemas.microsoft.com/office/drawing/2014/main" id="{C472FE75-48CA-6448-AC00-9BC3217AF929}"/>
              </a:ext>
            </a:extLst>
          </p:cNvPr>
          <p:cNvSpPr>
            <a:spLocks noGrp="1"/>
          </p:cNvSpPr>
          <p:nvPr>
            <p:ph type="body" sz="quarter" idx="72" hasCustomPrompt="1"/>
          </p:nvPr>
        </p:nvSpPr>
        <p:spPr>
          <a:xfrm>
            <a:off x="369213" y="5590996"/>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49" name="Textplatzhalter 46">
            <a:extLst>
              <a:ext uri="{FF2B5EF4-FFF2-40B4-BE49-F238E27FC236}">
                <a16:creationId xmlns:a16="http://schemas.microsoft.com/office/drawing/2014/main" id="{59681361-080B-954D-9148-0940BE9C97D1}"/>
              </a:ext>
            </a:extLst>
          </p:cNvPr>
          <p:cNvSpPr>
            <a:spLocks noGrp="1"/>
          </p:cNvSpPr>
          <p:nvPr>
            <p:ph type="body" sz="quarter" idx="73" hasCustomPrompt="1"/>
          </p:nvPr>
        </p:nvSpPr>
        <p:spPr>
          <a:xfrm>
            <a:off x="2474650" y="5596279"/>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51" name="Textplatzhalter 46">
            <a:extLst>
              <a:ext uri="{FF2B5EF4-FFF2-40B4-BE49-F238E27FC236}">
                <a16:creationId xmlns:a16="http://schemas.microsoft.com/office/drawing/2014/main" id="{65E143AD-F228-9F4F-A258-FB6D441B3E7B}"/>
              </a:ext>
            </a:extLst>
          </p:cNvPr>
          <p:cNvSpPr>
            <a:spLocks noGrp="1"/>
          </p:cNvSpPr>
          <p:nvPr>
            <p:ph type="body" sz="quarter" idx="75" hasCustomPrompt="1"/>
          </p:nvPr>
        </p:nvSpPr>
        <p:spPr>
          <a:xfrm>
            <a:off x="4962945" y="5098515"/>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4" name="Textplatzhalter 46">
            <a:extLst>
              <a:ext uri="{FF2B5EF4-FFF2-40B4-BE49-F238E27FC236}">
                <a16:creationId xmlns:a16="http://schemas.microsoft.com/office/drawing/2014/main" id="{3500C336-82F6-BB48-BFA1-DA1CC584F76A}"/>
              </a:ext>
            </a:extLst>
          </p:cNvPr>
          <p:cNvSpPr>
            <a:spLocks noGrp="1"/>
          </p:cNvSpPr>
          <p:nvPr>
            <p:ph type="body" sz="quarter" idx="77" hasCustomPrompt="1"/>
          </p:nvPr>
        </p:nvSpPr>
        <p:spPr>
          <a:xfrm>
            <a:off x="2752513" y="6211724"/>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6" name="Textplatzhalter 46">
            <a:extLst>
              <a:ext uri="{FF2B5EF4-FFF2-40B4-BE49-F238E27FC236}">
                <a16:creationId xmlns:a16="http://schemas.microsoft.com/office/drawing/2014/main" id="{C940BFEA-8DE3-3E4E-AFAF-CADB7902B189}"/>
              </a:ext>
            </a:extLst>
          </p:cNvPr>
          <p:cNvSpPr>
            <a:spLocks noGrp="1"/>
          </p:cNvSpPr>
          <p:nvPr>
            <p:ph type="body" sz="quarter" idx="78" hasCustomPrompt="1"/>
          </p:nvPr>
        </p:nvSpPr>
        <p:spPr>
          <a:xfrm>
            <a:off x="370622" y="6218281"/>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3" name="Textplatzhalter 46">
            <a:extLst>
              <a:ext uri="{FF2B5EF4-FFF2-40B4-BE49-F238E27FC236}">
                <a16:creationId xmlns:a16="http://schemas.microsoft.com/office/drawing/2014/main" id="{C120614F-2434-894F-A871-B5783C3B4714}"/>
              </a:ext>
            </a:extLst>
          </p:cNvPr>
          <p:cNvSpPr>
            <a:spLocks noGrp="1"/>
          </p:cNvSpPr>
          <p:nvPr>
            <p:ph type="body" sz="quarter" idx="80" hasCustomPrompt="1"/>
          </p:nvPr>
        </p:nvSpPr>
        <p:spPr>
          <a:xfrm>
            <a:off x="369213" y="666758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64" name="Textplatzhalter 46">
            <a:extLst>
              <a:ext uri="{FF2B5EF4-FFF2-40B4-BE49-F238E27FC236}">
                <a16:creationId xmlns:a16="http://schemas.microsoft.com/office/drawing/2014/main" id="{9B6F52C0-6241-F348-BFE6-5B1810AC9F57}"/>
              </a:ext>
            </a:extLst>
          </p:cNvPr>
          <p:cNvSpPr>
            <a:spLocks noGrp="1"/>
          </p:cNvSpPr>
          <p:nvPr>
            <p:ph type="body" sz="quarter" idx="81" hasCustomPrompt="1"/>
          </p:nvPr>
        </p:nvSpPr>
        <p:spPr>
          <a:xfrm>
            <a:off x="2474650" y="6672871"/>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66" name="Textplatzhalter 46">
            <a:extLst>
              <a:ext uri="{FF2B5EF4-FFF2-40B4-BE49-F238E27FC236}">
                <a16:creationId xmlns:a16="http://schemas.microsoft.com/office/drawing/2014/main" id="{BEC333F7-CB08-D449-BFAB-709183A3E9C4}"/>
              </a:ext>
            </a:extLst>
          </p:cNvPr>
          <p:cNvSpPr>
            <a:spLocks noGrp="1"/>
          </p:cNvSpPr>
          <p:nvPr>
            <p:ph type="body" sz="quarter" idx="83" hasCustomPrompt="1"/>
          </p:nvPr>
        </p:nvSpPr>
        <p:spPr>
          <a:xfrm>
            <a:off x="4962945" y="6175107"/>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9" name="Textplatzhalter 46">
            <a:extLst>
              <a:ext uri="{FF2B5EF4-FFF2-40B4-BE49-F238E27FC236}">
                <a16:creationId xmlns:a16="http://schemas.microsoft.com/office/drawing/2014/main" id="{95FEDFB3-B5CC-5A41-9463-18784BA7A410}"/>
              </a:ext>
            </a:extLst>
          </p:cNvPr>
          <p:cNvSpPr>
            <a:spLocks noGrp="1"/>
          </p:cNvSpPr>
          <p:nvPr>
            <p:ph type="body" sz="quarter" idx="85" hasCustomPrompt="1"/>
          </p:nvPr>
        </p:nvSpPr>
        <p:spPr>
          <a:xfrm>
            <a:off x="2730159" y="7330980"/>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1" name="Textplatzhalter 46">
            <a:extLst>
              <a:ext uri="{FF2B5EF4-FFF2-40B4-BE49-F238E27FC236}">
                <a16:creationId xmlns:a16="http://schemas.microsoft.com/office/drawing/2014/main" id="{4D806E36-4640-1B4A-871C-3757974DA48A}"/>
              </a:ext>
            </a:extLst>
          </p:cNvPr>
          <p:cNvSpPr>
            <a:spLocks noGrp="1"/>
          </p:cNvSpPr>
          <p:nvPr>
            <p:ph type="body" sz="quarter" idx="86" hasCustomPrompt="1"/>
          </p:nvPr>
        </p:nvSpPr>
        <p:spPr>
          <a:xfrm>
            <a:off x="348268" y="7337537"/>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8" name="Textplatzhalter 46">
            <a:extLst>
              <a:ext uri="{FF2B5EF4-FFF2-40B4-BE49-F238E27FC236}">
                <a16:creationId xmlns:a16="http://schemas.microsoft.com/office/drawing/2014/main" id="{D6F4129C-FE28-2245-96DA-DDEEB4F5C3A3}"/>
              </a:ext>
            </a:extLst>
          </p:cNvPr>
          <p:cNvSpPr>
            <a:spLocks noGrp="1"/>
          </p:cNvSpPr>
          <p:nvPr>
            <p:ph type="body" sz="quarter" idx="88" hasCustomPrompt="1"/>
          </p:nvPr>
        </p:nvSpPr>
        <p:spPr>
          <a:xfrm>
            <a:off x="346859" y="7786844"/>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79" name="Textplatzhalter 46">
            <a:extLst>
              <a:ext uri="{FF2B5EF4-FFF2-40B4-BE49-F238E27FC236}">
                <a16:creationId xmlns:a16="http://schemas.microsoft.com/office/drawing/2014/main" id="{512D215E-01F6-1346-A9B5-D80E3C4468B0}"/>
              </a:ext>
            </a:extLst>
          </p:cNvPr>
          <p:cNvSpPr>
            <a:spLocks noGrp="1"/>
          </p:cNvSpPr>
          <p:nvPr>
            <p:ph type="body" sz="quarter" idx="89" hasCustomPrompt="1"/>
          </p:nvPr>
        </p:nvSpPr>
        <p:spPr>
          <a:xfrm>
            <a:off x="2452296" y="779212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81" name="Textplatzhalter 46">
            <a:extLst>
              <a:ext uri="{FF2B5EF4-FFF2-40B4-BE49-F238E27FC236}">
                <a16:creationId xmlns:a16="http://schemas.microsoft.com/office/drawing/2014/main" id="{5B30698B-644F-604B-802B-21930FE4CF57}"/>
              </a:ext>
            </a:extLst>
          </p:cNvPr>
          <p:cNvSpPr>
            <a:spLocks noGrp="1"/>
          </p:cNvSpPr>
          <p:nvPr>
            <p:ph type="body" sz="quarter" idx="91" hasCustomPrompt="1"/>
          </p:nvPr>
        </p:nvSpPr>
        <p:spPr>
          <a:xfrm>
            <a:off x="4940591" y="7294363"/>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2" name="Textfeld 1">
            <a:extLst>
              <a:ext uri="{FF2B5EF4-FFF2-40B4-BE49-F238E27FC236}">
                <a16:creationId xmlns:a16="http://schemas.microsoft.com/office/drawing/2014/main" id="{13F05EAD-3A1D-4282-86A4-6522F296437F}"/>
              </a:ext>
            </a:extLst>
          </p:cNvPr>
          <p:cNvSpPr txBox="1"/>
          <p:nvPr userDrawn="1"/>
        </p:nvSpPr>
        <p:spPr>
          <a:xfrm>
            <a:off x="0" y="1863366"/>
            <a:ext cx="372218" cy="369332"/>
          </a:xfrm>
          <a:prstGeom prst="rect">
            <a:avLst/>
          </a:prstGeom>
          <a:noFill/>
        </p:spPr>
        <p:txBody>
          <a:bodyPr wrap="none" rtlCol="0">
            <a:spAutoFit/>
          </a:bodyPr>
          <a:lstStyle/>
          <a:p>
            <a:r>
              <a:rPr lang="de-DE" dirty="0"/>
              <a:t>1)</a:t>
            </a:r>
          </a:p>
        </p:txBody>
      </p:sp>
      <p:sp>
        <p:nvSpPr>
          <p:cNvPr id="182" name="Textfeld 181">
            <a:extLst>
              <a:ext uri="{FF2B5EF4-FFF2-40B4-BE49-F238E27FC236}">
                <a16:creationId xmlns:a16="http://schemas.microsoft.com/office/drawing/2014/main" id="{B09F30BF-6FCC-4E19-BCDF-EE59D2D75369}"/>
              </a:ext>
            </a:extLst>
          </p:cNvPr>
          <p:cNvSpPr txBox="1"/>
          <p:nvPr userDrawn="1"/>
        </p:nvSpPr>
        <p:spPr>
          <a:xfrm>
            <a:off x="-13757" y="2928945"/>
            <a:ext cx="372218" cy="369332"/>
          </a:xfrm>
          <a:prstGeom prst="rect">
            <a:avLst/>
          </a:prstGeom>
          <a:noFill/>
        </p:spPr>
        <p:txBody>
          <a:bodyPr wrap="none" rtlCol="0">
            <a:spAutoFit/>
          </a:bodyPr>
          <a:lstStyle/>
          <a:p>
            <a:r>
              <a:rPr lang="de-DE" dirty="0"/>
              <a:t>3)</a:t>
            </a:r>
          </a:p>
        </p:txBody>
      </p:sp>
      <p:sp>
        <p:nvSpPr>
          <p:cNvPr id="183" name="Textfeld 182">
            <a:extLst>
              <a:ext uri="{FF2B5EF4-FFF2-40B4-BE49-F238E27FC236}">
                <a16:creationId xmlns:a16="http://schemas.microsoft.com/office/drawing/2014/main" id="{FD1F728B-A3DE-4FA7-A3E4-6762A6BC09DD}"/>
              </a:ext>
            </a:extLst>
          </p:cNvPr>
          <p:cNvSpPr txBox="1"/>
          <p:nvPr userDrawn="1"/>
        </p:nvSpPr>
        <p:spPr>
          <a:xfrm>
            <a:off x="0" y="4027882"/>
            <a:ext cx="372218" cy="369332"/>
          </a:xfrm>
          <a:prstGeom prst="rect">
            <a:avLst/>
          </a:prstGeom>
          <a:noFill/>
        </p:spPr>
        <p:txBody>
          <a:bodyPr wrap="none" rtlCol="0">
            <a:spAutoFit/>
          </a:bodyPr>
          <a:lstStyle/>
          <a:p>
            <a:r>
              <a:rPr lang="de-DE" dirty="0"/>
              <a:t>4)</a:t>
            </a:r>
          </a:p>
        </p:txBody>
      </p:sp>
      <p:sp>
        <p:nvSpPr>
          <p:cNvPr id="184" name="Textfeld 183">
            <a:extLst>
              <a:ext uri="{FF2B5EF4-FFF2-40B4-BE49-F238E27FC236}">
                <a16:creationId xmlns:a16="http://schemas.microsoft.com/office/drawing/2014/main" id="{6397BB6C-F27C-4515-9D10-E74D03680AB1}"/>
              </a:ext>
            </a:extLst>
          </p:cNvPr>
          <p:cNvSpPr txBox="1"/>
          <p:nvPr userDrawn="1"/>
        </p:nvSpPr>
        <p:spPr>
          <a:xfrm>
            <a:off x="0" y="5127861"/>
            <a:ext cx="372218" cy="369332"/>
          </a:xfrm>
          <a:prstGeom prst="rect">
            <a:avLst/>
          </a:prstGeom>
          <a:noFill/>
        </p:spPr>
        <p:txBody>
          <a:bodyPr wrap="none" rtlCol="0">
            <a:spAutoFit/>
          </a:bodyPr>
          <a:lstStyle/>
          <a:p>
            <a:r>
              <a:rPr lang="de-DE" dirty="0"/>
              <a:t>5)</a:t>
            </a:r>
          </a:p>
        </p:txBody>
      </p:sp>
      <p:sp>
        <p:nvSpPr>
          <p:cNvPr id="185" name="Textfeld 184">
            <a:extLst>
              <a:ext uri="{FF2B5EF4-FFF2-40B4-BE49-F238E27FC236}">
                <a16:creationId xmlns:a16="http://schemas.microsoft.com/office/drawing/2014/main" id="{DD78B4EF-80D3-4EF9-B920-ACA20980143F}"/>
              </a:ext>
            </a:extLst>
          </p:cNvPr>
          <p:cNvSpPr txBox="1"/>
          <p:nvPr userDrawn="1"/>
        </p:nvSpPr>
        <p:spPr>
          <a:xfrm>
            <a:off x="-13757" y="6227840"/>
            <a:ext cx="372218" cy="369332"/>
          </a:xfrm>
          <a:prstGeom prst="rect">
            <a:avLst/>
          </a:prstGeom>
          <a:noFill/>
        </p:spPr>
        <p:txBody>
          <a:bodyPr wrap="none" rtlCol="0">
            <a:spAutoFit/>
          </a:bodyPr>
          <a:lstStyle/>
          <a:p>
            <a:r>
              <a:rPr lang="de-DE" dirty="0"/>
              <a:t>6)</a:t>
            </a:r>
          </a:p>
        </p:txBody>
      </p:sp>
      <p:sp>
        <p:nvSpPr>
          <p:cNvPr id="186" name="Textfeld 185">
            <a:extLst>
              <a:ext uri="{FF2B5EF4-FFF2-40B4-BE49-F238E27FC236}">
                <a16:creationId xmlns:a16="http://schemas.microsoft.com/office/drawing/2014/main" id="{679BA950-9435-4959-81A6-451C346750E6}"/>
              </a:ext>
            </a:extLst>
          </p:cNvPr>
          <p:cNvSpPr txBox="1"/>
          <p:nvPr userDrawn="1"/>
        </p:nvSpPr>
        <p:spPr>
          <a:xfrm>
            <a:off x="-3005" y="7353195"/>
            <a:ext cx="372218" cy="369332"/>
          </a:xfrm>
          <a:prstGeom prst="rect">
            <a:avLst/>
          </a:prstGeom>
          <a:noFill/>
        </p:spPr>
        <p:txBody>
          <a:bodyPr wrap="none" rtlCol="0">
            <a:spAutoFit/>
          </a:bodyPr>
          <a:lstStyle/>
          <a:p>
            <a:r>
              <a:rPr lang="de-DE" dirty="0"/>
              <a:t>7)</a:t>
            </a:r>
          </a:p>
        </p:txBody>
      </p:sp>
      <p:pic>
        <p:nvPicPr>
          <p:cNvPr id="96" name="Grafik 95" descr="Ein Bild, das Text, ClipArt, Zahnrad enthält.&#10;&#10;Automatisch generierte Beschreibung">
            <a:extLst>
              <a:ext uri="{FF2B5EF4-FFF2-40B4-BE49-F238E27FC236}">
                <a16:creationId xmlns:a16="http://schemas.microsoft.com/office/drawing/2014/main" id="{E135A8DA-1BEC-F040-4455-EF02CC820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pic>
        <p:nvPicPr>
          <p:cNvPr id="15" name="Grafik 14" descr="Ein Bild, das Text enthält.&#10;&#10;Automatisch generierte Beschreibung">
            <a:extLst>
              <a:ext uri="{FF2B5EF4-FFF2-40B4-BE49-F238E27FC236}">
                <a16:creationId xmlns:a16="http://schemas.microsoft.com/office/drawing/2014/main" id="{9B2BF957-B2CB-291F-A4DA-A768D5FC26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63"/>
          <a:stretch/>
        </p:blipFill>
        <p:spPr>
          <a:xfrm>
            <a:off x="0" y="1"/>
            <a:ext cx="6858000" cy="2505076"/>
          </a:xfrm>
          <a:prstGeom prst="rect">
            <a:avLst/>
          </a:prstGeom>
        </p:spPr>
      </p:pic>
      <p:sp>
        <p:nvSpPr>
          <p:cNvPr id="10" name="Rechteck 9">
            <a:extLst>
              <a:ext uri="{FF2B5EF4-FFF2-40B4-BE49-F238E27FC236}">
                <a16:creationId xmlns:a16="http://schemas.microsoft.com/office/drawing/2014/main" id="{AC58BF86-A958-5973-FAA1-EF8CF3BA1010}"/>
              </a:ext>
            </a:extLst>
          </p:cNvPr>
          <p:cNvSpPr/>
          <p:nvPr userDrawn="1"/>
        </p:nvSpPr>
        <p:spPr>
          <a:xfrm>
            <a:off x="0" y="-11017"/>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APPROACH</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0" y="6435324"/>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Put</a:t>
            </a:r>
            <a:r>
              <a:rPr lang="de-DE"/>
              <a:t> in </a:t>
            </a:r>
            <a:r>
              <a:rPr lang="de-DE" err="1"/>
              <a:t>the</a:t>
            </a:r>
            <a:r>
              <a:rPr lang="de-DE"/>
              <a:t> title </a:t>
            </a:r>
            <a:r>
              <a:rPr lang="de-DE" err="1"/>
              <a:t>of</a:t>
            </a:r>
            <a:r>
              <a:rPr lang="de-DE"/>
              <a:t> </a:t>
            </a:r>
            <a:r>
              <a:rPr lang="de-DE" err="1"/>
              <a:t>your</a:t>
            </a:r>
            <a:r>
              <a:rPr lang="de-DE"/>
              <a:t> </a:t>
            </a:r>
            <a:r>
              <a:rPr lang="de-DE" err="1"/>
              <a:t>approach</a:t>
            </a:r>
            <a:endParaRPr lang="de-DE"/>
          </a:p>
        </p:txBody>
      </p:sp>
    </p:spTree>
    <p:extLst>
      <p:ext uri="{BB962C8B-B14F-4D97-AF65-F5344CB8AC3E}">
        <p14:creationId xmlns:p14="http://schemas.microsoft.com/office/powerpoint/2010/main" val="72457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Introduce yourself and your team! Where do you come from? What skills do you bring with you? How do your skills play together perfectly? And what motivates you to participate in the Innovate2030 – program?</a:t>
            </a:r>
            <a:endParaRPr lang="de-DE" sz="1200" b="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C59366-6EEE-6638-FBB4-6C68315E6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Bring your idea to the point! Give us a short elevator pitch for your approach, summarize your concept briefly.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(max. 500 characters excl. spaces)</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ECF69ED1-2F05-0276-F920-38AB3B54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965603" cy="400110"/>
          </a:xfrm>
          <a:prstGeom prst="rect">
            <a:avLst/>
          </a:prstGeom>
          <a:noFill/>
        </p:spPr>
        <p:txBody>
          <a:bodyPr wrap="none" rtlCol="0">
            <a:spAutoFit/>
          </a:bodyPr>
          <a:lstStyle/>
          <a:p>
            <a:r>
              <a:rPr lang="en-US" sz="1000" kern="1200" dirty="0">
                <a:solidFill>
                  <a:schemeClr val="tx1"/>
                </a:solidFill>
                <a:latin typeface="+mn-lt"/>
                <a:ea typeface="+mn-ea"/>
                <a:cs typeface="+mn-cs"/>
              </a:rPr>
              <a:t>Co-Create the Future of Packaging</a:t>
            </a:r>
            <a:br>
              <a:rPr lang="de-DE" sz="1000" dirty="0"/>
            </a:br>
            <a:r>
              <a:rPr lang="de-DE" sz="1000" dirty="0"/>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46" r:id="rId5"/>
    <p:sldLayoutId id="2147483747" r:id="rId6"/>
    <p:sldLayoutId id="2147483756"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5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CD0534-07F9-B24C-B50F-CFF4240A07C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7816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252AC1-CC31-F98A-F8DA-4169DA1A0E4D}"/>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CE2682-A36E-56BD-4171-8EC9E7EABDBA}"/>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57C1DE17-79D7-3A79-EB61-1E825E22F3D7}"/>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6D79B5E0-EB65-E8E9-D2AC-70ACF1E34F09}"/>
              </a:ext>
            </a:extLst>
          </p:cNvPr>
          <p:cNvSpPr>
            <a:spLocks noGrp="1"/>
          </p:cNvSpPr>
          <p:nvPr>
            <p:ph type="body" sz="quarter" idx="45"/>
          </p:nvPr>
        </p:nvSpPr>
        <p:spPr/>
        <p:txBody>
          <a:bodyPr/>
          <a:lstStyle/>
          <a:p>
            <a:endParaRPr lang="de-DE"/>
          </a:p>
        </p:txBody>
      </p:sp>
      <p:sp>
        <p:nvSpPr>
          <p:cNvPr id="6" name="Textplatzhalter 5">
            <a:extLst>
              <a:ext uri="{FF2B5EF4-FFF2-40B4-BE49-F238E27FC236}">
                <a16:creationId xmlns:a16="http://schemas.microsoft.com/office/drawing/2014/main" id="{47A32943-7192-BAA4-C8DB-EA201AD843E9}"/>
              </a:ext>
            </a:extLst>
          </p:cNvPr>
          <p:cNvSpPr>
            <a:spLocks noGrp="1"/>
          </p:cNvSpPr>
          <p:nvPr>
            <p:ph type="body" sz="quarter" idx="12"/>
          </p:nvPr>
        </p:nvSpPr>
        <p:spPr/>
        <p:txBody>
          <a:bodyPr/>
          <a:lstStyle/>
          <a:p>
            <a:endParaRPr lang="de-DE"/>
          </a:p>
        </p:txBody>
      </p:sp>
      <p:sp>
        <p:nvSpPr>
          <p:cNvPr id="7" name="Textplatzhalter 6">
            <a:extLst>
              <a:ext uri="{FF2B5EF4-FFF2-40B4-BE49-F238E27FC236}">
                <a16:creationId xmlns:a16="http://schemas.microsoft.com/office/drawing/2014/main" id="{65C868E8-D463-7EC4-32E0-B99FF012118F}"/>
              </a:ext>
            </a:extLst>
          </p:cNvPr>
          <p:cNvSpPr>
            <a:spLocks noGrp="1"/>
          </p:cNvSpPr>
          <p:nvPr>
            <p:ph type="body" sz="quarter" idx="51"/>
          </p:nvPr>
        </p:nvSpPr>
        <p:spPr/>
        <p:txBody>
          <a:bodyPr/>
          <a:lstStyle/>
          <a:p>
            <a:endParaRPr lang="de-DE"/>
          </a:p>
        </p:txBody>
      </p:sp>
      <p:sp>
        <p:nvSpPr>
          <p:cNvPr id="8" name="Textplatzhalter 7">
            <a:extLst>
              <a:ext uri="{FF2B5EF4-FFF2-40B4-BE49-F238E27FC236}">
                <a16:creationId xmlns:a16="http://schemas.microsoft.com/office/drawing/2014/main" id="{FD73973A-39A9-ABE9-3AA0-CC8742997B3E}"/>
              </a:ext>
            </a:extLst>
          </p:cNvPr>
          <p:cNvSpPr>
            <a:spLocks noGrp="1"/>
          </p:cNvSpPr>
          <p:nvPr>
            <p:ph type="body" sz="quarter" idx="52"/>
          </p:nvPr>
        </p:nvSpPr>
        <p:spPr/>
        <p:txBody>
          <a:bodyPr/>
          <a:lstStyle/>
          <a:p>
            <a:endParaRPr lang="de-DE"/>
          </a:p>
        </p:txBody>
      </p:sp>
      <p:sp>
        <p:nvSpPr>
          <p:cNvPr id="9" name="Textplatzhalter 8">
            <a:extLst>
              <a:ext uri="{FF2B5EF4-FFF2-40B4-BE49-F238E27FC236}">
                <a16:creationId xmlns:a16="http://schemas.microsoft.com/office/drawing/2014/main" id="{89521862-639C-1A9A-AA36-45DF1ADC47B1}"/>
              </a:ext>
            </a:extLst>
          </p:cNvPr>
          <p:cNvSpPr>
            <a:spLocks noGrp="1"/>
          </p:cNvSpPr>
          <p:nvPr>
            <p:ph type="body" sz="quarter" idx="53"/>
          </p:nvPr>
        </p:nvSpPr>
        <p:spPr/>
        <p:txBody>
          <a:bodyPr/>
          <a:lstStyle/>
          <a:p>
            <a:endParaRPr lang="de-DE"/>
          </a:p>
        </p:txBody>
      </p:sp>
      <p:sp>
        <p:nvSpPr>
          <p:cNvPr id="10" name="Textplatzhalter 9">
            <a:extLst>
              <a:ext uri="{FF2B5EF4-FFF2-40B4-BE49-F238E27FC236}">
                <a16:creationId xmlns:a16="http://schemas.microsoft.com/office/drawing/2014/main" id="{688AB397-AC42-91A5-3BAE-8409778EDB5F}"/>
              </a:ext>
            </a:extLst>
          </p:cNvPr>
          <p:cNvSpPr>
            <a:spLocks noGrp="1"/>
          </p:cNvSpPr>
          <p:nvPr>
            <p:ph type="body" sz="quarter" idx="54"/>
          </p:nvPr>
        </p:nvSpPr>
        <p:spPr/>
        <p:txBody>
          <a:bodyPr/>
          <a:lstStyle/>
          <a:p>
            <a:endParaRPr lang="de-DE"/>
          </a:p>
        </p:txBody>
      </p:sp>
      <p:sp>
        <p:nvSpPr>
          <p:cNvPr id="11" name="Textplatzhalter 10">
            <a:extLst>
              <a:ext uri="{FF2B5EF4-FFF2-40B4-BE49-F238E27FC236}">
                <a16:creationId xmlns:a16="http://schemas.microsoft.com/office/drawing/2014/main" id="{7547679D-B7AD-95B4-CF3B-80BDC82273C2}"/>
              </a:ext>
            </a:extLst>
          </p:cNvPr>
          <p:cNvSpPr>
            <a:spLocks noGrp="1"/>
          </p:cNvSpPr>
          <p:nvPr>
            <p:ph type="body" sz="quarter" idx="55"/>
          </p:nvPr>
        </p:nvSpPr>
        <p:spPr/>
        <p:txBody>
          <a:bodyPr/>
          <a:lstStyle/>
          <a:p>
            <a:endParaRPr lang="de-DE"/>
          </a:p>
        </p:txBody>
      </p:sp>
      <p:sp>
        <p:nvSpPr>
          <p:cNvPr id="12" name="Textplatzhalter 11">
            <a:extLst>
              <a:ext uri="{FF2B5EF4-FFF2-40B4-BE49-F238E27FC236}">
                <a16:creationId xmlns:a16="http://schemas.microsoft.com/office/drawing/2014/main" id="{0B36281C-78C4-1FCD-1D05-7DD2ACBEB6F5}"/>
              </a:ext>
            </a:extLst>
          </p:cNvPr>
          <p:cNvSpPr>
            <a:spLocks noGrp="1"/>
          </p:cNvSpPr>
          <p:nvPr>
            <p:ph type="body" sz="quarter" idx="56"/>
          </p:nvPr>
        </p:nvSpPr>
        <p:spPr/>
        <p:txBody>
          <a:bodyPr/>
          <a:lstStyle/>
          <a:p>
            <a:endParaRPr lang="de-DE"/>
          </a:p>
        </p:txBody>
      </p:sp>
      <p:sp>
        <p:nvSpPr>
          <p:cNvPr id="13" name="Textplatzhalter 12">
            <a:extLst>
              <a:ext uri="{FF2B5EF4-FFF2-40B4-BE49-F238E27FC236}">
                <a16:creationId xmlns:a16="http://schemas.microsoft.com/office/drawing/2014/main" id="{B2F11F20-236E-7DD7-1372-2B379B679598}"/>
              </a:ext>
            </a:extLst>
          </p:cNvPr>
          <p:cNvSpPr>
            <a:spLocks noGrp="1"/>
          </p:cNvSpPr>
          <p:nvPr>
            <p:ph type="body" sz="quarter" idx="57"/>
          </p:nvPr>
        </p:nvSpPr>
        <p:spPr/>
        <p:txBody>
          <a:bodyPr/>
          <a:lstStyle/>
          <a:p>
            <a:endParaRPr lang="de-DE"/>
          </a:p>
        </p:txBody>
      </p:sp>
      <p:sp>
        <p:nvSpPr>
          <p:cNvPr id="14" name="Textplatzhalter 13">
            <a:extLst>
              <a:ext uri="{FF2B5EF4-FFF2-40B4-BE49-F238E27FC236}">
                <a16:creationId xmlns:a16="http://schemas.microsoft.com/office/drawing/2014/main" id="{4D023ED9-0C50-6258-FFD2-106C4616DBCA}"/>
              </a:ext>
            </a:extLst>
          </p:cNvPr>
          <p:cNvSpPr>
            <a:spLocks noGrp="1"/>
          </p:cNvSpPr>
          <p:nvPr>
            <p:ph type="body" sz="quarter" idx="58"/>
          </p:nvPr>
        </p:nvSpPr>
        <p:spPr/>
        <p:txBody>
          <a:bodyPr/>
          <a:lstStyle/>
          <a:p>
            <a:endParaRPr lang="de-DE"/>
          </a:p>
        </p:txBody>
      </p:sp>
      <p:sp>
        <p:nvSpPr>
          <p:cNvPr id="15" name="Textplatzhalter 14">
            <a:extLst>
              <a:ext uri="{FF2B5EF4-FFF2-40B4-BE49-F238E27FC236}">
                <a16:creationId xmlns:a16="http://schemas.microsoft.com/office/drawing/2014/main" id="{4D23A432-FD31-6EC5-9D88-391DF48EBF78}"/>
              </a:ext>
            </a:extLst>
          </p:cNvPr>
          <p:cNvSpPr>
            <a:spLocks noGrp="1"/>
          </p:cNvSpPr>
          <p:nvPr>
            <p:ph type="body" sz="quarter" idx="59"/>
          </p:nvPr>
        </p:nvSpPr>
        <p:spPr/>
        <p:txBody>
          <a:bodyPr/>
          <a:lstStyle/>
          <a:p>
            <a:endParaRPr lang="de-DE"/>
          </a:p>
        </p:txBody>
      </p:sp>
      <p:sp>
        <p:nvSpPr>
          <p:cNvPr id="16" name="Textplatzhalter 15">
            <a:extLst>
              <a:ext uri="{FF2B5EF4-FFF2-40B4-BE49-F238E27FC236}">
                <a16:creationId xmlns:a16="http://schemas.microsoft.com/office/drawing/2014/main" id="{C7E8E5C0-EFF6-C556-8020-4BE827954AB0}"/>
              </a:ext>
            </a:extLst>
          </p:cNvPr>
          <p:cNvSpPr>
            <a:spLocks noGrp="1"/>
          </p:cNvSpPr>
          <p:nvPr>
            <p:ph type="body" sz="quarter" idx="60"/>
          </p:nvPr>
        </p:nvSpPr>
        <p:spPr/>
        <p:txBody>
          <a:bodyPr/>
          <a:lstStyle/>
          <a:p>
            <a:endParaRPr lang="de-DE"/>
          </a:p>
        </p:txBody>
      </p:sp>
      <p:sp>
        <p:nvSpPr>
          <p:cNvPr id="17" name="Textplatzhalter 16">
            <a:extLst>
              <a:ext uri="{FF2B5EF4-FFF2-40B4-BE49-F238E27FC236}">
                <a16:creationId xmlns:a16="http://schemas.microsoft.com/office/drawing/2014/main" id="{3BFE3506-07E8-7717-43FD-FD8502818599}"/>
              </a:ext>
            </a:extLst>
          </p:cNvPr>
          <p:cNvSpPr>
            <a:spLocks noGrp="1"/>
          </p:cNvSpPr>
          <p:nvPr>
            <p:ph type="body" sz="quarter" idx="61"/>
          </p:nvPr>
        </p:nvSpPr>
        <p:spPr/>
        <p:txBody>
          <a:bodyPr/>
          <a:lstStyle/>
          <a:p>
            <a:endParaRPr lang="de-DE"/>
          </a:p>
        </p:txBody>
      </p:sp>
      <p:sp>
        <p:nvSpPr>
          <p:cNvPr id="18" name="Textplatzhalter 17">
            <a:extLst>
              <a:ext uri="{FF2B5EF4-FFF2-40B4-BE49-F238E27FC236}">
                <a16:creationId xmlns:a16="http://schemas.microsoft.com/office/drawing/2014/main" id="{3A4A8B65-B283-BC6C-A2CE-915D2CB45E7F}"/>
              </a:ext>
            </a:extLst>
          </p:cNvPr>
          <p:cNvSpPr>
            <a:spLocks noGrp="1"/>
          </p:cNvSpPr>
          <p:nvPr>
            <p:ph type="body" sz="quarter" idx="62"/>
          </p:nvPr>
        </p:nvSpPr>
        <p:spPr/>
        <p:txBody>
          <a:bodyPr/>
          <a:lstStyle/>
          <a:p>
            <a:endParaRPr lang="de-DE"/>
          </a:p>
        </p:txBody>
      </p:sp>
      <p:sp>
        <p:nvSpPr>
          <p:cNvPr id="19" name="Textplatzhalter 18">
            <a:extLst>
              <a:ext uri="{FF2B5EF4-FFF2-40B4-BE49-F238E27FC236}">
                <a16:creationId xmlns:a16="http://schemas.microsoft.com/office/drawing/2014/main" id="{E87B42EA-B17E-6A8E-EA19-71DB55274B26}"/>
              </a:ext>
            </a:extLst>
          </p:cNvPr>
          <p:cNvSpPr>
            <a:spLocks noGrp="1"/>
          </p:cNvSpPr>
          <p:nvPr>
            <p:ph type="body" sz="quarter" idx="63"/>
          </p:nvPr>
        </p:nvSpPr>
        <p:spPr/>
        <p:txBody>
          <a:bodyPr/>
          <a:lstStyle/>
          <a:p>
            <a:endParaRPr lang="de-DE"/>
          </a:p>
        </p:txBody>
      </p:sp>
      <p:sp>
        <p:nvSpPr>
          <p:cNvPr id="20" name="Textplatzhalter 19">
            <a:extLst>
              <a:ext uri="{FF2B5EF4-FFF2-40B4-BE49-F238E27FC236}">
                <a16:creationId xmlns:a16="http://schemas.microsoft.com/office/drawing/2014/main" id="{DA6169ED-80ED-A967-97DC-4F74432F2C94}"/>
              </a:ext>
            </a:extLst>
          </p:cNvPr>
          <p:cNvSpPr>
            <a:spLocks noGrp="1"/>
          </p:cNvSpPr>
          <p:nvPr>
            <p:ph type="body" sz="quarter" idx="64"/>
          </p:nvPr>
        </p:nvSpPr>
        <p:spPr/>
        <p:txBody>
          <a:bodyPr/>
          <a:lstStyle/>
          <a:p>
            <a:endParaRPr lang="de-DE"/>
          </a:p>
        </p:txBody>
      </p:sp>
      <p:sp>
        <p:nvSpPr>
          <p:cNvPr id="21" name="Textplatzhalter 20">
            <a:extLst>
              <a:ext uri="{FF2B5EF4-FFF2-40B4-BE49-F238E27FC236}">
                <a16:creationId xmlns:a16="http://schemas.microsoft.com/office/drawing/2014/main" id="{56FA7040-C598-11A6-7154-33095929633B}"/>
              </a:ext>
            </a:extLst>
          </p:cNvPr>
          <p:cNvSpPr>
            <a:spLocks noGrp="1"/>
          </p:cNvSpPr>
          <p:nvPr>
            <p:ph type="body" sz="quarter" idx="65"/>
          </p:nvPr>
        </p:nvSpPr>
        <p:spPr/>
        <p:txBody>
          <a:bodyPr/>
          <a:lstStyle/>
          <a:p>
            <a:endParaRPr lang="de-DE"/>
          </a:p>
        </p:txBody>
      </p:sp>
      <p:sp>
        <p:nvSpPr>
          <p:cNvPr id="22" name="Textplatzhalter 21">
            <a:extLst>
              <a:ext uri="{FF2B5EF4-FFF2-40B4-BE49-F238E27FC236}">
                <a16:creationId xmlns:a16="http://schemas.microsoft.com/office/drawing/2014/main" id="{D850D1DF-AA5E-D113-E0E8-12A4AFCFD6B8}"/>
              </a:ext>
            </a:extLst>
          </p:cNvPr>
          <p:cNvSpPr>
            <a:spLocks noGrp="1"/>
          </p:cNvSpPr>
          <p:nvPr>
            <p:ph type="body" sz="quarter" idx="66"/>
          </p:nvPr>
        </p:nvSpPr>
        <p:spPr/>
        <p:txBody>
          <a:bodyPr/>
          <a:lstStyle/>
          <a:p>
            <a:endParaRPr lang="de-DE"/>
          </a:p>
        </p:txBody>
      </p:sp>
      <p:sp>
        <p:nvSpPr>
          <p:cNvPr id="23" name="Textplatzhalter 22">
            <a:extLst>
              <a:ext uri="{FF2B5EF4-FFF2-40B4-BE49-F238E27FC236}">
                <a16:creationId xmlns:a16="http://schemas.microsoft.com/office/drawing/2014/main" id="{B45DFDB2-6C6C-CDA9-3C13-1EB7C3995FC6}"/>
              </a:ext>
            </a:extLst>
          </p:cNvPr>
          <p:cNvSpPr>
            <a:spLocks noGrp="1"/>
          </p:cNvSpPr>
          <p:nvPr>
            <p:ph type="body" sz="quarter" idx="67"/>
          </p:nvPr>
        </p:nvSpPr>
        <p:spPr/>
        <p:txBody>
          <a:bodyPr/>
          <a:lstStyle/>
          <a:p>
            <a:endParaRPr lang="de-DE"/>
          </a:p>
        </p:txBody>
      </p:sp>
      <p:sp>
        <p:nvSpPr>
          <p:cNvPr id="24" name="Textplatzhalter 23">
            <a:extLst>
              <a:ext uri="{FF2B5EF4-FFF2-40B4-BE49-F238E27FC236}">
                <a16:creationId xmlns:a16="http://schemas.microsoft.com/office/drawing/2014/main" id="{A80B8A09-8F3F-522E-AC4D-0DCEA25E37A4}"/>
              </a:ext>
            </a:extLst>
          </p:cNvPr>
          <p:cNvSpPr>
            <a:spLocks noGrp="1"/>
          </p:cNvSpPr>
          <p:nvPr>
            <p:ph type="body" sz="quarter" idx="69"/>
          </p:nvPr>
        </p:nvSpPr>
        <p:spPr/>
        <p:txBody>
          <a:bodyPr/>
          <a:lstStyle/>
          <a:p>
            <a:endParaRPr lang="de-DE"/>
          </a:p>
        </p:txBody>
      </p:sp>
      <p:sp>
        <p:nvSpPr>
          <p:cNvPr id="25" name="Textplatzhalter 24">
            <a:extLst>
              <a:ext uri="{FF2B5EF4-FFF2-40B4-BE49-F238E27FC236}">
                <a16:creationId xmlns:a16="http://schemas.microsoft.com/office/drawing/2014/main" id="{872EDDED-10AC-9B4A-144A-8AF4A3D27079}"/>
              </a:ext>
            </a:extLst>
          </p:cNvPr>
          <p:cNvSpPr>
            <a:spLocks noGrp="1"/>
          </p:cNvSpPr>
          <p:nvPr>
            <p:ph type="body" sz="quarter" idx="70"/>
          </p:nvPr>
        </p:nvSpPr>
        <p:spPr/>
        <p:txBody>
          <a:bodyPr/>
          <a:lstStyle/>
          <a:p>
            <a:endParaRPr lang="de-DE"/>
          </a:p>
        </p:txBody>
      </p:sp>
      <p:sp>
        <p:nvSpPr>
          <p:cNvPr id="26" name="Textplatzhalter 25">
            <a:extLst>
              <a:ext uri="{FF2B5EF4-FFF2-40B4-BE49-F238E27FC236}">
                <a16:creationId xmlns:a16="http://schemas.microsoft.com/office/drawing/2014/main" id="{75BB91BC-F959-429F-AE74-9C83A30061F8}"/>
              </a:ext>
            </a:extLst>
          </p:cNvPr>
          <p:cNvSpPr>
            <a:spLocks noGrp="1"/>
          </p:cNvSpPr>
          <p:nvPr>
            <p:ph type="body" sz="quarter" idx="71"/>
          </p:nvPr>
        </p:nvSpPr>
        <p:spPr/>
        <p:txBody>
          <a:bodyPr/>
          <a:lstStyle/>
          <a:p>
            <a:endParaRPr lang="de-DE"/>
          </a:p>
        </p:txBody>
      </p:sp>
      <p:sp>
        <p:nvSpPr>
          <p:cNvPr id="27" name="Textplatzhalter 26">
            <a:extLst>
              <a:ext uri="{FF2B5EF4-FFF2-40B4-BE49-F238E27FC236}">
                <a16:creationId xmlns:a16="http://schemas.microsoft.com/office/drawing/2014/main" id="{DE5F4699-9907-B3DA-C402-05DEEBDAF7A1}"/>
              </a:ext>
            </a:extLst>
          </p:cNvPr>
          <p:cNvSpPr>
            <a:spLocks noGrp="1"/>
          </p:cNvSpPr>
          <p:nvPr>
            <p:ph type="body" sz="quarter" idx="72"/>
          </p:nvPr>
        </p:nvSpPr>
        <p:spPr/>
        <p:txBody>
          <a:bodyPr/>
          <a:lstStyle/>
          <a:p>
            <a:endParaRPr lang="de-DE"/>
          </a:p>
        </p:txBody>
      </p:sp>
      <p:sp>
        <p:nvSpPr>
          <p:cNvPr id="28" name="Textplatzhalter 27">
            <a:extLst>
              <a:ext uri="{FF2B5EF4-FFF2-40B4-BE49-F238E27FC236}">
                <a16:creationId xmlns:a16="http://schemas.microsoft.com/office/drawing/2014/main" id="{E0E81DAC-9432-B7E4-A651-B9AB01229BF1}"/>
              </a:ext>
            </a:extLst>
          </p:cNvPr>
          <p:cNvSpPr>
            <a:spLocks noGrp="1"/>
          </p:cNvSpPr>
          <p:nvPr>
            <p:ph type="body" sz="quarter" idx="73"/>
          </p:nvPr>
        </p:nvSpPr>
        <p:spPr/>
        <p:txBody>
          <a:bodyPr/>
          <a:lstStyle/>
          <a:p>
            <a:endParaRPr lang="de-DE"/>
          </a:p>
        </p:txBody>
      </p:sp>
      <p:sp>
        <p:nvSpPr>
          <p:cNvPr id="29" name="Textplatzhalter 28">
            <a:extLst>
              <a:ext uri="{FF2B5EF4-FFF2-40B4-BE49-F238E27FC236}">
                <a16:creationId xmlns:a16="http://schemas.microsoft.com/office/drawing/2014/main" id="{B268B761-DE2E-7C52-E5B8-F1D8570EA9B8}"/>
              </a:ext>
            </a:extLst>
          </p:cNvPr>
          <p:cNvSpPr>
            <a:spLocks noGrp="1"/>
          </p:cNvSpPr>
          <p:nvPr>
            <p:ph type="body" sz="quarter" idx="74"/>
          </p:nvPr>
        </p:nvSpPr>
        <p:spPr/>
        <p:txBody>
          <a:bodyPr/>
          <a:lstStyle/>
          <a:p>
            <a:endParaRPr lang="de-DE"/>
          </a:p>
        </p:txBody>
      </p:sp>
      <p:sp>
        <p:nvSpPr>
          <p:cNvPr id="30" name="Textplatzhalter 29">
            <a:extLst>
              <a:ext uri="{FF2B5EF4-FFF2-40B4-BE49-F238E27FC236}">
                <a16:creationId xmlns:a16="http://schemas.microsoft.com/office/drawing/2014/main" id="{47053654-5A84-14AA-4761-7BFA25EADB3B}"/>
              </a:ext>
            </a:extLst>
          </p:cNvPr>
          <p:cNvSpPr>
            <a:spLocks noGrp="1"/>
          </p:cNvSpPr>
          <p:nvPr>
            <p:ph type="body" sz="quarter" idx="75"/>
          </p:nvPr>
        </p:nvSpPr>
        <p:spPr/>
        <p:txBody>
          <a:bodyPr/>
          <a:lstStyle/>
          <a:p>
            <a:endParaRPr lang="de-DE"/>
          </a:p>
        </p:txBody>
      </p:sp>
      <p:sp>
        <p:nvSpPr>
          <p:cNvPr id="31" name="Textplatzhalter 30">
            <a:extLst>
              <a:ext uri="{FF2B5EF4-FFF2-40B4-BE49-F238E27FC236}">
                <a16:creationId xmlns:a16="http://schemas.microsoft.com/office/drawing/2014/main" id="{97C0959C-4724-4001-4FA9-A7E01B2B47B4}"/>
              </a:ext>
            </a:extLst>
          </p:cNvPr>
          <p:cNvSpPr>
            <a:spLocks noGrp="1"/>
          </p:cNvSpPr>
          <p:nvPr>
            <p:ph type="body" sz="quarter" idx="77"/>
          </p:nvPr>
        </p:nvSpPr>
        <p:spPr/>
        <p:txBody>
          <a:bodyPr/>
          <a:lstStyle/>
          <a:p>
            <a:endParaRPr lang="de-DE"/>
          </a:p>
        </p:txBody>
      </p:sp>
      <p:sp>
        <p:nvSpPr>
          <p:cNvPr id="32" name="Textplatzhalter 31">
            <a:extLst>
              <a:ext uri="{FF2B5EF4-FFF2-40B4-BE49-F238E27FC236}">
                <a16:creationId xmlns:a16="http://schemas.microsoft.com/office/drawing/2014/main" id="{272D72AE-BB80-3897-1A83-97F52C8187C9}"/>
              </a:ext>
            </a:extLst>
          </p:cNvPr>
          <p:cNvSpPr>
            <a:spLocks noGrp="1"/>
          </p:cNvSpPr>
          <p:nvPr>
            <p:ph type="body" sz="quarter" idx="78"/>
          </p:nvPr>
        </p:nvSpPr>
        <p:spPr/>
        <p:txBody>
          <a:bodyPr/>
          <a:lstStyle/>
          <a:p>
            <a:endParaRPr lang="de-DE"/>
          </a:p>
        </p:txBody>
      </p:sp>
      <p:sp>
        <p:nvSpPr>
          <p:cNvPr id="33" name="Textplatzhalter 32">
            <a:extLst>
              <a:ext uri="{FF2B5EF4-FFF2-40B4-BE49-F238E27FC236}">
                <a16:creationId xmlns:a16="http://schemas.microsoft.com/office/drawing/2014/main" id="{9E3FB806-3839-33CD-09CE-C3BA5B46E80C}"/>
              </a:ext>
            </a:extLst>
          </p:cNvPr>
          <p:cNvSpPr>
            <a:spLocks noGrp="1"/>
          </p:cNvSpPr>
          <p:nvPr>
            <p:ph type="body" sz="quarter" idx="79"/>
          </p:nvPr>
        </p:nvSpPr>
        <p:spPr/>
        <p:txBody>
          <a:bodyPr/>
          <a:lstStyle/>
          <a:p>
            <a:endParaRPr lang="de-DE"/>
          </a:p>
        </p:txBody>
      </p:sp>
      <p:sp>
        <p:nvSpPr>
          <p:cNvPr id="34" name="Textplatzhalter 33">
            <a:extLst>
              <a:ext uri="{FF2B5EF4-FFF2-40B4-BE49-F238E27FC236}">
                <a16:creationId xmlns:a16="http://schemas.microsoft.com/office/drawing/2014/main" id="{6C09FDE2-65E5-47A7-889F-8931E5866523}"/>
              </a:ext>
            </a:extLst>
          </p:cNvPr>
          <p:cNvSpPr>
            <a:spLocks noGrp="1"/>
          </p:cNvSpPr>
          <p:nvPr>
            <p:ph type="body" sz="quarter" idx="80"/>
          </p:nvPr>
        </p:nvSpPr>
        <p:spPr/>
        <p:txBody>
          <a:bodyPr/>
          <a:lstStyle/>
          <a:p>
            <a:endParaRPr lang="de-DE"/>
          </a:p>
        </p:txBody>
      </p:sp>
      <p:sp>
        <p:nvSpPr>
          <p:cNvPr id="35" name="Textplatzhalter 34">
            <a:extLst>
              <a:ext uri="{FF2B5EF4-FFF2-40B4-BE49-F238E27FC236}">
                <a16:creationId xmlns:a16="http://schemas.microsoft.com/office/drawing/2014/main" id="{641E2F84-6EA4-0CAE-B29E-D73605578669}"/>
              </a:ext>
            </a:extLst>
          </p:cNvPr>
          <p:cNvSpPr>
            <a:spLocks noGrp="1"/>
          </p:cNvSpPr>
          <p:nvPr>
            <p:ph type="body" sz="quarter" idx="81"/>
          </p:nvPr>
        </p:nvSpPr>
        <p:spPr/>
        <p:txBody>
          <a:bodyPr/>
          <a:lstStyle/>
          <a:p>
            <a:endParaRPr lang="de-DE"/>
          </a:p>
        </p:txBody>
      </p:sp>
      <p:sp>
        <p:nvSpPr>
          <p:cNvPr id="36" name="Textplatzhalter 35">
            <a:extLst>
              <a:ext uri="{FF2B5EF4-FFF2-40B4-BE49-F238E27FC236}">
                <a16:creationId xmlns:a16="http://schemas.microsoft.com/office/drawing/2014/main" id="{7156A6D5-B72E-A325-58D8-6FE097D13840}"/>
              </a:ext>
            </a:extLst>
          </p:cNvPr>
          <p:cNvSpPr>
            <a:spLocks noGrp="1"/>
          </p:cNvSpPr>
          <p:nvPr>
            <p:ph type="body" sz="quarter" idx="82"/>
          </p:nvPr>
        </p:nvSpPr>
        <p:spPr/>
        <p:txBody>
          <a:bodyPr/>
          <a:lstStyle/>
          <a:p>
            <a:endParaRPr lang="de-DE"/>
          </a:p>
        </p:txBody>
      </p:sp>
      <p:sp>
        <p:nvSpPr>
          <p:cNvPr id="37" name="Textplatzhalter 36">
            <a:extLst>
              <a:ext uri="{FF2B5EF4-FFF2-40B4-BE49-F238E27FC236}">
                <a16:creationId xmlns:a16="http://schemas.microsoft.com/office/drawing/2014/main" id="{3CD4469B-D0F1-74A7-3C08-B583AD153E98}"/>
              </a:ext>
            </a:extLst>
          </p:cNvPr>
          <p:cNvSpPr>
            <a:spLocks noGrp="1"/>
          </p:cNvSpPr>
          <p:nvPr>
            <p:ph type="body" sz="quarter" idx="83"/>
          </p:nvPr>
        </p:nvSpPr>
        <p:spPr/>
        <p:txBody>
          <a:bodyPr/>
          <a:lstStyle/>
          <a:p>
            <a:endParaRPr lang="de-DE"/>
          </a:p>
        </p:txBody>
      </p:sp>
      <p:sp>
        <p:nvSpPr>
          <p:cNvPr id="38" name="Textplatzhalter 37">
            <a:extLst>
              <a:ext uri="{FF2B5EF4-FFF2-40B4-BE49-F238E27FC236}">
                <a16:creationId xmlns:a16="http://schemas.microsoft.com/office/drawing/2014/main" id="{D0308579-7FAA-5492-F8E4-35364C5E0967}"/>
              </a:ext>
            </a:extLst>
          </p:cNvPr>
          <p:cNvSpPr>
            <a:spLocks noGrp="1"/>
          </p:cNvSpPr>
          <p:nvPr>
            <p:ph type="body" sz="quarter" idx="85"/>
          </p:nvPr>
        </p:nvSpPr>
        <p:spPr/>
        <p:txBody>
          <a:bodyPr/>
          <a:lstStyle/>
          <a:p>
            <a:endParaRPr lang="de-DE"/>
          </a:p>
        </p:txBody>
      </p:sp>
      <p:sp>
        <p:nvSpPr>
          <p:cNvPr id="39" name="Textplatzhalter 38">
            <a:extLst>
              <a:ext uri="{FF2B5EF4-FFF2-40B4-BE49-F238E27FC236}">
                <a16:creationId xmlns:a16="http://schemas.microsoft.com/office/drawing/2014/main" id="{BF7D6863-57D1-A015-246C-467108FBA8F0}"/>
              </a:ext>
            </a:extLst>
          </p:cNvPr>
          <p:cNvSpPr>
            <a:spLocks noGrp="1"/>
          </p:cNvSpPr>
          <p:nvPr>
            <p:ph type="body" sz="quarter" idx="86"/>
          </p:nvPr>
        </p:nvSpPr>
        <p:spPr/>
        <p:txBody>
          <a:bodyPr/>
          <a:lstStyle/>
          <a:p>
            <a:endParaRPr lang="de-DE"/>
          </a:p>
        </p:txBody>
      </p:sp>
      <p:sp>
        <p:nvSpPr>
          <p:cNvPr id="40" name="Textplatzhalter 39">
            <a:extLst>
              <a:ext uri="{FF2B5EF4-FFF2-40B4-BE49-F238E27FC236}">
                <a16:creationId xmlns:a16="http://schemas.microsoft.com/office/drawing/2014/main" id="{5C4BD241-CC65-F755-5EA6-8B5208F235C4}"/>
              </a:ext>
            </a:extLst>
          </p:cNvPr>
          <p:cNvSpPr>
            <a:spLocks noGrp="1"/>
          </p:cNvSpPr>
          <p:nvPr>
            <p:ph type="body" sz="quarter" idx="87"/>
          </p:nvPr>
        </p:nvSpPr>
        <p:spPr/>
        <p:txBody>
          <a:bodyPr/>
          <a:lstStyle/>
          <a:p>
            <a:endParaRPr lang="de-DE"/>
          </a:p>
        </p:txBody>
      </p:sp>
      <p:sp>
        <p:nvSpPr>
          <p:cNvPr id="41" name="Textplatzhalter 40">
            <a:extLst>
              <a:ext uri="{FF2B5EF4-FFF2-40B4-BE49-F238E27FC236}">
                <a16:creationId xmlns:a16="http://schemas.microsoft.com/office/drawing/2014/main" id="{4FE6C91D-7541-6BA4-F5EE-D27EBD426F5E}"/>
              </a:ext>
            </a:extLst>
          </p:cNvPr>
          <p:cNvSpPr>
            <a:spLocks noGrp="1"/>
          </p:cNvSpPr>
          <p:nvPr>
            <p:ph type="body" sz="quarter" idx="88"/>
          </p:nvPr>
        </p:nvSpPr>
        <p:spPr/>
        <p:txBody>
          <a:bodyPr/>
          <a:lstStyle/>
          <a:p>
            <a:endParaRPr lang="de-DE"/>
          </a:p>
        </p:txBody>
      </p:sp>
      <p:sp>
        <p:nvSpPr>
          <p:cNvPr id="42" name="Textplatzhalter 41">
            <a:extLst>
              <a:ext uri="{FF2B5EF4-FFF2-40B4-BE49-F238E27FC236}">
                <a16:creationId xmlns:a16="http://schemas.microsoft.com/office/drawing/2014/main" id="{C3C8850C-E1B7-C796-2013-9C75B7D57490}"/>
              </a:ext>
            </a:extLst>
          </p:cNvPr>
          <p:cNvSpPr>
            <a:spLocks noGrp="1"/>
          </p:cNvSpPr>
          <p:nvPr>
            <p:ph type="body" sz="quarter" idx="89"/>
          </p:nvPr>
        </p:nvSpPr>
        <p:spPr/>
        <p:txBody>
          <a:bodyPr/>
          <a:lstStyle/>
          <a:p>
            <a:endParaRPr lang="de-DE"/>
          </a:p>
        </p:txBody>
      </p:sp>
      <p:sp>
        <p:nvSpPr>
          <p:cNvPr id="43" name="Textplatzhalter 42">
            <a:extLst>
              <a:ext uri="{FF2B5EF4-FFF2-40B4-BE49-F238E27FC236}">
                <a16:creationId xmlns:a16="http://schemas.microsoft.com/office/drawing/2014/main" id="{355A55F1-F04A-0BEC-EAC3-774650B1F93B}"/>
              </a:ext>
            </a:extLst>
          </p:cNvPr>
          <p:cNvSpPr>
            <a:spLocks noGrp="1"/>
          </p:cNvSpPr>
          <p:nvPr>
            <p:ph type="body" sz="quarter" idx="90"/>
          </p:nvPr>
        </p:nvSpPr>
        <p:spPr/>
        <p:txBody>
          <a:bodyPr/>
          <a:lstStyle/>
          <a:p>
            <a:endParaRPr lang="de-DE"/>
          </a:p>
        </p:txBody>
      </p:sp>
      <p:sp>
        <p:nvSpPr>
          <p:cNvPr id="44" name="Textplatzhalter 43">
            <a:extLst>
              <a:ext uri="{FF2B5EF4-FFF2-40B4-BE49-F238E27FC236}">
                <a16:creationId xmlns:a16="http://schemas.microsoft.com/office/drawing/2014/main" id="{9F1220EC-78D1-EF13-79B5-5AD61FE0C4AA}"/>
              </a:ext>
            </a:extLst>
          </p:cNvPr>
          <p:cNvSpPr>
            <a:spLocks noGrp="1"/>
          </p:cNvSpPr>
          <p:nvPr>
            <p:ph type="body" sz="quarter" idx="91"/>
          </p:nvPr>
        </p:nvSpPr>
        <p:spPr/>
        <p:txBody>
          <a:bodyPr/>
          <a:lstStyle/>
          <a:p>
            <a:endParaRPr lang="de-DE"/>
          </a:p>
        </p:txBody>
      </p:sp>
    </p:spTree>
    <p:extLst>
      <p:ext uri="{BB962C8B-B14F-4D97-AF65-F5344CB8AC3E}">
        <p14:creationId xmlns:p14="http://schemas.microsoft.com/office/powerpoint/2010/main" val="11930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20EE89-5E4D-314B-B2B2-FEF549BF6B4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144518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a13041a0-5882-43a7-a09d-61ebda83141c"/>
    <ds:schemaRef ds:uri="http://schemas.microsoft.com/office/2006/documentManagement/types"/>
    <ds:schemaRef ds:uri="http://purl.org/dc/dcmitype/"/>
    <ds:schemaRef ds:uri="http://www.w3.org/XML/1998/namespace"/>
    <ds:schemaRef ds:uri="be24c730-79ca-4eb5-9fee-26c6c4fc7260"/>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7AC03309-F89C-457A-A7FC-B9DBF52E7DB1}"/>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Apercu Pro</vt:lpstr>
      <vt:lpstr>Arial</vt:lpstr>
      <vt:lpstr>Calibri</vt:lpstr>
      <vt:lpstr>Calibri Light</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9</cp:revision>
  <dcterms:created xsi:type="dcterms:W3CDTF">2020-07-08T12:31:02Z</dcterms:created>
  <dcterms:modified xsi:type="dcterms:W3CDTF">2022-05-17T12:45:30Z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