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 id="2147483871" r:id="rId5"/>
    <p:sldMasterId id="2147483858" r:id="rId6"/>
  </p:sldMasterIdLst>
  <p:notesMasterIdLst>
    <p:notesMasterId r:id="rId16"/>
  </p:notesMasterIdLst>
  <p:handoutMasterIdLst>
    <p:handoutMasterId r:id="rId17"/>
  </p:handoutMasterIdLst>
  <p:sldIdLst>
    <p:sldId id="294" r:id="rId7"/>
    <p:sldId id="295" r:id="rId8"/>
    <p:sldId id="301" r:id="rId9"/>
    <p:sldId id="296" r:id="rId10"/>
    <p:sldId id="303" r:id="rId11"/>
    <p:sldId id="298" r:id="rId12"/>
    <p:sldId id="304" r:id="rId13"/>
    <p:sldId id="300" r:id="rId14"/>
    <p:sldId id="299" r:id="rId1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BDC83C-BE9E-DE3B-DCE7-4AC3D8FA3B54}" name="Josephine Hoffheinz" initials="JH" userId="S::josephine.hoffheinz@ekipa.de::e0f5c9e3-43ea-4b53-8ebb-53a75749d87d" providerId="AD"/>
  <p188:author id="{044A4280-E3AE-A440-0DB4-F0B21F1EE427}" name="Nico Heby" initials="NH" userId="S::nico@ekipa.de::c88c6920-9e16-4a7e-acac-31863610828a" providerId="AD"/>
  <p188:author id="{65D8A8FA-79AF-5787-AB57-AF145ECF8B18}" name="Lidia Welldeabzghi" initials="LW" userId="S::lidia.welldeabzghi@ekipa.de::6657851c-35d9-4326-b5bf-045b30d4ae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97A"/>
    <a:srgbClr val="246873"/>
    <a:srgbClr val="001751"/>
    <a:srgbClr val="005284"/>
    <a:srgbClr val="B97F8F"/>
    <a:srgbClr val="4F4F4F"/>
    <a:srgbClr val="017CC1"/>
    <a:srgbClr val="000000"/>
    <a:srgbClr val="F49A2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50D65-44C5-4362-8C5E-A6B8E12C5338}" v="15" dt="2023-07-19T08:27:50.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81" d="100"/>
          <a:sy n="81" d="100"/>
        </p:scale>
        <p:origin x="3066" y="108"/>
      </p:cViewPr>
      <p:guideLst>
        <p:guide orient="horz" pos="4211"/>
        <p:guide pos="438"/>
      </p:guideLst>
    </p:cSldViewPr>
  </p:slideViewPr>
  <p:notesTextViewPr>
    <p:cViewPr>
      <p:scale>
        <a:sx n="1" d="1"/>
        <a:sy n="1" d="1"/>
      </p:scale>
      <p:origin x="0" y="0"/>
    </p:cViewPr>
  </p:notesTextViewPr>
  <p:notesViewPr>
    <p:cSldViewPr snapToGrid="0">
      <p:cViewPr>
        <p:scale>
          <a:sx n="1" d="2"/>
          <a:sy n="1" d="2"/>
        </p:scale>
        <p:origin x="3480" y="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las Brackmann" userId="46f1c102-2fcf-4bcb-b863-2c4e1a51faee" providerId="ADAL" clId="{1616A35C-52BC-4C96-953C-C78DC87A1730}"/>
    <pc:docChg chg="custSel modMainMaster">
      <pc:chgData name="Niklas Brackmann" userId="46f1c102-2fcf-4bcb-b863-2c4e1a51faee" providerId="ADAL" clId="{1616A35C-52BC-4C96-953C-C78DC87A1730}" dt="2023-07-11T12:50:33.063" v="20"/>
      <pc:docMkLst>
        <pc:docMk/>
      </pc:docMkLst>
      <pc:sldMasterChg chg="modSldLayout">
        <pc:chgData name="Niklas Brackmann" userId="46f1c102-2fcf-4bcb-b863-2c4e1a51faee" providerId="ADAL" clId="{1616A35C-52BC-4C96-953C-C78DC87A1730}" dt="2023-07-11T12:50:33.063" v="20"/>
        <pc:sldMasterMkLst>
          <pc:docMk/>
          <pc:sldMasterMk cId="3571240666" sldId="2147483730"/>
        </pc:sldMasterMkLst>
        <pc:sldLayoutChg chg="addSp delSp modSp mod">
          <pc:chgData name="Niklas Brackmann" userId="46f1c102-2fcf-4bcb-b863-2c4e1a51faee" providerId="ADAL" clId="{1616A35C-52BC-4C96-953C-C78DC87A1730}" dt="2023-07-11T12:50:24.314" v="14"/>
          <pc:sldLayoutMkLst>
            <pc:docMk/>
            <pc:sldMasterMk cId="3571240666" sldId="2147483730"/>
            <pc:sldLayoutMk cId="931680250" sldId="2147483759"/>
          </pc:sldLayoutMkLst>
          <pc:picChg chg="add mod">
            <ac:chgData name="Niklas Brackmann" userId="46f1c102-2fcf-4bcb-b863-2c4e1a51faee" providerId="ADAL" clId="{1616A35C-52BC-4C96-953C-C78DC87A1730}" dt="2023-07-11T12:50:24.314" v="14"/>
            <ac:picMkLst>
              <pc:docMk/>
              <pc:sldMasterMk cId="3571240666" sldId="2147483730"/>
              <pc:sldLayoutMk cId="931680250" sldId="2147483759"/>
              <ac:picMk id="2" creationId="{CEB46811-A3E0-BF3D-FC52-999C3052C220}"/>
            </ac:picMkLst>
          </pc:picChg>
          <pc:picChg chg="del">
            <ac:chgData name="Niklas Brackmann" userId="46f1c102-2fcf-4bcb-b863-2c4e1a51faee" providerId="ADAL" clId="{1616A35C-52BC-4C96-953C-C78DC87A1730}" dt="2023-07-11T12:49:46.634" v="2" actId="478"/>
            <ac:picMkLst>
              <pc:docMk/>
              <pc:sldMasterMk cId="3571240666" sldId="2147483730"/>
              <pc:sldLayoutMk cId="931680250" sldId="2147483759"/>
              <ac:picMk id="3" creationId="{9D83086D-ECBE-1E5F-392C-C61860FF5A19}"/>
            </ac:picMkLst>
          </pc:picChg>
        </pc:sldLayoutChg>
        <pc:sldLayoutChg chg="addSp delSp modSp mod">
          <pc:chgData name="Niklas Brackmann" userId="46f1c102-2fcf-4bcb-b863-2c4e1a51faee" providerId="ADAL" clId="{1616A35C-52BC-4C96-953C-C78DC87A1730}" dt="2023-07-11T12:50:26.452" v="15"/>
          <pc:sldLayoutMkLst>
            <pc:docMk/>
            <pc:sldMasterMk cId="3571240666" sldId="2147483730"/>
            <pc:sldLayoutMk cId="3494712236" sldId="2147483760"/>
          </pc:sldLayoutMkLst>
          <pc:picChg chg="add mod">
            <ac:chgData name="Niklas Brackmann" userId="46f1c102-2fcf-4bcb-b863-2c4e1a51faee" providerId="ADAL" clId="{1616A35C-52BC-4C96-953C-C78DC87A1730}" dt="2023-07-11T12:50:26.452" v="15"/>
            <ac:picMkLst>
              <pc:docMk/>
              <pc:sldMasterMk cId="3571240666" sldId="2147483730"/>
              <pc:sldLayoutMk cId="3494712236" sldId="2147483760"/>
              <ac:picMk id="4" creationId="{7B09EDEC-013A-E39B-1F73-DA8B19016F25}"/>
            </ac:picMkLst>
          </pc:picChg>
          <pc:picChg chg="del">
            <ac:chgData name="Niklas Brackmann" userId="46f1c102-2fcf-4bcb-b863-2c4e1a51faee" providerId="ADAL" clId="{1616A35C-52BC-4C96-953C-C78DC87A1730}" dt="2023-07-11T12:49:48.938" v="3" actId="478"/>
            <ac:picMkLst>
              <pc:docMk/>
              <pc:sldMasterMk cId="3571240666" sldId="2147483730"/>
              <pc:sldLayoutMk cId="3494712236" sldId="2147483760"/>
              <ac:picMk id="7" creationId="{1DF48453-9195-CC07-2868-4993012A8262}"/>
            </ac:picMkLst>
          </pc:picChg>
        </pc:sldLayoutChg>
        <pc:sldLayoutChg chg="addSp delSp modSp mod">
          <pc:chgData name="Niklas Brackmann" userId="46f1c102-2fcf-4bcb-b863-2c4e1a51faee" providerId="ADAL" clId="{1616A35C-52BC-4C96-953C-C78DC87A1730}" dt="2023-07-11T12:50:33.063" v="20"/>
          <pc:sldLayoutMkLst>
            <pc:docMk/>
            <pc:sldMasterMk cId="3571240666" sldId="2147483730"/>
            <pc:sldLayoutMk cId="1849521940" sldId="2147483765"/>
          </pc:sldLayoutMkLst>
          <pc:picChg chg="add mod">
            <ac:chgData name="Niklas Brackmann" userId="46f1c102-2fcf-4bcb-b863-2c4e1a51faee" providerId="ADAL" clId="{1616A35C-52BC-4C96-953C-C78DC87A1730}" dt="2023-07-11T12:50:33.063" v="20"/>
            <ac:picMkLst>
              <pc:docMk/>
              <pc:sldMasterMk cId="3571240666" sldId="2147483730"/>
              <pc:sldLayoutMk cId="1849521940" sldId="2147483765"/>
              <ac:picMk id="3" creationId="{918DCAB1-41DE-C469-5DA9-57178FFDA01E}"/>
            </ac:picMkLst>
          </pc:picChg>
          <pc:picChg chg="del">
            <ac:chgData name="Niklas Brackmann" userId="46f1c102-2fcf-4bcb-b863-2c4e1a51faee" providerId="ADAL" clId="{1616A35C-52BC-4C96-953C-C78DC87A1730}" dt="2023-07-11T12:49:57.611" v="8" actId="478"/>
            <ac:picMkLst>
              <pc:docMk/>
              <pc:sldMasterMk cId="3571240666" sldId="2147483730"/>
              <pc:sldLayoutMk cId="1849521940" sldId="2147483765"/>
              <ac:picMk id="5" creationId="{E9D3D869-F48E-417F-E425-278A013709B8}"/>
            </ac:picMkLst>
          </pc:picChg>
        </pc:sldLayoutChg>
        <pc:sldLayoutChg chg="addSp delSp modSp mod">
          <pc:chgData name="Niklas Brackmann" userId="46f1c102-2fcf-4bcb-b863-2c4e1a51faee" providerId="ADAL" clId="{1616A35C-52BC-4C96-953C-C78DC87A1730}" dt="2023-07-11T12:50:28.282" v="16"/>
          <pc:sldLayoutMkLst>
            <pc:docMk/>
            <pc:sldMasterMk cId="3571240666" sldId="2147483730"/>
            <pc:sldLayoutMk cId="2373750251" sldId="2147483775"/>
          </pc:sldLayoutMkLst>
          <pc:picChg chg="add mod">
            <ac:chgData name="Niklas Brackmann" userId="46f1c102-2fcf-4bcb-b863-2c4e1a51faee" providerId="ADAL" clId="{1616A35C-52BC-4C96-953C-C78DC87A1730}" dt="2023-07-11T12:50:28.282" v="16"/>
            <ac:picMkLst>
              <pc:docMk/>
              <pc:sldMasterMk cId="3571240666" sldId="2147483730"/>
              <pc:sldLayoutMk cId="2373750251" sldId="2147483775"/>
              <ac:picMk id="2" creationId="{8AD64FE9-2797-E795-3F83-C56411914BC8}"/>
            </ac:picMkLst>
          </pc:picChg>
          <pc:picChg chg="del">
            <ac:chgData name="Niklas Brackmann" userId="46f1c102-2fcf-4bcb-b863-2c4e1a51faee" providerId="ADAL" clId="{1616A35C-52BC-4C96-953C-C78DC87A1730}" dt="2023-07-11T12:49:50.304" v="4" actId="478"/>
            <ac:picMkLst>
              <pc:docMk/>
              <pc:sldMasterMk cId="3571240666" sldId="2147483730"/>
              <pc:sldLayoutMk cId="2373750251" sldId="2147483775"/>
              <ac:picMk id="4" creationId="{BEDE6860-D75C-663F-F99E-9A7A19ED0D1C}"/>
            </ac:picMkLst>
          </pc:picChg>
        </pc:sldLayoutChg>
        <pc:sldLayoutChg chg="addSp delSp modSp mod">
          <pc:chgData name="Niklas Brackmann" userId="46f1c102-2fcf-4bcb-b863-2c4e1a51faee" providerId="ADAL" clId="{1616A35C-52BC-4C96-953C-C78DC87A1730}" dt="2023-07-11T12:50:32.005" v="19"/>
          <pc:sldLayoutMkLst>
            <pc:docMk/>
            <pc:sldMasterMk cId="3571240666" sldId="2147483730"/>
            <pc:sldLayoutMk cId="3506226774" sldId="2147483828"/>
          </pc:sldLayoutMkLst>
          <pc:picChg chg="add mod">
            <ac:chgData name="Niklas Brackmann" userId="46f1c102-2fcf-4bcb-b863-2c4e1a51faee" providerId="ADAL" clId="{1616A35C-52BC-4C96-953C-C78DC87A1730}" dt="2023-07-11T12:50:32.005" v="19"/>
            <ac:picMkLst>
              <pc:docMk/>
              <pc:sldMasterMk cId="3571240666" sldId="2147483730"/>
              <pc:sldLayoutMk cId="3506226774" sldId="2147483828"/>
              <ac:picMk id="2" creationId="{4AD49FC4-9C61-EA3C-F81A-4726A67B765E}"/>
            </ac:picMkLst>
          </pc:picChg>
          <pc:picChg chg="del">
            <ac:chgData name="Niklas Brackmann" userId="46f1c102-2fcf-4bcb-b863-2c4e1a51faee" providerId="ADAL" clId="{1616A35C-52BC-4C96-953C-C78DC87A1730}" dt="2023-07-11T12:49:55.464" v="7" actId="478"/>
            <ac:picMkLst>
              <pc:docMk/>
              <pc:sldMasterMk cId="3571240666" sldId="2147483730"/>
              <pc:sldLayoutMk cId="3506226774" sldId="2147483828"/>
              <ac:picMk id="7" creationId="{BF83B4A5-8F20-0947-2C59-84D4010FDA9F}"/>
            </ac:picMkLst>
          </pc:picChg>
        </pc:sldLayoutChg>
        <pc:sldLayoutChg chg="addSp delSp modSp mod">
          <pc:chgData name="Niklas Brackmann" userId="46f1c102-2fcf-4bcb-b863-2c4e1a51faee" providerId="ADAL" clId="{1616A35C-52BC-4C96-953C-C78DC87A1730}" dt="2023-07-11T12:50:29.678" v="17"/>
          <pc:sldLayoutMkLst>
            <pc:docMk/>
            <pc:sldMasterMk cId="3571240666" sldId="2147483730"/>
            <pc:sldLayoutMk cId="3475313848" sldId="2147483855"/>
          </pc:sldLayoutMkLst>
          <pc:picChg chg="add mod">
            <ac:chgData name="Niklas Brackmann" userId="46f1c102-2fcf-4bcb-b863-2c4e1a51faee" providerId="ADAL" clId="{1616A35C-52BC-4C96-953C-C78DC87A1730}" dt="2023-07-11T12:50:29.678" v="17"/>
            <ac:picMkLst>
              <pc:docMk/>
              <pc:sldMasterMk cId="3571240666" sldId="2147483730"/>
              <pc:sldLayoutMk cId="3475313848" sldId="2147483855"/>
              <ac:picMk id="2" creationId="{C3681FEC-2A9F-4B96-AB16-DF9368071DC1}"/>
            </ac:picMkLst>
          </pc:picChg>
          <pc:picChg chg="del">
            <ac:chgData name="Niklas Brackmann" userId="46f1c102-2fcf-4bcb-b863-2c4e1a51faee" providerId="ADAL" clId="{1616A35C-52BC-4C96-953C-C78DC87A1730}" dt="2023-07-11T12:49:52.284" v="5" actId="478"/>
            <ac:picMkLst>
              <pc:docMk/>
              <pc:sldMasterMk cId="3571240666" sldId="2147483730"/>
              <pc:sldLayoutMk cId="3475313848" sldId="2147483855"/>
              <ac:picMk id="7" creationId="{C4248E21-353A-71C1-0879-656710441572}"/>
            </ac:picMkLst>
          </pc:picChg>
        </pc:sldLayoutChg>
        <pc:sldLayoutChg chg="addSp delSp modSp mod">
          <pc:chgData name="Niklas Brackmann" userId="46f1c102-2fcf-4bcb-b863-2c4e1a51faee" providerId="ADAL" clId="{1616A35C-52BC-4C96-953C-C78DC87A1730}" dt="2023-07-11T12:50:16.967" v="13" actId="1076"/>
          <pc:sldLayoutMkLst>
            <pc:docMk/>
            <pc:sldMasterMk cId="3571240666" sldId="2147483730"/>
            <pc:sldLayoutMk cId="1721573533" sldId="2147483857"/>
          </pc:sldLayoutMkLst>
          <pc:picChg chg="del">
            <ac:chgData name="Niklas Brackmann" userId="46f1c102-2fcf-4bcb-b863-2c4e1a51faee" providerId="ADAL" clId="{1616A35C-52BC-4C96-953C-C78DC87A1730}" dt="2023-07-11T12:49:44.341" v="1" actId="478"/>
            <ac:picMkLst>
              <pc:docMk/>
              <pc:sldMasterMk cId="3571240666" sldId="2147483730"/>
              <pc:sldLayoutMk cId="1721573533" sldId="2147483857"/>
              <ac:picMk id="3" creationId="{61362FC8-24BC-8E35-8305-ADE6CA0814E2}"/>
            </ac:picMkLst>
          </pc:picChg>
          <pc:picChg chg="add mod">
            <ac:chgData name="Niklas Brackmann" userId="46f1c102-2fcf-4bcb-b863-2c4e1a51faee" providerId="ADAL" clId="{1616A35C-52BC-4C96-953C-C78DC87A1730}" dt="2023-07-11T12:50:16.967" v="13" actId="1076"/>
            <ac:picMkLst>
              <pc:docMk/>
              <pc:sldMasterMk cId="3571240666" sldId="2147483730"/>
              <pc:sldLayoutMk cId="1721573533" sldId="2147483857"/>
              <ac:picMk id="8" creationId="{03404E47-3587-AFA7-D694-EC047EEC5888}"/>
            </ac:picMkLst>
          </pc:picChg>
          <pc:picChg chg="del">
            <ac:chgData name="Niklas Brackmann" userId="46f1c102-2fcf-4bcb-b863-2c4e1a51faee" providerId="ADAL" clId="{1616A35C-52BC-4C96-953C-C78DC87A1730}" dt="2023-07-11T12:49:42.809" v="0" actId="478"/>
            <ac:picMkLst>
              <pc:docMk/>
              <pc:sldMasterMk cId="3571240666" sldId="2147483730"/>
              <pc:sldLayoutMk cId="1721573533" sldId="2147483857"/>
              <ac:picMk id="31" creationId="{D5A5BF96-CF33-35BE-12E4-61C3EAA4A4FD}"/>
            </ac:picMkLst>
          </pc:picChg>
        </pc:sldLayoutChg>
        <pc:sldLayoutChg chg="addSp delSp modSp mod">
          <pc:chgData name="Niklas Brackmann" userId="46f1c102-2fcf-4bcb-b863-2c4e1a51faee" providerId="ADAL" clId="{1616A35C-52BC-4C96-953C-C78DC87A1730}" dt="2023-07-11T12:50:31.117" v="18"/>
          <pc:sldLayoutMkLst>
            <pc:docMk/>
            <pc:sldMasterMk cId="3571240666" sldId="2147483730"/>
            <pc:sldLayoutMk cId="864524104" sldId="2147483884"/>
          </pc:sldLayoutMkLst>
          <pc:picChg chg="add mod">
            <ac:chgData name="Niklas Brackmann" userId="46f1c102-2fcf-4bcb-b863-2c4e1a51faee" providerId="ADAL" clId="{1616A35C-52BC-4C96-953C-C78DC87A1730}" dt="2023-07-11T12:50:31.117" v="18"/>
            <ac:picMkLst>
              <pc:docMk/>
              <pc:sldMasterMk cId="3571240666" sldId="2147483730"/>
              <pc:sldLayoutMk cId="864524104" sldId="2147483884"/>
              <ac:picMk id="2" creationId="{28CECE64-C0F9-5B0B-F89A-03B71887FBC6}"/>
            </ac:picMkLst>
          </pc:picChg>
          <pc:picChg chg="del">
            <ac:chgData name="Niklas Brackmann" userId="46f1c102-2fcf-4bcb-b863-2c4e1a51faee" providerId="ADAL" clId="{1616A35C-52BC-4C96-953C-C78DC87A1730}" dt="2023-07-11T12:49:53.829" v="6" actId="478"/>
            <ac:picMkLst>
              <pc:docMk/>
              <pc:sldMasterMk cId="3571240666" sldId="2147483730"/>
              <pc:sldLayoutMk cId="864524104" sldId="2147483884"/>
              <ac:picMk id="5" creationId="{5C3FBC14-25B1-8195-D3AD-E0FEFE6190A6}"/>
            </ac:picMkLst>
          </pc:picChg>
        </pc:sldLayoutChg>
      </pc:sldMasterChg>
    </pc:docChg>
  </pc:docChgLst>
  <pc:docChgLst>
    <pc:chgData name="Alaa Abdalla" userId="053a1751-ae5a-42d5-97fb-08f6a49af748" providerId="ADAL" clId="{4BCAC57E-7946-43AB-90AA-B825BF0EC366}"/>
    <pc:docChg chg="undo redo custSel modMainMaster">
      <pc:chgData name="Alaa Abdalla" userId="053a1751-ae5a-42d5-97fb-08f6a49af748" providerId="ADAL" clId="{4BCAC57E-7946-43AB-90AA-B825BF0EC366}" dt="2023-05-26T09:42:33.973" v="65" actId="20577"/>
      <pc:docMkLst>
        <pc:docMk/>
      </pc:docMkLst>
      <pc:sldMasterChg chg="modSldLayout">
        <pc:chgData name="Alaa Abdalla" userId="053a1751-ae5a-42d5-97fb-08f6a49af748" providerId="ADAL" clId="{4BCAC57E-7946-43AB-90AA-B825BF0EC366}" dt="2023-05-26T09:42:33.973" v="65" actId="20577"/>
        <pc:sldMasterMkLst>
          <pc:docMk/>
          <pc:sldMasterMk cId="3571240666" sldId="2147483730"/>
        </pc:sldMasterMkLst>
        <pc:sldLayoutChg chg="modSp">
          <pc:chgData name="Alaa Abdalla" userId="053a1751-ae5a-42d5-97fb-08f6a49af748" providerId="ADAL" clId="{4BCAC57E-7946-43AB-90AA-B825BF0EC366}" dt="2023-05-25T20:23:24.034" v="1" actId="14826"/>
          <pc:sldLayoutMkLst>
            <pc:docMk/>
            <pc:sldMasterMk cId="3571240666" sldId="2147483730"/>
            <pc:sldLayoutMk cId="931680250" sldId="2147483759"/>
          </pc:sldLayoutMkLst>
          <pc:picChg chg="mod">
            <ac:chgData name="Alaa Abdalla" userId="053a1751-ae5a-42d5-97fb-08f6a49af748" providerId="ADAL" clId="{4BCAC57E-7946-43AB-90AA-B825BF0EC366}" dt="2023-05-25T20:23:24.034" v="1" actId="14826"/>
            <ac:picMkLst>
              <pc:docMk/>
              <pc:sldMasterMk cId="3571240666" sldId="2147483730"/>
              <pc:sldLayoutMk cId="931680250" sldId="2147483759"/>
              <ac:picMk id="2" creationId="{BBD7830A-AEC0-9DE6-90D7-D16C1A07C75E}"/>
            </ac:picMkLst>
          </pc:picChg>
        </pc:sldLayoutChg>
        <pc:sldLayoutChg chg="modSp">
          <pc:chgData name="Alaa Abdalla" userId="053a1751-ae5a-42d5-97fb-08f6a49af748" providerId="ADAL" clId="{4BCAC57E-7946-43AB-90AA-B825BF0EC366}" dt="2023-05-25T20:23:32.567" v="2" actId="14826"/>
          <pc:sldLayoutMkLst>
            <pc:docMk/>
            <pc:sldMasterMk cId="3571240666" sldId="2147483730"/>
            <pc:sldLayoutMk cId="3494712236" sldId="2147483760"/>
          </pc:sldLayoutMkLst>
          <pc:picChg chg="mod">
            <ac:chgData name="Alaa Abdalla" userId="053a1751-ae5a-42d5-97fb-08f6a49af748" providerId="ADAL" clId="{4BCAC57E-7946-43AB-90AA-B825BF0EC366}" dt="2023-05-25T20:23:32.567" v="2" actId="14826"/>
            <ac:picMkLst>
              <pc:docMk/>
              <pc:sldMasterMk cId="3571240666" sldId="2147483730"/>
              <pc:sldLayoutMk cId="3494712236" sldId="2147483760"/>
              <ac:picMk id="5" creationId="{739F09C8-947B-01BE-71A0-4B6610EB01B9}"/>
            </ac:picMkLst>
          </pc:picChg>
        </pc:sldLayoutChg>
        <pc:sldLayoutChg chg="modSp">
          <pc:chgData name="Alaa Abdalla" userId="053a1751-ae5a-42d5-97fb-08f6a49af748" providerId="ADAL" clId="{4BCAC57E-7946-43AB-90AA-B825BF0EC366}" dt="2023-05-25T20:24:16.321" v="8" actId="14826"/>
          <pc:sldLayoutMkLst>
            <pc:docMk/>
            <pc:sldMasterMk cId="3571240666" sldId="2147483730"/>
            <pc:sldLayoutMk cId="1849521940" sldId="2147483765"/>
          </pc:sldLayoutMkLst>
          <pc:picChg chg="mod">
            <ac:chgData name="Alaa Abdalla" userId="053a1751-ae5a-42d5-97fb-08f6a49af748" providerId="ADAL" clId="{4BCAC57E-7946-43AB-90AA-B825BF0EC366}" dt="2023-05-25T20:24:16.321" v="8" actId="14826"/>
            <ac:picMkLst>
              <pc:docMk/>
              <pc:sldMasterMk cId="3571240666" sldId="2147483730"/>
              <pc:sldLayoutMk cId="1849521940" sldId="2147483765"/>
              <ac:picMk id="4" creationId="{4A13D5B8-58EC-4333-6428-EF9A5E72E7C4}"/>
            </ac:picMkLst>
          </pc:picChg>
        </pc:sldLayoutChg>
        <pc:sldLayoutChg chg="modSp">
          <pc:chgData name="Alaa Abdalla" userId="053a1751-ae5a-42d5-97fb-08f6a49af748" providerId="ADAL" clId="{4BCAC57E-7946-43AB-90AA-B825BF0EC366}" dt="2023-05-25T20:23:40.640" v="3" actId="14826"/>
          <pc:sldLayoutMkLst>
            <pc:docMk/>
            <pc:sldMasterMk cId="3571240666" sldId="2147483730"/>
            <pc:sldLayoutMk cId="2373750251" sldId="2147483775"/>
          </pc:sldLayoutMkLst>
          <pc:picChg chg="mod">
            <ac:chgData name="Alaa Abdalla" userId="053a1751-ae5a-42d5-97fb-08f6a49af748" providerId="ADAL" clId="{4BCAC57E-7946-43AB-90AA-B825BF0EC366}" dt="2023-05-25T20:23:40.640" v="3" actId="14826"/>
            <ac:picMkLst>
              <pc:docMk/>
              <pc:sldMasterMk cId="3571240666" sldId="2147483730"/>
              <pc:sldLayoutMk cId="2373750251" sldId="2147483775"/>
              <ac:picMk id="3" creationId="{FBE03412-CE41-EB56-6C18-B1A11ECFA86C}"/>
            </ac:picMkLst>
          </pc:picChg>
        </pc:sldLayoutChg>
        <pc:sldLayoutChg chg="modSp mod">
          <pc:chgData name="Alaa Abdalla" userId="053a1751-ae5a-42d5-97fb-08f6a49af748" providerId="ADAL" clId="{4BCAC57E-7946-43AB-90AA-B825BF0EC366}" dt="2023-05-25T20:24:59.975" v="12"/>
          <pc:sldLayoutMkLst>
            <pc:docMk/>
            <pc:sldMasterMk cId="3571240666" sldId="2147483730"/>
            <pc:sldLayoutMk cId="2893420308" sldId="2147483789"/>
          </pc:sldLayoutMkLst>
          <pc:spChg chg="mod">
            <ac:chgData name="Alaa Abdalla" userId="053a1751-ae5a-42d5-97fb-08f6a49af748" providerId="ADAL" clId="{4BCAC57E-7946-43AB-90AA-B825BF0EC366}" dt="2023-05-25T20:24:59.975" v="12"/>
            <ac:spMkLst>
              <pc:docMk/>
              <pc:sldMasterMk cId="3571240666" sldId="2147483730"/>
              <pc:sldLayoutMk cId="2893420308" sldId="2147483789"/>
              <ac:spMk id="13" creationId="{9F239F00-7B1E-4DEC-AA92-A70B4E9F6EAC}"/>
            </ac:spMkLst>
          </pc:spChg>
          <pc:picChg chg="mod">
            <ac:chgData name="Alaa Abdalla" userId="053a1751-ae5a-42d5-97fb-08f6a49af748" providerId="ADAL" clId="{4BCAC57E-7946-43AB-90AA-B825BF0EC366}" dt="2023-05-25T20:23:48.252" v="4" actId="14826"/>
            <ac:picMkLst>
              <pc:docMk/>
              <pc:sldMasterMk cId="3571240666" sldId="2147483730"/>
              <pc:sldLayoutMk cId="2893420308" sldId="2147483789"/>
              <ac:picMk id="3" creationId="{593B9EAF-FFAE-5AE1-6C41-8622CF9CC079}"/>
            </ac:picMkLst>
          </pc:picChg>
        </pc:sldLayoutChg>
        <pc:sldLayoutChg chg="modSp mod">
          <pc:chgData name="Alaa Abdalla" userId="053a1751-ae5a-42d5-97fb-08f6a49af748" providerId="ADAL" clId="{4BCAC57E-7946-43AB-90AA-B825BF0EC366}" dt="2023-05-25T20:25:22.629" v="16" actId="1076"/>
          <pc:sldLayoutMkLst>
            <pc:docMk/>
            <pc:sldMasterMk cId="3571240666" sldId="2147483730"/>
            <pc:sldLayoutMk cId="2453958632" sldId="2147483790"/>
          </pc:sldLayoutMkLst>
          <pc:spChg chg="mod">
            <ac:chgData name="Alaa Abdalla" userId="053a1751-ae5a-42d5-97fb-08f6a49af748" providerId="ADAL" clId="{4BCAC57E-7946-43AB-90AA-B825BF0EC366}" dt="2023-05-25T20:25:22.629" v="16" actId="1076"/>
            <ac:spMkLst>
              <pc:docMk/>
              <pc:sldMasterMk cId="3571240666" sldId="2147483730"/>
              <pc:sldLayoutMk cId="2453958632" sldId="2147483790"/>
              <ac:spMk id="10" creationId="{90EBAD93-E633-40B7-8565-088C474E440A}"/>
            </ac:spMkLst>
          </pc:spChg>
          <pc:spChg chg="mod">
            <ac:chgData name="Alaa Abdalla" userId="053a1751-ae5a-42d5-97fb-08f6a49af748" providerId="ADAL" clId="{4BCAC57E-7946-43AB-90AA-B825BF0EC366}" dt="2023-05-25T20:25:16.441" v="15"/>
            <ac:spMkLst>
              <pc:docMk/>
              <pc:sldMasterMk cId="3571240666" sldId="2147483730"/>
              <pc:sldLayoutMk cId="2453958632" sldId="2147483790"/>
              <ac:spMk id="13" creationId="{9F239F00-7B1E-4DEC-AA92-A70B4E9F6EAC}"/>
            </ac:spMkLst>
          </pc:spChg>
          <pc:picChg chg="mod">
            <ac:chgData name="Alaa Abdalla" userId="053a1751-ae5a-42d5-97fb-08f6a49af748" providerId="ADAL" clId="{4BCAC57E-7946-43AB-90AA-B825BF0EC366}" dt="2023-05-25T20:23:55.030" v="5" actId="14826"/>
            <ac:picMkLst>
              <pc:docMk/>
              <pc:sldMasterMk cId="3571240666" sldId="2147483730"/>
              <pc:sldLayoutMk cId="2453958632" sldId="2147483790"/>
              <ac:picMk id="3" creationId="{2BC8D4D3-9287-85BC-7186-6941EBBBA534}"/>
            </ac:picMkLst>
          </pc:picChg>
        </pc:sldLayoutChg>
        <pc:sldLayoutChg chg="modSp mod">
          <pc:chgData name="Alaa Abdalla" userId="053a1751-ae5a-42d5-97fb-08f6a49af748" providerId="ADAL" clId="{4BCAC57E-7946-43AB-90AA-B825BF0EC366}" dt="2023-05-25T20:25:48.625" v="22" actId="1076"/>
          <pc:sldLayoutMkLst>
            <pc:docMk/>
            <pc:sldMasterMk cId="3571240666" sldId="2147483730"/>
            <pc:sldLayoutMk cId="1908028487" sldId="2147483791"/>
          </pc:sldLayoutMkLst>
          <pc:spChg chg="mod">
            <ac:chgData name="Alaa Abdalla" userId="053a1751-ae5a-42d5-97fb-08f6a49af748" providerId="ADAL" clId="{4BCAC57E-7946-43AB-90AA-B825BF0EC366}" dt="2023-05-25T20:25:48.625" v="22" actId="1076"/>
            <ac:spMkLst>
              <pc:docMk/>
              <pc:sldMasterMk cId="3571240666" sldId="2147483730"/>
              <pc:sldLayoutMk cId="1908028487" sldId="2147483791"/>
              <ac:spMk id="10" creationId="{90EBAD93-E633-40B7-8565-088C474E440A}"/>
            </ac:spMkLst>
          </pc:spChg>
          <pc:spChg chg="mod">
            <ac:chgData name="Alaa Abdalla" userId="053a1751-ae5a-42d5-97fb-08f6a49af748" providerId="ADAL" clId="{4BCAC57E-7946-43AB-90AA-B825BF0EC366}" dt="2023-05-25T20:25:41.038" v="21"/>
            <ac:spMkLst>
              <pc:docMk/>
              <pc:sldMasterMk cId="3571240666" sldId="2147483730"/>
              <pc:sldLayoutMk cId="1908028487" sldId="2147483791"/>
              <ac:spMk id="13" creationId="{9F239F00-7B1E-4DEC-AA92-A70B4E9F6EAC}"/>
            </ac:spMkLst>
          </pc:spChg>
          <pc:picChg chg="mod">
            <ac:chgData name="Alaa Abdalla" userId="053a1751-ae5a-42d5-97fb-08f6a49af748" providerId="ADAL" clId="{4BCAC57E-7946-43AB-90AA-B825BF0EC366}" dt="2023-05-25T20:24:02.185" v="6" actId="14826"/>
            <ac:picMkLst>
              <pc:docMk/>
              <pc:sldMasterMk cId="3571240666" sldId="2147483730"/>
              <pc:sldLayoutMk cId="1908028487" sldId="2147483791"/>
              <ac:picMk id="3" creationId="{4C5DF84E-5927-A221-299D-0E13594224A9}"/>
            </ac:picMkLst>
          </pc:picChg>
        </pc:sldLayoutChg>
        <pc:sldLayoutChg chg="modSp mod">
          <pc:chgData name="Alaa Abdalla" userId="053a1751-ae5a-42d5-97fb-08f6a49af748" providerId="ADAL" clId="{4BCAC57E-7946-43AB-90AA-B825BF0EC366}" dt="2023-05-26T09:42:33.973" v="65" actId="20577"/>
          <pc:sldLayoutMkLst>
            <pc:docMk/>
            <pc:sldMasterMk cId="3571240666" sldId="2147483730"/>
            <pc:sldLayoutMk cId="1721573533" sldId="2147483857"/>
          </pc:sldLayoutMkLst>
          <pc:spChg chg="mod">
            <ac:chgData name="Alaa Abdalla" userId="053a1751-ae5a-42d5-97fb-08f6a49af748" providerId="ADAL" clId="{4BCAC57E-7946-43AB-90AA-B825BF0EC366}" dt="2023-05-26T09:42:33.973" v="65" actId="20577"/>
            <ac:spMkLst>
              <pc:docMk/>
              <pc:sldMasterMk cId="3571240666" sldId="2147483730"/>
              <pc:sldLayoutMk cId="1721573533" sldId="2147483857"/>
              <ac:spMk id="2" creationId="{D26599BC-E9E6-19A9-D691-6DC8F78CF397}"/>
            </ac:spMkLst>
          </pc:spChg>
          <pc:picChg chg="mod">
            <ac:chgData name="Alaa Abdalla" userId="053a1751-ae5a-42d5-97fb-08f6a49af748" providerId="ADAL" clId="{4BCAC57E-7946-43AB-90AA-B825BF0EC366}" dt="2023-05-25T20:23:14.902" v="0" actId="14826"/>
            <ac:picMkLst>
              <pc:docMk/>
              <pc:sldMasterMk cId="3571240666" sldId="2147483730"/>
              <pc:sldLayoutMk cId="1721573533" sldId="2147483857"/>
              <ac:picMk id="4" creationId="{4A13D5B8-58EC-4333-6428-EF9A5E72E7C4}"/>
            </ac:picMkLst>
          </pc:picChg>
        </pc:sldLayoutChg>
        <pc:sldLayoutChg chg="modSp">
          <pc:chgData name="Alaa Abdalla" userId="053a1751-ae5a-42d5-97fb-08f6a49af748" providerId="ADAL" clId="{4BCAC57E-7946-43AB-90AA-B825BF0EC366}" dt="2023-05-25T20:24:09.293" v="7" actId="14826"/>
          <pc:sldLayoutMkLst>
            <pc:docMk/>
            <pc:sldMasterMk cId="3571240666" sldId="2147483730"/>
            <pc:sldLayoutMk cId="3475313848" sldId="2147483885"/>
          </pc:sldLayoutMkLst>
          <pc:picChg chg="mod">
            <ac:chgData name="Alaa Abdalla" userId="053a1751-ae5a-42d5-97fb-08f6a49af748" providerId="ADAL" clId="{4BCAC57E-7946-43AB-90AA-B825BF0EC366}" dt="2023-05-25T20:24:09.293" v="7" actId="14826"/>
            <ac:picMkLst>
              <pc:docMk/>
              <pc:sldMasterMk cId="3571240666" sldId="2147483730"/>
              <pc:sldLayoutMk cId="3475313848" sldId="2147483885"/>
              <ac:picMk id="3" creationId="{FC4204E3-F7B5-CC53-70A5-74E022420396}"/>
            </ac:picMkLst>
          </pc:picChg>
        </pc:sldLayoutChg>
        <pc:sldLayoutChg chg="modSp">
          <pc:chgData name="Alaa Abdalla" userId="053a1751-ae5a-42d5-97fb-08f6a49af748" providerId="ADAL" clId="{4BCAC57E-7946-43AB-90AA-B825BF0EC366}" dt="2023-05-25T20:24:24.587" v="9" actId="14826"/>
          <pc:sldLayoutMkLst>
            <pc:docMk/>
            <pc:sldMasterMk cId="3571240666" sldId="2147483730"/>
            <pc:sldLayoutMk cId="3506226774" sldId="2147483886"/>
          </pc:sldLayoutMkLst>
          <pc:picChg chg="mod">
            <ac:chgData name="Alaa Abdalla" userId="053a1751-ae5a-42d5-97fb-08f6a49af748" providerId="ADAL" clId="{4BCAC57E-7946-43AB-90AA-B825BF0EC366}" dt="2023-05-25T20:24:24.587" v="9" actId="14826"/>
            <ac:picMkLst>
              <pc:docMk/>
              <pc:sldMasterMk cId="3571240666" sldId="2147483730"/>
              <pc:sldLayoutMk cId="3506226774" sldId="2147483886"/>
              <ac:picMk id="3" creationId="{0181721F-1562-9D6C-9F7A-03555F22B702}"/>
            </ac:picMkLst>
          </pc:picChg>
        </pc:sldLayoutChg>
      </pc:sldMasterChg>
    </pc:docChg>
  </pc:docChgLst>
  <pc:docChgLst>
    <pc:chgData name="Alaa Abdalla" userId="053a1751-ae5a-42d5-97fb-08f6a49af748" providerId="ADAL" clId="{30F55281-202A-4081-858E-C61896BCF676}"/>
    <pc:docChg chg="modMainMaster">
      <pc:chgData name="Alaa Abdalla" userId="053a1751-ae5a-42d5-97fb-08f6a49af748" providerId="ADAL" clId="{30F55281-202A-4081-858E-C61896BCF676}" dt="2023-05-25T18:52:16.280" v="18" actId="5793"/>
      <pc:docMkLst>
        <pc:docMk/>
      </pc:docMkLst>
      <pc:sldMasterChg chg="modSp mod modSldLayout">
        <pc:chgData name="Alaa Abdalla" userId="053a1751-ae5a-42d5-97fb-08f6a49af748" providerId="ADAL" clId="{30F55281-202A-4081-858E-C61896BCF676}" dt="2023-05-25T18:52:16.280" v="18" actId="5793"/>
        <pc:sldMasterMkLst>
          <pc:docMk/>
          <pc:sldMasterMk cId="3571240666" sldId="2147483730"/>
        </pc:sldMasterMkLst>
        <pc:picChg chg="mod">
          <ac:chgData name="Alaa Abdalla" userId="053a1751-ae5a-42d5-97fb-08f6a49af748" providerId="ADAL" clId="{30F55281-202A-4081-858E-C61896BCF676}" dt="2023-05-25T18:47:38.936" v="4" actId="1076"/>
          <ac:picMkLst>
            <pc:docMk/>
            <pc:sldMasterMk cId="3571240666" sldId="2147483730"/>
            <ac:picMk id="5" creationId="{C3A032DC-8B7B-19C9-0049-E24AA1BCDC9A}"/>
          </ac:picMkLst>
        </pc:picChg>
        <pc:sldLayoutChg chg="modSp">
          <pc:chgData name="Alaa Abdalla" userId="053a1751-ae5a-42d5-97fb-08f6a49af748" providerId="ADAL" clId="{30F55281-202A-4081-858E-C61896BCF676}" dt="2023-05-25T18:48:25.155" v="6" actId="14826"/>
          <pc:sldLayoutMkLst>
            <pc:docMk/>
            <pc:sldMasterMk cId="3571240666" sldId="2147483730"/>
            <pc:sldLayoutMk cId="931680250" sldId="2147483759"/>
          </pc:sldLayoutMkLst>
          <pc:picChg chg="mod">
            <ac:chgData name="Alaa Abdalla" userId="053a1751-ae5a-42d5-97fb-08f6a49af748" providerId="ADAL" clId="{30F55281-202A-4081-858E-C61896BCF676}" dt="2023-05-25T18:48:25.155" v="6" actId="14826"/>
            <ac:picMkLst>
              <pc:docMk/>
              <pc:sldMasterMk cId="3571240666" sldId="2147483730"/>
              <pc:sldLayoutMk cId="931680250" sldId="2147483759"/>
              <ac:picMk id="2" creationId="{BBD7830A-AEC0-9DE6-90D7-D16C1A07C75E}"/>
            </ac:picMkLst>
          </pc:picChg>
        </pc:sldLayoutChg>
        <pc:sldLayoutChg chg="modSp">
          <pc:chgData name="Alaa Abdalla" userId="053a1751-ae5a-42d5-97fb-08f6a49af748" providerId="ADAL" clId="{30F55281-202A-4081-858E-C61896BCF676}" dt="2023-05-25T18:48:33.987" v="7" actId="14826"/>
          <pc:sldLayoutMkLst>
            <pc:docMk/>
            <pc:sldMasterMk cId="3571240666" sldId="2147483730"/>
            <pc:sldLayoutMk cId="3494712236" sldId="2147483760"/>
          </pc:sldLayoutMkLst>
          <pc:picChg chg="mod">
            <ac:chgData name="Alaa Abdalla" userId="053a1751-ae5a-42d5-97fb-08f6a49af748" providerId="ADAL" clId="{30F55281-202A-4081-858E-C61896BCF676}" dt="2023-05-25T18:48:33.987" v="7" actId="14826"/>
            <ac:picMkLst>
              <pc:docMk/>
              <pc:sldMasterMk cId="3571240666" sldId="2147483730"/>
              <pc:sldLayoutMk cId="3494712236" sldId="2147483760"/>
              <ac:picMk id="5" creationId="{739F09C8-947B-01BE-71A0-4B6610EB01B9}"/>
            </ac:picMkLst>
          </pc:picChg>
        </pc:sldLayoutChg>
        <pc:sldLayoutChg chg="modSp">
          <pc:chgData name="Alaa Abdalla" userId="053a1751-ae5a-42d5-97fb-08f6a49af748" providerId="ADAL" clId="{30F55281-202A-4081-858E-C61896BCF676}" dt="2023-05-25T18:48:42.104" v="8" actId="14826"/>
          <pc:sldLayoutMkLst>
            <pc:docMk/>
            <pc:sldMasterMk cId="3571240666" sldId="2147483730"/>
            <pc:sldLayoutMk cId="2373750251" sldId="2147483775"/>
          </pc:sldLayoutMkLst>
          <pc:picChg chg="mod">
            <ac:chgData name="Alaa Abdalla" userId="053a1751-ae5a-42d5-97fb-08f6a49af748" providerId="ADAL" clId="{30F55281-202A-4081-858E-C61896BCF676}" dt="2023-05-25T18:48:42.104" v="8" actId="14826"/>
            <ac:picMkLst>
              <pc:docMk/>
              <pc:sldMasterMk cId="3571240666" sldId="2147483730"/>
              <pc:sldLayoutMk cId="2373750251" sldId="2147483775"/>
              <ac:picMk id="3" creationId="{FBE03412-CE41-EB56-6C18-B1A11ECFA86C}"/>
            </ac:picMkLst>
          </pc:picChg>
        </pc:sldLayoutChg>
        <pc:sldLayoutChg chg="modSp mod">
          <pc:chgData name="Alaa Abdalla" userId="053a1751-ae5a-42d5-97fb-08f6a49af748" providerId="ADAL" clId="{30F55281-202A-4081-858E-C61896BCF676}" dt="2023-05-25T18:51:10.023" v="14" actId="5793"/>
          <pc:sldLayoutMkLst>
            <pc:docMk/>
            <pc:sldMasterMk cId="3571240666" sldId="2147483730"/>
            <pc:sldLayoutMk cId="2893420308" sldId="2147483789"/>
          </pc:sldLayoutMkLst>
          <pc:spChg chg="mod">
            <ac:chgData name="Alaa Abdalla" userId="053a1751-ae5a-42d5-97fb-08f6a49af748" providerId="ADAL" clId="{30F55281-202A-4081-858E-C61896BCF676}" dt="2023-05-25T18:51:10.023" v="14" actId="5793"/>
            <ac:spMkLst>
              <pc:docMk/>
              <pc:sldMasterMk cId="3571240666" sldId="2147483730"/>
              <pc:sldLayoutMk cId="2893420308" sldId="2147483789"/>
              <ac:spMk id="13" creationId="{9F239F00-7B1E-4DEC-AA92-A70B4E9F6EAC}"/>
            </ac:spMkLst>
          </pc:spChg>
          <pc:picChg chg="mod">
            <ac:chgData name="Alaa Abdalla" userId="053a1751-ae5a-42d5-97fb-08f6a49af748" providerId="ADAL" clId="{30F55281-202A-4081-858E-C61896BCF676}" dt="2023-05-25T18:48:50.073" v="9" actId="14826"/>
            <ac:picMkLst>
              <pc:docMk/>
              <pc:sldMasterMk cId="3571240666" sldId="2147483730"/>
              <pc:sldLayoutMk cId="2893420308" sldId="2147483789"/>
              <ac:picMk id="3" creationId="{593B9EAF-FFAE-5AE1-6C41-8622CF9CC079}"/>
            </ac:picMkLst>
          </pc:picChg>
        </pc:sldLayoutChg>
        <pc:sldLayoutChg chg="modSp mod">
          <pc:chgData name="Alaa Abdalla" userId="053a1751-ae5a-42d5-97fb-08f6a49af748" providerId="ADAL" clId="{30F55281-202A-4081-858E-C61896BCF676}" dt="2023-05-25T18:51:51.605" v="16" actId="5793"/>
          <pc:sldLayoutMkLst>
            <pc:docMk/>
            <pc:sldMasterMk cId="3571240666" sldId="2147483730"/>
            <pc:sldLayoutMk cId="2453958632" sldId="2147483790"/>
          </pc:sldLayoutMkLst>
          <pc:spChg chg="mod">
            <ac:chgData name="Alaa Abdalla" userId="053a1751-ae5a-42d5-97fb-08f6a49af748" providerId="ADAL" clId="{30F55281-202A-4081-858E-C61896BCF676}" dt="2023-05-25T18:51:51.605" v="16" actId="5793"/>
            <ac:spMkLst>
              <pc:docMk/>
              <pc:sldMasterMk cId="3571240666" sldId="2147483730"/>
              <pc:sldLayoutMk cId="2453958632" sldId="2147483790"/>
              <ac:spMk id="13" creationId="{9F239F00-7B1E-4DEC-AA92-A70B4E9F6EAC}"/>
            </ac:spMkLst>
          </pc:spChg>
          <pc:picChg chg="mod">
            <ac:chgData name="Alaa Abdalla" userId="053a1751-ae5a-42d5-97fb-08f6a49af748" providerId="ADAL" clId="{30F55281-202A-4081-858E-C61896BCF676}" dt="2023-05-25T18:48:58.889" v="10" actId="14826"/>
            <ac:picMkLst>
              <pc:docMk/>
              <pc:sldMasterMk cId="3571240666" sldId="2147483730"/>
              <pc:sldLayoutMk cId="2453958632" sldId="2147483790"/>
              <ac:picMk id="3" creationId="{2BC8D4D3-9287-85BC-7186-6941EBBBA534}"/>
            </ac:picMkLst>
          </pc:picChg>
        </pc:sldLayoutChg>
        <pc:sldLayoutChg chg="modSp mod">
          <pc:chgData name="Alaa Abdalla" userId="053a1751-ae5a-42d5-97fb-08f6a49af748" providerId="ADAL" clId="{30F55281-202A-4081-858E-C61896BCF676}" dt="2023-05-25T18:52:16.280" v="18" actId="5793"/>
          <pc:sldLayoutMkLst>
            <pc:docMk/>
            <pc:sldMasterMk cId="3571240666" sldId="2147483730"/>
            <pc:sldLayoutMk cId="1908028487" sldId="2147483791"/>
          </pc:sldLayoutMkLst>
          <pc:spChg chg="mod">
            <ac:chgData name="Alaa Abdalla" userId="053a1751-ae5a-42d5-97fb-08f6a49af748" providerId="ADAL" clId="{30F55281-202A-4081-858E-C61896BCF676}" dt="2023-05-25T18:52:16.280" v="18" actId="5793"/>
            <ac:spMkLst>
              <pc:docMk/>
              <pc:sldMasterMk cId="3571240666" sldId="2147483730"/>
              <pc:sldLayoutMk cId="1908028487" sldId="2147483791"/>
              <ac:spMk id="13" creationId="{9F239F00-7B1E-4DEC-AA92-A70B4E9F6EAC}"/>
            </ac:spMkLst>
          </pc:spChg>
          <pc:picChg chg="mod">
            <ac:chgData name="Alaa Abdalla" userId="053a1751-ae5a-42d5-97fb-08f6a49af748" providerId="ADAL" clId="{30F55281-202A-4081-858E-C61896BCF676}" dt="2023-05-25T18:49:07.743" v="11" actId="14826"/>
            <ac:picMkLst>
              <pc:docMk/>
              <pc:sldMasterMk cId="3571240666" sldId="2147483730"/>
              <pc:sldLayoutMk cId="1908028487" sldId="2147483791"/>
              <ac:picMk id="3" creationId="{4C5DF84E-5927-A221-299D-0E13594224A9}"/>
            </ac:picMkLst>
          </pc:picChg>
        </pc:sldLayoutChg>
        <pc:sldLayoutChg chg="modSp">
          <pc:chgData name="Alaa Abdalla" userId="053a1751-ae5a-42d5-97fb-08f6a49af748" providerId="ADAL" clId="{30F55281-202A-4081-858E-C61896BCF676}" dt="2023-05-25T18:48:15.145" v="5" actId="14826"/>
          <pc:sldLayoutMkLst>
            <pc:docMk/>
            <pc:sldMasterMk cId="3571240666" sldId="2147483730"/>
            <pc:sldLayoutMk cId="1721573533" sldId="2147483857"/>
          </pc:sldLayoutMkLst>
          <pc:picChg chg="mod">
            <ac:chgData name="Alaa Abdalla" userId="053a1751-ae5a-42d5-97fb-08f6a49af748" providerId="ADAL" clId="{30F55281-202A-4081-858E-C61896BCF676}" dt="2023-05-25T18:48:15.145" v="5" actId="14826"/>
            <ac:picMkLst>
              <pc:docMk/>
              <pc:sldMasterMk cId="3571240666" sldId="2147483730"/>
              <pc:sldLayoutMk cId="1721573533" sldId="2147483857"/>
              <ac:picMk id="4" creationId="{4A13D5B8-58EC-4333-6428-EF9A5E72E7C4}"/>
            </ac:picMkLst>
          </pc:picChg>
        </pc:sldLayoutChg>
        <pc:sldLayoutChg chg="modSp">
          <pc:chgData name="Alaa Abdalla" userId="053a1751-ae5a-42d5-97fb-08f6a49af748" providerId="ADAL" clId="{30F55281-202A-4081-858E-C61896BCF676}" dt="2023-05-25T18:49:17.400" v="12" actId="14826"/>
          <pc:sldLayoutMkLst>
            <pc:docMk/>
            <pc:sldMasterMk cId="3571240666" sldId="2147483730"/>
            <pc:sldLayoutMk cId="3475313848" sldId="2147483885"/>
          </pc:sldLayoutMkLst>
          <pc:picChg chg="mod">
            <ac:chgData name="Alaa Abdalla" userId="053a1751-ae5a-42d5-97fb-08f6a49af748" providerId="ADAL" clId="{30F55281-202A-4081-858E-C61896BCF676}" dt="2023-05-25T18:49:17.400" v="12" actId="14826"/>
            <ac:picMkLst>
              <pc:docMk/>
              <pc:sldMasterMk cId="3571240666" sldId="2147483730"/>
              <pc:sldLayoutMk cId="3475313848" sldId="2147483885"/>
              <ac:picMk id="3" creationId="{FC4204E3-F7B5-CC53-70A5-74E022420396}"/>
            </ac:picMkLst>
          </pc:picChg>
        </pc:sldLayoutChg>
      </pc:sldMasterChg>
    </pc:docChg>
  </pc:docChgLst>
  <pc:docChgLst>
    <pc:chgData name="Lidia Welldeabzghi" userId="6657851c-35d9-4326-b5bf-045b30d4ae05" providerId="ADAL" clId="{5CBAD96E-A1C1-48E9-A8D1-735B92E83071}"/>
    <pc:docChg chg="undo custSel addSld delSld modSld modMainMaster">
      <pc:chgData name="Lidia Welldeabzghi" userId="6657851c-35d9-4326-b5bf-045b30d4ae05" providerId="ADAL" clId="{5CBAD96E-A1C1-48E9-A8D1-735B92E83071}" dt="2023-05-26T15:25:04.819" v="187" actId="47"/>
      <pc:docMkLst>
        <pc:docMk/>
      </pc:docMkLst>
      <pc:sldChg chg="addSp delSp modSp new mod modClrScheme chgLayout">
        <pc:chgData name="Lidia Welldeabzghi" userId="6657851c-35d9-4326-b5bf-045b30d4ae05" providerId="ADAL" clId="{5CBAD96E-A1C1-48E9-A8D1-735B92E83071}" dt="2023-05-26T12:37:03.017" v="185" actId="700"/>
        <pc:sldMkLst>
          <pc:docMk/>
          <pc:sldMk cId="2771420233" sldId="302"/>
        </pc:sldMkLst>
        <pc:spChg chg="del mod ord">
          <ac:chgData name="Lidia Welldeabzghi" userId="6657851c-35d9-4326-b5bf-045b30d4ae05" providerId="ADAL" clId="{5CBAD96E-A1C1-48E9-A8D1-735B92E83071}" dt="2023-05-26T12:37:03.017" v="185" actId="700"/>
          <ac:spMkLst>
            <pc:docMk/>
            <pc:sldMk cId="2771420233" sldId="302"/>
            <ac:spMk id="2" creationId="{DD849949-A565-60C6-9995-CCF2FC570C94}"/>
          </ac:spMkLst>
        </pc:spChg>
        <pc:spChg chg="del mod ord">
          <ac:chgData name="Lidia Welldeabzghi" userId="6657851c-35d9-4326-b5bf-045b30d4ae05" providerId="ADAL" clId="{5CBAD96E-A1C1-48E9-A8D1-735B92E83071}" dt="2023-05-26T12:37:03.017" v="185" actId="700"/>
          <ac:spMkLst>
            <pc:docMk/>
            <pc:sldMk cId="2771420233" sldId="302"/>
            <ac:spMk id="3" creationId="{69434D76-43F2-934E-58DD-F784C4D33F7E}"/>
          </ac:spMkLst>
        </pc:spChg>
        <pc:spChg chg="add mod ord">
          <ac:chgData name="Lidia Welldeabzghi" userId="6657851c-35d9-4326-b5bf-045b30d4ae05" providerId="ADAL" clId="{5CBAD96E-A1C1-48E9-A8D1-735B92E83071}" dt="2023-05-26T12:37:03.017" v="185" actId="700"/>
          <ac:spMkLst>
            <pc:docMk/>
            <pc:sldMk cId="2771420233" sldId="302"/>
            <ac:spMk id="4" creationId="{9459916B-54B0-F609-2832-12C1538DBC7A}"/>
          </ac:spMkLst>
        </pc:spChg>
        <pc:spChg chg="add mod ord">
          <ac:chgData name="Lidia Welldeabzghi" userId="6657851c-35d9-4326-b5bf-045b30d4ae05" providerId="ADAL" clId="{5CBAD96E-A1C1-48E9-A8D1-735B92E83071}" dt="2023-05-26T12:37:03.017" v="185" actId="700"/>
          <ac:spMkLst>
            <pc:docMk/>
            <pc:sldMk cId="2771420233" sldId="302"/>
            <ac:spMk id="5" creationId="{0C6F459A-2ADB-9650-7158-6B0CFD9D590D}"/>
          </ac:spMkLst>
        </pc:spChg>
      </pc:sldChg>
      <pc:sldChg chg="new del">
        <pc:chgData name="Lidia Welldeabzghi" userId="6657851c-35d9-4326-b5bf-045b30d4ae05" providerId="ADAL" clId="{5CBAD96E-A1C1-48E9-A8D1-735B92E83071}" dt="2023-05-26T15:25:04.819" v="187" actId="47"/>
        <pc:sldMkLst>
          <pc:docMk/>
          <pc:sldMk cId="282720403" sldId="303"/>
        </pc:sldMkLst>
      </pc:sldChg>
      <pc:sldMasterChg chg="modSp modSldLayout">
        <pc:chgData name="Lidia Welldeabzghi" userId="6657851c-35d9-4326-b5bf-045b30d4ae05" providerId="ADAL" clId="{5CBAD96E-A1C1-48E9-A8D1-735B92E83071}" dt="2023-05-26T12:34:14.808" v="183" actId="20577"/>
        <pc:sldMasterMkLst>
          <pc:docMk/>
          <pc:sldMasterMk cId="3571240666" sldId="2147483730"/>
        </pc:sldMasterMkLst>
        <pc:picChg chg="mod">
          <ac:chgData name="Lidia Welldeabzghi" userId="6657851c-35d9-4326-b5bf-045b30d4ae05" providerId="ADAL" clId="{5CBAD96E-A1C1-48E9-A8D1-735B92E83071}" dt="2023-05-26T11:40:03.601" v="5" actId="14826"/>
          <ac:picMkLst>
            <pc:docMk/>
            <pc:sldMasterMk cId="3571240666" sldId="2147483730"/>
            <ac:picMk id="6" creationId="{0E70F450-7B9C-E701-535A-DD495AFD9BD5}"/>
          </ac:picMkLst>
        </pc:picChg>
        <pc:sldLayoutChg chg="modSp">
          <pc:chgData name="Lidia Welldeabzghi" userId="6657851c-35d9-4326-b5bf-045b30d4ae05" providerId="ADAL" clId="{5CBAD96E-A1C1-48E9-A8D1-735B92E83071}" dt="2023-05-26T11:46:13.967" v="69" actId="207"/>
          <pc:sldLayoutMkLst>
            <pc:docMk/>
            <pc:sldMasterMk cId="3571240666" sldId="2147483730"/>
            <pc:sldLayoutMk cId="931680250" sldId="2147483759"/>
          </pc:sldLayoutMkLst>
          <pc:spChg chg="mod">
            <ac:chgData name="Lidia Welldeabzghi" userId="6657851c-35d9-4326-b5bf-045b30d4ae05" providerId="ADAL" clId="{5CBAD96E-A1C1-48E9-A8D1-735B92E83071}" dt="2023-05-26T11:46:13.967" v="69" actId="207"/>
            <ac:spMkLst>
              <pc:docMk/>
              <pc:sldMasterMk cId="3571240666" sldId="2147483730"/>
              <pc:sldLayoutMk cId="931680250" sldId="2147483759"/>
              <ac:spMk id="10" creationId="{90EBAD93-E633-40B7-8565-088C474E440A}"/>
            </ac:spMkLst>
          </pc:spChg>
        </pc:sldLayoutChg>
        <pc:sldLayoutChg chg="modSp">
          <pc:chgData name="Lidia Welldeabzghi" userId="6657851c-35d9-4326-b5bf-045b30d4ae05" providerId="ADAL" clId="{5CBAD96E-A1C1-48E9-A8D1-735B92E83071}" dt="2023-05-26T11:46:21.621" v="71" actId="207"/>
          <pc:sldLayoutMkLst>
            <pc:docMk/>
            <pc:sldMasterMk cId="3571240666" sldId="2147483730"/>
            <pc:sldLayoutMk cId="3494712236" sldId="2147483760"/>
          </pc:sldLayoutMkLst>
          <pc:spChg chg="mod">
            <ac:chgData name="Lidia Welldeabzghi" userId="6657851c-35d9-4326-b5bf-045b30d4ae05" providerId="ADAL" clId="{5CBAD96E-A1C1-48E9-A8D1-735B92E83071}" dt="2023-05-26T11:46:21.621" v="71" actId="207"/>
            <ac:spMkLst>
              <pc:docMk/>
              <pc:sldMasterMk cId="3571240666" sldId="2147483730"/>
              <pc:sldLayoutMk cId="3494712236" sldId="2147483760"/>
              <ac:spMk id="9" creationId="{A687FC9B-3C73-599B-BCD4-A017F6123032}"/>
            </ac:spMkLst>
          </pc:spChg>
          <pc:spChg chg="mod">
            <ac:chgData name="Lidia Welldeabzghi" userId="6657851c-35d9-4326-b5bf-045b30d4ae05" providerId="ADAL" clId="{5CBAD96E-A1C1-48E9-A8D1-735B92E83071}" dt="2023-05-26T11:46:19.022" v="70" actId="207"/>
            <ac:spMkLst>
              <pc:docMk/>
              <pc:sldMasterMk cId="3571240666" sldId="2147483730"/>
              <pc:sldLayoutMk cId="3494712236" sldId="2147483760"/>
              <ac:spMk id="10" creationId="{90EBAD93-E633-40B7-8565-088C474E440A}"/>
            </ac:spMkLst>
          </pc:spChg>
        </pc:sldLayoutChg>
        <pc:sldLayoutChg chg="modSp">
          <pc:chgData name="Lidia Welldeabzghi" userId="6657851c-35d9-4326-b5bf-045b30d4ae05" providerId="ADAL" clId="{5CBAD96E-A1C1-48E9-A8D1-735B92E83071}" dt="2023-05-26T11:47:34.814" v="86" actId="207"/>
          <pc:sldLayoutMkLst>
            <pc:docMk/>
            <pc:sldMasterMk cId="3571240666" sldId="2147483730"/>
            <pc:sldLayoutMk cId="1849521940" sldId="2147483765"/>
          </pc:sldLayoutMkLst>
          <pc:spChg chg="mod">
            <ac:chgData name="Lidia Welldeabzghi" userId="6657851c-35d9-4326-b5bf-045b30d4ae05" providerId="ADAL" clId="{5CBAD96E-A1C1-48E9-A8D1-735B92E83071}" dt="2023-05-26T11:47:34.814" v="86" actId="207"/>
            <ac:spMkLst>
              <pc:docMk/>
              <pc:sldMasterMk cId="3571240666" sldId="2147483730"/>
              <pc:sldLayoutMk cId="1849521940" sldId="2147483765"/>
              <ac:spMk id="10" creationId="{90EBAD93-E633-40B7-8565-088C474E440A}"/>
            </ac:spMkLst>
          </pc:spChg>
        </pc:sldLayoutChg>
        <pc:sldLayoutChg chg="modSp">
          <pc:chgData name="Lidia Welldeabzghi" userId="6657851c-35d9-4326-b5bf-045b30d4ae05" providerId="ADAL" clId="{5CBAD96E-A1C1-48E9-A8D1-735B92E83071}" dt="2023-05-26T11:46:30.775" v="72" actId="207"/>
          <pc:sldLayoutMkLst>
            <pc:docMk/>
            <pc:sldMasterMk cId="3571240666" sldId="2147483730"/>
            <pc:sldLayoutMk cId="2373750251" sldId="2147483775"/>
          </pc:sldLayoutMkLst>
          <pc:spChg chg="mod">
            <ac:chgData name="Lidia Welldeabzghi" userId="6657851c-35d9-4326-b5bf-045b30d4ae05" providerId="ADAL" clId="{5CBAD96E-A1C1-48E9-A8D1-735B92E83071}" dt="2023-05-26T11:46:30.775" v="72" actId="207"/>
            <ac:spMkLst>
              <pc:docMk/>
              <pc:sldMasterMk cId="3571240666" sldId="2147483730"/>
              <pc:sldLayoutMk cId="2373750251" sldId="2147483775"/>
              <ac:spMk id="10" creationId="{90EBAD93-E633-40B7-8565-088C474E440A}"/>
            </ac:spMkLst>
          </pc:spChg>
        </pc:sldLayoutChg>
        <pc:sldLayoutChg chg="modSp mod">
          <pc:chgData name="Lidia Welldeabzghi" userId="6657851c-35d9-4326-b5bf-045b30d4ae05" providerId="ADAL" clId="{5CBAD96E-A1C1-48E9-A8D1-735B92E83071}" dt="2023-05-26T11:47:22.966" v="84" actId="403"/>
          <pc:sldLayoutMkLst>
            <pc:docMk/>
            <pc:sldMasterMk cId="3571240666" sldId="2147483730"/>
            <pc:sldLayoutMk cId="2893420308" sldId="2147483789"/>
          </pc:sldLayoutMkLst>
          <pc:spChg chg="mod">
            <ac:chgData name="Lidia Welldeabzghi" userId="6657851c-35d9-4326-b5bf-045b30d4ae05" providerId="ADAL" clId="{5CBAD96E-A1C1-48E9-A8D1-735B92E83071}" dt="2023-05-26T11:47:22.966" v="84" actId="403"/>
            <ac:spMkLst>
              <pc:docMk/>
              <pc:sldMasterMk cId="3571240666" sldId="2147483730"/>
              <pc:sldLayoutMk cId="2893420308" sldId="2147483789"/>
              <ac:spMk id="10" creationId="{90EBAD93-E633-40B7-8565-088C474E440A}"/>
            </ac:spMkLst>
          </pc:spChg>
          <pc:spChg chg="mod">
            <ac:chgData name="Lidia Welldeabzghi" userId="6657851c-35d9-4326-b5bf-045b30d4ae05" providerId="ADAL" clId="{5CBAD96E-A1C1-48E9-A8D1-735B92E83071}" dt="2023-05-26T11:46:44.912" v="74" actId="20577"/>
            <ac:spMkLst>
              <pc:docMk/>
              <pc:sldMasterMk cId="3571240666" sldId="2147483730"/>
              <pc:sldLayoutMk cId="2893420308" sldId="2147483789"/>
              <ac:spMk id="13" creationId="{9F239F00-7B1E-4DEC-AA92-A70B4E9F6EAC}"/>
            </ac:spMkLst>
          </pc:spChg>
        </pc:sldLayoutChg>
        <pc:sldLayoutChg chg="modSp mod">
          <pc:chgData name="Lidia Welldeabzghi" userId="6657851c-35d9-4326-b5bf-045b30d4ae05" providerId="ADAL" clId="{5CBAD96E-A1C1-48E9-A8D1-735B92E83071}" dt="2023-05-26T11:47:25.621" v="85" actId="403"/>
          <pc:sldLayoutMkLst>
            <pc:docMk/>
            <pc:sldMasterMk cId="3571240666" sldId="2147483730"/>
            <pc:sldLayoutMk cId="2453958632" sldId="2147483790"/>
          </pc:sldLayoutMkLst>
          <pc:spChg chg="mod">
            <ac:chgData name="Lidia Welldeabzghi" userId="6657851c-35d9-4326-b5bf-045b30d4ae05" providerId="ADAL" clId="{5CBAD96E-A1C1-48E9-A8D1-735B92E83071}" dt="2023-05-26T11:47:25.621" v="85" actId="403"/>
            <ac:spMkLst>
              <pc:docMk/>
              <pc:sldMasterMk cId="3571240666" sldId="2147483730"/>
              <pc:sldLayoutMk cId="2453958632" sldId="2147483790"/>
              <ac:spMk id="10" creationId="{90EBAD93-E633-40B7-8565-088C474E440A}"/>
            </ac:spMkLst>
          </pc:spChg>
          <pc:spChg chg="mod">
            <ac:chgData name="Lidia Welldeabzghi" userId="6657851c-35d9-4326-b5bf-045b30d4ae05" providerId="ADAL" clId="{5CBAD96E-A1C1-48E9-A8D1-735B92E83071}" dt="2023-05-26T11:46:53.002" v="75" actId="20577"/>
            <ac:spMkLst>
              <pc:docMk/>
              <pc:sldMasterMk cId="3571240666" sldId="2147483730"/>
              <pc:sldLayoutMk cId="2453958632" sldId="2147483790"/>
              <ac:spMk id="13" creationId="{9F239F00-7B1E-4DEC-AA92-A70B4E9F6EAC}"/>
            </ac:spMkLst>
          </pc:spChg>
        </pc:sldLayoutChg>
        <pc:sldLayoutChg chg="modSp mod">
          <pc:chgData name="Lidia Welldeabzghi" userId="6657851c-35d9-4326-b5bf-045b30d4ae05" providerId="ADAL" clId="{5CBAD96E-A1C1-48E9-A8D1-735B92E83071}" dt="2023-05-26T11:47:19.261" v="83" actId="403"/>
          <pc:sldLayoutMkLst>
            <pc:docMk/>
            <pc:sldMasterMk cId="3571240666" sldId="2147483730"/>
            <pc:sldLayoutMk cId="1908028487" sldId="2147483791"/>
          </pc:sldLayoutMkLst>
          <pc:spChg chg="mod">
            <ac:chgData name="Lidia Welldeabzghi" userId="6657851c-35d9-4326-b5bf-045b30d4ae05" providerId="ADAL" clId="{5CBAD96E-A1C1-48E9-A8D1-735B92E83071}" dt="2023-05-26T11:47:19.261" v="83" actId="403"/>
            <ac:spMkLst>
              <pc:docMk/>
              <pc:sldMasterMk cId="3571240666" sldId="2147483730"/>
              <pc:sldLayoutMk cId="1908028487" sldId="2147483791"/>
              <ac:spMk id="10" creationId="{90EBAD93-E633-40B7-8565-088C474E440A}"/>
            </ac:spMkLst>
          </pc:spChg>
          <pc:spChg chg="mod">
            <ac:chgData name="Lidia Welldeabzghi" userId="6657851c-35d9-4326-b5bf-045b30d4ae05" providerId="ADAL" clId="{5CBAD96E-A1C1-48E9-A8D1-735B92E83071}" dt="2023-05-26T11:47:00.679" v="77" actId="20577"/>
            <ac:spMkLst>
              <pc:docMk/>
              <pc:sldMasterMk cId="3571240666" sldId="2147483730"/>
              <pc:sldLayoutMk cId="1908028487" sldId="2147483791"/>
              <ac:spMk id="13" creationId="{9F239F00-7B1E-4DEC-AA92-A70B4E9F6EAC}"/>
            </ac:spMkLst>
          </pc:spChg>
        </pc:sldLayoutChg>
        <pc:sldLayoutChg chg="addSp delSp modSp mod">
          <pc:chgData name="Lidia Welldeabzghi" userId="6657851c-35d9-4326-b5bf-045b30d4ae05" providerId="ADAL" clId="{5CBAD96E-A1C1-48E9-A8D1-735B92E83071}" dt="2023-05-26T11:41:28.703" v="13" actId="207"/>
          <pc:sldLayoutMkLst>
            <pc:docMk/>
            <pc:sldMasterMk cId="3571240666" sldId="2147483730"/>
            <pc:sldLayoutMk cId="2597973796" sldId="2147483856"/>
          </pc:sldLayoutMkLst>
          <pc:spChg chg="mod">
            <ac:chgData name="Lidia Welldeabzghi" userId="6657851c-35d9-4326-b5bf-045b30d4ae05" providerId="ADAL" clId="{5CBAD96E-A1C1-48E9-A8D1-735B92E83071}" dt="2023-05-26T11:41:28.703" v="13" actId="207"/>
            <ac:spMkLst>
              <pc:docMk/>
              <pc:sldMasterMk cId="3571240666" sldId="2147483730"/>
              <pc:sldLayoutMk cId="2597973796" sldId="2147483856"/>
              <ac:spMk id="9" creationId="{8FD5D0D0-A957-64FA-BAA7-5E4C0D07CF6E}"/>
            </ac:spMkLst>
          </pc:spChg>
          <pc:spChg chg="mod">
            <ac:chgData name="Lidia Welldeabzghi" userId="6657851c-35d9-4326-b5bf-045b30d4ae05" providerId="ADAL" clId="{5CBAD96E-A1C1-48E9-A8D1-735B92E83071}" dt="2023-05-26T11:41:25.773" v="12" actId="207"/>
            <ac:spMkLst>
              <pc:docMk/>
              <pc:sldMasterMk cId="3571240666" sldId="2147483730"/>
              <pc:sldLayoutMk cId="2597973796" sldId="2147483856"/>
              <ac:spMk id="19" creationId="{54FAD7BC-37FA-F84D-BCC0-7B60C9E32838}"/>
            </ac:spMkLst>
          </pc:spChg>
          <pc:picChg chg="del">
            <ac:chgData name="Lidia Welldeabzghi" userId="6657851c-35d9-4326-b5bf-045b30d4ae05" providerId="ADAL" clId="{5CBAD96E-A1C1-48E9-A8D1-735B92E83071}" dt="2023-05-26T11:40:58.200" v="6" actId="478"/>
            <ac:picMkLst>
              <pc:docMk/>
              <pc:sldMasterMk cId="3571240666" sldId="2147483730"/>
              <pc:sldLayoutMk cId="2597973796" sldId="2147483856"/>
              <ac:picMk id="3" creationId="{F31302C3-D009-9168-5795-BE1EBA8739F4}"/>
            </ac:picMkLst>
          </pc:picChg>
          <pc:picChg chg="add mod">
            <ac:chgData name="Lidia Welldeabzghi" userId="6657851c-35d9-4326-b5bf-045b30d4ae05" providerId="ADAL" clId="{5CBAD96E-A1C1-48E9-A8D1-735B92E83071}" dt="2023-05-26T11:41:16.205" v="10" actId="1076"/>
            <ac:picMkLst>
              <pc:docMk/>
              <pc:sldMasterMk cId="3571240666" sldId="2147483730"/>
              <pc:sldLayoutMk cId="2597973796" sldId="2147483856"/>
              <ac:picMk id="7" creationId="{720269B4-D7E2-704C-9A5D-DFD2926FD846}"/>
            </ac:picMkLst>
          </pc:picChg>
          <pc:cxnChg chg="mod">
            <ac:chgData name="Lidia Welldeabzghi" userId="6657851c-35d9-4326-b5bf-045b30d4ae05" providerId="ADAL" clId="{5CBAD96E-A1C1-48E9-A8D1-735B92E83071}" dt="2023-05-26T11:41:21.989" v="11" actId="208"/>
            <ac:cxnSpMkLst>
              <pc:docMk/>
              <pc:sldMasterMk cId="3571240666" sldId="2147483730"/>
              <pc:sldLayoutMk cId="2597973796" sldId="2147483856"/>
              <ac:cxnSpMk id="5" creationId="{48E0223C-9151-5840-B8AA-BF69841E79BA}"/>
            </ac:cxnSpMkLst>
          </pc:cxnChg>
        </pc:sldLayoutChg>
        <pc:sldLayoutChg chg="modSp mod">
          <pc:chgData name="Lidia Welldeabzghi" userId="6657851c-35d9-4326-b5bf-045b30d4ae05" providerId="ADAL" clId="{5CBAD96E-A1C1-48E9-A8D1-735B92E83071}" dt="2023-05-26T11:46:00.045" v="68" actId="1076"/>
          <pc:sldLayoutMkLst>
            <pc:docMk/>
            <pc:sldMasterMk cId="3571240666" sldId="2147483730"/>
            <pc:sldLayoutMk cId="1721573533" sldId="2147483857"/>
          </pc:sldLayoutMkLst>
          <pc:spChg chg="mod">
            <ac:chgData name="Lidia Welldeabzghi" userId="6657851c-35d9-4326-b5bf-045b30d4ae05" providerId="ADAL" clId="{5CBAD96E-A1C1-48E9-A8D1-735B92E83071}" dt="2023-05-26T11:45:46.471" v="66" actId="207"/>
            <ac:spMkLst>
              <pc:docMk/>
              <pc:sldMasterMk cId="3571240666" sldId="2147483730"/>
              <pc:sldLayoutMk cId="1721573533" sldId="2147483857"/>
              <ac:spMk id="5" creationId="{1A34B958-A492-4F36-63E2-213ECBE29855}"/>
            </ac:spMkLst>
          </pc:spChg>
          <pc:spChg chg="mod">
            <ac:chgData name="Lidia Welldeabzghi" userId="6657851c-35d9-4326-b5bf-045b30d4ae05" providerId="ADAL" clId="{5CBAD96E-A1C1-48E9-A8D1-735B92E83071}" dt="2023-05-26T11:43:08.766" v="46" actId="207"/>
            <ac:spMkLst>
              <pc:docMk/>
              <pc:sldMasterMk cId="3571240666" sldId="2147483730"/>
              <pc:sldLayoutMk cId="1721573533" sldId="2147483857"/>
              <ac:spMk id="7" creationId="{F780D8C3-3818-E48B-0429-48FEB8CF2828}"/>
            </ac:spMkLst>
          </pc:spChg>
          <pc:spChg chg="mod">
            <ac:chgData name="Lidia Welldeabzghi" userId="6657851c-35d9-4326-b5bf-045b30d4ae05" providerId="ADAL" clId="{5CBAD96E-A1C1-48E9-A8D1-735B92E83071}" dt="2023-05-26T11:42:32.766" v="31" actId="1076"/>
            <ac:spMkLst>
              <pc:docMk/>
              <pc:sldMasterMk cId="3571240666" sldId="2147483730"/>
              <pc:sldLayoutMk cId="1721573533" sldId="2147483857"/>
              <ac:spMk id="9" creationId="{F2902B96-C25E-085A-14C9-BFD225FAC9A5}"/>
            </ac:spMkLst>
          </pc:spChg>
          <pc:spChg chg="mod">
            <ac:chgData name="Lidia Welldeabzghi" userId="6657851c-35d9-4326-b5bf-045b30d4ae05" providerId="ADAL" clId="{5CBAD96E-A1C1-48E9-A8D1-735B92E83071}" dt="2023-05-26T11:41:43.414" v="14" actId="207"/>
            <ac:spMkLst>
              <pc:docMk/>
              <pc:sldMasterMk cId="3571240666" sldId="2147483730"/>
              <pc:sldLayoutMk cId="1721573533" sldId="2147483857"/>
              <ac:spMk id="10" creationId="{90EBAD93-E633-40B7-8565-088C474E440A}"/>
            </ac:spMkLst>
          </pc:spChg>
          <pc:spChg chg="mod">
            <ac:chgData name="Lidia Welldeabzghi" userId="6657851c-35d9-4326-b5bf-045b30d4ae05" providerId="ADAL" clId="{5CBAD96E-A1C1-48E9-A8D1-735B92E83071}" dt="2023-05-26T11:45:37.078" v="62" actId="207"/>
            <ac:spMkLst>
              <pc:docMk/>
              <pc:sldMasterMk cId="3571240666" sldId="2147483730"/>
              <pc:sldLayoutMk cId="1721573533" sldId="2147483857"/>
              <ac:spMk id="11" creationId="{25234D7D-FCFA-09A3-016C-3AD1E2680B81}"/>
            </ac:spMkLst>
          </pc:spChg>
          <pc:spChg chg="mod">
            <ac:chgData name="Lidia Welldeabzghi" userId="6657851c-35d9-4326-b5bf-045b30d4ae05" providerId="ADAL" clId="{5CBAD96E-A1C1-48E9-A8D1-735B92E83071}" dt="2023-05-26T11:45:28.069" v="58" actId="207"/>
            <ac:spMkLst>
              <pc:docMk/>
              <pc:sldMasterMk cId="3571240666" sldId="2147483730"/>
              <pc:sldLayoutMk cId="1721573533" sldId="2147483857"/>
              <ac:spMk id="12" creationId="{90419DB1-3666-1516-2D1C-0683A557CBD6}"/>
            </ac:spMkLst>
          </pc:spChg>
          <pc:spChg chg="mod">
            <ac:chgData name="Lidia Welldeabzghi" userId="6657851c-35d9-4326-b5bf-045b30d4ae05" providerId="ADAL" clId="{5CBAD96E-A1C1-48E9-A8D1-735B92E83071}" dt="2023-05-26T11:42:13.016" v="21" actId="208"/>
            <ac:spMkLst>
              <pc:docMk/>
              <pc:sldMasterMk cId="3571240666" sldId="2147483730"/>
              <pc:sldLayoutMk cId="1721573533" sldId="2147483857"/>
              <ac:spMk id="13" creationId="{D9628546-3164-B049-E391-63974A4E23A2}"/>
            </ac:spMkLst>
          </pc:spChg>
          <pc:spChg chg="mod">
            <ac:chgData name="Lidia Welldeabzghi" userId="6657851c-35d9-4326-b5bf-045b30d4ae05" providerId="ADAL" clId="{5CBAD96E-A1C1-48E9-A8D1-735B92E83071}" dt="2023-05-26T11:45:02.765" v="50" actId="208"/>
            <ac:spMkLst>
              <pc:docMk/>
              <pc:sldMasterMk cId="3571240666" sldId="2147483730"/>
              <pc:sldLayoutMk cId="1721573533" sldId="2147483857"/>
              <ac:spMk id="14" creationId="{1E22EE89-587C-520A-2894-9AC222705034}"/>
            </ac:spMkLst>
          </pc:spChg>
          <pc:spChg chg="mod">
            <ac:chgData name="Lidia Welldeabzghi" userId="6657851c-35d9-4326-b5bf-045b30d4ae05" providerId="ADAL" clId="{5CBAD96E-A1C1-48E9-A8D1-735B92E83071}" dt="2023-05-26T11:45:18.957" v="54" actId="207"/>
            <ac:spMkLst>
              <pc:docMk/>
              <pc:sldMasterMk cId="3571240666" sldId="2147483730"/>
              <pc:sldLayoutMk cId="1721573533" sldId="2147483857"/>
              <ac:spMk id="15" creationId="{6E53AD45-B8D2-E0AE-CA5A-C6DC11AF79D4}"/>
            </ac:spMkLst>
          </pc:spChg>
          <pc:spChg chg="mod">
            <ac:chgData name="Lidia Welldeabzghi" userId="6657851c-35d9-4326-b5bf-045b30d4ae05" providerId="ADAL" clId="{5CBAD96E-A1C1-48E9-A8D1-735B92E83071}" dt="2023-05-26T11:42:45.261" v="36" actId="207"/>
            <ac:spMkLst>
              <pc:docMk/>
              <pc:sldMasterMk cId="3571240666" sldId="2147483730"/>
              <pc:sldLayoutMk cId="1721573533" sldId="2147483857"/>
              <ac:spMk id="16" creationId="{6D452DC5-649B-47BE-A54A-5885702B70DA}"/>
            </ac:spMkLst>
          </pc:spChg>
          <pc:spChg chg="mod">
            <ac:chgData name="Lidia Welldeabzghi" userId="6657851c-35d9-4326-b5bf-045b30d4ae05" providerId="ADAL" clId="{5CBAD96E-A1C1-48E9-A8D1-735B92E83071}" dt="2023-05-26T11:42:54.044" v="40" actId="207"/>
            <ac:spMkLst>
              <pc:docMk/>
              <pc:sldMasterMk cId="3571240666" sldId="2147483730"/>
              <pc:sldLayoutMk cId="1721573533" sldId="2147483857"/>
              <ac:spMk id="17" creationId="{EA4EDCCE-61CC-86DD-B9CD-4C8BA3E56B1E}"/>
            </ac:spMkLst>
          </pc:spChg>
          <pc:spChg chg="mod">
            <ac:chgData name="Lidia Welldeabzghi" userId="6657851c-35d9-4326-b5bf-045b30d4ae05" providerId="ADAL" clId="{5CBAD96E-A1C1-48E9-A8D1-735B92E83071}" dt="2023-05-26T11:42:21.310" v="25" actId="208"/>
            <ac:spMkLst>
              <pc:docMk/>
              <pc:sldMasterMk cId="3571240666" sldId="2147483730"/>
              <pc:sldLayoutMk cId="1721573533" sldId="2147483857"/>
              <ac:spMk id="18" creationId="{448FCA38-B3BF-631D-7343-4D605DC56BED}"/>
            </ac:spMkLst>
          </pc:spChg>
          <pc:spChg chg="mod">
            <ac:chgData name="Lidia Welldeabzghi" userId="6657851c-35d9-4326-b5bf-045b30d4ae05" providerId="ADAL" clId="{5CBAD96E-A1C1-48E9-A8D1-735B92E83071}" dt="2023-05-26T11:46:00.045" v="68" actId="1076"/>
            <ac:spMkLst>
              <pc:docMk/>
              <pc:sldMasterMk cId="3571240666" sldId="2147483730"/>
              <pc:sldLayoutMk cId="1721573533" sldId="2147483857"/>
              <ac:spMk id="19" creationId="{5600BDD8-697C-5B8D-32AB-4F682A1E1FEA}"/>
            </ac:spMkLst>
          </pc:spChg>
          <pc:spChg chg="mod">
            <ac:chgData name="Lidia Welldeabzghi" userId="6657851c-35d9-4326-b5bf-045b30d4ae05" providerId="ADAL" clId="{5CBAD96E-A1C1-48E9-A8D1-735B92E83071}" dt="2023-05-26T11:43:17.109" v="47" actId="1076"/>
            <ac:spMkLst>
              <pc:docMk/>
              <pc:sldMasterMk cId="3571240666" sldId="2147483730"/>
              <pc:sldLayoutMk cId="1721573533" sldId="2147483857"/>
              <ac:spMk id="20" creationId="{6A3121A7-B121-2B08-EAD2-EEFDBB123A7B}"/>
            </ac:spMkLst>
          </pc:spChg>
          <pc:spChg chg="mod">
            <ac:chgData name="Lidia Welldeabzghi" userId="6657851c-35d9-4326-b5bf-045b30d4ae05" providerId="ADAL" clId="{5CBAD96E-A1C1-48E9-A8D1-735B92E83071}" dt="2023-05-26T11:42:39.789" v="32" actId="1076"/>
            <ac:spMkLst>
              <pc:docMk/>
              <pc:sldMasterMk cId="3571240666" sldId="2147483730"/>
              <pc:sldLayoutMk cId="1721573533" sldId="2147483857"/>
              <ac:spMk id="21" creationId="{6B59FA1B-F6F9-1624-8CF5-0BEF92A51809}"/>
            </ac:spMkLst>
          </pc:spChg>
          <pc:spChg chg="mod">
            <ac:chgData name="Lidia Welldeabzghi" userId="6657851c-35d9-4326-b5bf-045b30d4ae05" providerId="ADAL" clId="{5CBAD96E-A1C1-48E9-A8D1-735B92E83071}" dt="2023-05-26T11:42:16.301" v="22" actId="1076"/>
            <ac:spMkLst>
              <pc:docMk/>
              <pc:sldMasterMk cId="3571240666" sldId="2147483730"/>
              <pc:sldLayoutMk cId="1721573533" sldId="2147483857"/>
              <ac:spMk id="22" creationId="{D8FC0439-D62E-83FD-CD9D-CBC0FA4D9178}"/>
            </ac:spMkLst>
          </pc:spChg>
          <pc:spChg chg="mod">
            <ac:chgData name="Lidia Welldeabzghi" userId="6657851c-35d9-4326-b5bf-045b30d4ae05" providerId="ADAL" clId="{5CBAD96E-A1C1-48E9-A8D1-735B92E83071}" dt="2023-05-26T11:45:41.181" v="63" actId="1076"/>
            <ac:spMkLst>
              <pc:docMk/>
              <pc:sldMasterMk cId="3571240666" sldId="2147483730"/>
              <pc:sldLayoutMk cId="1721573533" sldId="2147483857"/>
              <ac:spMk id="23" creationId="{A4B18670-9595-9DF2-1121-82E552B7045B}"/>
            </ac:spMkLst>
          </pc:spChg>
          <pc:spChg chg="mod">
            <ac:chgData name="Lidia Welldeabzghi" userId="6657851c-35d9-4326-b5bf-045b30d4ae05" providerId="ADAL" clId="{5CBAD96E-A1C1-48E9-A8D1-735B92E83071}" dt="2023-05-26T11:45:13.086" v="51" actId="1076"/>
            <ac:spMkLst>
              <pc:docMk/>
              <pc:sldMasterMk cId="3571240666" sldId="2147483730"/>
              <pc:sldLayoutMk cId="1721573533" sldId="2147483857"/>
              <ac:spMk id="24" creationId="{5E21C0ED-C995-C6D9-52F5-AEECB0F24490}"/>
            </ac:spMkLst>
          </pc:spChg>
          <pc:spChg chg="mod">
            <ac:chgData name="Lidia Welldeabzghi" userId="6657851c-35d9-4326-b5bf-045b30d4ae05" providerId="ADAL" clId="{5CBAD96E-A1C1-48E9-A8D1-735B92E83071}" dt="2023-05-26T11:42:49.380" v="37" actId="1076"/>
            <ac:spMkLst>
              <pc:docMk/>
              <pc:sldMasterMk cId="3571240666" sldId="2147483730"/>
              <pc:sldLayoutMk cId="1721573533" sldId="2147483857"/>
              <ac:spMk id="25" creationId="{916DCC6E-C829-3CAC-3FCA-59B05631853A}"/>
            </ac:spMkLst>
          </pc:spChg>
          <pc:spChg chg="mod">
            <ac:chgData name="Lidia Welldeabzghi" userId="6657851c-35d9-4326-b5bf-045b30d4ae05" providerId="ADAL" clId="{5CBAD96E-A1C1-48E9-A8D1-735B92E83071}" dt="2023-05-26T11:45:31.877" v="59" actId="1076"/>
            <ac:spMkLst>
              <pc:docMk/>
              <pc:sldMasterMk cId="3571240666" sldId="2147483730"/>
              <pc:sldLayoutMk cId="1721573533" sldId="2147483857"/>
              <ac:spMk id="26" creationId="{39A3D609-98B2-5CD6-5463-9CA15B202E37}"/>
            </ac:spMkLst>
          </pc:spChg>
          <pc:spChg chg="mod">
            <ac:chgData name="Lidia Welldeabzghi" userId="6657851c-35d9-4326-b5bf-045b30d4ae05" providerId="ADAL" clId="{5CBAD96E-A1C1-48E9-A8D1-735B92E83071}" dt="2023-05-26T11:45:24.253" v="55" actId="1076"/>
            <ac:spMkLst>
              <pc:docMk/>
              <pc:sldMasterMk cId="3571240666" sldId="2147483730"/>
              <pc:sldLayoutMk cId="1721573533" sldId="2147483857"/>
              <ac:spMk id="27" creationId="{8F498108-E6A3-5647-5D8C-FE0ABB348FB4}"/>
            </ac:spMkLst>
          </pc:spChg>
          <pc:spChg chg="mod">
            <ac:chgData name="Lidia Welldeabzghi" userId="6657851c-35d9-4326-b5bf-045b30d4ae05" providerId="ADAL" clId="{5CBAD96E-A1C1-48E9-A8D1-735B92E83071}" dt="2023-05-26T11:42:57.701" v="41" actId="1076"/>
            <ac:spMkLst>
              <pc:docMk/>
              <pc:sldMasterMk cId="3571240666" sldId="2147483730"/>
              <pc:sldLayoutMk cId="1721573533" sldId="2147483857"/>
              <ac:spMk id="28" creationId="{32278D17-D2C6-0F02-CDFC-8FB1E4CCF2C7}"/>
            </ac:spMkLst>
          </pc:spChg>
          <pc:spChg chg="mod">
            <ac:chgData name="Lidia Welldeabzghi" userId="6657851c-35d9-4326-b5bf-045b30d4ae05" providerId="ADAL" clId="{5CBAD96E-A1C1-48E9-A8D1-735B92E83071}" dt="2023-05-26T11:42:25.125" v="26" actId="1076"/>
            <ac:spMkLst>
              <pc:docMk/>
              <pc:sldMasterMk cId="3571240666" sldId="2147483730"/>
              <pc:sldLayoutMk cId="1721573533" sldId="2147483857"/>
              <ac:spMk id="29" creationId="{5D71F2C3-3214-C6C0-E6A8-69A274B8BCC8}"/>
            </ac:spMkLst>
          </pc:spChg>
        </pc:sldLayoutChg>
        <pc:sldLayoutChg chg="modSp mod">
          <pc:chgData name="Lidia Welldeabzghi" userId="6657851c-35d9-4326-b5bf-045b30d4ae05" providerId="ADAL" clId="{5CBAD96E-A1C1-48E9-A8D1-735B92E83071}" dt="2023-05-26T11:39:22.453" v="4" actId="208"/>
          <pc:sldLayoutMkLst>
            <pc:docMk/>
            <pc:sldMasterMk cId="3571240666" sldId="2147483730"/>
            <pc:sldLayoutMk cId="2923938455" sldId="2147483883"/>
          </pc:sldLayoutMkLst>
          <pc:spChg chg="mod">
            <ac:chgData name="Lidia Welldeabzghi" userId="6657851c-35d9-4326-b5bf-045b30d4ae05" providerId="ADAL" clId="{5CBAD96E-A1C1-48E9-A8D1-735B92E83071}" dt="2023-05-26T11:39:16.413" v="3" actId="207"/>
            <ac:spMkLst>
              <pc:docMk/>
              <pc:sldMasterMk cId="3571240666" sldId="2147483730"/>
              <pc:sldLayoutMk cId="2923938455" sldId="2147483883"/>
              <ac:spMk id="7" creationId="{A82248BD-85C2-E9C8-B67D-C9BAE63A2DB0}"/>
            </ac:spMkLst>
          </pc:spChg>
          <pc:spChg chg="mod">
            <ac:chgData name="Lidia Welldeabzghi" userId="6657851c-35d9-4326-b5bf-045b30d4ae05" providerId="ADAL" clId="{5CBAD96E-A1C1-48E9-A8D1-735B92E83071}" dt="2023-05-26T11:39:14.207" v="2" actId="207"/>
            <ac:spMkLst>
              <pc:docMk/>
              <pc:sldMasterMk cId="3571240666" sldId="2147483730"/>
              <pc:sldLayoutMk cId="2923938455" sldId="2147483883"/>
              <ac:spMk id="8" creationId="{55519E99-B373-5389-579A-A8AA4D533737}"/>
            </ac:spMkLst>
          </pc:spChg>
          <pc:spChg chg="mod">
            <ac:chgData name="Lidia Welldeabzghi" userId="6657851c-35d9-4326-b5bf-045b30d4ae05" providerId="ADAL" clId="{5CBAD96E-A1C1-48E9-A8D1-735B92E83071}" dt="2023-05-26T11:39:03.448" v="0" actId="207"/>
            <ac:spMkLst>
              <pc:docMk/>
              <pc:sldMasterMk cId="3571240666" sldId="2147483730"/>
              <pc:sldLayoutMk cId="2923938455" sldId="2147483883"/>
              <ac:spMk id="15" creationId="{065937B7-1DAB-C64F-B5CF-696F5FAC9DCC}"/>
            </ac:spMkLst>
          </pc:spChg>
          <pc:spChg chg="mod">
            <ac:chgData name="Lidia Welldeabzghi" userId="6657851c-35d9-4326-b5bf-045b30d4ae05" providerId="ADAL" clId="{5CBAD96E-A1C1-48E9-A8D1-735B92E83071}" dt="2023-05-26T11:39:09.981" v="1" actId="207"/>
            <ac:spMkLst>
              <pc:docMk/>
              <pc:sldMasterMk cId="3571240666" sldId="2147483730"/>
              <pc:sldLayoutMk cId="2923938455" sldId="2147483883"/>
              <ac:spMk id="16" creationId="{1AE7132A-72EA-B037-178C-02C492A1615E}"/>
            </ac:spMkLst>
          </pc:spChg>
          <pc:cxnChg chg="mod">
            <ac:chgData name="Lidia Welldeabzghi" userId="6657851c-35d9-4326-b5bf-045b30d4ae05" providerId="ADAL" clId="{5CBAD96E-A1C1-48E9-A8D1-735B92E83071}" dt="2023-05-26T11:39:22.453" v="4" actId="208"/>
            <ac:cxnSpMkLst>
              <pc:docMk/>
              <pc:sldMasterMk cId="3571240666" sldId="2147483730"/>
              <pc:sldLayoutMk cId="2923938455" sldId="2147483883"/>
              <ac:cxnSpMk id="6" creationId="{C44C9107-2680-8B85-1C76-2977EE90E129}"/>
            </ac:cxnSpMkLst>
          </pc:cxnChg>
        </pc:sldLayoutChg>
        <pc:sldLayoutChg chg="modSp mod">
          <pc:chgData name="Lidia Welldeabzghi" userId="6657851c-35d9-4326-b5bf-045b30d4ae05" providerId="ADAL" clId="{5CBAD96E-A1C1-48E9-A8D1-735B92E83071}" dt="2023-05-26T12:32:41.330" v="132" actId="20577"/>
          <pc:sldLayoutMkLst>
            <pc:docMk/>
            <pc:sldMasterMk cId="3571240666" sldId="2147483730"/>
            <pc:sldLayoutMk cId="3475313848" sldId="2147483885"/>
          </pc:sldLayoutMkLst>
          <pc:spChg chg="mod">
            <ac:chgData name="Lidia Welldeabzghi" userId="6657851c-35d9-4326-b5bf-045b30d4ae05" providerId="ADAL" clId="{5CBAD96E-A1C1-48E9-A8D1-735B92E83071}" dt="2023-05-26T12:31:45.266" v="113" actId="20577"/>
            <ac:spMkLst>
              <pc:docMk/>
              <pc:sldMasterMk cId="3571240666" sldId="2147483730"/>
              <pc:sldLayoutMk cId="3475313848" sldId="2147483885"/>
              <ac:spMk id="4" creationId="{AE91345C-C5A3-3833-5DCD-72889AF0D7F3}"/>
            </ac:spMkLst>
          </pc:spChg>
          <pc:spChg chg="mod">
            <ac:chgData name="Lidia Welldeabzghi" userId="6657851c-35d9-4326-b5bf-045b30d4ae05" providerId="ADAL" clId="{5CBAD96E-A1C1-48E9-A8D1-735B92E83071}" dt="2023-05-26T11:47:14.782" v="80" actId="207"/>
            <ac:spMkLst>
              <pc:docMk/>
              <pc:sldMasterMk cId="3571240666" sldId="2147483730"/>
              <pc:sldLayoutMk cId="3475313848" sldId="2147483885"/>
              <ac:spMk id="9" creationId="{312B3D34-0946-1CB2-CD3C-CA7CE87FF1CB}"/>
            </ac:spMkLst>
          </pc:spChg>
          <pc:spChg chg="mod">
            <ac:chgData name="Lidia Welldeabzghi" userId="6657851c-35d9-4326-b5bf-045b30d4ae05" providerId="ADAL" clId="{5CBAD96E-A1C1-48E9-A8D1-735B92E83071}" dt="2023-05-26T11:47:12.726" v="79" actId="207"/>
            <ac:spMkLst>
              <pc:docMk/>
              <pc:sldMasterMk cId="3571240666" sldId="2147483730"/>
              <pc:sldLayoutMk cId="3475313848" sldId="2147483885"/>
              <ac:spMk id="10" creationId="{90EBAD93-E633-40B7-8565-088C474E440A}"/>
            </ac:spMkLst>
          </pc:spChg>
          <pc:spChg chg="mod">
            <ac:chgData name="Lidia Welldeabzghi" userId="6657851c-35d9-4326-b5bf-045b30d4ae05" providerId="ADAL" clId="{5CBAD96E-A1C1-48E9-A8D1-735B92E83071}" dt="2023-05-26T12:32:41.330" v="132" actId="20577"/>
            <ac:spMkLst>
              <pc:docMk/>
              <pc:sldMasterMk cId="3571240666" sldId="2147483730"/>
              <pc:sldLayoutMk cId="3475313848" sldId="2147483885"/>
              <ac:spMk id="13" creationId="{9F239F00-7B1E-4DEC-AA92-A70B4E9F6EAC}"/>
            </ac:spMkLst>
          </pc:spChg>
        </pc:sldLayoutChg>
        <pc:sldLayoutChg chg="modSp mod">
          <pc:chgData name="Lidia Welldeabzghi" userId="6657851c-35d9-4326-b5bf-045b30d4ae05" providerId="ADAL" clId="{5CBAD96E-A1C1-48E9-A8D1-735B92E83071}" dt="2023-05-26T12:28:07.091" v="96" actId="113"/>
          <pc:sldLayoutMkLst>
            <pc:docMk/>
            <pc:sldMasterMk cId="3571240666" sldId="2147483730"/>
            <pc:sldLayoutMk cId="3506226774" sldId="2147483886"/>
          </pc:sldLayoutMkLst>
          <pc:spChg chg="mod">
            <ac:chgData name="Lidia Welldeabzghi" userId="6657851c-35d9-4326-b5bf-045b30d4ae05" providerId="ADAL" clId="{5CBAD96E-A1C1-48E9-A8D1-735B92E83071}" dt="2023-05-26T11:47:42.118" v="88" actId="207"/>
            <ac:spMkLst>
              <pc:docMk/>
              <pc:sldMasterMk cId="3571240666" sldId="2147483730"/>
              <pc:sldLayoutMk cId="3506226774" sldId="2147483886"/>
              <ac:spMk id="9" creationId="{312B3D34-0946-1CB2-CD3C-CA7CE87FF1CB}"/>
            </ac:spMkLst>
          </pc:spChg>
          <pc:spChg chg="mod">
            <ac:chgData name="Lidia Welldeabzghi" userId="6657851c-35d9-4326-b5bf-045b30d4ae05" providerId="ADAL" clId="{5CBAD96E-A1C1-48E9-A8D1-735B92E83071}" dt="2023-05-26T11:47:39.551" v="87" actId="207"/>
            <ac:spMkLst>
              <pc:docMk/>
              <pc:sldMasterMk cId="3571240666" sldId="2147483730"/>
              <pc:sldLayoutMk cId="3506226774" sldId="2147483886"/>
              <ac:spMk id="10" creationId="{90EBAD93-E633-40B7-8565-088C474E440A}"/>
            </ac:spMkLst>
          </pc:spChg>
          <pc:spChg chg="mod">
            <ac:chgData name="Lidia Welldeabzghi" userId="6657851c-35d9-4326-b5bf-045b30d4ae05" providerId="ADAL" clId="{5CBAD96E-A1C1-48E9-A8D1-735B92E83071}" dt="2023-05-26T12:28:07.091" v="96" actId="113"/>
            <ac:spMkLst>
              <pc:docMk/>
              <pc:sldMasterMk cId="3571240666" sldId="2147483730"/>
              <pc:sldLayoutMk cId="3506226774" sldId="2147483886"/>
              <ac:spMk id="13" creationId="{9F239F00-7B1E-4DEC-AA92-A70B4E9F6EAC}"/>
            </ac:spMkLst>
          </pc:spChg>
        </pc:sldLayoutChg>
        <pc:sldLayoutChg chg="modSp mod">
          <pc:chgData name="Lidia Welldeabzghi" userId="6657851c-35d9-4326-b5bf-045b30d4ae05" providerId="ADAL" clId="{5CBAD96E-A1C1-48E9-A8D1-735B92E83071}" dt="2023-05-26T12:34:14.808" v="183" actId="20577"/>
          <pc:sldLayoutMkLst>
            <pc:docMk/>
            <pc:sldMasterMk cId="3571240666" sldId="2147483730"/>
            <pc:sldLayoutMk cId="864524104" sldId="2147483887"/>
          </pc:sldLayoutMkLst>
          <pc:spChg chg="mod">
            <ac:chgData name="Lidia Welldeabzghi" userId="6657851c-35d9-4326-b5bf-045b30d4ae05" providerId="ADAL" clId="{5CBAD96E-A1C1-48E9-A8D1-735B92E83071}" dt="2023-05-26T12:34:05.511" v="179" actId="20577"/>
            <ac:spMkLst>
              <pc:docMk/>
              <pc:sldMasterMk cId="3571240666" sldId="2147483730"/>
              <pc:sldLayoutMk cId="864524104" sldId="2147483887"/>
              <ac:spMk id="4" creationId="{AE91345C-C5A3-3833-5DCD-72889AF0D7F3}"/>
            </ac:spMkLst>
          </pc:spChg>
          <pc:spChg chg="mod">
            <ac:chgData name="Lidia Welldeabzghi" userId="6657851c-35d9-4326-b5bf-045b30d4ae05" providerId="ADAL" clId="{5CBAD96E-A1C1-48E9-A8D1-735B92E83071}" dt="2023-05-26T12:34:14.808" v="183" actId="20577"/>
            <ac:spMkLst>
              <pc:docMk/>
              <pc:sldMasterMk cId="3571240666" sldId="2147483730"/>
              <pc:sldLayoutMk cId="864524104" sldId="2147483887"/>
              <ac:spMk id="13" creationId="{9F239F00-7B1E-4DEC-AA92-A70B4E9F6EAC}"/>
            </ac:spMkLst>
          </pc:spChg>
        </pc:sldLayoutChg>
      </pc:sldMasterChg>
    </pc:docChg>
  </pc:docChgLst>
  <pc:docChgLst>
    <pc:chgData name="Alaa Abdalla" userId="053a1751-ae5a-42d5-97fb-08f6a49af748" providerId="ADAL" clId="{EB157F89-52E5-469B-A42A-122FC1006FE3}"/>
    <pc:docChg chg="undo redo custSel modMainMaster">
      <pc:chgData name="Alaa Abdalla" userId="053a1751-ae5a-42d5-97fb-08f6a49af748" providerId="ADAL" clId="{EB157F89-52E5-469B-A42A-122FC1006FE3}" dt="2023-05-25T20:21:20.388" v="44" actId="1076"/>
      <pc:docMkLst>
        <pc:docMk/>
      </pc:docMkLst>
      <pc:sldMasterChg chg="delSp modSp mod modSldLayout">
        <pc:chgData name="Alaa Abdalla" userId="053a1751-ae5a-42d5-97fb-08f6a49af748" providerId="ADAL" clId="{EB157F89-52E5-469B-A42A-122FC1006FE3}" dt="2023-05-25T20:21:20.388" v="44" actId="1076"/>
        <pc:sldMasterMkLst>
          <pc:docMk/>
          <pc:sldMasterMk cId="3571240666" sldId="2147483730"/>
        </pc:sldMasterMkLst>
        <pc:spChg chg="mod">
          <ac:chgData name="Alaa Abdalla" userId="053a1751-ae5a-42d5-97fb-08f6a49af748" providerId="ADAL" clId="{EB157F89-52E5-469B-A42A-122FC1006FE3}" dt="2023-05-25T20:17:33.519" v="18" actId="20577"/>
          <ac:spMkLst>
            <pc:docMk/>
            <pc:sldMasterMk cId="3571240666" sldId="2147483730"/>
            <ac:spMk id="8" creationId="{904C37E4-5A63-4D4F-A122-CAE2CED4C56C}"/>
          </ac:spMkLst>
        </pc:spChg>
        <pc:picChg chg="del">
          <ac:chgData name="Alaa Abdalla" userId="053a1751-ae5a-42d5-97fb-08f6a49af748" providerId="ADAL" clId="{EB157F89-52E5-469B-A42A-122FC1006FE3}" dt="2023-05-25T20:17:41.725" v="19" actId="478"/>
          <ac:picMkLst>
            <pc:docMk/>
            <pc:sldMasterMk cId="3571240666" sldId="2147483730"/>
            <ac:picMk id="5" creationId="{C3A032DC-8B7B-19C9-0049-E24AA1BCDC9A}"/>
          </ac:picMkLst>
        </pc:picChg>
        <pc:picChg chg="mod">
          <ac:chgData name="Alaa Abdalla" userId="053a1751-ae5a-42d5-97fb-08f6a49af748" providerId="ADAL" clId="{EB157F89-52E5-469B-A42A-122FC1006FE3}" dt="2023-05-25T20:17:21.576" v="1" actId="14826"/>
          <ac:picMkLst>
            <pc:docMk/>
            <pc:sldMasterMk cId="3571240666" sldId="2147483730"/>
            <ac:picMk id="6" creationId="{0E70F450-7B9C-E701-535A-DD495AFD9BD5}"/>
          </ac:picMkLst>
        </pc:picChg>
        <pc:sldLayoutChg chg="modSp">
          <pc:chgData name="Alaa Abdalla" userId="053a1751-ae5a-42d5-97fb-08f6a49af748" providerId="ADAL" clId="{EB157F89-52E5-469B-A42A-122FC1006FE3}" dt="2023-05-25T20:18:21.340" v="22" actId="14826"/>
          <pc:sldLayoutMkLst>
            <pc:docMk/>
            <pc:sldMasterMk cId="3571240666" sldId="2147483730"/>
            <pc:sldLayoutMk cId="931680250" sldId="2147483759"/>
          </pc:sldLayoutMkLst>
          <pc:picChg chg="mod">
            <ac:chgData name="Alaa Abdalla" userId="053a1751-ae5a-42d5-97fb-08f6a49af748" providerId="ADAL" clId="{EB157F89-52E5-469B-A42A-122FC1006FE3}" dt="2023-05-25T20:18:21.340" v="22" actId="14826"/>
            <ac:picMkLst>
              <pc:docMk/>
              <pc:sldMasterMk cId="3571240666" sldId="2147483730"/>
              <pc:sldLayoutMk cId="931680250" sldId="2147483759"/>
              <ac:picMk id="2" creationId="{BBD7830A-AEC0-9DE6-90D7-D16C1A07C75E}"/>
            </ac:picMkLst>
          </pc:picChg>
        </pc:sldLayoutChg>
        <pc:sldLayoutChg chg="modSp">
          <pc:chgData name="Alaa Abdalla" userId="053a1751-ae5a-42d5-97fb-08f6a49af748" providerId="ADAL" clId="{EB157F89-52E5-469B-A42A-122FC1006FE3}" dt="2023-05-25T20:18:29.655" v="23" actId="14826"/>
          <pc:sldLayoutMkLst>
            <pc:docMk/>
            <pc:sldMasterMk cId="3571240666" sldId="2147483730"/>
            <pc:sldLayoutMk cId="3494712236" sldId="2147483760"/>
          </pc:sldLayoutMkLst>
          <pc:picChg chg="mod">
            <ac:chgData name="Alaa Abdalla" userId="053a1751-ae5a-42d5-97fb-08f6a49af748" providerId="ADAL" clId="{EB157F89-52E5-469B-A42A-122FC1006FE3}" dt="2023-05-25T20:18:29.655" v="23" actId="14826"/>
            <ac:picMkLst>
              <pc:docMk/>
              <pc:sldMasterMk cId="3571240666" sldId="2147483730"/>
              <pc:sldLayoutMk cId="3494712236" sldId="2147483760"/>
              <ac:picMk id="5" creationId="{739F09C8-947B-01BE-71A0-4B6610EB01B9}"/>
            </ac:picMkLst>
          </pc:picChg>
        </pc:sldLayoutChg>
        <pc:sldLayoutChg chg="modSp">
          <pc:chgData name="Alaa Abdalla" userId="053a1751-ae5a-42d5-97fb-08f6a49af748" providerId="ADAL" clId="{EB157F89-52E5-469B-A42A-122FC1006FE3}" dt="2023-05-25T20:19:09.792" v="29" actId="14826"/>
          <pc:sldLayoutMkLst>
            <pc:docMk/>
            <pc:sldMasterMk cId="3571240666" sldId="2147483730"/>
            <pc:sldLayoutMk cId="1849521940" sldId="2147483765"/>
          </pc:sldLayoutMkLst>
          <pc:picChg chg="mod">
            <ac:chgData name="Alaa Abdalla" userId="053a1751-ae5a-42d5-97fb-08f6a49af748" providerId="ADAL" clId="{EB157F89-52E5-469B-A42A-122FC1006FE3}" dt="2023-05-25T20:19:09.792" v="29" actId="14826"/>
            <ac:picMkLst>
              <pc:docMk/>
              <pc:sldMasterMk cId="3571240666" sldId="2147483730"/>
              <pc:sldLayoutMk cId="1849521940" sldId="2147483765"/>
              <ac:picMk id="4" creationId="{4A13D5B8-58EC-4333-6428-EF9A5E72E7C4}"/>
            </ac:picMkLst>
          </pc:picChg>
        </pc:sldLayoutChg>
        <pc:sldLayoutChg chg="modSp">
          <pc:chgData name="Alaa Abdalla" userId="053a1751-ae5a-42d5-97fb-08f6a49af748" providerId="ADAL" clId="{EB157F89-52E5-469B-A42A-122FC1006FE3}" dt="2023-05-25T20:18:36.784" v="24" actId="14826"/>
          <pc:sldLayoutMkLst>
            <pc:docMk/>
            <pc:sldMasterMk cId="3571240666" sldId="2147483730"/>
            <pc:sldLayoutMk cId="2373750251" sldId="2147483775"/>
          </pc:sldLayoutMkLst>
          <pc:picChg chg="mod">
            <ac:chgData name="Alaa Abdalla" userId="053a1751-ae5a-42d5-97fb-08f6a49af748" providerId="ADAL" clId="{EB157F89-52E5-469B-A42A-122FC1006FE3}" dt="2023-05-25T20:18:36.784" v="24" actId="14826"/>
            <ac:picMkLst>
              <pc:docMk/>
              <pc:sldMasterMk cId="3571240666" sldId="2147483730"/>
              <pc:sldLayoutMk cId="2373750251" sldId="2147483775"/>
              <ac:picMk id="3" creationId="{FBE03412-CE41-EB56-6C18-B1A11ECFA86C}"/>
            </ac:picMkLst>
          </pc:picChg>
        </pc:sldLayoutChg>
        <pc:sldLayoutChg chg="modSp mod">
          <pc:chgData name="Alaa Abdalla" userId="053a1751-ae5a-42d5-97fb-08f6a49af748" providerId="ADAL" clId="{EB157F89-52E5-469B-A42A-122FC1006FE3}" dt="2023-05-25T20:20:10.232" v="35"/>
          <pc:sldLayoutMkLst>
            <pc:docMk/>
            <pc:sldMasterMk cId="3571240666" sldId="2147483730"/>
            <pc:sldLayoutMk cId="2893420308" sldId="2147483789"/>
          </pc:sldLayoutMkLst>
          <pc:spChg chg="mod">
            <ac:chgData name="Alaa Abdalla" userId="053a1751-ae5a-42d5-97fb-08f6a49af748" providerId="ADAL" clId="{EB157F89-52E5-469B-A42A-122FC1006FE3}" dt="2023-05-25T20:20:10.232" v="35"/>
            <ac:spMkLst>
              <pc:docMk/>
              <pc:sldMasterMk cId="3571240666" sldId="2147483730"/>
              <pc:sldLayoutMk cId="2893420308" sldId="2147483789"/>
              <ac:spMk id="13" creationId="{9F239F00-7B1E-4DEC-AA92-A70B4E9F6EAC}"/>
            </ac:spMkLst>
          </pc:spChg>
          <pc:picChg chg="mod">
            <ac:chgData name="Alaa Abdalla" userId="053a1751-ae5a-42d5-97fb-08f6a49af748" providerId="ADAL" clId="{EB157F89-52E5-469B-A42A-122FC1006FE3}" dt="2023-05-25T20:18:44.008" v="25" actId="14826"/>
            <ac:picMkLst>
              <pc:docMk/>
              <pc:sldMasterMk cId="3571240666" sldId="2147483730"/>
              <pc:sldLayoutMk cId="2893420308" sldId="2147483789"/>
              <ac:picMk id="3" creationId="{593B9EAF-FFAE-5AE1-6C41-8622CF9CC079}"/>
            </ac:picMkLst>
          </pc:picChg>
        </pc:sldLayoutChg>
        <pc:sldLayoutChg chg="modSp mod">
          <pc:chgData name="Alaa Abdalla" userId="053a1751-ae5a-42d5-97fb-08f6a49af748" providerId="ADAL" clId="{EB157F89-52E5-469B-A42A-122FC1006FE3}" dt="2023-05-25T20:20:26.356" v="39" actId="20577"/>
          <pc:sldLayoutMkLst>
            <pc:docMk/>
            <pc:sldMasterMk cId="3571240666" sldId="2147483730"/>
            <pc:sldLayoutMk cId="2453958632" sldId="2147483790"/>
          </pc:sldLayoutMkLst>
          <pc:spChg chg="mod">
            <ac:chgData name="Alaa Abdalla" userId="053a1751-ae5a-42d5-97fb-08f6a49af748" providerId="ADAL" clId="{EB157F89-52E5-469B-A42A-122FC1006FE3}" dt="2023-05-25T20:20:26.356" v="39" actId="20577"/>
            <ac:spMkLst>
              <pc:docMk/>
              <pc:sldMasterMk cId="3571240666" sldId="2147483730"/>
              <pc:sldLayoutMk cId="2453958632" sldId="2147483790"/>
              <ac:spMk id="13" creationId="{9F239F00-7B1E-4DEC-AA92-A70B4E9F6EAC}"/>
            </ac:spMkLst>
          </pc:spChg>
          <pc:picChg chg="mod">
            <ac:chgData name="Alaa Abdalla" userId="053a1751-ae5a-42d5-97fb-08f6a49af748" providerId="ADAL" clId="{EB157F89-52E5-469B-A42A-122FC1006FE3}" dt="2023-05-25T20:18:50.393" v="26" actId="14826"/>
            <ac:picMkLst>
              <pc:docMk/>
              <pc:sldMasterMk cId="3571240666" sldId="2147483730"/>
              <pc:sldLayoutMk cId="2453958632" sldId="2147483790"/>
              <ac:picMk id="3" creationId="{2BC8D4D3-9287-85BC-7186-6941EBBBA534}"/>
            </ac:picMkLst>
          </pc:picChg>
        </pc:sldLayoutChg>
        <pc:sldLayoutChg chg="modSp mod">
          <pc:chgData name="Alaa Abdalla" userId="053a1751-ae5a-42d5-97fb-08f6a49af748" providerId="ADAL" clId="{EB157F89-52E5-469B-A42A-122FC1006FE3}" dt="2023-05-25T20:21:20.388" v="44" actId="1076"/>
          <pc:sldLayoutMkLst>
            <pc:docMk/>
            <pc:sldMasterMk cId="3571240666" sldId="2147483730"/>
            <pc:sldLayoutMk cId="1908028487" sldId="2147483791"/>
          </pc:sldLayoutMkLst>
          <pc:spChg chg="mod">
            <ac:chgData name="Alaa Abdalla" userId="053a1751-ae5a-42d5-97fb-08f6a49af748" providerId="ADAL" clId="{EB157F89-52E5-469B-A42A-122FC1006FE3}" dt="2023-05-25T20:21:20.388" v="44" actId="1076"/>
            <ac:spMkLst>
              <pc:docMk/>
              <pc:sldMasterMk cId="3571240666" sldId="2147483730"/>
              <pc:sldLayoutMk cId="1908028487" sldId="2147483791"/>
              <ac:spMk id="10" creationId="{90EBAD93-E633-40B7-8565-088C474E440A}"/>
            </ac:spMkLst>
          </pc:spChg>
          <pc:spChg chg="mod">
            <ac:chgData name="Alaa Abdalla" userId="053a1751-ae5a-42d5-97fb-08f6a49af748" providerId="ADAL" clId="{EB157F89-52E5-469B-A42A-122FC1006FE3}" dt="2023-05-25T20:20:52.232" v="43" actId="20577"/>
            <ac:spMkLst>
              <pc:docMk/>
              <pc:sldMasterMk cId="3571240666" sldId="2147483730"/>
              <pc:sldLayoutMk cId="1908028487" sldId="2147483791"/>
              <ac:spMk id="13" creationId="{9F239F00-7B1E-4DEC-AA92-A70B4E9F6EAC}"/>
            </ac:spMkLst>
          </pc:spChg>
          <pc:picChg chg="mod">
            <ac:chgData name="Alaa Abdalla" userId="053a1751-ae5a-42d5-97fb-08f6a49af748" providerId="ADAL" clId="{EB157F89-52E5-469B-A42A-122FC1006FE3}" dt="2023-05-25T20:18:56.935" v="27" actId="14826"/>
            <ac:picMkLst>
              <pc:docMk/>
              <pc:sldMasterMk cId="3571240666" sldId="2147483730"/>
              <pc:sldLayoutMk cId="1908028487" sldId="2147483791"/>
              <ac:picMk id="3" creationId="{4C5DF84E-5927-A221-299D-0E13594224A9}"/>
            </ac:picMkLst>
          </pc:picChg>
        </pc:sldLayoutChg>
        <pc:sldLayoutChg chg="modSp">
          <pc:chgData name="Alaa Abdalla" userId="053a1751-ae5a-42d5-97fb-08f6a49af748" providerId="ADAL" clId="{EB157F89-52E5-469B-A42A-122FC1006FE3}" dt="2023-05-25T20:17:58.215" v="20" actId="14826"/>
          <pc:sldLayoutMkLst>
            <pc:docMk/>
            <pc:sldMasterMk cId="3571240666" sldId="2147483730"/>
            <pc:sldLayoutMk cId="2597973796" sldId="2147483856"/>
          </pc:sldLayoutMkLst>
          <pc:picChg chg="mod">
            <ac:chgData name="Alaa Abdalla" userId="053a1751-ae5a-42d5-97fb-08f6a49af748" providerId="ADAL" clId="{EB157F89-52E5-469B-A42A-122FC1006FE3}" dt="2023-05-25T20:17:58.215" v="20" actId="14826"/>
            <ac:picMkLst>
              <pc:docMk/>
              <pc:sldMasterMk cId="3571240666" sldId="2147483730"/>
              <pc:sldLayoutMk cId="2597973796" sldId="2147483856"/>
              <ac:picMk id="3" creationId="{F31302C3-D009-9168-5795-BE1EBA8739F4}"/>
            </ac:picMkLst>
          </pc:picChg>
        </pc:sldLayoutChg>
        <pc:sldLayoutChg chg="modSp">
          <pc:chgData name="Alaa Abdalla" userId="053a1751-ae5a-42d5-97fb-08f6a49af748" providerId="ADAL" clId="{EB157F89-52E5-469B-A42A-122FC1006FE3}" dt="2023-05-25T20:18:10.550" v="21" actId="14826"/>
          <pc:sldLayoutMkLst>
            <pc:docMk/>
            <pc:sldMasterMk cId="3571240666" sldId="2147483730"/>
            <pc:sldLayoutMk cId="1721573533" sldId="2147483857"/>
          </pc:sldLayoutMkLst>
          <pc:picChg chg="mod">
            <ac:chgData name="Alaa Abdalla" userId="053a1751-ae5a-42d5-97fb-08f6a49af748" providerId="ADAL" clId="{EB157F89-52E5-469B-A42A-122FC1006FE3}" dt="2023-05-25T20:18:10.550" v="21" actId="14826"/>
            <ac:picMkLst>
              <pc:docMk/>
              <pc:sldMasterMk cId="3571240666" sldId="2147483730"/>
              <pc:sldLayoutMk cId="1721573533" sldId="2147483857"/>
              <ac:picMk id="4" creationId="{4A13D5B8-58EC-4333-6428-EF9A5E72E7C4}"/>
            </ac:picMkLst>
          </pc:picChg>
        </pc:sldLayoutChg>
        <pc:sldLayoutChg chg="modSp">
          <pc:chgData name="Alaa Abdalla" userId="053a1751-ae5a-42d5-97fb-08f6a49af748" providerId="ADAL" clId="{EB157F89-52E5-469B-A42A-122FC1006FE3}" dt="2023-05-25T20:15:42.177" v="0" actId="14826"/>
          <pc:sldLayoutMkLst>
            <pc:docMk/>
            <pc:sldMasterMk cId="3571240666" sldId="2147483730"/>
            <pc:sldLayoutMk cId="2923938455" sldId="2147483883"/>
          </pc:sldLayoutMkLst>
          <pc:picChg chg="mod">
            <ac:chgData name="Alaa Abdalla" userId="053a1751-ae5a-42d5-97fb-08f6a49af748" providerId="ADAL" clId="{EB157F89-52E5-469B-A42A-122FC1006FE3}" dt="2023-05-25T20:15:42.177" v="0" actId="14826"/>
            <ac:picMkLst>
              <pc:docMk/>
              <pc:sldMasterMk cId="3571240666" sldId="2147483730"/>
              <pc:sldLayoutMk cId="2923938455" sldId="2147483883"/>
              <ac:picMk id="3" creationId="{FAFAA432-2022-FDAF-A389-D83CB9160C32}"/>
            </ac:picMkLst>
          </pc:picChg>
        </pc:sldLayoutChg>
        <pc:sldLayoutChg chg="modSp">
          <pc:chgData name="Alaa Abdalla" userId="053a1751-ae5a-42d5-97fb-08f6a49af748" providerId="ADAL" clId="{EB157F89-52E5-469B-A42A-122FC1006FE3}" dt="2023-05-25T20:19:02.506" v="28" actId="14826"/>
          <pc:sldLayoutMkLst>
            <pc:docMk/>
            <pc:sldMasterMk cId="3571240666" sldId="2147483730"/>
            <pc:sldLayoutMk cId="3475313848" sldId="2147483885"/>
          </pc:sldLayoutMkLst>
          <pc:picChg chg="mod">
            <ac:chgData name="Alaa Abdalla" userId="053a1751-ae5a-42d5-97fb-08f6a49af748" providerId="ADAL" clId="{EB157F89-52E5-469B-A42A-122FC1006FE3}" dt="2023-05-25T20:19:02.506" v="28" actId="14826"/>
            <ac:picMkLst>
              <pc:docMk/>
              <pc:sldMasterMk cId="3571240666" sldId="2147483730"/>
              <pc:sldLayoutMk cId="3475313848" sldId="2147483885"/>
              <ac:picMk id="3" creationId="{FC4204E3-F7B5-CC53-70A5-74E022420396}"/>
            </ac:picMkLst>
          </pc:picChg>
        </pc:sldLayoutChg>
        <pc:sldLayoutChg chg="modSp">
          <pc:chgData name="Alaa Abdalla" userId="053a1751-ae5a-42d5-97fb-08f6a49af748" providerId="ADAL" clId="{EB157F89-52E5-469B-A42A-122FC1006FE3}" dt="2023-05-25T20:19:16.854" v="30" actId="14826"/>
          <pc:sldLayoutMkLst>
            <pc:docMk/>
            <pc:sldMasterMk cId="3571240666" sldId="2147483730"/>
            <pc:sldLayoutMk cId="3506226774" sldId="2147483886"/>
          </pc:sldLayoutMkLst>
          <pc:picChg chg="mod">
            <ac:chgData name="Alaa Abdalla" userId="053a1751-ae5a-42d5-97fb-08f6a49af748" providerId="ADAL" clId="{EB157F89-52E5-469B-A42A-122FC1006FE3}" dt="2023-05-25T20:19:16.854" v="30" actId="14826"/>
            <ac:picMkLst>
              <pc:docMk/>
              <pc:sldMasterMk cId="3571240666" sldId="2147483730"/>
              <pc:sldLayoutMk cId="3506226774" sldId="2147483886"/>
              <ac:picMk id="3" creationId="{0181721F-1562-9D6C-9F7A-03555F22B702}"/>
            </ac:picMkLst>
          </pc:picChg>
        </pc:sldLayoutChg>
      </pc:sldMasterChg>
    </pc:docChg>
  </pc:docChgLst>
  <pc:docChgLst>
    <pc:chgData name="Niklas Brackmann" userId="46f1c102-2fcf-4bcb-b863-2c4e1a51faee" providerId="ADAL" clId="{7E4552CE-4E57-4CDA-A0C7-F9F9DBDC708B}"/>
    <pc:docChg chg="undo custSel modSld modMainMaster">
      <pc:chgData name="Niklas Brackmann" userId="46f1c102-2fcf-4bcb-b863-2c4e1a51faee" providerId="ADAL" clId="{7E4552CE-4E57-4CDA-A0C7-F9F9DBDC708B}" dt="2023-07-11T12:42:41.740" v="214" actId="1076"/>
      <pc:docMkLst>
        <pc:docMk/>
      </pc:docMkLst>
      <pc:sldChg chg="modSp mod">
        <pc:chgData name="Niklas Brackmann" userId="46f1c102-2fcf-4bcb-b863-2c4e1a51faee" providerId="ADAL" clId="{7E4552CE-4E57-4CDA-A0C7-F9F9DBDC708B}" dt="2023-07-11T12:38:52.147" v="170" actId="1076"/>
        <pc:sldMkLst>
          <pc:docMk/>
          <pc:sldMk cId="4222326327" sldId="295"/>
        </pc:sldMkLst>
        <pc:spChg chg="mod">
          <ac:chgData name="Niklas Brackmann" userId="46f1c102-2fcf-4bcb-b863-2c4e1a51faee" providerId="ADAL" clId="{7E4552CE-4E57-4CDA-A0C7-F9F9DBDC708B}" dt="2023-07-11T12:38:52.147" v="170" actId="1076"/>
          <ac:spMkLst>
            <pc:docMk/>
            <pc:sldMk cId="4222326327" sldId="295"/>
            <ac:spMk id="2" creationId="{618C6382-E219-6F5D-4CCD-D28A374C7525}"/>
          </ac:spMkLst>
        </pc:spChg>
      </pc:sldChg>
      <pc:sldMasterChg chg="addSp delSp modSp mod modSldLayout">
        <pc:chgData name="Niklas Brackmann" userId="46f1c102-2fcf-4bcb-b863-2c4e1a51faee" providerId="ADAL" clId="{7E4552CE-4E57-4CDA-A0C7-F9F9DBDC708B}" dt="2023-07-11T12:42:41.740" v="214" actId="1076"/>
        <pc:sldMasterMkLst>
          <pc:docMk/>
          <pc:sldMasterMk cId="3571240666" sldId="2147483730"/>
        </pc:sldMasterMkLst>
        <pc:spChg chg="mod">
          <ac:chgData name="Niklas Brackmann" userId="46f1c102-2fcf-4bcb-b863-2c4e1a51faee" providerId="ADAL" clId="{7E4552CE-4E57-4CDA-A0C7-F9F9DBDC708B}" dt="2023-07-11T12:27:18.726" v="45" actId="20577"/>
          <ac:spMkLst>
            <pc:docMk/>
            <pc:sldMasterMk cId="3571240666" sldId="2147483730"/>
            <ac:spMk id="8" creationId="{904C37E4-5A63-4D4F-A122-CAE2CED4C56C}"/>
          </ac:spMkLst>
        </pc:spChg>
        <pc:picChg chg="add mod">
          <ac:chgData name="Niklas Brackmann" userId="46f1c102-2fcf-4bcb-b863-2c4e1a51faee" providerId="ADAL" clId="{7E4552CE-4E57-4CDA-A0C7-F9F9DBDC708B}" dt="2023-07-11T12:29:43.259" v="53" actId="1076"/>
          <ac:picMkLst>
            <pc:docMk/>
            <pc:sldMasterMk cId="3571240666" sldId="2147483730"/>
            <ac:picMk id="4" creationId="{0224DD94-ED6F-8BA9-FAF1-1A23AFC518DC}"/>
          </ac:picMkLst>
        </pc:picChg>
        <pc:picChg chg="del">
          <ac:chgData name="Niklas Brackmann" userId="46f1c102-2fcf-4bcb-b863-2c4e1a51faee" providerId="ADAL" clId="{7E4552CE-4E57-4CDA-A0C7-F9F9DBDC708B}" dt="2023-07-11T12:27:35.263" v="46" actId="478"/>
          <ac:picMkLst>
            <pc:docMk/>
            <pc:sldMasterMk cId="3571240666" sldId="2147483730"/>
            <ac:picMk id="6" creationId="{0E70F450-7B9C-E701-535A-DD495AFD9BD5}"/>
          </ac:picMkLst>
        </pc:picChg>
        <pc:sldLayoutChg chg="addSp delSp modSp mod">
          <pc:chgData name="Niklas Brackmann" userId="46f1c102-2fcf-4bcb-b863-2c4e1a51faee" providerId="ADAL" clId="{7E4552CE-4E57-4CDA-A0C7-F9F9DBDC708B}" dt="2023-07-11T12:41:35.060" v="202" actId="207"/>
          <pc:sldLayoutMkLst>
            <pc:docMk/>
            <pc:sldMasterMk cId="3571240666" sldId="2147483730"/>
            <pc:sldLayoutMk cId="931680250" sldId="2147483759"/>
          </pc:sldLayoutMkLst>
          <pc:spChg chg="del">
            <ac:chgData name="Niklas Brackmann" userId="46f1c102-2fcf-4bcb-b863-2c4e1a51faee" providerId="ADAL" clId="{7E4552CE-4E57-4CDA-A0C7-F9F9DBDC708B}" dt="2023-07-11T12:40:56.761" v="197" actId="21"/>
            <ac:spMkLst>
              <pc:docMk/>
              <pc:sldMasterMk cId="3571240666" sldId="2147483730"/>
              <pc:sldLayoutMk cId="931680250" sldId="2147483759"/>
              <ac:spMk id="8" creationId="{6BA3C8C5-A0A2-428F-988A-5BC25CC52955}"/>
            </ac:spMkLst>
          </pc:spChg>
          <pc:spChg chg="mod">
            <ac:chgData name="Niklas Brackmann" userId="46f1c102-2fcf-4bcb-b863-2c4e1a51faee" providerId="ADAL" clId="{7E4552CE-4E57-4CDA-A0C7-F9F9DBDC708B}" dt="2023-07-11T12:40:59.337" v="198" actId="1076"/>
            <ac:spMkLst>
              <pc:docMk/>
              <pc:sldMasterMk cId="3571240666" sldId="2147483730"/>
              <pc:sldLayoutMk cId="931680250" sldId="2147483759"/>
              <ac:spMk id="10" creationId="{90EBAD93-E633-40B7-8565-088C474E440A}"/>
            </ac:spMkLst>
          </pc:spChg>
          <pc:spChg chg="mod">
            <ac:chgData name="Niklas Brackmann" userId="46f1c102-2fcf-4bcb-b863-2c4e1a51faee" providerId="ADAL" clId="{7E4552CE-4E57-4CDA-A0C7-F9F9DBDC708B}" dt="2023-07-11T12:41:35.060" v="202" actId="207"/>
            <ac:spMkLst>
              <pc:docMk/>
              <pc:sldMasterMk cId="3571240666" sldId="2147483730"/>
              <pc:sldLayoutMk cId="931680250" sldId="2147483759"/>
              <ac:spMk id="13" creationId="{9F239F00-7B1E-4DEC-AA92-A70B4E9F6EAC}"/>
            </ac:spMkLst>
          </pc:spChg>
          <pc:picChg chg="del">
            <ac:chgData name="Niklas Brackmann" userId="46f1c102-2fcf-4bcb-b863-2c4e1a51faee" providerId="ADAL" clId="{7E4552CE-4E57-4CDA-A0C7-F9F9DBDC708B}" dt="2023-07-11T12:39:57.047" v="175" actId="478"/>
            <ac:picMkLst>
              <pc:docMk/>
              <pc:sldMasterMk cId="3571240666" sldId="2147483730"/>
              <pc:sldLayoutMk cId="931680250" sldId="2147483759"/>
              <ac:picMk id="2" creationId="{BBD7830A-AEC0-9DE6-90D7-D16C1A07C75E}"/>
            </ac:picMkLst>
          </pc:picChg>
          <pc:picChg chg="add mod">
            <ac:chgData name="Niklas Brackmann" userId="46f1c102-2fcf-4bcb-b863-2c4e1a51faee" providerId="ADAL" clId="{7E4552CE-4E57-4CDA-A0C7-F9F9DBDC708B}" dt="2023-07-11T12:40:19.314" v="189"/>
            <ac:picMkLst>
              <pc:docMk/>
              <pc:sldMasterMk cId="3571240666" sldId="2147483730"/>
              <pc:sldLayoutMk cId="931680250" sldId="2147483759"/>
              <ac:picMk id="3" creationId="{9D83086D-ECBE-1E5F-392C-C61860FF5A19}"/>
            </ac:picMkLst>
          </pc:picChg>
          <pc:picChg chg="del">
            <ac:chgData name="Niklas Brackmann" userId="46f1c102-2fcf-4bcb-b863-2c4e1a51faee" providerId="ADAL" clId="{7E4552CE-4E57-4CDA-A0C7-F9F9DBDC708B}" dt="2023-07-11T12:39:57.811" v="176" actId="478"/>
            <ac:picMkLst>
              <pc:docMk/>
              <pc:sldMasterMk cId="3571240666" sldId="2147483730"/>
              <pc:sldLayoutMk cId="931680250" sldId="2147483759"/>
              <ac:picMk id="4" creationId="{9C581522-629A-3FAC-C019-373060AEDD3D}"/>
            </ac:picMkLst>
          </pc:picChg>
        </pc:sldLayoutChg>
        <pc:sldLayoutChg chg="addSp delSp modSp mod">
          <pc:chgData name="Niklas Brackmann" userId="46f1c102-2fcf-4bcb-b863-2c4e1a51faee" providerId="ADAL" clId="{7E4552CE-4E57-4CDA-A0C7-F9F9DBDC708B}" dt="2023-07-11T12:41:42.879" v="204" actId="207"/>
          <pc:sldLayoutMkLst>
            <pc:docMk/>
            <pc:sldMasterMk cId="3571240666" sldId="2147483730"/>
            <pc:sldLayoutMk cId="3494712236" sldId="2147483760"/>
          </pc:sldLayoutMkLst>
          <pc:spChg chg="mod">
            <ac:chgData name="Niklas Brackmann" userId="46f1c102-2fcf-4bcb-b863-2c4e1a51faee" providerId="ADAL" clId="{7E4552CE-4E57-4CDA-A0C7-F9F9DBDC708B}" dt="2023-07-11T12:41:42.879" v="204" actId="207"/>
            <ac:spMkLst>
              <pc:docMk/>
              <pc:sldMasterMk cId="3571240666" sldId="2147483730"/>
              <pc:sldLayoutMk cId="3494712236" sldId="2147483760"/>
              <ac:spMk id="2" creationId="{BE78DE13-63E2-9E41-3699-165CE6FF35F5}"/>
            </ac:spMkLst>
          </pc:spChg>
          <pc:spChg chg="mod">
            <ac:chgData name="Niklas Brackmann" userId="46f1c102-2fcf-4bcb-b863-2c4e1a51faee" providerId="ADAL" clId="{7E4552CE-4E57-4CDA-A0C7-F9F9DBDC708B}" dt="2023-07-11T12:41:39.198" v="203" actId="207"/>
            <ac:spMkLst>
              <pc:docMk/>
              <pc:sldMasterMk cId="3571240666" sldId="2147483730"/>
              <pc:sldLayoutMk cId="3494712236" sldId="2147483760"/>
              <ac:spMk id="13" creationId="{9F239F00-7B1E-4DEC-AA92-A70B4E9F6EAC}"/>
            </ac:spMkLst>
          </pc:spChg>
          <pc:picChg chg="del">
            <ac:chgData name="Niklas Brackmann" userId="46f1c102-2fcf-4bcb-b863-2c4e1a51faee" providerId="ADAL" clId="{7E4552CE-4E57-4CDA-A0C7-F9F9DBDC708B}" dt="2023-07-11T12:40:00.546" v="178" actId="478"/>
            <ac:picMkLst>
              <pc:docMk/>
              <pc:sldMasterMk cId="3571240666" sldId="2147483730"/>
              <pc:sldLayoutMk cId="3494712236" sldId="2147483760"/>
              <ac:picMk id="4" creationId="{52273408-2895-FE23-EABF-8FD66E86086E}"/>
            </ac:picMkLst>
          </pc:picChg>
          <pc:picChg chg="del">
            <ac:chgData name="Niklas Brackmann" userId="46f1c102-2fcf-4bcb-b863-2c4e1a51faee" providerId="ADAL" clId="{7E4552CE-4E57-4CDA-A0C7-F9F9DBDC708B}" dt="2023-07-11T12:39:59.875" v="177" actId="478"/>
            <ac:picMkLst>
              <pc:docMk/>
              <pc:sldMasterMk cId="3571240666" sldId="2147483730"/>
              <pc:sldLayoutMk cId="3494712236" sldId="2147483760"/>
              <ac:picMk id="5" creationId="{739F09C8-947B-01BE-71A0-4B6610EB01B9}"/>
            </ac:picMkLst>
          </pc:picChg>
          <pc:picChg chg="add mod">
            <ac:chgData name="Niklas Brackmann" userId="46f1c102-2fcf-4bcb-b863-2c4e1a51faee" providerId="ADAL" clId="{7E4552CE-4E57-4CDA-A0C7-F9F9DBDC708B}" dt="2023-07-11T12:40:23.290" v="190"/>
            <ac:picMkLst>
              <pc:docMk/>
              <pc:sldMasterMk cId="3571240666" sldId="2147483730"/>
              <pc:sldLayoutMk cId="3494712236" sldId="2147483760"/>
              <ac:picMk id="7" creationId="{1DF48453-9195-CC07-2868-4993012A8262}"/>
            </ac:picMkLst>
          </pc:picChg>
        </pc:sldLayoutChg>
        <pc:sldLayoutChg chg="addSp delSp modSp mod">
          <pc:chgData name="Niklas Brackmann" userId="46f1c102-2fcf-4bcb-b863-2c4e1a51faee" providerId="ADAL" clId="{7E4552CE-4E57-4CDA-A0C7-F9F9DBDC708B}" dt="2023-07-11T12:42:41.740" v="214" actId="1076"/>
          <pc:sldLayoutMkLst>
            <pc:docMk/>
            <pc:sldMasterMk cId="3571240666" sldId="2147483730"/>
            <pc:sldLayoutMk cId="1849521940" sldId="2147483765"/>
          </pc:sldLayoutMkLst>
          <pc:spChg chg="mod">
            <ac:chgData name="Niklas Brackmann" userId="46f1c102-2fcf-4bcb-b863-2c4e1a51faee" providerId="ADAL" clId="{7E4552CE-4E57-4CDA-A0C7-F9F9DBDC708B}" dt="2023-07-11T12:41:51.610" v="206" actId="207"/>
            <ac:spMkLst>
              <pc:docMk/>
              <pc:sldMasterMk cId="3571240666" sldId="2147483730"/>
              <pc:sldLayoutMk cId="1849521940" sldId="2147483765"/>
              <ac:spMk id="2" creationId="{D26599BC-E9E6-19A9-D691-6DC8F78CF397}"/>
            </ac:spMkLst>
          </pc:spChg>
          <pc:spChg chg="del">
            <ac:chgData name="Niklas Brackmann" userId="46f1c102-2fcf-4bcb-b863-2c4e1a51faee" providerId="ADAL" clId="{7E4552CE-4E57-4CDA-A0C7-F9F9DBDC708B}" dt="2023-07-11T12:42:39.841" v="213" actId="21"/>
            <ac:spMkLst>
              <pc:docMk/>
              <pc:sldMasterMk cId="3571240666" sldId="2147483730"/>
              <pc:sldLayoutMk cId="1849521940" sldId="2147483765"/>
              <ac:spMk id="8" creationId="{6BA3C8C5-A0A2-428F-988A-5BC25CC52955}"/>
            </ac:spMkLst>
          </pc:spChg>
          <pc:spChg chg="mod">
            <ac:chgData name="Niklas Brackmann" userId="46f1c102-2fcf-4bcb-b863-2c4e1a51faee" providerId="ADAL" clId="{7E4552CE-4E57-4CDA-A0C7-F9F9DBDC708B}" dt="2023-07-11T12:42:41.740" v="214" actId="1076"/>
            <ac:spMkLst>
              <pc:docMk/>
              <pc:sldMasterMk cId="3571240666" sldId="2147483730"/>
              <pc:sldLayoutMk cId="1849521940" sldId="2147483765"/>
              <ac:spMk id="10" creationId="{90EBAD93-E633-40B7-8565-088C474E440A}"/>
            </ac:spMkLst>
          </pc:spChg>
          <pc:picChg chg="del">
            <ac:chgData name="Niklas Brackmann" userId="46f1c102-2fcf-4bcb-b863-2c4e1a51faee" providerId="ADAL" clId="{7E4552CE-4E57-4CDA-A0C7-F9F9DBDC708B}" dt="2023-07-11T12:40:13.184" v="188" actId="478"/>
            <ac:picMkLst>
              <pc:docMk/>
              <pc:sldMasterMk cId="3571240666" sldId="2147483730"/>
              <pc:sldLayoutMk cId="1849521940" sldId="2147483765"/>
              <ac:picMk id="3" creationId="{61362FC8-24BC-8E35-8305-ADE6CA0814E2}"/>
            </ac:picMkLst>
          </pc:picChg>
          <pc:picChg chg="del">
            <ac:chgData name="Niklas Brackmann" userId="46f1c102-2fcf-4bcb-b863-2c4e1a51faee" providerId="ADAL" clId="{7E4552CE-4E57-4CDA-A0C7-F9F9DBDC708B}" dt="2023-07-11T12:40:12.558" v="187" actId="478"/>
            <ac:picMkLst>
              <pc:docMk/>
              <pc:sldMasterMk cId="3571240666" sldId="2147483730"/>
              <pc:sldLayoutMk cId="1849521940" sldId="2147483765"/>
              <ac:picMk id="4" creationId="{4A13D5B8-58EC-4333-6428-EF9A5E72E7C4}"/>
            </ac:picMkLst>
          </pc:picChg>
          <pc:picChg chg="add mod">
            <ac:chgData name="Niklas Brackmann" userId="46f1c102-2fcf-4bcb-b863-2c4e1a51faee" providerId="ADAL" clId="{7E4552CE-4E57-4CDA-A0C7-F9F9DBDC708B}" dt="2023-07-11T12:40:38.900" v="195"/>
            <ac:picMkLst>
              <pc:docMk/>
              <pc:sldMasterMk cId="3571240666" sldId="2147483730"/>
              <pc:sldLayoutMk cId="1849521940" sldId="2147483765"/>
              <ac:picMk id="5" creationId="{E9D3D869-F48E-417F-E425-278A013709B8}"/>
            </ac:picMkLst>
          </pc:picChg>
        </pc:sldLayoutChg>
        <pc:sldLayoutChg chg="addSp delSp modSp mod">
          <pc:chgData name="Niklas Brackmann" userId="46f1c102-2fcf-4bcb-b863-2c4e1a51faee" providerId="ADAL" clId="{7E4552CE-4E57-4CDA-A0C7-F9F9DBDC708B}" dt="2023-07-11T12:42:16.915" v="211" actId="207"/>
          <pc:sldLayoutMkLst>
            <pc:docMk/>
            <pc:sldMasterMk cId="3571240666" sldId="2147483730"/>
            <pc:sldLayoutMk cId="2373750251" sldId="2147483775"/>
          </pc:sldLayoutMkLst>
          <pc:spChg chg="del">
            <ac:chgData name="Niklas Brackmann" userId="46f1c102-2fcf-4bcb-b863-2c4e1a51faee" providerId="ADAL" clId="{7E4552CE-4E57-4CDA-A0C7-F9F9DBDC708B}" dt="2023-07-11T12:41:05.452" v="200" actId="21"/>
            <ac:spMkLst>
              <pc:docMk/>
              <pc:sldMasterMk cId="3571240666" sldId="2147483730"/>
              <pc:sldLayoutMk cId="2373750251" sldId="2147483775"/>
              <ac:spMk id="8" creationId="{6BA3C8C5-A0A2-428F-988A-5BC25CC52955}"/>
            </ac:spMkLst>
          </pc:spChg>
          <pc:spChg chg="mod">
            <ac:chgData name="Niklas Brackmann" userId="46f1c102-2fcf-4bcb-b863-2c4e1a51faee" providerId="ADAL" clId="{7E4552CE-4E57-4CDA-A0C7-F9F9DBDC708B}" dt="2023-07-11T12:41:11.049" v="201" actId="1076"/>
            <ac:spMkLst>
              <pc:docMk/>
              <pc:sldMasterMk cId="3571240666" sldId="2147483730"/>
              <pc:sldLayoutMk cId="2373750251" sldId="2147483775"/>
              <ac:spMk id="10" creationId="{90EBAD93-E633-40B7-8565-088C474E440A}"/>
            </ac:spMkLst>
          </pc:spChg>
          <pc:spChg chg="mod">
            <ac:chgData name="Niklas Brackmann" userId="46f1c102-2fcf-4bcb-b863-2c4e1a51faee" providerId="ADAL" clId="{7E4552CE-4E57-4CDA-A0C7-F9F9DBDC708B}" dt="2023-07-11T12:42:16.915" v="211" actId="207"/>
            <ac:spMkLst>
              <pc:docMk/>
              <pc:sldMasterMk cId="3571240666" sldId="2147483730"/>
              <pc:sldLayoutMk cId="2373750251" sldId="2147483775"/>
              <ac:spMk id="13" creationId="{9F239F00-7B1E-4DEC-AA92-A70B4E9F6EAC}"/>
            </ac:spMkLst>
          </pc:spChg>
          <pc:picChg chg="del">
            <ac:chgData name="Niklas Brackmann" userId="46f1c102-2fcf-4bcb-b863-2c4e1a51faee" providerId="ADAL" clId="{7E4552CE-4E57-4CDA-A0C7-F9F9DBDC708B}" dt="2023-07-11T12:40:03.354" v="180" actId="478"/>
            <ac:picMkLst>
              <pc:docMk/>
              <pc:sldMasterMk cId="3571240666" sldId="2147483730"/>
              <pc:sldLayoutMk cId="2373750251" sldId="2147483775"/>
              <ac:picMk id="2" creationId="{DDED9B7E-0324-1DA5-96BA-F5333E7F141A}"/>
            </ac:picMkLst>
          </pc:picChg>
          <pc:picChg chg="del">
            <ac:chgData name="Niklas Brackmann" userId="46f1c102-2fcf-4bcb-b863-2c4e1a51faee" providerId="ADAL" clId="{7E4552CE-4E57-4CDA-A0C7-F9F9DBDC708B}" dt="2023-07-11T12:40:02.724" v="179" actId="478"/>
            <ac:picMkLst>
              <pc:docMk/>
              <pc:sldMasterMk cId="3571240666" sldId="2147483730"/>
              <pc:sldLayoutMk cId="2373750251" sldId="2147483775"/>
              <ac:picMk id="3" creationId="{FBE03412-CE41-EB56-6C18-B1A11ECFA86C}"/>
            </ac:picMkLst>
          </pc:picChg>
          <pc:picChg chg="add mod">
            <ac:chgData name="Niklas Brackmann" userId="46f1c102-2fcf-4bcb-b863-2c4e1a51faee" providerId="ADAL" clId="{7E4552CE-4E57-4CDA-A0C7-F9F9DBDC708B}" dt="2023-07-11T12:40:26.256" v="191"/>
            <ac:picMkLst>
              <pc:docMk/>
              <pc:sldMasterMk cId="3571240666" sldId="2147483730"/>
              <pc:sldLayoutMk cId="2373750251" sldId="2147483775"/>
              <ac:picMk id="4" creationId="{BEDE6860-D75C-663F-F99E-9A7A19ED0D1C}"/>
            </ac:picMkLst>
          </pc:picChg>
        </pc:sldLayoutChg>
        <pc:sldLayoutChg chg="addSp delSp modSp mod">
          <pc:chgData name="Niklas Brackmann" userId="46f1c102-2fcf-4bcb-b863-2c4e1a51faee" providerId="ADAL" clId="{7E4552CE-4E57-4CDA-A0C7-F9F9DBDC708B}" dt="2023-07-11T12:42:01.479" v="208" actId="207"/>
          <pc:sldLayoutMkLst>
            <pc:docMk/>
            <pc:sldMasterMk cId="3571240666" sldId="2147483730"/>
            <pc:sldLayoutMk cId="3506226774" sldId="2147483828"/>
          </pc:sldLayoutMkLst>
          <pc:spChg chg="mod">
            <ac:chgData name="Niklas Brackmann" userId="46f1c102-2fcf-4bcb-b863-2c4e1a51faee" providerId="ADAL" clId="{7E4552CE-4E57-4CDA-A0C7-F9F9DBDC708B}" dt="2023-07-11T12:42:01.479" v="208" actId="207"/>
            <ac:spMkLst>
              <pc:docMk/>
              <pc:sldMasterMk cId="3571240666" sldId="2147483730"/>
              <pc:sldLayoutMk cId="3506226774" sldId="2147483828"/>
              <ac:spMk id="4" creationId="{AE91345C-C5A3-3833-5DCD-72889AF0D7F3}"/>
            </ac:spMkLst>
          </pc:spChg>
          <pc:spChg chg="mod">
            <ac:chgData name="Niklas Brackmann" userId="46f1c102-2fcf-4bcb-b863-2c4e1a51faee" providerId="ADAL" clId="{7E4552CE-4E57-4CDA-A0C7-F9F9DBDC708B}" dt="2023-07-11T12:41:58.692" v="207" actId="207"/>
            <ac:spMkLst>
              <pc:docMk/>
              <pc:sldMasterMk cId="3571240666" sldId="2147483730"/>
              <pc:sldLayoutMk cId="3506226774" sldId="2147483828"/>
              <ac:spMk id="13" creationId="{9F239F00-7B1E-4DEC-AA92-A70B4E9F6EAC}"/>
            </ac:spMkLst>
          </pc:spChg>
          <pc:picChg chg="del">
            <ac:chgData name="Niklas Brackmann" userId="46f1c102-2fcf-4bcb-b863-2c4e1a51faee" providerId="ADAL" clId="{7E4552CE-4E57-4CDA-A0C7-F9F9DBDC708B}" dt="2023-07-11T12:40:11.110" v="186" actId="478"/>
            <ac:picMkLst>
              <pc:docMk/>
              <pc:sldMasterMk cId="3571240666" sldId="2147483730"/>
              <pc:sldLayoutMk cId="3506226774" sldId="2147483828"/>
              <ac:picMk id="2" creationId="{0398210B-2C28-EB06-3D22-B6B16378DE54}"/>
            </ac:picMkLst>
          </pc:picChg>
          <pc:picChg chg="del">
            <ac:chgData name="Niklas Brackmann" userId="46f1c102-2fcf-4bcb-b863-2c4e1a51faee" providerId="ADAL" clId="{7E4552CE-4E57-4CDA-A0C7-F9F9DBDC708B}" dt="2023-07-11T12:40:10.492" v="185" actId="478"/>
            <ac:picMkLst>
              <pc:docMk/>
              <pc:sldMasterMk cId="3571240666" sldId="2147483730"/>
              <pc:sldLayoutMk cId="3506226774" sldId="2147483828"/>
              <ac:picMk id="3" creationId="{0181721F-1562-9D6C-9F7A-03555F22B702}"/>
            </ac:picMkLst>
          </pc:picChg>
          <pc:picChg chg="add mod">
            <ac:chgData name="Niklas Brackmann" userId="46f1c102-2fcf-4bcb-b863-2c4e1a51faee" providerId="ADAL" clId="{7E4552CE-4E57-4CDA-A0C7-F9F9DBDC708B}" dt="2023-07-11T12:40:36.410" v="194"/>
            <ac:picMkLst>
              <pc:docMk/>
              <pc:sldMasterMk cId="3571240666" sldId="2147483730"/>
              <pc:sldLayoutMk cId="3506226774" sldId="2147483828"/>
              <ac:picMk id="7" creationId="{BF83B4A5-8F20-0947-2C59-84D4010FDA9F}"/>
            </ac:picMkLst>
          </pc:picChg>
        </pc:sldLayoutChg>
        <pc:sldLayoutChg chg="addSp delSp modSp mod">
          <pc:chgData name="Niklas Brackmann" userId="46f1c102-2fcf-4bcb-b863-2c4e1a51faee" providerId="ADAL" clId="{7E4552CE-4E57-4CDA-A0C7-F9F9DBDC708B}" dt="2023-07-11T12:42:13.182" v="210" actId="207"/>
          <pc:sldLayoutMkLst>
            <pc:docMk/>
            <pc:sldMasterMk cId="3571240666" sldId="2147483730"/>
            <pc:sldLayoutMk cId="3475313848" sldId="2147483855"/>
          </pc:sldLayoutMkLst>
          <pc:spChg chg="mod">
            <ac:chgData name="Niklas Brackmann" userId="46f1c102-2fcf-4bcb-b863-2c4e1a51faee" providerId="ADAL" clId="{7E4552CE-4E57-4CDA-A0C7-F9F9DBDC708B}" dt="2023-07-11T12:42:13.182" v="210" actId="207"/>
            <ac:spMkLst>
              <pc:docMk/>
              <pc:sldMasterMk cId="3571240666" sldId="2147483730"/>
              <pc:sldLayoutMk cId="3475313848" sldId="2147483855"/>
              <ac:spMk id="4" creationId="{AE91345C-C5A3-3833-5DCD-72889AF0D7F3}"/>
            </ac:spMkLst>
          </pc:spChg>
          <pc:spChg chg="mod">
            <ac:chgData name="Niklas Brackmann" userId="46f1c102-2fcf-4bcb-b863-2c4e1a51faee" providerId="ADAL" clId="{7E4552CE-4E57-4CDA-A0C7-F9F9DBDC708B}" dt="2023-07-11T12:42:07.015" v="209" actId="207"/>
            <ac:spMkLst>
              <pc:docMk/>
              <pc:sldMasterMk cId="3571240666" sldId="2147483730"/>
              <pc:sldLayoutMk cId="3475313848" sldId="2147483855"/>
              <ac:spMk id="13" creationId="{9F239F00-7B1E-4DEC-AA92-A70B4E9F6EAC}"/>
            </ac:spMkLst>
          </pc:spChg>
          <pc:picChg chg="del">
            <ac:chgData name="Niklas Brackmann" userId="46f1c102-2fcf-4bcb-b863-2c4e1a51faee" providerId="ADAL" clId="{7E4552CE-4E57-4CDA-A0C7-F9F9DBDC708B}" dt="2023-07-11T12:40:08.248" v="184" actId="478"/>
            <ac:picMkLst>
              <pc:docMk/>
              <pc:sldMasterMk cId="3571240666" sldId="2147483730"/>
              <pc:sldLayoutMk cId="3475313848" sldId="2147483855"/>
              <ac:picMk id="2" creationId="{0398210B-2C28-EB06-3D22-B6B16378DE54}"/>
            </ac:picMkLst>
          </pc:picChg>
          <pc:picChg chg="del">
            <ac:chgData name="Niklas Brackmann" userId="46f1c102-2fcf-4bcb-b863-2c4e1a51faee" providerId="ADAL" clId="{7E4552CE-4E57-4CDA-A0C7-F9F9DBDC708B}" dt="2023-07-11T12:40:07.708" v="183" actId="478"/>
            <ac:picMkLst>
              <pc:docMk/>
              <pc:sldMasterMk cId="3571240666" sldId="2147483730"/>
              <pc:sldLayoutMk cId="3475313848" sldId="2147483855"/>
              <ac:picMk id="3" creationId="{FC4204E3-F7B5-CC53-70A5-74E022420396}"/>
            </ac:picMkLst>
          </pc:picChg>
          <pc:picChg chg="add mod">
            <ac:chgData name="Niklas Brackmann" userId="46f1c102-2fcf-4bcb-b863-2c4e1a51faee" providerId="ADAL" clId="{7E4552CE-4E57-4CDA-A0C7-F9F9DBDC708B}" dt="2023-07-11T12:40:29.446" v="192"/>
            <ac:picMkLst>
              <pc:docMk/>
              <pc:sldMasterMk cId="3571240666" sldId="2147483730"/>
              <pc:sldLayoutMk cId="3475313848" sldId="2147483855"/>
              <ac:picMk id="7" creationId="{C4248E21-353A-71C1-0879-656710441572}"/>
            </ac:picMkLst>
          </pc:picChg>
        </pc:sldLayoutChg>
        <pc:sldLayoutChg chg="addSp delSp modSp mod">
          <pc:chgData name="Niklas Brackmann" userId="46f1c102-2fcf-4bcb-b863-2c4e1a51faee" providerId="ADAL" clId="{7E4552CE-4E57-4CDA-A0C7-F9F9DBDC708B}" dt="2023-07-11T12:33:04.233" v="87" actId="1076"/>
          <pc:sldLayoutMkLst>
            <pc:docMk/>
            <pc:sldMasterMk cId="3571240666" sldId="2147483730"/>
            <pc:sldLayoutMk cId="2597973796" sldId="2147483856"/>
          </pc:sldLayoutMkLst>
          <pc:spChg chg="mod">
            <ac:chgData name="Niklas Brackmann" userId="46f1c102-2fcf-4bcb-b863-2c4e1a51faee" providerId="ADAL" clId="{7E4552CE-4E57-4CDA-A0C7-F9F9DBDC708B}" dt="2023-07-11T12:30:49.541" v="55"/>
            <ac:spMkLst>
              <pc:docMk/>
              <pc:sldMasterMk cId="3571240666" sldId="2147483730"/>
              <pc:sldLayoutMk cId="2597973796" sldId="2147483856"/>
              <ac:spMk id="6" creationId="{FA1ECD19-EDD3-83EE-BA66-E99F613E58D3}"/>
            </ac:spMkLst>
          </pc:spChg>
          <pc:spChg chg="mod">
            <ac:chgData name="Niklas Brackmann" userId="46f1c102-2fcf-4bcb-b863-2c4e1a51faee" providerId="ADAL" clId="{7E4552CE-4E57-4CDA-A0C7-F9F9DBDC708B}" dt="2023-07-11T12:30:49.541" v="55"/>
            <ac:spMkLst>
              <pc:docMk/>
              <pc:sldMasterMk cId="3571240666" sldId="2147483730"/>
              <pc:sldLayoutMk cId="2597973796" sldId="2147483856"/>
              <ac:spMk id="10" creationId="{B205C7C2-63EA-82A4-EE92-0AB0460D2B7E}"/>
            </ac:spMkLst>
          </pc:spChg>
          <pc:spChg chg="add mod">
            <ac:chgData name="Niklas Brackmann" userId="46f1c102-2fcf-4bcb-b863-2c4e1a51faee" providerId="ADAL" clId="{7E4552CE-4E57-4CDA-A0C7-F9F9DBDC708B}" dt="2023-07-11T12:33:04.233" v="87" actId="1076"/>
            <ac:spMkLst>
              <pc:docMk/>
              <pc:sldMasterMk cId="3571240666" sldId="2147483730"/>
              <pc:sldLayoutMk cId="2597973796" sldId="2147483856"/>
              <ac:spMk id="11" creationId="{4A84CEC5-B9EF-FEBA-E2AC-E56CDFECDB51}"/>
            </ac:spMkLst>
          </pc:spChg>
          <pc:grpChg chg="add del mod">
            <ac:chgData name="Niklas Brackmann" userId="46f1c102-2fcf-4bcb-b863-2c4e1a51faee" providerId="ADAL" clId="{7E4552CE-4E57-4CDA-A0C7-F9F9DBDC708B}" dt="2023-07-11T12:30:54.357" v="56" actId="478"/>
            <ac:grpSpMkLst>
              <pc:docMk/>
              <pc:sldMasterMk cId="3571240666" sldId="2147483730"/>
              <pc:sldLayoutMk cId="2597973796" sldId="2147483856"/>
              <ac:grpSpMk id="3" creationId="{035B3431-0246-046D-4FA5-77E6327A1072}"/>
            </ac:grpSpMkLst>
          </pc:grpChg>
          <pc:picChg chg="add del">
            <ac:chgData name="Niklas Brackmann" userId="46f1c102-2fcf-4bcb-b863-2c4e1a51faee" providerId="ADAL" clId="{7E4552CE-4E57-4CDA-A0C7-F9F9DBDC708B}" dt="2023-07-11T12:31:48.068" v="59" actId="478"/>
            <ac:picMkLst>
              <pc:docMk/>
              <pc:sldMasterMk cId="3571240666" sldId="2147483730"/>
              <pc:sldLayoutMk cId="2597973796" sldId="2147483856"/>
              <ac:picMk id="7" creationId="{720269B4-D7E2-704C-9A5D-DFD2926FD846}"/>
            </ac:picMkLst>
          </pc:picChg>
        </pc:sldLayoutChg>
        <pc:sldLayoutChg chg="addSp delSp modSp mod">
          <pc:chgData name="Niklas Brackmann" userId="46f1c102-2fcf-4bcb-b863-2c4e1a51faee" providerId="ADAL" clId="{7E4552CE-4E57-4CDA-A0C7-F9F9DBDC708B}" dt="2023-07-11T12:39:04.701" v="174" actId="1076"/>
          <pc:sldLayoutMkLst>
            <pc:docMk/>
            <pc:sldMasterMk cId="3571240666" sldId="2147483730"/>
            <pc:sldLayoutMk cId="1721573533" sldId="2147483857"/>
          </pc:sldLayoutMkLst>
          <pc:spChg chg="mod">
            <ac:chgData name="Niklas Brackmann" userId="46f1c102-2fcf-4bcb-b863-2c4e1a51faee" providerId="ADAL" clId="{7E4552CE-4E57-4CDA-A0C7-F9F9DBDC708B}" dt="2023-07-11T12:37:37.348" v="155" actId="207"/>
            <ac:spMkLst>
              <pc:docMk/>
              <pc:sldMasterMk cId="3571240666" sldId="2147483730"/>
              <pc:sldLayoutMk cId="1721573533" sldId="2147483857"/>
              <ac:spMk id="2" creationId="{D26599BC-E9E6-19A9-D691-6DC8F78CF397}"/>
            </ac:spMkLst>
          </pc:spChg>
          <pc:spChg chg="del">
            <ac:chgData name="Niklas Brackmann" userId="46f1c102-2fcf-4bcb-b863-2c4e1a51faee" providerId="ADAL" clId="{7E4552CE-4E57-4CDA-A0C7-F9F9DBDC708B}" dt="2023-07-11T12:38:57.384" v="172" actId="478"/>
            <ac:spMkLst>
              <pc:docMk/>
              <pc:sldMasterMk cId="3571240666" sldId="2147483730"/>
              <pc:sldLayoutMk cId="1721573533" sldId="2147483857"/>
              <ac:spMk id="8" creationId="{6BA3C8C5-A0A2-428F-988A-5BC25CC52955}"/>
            </ac:spMkLst>
          </pc:spChg>
          <pc:spChg chg="mod">
            <ac:chgData name="Niklas Brackmann" userId="46f1c102-2fcf-4bcb-b863-2c4e1a51faee" providerId="ADAL" clId="{7E4552CE-4E57-4CDA-A0C7-F9F9DBDC708B}" dt="2023-07-11T12:39:04.701" v="174" actId="1076"/>
            <ac:spMkLst>
              <pc:docMk/>
              <pc:sldMasterMk cId="3571240666" sldId="2147483730"/>
              <pc:sldLayoutMk cId="1721573533" sldId="2147483857"/>
              <ac:spMk id="10" creationId="{90EBAD93-E633-40B7-8565-088C474E440A}"/>
            </ac:spMkLst>
          </pc:spChg>
          <pc:spChg chg="mod">
            <ac:chgData name="Niklas Brackmann" userId="46f1c102-2fcf-4bcb-b863-2c4e1a51faee" providerId="ADAL" clId="{7E4552CE-4E57-4CDA-A0C7-F9F9DBDC708B}" dt="2023-07-11T12:38:14.522" v="165" actId="207"/>
            <ac:spMkLst>
              <pc:docMk/>
              <pc:sldMasterMk cId="3571240666" sldId="2147483730"/>
              <pc:sldLayoutMk cId="1721573533" sldId="2147483857"/>
              <ac:spMk id="16" creationId="{6D452DC5-649B-47BE-A54A-5885702B70DA}"/>
            </ac:spMkLst>
          </pc:spChg>
          <pc:spChg chg="mod">
            <ac:chgData name="Niklas Brackmann" userId="46f1c102-2fcf-4bcb-b863-2c4e1a51faee" providerId="ADAL" clId="{7E4552CE-4E57-4CDA-A0C7-F9F9DBDC708B}" dt="2023-07-11T12:38:23.529" v="167" actId="207"/>
            <ac:spMkLst>
              <pc:docMk/>
              <pc:sldMasterMk cId="3571240666" sldId="2147483730"/>
              <pc:sldLayoutMk cId="1721573533" sldId="2147483857"/>
              <ac:spMk id="18" creationId="{448FCA38-B3BF-631D-7343-4D605DC56BED}"/>
            </ac:spMkLst>
          </pc:spChg>
          <pc:spChg chg="mod">
            <ac:chgData name="Niklas Brackmann" userId="46f1c102-2fcf-4bcb-b863-2c4e1a51faee" providerId="ADAL" clId="{7E4552CE-4E57-4CDA-A0C7-F9F9DBDC708B}" dt="2023-07-11T12:35:53.697" v="149" actId="207"/>
            <ac:spMkLst>
              <pc:docMk/>
              <pc:sldMasterMk cId="3571240666" sldId="2147483730"/>
              <pc:sldLayoutMk cId="1721573533" sldId="2147483857"/>
              <ac:spMk id="19" creationId="{5600BDD8-697C-5B8D-32AB-4F682A1E1FEA}"/>
            </ac:spMkLst>
          </pc:spChg>
          <pc:spChg chg="mod">
            <ac:chgData name="Niklas Brackmann" userId="46f1c102-2fcf-4bcb-b863-2c4e1a51faee" providerId="ADAL" clId="{7E4552CE-4E57-4CDA-A0C7-F9F9DBDC708B}" dt="2023-07-11T12:37:49.281" v="159" actId="207"/>
            <ac:spMkLst>
              <pc:docMk/>
              <pc:sldMasterMk cId="3571240666" sldId="2147483730"/>
              <pc:sldLayoutMk cId="1721573533" sldId="2147483857"/>
              <ac:spMk id="20" creationId="{6A3121A7-B121-2B08-EAD2-EEFDBB123A7B}"/>
            </ac:spMkLst>
          </pc:spChg>
          <pc:spChg chg="mod">
            <ac:chgData name="Niklas Brackmann" userId="46f1c102-2fcf-4bcb-b863-2c4e1a51faee" providerId="ADAL" clId="{7E4552CE-4E57-4CDA-A0C7-F9F9DBDC708B}" dt="2023-07-11T12:37:58.427" v="162" actId="207"/>
            <ac:spMkLst>
              <pc:docMk/>
              <pc:sldMasterMk cId="3571240666" sldId="2147483730"/>
              <pc:sldLayoutMk cId="1721573533" sldId="2147483857"/>
              <ac:spMk id="21" creationId="{6B59FA1B-F6F9-1624-8CF5-0BEF92A51809}"/>
            </ac:spMkLst>
          </pc:spChg>
          <pc:spChg chg="mod">
            <ac:chgData name="Niklas Brackmann" userId="46f1c102-2fcf-4bcb-b863-2c4e1a51faee" providerId="ADAL" clId="{7E4552CE-4E57-4CDA-A0C7-F9F9DBDC708B}" dt="2023-07-11T12:38:33.695" v="168" actId="207"/>
            <ac:spMkLst>
              <pc:docMk/>
              <pc:sldMasterMk cId="3571240666" sldId="2147483730"/>
              <pc:sldLayoutMk cId="1721573533" sldId="2147483857"/>
              <ac:spMk id="22" creationId="{D8FC0439-D62E-83FD-CD9D-CBC0FA4D9178}"/>
            </ac:spMkLst>
          </pc:spChg>
          <pc:spChg chg="mod">
            <ac:chgData name="Niklas Brackmann" userId="46f1c102-2fcf-4bcb-b863-2c4e1a51faee" providerId="ADAL" clId="{7E4552CE-4E57-4CDA-A0C7-F9F9DBDC708B}" dt="2023-07-11T12:36:50.885" v="152" actId="207"/>
            <ac:spMkLst>
              <pc:docMk/>
              <pc:sldMasterMk cId="3571240666" sldId="2147483730"/>
              <pc:sldLayoutMk cId="1721573533" sldId="2147483857"/>
              <ac:spMk id="23" creationId="{A4B18670-9595-9DF2-1121-82E552B7045B}"/>
            </ac:spMkLst>
          </pc:spChg>
          <pc:spChg chg="mod">
            <ac:chgData name="Niklas Brackmann" userId="46f1c102-2fcf-4bcb-b863-2c4e1a51faee" providerId="ADAL" clId="{7E4552CE-4E57-4CDA-A0C7-F9F9DBDC708B}" dt="2023-07-11T12:37:52.214" v="160" actId="207"/>
            <ac:spMkLst>
              <pc:docMk/>
              <pc:sldMasterMk cId="3571240666" sldId="2147483730"/>
              <pc:sldLayoutMk cId="1721573533" sldId="2147483857"/>
              <ac:spMk id="24" creationId="{5E21C0ED-C995-C6D9-52F5-AEECB0F24490}"/>
            </ac:spMkLst>
          </pc:spChg>
          <pc:spChg chg="mod">
            <ac:chgData name="Niklas Brackmann" userId="46f1c102-2fcf-4bcb-b863-2c4e1a51faee" providerId="ADAL" clId="{7E4552CE-4E57-4CDA-A0C7-F9F9DBDC708B}" dt="2023-07-11T12:38:01.408" v="163" actId="207"/>
            <ac:spMkLst>
              <pc:docMk/>
              <pc:sldMasterMk cId="3571240666" sldId="2147483730"/>
              <pc:sldLayoutMk cId="1721573533" sldId="2147483857"/>
              <ac:spMk id="25" creationId="{916DCC6E-C829-3CAC-3FCA-59B05631853A}"/>
            </ac:spMkLst>
          </pc:spChg>
          <pc:spChg chg="mod">
            <ac:chgData name="Niklas Brackmann" userId="46f1c102-2fcf-4bcb-b863-2c4e1a51faee" providerId="ADAL" clId="{7E4552CE-4E57-4CDA-A0C7-F9F9DBDC708B}" dt="2023-07-11T12:37:46.040" v="158" actId="207"/>
            <ac:spMkLst>
              <pc:docMk/>
              <pc:sldMasterMk cId="3571240666" sldId="2147483730"/>
              <pc:sldLayoutMk cId="1721573533" sldId="2147483857"/>
              <ac:spMk id="26" creationId="{39A3D609-98B2-5CD6-5463-9CA15B202E37}"/>
            </ac:spMkLst>
          </pc:spChg>
          <pc:spChg chg="mod">
            <ac:chgData name="Niklas Brackmann" userId="46f1c102-2fcf-4bcb-b863-2c4e1a51faee" providerId="ADAL" clId="{7E4552CE-4E57-4CDA-A0C7-F9F9DBDC708B}" dt="2023-07-11T12:37:55.272" v="161" actId="207"/>
            <ac:spMkLst>
              <pc:docMk/>
              <pc:sldMasterMk cId="3571240666" sldId="2147483730"/>
              <pc:sldLayoutMk cId="1721573533" sldId="2147483857"/>
              <ac:spMk id="27" creationId="{8F498108-E6A3-5647-5D8C-FE0ABB348FB4}"/>
            </ac:spMkLst>
          </pc:spChg>
          <pc:spChg chg="mod">
            <ac:chgData name="Niklas Brackmann" userId="46f1c102-2fcf-4bcb-b863-2c4e1a51faee" providerId="ADAL" clId="{7E4552CE-4E57-4CDA-A0C7-F9F9DBDC708B}" dt="2023-07-11T12:38:09.316" v="164" actId="207"/>
            <ac:spMkLst>
              <pc:docMk/>
              <pc:sldMasterMk cId="3571240666" sldId="2147483730"/>
              <pc:sldLayoutMk cId="1721573533" sldId="2147483857"/>
              <ac:spMk id="28" creationId="{32278D17-D2C6-0F02-CDFC-8FB1E4CCF2C7}"/>
            </ac:spMkLst>
          </pc:spChg>
          <pc:spChg chg="mod">
            <ac:chgData name="Niklas Brackmann" userId="46f1c102-2fcf-4bcb-b863-2c4e1a51faee" providerId="ADAL" clId="{7E4552CE-4E57-4CDA-A0C7-F9F9DBDC708B}" dt="2023-07-11T12:38:17.601" v="166" actId="207"/>
            <ac:spMkLst>
              <pc:docMk/>
              <pc:sldMasterMk cId="3571240666" sldId="2147483730"/>
              <pc:sldLayoutMk cId="1721573533" sldId="2147483857"/>
              <ac:spMk id="29" creationId="{5D71F2C3-3214-C6C0-E6A8-69A274B8BCC8}"/>
            </ac:spMkLst>
          </pc:spChg>
          <pc:spChg chg="add del">
            <ac:chgData name="Niklas Brackmann" userId="46f1c102-2fcf-4bcb-b863-2c4e1a51faee" providerId="ADAL" clId="{7E4552CE-4E57-4CDA-A0C7-F9F9DBDC708B}" dt="2023-07-11T12:37:12.674" v="154" actId="21"/>
            <ac:spMkLst>
              <pc:docMk/>
              <pc:sldMasterMk cId="3571240666" sldId="2147483730"/>
              <pc:sldLayoutMk cId="1721573533" sldId="2147483857"/>
              <ac:spMk id="33" creationId="{259548A3-A4D5-F91E-175F-7718E1A21E7F}"/>
            </ac:spMkLst>
          </pc:spChg>
          <pc:picChg chg="del">
            <ac:chgData name="Niklas Brackmann" userId="46f1c102-2fcf-4bcb-b863-2c4e1a51faee" providerId="ADAL" clId="{7E4552CE-4E57-4CDA-A0C7-F9F9DBDC708B}" dt="2023-07-11T12:33:45.642" v="88" actId="478"/>
            <ac:picMkLst>
              <pc:docMk/>
              <pc:sldMasterMk cId="3571240666" sldId="2147483730"/>
              <pc:sldLayoutMk cId="1721573533" sldId="2147483857"/>
              <ac:picMk id="4" creationId="{4A13D5B8-58EC-4333-6428-EF9A5E72E7C4}"/>
            </ac:picMkLst>
          </pc:picChg>
          <pc:picChg chg="add mod">
            <ac:chgData name="Niklas Brackmann" userId="46f1c102-2fcf-4bcb-b863-2c4e1a51faee" providerId="ADAL" clId="{7E4552CE-4E57-4CDA-A0C7-F9F9DBDC708B}" dt="2023-07-11T12:34:46.898" v="97" actId="1076"/>
            <ac:picMkLst>
              <pc:docMk/>
              <pc:sldMasterMk cId="3571240666" sldId="2147483730"/>
              <pc:sldLayoutMk cId="1721573533" sldId="2147483857"/>
              <ac:picMk id="31" creationId="{D5A5BF96-CF33-35BE-12E4-61C3EAA4A4FD}"/>
            </ac:picMkLst>
          </pc:picChg>
        </pc:sldLayoutChg>
        <pc:sldLayoutChg chg="addSp delSp modSp mod">
          <pc:chgData name="Niklas Brackmann" userId="46f1c102-2fcf-4bcb-b863-2c4e1a51faee" providerId="ADAL" clId="{7E4552CE-4E57-4CDA-A0C7-F9F9DBDC708B}" dt="2023-07-11T12:30:15.655" v="54" actId="208"/>
          <pc:sldLayoutMkLst>
            <pc:docMk/>
            <pc:sldMasterMk cId="3571240666" sldId="2147483730"/>
            <pc:sldLayoutMk cId="2923938455" sldId="2147483883"/>
          </pc:sldLayoutMkLst>
          <pc:spChg chg="mod">
            <ac:chgData name="Niklas Brackmann" userId="46f1c102-2fcf-4bcb-b863-2c4e1a51faee" providerId="ADAL" clId="{7E4552CE-4E57-4CDA-A0C7-F9F9DBDC708B}" dt="2023-07-11T12:24:32.245" v="6" actId="207"/>
            <ac:spMkLst>
              <pc:docMk/>
              <pc:sldMasterMk cId="3571240666" sldId="2147483730"/>
              <pc:sldLayoutMk cId="2923938455" sldId="2147483883"/>
              <ac:spMk id="7" creationId="{A82248BD-85C2-E9C8-B67D-C9BAE63A2DB0}"/>
            </ac:spMkLst>
          </pc:spChg>
          <pc:spChg chg="mod">
            <ac:chgData name="Niklas Brackmann" userId="46f1c102-2fcf-4bcb-b863-2c4e1a51faee" providerId="ADAL" clId="{7E4552CE-4E57-4CDA-A0C7-F9F9DBDC708B}" dt="2023-07-11T12:24:35.152" v="7" actId="207"/>
            <ac:spMkLst>
              <pc:docMk/>
              <pc:sldMasterMk cId="3571240666" sldId="2147483730"/>
              <pc:sldLayoutMk cId="2923938455" sldId="2147483883"/>
              <ac:spMk id="8" creationId="{55519E99-B373-5389-579A-A8AA4D533737}"/>
            </ac:spMkLst>
          </pc:spChg>
          <pc:spChg chg="mod">
            <ac:chgData name="Niklas Brackmann" userId="46f1c102-2fcf-4bcb-b863-2c4e1a51faee" providerId="ADAL" clId="{7E4552CE-4E57-4CDA-A0C7-F9F9DBDC708B}" dt="2023-07-11T12:24:20.414" v="4" actId="207"/>
            <ac:spMkLst>
              <pc:docMk/>
              <pc:sldMasterMk cId="3571240666" sldId="2147483730"/>
              <pc:sldLayoutMk cId="2923938455" sldId="2147483883"/>
              <ac:spMk id="15" creationId="{065937B7-1DAB-C64F-B5CF-696F5FAC9DCC}"/>
            </ac:spMkLst>
          </pc:spChg>
          <pc:spChg chg="mod">
            <ac:chgData name="Niklas Brackmann" userId="46f1c102-2fcf-4bcb-b863-2c4e1a51faee" providerId="ADAL" clId="{7E4552CE-4E57-4CDA-A0C7-F9F9DBDC708B}" dt="2023-07-11T12:24:23.926" v="5" actId="207"/>
            <ac:spMkLst>
              <pc:docMk/>
              <pc:sldMasterMk cId="3571240666" sldId="2147483730"/>
              <pc:sldLayoutMk cId="2923938455" sldId="2147483883"/>
              <ac:spMk id="16" creationId="{1AE7132A-72EA-B037-178C-02C492A1615E}"/>
            </ac:spMkLst>
          </pc:spChg>
          <pc:picChg chg="del">
            <ac:chgData name="Niklas Brackmann" userId="46f1c102-2fcf-4bcb-b863-2c4e1a51faee" providerId="ADAL" clId="{7E4552CE-4E57-4CDA-A0C7-F9F9DBDC708B}" dt="2023-07-11T12:23:55.070" v="0" actId="478"/>
            <ac:picMkLst>
              <pc:docMk/>
              <pc:sldMasterMk cId="3571240666" sldId="2147483730"/>
              <pc:sldLayoutMk cId="2923938455" sldId="2147483883"/>
              <ac:picMk id="3" creationId="{FAFAA432-2022-FDAF-A389-D83CB9160C32}"/>
            </ac:picMkLst>
          </pc:picChg>
          <pc:picChg chg="add mod">
            <ac:chgData name="Niklas Brackmann" userId="46f1c102-2fcf-4bcb-b863-2c4e1a51faee" providerId="ADAL" clId="{7E4552CE-4E57-4CDA-A0C7-F9F9DBDC708B}" dt="2023-07-11T12:24:09.569" v="3" actId="1076"/>
            <ac:picMkLst>
              <pc:docMk/>
              <pc:sldMasterMk cId="3571240666" sldId="2147483730"/>
              <pc:sldLayoutMk cId="2923938455" sldId="2147483883"/>
              <ac:picMk id="9" creationId="{9E5FCC43-20F0-B3FA-9602-5EC5BAF566B0}"/>
            </ac:picMkLst>
          </pc:picChg>
          <pc:cxnChg chg="mod">
            <ac:chgData name="Niklas Brackmann" userId="46f1c102-2fcf-4bcb-b863-2c4e1a51faee" providerId="ADAL" clId="{7E4552CE-4E57-4CDA-A0C7-F9F9DBDC708B}" dt="2023-07-11T12:30:15.655" v="54" actId="208"/>
            <ac:cxnSpMkLst>
              <pc:docMk/>
              <pc:sldMasterMk cId="3571240666" sldId="2147483730"/>
              <pc:sldLayoutMk cId="2923938455" sldId="2147483883"/>
              <ac:cxnSpMk id="6" creationId="{C44C9107-2680-8B85-1C76-2977EE90E129}"/>
            </ac:cxnSpMkLst>
          </pc:cxnChg>
        </pc:sldLayoutChg>
        <pc:sldLayoutChg chg="addSp delSp modSp mod">
          <pc:chgData name="Niklas Brackmann" userId="46f1c102-2fcf-4bcb-b863-2c4e1a51faee" providerId="ADAL" clId="{7E4552CE-4E57-4CDA-A0C7-F9F9DBDC708B}" dt="2023-07-11T12:41:47.853" v="205" actId="207"/>
          <pc:sldLayoutMkLst>
            <pc:docMk/>
            <pc:sldMasterMk cId="3571240666" sldId="2147483730"/>
            <pc:sldLayoutMk cId="864524104" sldId="2147483884"/>
          </pc:sldLayoutMkLst>
          <pc:spChg chg="mod">
            <ac:chgData name="Niklas Brackmann" userId="46f1c102-2fcf-4bcb-b863-2c4e1a51faee" providerId="ADAL" clId="{7E4552CE-4E57-4CDA-A0C7-F9F9DBDC708B}" dt="2023-07-11T12:41:47.853" v="205" actId="207"/>
            <ac:spMkLst>
              <pc:docMk/>
              <pc:sldMasterMk cId="3571240666" sldId="2147483730"/>
              <pc:sldLayoutMk cId="864524104" sldId="2147483884"/>
              <ac:spMk id="4" creationId="{AE91345C-C5A3-3833-5DCD-72889AF0D7F3}"/>
            </ac:spMkLst>
          </pc:spChg>
          <pc:picChg chg="del">
            <ac:chgData name="Niklas Brackmann" userId="46f1c102-2fcf-4bcb-b863-2c4e1a51faee" providerId="ADAL" clId="{7E4552CE-4E57-4CDA-A0C7-F9F9DBDC708B}" dt="2023-07-11T12:40:06.358" v="182" actId="478"/>
            <ac:picMkLst>
              <pc:docMk/>
              <pc:sldMasterMk cId="3571240666" sldId="2147483730"/>
              <pc:sldLayoutMk cId="864524104" sldId="2147483884"/>
              <ac:picMk id="2" creationId="{0398210B-2C28-EB06-3D22-B6B16378DE54}"/>
            </ac:picMkLst>
          </pc:picChg>
          <pc:picChg chg="del">
            <ac:chgData name="Niklas Brackmann" userId="46f1c102-2fcf-4bcb-b863-2c4e1a51faee" providerId="ADAL" clId="{7E4552CE-4E57-4CDA-A0C7-F9F9DBDC708B}" dt="2023-07-11T12:40:05.660" v="181" actId="478"/>
            <ac:picMkLst>
              <pc:docMk/>
              <pc:sldMasterMk cId="3571240666" sldId="2147483730"/>
              <pc:sldLayoutMk cId="864524104" sldId="2147483884"/>
              <ac:picMk id="3" creationId="{FC4204E3-F7B5-CC53-70A5-74E022420396}"/>
            </ac:picMkLst>
          </pc:picChg>
          <pc:picChg chg="add mod">
            <ac:chgData name="Niklas Brackmann" userId="46f1c102-2fcf-4bcb-b863-2c4e1a51faee" providerId="ADAL" clId="{7E4552CE-4E57-4CDA-A0C7-F9F9DBDC708B}" dt="2023-07-11T12:40:32.969" v="193"/>
            <ac:picMkLst>
              <pc:docMk/>
              <pc:sldMasterMk cId="3571240666" sldId="2147483730"/>
              <pc:sldLayoutMk cId="864524104" sldId="2147483884"/>
              <ac:picMk id="5" creationId="{5C3FBC14-25B1-8195-D3AD-E0FEFE6190A6}"/>
            </ac:picMkLst>
          </pc:picChg>
        </pc:sldLayoutChg>
      </pc:sldMasterChg>
    </pc:docChg>
  </pc:docChgLst>
  <pc:docChgLst>
    <pc:chgData name="Alaa Abdalla" userId="053a1751-ae5a-42d5-97fb-08f6a49af748" providerId="ADAL" clId="{773E976B-F16A-4F78-8671-4838E2A1564E}"/>
    <pc:docChg chg="modMainMaster">
      <pc:chgData name="Alaa Abdalla" userId="053a1751-ae5a-42d5-97fb-08f6a49af748" providerId="ADAL" clId="{773E976B-F16A-4F78-8671-4838E2A1564E}" dt="2023-05-25T18:44:40.407" v="52" actId="14826"/>
      <pc:docMkLst>
        <pc:docMk/>
      </pc:docMkLst>
      <pc:sldMasterChg chg="addSp modSp mod modSldLayout">
        <pc:chgData name="Alaa Abdalla" userId="053a1751-ae5a-42d5-97fb-08f6a49af748" providerId="ADAL" clId="{773E976B-F16A-4F78-8671-4838E2A1564E}" dt="2023-05-25T18:44:40.407" v="52" actId="14826"/>
        <pc:sldMasterMkLst>
          <pc:docMk/>
          <pc:sldMasterMk cId="3571240666" sldId="2147483730"/>
        </pc:sldMasterMkLst>
        <pc:spChg chg="mod">
          <ac:chgData name="Alaa Abdalla" userId="053a1751-ae5a-42d5-97fb-08f6a49af748" providerId="ADAL" clId="{773E976B-F16A-4F78-8671-4838E2A1564E}" dt="2023-05-25T18:34:57.410" v="16" actId="20577"/>
          <ac:spMkLst>
            <pc:docMk/>
            <pc:sldMasterMk cId="3571240666" sldId="2147483730"/>
            <ac:spMk id="8" creationId="{904C37E4-5A63-4D4F-A122-CAE2CED4C56C}"/>
          </ac:spMkLst>
        </pc:spChg>
        <pc:picChg chg="add mod">
          <ac:chgData name="Alaa Abdalla" userId="053a1751-ae5a-42d5-97fb-08f6a49af748" providerId="ADAL" clId="{773E976B-F16A-4F78-8671-4838E2A1564E}" dt="2023-05-25T18:36:16.744" v="27" actId="1076"/>
          <ac:picMkLst>
            <pc:docMk/>
            <pc:sldMasterMk cId="3571240666" sldId="2147483730"/>
            <ac:picMk id="5" creationId="{C3A032DC-8B7B-19C9-0049-E24AA1BCDC9A}"/>
          </ac:picMkLst>
        </pc:picChg>
        <pc:picChg chg="mod">
          <ac:chgData name="Alaa Abdalla" userId="053a1751-ae5a-42d5-97fb-08f6a49af748" providerId="ADAL" clId="{773E976B-F16A-4F78-8671-4838E2A1564E}" dt="2023-05-25T18:34:48.476" v="5" actId="14826"/>
          <ac:picMkLst>
            <pc:docMk/>
            <pc:sldMasterMk cId="3571240666" sldId="2147483730"/>
            <ac:picMk id="6" creationId="{0E70F450-7B9C-E701-535A-DD495AFD9BD5}"/>
          </ac:picMkLst>
        </pc:picChg>
        <pc:sldLayoutChg chg="modSp">
          <pc:chgData name="Alaa Abdalla" userId="053a1751-ae5a-42d5-97fb-08f6a49af748" providerId="ADAL" clId="{773E976B-F16A-4F78-8671-4838E2A1564E}" dt="2023-05-25T18:39:08.467" v="30" actId="14826"/>
          <pc:sldLayoutMkLst>
            <pc:docMk/>
            <pc:sldMasterMk cId="3571240666" sldId="2147483730"/>
            <pc:sldLayoutMk cId="931680250" sldId="2147483759"/>
          </pc:sldLayoutMkLst>
          <pc:picChg chg="mod">
            <ac:chgData name="Alaa Abdalla" userId="053a1751-ae5a-42d5-97fb-08f6a49af748" providerId="ADAL" clId="{773E976B-F16A-4F78-8671-4838E2A1564E}" dt="2023-05-25T18:39:08.467" v="30" actId="14826"/>
            <ac:picMkLst>
              <pc:docMk/>
              <pc:sldMasterMk cId="3571240666" sldId="2147483730"/>
              <pc:sldLayoutMk cId="931680250" sldId="2147483759"/>
              <ac:picMk id="2" creationId="{BBD7830A-AEC0-9DE6-90D7-D16C1A07C75E}"/>
            </ac:picMkLst>
          </pc:picChg>
        </pc:sldLayoutChg>
        <pc:sldLayoutChg chg="modSp">
          <pc:chgData name="Alaa Abdalla" userId="053a1751-ae5a-42d5-97fb-08f6a49af748" providerId="ADAL" clId="{773E976B-F16A-4F78-8671-4838E2A1564E}" dt="2023-05-25T18:39:19.197" v="31" actId="14826"/>
          <pc:sldLayoutMkLst>
            <pc:docMk/>
            <pc:sldMasterMk cId="3571240666" sldId="2147483730"/>
            <pc:sldLayoutMk cId="3494712236" sldId="2147483760"/>
          </pc:sldLayoutMkLst>
          <pc:picChg chg="mod">
            <ac:chgData name="Alaa Abdalla" userId="053a1751-ae5a-42d5-97fb-08f6a49af748" providerId="ADAL" clId="{773E976B-F16A-4F78-8671-4838E2A1564E}" dt="2023-05-25T18:39:19.197" v="31" actId="14826"/>
            <ac:picMkLst>
              <pc:docMk/>
              <pc:sldMasterMk cId="3571240666" sldId="2147483730"/>
              <pc:sldLayoutMk cId="3494712236" sldId="2147483760"/>
              <ac:picMk id="5" creationId="{739F09C8-947B-01BE-71A0-4B6610EB01B9}"/>
            </ac:picMkLst>
          </pc:picChg>
        </pc:sldLayoutChg>
        <pc:sldLayoutChg chg="modSp">
          <pc:chgData name="Alaa Abdalla" userId="053a1751-ae5a-42d5-97fb-08f6a49af748" providerId="ADAL" clId="{773E976B-F16A-4F78-8671-4838E2A1564E}" dt="2023-05-25T18:40:17.887" v="39" actId="14826"/>
          <pc:sldLayoutMkLst>
            <pc:docMk/>
            <pc:sldMasterMk cId="3571240666" sldId="2147483730"/>
            <pc:sldLayoutMk cId="1849521940" sldId="2147483765"/>
          </pc:sldLayoutMkLst>
          <pc:picChg chg="mod">
            <ac:chgData name="Alaa Abdalla" userId="053a1751-ae5a-42d5-97fb-08f6a49af748" providerId="ADAL" clId="{773E976B-F16A-4F78-8671-4838E2A1564E}" dt="2023-05-25T18:40:17.887" v="39" actId="14826"/>
            <ac:picMkLst>
              <pc:docMk/>
              <pc:sldMasterMk cId="3571240666" sldId="2147483730"/>
              <pc:sldLayoutMk cId="1849521940" sldId="2147483765"/>
              <ac:picMk id="4" creationId="{4A13D5B8-58EC-4333-6428-EF9A5E72E7C4}"/>
            </ac:picMkLst>
          </pc:picChg>
        </pc:sldLayoutChg>
        <pc:sldLayoutChg chg="modSp">
          <pc:chgData name="Alaa Abdalla" userId="053a1751-ae5a-42d5-97fb-08f6a49af748" providerId="ADAL" clId="{773E976B-F16A-4F78-8671-4838E2A1564E}" dt="2023-05-25T18:39:27.601" v="32" actId="14826"/>
          <pc:sldLayoutMkLst>
            <pc:docMk/>
            <pc:sldMasterMk cId="3571240666" sldId="2147483730"/>
            <pc:sldLayoutMk cId="2373750251" sldId="2147483775"/>
          </pc:sldLayoutMkLst>
          <pc:picChg chg="mod">
            <ac:chgData name="Alaa Abdalla" userId="053a1751-ae5a-42d5-97fb-08f6a49af748" providerId="ADAL" clId="{773E976B-F16A-4F78-8671-4838E2A1564E}" dt="2023-05-25T18:39:27.601" v="32" actId="14826"/>
            <ac:picMkLst>
              <pc:docMk/>
              <pc:sldMasterMk cId="3571240666" sldId="2147483730"/>
              <pc:sldLayoutMk cId="2373750251" sldId="2147483775"/>
              <ac:picMk id="3" creationId="{FBE03412-CE41-EB56-6C18-B1A11ECFA86C}"/>
            </ac:picMkLst>
          </pc:picChg>
        </pc:sldLayoutChg>
        <pc:sldLayoutChg chg="modSp mod">
          <pc:chgData name="Alaa Abdalla" userId="053a1751-ae5a-42d5-97fb-08f6a49af748" providerId="ADAL" clId="{773E976B-F16A-4F78-8671-4838E2A1564E}" dt="2023-05-25T18:42:25.238" v="44" actId="20577"/>
          <pc:sldLayoutMkLst>
            <pc:docMk/>
            <pc:sldMasterMk cId="3571240666" sldId="2147483730"/>
            <pc:sldLayoutMk cId="2893420308" sldId="2147483789"/>
          </pc:sldLayoutMkLst>
          <pc:spChg chg="mod">
            <ac:chgData name="Alaa Abdalla" userId="053a1751-ae5a-42d5-97fb-08f6a49af748" providerId="ADAL" clId="{773E976B-F16A-4F78-8671-4838E2A1564E}" dt="2023-05-25T18:42:25.238" v="44" actId="20577"/>
            <ac:spMkLst>
              <pc:docMk/>
              <pc:sldMasterMk cId="3571240666" sldId="2147483730"/>
              <pc:sldLayoutMk cId="2893420308" sldId="2147483789"/>
              <ac:spMk id="13" creationId="{9F239F00-7B1E-4DEC-AA92-A70B4E9F6EAC}"/>
            </ac:spMkLst>
          </pc:spChg>
          <pc:picChg chg="mod">
            <ac:chgData name="Alaa Abdalla" userId="053a1751-ae5a-42d5-97fb-08f6a49af748" providerId="ADAL" clId="{773E976B-F16A-4F78-8671-4838E2A1564E}" dt="2023-05-25T18:39:37.019" v="33" actId="14826"/>
            <ac:picMkLst>
              <pc:docMk/>
              <pc:sldMasterMk cId="3571240666" sldId="2147483730"/>
              <pc:sldLayoutMk cId="2893420308" sldId="2147483789"/>
              <ac:picMk id="3" creationId="{593B9EAF-FFAE-5AE1-6C41-8622CF9CC079}"/>
            </ac:picMkLst>
          </pc:picChg>
        </pc:sldLayoutChg>
        <pc:sldLayoutChg chg="modSp mod">
          <pc:chgData name="Alaa Abdalla" userId="053a1751-ae5a-42d5-97fb-08f6a49af748" providerId="ADAL" clId="{773E976B-F16A-4F78-8671-4838E2A1564E}" dt="2023-05-25T18:43:24.417" v="47" actId="20577"/>
          <pc:sldLayoutMkLst>
            <pc:docMk/>
            <pc:sldMasterMk cId="3571240666" sldId="2147483730"/>
            <pc:sldLayoutMk cId="2453958632" sldId="2147483790"/>
          </pc:sldLayoutMkLst>
          <pc:spChg chg="mod">
            <ac:chgData name="Alaa Abdalla" userId="053a1751-ae5a-42d5-97fb-08f6a49af748" providerId="ADAL" clId="{773E976B-F16A-4F78-8671-4838E2A1564E}" dt="2023-05-25T18:43:24.417" v="47" actId="20577"/>
            <ac:spMkLst>
              <pc:docMk/>
              <pc:sldMasterMk cId="3571240666" sldId="2147483730"/>
              <pc:sldLayoutMk cId="2453958632" sldId="2147483790"/>
              <ac:spMk id="13" creationId="{9F239F00-7B1E-4DEC-AA92-A70B4E9F6EAC}"/>
            </ac:spMkLst>
          </pc:spChg>
          <pc:picChg chg="mod">
            <ac:chgData name="Alaa Abdalla" userId="053a1751-ae5a-42d5-97fb-08f6a49af748" providerId="ADAL" clId="{773E976B-F16A-4F78-8671-4838E2A1564E}" dt="2023-05-25T18:39:45.255" v="34" actId="14826"/>
            <ac:picMkLst>
              <pc:docMk/>
              <pc:sldMasterMk cId="3571240666" sldId="2147483730"/>
              <pc:sldLayoutMk cId="2453958632" sldId="2147483790"/>
              <ac:picMk id="3" creationId="{2BC8D4D3-9287-85BC-7186-6941EBBBA534}"/>
            </ac:picMkLst>
          </pc:picChg>
        </pc:sldLayoutChg>
        <pc:sldLayoutChg chg="modSp mod">
          <pc:chgData name="Alaa Abdalla" userId="053a1751-ae5a-42d5-97fb-08f6a49af748" providerId="ADAL" clId="{773E976B-F16A-4F78-8671-4838E2A1564E}" dt="2023-05-25T18:43:51.091" v="50"/>
          <pc:sldLayoutMkLst>
            <pc:docMk/>
            <pc:sldMasterMk cId="3571240666" sldId="2147483730"/>
            <pc:sldLayoutMk cId="1908028487" sldId="2147483791"/>
          </pc:sldLayoutMkLst>
          <pc:spChg chg="mod">
            <ac:chgData name="Alaa Abdalla" userId="053a1751-ae5a-42d5-97fb-08f6a49af748" providerId="ADAL" clId="{773E976B-F16A-4F78-8671-4838E2A1564E}" dt="2023-05-25T18:43:51.091" v="50"/>
            <ac:spMkLst>
              <pc:docMk/>
              <pc:sldMasterMk cId="3571240666" sldId="2147483730"/>
              <pc:sldLayoutMk cId="1908028487" sldId="2147483791"/>
              <ac:spMk id="13" creationId="{9F239F00-7B1E-4DEC-AA92-A70B4E9F6EAC}"/>
            </ac:spMkLst>
          </pc:spChg>
          <pc:picChg chg="mod">
            <ac:chgData name="Alaa Abdalla" userId="053a1751-ae5a-42d5-97fb-08f6a49af748" providerId="ADAL" clId="{773E976B-F16A-4F78-8671-4838E2A1564E}" dt="2023-05-25T18:40:02.386" v="37" actId="14826"/>
            <ac:picMkLst>
              <pc:docMk/>
              <pc:sldMasterMk cId="3571240666" sldId="2147483730"/>
              <pc:sldLayoutMk cId="1908028487" sldId="2147483791"/>
              <ac:picMk id="3" creationId="{4C5DF84E-5927-A221-299D-0E13594224A9}"/>
            </ac:picMkLst>
          </pc:picChg>
        </pc:sldLayoutChg>
        <pc:sldLayoutChg chg="modSp">
          <pc:chgData name="Alaa Abdalla" userId="053a1751-ae5a-42d5-97fb-08f6a49af748" providerId="ADAL" clId="{773E976B-F16A-4F78-8671-4838E2A1564E}" dt="2023-05-25T18:44:40.407" v="52" actId="14826"/>
          <pc:sldLayoutMkLst>
            <pc:docMk/>
            <pc:sldMasterMk cId="3571240666" sldId="2147483730"/>
            <pc:sldLayoutMk cId="2597973796" sldId="2147483856"/>
          </pc:sldLayoutMkLst>
          <pc:picChg chg="mod">
            <ac:chgData name="Alaa Abdalla" userId="053a1751-ae5a-42d5-97fb-08f6a49af748" providerId="ADAL" clId="{773E976B-F16A-4F78-8671-4838E2A1564E}" dt="2023-05-25T18:44:40.407" v="52" actId="14826"/>
            <ac:picMkLst>
              <pc:docMk/>
              <pc:sldMasterMk cId="3571240666" sldId="2147483730"/>
              <pc:sldLayoutMk cId="2597973796" sldId="2147483856"/>
              <ac:picMk id="3" creationId="{F31302C3-D009-9168-5795-BE1EBA8739F4}"/>
            </ac:picMkLst>
          </pc:picChg>
        </pc:sldLayoutChg>
        <pc:sldLayoutChg chg="modSp">
          <pc:chgData name="Alaa Abdalla" userId="053a1751-ae5a-42d5-97fb-08f6a49af748" providerId="ADAL" clId="{773E976B-F16A-4F78-8671-4838E2A1564E}" dt="2023-05-25T18:38:58.672" v="29" actId="14826"/>
          <pc:sldLayoutMkLst>
            <pc:docMk/>
            <pc:sldMasterMk cId="3571240666" sldId="2147483730"/>
            <pc:sldLayoutMk cId="1721573533" sldId="2147483857"/>
          </pc:sldLayoutMkLst>
          <pc:picChg chg="mod">
            <ac:chgData name="Alaa Abdalla" userId="053a1751-ae5a-42d5-97fb-08f6a49af748" providerId="ADAL" clId="{773E976B-F16A-4F78-8671-4838E2A1564E}" dt="2023-05-25T18:38:58.672" v="29" actId="14826"/>
            <ac:picMkLst>
              <pc:docMk/>
              <pc:sldMasterMk cId="3571240666" sldId="2147483730"/>
              <pc:sldLayoutMk cId="1721573533" sldId="2147483857"/>
              <ac:picMk id="4" creationId="{4A13D5B8-58EC-4333-6428-EF9A5E72E7C4}"/>
            </ac:picMkLst>
          </pc:picChg>
        </pc:sldLayoutChg>
        <pc:sldLayoutChg chg="modSp">
          <pc:chgData name="Alaa Abdalla" userId="053a1751-ae5a-42d5-97fb-08f6a49af748" providerId="ADAL" clId="{773E976B-F16A-4F78-8671-4838E2A1564E}" dt="2023-05-25T18:33:37.675" v="4" actId="14826"/>
          <pc:sldLayoutMkLst>
            <pc:docMk/>
            <pc:sldMasterMk cId="3571240666" sldId="2147483730"/>
            <pc:sldLayoutMk cId="2923938455" sldId="2147483883"/>
          </pc:sldLayoutMkLst>
          <pc:picChg chg="mod">
            <ac:chgData name="Alaa Abdalla" userId="053a1751-ae5a-42d5-97fb-08f6a49af748" providerId="ADAL" clId="{773E976B-F16A-4F78-8671-4838E2A1564E}" dt="2023-05-25T18:33:37.675" v="4" actId="14826"/>
            <ac:picMkLst>
              <pc:docMk/>
              <pc:sldMasterMk cId="3571240666" sldId="2147483730"/>
              <pc:sldLayoutMk cId="2923938455" sldId="2147483883"/>
              <ac:picMk id="3" creationId="{FAFAA432-2022-FDAF-A389-D83CB9160C32}"/>
            </ac:picMkLst>
          </pc:picChg>
        </pc:sldLayoutChg>
        <pc:sldLayoutChg chg="modSp">
          <pc:chgData name="Alaa Abdalla" userId="053a1751-ae5a-42d5-97fb-08f6a49af748" providerId="ADAL" clId="{773E976B-F16A-4F78-8671-4838E2A1564E}" dt="2023-05-25T18:40:10.741" v="38" actId="14826"/>
          <pc:sldLayoutMkLst>
            <pc:docMk/>
            <pc:sldMasterMk cId="3571240666" sldId="2147483730"/>
            <pc:sldLayoutMk cId="3475313848" sldId="2147483885"/>
          </pc:sldLayoutMkLst>
          <pc:picChg chg="mod">
            <ac:chgData name="Alaa Abdalla" userId="053a1751-ae5a-42d5-97fb-08f6a49af748" providerId="ADAL" clId="{773E976B-F16A-4F78-8671-4838E2A1564E}" dt="2023-05-25T18:40:10.741" v="38" actId="14826"/>
            <ac:picMkLst>
              <pc:docMk/>
              <pc:sldMasterMk cId="3571240666" sldId="2147483730"/>
              <pc:sldLayoutMk cId="3475313848" sldId="2147483885"/>
              <ac:picMk id="3" creationId="{FC4204E3-F7B5-CC53-70A5-74E022420396}"/>
            </ac:picMkLst>
          </pc:picChg>
        </pc:sldLayoutChg>
        <pc:sldLayoutChg chg="modSp">
          <pc:chgData name="Alaa Abdalla" userId="053a1751-ae5a-42d5-97fb-08f6a49af748" providerId="ADAL" clId="{773E976B-F16A-4F78-8671-4838E2A1564E}" dt="2023-05-25T18:40:26.222" v="40" actId="14826"/>
          <pc:sldLayoutMkLst>
            <pc:docMk/>
            <pc:sldMasterMk cId="3571240666" sldId="2147483730"/>
            <pc:sldLayoutMk cId="3506226774" sldId="2147483886"/>
          </pc:sldLayoutMkLst>
          <pc:picChg chg="mod">
            <ac:chgData name="Alaa Abdalla" userId="053a1751-ae5a-42d5-97fb-08f6a49af748" providerId="ADAL" clId="{773E976B-F16A-4F78-8671-4838E2A1564E}" dt="2023-05-25T18:40:26.222" v="40" actId="14826"/>
            <ac:picMkLst>
              <pc:docMk/>
              <pc:sldMasterMk cId="3571240666" sldId="2147483730"/>
              <pc:sldLayoutMk cId="3506226774" sldId="2147483886"/>
              <ac:picMk id="3" creationId="{0181721F-1562-9D6C-9F7A-03555F22B702}"/>
            </ac:picMkLst>
          </pc:picChg>
        </pc:sldLayoutChg>
      </pc:sldMasterChg>
    </pc:docChg>
  </pc:docChgLst>
  <pc:docChgLst>
    <pc:chgData name="Nico Heby" userId="c88c6920-9e16-4a7e-acac-31863610828a" providerId="ADAL" clId="{B2F625CF-D214-4639-B83F-E47FE4AA9549}"/>
    <pc:docChg chg="undo custSel addSld delSld modMainMaster">
      <pc:chgData name="Nico Heby" userId="c88c6920-9e16-4a7e-acac-31863610828a" providerId="ADAL" clId="{B2F625CF-D214-4639-B83F-E47FE4AA9549}" dt="2023-05-31T16:55:08.777" v="74" actId="680"/>
      <pc:docMkLst>
        <pc:docMk/>
      </pc:docMkLst>
      <pc:sldChg chg="del">
        <pc:chgData name="Nico Heby" userId="c88c6920-9e16-4a7e-acac-31863610828a" providerId="ADAL" clId="{B2F625CF-D214-4639-B83F-E47FE4AA9549}" dt="2023-05-31T16:54:48.518" v="71" actId="47"/>
        <pc:sldMkLst>
          <pc:docMk/>
          <pc:sldMk cId="2929687325" sldId="297"/>
        </pc:sldMkLst>
      </pc:sldChg>
      <pc:sldChg chg="del">
        <pc:chgData name="Nico Heby" userId="c88c6920-9e16-4a7e-acac-31863610828a" providerId="ADAL" clId="{B2F625CF-D214-4639-B83F-E47FE4AA9549}" dt="2023-05-31T16:55:03.364" v="73" actId="47"/>
        <pc:sldMkLst>
          <pc:docMk/>
          <pc:sldMk cId="2771420233" sldId="302"/>
        </pc:sldMkLst>
      </pc:sldChg>
      <pc:sldChg chg="new">
        <pc:chgData name="Nico Heby" userId="c88c6920-9e16-4a7e-acac-31863610828a" providerId="ADAL" clId="{B2F625CF-D214-4639-B83F-E47FE4AA9549}" dt="2023-05-31T16:54:55.520" v="72" actId="680"/>
        <pc:sldMkLst>
          <pc:docMk/>
          <pc:sldMk cId="233867486" sldId="303"/>
        </pc:sldMkLst>
      </pc:sldChg>
      <pc:sldChg chg="new">
        <pc:chgData name="Nico Heby" userId="c88c6920-9e16-4a7e-acac-31863610828a" providerId="ADAL" clId="{B2F625CF-D214-4639-B83F-E47FE4AA9549}" dt="2023-05-31T16:55:08.777" v="74" actId="680"/>
        <pc:sldMkLst>
          <pc:docMk/>
          <pc:sldMk cId="1575078418" sldId="304"/>
        </pc:sldMkLst>
      </pc:sldChg>
      <pc:sldMasterChg chg="delSldLayout modSldLayout sldLayoutOrd">
        <pc:chgData name="Nico Heby" userId="c88c6920-9e16-4a7e-acac-31863610828a" providerId="ADAL" clId="{B2F625CF-D214-4639-B83F-E47FE4AA9549}" dt="2023-05-31T16:54:12.254" v="70" actId="14100"/>
        <pc:sldMasterMkLst>
          <pc:docMk/>
          <pc:sldMasterMk cId="3571240666" sldId="2147483730"/>
        </pc:sldMasterMkLst>
        <pc:sldLayoutChg chg="modSp mod">
          <pc:chgData name="Nico Heby" userId="c88c6920-9e16-4a7e-acac-31863610828a" providerId="ADAL" clId="{B2F625CF-D214-4639-B83F-E47FE4AA9549}" dt="2023-05-31T16:47:05.366" v="17" actId="108"/>
          <pc:sldLayoutMkLst>
            <pc:docMk/>
            <pc:sldMasterMk cId="3571240666" sldId="2147483730"/>
            <pc:sldLayoutMk cId="2373750251" sldId="2147483775"/>
          </pc:sldLayoutMkLst>
          <pc:spChg chg="mod">
            <ac:chgData name="Nico Heby" userId="c88c6920-9e16-4a7e-acac-31863610828a" providerId="ADAL" clId="{B2F625CF-D214-4639-B83F-E47FE4AA9549}" dt="2023-05-31T16:47:05.366" v="17" actId="108"/>
            <ac:spMkLst>
              <pc:docMk/>
              <pc:sldMasterMk cId="3571240666" sldId="2147483730"/>
              <pc:sldLayoutMk cId="2373750251" sldId="2147483775"/>
              <ac:spMk id="13" creationId="{9F239F00-7B1E-4DEC-AA92-A70B4E9F6EAC}"/>
            </ac:spMkLst>
          </pc:spChg>
        </pc:sldLayoutChg>
        <pc:sldLayoutChg chg="del">
          <pc:chgData name="Nico Heby" userId="c88c6920-9e16-4a7e-acac-31863610828a" providerId="ADAL" clId="{B2F625CF-D214-4639-B83F-E47FE4AA9549}" dt="2023-05-31T16:52:40.205" v="64" actId="2696"/>
          <pc:sldLayoutMkLst>
            <pc:docMk/>
            <pc:sldMasterMk cId="3571240666" sldId="2147483730"/>
            <pc:sldLayoutMk cId="2893420308" sldId="2147483789"/>
          </pc:sldLayoutMkLst>
        </pc:sldLayoutChg>
        <pc:sldLayoutChg chg="del">
          <pc:chgData name="Nico Heby" userId="c88c6920-9e16-4a7e-acac-31863610828a" providerId="ADAL" clId="{B2F625CF-D214-4639-B83F-E47FE4AA9549}" dt="2023-05-31T16:52:42.016" v="65" actId="2696"/>
          <pc:sldLayoutMkLst>
            <pc:docMk/>
            <pc:sldMasterMk cId="3571240666" sldId="2147483730"/>
            <pc:sldLayoutMk cId="2453958632" sldId="2147483790"/>
          </pc:sldLayoutMkLst>
        </pc:sldLayoutChg>
        <pc:sldLayoutChg chg="del">
          <pc:chgData name="Nico Heby" userId="c88c6920-9e16-4a7e-acac-31863610828a" providerId="ADAL" clId="{B2F625CF-D214-4639-B83F-E47FE4AA9549}" dt="2023-05-31T16:52:45.554" v="66" actId="2696"/>
          <pc:sldLayoutMkLst>
            <pc:docMk/>
            <pc:sldMasterMk cId="3571240666" sldId="2147483730"/>
            <pc:sldLayoutMk cId="1908028487" sldId="2147483791"/>
          </pc:sldLayoutMkLst>
        </pc:sldLayoutChg>
        <pc:sldLayoutChg chg="modSp mod ord">
          <pc:chgData name="Nico Heby" userId="c88c6920-9e16-4a7e-acac-31863610828a" providerId="ADAL" clId="{B2F625CF-D214-4639-B83F-E47FE4AA9549}" dt="2023-05-31T16:52:10.984" v="63"/>
          <pc:sldLayoutMkLst>
            <pc:docMk/>
            <pc:sldMasterMk cId="3571240666" sldId="2147483730"/>
            <pc:sldLayoutMk cId="3506226774" sldId="2147483828"/>
          </pc:sldLayoutMkLst>
          <pc:spChg chg="mod">
            <ac:chgData name="Nico Heby" userId="c88c6920-9e16-4a7e-acac-31863610828a" providerId="ADAL" clId="{B2F625CF-D214-4639-B83F-E47FE4AA9549}" dt="2023-05-31T16:52:10.984" v="63"/>
            <ac:spMkLst>
              <pc:docMk/>
              <pc:sldMasterMk cId="3571240666" sldId="2147483730"/>
              <pc:sldLayoutMk cId="3506226774" sldId="2147483828"/>
              <ac:spMk id="4" creationId="{AE91345C-C5A3-3833-5DCD-72889AF0D7F3}"/>
            </ac:spMkLst>
          </pc:spChg>
        </pc:sldLayoutChg>
        <pc:sldLayoutChg chg="addSp delSp modSp mod ord">
          <pc:chgData name="Nico Heby" userId="c88c6920-9e16-4a7e-acac-31863610828a" providerId="ADAL" clId="{B2F625CF-D214-4639-B83F-E47FE4AA9549}" dt="2023-05-31T16:50:35.682" v="39"/>
          <pc:sldLayoutMkLst>
            <pc:docMk/>
            <pc:sldMasterMk cId="3571240666" sldId="2147483730"/>
            <pc:sldLayoutMk cId="3475313848" sldId="2147483855"/>
          </pc:sldLayoutMkLst>
          <pc:spChg chg="mod">
            <ac:chgData name="Nico Heby" userId="c88c6920-9e16-4a7e-acac-31863610828a" providerId="ADAL" clId="{B2F625CF-D214-4639-B83F-E47FE4AA9549}" dt="2023-05-31T16:50:03.565" v="29" actId="20577"/>
            <ac:spMkLst>
              <pc:docMk/>
              <pc:sldMasterMk cId="3571240666" sldId="2147483730"/>
              <pc:sldLayoutMk cId="3475313848" sldId="2147483855"/>
              <ac:spMk id="4" creationId="{AE91345C-C5A3-3833-5DCD-72889AF0D7F3}"/>
            </ac:spMkLst>
          </pc:spChg>
          <pc:spChg chg="add del">
            <ac:chgData name="Nico Heby" userId="c88c6920-9e16-4a7e-acac-31863610828a" providerId="ADAL" clId="{B2F625CF-D214-4639-B83F-E47FE4AA9549}" dt="2023-05-31T16:49:48.981" v="20"/>
            <ac:spMkLst>
              <pc:docMk/>
              <pc:sldMasterMk cId="3571240666" sldId="2147483730"/>
              <pc:sldLayoutMk cId="3475313848" sldId="2147483855"/>
              <ac:spMk id="7" creationId="{EFBBA799-D158-F9DF-F757-89596886F9E4}"/>
            </ac:spMkLst>
          </pc:spChg>
          <pc:spChg chg="mod">
            <ac:chgData name="Nico Heby" userId="c88c6920-9e16-4a7e-acac-31863610828a" providerId="ADAL" clId="{B2F625CF-D214-4639-B83F-E47FE4AA9549}" dt="2023-05-31T16:50:35.682" v="39"/>
            <ac:spMkLst>
              <pc:docMk/>
              <pc:sldMasterMk cId="3571240666" sldId="2147483730"/>
              <pc:sldLayoutMk cId="3475313848" sldId="2147483855"/>
              <ac:spMk id="13" creationId="{9F239F00-7B1E-4DEC-AA92-A70B4E9F6EAC}"/>
            </ac:spMkLst>
          </pc:spChg>
        </pc:sldLayoutChg>
        <pc:sldLayoutChg chg="delSp modSp mod">
          <pc:chgData name="Nico Heby" userId="c88c6920-9e16-4a7e-acac-31863610828a" providerId="ADAL" clId="{B2F625CF-D214-4639-B83F-E47FE4AA9549}" dt="2023-05-31T16:54:12.254" v="70" actId="14100"/>
          <pc:sldLayoutMkLst>
            <pc:docMk/>
            <pc:sldMasterMk cId="3571240666" sldId="2147483730"/>
            <pc:sldLayoutMk cId="864524104" sldId="2147483884"/>
          </pc:sldLayoutMkLst>
          <pc:spChg chg="del">
            <ac:chgData name="Nico Heby" userId="c88c6920-9e16-4a7e-acac-31863610828a" providerId="ADAL" clId="{B2F625CF-D214-4639-B83F-E47FE4AA9549}" dt="2023-05-31T16:54:05.652" v="68" actId="478"/>
            <ac:spMkLst>
              <pc:docMk/>
              <pc:sldMasterMk cId="3571240666" sldId="2147483730"/>
              <pc:sldLayoutMk cId="864524104" sldId="2147483884"/>
              <ac:spMk id="9" creationId="{312B3D34-0946-1CB2-CD3C-CA7CE87FF1CB}"/>
            </ac:spMkLst>
          </pc:spChg>
          <pc:spChg chg="mod">
            <ac:chgData name="Nico Heby" userId="c88c6920-9e16-4a7e-acac-31863610828a" providerId="ADAL" clId="{B2F625CF-D214-4639-B83F-E47FE4AA9549}" dt="2023-05-31T16:54:12.254" v="70" actId="14100"/>
            <ac:spMkLst>
              <pc:docMk/>
              <pc:sldMasterMk cId="3571240666" sldId="2147483730"/>
              <pc:sldLayoutMk cId="864524104" sldId="2147483884"/>
              <ac:spMk id="10" creationId="{90EBAD93-E633-40B7-8565-088C474E440A}"/>
            </ac:spMkLst>
          </pc:spChg>
          <pc:spChg chg="del">
            <ac:chgData name="Nico Heby" userId="c88c6920-9e16-4a7e-acac-31863610828a" providerId="ADAL" clId="{B2F625CF-D214-4639-B83F-E47FE4AA9549}" dt="2023-05-31T16:54:04.706" v="67" actId="478"/>
            <ac:spMkLst>
              <pc:docMk/>
              <pc:sldMasterMk cId="3571240666" sldId="2147483730"/>
              <pc:sldLayoutMk cId="864524104" sldId="2147483884"/>
              <ac:spMk id="13" creationId="{9F239F00-7B1E-4DEC-AA92-A70B4E9F6EAC}"/>
            </ac:spMkLst>
          </pc:spChg>
          <pc:cxnChg chg="del">
            <ac:chgData name="Nico Heby" userId="c88c6920-9e16-4a7e-acac-31863610828a" providerId="ADAL" clId="{B2F625CF-D214-4639-B83F-E47FE4AA9549}" dt="2023-05-31T16:54:06.448" v="69" actId="478"/>
            <ac:cxnSpMkLst>
              <pc:docMk/>
              <pc:sldMasterMk cId="3571240666" sldId="2147483730"/>
              <pc:sldLayoutMk cId="864524104" sldId="2147483884"/>
              <ac:cxnSpMk id="5" creationId="{76666BC9-82C9-F320-7BA1-EA920662DDFC}"/>
            </ac:cxnSpMkLst>
          </pc:cxnChg>
        </pc:sldLayoutChg>
        <pc:sldLayoutChg chg="del">
          <pc:chgData name="Nico Heby" userId="c88c6920-9e16-4a7e-acac-31863610828a" providerId="ADAL" clId="{B2F625CF-D214-4639-B83F-E47FE4AA9549}" dt="2023-05-31T16:50:57.258" v="40" actId="2696"/>
          <pc:sldLayoutMkLst>
            <pc:docMk/>
            <pc:sldMasterMk cId="3571240666" sldId="2147483730"/>
            <pc:sldLayoutMk cId="864524104" sldId="2147483887"/>
          </pc:sldLayoutMkLst>
        </pc:sldLayoutChg>
      </pc:sldMasterChg>
    </pc:docChg>
  </pc:docChgLst>
  <pc:docChgLst>
    <pc:chgData name="Nico Sedovnik" userId="c899cdf4-4dd3-48e4-9d05-d9a3bf84ba8f" providerId="ADAL" clId="{EFB50D65-44C5-4362-8C5E-A6B8E12C5338}"/>
    <pc:docChg chg="custSel modMainMaster">
      <pc:chgData name="Nico Sedovnik" userId="c899cdf4-4dd3-48e4-9d05-d9a3bf84ba8f" providerId="ADAL" clId="{EFB50D65-44C5-4362-8C5E-A6B8E12C5338}" dt="2023-07-20T09:50:35.888" v="88" actId="20577"/>
      <pc:docMkLst>
        <pc:docMk/>
      </pc:docMkLst>
      <pc:sldMasterChg chg="modSp mod modSldLayout">
        <pc:chgData name="Nico Sedovnik" userId="c899cdf4-4dd3-48e4-9d05-d9a3bf84ba8f" providerId="ADAL" clId="{EFB50D65-44C5-4362-8C5E-A6B8E12C5338}" dt="2023-07-20T09:50:35.888" v="88" actId="20577"/>
        <pc:sldMasterMkLst>
          <pc:docMk/>
          <pc:sldMasterMk cId="3571240666" sldId="2147483730"/>
        </pc:sldMasterMkLst>
        <pc:spChg chg="mod">
          <ac:chgData name="Nico Sedovnik" userId="c899cdf4-4dd3-48e4-9d05-d9a3bf84ba8f" providerId="ADAL" clId="{EFB50D65-44C5-4362-8C5E-A6B8E12C5338}" dt="2023-07-20T09:50:35.888" v="88" actId="20577"/>
          <ac:spMkLst>
            <pc:docMk/>
            <pc:sldMasterMk cId="3571240666" sldId="2147483730"/>
            <ac:spMk id="8" creationId="{904C37E4-5A63-4D4F-A122-CAE2CED4C56C}"/>
          </ac:spMkLst>
        </pc:spChg>
        <pc:sldLayoutChg chg="addSp delSp modSp mod">
          <pc:chgData name="Nico Sedovnik" userId="c899cdf4-4dd3-48e4-9d05-d9a3bf84ba8f" providerId="ADAL" clId="{EFB50D65-44C5-4362-8C5E-A6B8E12C5338}" dt="2023-07-18T09:11:03.300" v="19" actId="1076"/>
          <pc:sldLayoutMkLst>
            <pc:docMk/>
            <pc:sldMasterMk cId="3571240666" sldId="2147483730"/>
            <pc:sldLayoutMk cId="931680250" sldId="2147483759"/>
          </pc:sldLayoutMkLst>
          <pc:picChg chg="del">
            <ac:chgData name="Nico Sedovnik" userId="c899cdf4-4dd3-48e4-9d05-d9a3bf84ba8f" providerId="ADAL" clId="{EFB50D65-44C5-4362-8C5E-A6B8E12C5338}" dt="2023-07-18T09:10:30.087" v="6" actId="478"/>
            <ac:picMkLst>
              <pc:docMk/>
              <pc:sldMasterMk cId="3571240666" sldId="2147483730"/>
              <pc:sldLayoutMk cId="931680250" sldId="2147483759"/>
              <ac:picMk id="2" creationId="{CEB46811-A3E0-BF3D-FC52-999C3052C220}"/>
            </ac:picMkLst>
          </pc:picChg>
          <pc:picChg chg="add mod">
            <ac:chgData name="Nico Sedovnik" userId="c899cdf4-4dd3-48e4-9d05-d9a3bf84ba8f" providerId="ADAL" clId="{EFB50D65-44C5-4362-8C5E-A6B8E12C5338}" dt="2023-07-18T09:11:03.300" v="19" actId="1076"/>
            <ac:picMkLst>
              <pc:docMk/>
              <pc:sldMasterMk cId="3571240666" sldId="2147483730"/>
              <pc:sldLayoutMk cId="931680250" sldId="2147483759"/>
              <ac:picMk id="4" creationId="{F718AFA2-0CCC-FAF2-01DC-D005334540AB}"/>
            </ac:picMkLst>
          </pc:picChg>
        </pc:sldLayoutChg>
        <pc:sldLayoutChg chg="addSp delSp modSp mod">
          <pc:chgData name="Nico Sedovnik" userId="c899cdf4-4dd3-48e4-9d05-d9a3bf84ba8f" providerId="ADAL" clId="{EFB50D65-44C5-4362-8C5E-A6B8E12C5338}" dt="2023-07-18T09:11:16.525" v="23" actId="1076"/>
          <pc:sldLayoutMkLst>
            <pc:docMk/>
            <pc:sldMasterMk cId="3571240666" sldId="2147483730"/>
            <pc:sldLayoutMk cId="3494712236" sldId="2147483760"/>
          </pc:sldLayoutMkLst>
          <pc:picChg chg="del">
            <ac:chgData name="Nico Sedovnik" userId="c899cdf4-4dd3-48e4-9d05-d9a3bf84ba8f" providerId="ADAL" clId="{EFB50D65-44C5-4362-8C5E-A6B8E12C5338}" dt="2023-07-18T09:10:31.820" v="7" actId="478"/>
            <ac:picMkLst>
              <pc:docMk/>
              <pc:sldMasterMk cId="3571240666" sldId="2147483730"/>
              <pc:sldLayoutMk cId="3494712236" sldId="2147483760"/>
              <ac:picMk id="4" creationId="{7B09EDEC-013A-E39B-1F73-DA8B19016F25}"/>
            </ac:picMkLst>
          </pc:picChg>
          <pc:picChg chg="add mod">
            <ac:chgData name="Nico Sedovnik" userId="c899cdf4-4dd3-48e4-9d05-d9a3bf84ba8f" providerId="ADAL" clId="{EFB50D65-44C5-4362-8C5E-A6B8E12C5338}" dt="2023-07-18T09:11:11.638" v="21"/>
            <ac:picMkLst>
              <pc:docMk/>
              <pc:sldMasterMk cId="3571240666" sldId="2147483730"/>
              <pc:sldLayoutMk cId="3494712236" sldId="2147483760"/>
              <ac:picMk id="5" creationId="{B854DCE2-0DD5-B3B3-7E81-2B8586219233}"/>
            </ac:picMkLst>
          </pc:picChg>
          <pc:picChg chg="add mod">
            <ac:chgData name="Nico Sedovnik" userId="c899cdf4-4dd3-48e4-9d05-d9a3bf84ba8f" providerId="ADAL" clId="{EFB50D65-44C5-4362-8C5E-A6B8E12C5338}" dt="2023-07-18T09:11:16.525" v="23" actId="1076"/>
            <ac:picMkLst>
              <pc:docMk/>
              <pc:sldMasterMk cId="3571240666" sldId="2147483730"/>
              <pc:sldLayoutMk cId="3494712236" sldId="2147483760"/>
              <ac:picMk id="7" creationId="{565A0786-0467-F0C2-108D-C3F276F0ED6F}"/>
            </ac:picMkLst>
          </pc:picChg>
        </pc:sldLayoutChg>
        <pc:sldLayoutChg chg="addSp delSp modSp mod">
          <pc:chgData name="Nico Sedovnik" userId="c899cdf4-4dd3-48e4-9d05-d9a3bf84ba8f" providerId="ADAL" clId="{EFB50D65-44C5-4362-8C5E-A6B8E12C5338}" dt="2023-07-18T09:11:36.555" v="33"/>
          <pc:sldLayoutMkLst>
            <pc:docMk/>
            <pc:sldMasterMk cId="3571240666" sldId="2147483730"/>
            <pc:sldLayoutMk cId="1849521940" sldId="2147483765"/>
          </pc:sldLayoutMkLst>
          <pc:picChg chg="del">
            <ac:chgData name="Nico Sedovnik" userId="c899cdf4-4dd3-48e4-9d05-d9a3bf84ba8f" providerId="ADAL" clId="{EFB50D65-44C5-4362-8C5E-A6B8E12C5338}" dt="2023-07-18T09:10:40.332" v="12" actId="478"/>
            <ac:picMkLst>
              <pc:docMk/>
              <pc:sldMasterMk cId="3571240666" sldId="2147483730"/>
              <pc:sldLayoutMk cId="1849521940" sldId="2147483765"/>
              <ac:picMk id="3" creationId="{918DCAB1-41DE-C469-5DA9-57178FFDA01E}"/>
            </ac:picMkLst>
          </pc:picChg>
          <pc:picChg chg="add mod">
            <ac:chgData name="Nico Sedovnik" userId="c899cdf4-4dd3-48e4-9d05-d9a3bf84ba8f" providerId="ADAL" clId="{EFB50D65-44C5-4362-8C5E-A6B8E12C5338}" dt="2023-07-18T09:11:36.555" v="33"/>
            <ac:picMkLst>
              <pc:docMk/>
              <pc:sldMasterMk cId="3571240666" sldId="2147483730"/>
              <pc:sldLayoutMk cId="1849521940" sldId="2147483765"/>
              <ac:picMk id="4" creationId="{20B70F9A-5767-2928-5178-C0F38E9A18CA}"/>
            </ac:picMkLst>
          </pc:picChg>
        </pc:sldLayoutChg>
        <pc:sldLayoutChg chg="addSp delSp modSp mod">
          <pc:chgData name="Nico Sedovnik" userId="c899cdf4-4dd3-48e4-9d05-d9a3bf84ba8f" providerId="ADAL" clId="{EFB50D65-44C5-4362-8C5E-A6B8E12C5338}" dt="2023-07-19T08:27:18.052" v="75" actId="20577"/>
          <pc:sldLayoutMkLst>
            <pc:docMk/>
            <pc:sldMasterMk cId="3571240666" sldId="2147483730"/>
            <pc:sldLayoutMk cId="2373750251" sldId="2147483775"/>
          </pc:sldLayoutMkLst>
          <pc:spChg chg="mod">
            <ac:chgData name="Nico Sedovnik" userId="c899cdf4-4dd3-48e4-9d05-d9a3bf84ba8f" providerId="ADAL" clId="{EFB50D65-44C5-4362-8C5E-A6B8E12C5338}" dt="2023-07-19T08:27:18.052" v="75" actId="20577"/>
            <ac:spMkLst>
              <pc:docMk/>
              <pc:sldMasterMk cId="3571240666" sldId="2147483730"/>
              <pc:sldLayoutMk cId="2373750251" sldId="2147483775"/>
              <ac:spMk id="13" creationId="{9F239F00-7B1E-4DEC-AA92-A70B4E9F6EAC}"/>
            </ac:spMkLst>
          </pc:spChg>
          <pc:picChg chg="del">
            <ac:chgData name="Nico Sedovnik" userId="c899cdf4-4dd3-48e4-9d05-d9a3bf84ba8f" providerId="ADAL" clId="{EFB50D65-44C5-4362-8C5E-A6B8E12C5338}" dt="2023-07-18T09:10:33.551" v="8" actId="478"/>
            <ac:picMkLst>
              <pc:docMk/>
              <pc:sldMasterMk cId="3571240666" sldId="2147483730"/>
              <pc:sldLayoutMk cId="2373750251" sldId="2147483775"/>
              <ac:picMk id="2" creationId="{8AD64FE9-2797-E795-3F83-C56411914BC8}"/>
            </ac:picMkLst>
          </pc:picChg>
          <pc:picChg chg="add mod">
            <ac:chgData name="Nico Sedovnik" userId="c899cdf4-4dd3-48e4-9d05-d9a3bf84ba8f" providerId="ADAL" clId="{EFB50D65-44C5-4362-8C5E-A6B8E12C5338}" dt="2023-07-18T09:11:17.893" v="24"/>
            <ac:picMkLst>
              <pc:docMk/>
              <pc:sldMasterMk cId="3571240666" sldId="2147483730"/>
              <pc:sldLayoutMk cId="2373750251" sldId="2147483775"/>
              <ac:picMk id="3" creationId="{69EB45A7-0862-E70B-1756-018111F74053}"/>
            </ac:picMkLst>
          </pc:picChg>
        </pc:sldLayoutChg>
        <pc:sldLayoutChg chg="addSp delSp modSp mod">
          <pc:chgData name="Nico Sedovnik" userId="c899cdf4-4dd3-48e4-9d05-d9a3bf84ba8f" providerId="ADAL" clId="{EFB50D65-44C5-4362-8C5E-A6B8E12C5338}" dt="2023-07-18T09:11:34.598" v="32" actId="1076"/>
          <pc:sldLayoutMkLst>
            <pc:docMk/>
            <pc:sldMasterMk cId="3571240666" sldId="2147483730"/>
            <pc:sldLayoutMk cId="3506226774" sldId="2147483828"/>
          </pc:sldLayoutMkLst>
          <pc:picChg chg="del">
            <ac:chgData name="Nico Sedovnik" userId="c899cdf4-4dd3-48e4-9d05-d9a3bf84ba8f" providerId="ADAL" clId="{EFB50D65-44C5-4362-8C5E-A6B8E12C5338}" dt="2023-07-18T09:10:38.335" v="11" actId="478"/>
            <ac:picMkLst>
              <pc:docMk/>
              <pc:sldMasterMk cId="3571240666" sldId="2147483730"/>
              <pc:sldLayoutMk cId="3506226774" sldId="2147483828"/>
              <ac:picMk id="2" creationId="{4AD49FC4-9C61-EA3C-F81A-4726A67B765E}"/>
            </ac:picMkLst>
          </pc:picChg>
          <pc:picChg chg="add mod">
            <ac:chgData name="Nico Sedovnik" userId="c899cdf4-4dd3-48e4-9d05-d9a3bf84ba8f" providerId="ADAL" clId="{EFB50D65-44C5-4362-8C5E-A6B8E12C5338}" dt="2023-07-18T09:11:30.840" v="30"/>
            <ac:picMkLst>
              <pc:docMk/>
              <pc:sldMasterMk cId="3571240666" sldId="2147483730"/>
              <pc:sldLayoutMk cId="3506226774" sldId="2147483828"/>
              <ac:picMk id="3" creationId="{DD10D7F3-A02A-7F5B-3B58-ED75F5393F48}"/>
            </ac:picMkLst>
          </pc:picChg>
          <pc:picChg chg="add mod">
            <ac:chgData name="Nico Sedovnik" userId="c899cdf4-4dd3-48e4-9d05-d9a3bf84ba8f" providerId="ADAL" clId="{EFB50D65-44C5-4362-8C5E-A6B8E12C5338}" dt="2023-07-18T09:11:34.598" v="32" actId="1076"/>
            <ac:picMkLst>
              <pc:docMk/>
              <pc:sldMasterMk cId="3571240666" sldId="2147483730"/>
              <pc:sldLayoutMk cId="3506226774" sldId="2147483828"/>
              <ac:picMk id="7" creationId="{82839CE9-6CCE-0D56-A2F3-56599DD657EF}"/>
            </ac:picMkLst>
          </pc:picChg>
        </pc:sldLayoutChg>
        <pc:sldLayoutChg chg="addSp delSp modSp mod">
          <pc:chgData name="Nico Sedovnik" userId="c899cdf4-4dd3-48e4-9d05-d9a3bf84ba8f" providerId="ADAL" clId="{EFB50D65-44C5-4362-8C5E-A6B8E12C5338}" dt="2023-07-19T08:28:28.133" v="82" actId="20577"/>
          <pc:sldLayoutMkLst>
            <pc:docMk/>
            <pc:sldMasterMk cId="3571240666" sldId="2147483730"/>
            <pc:sldLayoutMk cId="3475313848" sldId="2147483855"/>
          </pc:sldLayoutMkLst>
          <pc:spChg chg="add mod">
            <ac:chgData name="Nico Sedovnik" userId="c899cdf4-4dd3-48e4-9d05-d9a3bf84ba8f" providerId="ADAL" clId="{EFB50D65-44C5-4362-8C5E-A6B8E12C5338}" dt="2023-07-19T08:28:28.133" v="82" actId="20577"/>
            <ac:spMkLst>
              <pc:docMk/>
              <pc:sldMasterMk cId="3571240666" sldId="2147483730"/>
              <pc:sldLayoutMk cId="3475313848" sldId="2147483855"/>
              <ac:spMk id="2" creationId="{6F8CD1C2-55E8-B81D-A5C8-219BED5F6F89}"/>
            </ac:spMkLst>
          </pc:spChg>
          <pc:spChg chg="del mod">
            <ac:chgData name="Nico Sedovnik" userId="c899cdf4-4dd3-48e4-9d05-d9a3bf84ba8f" providerId="ADAL" clId="{EFB50D65-44C5-4362-8C5E-A6B8E12C5338}" dt="2023-07-19T08:27:59.874" v="80" actId="478"/>
            <ac:spMkLst>
              <pc:docMk/>
              <pc:sldMasterMk cId="3571240666" sldId="2147483730"/>
              <pc:sldLayoutMk cId="3475313848" sldId="2147483855"/>
              <ac:spMk id="4" creationId="{AE91345C-C5A3-3833-5DCD-72889AF0D7F3}"/>
            </ac:spMkLst>
          </pc:spChg>
          <pc:spChg chg="mod">
            <ac:chgData name="Nico Sedovnik" userId="c899cdf4-4dd3-48e4-9d05-d9a3bf84ba8f" providerId="ADAL" clId="{EFB50D65-44C5-4362-8C5E-A6B8E12C5338}" dt="2023-07-18T11:23:50.929" v="68"/>
            <ac:spMkLst>
              <pc:docMk/>
              <pc:sldMasterMk cId="3571240666" sldId="2147483730"/>
              <pc:sldLayoutMk cId="3475313848" sldId="2147483855"/>
              <ac:spMk id="13" creationId="{9F239F00-7B1E-4DEC-AA92-A70B4E9F6EAC}"/>
            </ac:spMkLst>
          </pc:spChg>
          <pc:picChg chg="del">
            <ac:chgData name="Nico Sedovnik" userId="c899cdf4-4dd3-48e4-9d05-d9a3bf84ba8f" providerId="ADAL" clId="{EFB50D65-44C5-4362-8C5E-A6B8E12C5338}" dt="2023-07-18T09:10:34.940" v="9" actId="478"/>
            <ac:picMkLst>
              <pc:docMk/>
              <pc:sldMasterMk cId="3571240666" sldId="2147483730"/>
              <pc:sldLayoutMk cId="3475313848" sldId="2147483855"/>
              <ac:picMk id="2" creationId="{C3681FEC-2A9F-4B96-AB16-DF9368071DC1}"/>
            </ac:picMkLst>
          </pc:picChg>
          <pc:picChg chg="add mod">
            <ac:chgData name="Nico Sedovnik" userId="c899cdf4-4dd3-48e4-9d05-d9a3bf84ba8f" providerId="ADAL" clId="{EFB50D65-44C5-4362-8C5E-A6B8E12C5338}" dt="2023-07-18T09:11:19.008" v="25"/>
            <ac:picMkLst>
              <pc:docMk/>
              <pc:sldMasterMk cId="3571240666" sldId="2147483730"/>
              <pc:sldLayoutMk cId="3475313848" sldId="2147483855"/>
              <ac:picMk id="3" creationId="{0BFB0244-8B7D-3924-BA8C-E57E569E69D8}"/>
            </ac:picMkLst>
          </pc:picChg>
          <pc:picChg chg="add mod">
            <ac:chgData name="Nico Sedovnik" userId="c899cdf4-4dd3-48e4-9d05-d9a3bf84ba8f" providerId="ADAL" clId="{EFB50D65-44C5-4362-8C5E-A6B8E12C5338}" dt="2023-07-18T09:11:27.821" v="28" actId="1076"/>
            <ac:picMkLst>
              <pc:docMk/>
              <pc:sldMasterMk cId="3571240666" sldId="2147483730"/>
              <pc:sldLayoutMk cId="3475313848" sldId="2147483855"/>
              <ac:picMk id="7" creationId="{5FEA3A8A-F368-848E-E424-1CE36F9DEE54}"/>
            </ac:picMkLst>
          </pc:picChg>
        </pc:sldLayoutChg>
        <pc:sldLayoutChg chg="addSp delSp modSp mod">
          <pc:chgData name="Nico Sedovnik" userId="c899cdf4-4dd3-48e4-9d05-d9a3bf84ba8f" providerId="ADAL" clId="{EFB50D65-44C5-4362-8C5E-A6B8E12C5338}" dt="2023-07-18T09:11:07.197" v="20"/>
          <pc:sldLayoutMkLst>
            <pc:docMk/>
            <pc:sldMasterMk cId="3571240666" sldId="2147483730"/>
            <pc:sldLayoutMk cId="1721573533" sldId="2147483857"/>
          </pc:sldLayoutMkLst>
          <pc:picChg chg="add mod">
            <ac:chgData name="Nico Sedovnik" userId="c899cdf4-4dd3-48e4-9d05-d9a3bf84ba8f" providerId="ADAL" clId="{EFB50D65-44C5-4362-8C5E-A6B8E12C5338}" dt="2023-07-18T09:11:07.197" v="20"/>
            <ac:picMkLst>
              <pc:docMk/>
              <pc:sldMasterMk cId="3571240666" sldId="2147483730"/>
              <pc:sldLayoutMk cId="1721573533" sldId="2147483857"/>
              <ac:picMk id="3" creationId="{C5EFF9B0-B435-543D-06B2-2EC47FF758D3}"/>
            </ac:picMkLst>
          </pc:picChg>
          <pc:picChg chg="del">
            <ac:chgData name="Nico Sedovnik" userId="c899cdf4-4dd3-48e4-9d05-d9a3bf84ba8f" providerId="ADAL" clId="{EFB50D65-44C5-4362-8C5E-A6B8E12C5338}" dt="2023-07-18T09:10:28.157" v="5" actId="478"/>
            <ac:picMkLst>
              <pc:docMk/>
              <pc:sldMasterMk cId="3571240666" sldId="2147483730"/>
              <pc:sldLayoutMk cId="1721573533" sldId="2147483857"/>
              <ac:picMk id="8" creationId="{03404E47-3587-AFA7-D694-EC047EEC5888}"/>
            </ac:picMkLst>
          </pc:picChg>
        </pc:sldLayoutChg>
        <pc:sldLayoutChg chg="addSp delSp modSp mod">
          <pc:chgData name="Nico Sedovnik" userId="c899cdf4-4dd3-48e4-9d05-d9a3bf84ba8f" providerId="ADAL" clId="{EFB50D65-44C5-4362-8C5E-A6B8E12C5338}" dt="2023-07-18T09:10:22.534" v="4" actId="1076"/>
          <pc:sldLayoutMkLst>
            <pc:docMk/>
            <pc:sldMasterMk cId="3571240666" sldId="2147483730"/>
            <pc:sldLayoutMk cId="2923938455" sldId="2147483883"/>
          </pc:sldLayoutMkLst>
          <pc:picChg chg="add mod">
            <ac:chgData name="Nico Sedovnik" userId="c899cdf4-4dd3-48e4-9d05-d9a3bf84ba8f" providerId="ADAL" clId="{EFB50D65-44C5-4362-8C5E-A6B8E12C5338}" dt="2023-07-18T09:10:22.534" v="4" actId="1076"/>
            <ac:picMkLst>
              <pc:docMk/>
              <pc:sldMasterMk cId="3571240666" sldId="2147483730"/>
              <pc:sldLayoutMk cId="2923938455" sldId="2147483883"/>
              <ac:picMk id="5" creationId="{60FDDD0D-2998-4AE1-5F32-19776395634E}"/>
            </ac:picMkLst>
          </pc:picChg>
          <pc:picChg chg="del">
            <ac:chgData name="Nico Sedovnik" userId="c899cdf4-4dd3-48e4-9d05-d9a3bf84ba8f" providerId="ADAL" clId="{EFB50D65-44C5-4362-8C5E-A6B8E12C5338}" dt="2023-07-18T09:10:11.884" v="0" actId="478"/>
            <ac:picMkLst>
              <pc:docMk/>
              <pc:sldMasterMk cId="3571240666" sldId="2147483730"/>
              <pc:sldLayoutMk cId="2923938455" sldId="2147483883"/>
              <ac:picMk id="9" creationId="{9E5FCC43-20F0-B3FA-9602-5EC5BAF566B0}"/>
            </ac:picMkLst>
          </pc:picChg>
        </pc:sldLayoutChg>
        <pc:sldLayoutChg chg="addSp delSp modSp mod">
          <pc:chgData name="Nico Sedovnik" userId="c899cdf4-4dd3-48e4-9d05-d9a3bf84ba8f" providerId="ADAL" clId="{EFB50D65-44C5-4362-8C5E-A6B8E12C5338}" dt="2023-07-19T08:27:50.830" v="79"/>
          <pc:sldLayoutMkLst>
            <pc:docMk/>
            <pc:sldMasterMk cId="3571240666" sldId="2147483730"/>
            <pc:sldLayoutMk cId="864524104" sldId="2147483884"/>
          </pc:sldLayoutMkLst>
          <pc:spChg chg="add mod">
            <ac:chgData name="Nico Sedovnik" userId="c899cdf4-4dd3-48e4-9d05-d9a3bf84ba8f" providerId="ADAL" clId="{EFB50D65-44C5-4362-8C5E-A6B8E12C5338}" dt="2023-07-19T08:27:50.830" v="79"/>
            <ac:spMkLst>
              <pc:docMk/>
              <pc:sldMasterMk cId="3571240666" sldId="2147483730"/>
              <pc:sldLayoutMk cId="864524104" sldId="2147483884"/>
              <ac:spMk id="2" creationId="{DE8402DD-DB8F-B1FE-F653-28BB5C6EADCD}"/>
            </ac:spMkLst>
          </pc:spChg>
          <pc:spChg chg="del mod">
            <ac:chgData name="Nico Sedovnik" userId="c899cdf4-4dd3-48e4-9d05-d9a3bf84ba8f" providerId="ADAL" clId="{EFB50D65-44C5-4362-8C5E-A6B8E12C5338}" dt="2023-07-19T08:27:50.384" v="78" actId="478"/>
            <ac:spMkLst>
              <pc:docMk/>
              <pc:sldMasterMk cId="3571240666" sldId="2147483730"/>
              <pc:sldLayoutMk cId="864524104" sldId="2147483884"/>
              <ac:spMk id="4" creationId="{AE91345C-C5A3-3833-5DCD-72889AF0D7F3}"/>
            </ac:spMkLst>
          </pc:spChg>
          <pc:picChg chg="del">
            <ac:chgData name="Nico Sedovnik" userId="c899cdf4-4dd3-48e4-9d05-d9a3bf84ba8f" providerId="ADAL" clId="{EFB50D65-44C5-4362-8C5E-A6B8E12C5338}" dt="2023-07-18T09:10:37.051" v="10" actId="478"/>
            <ac:picMkLst>
              <pc:docMk/>
              <pc:sldMasterMk cId="3571240666" sldId="2147483730"/>
              <pc:sldLayoutMk cId="864524104" sldId="2147483884"/>
              <ac:picMk id="2" creationId="{28CECE64-C0F9-5B0B-F89A-03B71887FBC6}"/>
            </ac:picMkLst>
          </pc:picChg>
          <pc:picChg chg="add mod">
            <ac:chgData name="Nico Sedovnik" userId="c899cdf4-4dd3-48e4-9d05-d9a3bf84ba8f" providerId="ADAL" clId="{EFB50D65-44C5-4362-8C5E-A6B8E12C5338}" dt="2023-07-18T09:11:29.359" v="29"/>
            <ac:picMkLst>
              <pc:docMk/>
              <pc:sldMasterMk cId="3571240666" sldId="2147483730"/>
              <pc:sldLayoutMk cId="864524104" sldId="2147483884"/>
              <ac:picMk id="3" creationId="{1CC6C17D-780D-B80B-CC55-E1D9D315FCB8}"/>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20.07.2023</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20.07.2023</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424817" y="1134222"/>
            <a:ext cx="600836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0" i="0" spc="400" dirty="0">
                <a:solidFill>
                  <a:schemeClr val="tx1"/>
                </a:solidFill>
                <a:latin typeface="Segoe UI" panose="020B0502040204020203" pitchFamily="34" charset="0"/>
                <a:cs typeface="Segoe UI" panose="020B0502040204020203" pitchFamily="34" charset="0"/>
              </a:rPr>
              <a:t>SUBMISSION TEMPLATE</a:t>
            </a:r>
          </a:p>
        </p:txBody>
      </p:sp>
      <p:sp>
        <p:nvSpPr>
          <p:cNvPr id="2" name="Abgerundetes Rechteck 12">
            <a:extLst>
              <a:ext uri="{FF2B5EF4-FFF2-40B4-BE49-F238E27FC236}">
                <a16:creationId xmlns:a16="http://schemas.microsoft.com/office/drawing/2014/main" id="{873C012A-8A16-BCE0-D382-E7A9C5467470}"/>
              </a:ext>
            </a:extLst>
          </p:cNvPr>
          <p:cNvSpPr/>
          <p:nvPr userDrawn="1"/>
        </p:nvSpPr>
        <p:spPr>
          <a:xfrm>
            <a:off x="268661" y="6644185"/>
            <a:ext cx="5084656" cy="33659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4" name="Abgerundetes Rechteck 1">
            <a:extLst>
              <a:ext uri="{FF2B5EF4-FFF2-40B4-BE49-F238E27FC236}">
                <a16:creationId xmlns:a16="http://schemas.microsoft.com/office/drawing/2014/main" id="{59A90496-D092-AC11-E031-1B9703CC4C30}"/>
              </a:ext>
            </a:extLst>
          </p:cNvPr>
          <p:cNvSpPr/>
          <p:nvPr userDrawn="1"/>
        </p:nvSpPr>
        <p:spPr>
          <a:xfrm>
            <a:off x="261121" y="6153263"/>
            <a:ext cx="5092195" cy="33659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cxnSp>
        <p:nvCxnSpPr>
          <p:cNvPr id="6" name="Gerade Verbindung 4">
            <a:extLst>
              <a:ext uri="{FF2B5EF4-FFF2-40B4-BE49-F238E27FC236}">
                <a16:creationId xmlns:a16="http://schemas.microsoft.com/office/drawing/2014/main" id="{C44C9107-2680-8B85-1C76-2977EE90E129}"/>
              </a:ext>
            </a:extLst>
          </p:cNvPr>
          <p:cNvCxnSpPr>
            <a:cxnSpLocks/>
          </p:cNvCxnSpPr>
          <p:nvPr userDrawn="1"/>
        </p:nvCxnSpPr>
        <p:spPr>
          <a:xfrm>
            <a:off x="-10418" y="5972251"/>
            <a:ext cx="5363734"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
        <p:nvSpPr>
          <p:cNvPr id="7" name="Textplatzhalter 6">
            <a:extLst>
              <a:ext uri="{FF2B5EF4-FFF2-40B4-BE49-F238E27FC236}">
                <a16:creationId xmlns:a16="http://schemas.microsoft.com/office/drawing/2014/main" id="{A82248BD-85C2-E9C8-B67D-C9BAE63A2DB0}"/>
              </a:ext>
            </a:extLst>
          </p:cNvPr>
          <p:cNvSpPr>
            <a:spLocks noGrp="1"/>
          </p:cNvSpPr>
          <p:nvPr>
            <p:ph type="body" sz="quarter" idx="11" hasCustomPrompt="1"/>
          </p:nvPr>
        </p:nvSpPr>
        <p:spPr>
          <a:xfrm>
            <a:off x="363148" y="6153263"/>
            <a:ext cx="4990168" cy="336592"/>
          </a:xfrm>
        </p:spPr>
        <p:txBody>
          <a:bodyPr>
            <a:noAutofit/>
          </a:bodyPr>
          <a:lstStyle>
            <a:lvl1pPr marL="0" indent="0">
              <a:buNone/>
              <a:defRPr sz="1800" b="0">
                <a:solidFill>
                  <a:schemeClr val="tx1"/>
                </a:solidFill>
                <a:latin typeface="Segoe UI" panose="020B0502040204020203" pitchFamily="34" charset="0"/>
                <a:cs typeface="Segoe UI" panose="020B0502040204020203" pitchFamily="34" charset="0"/>
              </a:defRPr>
            </a:lvl1pPr>
          </a:lstStyle>
          <a:p>
            <a:pPr lvl="0"/>
            <a:r>
              <a:rPr lang="de-DE" dirty="0"/>
              <a:t>Team Name </a:t>
            </a:r>
          </a:p>
        </p:txBody>
      </p:sp>
      <p:sp>
        <p:nvSpPr>
          <p:cNvPr id="8" name="Textplatzhalter 6">
            <a:extLst>
              <a:ext uri="{FF2B5EF4-FFF2-40B4-BE49-F238E27FC236}">
                <a16:creationId xmlns:a16="http://schemas.microsoft.com/office/drawing/2014/main" id="{55519E99-B373-5389-579A-A8AA4D533737}"/>
              </a:ext>
            </a:extLst>
          </p:cNvPr>
          <p:cNvSpPr>
            <a:spLocks noGrp="1"/>
          </p:cNvSpPr>
          <p:nvPr>
            <p:ph type="body" sz="quarter" idx="12" hasCustomPrompt="1"/>
          </p:nvPr>
        </p:nvSpPr>
        <p:spPr>
          <a:xfrm>
            <a:off x="363148" y="6644185"/>
            <a:ext cx="4990168" cy="336592"/>
          </a:xfrm>
        </p:spPr>
        <p:txBody>
          <a:bodyPr>
            <a:noAutofit/>
          </a:bodyPr>
          <a:lstStyle>
            <a:lvl1pPr marL="0" indent="0">
              <a:buNone/>
              <a:defRPr sz="1800" b="0">
                <a:solidFill>
                  <a:schemeClr val="tx1"/>
                </a:solidFill>
                <a:latin typeface="Segoe UI" panose="020B0502040204020203" pitchFamily="34" charset="0"/>
                <a:cs typeface="Segoe UI" panose="020B0502040204020203" pitchFamily="34" charset="0"/>
              </a:defRPr>
            </a:lvl1pPr>
          </a:lstStyle>
          <a:p>
            <a:pPr lvl="0"/>
            <a:r>
              <a:rPr lang="de-DE" dirty="0"/>
              <a:t>Titel </a:t>
            </a:r>
            <a:r>
              <a:rPr lang="de-DE" dirty="0" err="1"/>
              <a:t>of</a:t>
            </a:r>
            <a:r>
              <a:rPr lang="de-DE" dirty="0"/>
              <a:t> </a:t>
            </a:r>
            <a:r>
              <a:rPr lang="de-DE" dirty="0" err="1"/>
              <a:t>your</a:t>
            </a:r>
            <a:r>
              <a:rPr lang="de-DE" dirty="0"/>
              <a:t> </a:t>
            </a:r>
            <a:r>
              <a:rPr lang="de-DE" dirty="0" err="1"/>
              <a:t>idea</a:t>
            </a:r>
            <a:endParaRPr lang="de-DE" dirty="0"/>
          </a:p>
        </p:txBody>
      </p:sp>
      <p:sp>
        <p:nvSpPr>
          <p:cNvPr id="16" name="Textfeld 15">
            <a:extLst>
              <a:ext uri="{FF2B5EF4-FFF2-40B4-BE49-F238E27FC236}">
                <a16:creationId xmlns:a16="http://schemas.microsoft.com/office/drawing/2014/main" id="{1AE7132A-72EA-B037-178C-02C492A1615E}"/>
              </a:ext>
            </a:extLst>
          </p:cNvPr>
          <p:cNvSpPr txBox="1"/>
          <p:nvPr userDrawn="1"/>
        </p:nvSpPr>
        <p:spPr>
          <a:xfrm>
            <a:off x="424817" y="5296970"/>
            <a:ext cx="600836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0" i="0" spc="400" dirty="0">
                <a:solidFill>
                  <a:schemeClr val="tx1"/>
                </a:solidFill>
                <a:latin typeface="Segoe UI" panose="020B0502040204020203" pitchFamily="34" charset="0"/>
                <a:cs typeface="Segoe UI" panose="020B0502040204020203" pitchFamily="34" charset="0"/>
              </a:rPr>
              <a:t>YOUR APPROACH</a:t>
            </a:r>
          </a:p>
        </p:txBody>
      </p:sp>
      <p:pic>
        <p:nvPicPr>
          <p:cNvPr id="5" name="Grafik 4" descr="Ein Bild, das Text, Screenshot, Grafikdesign, Grafiken enthält.&#10;&#10;Automatisch generierte Beschreibung">
            <a:extLst>
              <a:ext uri="{FF2B5EF4-FFF2-40B4-BE49-F238E27FC236}">
                <a16:creationId xmlns:a16="http://schemas.microsoft.com/office/drawing/2014/main" id="{60FDDD0D-2998-4AE1-5F32-1977639563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8" y="1834803"/>
            <a:ext cx="6858000" cy="2572521"/>
          </a:xfrm>
          <a:prstGeom prst="rect">
            <a:avLst/>
          </a:prstGeom>
        </p:spPr>
      </p:pic>
    </p:spTree>
    <p:extLst>
      <p:ext uri="{BB962C8B-B14F-4D97-AF65-F5344CB8AC3E}">
        <p14:creationId xmlns:p14="http://schemas.microsoft.com/office/powerpoint/2010/main" val="292393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latzhalter_text">
    <p:spTree>
      <p:nvGrpSpPr>
        <p:cNvPr id="1" name=""/>
        <p:cNvGrpSpPr/>
        <p:nvPr/>
      </p:nvGrpSpPr>
      <p:grpSpPr>
        <a:xfrm>
          <a:off x="0" y="0"/>
          <a:ext cx="0" cy="0"/>
          <a:chOff x="0" y="0"/>
          <a:chExt cx="0" cy="0"/>
        </a:xfrm>
      </p:grpSpPr>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481117" y="1700041"/>
            <a:ext cx="5832938" cy="6196069"/>
          </a:xfrm>
          <a:solidFill>
            <a:schemeClr val="bg1">
              <a:lumMod val="95000"/>
            </a:schemeClr>
          </a:solidFill>
        </p:spPr>
        <p:txBody>
          <a:bodyPr>
            <a:noAutofit/>
          </a:bodyPr>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dirty="0"/>
              <a:t>Add </a:t>
            </a:r>
            <a:r>
              <a:rPr lang="de-DE" dirty="0" err="1"/>
              <a:t>text</a:t>
            </a:r>
            <a:endParaRPr lang="de-DE" dirty="0"/>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sp>
        <p:nvSpPr>
          <p:cNvPr id="2" name="Rechteck 1">
            <a:extLst>
              <a:ext uri="{FF2B5EF4-FFF2-40B4-BE49-F238E27FC236}">
                <a16:creationId xmlns:a16="http://schemas.microsoft.com/office/drawing/2014/main" id="{D26599BC-E9E6-19A9-D691-6DC8F78CF397}"/>
              </a:ext>
            </a:extLst>
          </p:cNvPr>
          <p:cNvSpPr/>
          <p:nvPr userDrawn="1"/>
        </p:nvSpPr>
        <p:spPr>
          <a:xfrm>
            <a:off x="2053072" y="428565"/>
            <a:ext cx="4290968" cy="923330"/>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ADDITIONAL SLIDE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bg2"/>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egoe UI" panose="020B0502040204020203" pitchFamily="34" charset="0"/>
                <a:cs typeface="Segoe UI" panose="020B0502040204020203" pitchFamily="34" charset="0"/>
              </a:rPr>
              <a:t>Copy and paste this slide </a:t>
            </a:r>
            <a:r>
              <a:rPr lang="en-US" sz="1200" b="0" dirty="0">
                <a:solidFill>
                  <a:schemeClr val="tx1"/>
                </a:solidFill>
                <a:latin typeface="Segoe UI" panose="020B0502040204020203" pitchFamily="34" charset="0"/>
                <a:cs typeface="Segoe UI" panose="020B0502040204020203" pitchFamily="34" charset="0"/>
              </a:rPr>
              <a:t>if you want to elaborate further on your solution,</a:t>
            </a:r>
          </a:p>
        </p:txBody>
      </p:sp>
      <p:pic>
        <p:nvPicPr>
          <p:cNvPr id="4" name="Grafik 3" descr="Ein Bild, das Uhr, Analoguhr, Silber, Everyday Carry enthält.&#10;&#10;Automatisch generierte Beschreibung">
            <a:extLst>
              <a:ext uri="{FF2B5EF4-FFF2-40B4-BE49-F238E27FC236}">
                <a16:creationId xmlns:a16="http://schemas.microsoft.com/office/drawing/2014/main" id="{20B70F9A-5767-2928-5178-C0F38E9A1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695" y="455270"/>
            <a:ext cx="1646100" cy="926021"/>
          </a:xfrm>
          <a:prstGeom prst="rect">
            <a:avLst/>
          </a:prstGeom>
        </p:spPr>
      </p:pic>
    </p:spTree>
    <p:extLst>
      <p:ext uri="{BB962C8B-B14F-4D97-AF65-F5344CB8AC3E}">
        <p14:creationId xmlns:p14="http://schemas.microsoft.com/office/powerpoint/2010/main" val="184952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1A45E-31E0-1150-1622-6C2473E0EB41}"/>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788194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BB495-8741-B31F-656C-CF5980906EE9}"/>
              </a:ext>
            </a:extLst>
          </p:cNvPr>
          <p:cNvSpPr>
            <a:spLocks noGrp="1"/>
          </p:cNvSpPr>
          <p:nvPr>
            <p:ph type="ctrTitle"/>
          </p:nvPr>
        </p:nvSpPr>
        <p:spPr>
          <a:xfrm>
            <a:off x="857250" y="1497013"/>
            <a:ext cx="5143500" cy="3182937"/>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B9E5643-32D1-6EF5-0A38-6F71FBA5DA10}"/>
              </a:ext>
            </a:extLst>
          </p:cNvPr>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78B4413-4983-2341-7208-7E25B8612716}"/>
              </a:ext>
            </a:extLst>
          </p:cNvPr>
          <p:cNvSpPr>
            <a:spLocks noGrp="1"/>
          </p:cNvSpPr>
          <p:nvPr>
            <p:ph type="dt" sz="half" idx="10"/>
          </p:nvPr>
        </p:nvSpPr>
        <p:spPr/>
        <p:txBody>
          <a:bodyPr/>
          <a:lstStyle/>
          <a:p>
            <a:fld id="{FF0AE2BA-E18A-4DF2-A3CC-904BCC09F9F7}" type="datetimeFigureOut">
              <a:rPr lang="de-DE" smtClean="0"/>
              <a:t>20.07.2023</a:t>
            </a:fld>
            <a:endParaRPr lang="de-DE"/>
          </a:p>
        </p:txBody>
      </p:sp>
      <p:sp>
        <p:nvSpPr>
          <p:cNvPr id="5" name="Fußzeilenplatzhalter 4">
            <a:extLst>
              <a:ext uri="{FF2B5EF4-FFF2-40B4-BE49-F238E27FC236}">
                <a16:creationId xmlns:a16="http://schemas.microsoft.com/office/drawing/2014/main" id="{69C4F2F5-513A-FA51-F7A3-7867F29362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7910AFA-815E-BEE4-6D4F-36598296B6BE}"/>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318237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09A8D-3D63-5B86-3931-AE6EF642E33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B0E12A2-3DC0-E8B0-DE39-331BC1C430D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79C6C28-3943-0C99-165C-96F7190D208B}"/>
              </a:ext>
            </a:extLst>
          </p:cNvPr>
          <p:cNvSpPr>
            <a:spLocks noGrp="1"/>
          </p:cNvSpPr>
          <p:nvPr>
            <p:ph type="dt" sz="half" idx="10"/>
          </p:nvPr>
        </p:nvSpPr>
        <p:spPr/>
        <p:txBody>
          <a:bodyPr/>
          <a:lstStyle/>
          <a:p>
            <a:fld id="{FF0AE2BA-E18A-4DF2-A3CC-904BCC09F9F7}" type="datetimeFigureOut">
              <a:rPr lang="de-DE" smtClean="0"/>
              <a:t>20.07.2023</a:t>
            </a:fld>
            <a:endParaRPr lang="de-DE"/>
          </a:p>
        </p:txBody>
      </p:sp>
      <p:sp>
        <p:nvSpPr>
          <p:cNvPr id="5" name="Fußzeilenplatzhalter 4">
            <a:extLst>
              <a:ext uri="{FF2B5EF4-FFF2-40B4-BE49-F238E27FC236}">
                <a16:creationId xmlns:a16="http://schemas.microsoft.com/office/drawing/2014/main" id="{E634803D-5849-7049-D5F7-F44828E716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D27773-8E9B-FCC3-5474-FD64E3652CB6}"/>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190446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E7118-DEB4-9DA3-65F4-0A5DCD0709CC}"/>
              </a:ext>
            </a:extLst>
          </p:cNvPr>
          <p:cNvSpPr>
            <a:spLocks noGrp="1"/>
          </p:cNvSpPr>
          <p:nvPr>
            <p:ph type="title"/>
          </p:nvPr>
        </p:nvSpPr>
        <p:spPr>
          <a:xfrm>
            <a:off x="468313" y="2279650"/>
            <a:ext cx="5915025" cy="3803650"/>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D03A51D-EAB6-40FE-991F-BB39AC7782F6}"/>
              </a:ext>
            </a:extLst>
          </p:cNvPr>
          <p:cNvSpPr>
            <a:spLocks noGrp="1"/>
          </p:cNvSpPr>
          <p:nvPr>
            <p:ph type="body" idx="1"/>
          </p:nvPr>
        </p:nvSpPr>
        <p:spPr>
          <a:xfrm>
            <a:off x="468313" y="6119813"/>
            <a:ext cx="5915025"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144121-D8A8-9F2E-15CD-CB8F18BB2AF5}"/>
              </a:ext>
            </a:extLst>
          </p:cNvPr>
          <p:cNvSpPr>
            <a:spLocks noGrp="1"/>
          </p:cNvSpPr>
          <p:nvPr>
            <p:ph type="dt" sz="half" idx="10"/>
          </p:nvPr>
        </p:nvSpPr>
        <p:spPr/>
        <p:txBody>
          <a:bodyPr/>
          <a:lstStyle/>
          <a:p>
            <a:fld id="{FF0AE2BA-E18A-4DF2-A3CC-904BCC09F9F7}" type="datetimeFigureOut">
              <a:rPr lang="de-DE" smtClean="0"/>
              <a:t>20.07.2023</a:t>
            </a:fld>
            <a:endParaRPr lang="de-DE"/>
          </a:p>
        </p:txBody>
      </p:sp>
      <p:sp>
        <p:nvSpPr>
          <p:cNvPr id="5" name="Fußzeilenplatzhalter 4">
            <a:extLst>
              <a:ext uri="{FF2B5EF4-FFF2-40B4-BE49-F238E27FC236}">
                <a16:creationId xmlns:a16="http://schemas.microsoft.com/office/drawing/2014/main" id="{217DF0D0-AAF1-A510-3EBB-90D1812EC34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26B4598-6EFF-6A07-AA17-91467D4D38B6}"/>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3455014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03BCA-F987-CF60-BA65-794E412B2ED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6235DA2-530C-607B-BD71-B6EE9226C65E}"/>
              </a:ext>
            </a:extLst>
          </p:cNvPr>
          <p:cNvSpPr>
            <a:spLocks noGrp="1"/>
          </p:cNvSpPr>
          <p:nvPr>
            <p:ph sz="half" idx="1"/>
          </p:nvPr>
        </p:nvSpPr>
        <p:spPr>
          <a:xfrm>
            <a:off x="471488" y="2433638"/>
            <a:ext cx="2881312" cy="580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73448BD-26B3-FA6F-0042-007EF1000429}"/>
              </a:ext>
            </a:extLst>
          </p:cNvPr>
          <p:cNvSpPr>
            <a:spLocks noGrp="1"/>
          </p:cNvSpPr>
          <p:nvPr>
            <p:ph sz="half" idx="2"/>
          </p:nvPr>
        </p:nvSpPr>
        <p:spPr>
          <a:xfrm>
            <a:off x="3505200" y="2433638"/>
            <a:ext cx="2881313" cy="580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9FF93E9-99DB-055B-6A42-130C0BED293B}"/>
              </a:ext>
            </a:extLst>
          </p:cNvPr>
          <p:cNvSpPr>
            <a:spLocks noGrp="1"/>
          </p:cNvSpPr>
          <p:nvPr>
            <p:ph type="dt" sz="half" idx="10"/>
          </p:nvPr>
        </p:nvSpPr>
        <p:spPr/>
        <p:txBody>
          <a:bodyPr/>
          <a:lstStyle/>
          <a:p>
            <a:fld id="{FF0AE2BA-E18A-4DF2-A3CC-904BCC09F9F7}" type="datetimeFigureOut">
              <a:rPr lang="de-DE" smtClean="0"/>
              <a:t>20.07.2023</a:t>
            </a:fld>
            <a:endParaRPr lang="de-DE"/>
          </a:p>
        </p:txBody>
      </p:sp>
      <p:sp>
        <p:nvSpPr>
          <p:cNvPr id="6" name="Fußzeilenplatzhalter 5">
            <a:extLst>
              <a:ext uri="{FF2B5EF4-FFF2-40B4-BE49-F238E27FC236}">
                <a16:creationId xmlns:a16="http://schemas.microsoft.com/office/drawing/2014/main" id="{9E8741F1-BD85-378E-95A6-C66C3ED3FCB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71AFA18-17F5-59FA-D2FE-41BA2DEE57A3}"/>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2648918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C7D62-A493-CF8B-318C-2C48B6F0568C}"/>
              </a:ext>
            </a:extLst>
          </p:cNvPr>
          <p:cNvSpPr>
            <a:spLocks noGrp="1"/>
          </p:cNvSpPr>
          <p:nvPr>
            <p:ph type="title"/>
          </p:nvPr>
        </p:nvSpPr>
        <p:spPr>
          <a:xfrm>
            <a:off x="473075" y="487363"/>
            <a:ext cx="5915025" cy="1766887"/>
          </a:xfrm>
        </p:spPr>
        <p:txBody>
          <a:bodyPr/>
          <a:lstStyle/>
          <a:p>
            <a:r>
              <a:rPr lang="de-DE"/>
              <a:t>Mastertitelformat bearbeiten</a:t>
            </a:r>
          </a:p>
        </p:txBody>
      </p:sp>
      <p:sp>
        <p:nvSpPr>
          <p:cNvPr id="3" name="Textplatzhalter 2">
            <a:extLst>
              <a:ext uri="{FF2B5EF4-FFF2-40B4-BE49-F238E27FC236}">
                <a16:creationId xmlns:a16="http://schemas.microsoft.com/office/drawing/2014/main" id="{FF59B623-7865-7523-1BA4-419EB522C2C2}"/>
              </a:ext>
            </a:extLst>
          </p:cNvPr>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47C8735-D329-0DA9-5279-DCFB64151DB3}"/>
              </a:ext>
            </a:extLst>
          </p:cNvPr>
          <p:cNvSpPr>
            <a:spLocks noGrp="1"/>
          </p:cNvSpPr>
          <p:nvPr>
            <p:ph sz="half" idx="2"/>
          </p:nvPr>
        </p:nvSpPr>
        <p:spPr>
          <a:xfrm>
            <a:off x="473075" y="3340100"/>
            <a:ext cx="2900363" cy="49133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767A0CF-08EE-9F31-B785-1F93DA79268D}"/>
              </a:ext>
            </a:extLst>
          </p:cNvPr>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D78936A-E16F-FA24-2DF1-A759DD649B6A}"/>
              </a:ext>
            </a:extLst>
          </p:cNvPr>
          <p:cNvSpPr>
            <a:spLocks noGrp="1"/>
          </p:cNvSpPr>
          <p:nvPr>
            <p:ph sz="quarter" idx="4"/>
          </p:nvPr>
        </p:nvSpPr>
        <p:spPr>
          <a:xfrm>
            <a:off x="3471863" y="3340100"/>
            <a:ext cx="2916237" cy="49133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53F5045-881B-E397-C72F-89506048CC1D}"/>
              </a:ext>
            </a:extLst>
          </p:cNvPr>
          <p:cNvSpPr>
            <a:spLocks noGrp="1"/>
          </p:cNvSpPr>
          <p:nvPr>
            <p:ph type="dt" sz="half" idx="10"/>
          </p:nvPr>
        </p:nvSpPr>
        <p:spPr/>
        <p:txBody>
          <a:bodyPr/>
          <a:lstStyle/>
          <a:p>
            <a:fld id="{FF0AE2BA-E18A-4DF2-A3CC-904BCC09F9F7}" type="datetimeFigureOut">
              <a:rPr lang="de-DE" smtClean="0"/>
              <a:t>20.07.2023</a:t>
            </a:fld>
            <a:endParaRPr lang="de-DE"/>
          </a:p>
        </p:txBody>
      </p:sp>
      <p:sp>
        <p:nvSpPr>
          <p:cNvPr id="8" name="Fußzeilenplatzhalter 7">
            <a:extLst>
              <a:ext uri="{FF2B5EF4-FFF2-40B4-BE49-F238E27FC236}">
                <a16:creationId xmlns:a16="http://schemas.microsoft.com/office/drawing/2014/main" id="{9C78C3D7-67CE-CDE7-7EE6-BBFD1003C34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659A104-138A-A1B6-CF77-C870294E10D5}"/>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3649936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F85A3-9659-EF7A-58E0-7175EE47990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EE66AAB-F1D8-294A-9641-EEB3D4069DBE}"/>
              </a:ext>
            </a:extLst>
          </p:cNvPr>
          <p:cNvSpPr>
            <a:spLocks noGrp="1"/>
          </p:cNvSpPr>
          <p:nvPr>
            <p:ph type="dt" sz="half" idx="10"/>
          </p:nvPr>
        </p:nvSpPr>
        <p:spPr/>
        <p:txBody>
          <a:bodyPr/>
          <a:lstStyle/>
          <a:p>
            <a:fld id="{FF0AE2BA-E18A-4DF2-A3CC-904BCC09F9F7}" type="datetimeFigureOut">
              <a:rPr lang="de-DE" smtClean="0"/>
              <a:t>20.07.2023</a:t>
            </a:fld>
            <a:endParaRPr lang="de-DE"/>
          </a:p>
        </p:txBody>
      </p:sp>
      <p:sp>
        <p:nvSpPr>
          <p:cNvPr id="4" name="Fußzeilenplatzhalter 3">
            <a:extLst>
              <a:ext uri="{FF2B5EF4-FFF2-40B4-BE49-F238E27FC236}">
                <a16:creationId xmlns:a16="http://schemas.microsoft.com/office/drawing/2014/main" id="{D48796FC-E19E-71FD-0ACA-BDC78C037EB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D34DEAA-F2B9-4220-1CEC-63A50D596D02}"/>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3218135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CF2C11F-BB8C-5E61-26B7-B5A39B1BEBD1}"/>
              </a:ext>
            </a:extLst>
          </p:cNvPr>
          <p:cNvSpPr>
            <a:spLocks noGrp="1"/>
          </p:cNvSpPr>
          <p:nvPr>
            <p:ph type="dt" sz="half" idx="10"/>
          </p:nvPr>
        </p:nvSpPr>
        <p:spPr/>
        <p:txBody>
          <a:bodyPr/>
          <a:lstStyle/>
          <a:p>
            <a:fld id="{FF0AE2BA-E18A-4DF2-A3CC-904BCC09F9F7}" type="datetimeFigureOut">
              <a:rPr lang="de-DE" smtClean="0"/>
              <a:t>20.07.2023</a:t>
            </a:fld>
            <a:endParaRPr lang="de-DE"/>
          </a:p>
        </p:txBody>
      </p:sp>
      <p:sp>
        <p:nvSpPr>
          <p:cNvPr id="3" name="Fußzeilenplatzhalter 2">
            <a:extLst>
              <a:ext uri="{FF2B5EF4-FFF2-40B4-BE49-F238E27FC236}">
                <a16:creationId xmlns:a16="http://schemas.microsoft.com/office/drawing/2014/main" id="{FC483FAB-654A-B4AC-B69E-82AE58DEE96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DB2D644-C126-1C81-938F-5FB010D8FD62}"/>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2363099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68A707-B0FA-C8FA-921C-259398EE9C39}"/>
              </a:ext>
            </a:extLst>
          </p:cNvPr>
          <p:cNvSpPr>
            <a:spLocks noGrp="1"/>
          </p:cNvSpPr>
          <p:nvPr>
            <p:ph type="title"/>
          </p:nvPr>
        </p:nvSpPr>
        <p:spPr>
          <a:xfrm>
            <a:off x="473075" y="609600"/>
            <a:ext cx="2211388" cy="21336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5EB90A6-50F1-B1C1-364B-DE83A03ADBB0}"/>
              </a:ext>
            </a:extLst>
          </p:cNvPr>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ED0F1CC-DAD6-B0C0-BB6B-22133A135C32}"/>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EB802C4-BC0B-0464-1F04-1FCC717FC0FD}"/>
              </a:ext>
            </a:extLst>
          </p:cNvPr>
          <p:cNvSpPr>
            <a:spLocks noGrp="1"/>
          </p:cNvSpPr>
          <p:nvPr>
            <p:ph type="dt" sz="half" idx="10"/>
          </p:nvPr>
        </p:nvSpPr>
        <p:spPr/>
        <p:txBody>
          <a:bodyPr/>
          <a:lstStyle/>
          <a:p>
            <a:fld id="{FF0AE2BA-E18A-4DF2-A3CC-904BCC09F9F7}" type="datetimeFigureOut">
              <a:rPr lang="de-DE" smtClean="0"/>
              <a:t>20.07.2023</a:t>
            </a:fld>
            <a:endParaRPr lang="de-DE"/>
          </a:p>
        </p:txBody>
      </p:sp>
      <p:sp>
        <p:nvSpPr>
          <p:cNvPr id="6" name="Fußzeilenplatzhalter 5">
            <a:extLst>
              <a:ext uri="{FF2B5EF4-FFF2-40B4-BE49-F238E27FC236}">
                <a16:creationId xmlns:a16="http://schemas.microsoft.com/office/drawing/2014/main" id="{E9D2CB35-199D-1415-1D8E-70ABD70ADAA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3D213A0-D695-6BD1-32A0-E045ABD4668B}"/>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296854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 Cover Personal Information">
    <p:spTree>
      <p:nvGrpSpPr>
        <p:cNvPr id="1" name=""/>
        <p:cNvGrpSpPr/>
        <p:nvPr/>
      </p:nvGrpSpPr>
      <p:grpSpPr>
        <a:xfrm>
          <a:off x="0" y="0"/>
          <a:ext cx="0" cy="0"/>
          <a:chOff x="0" y="0"/>
          <a:chExt cx="0" cy="0"/>
        </a:xfrm>
      </p:grpSpPr>
      <p:sp>
        <p:nvSpPr>
          <p:cNvPr id="13" name="Abgerundetes Rechteck 12">
            <a:extLst>
              <a:ext uri="{FF2B5EF4-FFF2-40B4-BE49-F238E27FC236}">
                <a16:creationId xmlns:a16="http://schemas.microsoft.com/office/drawing/2014/main" id="{9B591998-CA6C-E4E7-C6D0-5C3679A644F4}"/>
              </a:ext>
            </a:extLst>
          </p:cNvPr>
          <p:cNvSpPr/>
          <p:nvPr userDrawn="1"/>
        </p:nvSpPr>
        <p:spPr>
          <a:xfrm>
            <a:off x="256778" y="5917370"/>
            <a:ext cx="5292579" cy="33659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2" name="Abgerundetes Rechteck 1">
            <a:extLst>
              <a:ext uri="{FF2B5EF4-FFF2-40B4-BE49-F238E27FC236}">
                <a16:creationId xmlns:a16="http://schemas.microsoft.com/office/drawing/2014/main" id="{B8C21297-A671-F5A0-5C47-D370D0AC212F}"/>
              </a:ext>
            </a:extLst>
          </p:cNvPr>
          <p:cNvSpPr/>
          <p:nvPr userDrawn="1"/>
        </p:nvSpPr>
        <p:spPr>
          <a:xfrm>
            <a:off x="249239" y="5426448"/>
            <a:ext cx="5292579" cy="33659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49239" y="4523130"/>
            <a:ext cx="6335758" cy="748988"/>
          </a:xfrm>
          <a:prstGeom prst="rect">
            <a:avLst/>
          </a:prstGeom>
          <a:noFill/>
        </p:spPr>
        <p:txBody>
          <a:bodyPr wrap="square" rtlCol="0">
            <a:spAutoFit/>
          </a:bodyPr>
          <a:lstStyle/>
          <a:p>
            <a:r>
              <a:rPr lang="de-DE" sz="4267" b="0" spc="800" dirty="0">
                <a:solidFill>
                  <a:srgbClr val="404040"/>
                </a:solidFill>
                <a:latin typeface="Segoe UI" panose="020B0502040204020203" pitchFamily="34" charset="0"/>
                <a:cs typeface="Segoe UI" panose="020B0502040204020203" pitchFamily="34" charset="0"/>
              </a:rPr>
              <a:t>#YOUR APPROACH</a:t>
            </a: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22300" y="5245436"/>
            <a:ext cx="5363734" cy="0"/>
          </a:xfrm>
          <a:prstGeom prst="line">
            <a:avLst/>
          </a:prstGeom>
          <a:ln>
            <a:solidFill>
              <a:srgbClr val="246873"/>
            </a:solidFill>
          </a:ln>
        </p:spPr>
        <p:style>
          <a:lnRef idx="3">
            <a:schemeClr val="accent4"/>
          </a:lnRef>
          <a:fillRef idx="0">
            <a:schemeClr val="accent4"/>
          </a:fillRef>
          <a:effectRef idx="2">
            <a:schemeClr val="accent4"/>
          </a:effectRef>
          <a:fontRef idx="minor">
            <a:schemeClr val="tx1"/>
          </a:fontRef>
        </p:style>
      </p:cxnSp>
      <p:sp>
        <p:nvSpPr>
          <p:cNvPr id="19" name="Textplatzhalter 6">
            <a:extLst>
              <a:ext uri="{FF2B5EF4-FFF2-40B4-BE49-F238E27FC236}">
                <a16:creationId xmlns:a16="http://schemas.microsoft.com/office/drawing/2014/main" id="{54FAD7BC-37FA-F84D-BCC0-7B60C9E32838}"/>
              </a:ext>
            </a:extLst>
          </p:cNvPr>
          <p:cNvSpPr>
            <a:spLocks noGrp="1"/>
          </p:cNvSpPr>
          <p:nvPr>
            <p:ph type="body" sz="quarter" idx="11" hasCustomPrompt="1"/>
          </p:nvPr>
        </p:nvSpPr>
        <p:spPr>
          <a:xfrm>
            <a:off x="351266" y="5426448"/>
            <a:ext cx="5103604" cy="336592"/>
          </a:xfrm>
        </p:spPr>
        <p:txBody>
          <a:bodyPr>
            <a:noAutofit/>
          </a:bodyPr>
          <a:lstStyle>
            <a:lvl1pPr marL="0" indent="0">
              <a:buNone/>
              <a:defRPr sz="1800" b="0">
                <a:solidFill>
                  <a:srgbClr val="246873"/>
                </a:solidFill>
                <a:latin typeface="Segoe UI" panose="020B0502040204020203" pitchFamily="34" charset="0"/>
                <a:cs typeface="Segoe UI" panose="020B0502040204020203" pitchFamily="34" charset="0"/>
              </a:defRPr>
            </a:lvl1pPr>
          </a:lstStyle>
          <a:p>
            <a:pPr lvl="0"/>
            <a:r>
              <a:rPr lang="de-DE" dirty="0"/>
              <a:t>Team Name </a:t>
            </a:r>
          </a:p>
        </p:txBody>
      </p:sp>
      <p:sp>
        <p:nvSpPr>
          <p:cNvPr id="9" name="Textplatzhalter 6">
            <a:extLst>
              <a:ext uri="{FF2B5EF4-FFF2-40B4-BE49-F238E27FC236}">
                <a16:creationId xmlns:a16="http://schemas.microsoft.com/office/drawing/2014/main" id="{8FD5D0D0-A957-64FA-BAA7-5E4C0D07CF6E}"/>
              </a:ext>
            </a:extLst>
          </p:cNvPr>
          <p:cNvSpPr>
            <a:spLocks noGrp="1"/>
          </p:cNvSpPr>
          <p:nvPr>
            <p:ph type="body" sz="quarter" idx="12" hasCustomPrompt="1"/>
          </p:nvPr>
        </p:nvSpPr>
        <p:spPr>
          <a:xfrm>
            <a:off x="351266" y="5917370"/>
            <a:ext cx="5103604" cy="336592"/>
          </a:xfrm>
        </p:spPr>
        <p:txBody>
          <a:bodyPr>
            <a:noAutofit/>
          </a:bodyPr>
          <a:lstStyle>
            <a:lvl1pPr marL="0" indent="0">
              <a:buNone/>
              <a:defRPr sz="1800" b="0">
                <a:solidFill>
                  <a:srgbClr val="246873"/>
                </a:solidFill>
                <a:latin typeface="Segoe UI" panose="020B0502040204020203" pitchFamily="34" charset="0"/>
                <a:cs typeface="Segoe UI" panose="020B0502040204020203" pitchFamily="34" charset="0"/>
              </a:defRPr>
            </a:lvl1pPr>
          </a:lstStyle>
          <a:p>
            <a:pPr lvl="0"/>
            <a:r>
              <a:rPr lang="de-DE" dirty="0"/>
              <a:t>Titel </a:t>
            </a:r>
            <a:r>
              <a:rPr lang="de-DE" dirty="0" err="1"/>
              <a:t>of</a:t>
            </a:r>
            <a:r>
              <a:rPr lang="de-DE" dirty="0"/>
              <a:t> </a:t>
            </a:r>
            <a:r>
              <a:rPr lang="de-DE" dirty="0" err="1"/>
              <a:t>your</a:t>
            </a:r>
            <a:r>
              <a:rPr lang="de-DE" dirty="0"/>
              <a:t> </a:t>
            </a:r>
            <a:r>
              <a:rPr lang="de-DE" dirty="0" err="1"/>
              <a:t>idea</a:t>
            </a:r>
            <a:endParaRPr lang="de-DE" dirty="0"/>
          </a:p>
        </p:txBody>
      </p:sp>
      <p:sp>
        <p:nvSpPr>
          <p:cNvPr id="11" name="Textfeld 10">
            <a:extLst>
              <a:ext uri="{FF2B5EF4-FFF2-40B4-BE49-F238E27FC236}">
                <a16:creationId xmlns:a16="http://schemas.microsoft.com/office/drawing/2014/main" id="{4A84CEC5-B9EF-FEBA-E2AC-E56CDFECDB51}"/>
              </a:ext>
            </a:extLst>
          </p:cNvPr>
          <p:cNvSpPr txBox="1"/>
          <p:nvPr userDrawn="1"/>
        </p:nvSpPr>
        <p:spPr>
          <a:xfrm>
            <a:off x="3863340" y="765810"/>
            <a:ext cx="3223260" cy="523220"/>
          </a:xfrm>
          <a:prstGeom prst="rect">
            <a:avLst/>
          </a:prstGeom>
          <a:noFill/>
        </p:spPr>
        <p:txBody>
          <a:bodyPr wrap="square" rtlCol="0">
            <a:spAutoFit/>
          </a:bodyPr>
          <a:lstStyle/>
          <a:p>
            <a:r>
              <a:rPr lang="de-DE" sz="2800" b="1" dirty="0">
                <a:latin typeface="Segoe UI" panose="020B0502040204020203" pitchFamily="34" charset="0"/>
                <a:cs typeface="Segoe UI" panose="020B0502040204020203" pitchFamily="34" charset="0"/>
              </a:rPr>
              <a:t>INNOVATE 2030</a:t>
            </a:r>
          </a:p>
        </p:txBody>
      </p:sp>
    </p:spTree>
    <p:extLst>
      <p:ext uri="{BB962C8B-B14F-4D97-AF65-F5344CB8AC3E}">
        <p14:creationId xmlns:p14="http://schemas.microsoft.com/office/powerpoint/2010/main" val="2597973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02145-C3A5-FC66-458F-B79A0F38D2B1}"/>
              </a:ext>
            </a:extLst>
          </p:cNvPr>
          <p:cNvSpPr>
            <a:spLocks noGrp="1"/>
          </p:cNvSpPr>
          <p:nvPr>
            <p:ph type="title"/>
          </p:nvPr>
        </p:nvSpPr>
        <p:spPr>
          <a:xfrm>
            <a:off x="473075" y="609600"/>
            <a:ext cx="2211388" cy="21336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5DBD54D-26F2-24A7-A9A2-D8249D16C24D}"/>
              </a:ext>
            </a:extLst>
          </p:cNvPr>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BAF2AB0-707E-EFA9-D3D8-F09EE00F08A2}"/>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0E2CDA4-376E-2D3B-69E5-BF4625D90B84}"/>
              </a:ext>
            </a:extLst>
          </p:cNvPr>
          <p:cNvSpPr>
            <a:spLocks noGrp="1"/>
          </p:cNvSpPr>
          <p:nvPr>
            <p:ph type="dt" sz="half" idx="10"/>
          </p:nvPr>
        </p:nvSpPr>
        <p:spPr/>
        <p:txBody>
          <a:bodyPr/>
          <a:lstStyle/>
          <a:p>
            <a:fld id="{FF0AE2BA-E18A-4DF2-A3CC-904BCC09F9F7}" type="datetimeFigureOut">
              <a:rPr lang="de-DE" smtClean="0"/>
              <a:t>20.07.2023</a:t>
            </a:fld>
            <a:endParaRPr lang="de-DE"/>
          </a:p>
        </p:txBody>
      </p:sp>
      <p:sp>
        <p:nvSpPr>
          <p:cNvPr id="6" name="Fußzeilenplatzhalter 5">
            <a:extLst>
              <a:ext uri="{FF2B5EF4-FFF2-40B4-BE49-F238E27FC236}">
                <a16:creationId xmlns:a16="http://schemas.microsoft.com/office/drawing/2014/main" id="{E4F683F1-D2C8-A038-2D84-BC1DBDE04D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87D919-D60E-3712-A270-3D67197C66BA}"/>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1446616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A53B0-3856-88A9-C06D-D9E1EE77032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FB64CEB-17F2-62CC-33EB-D0998AF4B05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2D927CB-4AAF-AA50-9090-6C0CBC747D67}"/>
              </a:ext>
            </a:extLst>
          </p:cNvPr>
          <p:cNvSpPr>
            <a:spLocks noGrp="1"/>
          </p:cNvSpPr>
          <p:nvPr>
            <p:ph type="dt" sz="half" idx="10"/>
          </p:nvPr>
        </p:nvSpPr>
        <p:spPr/>
        <p:txBody>
          <a:bodyPr/>
          <a:lstStyle/>
          <a:p>
            <a:fld id="{FF0AE2BA-E18A-4DF2-A3CC-904BCC09F9F7}" type="datetimeFigureOut">
              <a:rPr lang="de-DE" smtClean="0"/>
              <a:t>20.07.2023</a:t>
            </a:fld>
            <a:endParaRPr lang="de-DE"/>
          </a:p>
        </p:txBody>
      </p:sp>
      <p:sp>
        <p:nvSpPr>
          <p:cNvPr id="5" name="Fußzeilenplatzhalter 4">
            <a:extLst>
              <a:ext uri="{FF2B5EF4-FFF2-40B4-BE49-F238E27FC236}">
                <a16:creationId xmlns:a16="http://schemas.microsoft.com/office/drawing/2014/main" id="{15712983-7FED-AEE1-95EF-DE971A08271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6873885-553F-6CF1-8F9F-85913FF0147D}"/>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640949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15F1F41-F701-C2AB-B384-CF1A42227EE3}"/>
              </a:ext>
            </a:extLst>
          </p:cNvPr>
          <p:cNvSpPr>
            <a:spLocks noGrp="1"/>
          </p:cNvSpPr>
          <p:nvPr>
            <p:ph type="title" orient="vert"/>
          </p:nvPr>
        </p:nvSpPr>
        <p:spPr>
          <a:xfrm>
            <a:off x="4908550" y="487363"/>
            <a:ext cx="1477963" cy="7748587"/>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8177124-255C-0C39-DFDD-F8CFDA7C043A}"/>
              </a:ext>
            </a:extLst>
          </p:cNvPr>
          <p:cNvSpPr>
            <a:spLocks noGrp="1"/>
          </p:cNvSpPr>
          <p:nvPr>
            <p:ph type="body" orient="vert" idx="1"/>
          </p:nvPr>
        </p:nvSpPr>
        <p:spPr>
          <a:xfrm>
            <a:off x="471488" y="487363"/>
            <a:ext cx="4284662" cy="77485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1CBF43B-DAB9-0795-6BF7-D8AFB43A33D1}"/>
              </a:ext>
            </a:extLst>
          </p:cNvPr>
          <p:cNvSpPr>
            <a:spLocks noGrp="1"/>
          </p:cNvSpPr>
          <p:nvPr>
            <p:ph type="dt" sz="half" idx="10"/>
          </p:nvPr>
        </p:nvSpPr>
        <p:spPr/>
        <p:txBody>
          <a:bodyPr/>
          <a:lstStyle/>
          <a:p>
            <a:fld id="{FF0AE2BA-E18A-4DF2-A3CC-904BCC09F9F7}" type="datetimeFigureOut">
              <a:rPr lang="de-DE" smtClean="0"/>
              <a:t>20.07.2023</a:t>
            </a:fld>
            <a:endParaRPr lang="de-DE"/>
          </a:p>
        </p:txBody>
      </p:sp>
      <p:sp>
        <p:nvSpPr>
          <p:cNvPr id="5" name="Fußzeilenplatzhalter 4">
            <a:extLst>
              <a:ext uri="{FF2B5EF4-FFF2-40B4-BE49-F238E27FC236}">
                <a16:creationId xmlns:a16="http://schemas.microsoft.com/office/drawing/2014/main" id="{C207F1C4-7FA5-0A49-7BD8-E1541CB36BF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A5AE0E-8FB4-9DCE-0E64-EA64C95F0D01}"/>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3577916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62AD4-EB39-3EAA-50F2-483D2AF010CE}"/>
              </a:ext>
            </a:extLst>
          </p:cNvPr>
          <p:cNvSpPr>
            <a:spLocks noGrp="1"/>
          </p:cNvSpPr>
          <p:nvPr>
            <p:ph type="ctrTitle"/>
          </p:nvPr>
        </p:nvSpPr>
        <p:spPr>
          <a:xfrm>
            <a:off x="857250" y="1497013"/>
            <a:ext cx="5143500" cy="3182937"/>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E63F28A-5570-5425-0B93-0A1806B333BE}"/>
              </a:ext>
            </a:extLst>
          </p:cNvPr>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6F9A989-F3A9-B7A9-6DE6-D55977CCADEA}"/>
              </a:ext>
            </a:extLst>
          </p:cNvPr>
          <p:cNvSpPr>
            <a:spLocks noGrp="1"/>
          </p:cNvSpPr>
          <p:nvPr>
            <p:ph type="dt" sz="half" idx="10"/>
          </p:nvPr>
        </p:nvSpPr>
        <p:spPr/>
        <p:txBody>
          <a:bodyPr/>
          <a:lstStyle/>
          <a:p>
            <a:fld id="{433CCF59-F5BA-4401-96EB-FF6A18BEF238}" type="datetimeFigureOut">
              <a:rPr lang="de-DE" smtClean="0"/>
              <a:t>20.07.2023</a:t>
            </a:fld>
            <a:endParaRPr lang="de-DE"/>
          </a:p>
        </p:txBody>
      </p:sp>
      <p:sp>
        <p:nvSpPr>
          <p:cNvPr id="5" name="Fußzeilenplatzhalter 4">
            <a:extLst>
              <a:ext uri="{FF2B5EF4-FFF2-40B4-BE49-F238E27FC236}">
                <a16:creationId xmlns:a16="http://schemas.microsoft.com/office/drawing/2014/main" id="{563B2087-C3DA-009E-9462-34706E1DF6B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5D7E286-7038-2F6E-A08F-2AEA56031CD4}"/>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2763080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18BE2-1E08-0B11-0174-1BD17FB82B0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ED0DF94-4265-8A17-802D-FAF1E87E7A4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AED124E-E6D6-128B-EABF-A9B37A850591}"/>
              </a:ext>
            </a:extLst>
          </p:cNvPr>
          <p:cNvSpPr>
            <a:spLocks noGrp="1"/>
          </p:cNvSpPr>
          <p:nvPr>
            <p:ph type="dt" sz="half" idx="10"/>
          </p:nvPr>
        </p:nvSpPr>
        <p:spPr/>
        <p:txBody>
          <a:bodyPr/>
          <a:lstStyle/>
          <a:p>
            <a:fld id="{433CCF59-F5BA-4401-96EB-FF6A18BEF238}" type="datetimeFigureOut">
              <a:rPr lang="de-DE" smtClean="0"/>
              <a:t>20.07.2023</a:t>
            </a:fld>
            <a:endParaRPr lang="de-DE"/>
          </a:p>
        </p:txBody>
      </p:sp>
      <p:sp>
        <p:nvSpPr>
          <p:cNvPr id="5" name="Fußzeilenplatzhalter 4">
            <a:extLst>
              <a:ext uri="{FF2B5EF4-FFF2-40B4-BE49-F238E27FC236}">
                <a16:creationId xmlns:a16="http://schemas.microsoft.com/office/drawing/2014/main" id="{98A261A0-6841-4859-805C-9AD3DDAF21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5951A78-7D85-75FC-8EC6-F1FFB718794D}"/>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2074584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44727-2525-09D7-FECD-51C84559F909}"/>
              </a:ext>
            </a:extLst>
          </p:cNvPr>
          <p:cNvSpPr>
            <a:spLocks noGrp="1"/>
          </p:cNvSpPr>
          <p:nvPr>
            <p:ph type="title"/>
          </p:nvPr>
        </p:nvSpPr>
        <p:spPr>
          <a:xfrm>
            <a:off x="468313" y="2279650"/>
            <a:ext cx="5915025" cy="3803650"/>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56A7A51-C699-1438-F887-9521E8D773A3}"/>
              </a:ext>
            </a:extLst>
          </p:cNvPr>
          <p:cNvSpPr>
            <a:spLocks noGrp="1"/>
          </p:cNvSpPr>
          <p:nvPr>
            <p:ph type="body" idx="1"/>
          </p:nvPr>
        </p:nvSpPr>
        <p:spPr>
          <a:xfrm>
            <a:off x="468313" y="6119813"/>
            <a:ext cx="5915025"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56FB77A-2937-2145-8D0C-D273CED52113}"/>
              </a:ext>
            </a:extLst>
          </p:cNvPr>
          <p:cNvSpPr>
            <a:spLocks noGrp="1"/>
          </p:cNvSpPr>
          <p:nvPr>
            <p:ph type="dt" sz="half" idx="10"/>
          </p:nvPr>
        </p:nvSpPr>
        <p:spPr/>
        <p:txBody>
          <a:bodyPr/>
          <a:lstStyle/>
          <a:p>
            <a:fld id="{433CCF59-F5BA-4401-96EB-FF6A18BEF238}" type="datetimeFigureOut">
              <a:rPr lang="de-DE" smtClean="0"/>
              <a:t>20.07.2023</a:t>
            </a:fld>
            <a:endParaRPr lang="de-DE"/>
          </a:p>
        </p:txBody>
      </p:sp>
      <p:sp>
        <p:nvSpPr>
          <p:cNvPr id="5" name="Fußzeilenplatzhalter 4">
            <a:extLst>
              <a:ext uri="{FF2B5EF4-FFF2-40B4-BE49-F238E27FC236}">
                <a16:creationId xmlns:a16="http://schemas.microsoft.com/office/drawing/2014/main" id="{880C57A6-322A-9A00-244F-7E7DAA35029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C8BBD6-5AD0-6B33-ABCF-CB36B3876B39}"/>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135508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D961E-349D-9765-52AE-9FDB47BFB41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5DFEBD-2502-680B-0AB6-0CA3C06C7E5C}"/>
              </a:ext>
            </a:extLst>
          </p:cNvPr>
          <p:cNvSpPr>
            <a:spLocks noGrp="1"/>
          </p:cNvSpPr>
          <p:nvPr>
            <p:ph sz="half" idx="1"/>
          </p:nvPr>
        </p:nvSpPr>
        <p:spPr>
          <a:xfrm>
            <a:off x="471488" y="2433638"/>
            <a:ext cx="2881312" cy="580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311BAE-A2C2-7F50-92B9-D09D4B142D47}"/>
              </a:ext>
            </a:extLst>
          </p:cNvPr>
          <p:cNvSpPr>
            <a:spLocks noGrp="1"/>
          </p:cNvSpPr>
          <p:nvPr>
            <p:ph sz="half" idx="2"/>
          </p:nvPr>
        </p:nvSpPr>
        <p:spPr>
          <a:xfrm>
            <a:off x="3505200" y="2433638"/>
            <a:ext cx="2881313" cy="580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C8E51A6-383A-A8D4-1C95-E94B951B40CC}"/>
              </a:ext>
            </a:extLst>
          </p:cNvPr>
          <p:cNvSpPr>
            <a:spLocks noGrp="1"/>
          </p:cNvSpPr>
          <p:nvPr>
            <p:ph type="dt" sz="half" idx="10"/>
          </p:nvPr>
        </p:nvSpPr>
        <p:spPr/>
        <p:txBody>
          <a:bodyPr/>
          <a:lstStyle/>
          <a:p>
            <a:fld id="{433CCF59-F5BA-4401-96EB-FF6A18BEF238}" type="datetimeFigureOut">
              <a:rPr lang="de-DE" smtClean="0"/>
              <a:t>20.07.2023</a:t>
            </a:fld>
            <a:endParaRPr lang="de-DE"/>
          </a:p>
        </p:txBody>
      </p:sp>
      <p:sp>
        <p:nvSpPr>
          <p:cNvPr id="6" name="Fußzeilenplatzhalter 5">
            <a:extLst>
              <a:ext uri="{FF2B5EF4-FFF2-40B4-BE49-F238E27FC236}">
                <a16:creationId xmlns:a16="http://schemas.microsoft.com/office/drawing/2014/main" id="{35202D94-ACD8-DA50-A981-F1F7181ABD1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1BACF46-089B-A419-313D-A6D74873817A}"/>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1409978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F25E8-849E-283C-6D97-B3A3D09DE477}"/>
              </a:ext>
            </a:extLst>
          </p:cNvPr>
          <p:cNvSpPr>
            <a:spLocks noGrp="1"/>
          </p:cNvSpPr>
          <p:nvPr>
            <p:ph type="title"/>
          </p:nvPr>
        </p:nvSpPr>
        <p:spPr>
          <a:xfrm>
            <a:off x="473075" y="487363"/>
            <a:ext cx="5915025" cy="1766887"/>
          </a:xfrm>
        </p:spPr>
        <p:txBody>
          <a:bodyPr/>
          <a:lstStyle/>
          <a:p>
            <a:r>
              <a:rPr lang="de-DE"/>
              <a:t>Mastertitelformat bearbeiten</a:t>
            </a:r>
          </a:p>
        </p:txBody>
      </p:sp>
      <p:sp>
        <p:nvSpPr>
          <p:cNvPr id="3" name="Textplatzhalter 2">
            <a:extLst>
              <a:ext uri="{FF2B5EF4-FFF2-40B4-BE49-F238E27FC236}">
                <a16:creationId xmlns:a16="http://schemas.microsoft.com/office/drawing/2014/main" id="{8D699F2C-7F9D-C8DD-EC7D-5EFF3206B749}"/>
              </a:ext>
            </a:extLst>
          </p:cNvPr>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2F0DCC6-4D34-14FD-E212-8CCF23E89541}"/>
              </a:ext>
            </a:extLst>
          </p:cNvPr>
          <p:cNvSpPr>
            <a:spLocks noGrp="1"/>
          </p:cNvSpPr>
          <p:nvPr>
            <p:ph sz="half" idx="2"/>
          </p:nvPr>
        </p:nvSpPr>
        <p:spPr>
          <a:xfrm>
            <a:off x="473075" y="3340100"/>
            <a:ext cx="2900363" cy="49133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4CA97A1-74FD-7F51-1856-79F7844E615C}"/>
              </a:ext>
            </a:extLst>
          </p:cNvPr>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B53B988-FA4A-887F-38FC-FE0BC298A3D5}"/>
              </a:ext>
            </a:extLst>
          </p:cNvPr>
          <p:cNvSpPr>
            <a:spLocks noGrp="1"/>
          </p:cNvSpPr>
          <p:nvPr>
            <p:ph sz="quarter" idx="4"/>
          </p:nvPr>
        </p:nvSpPr>
        <p:spPr>
          <a:xfrm>
            <a:off x="3471863" y="3340100"/>
            <a:ext cx="2916237" cy="49133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D93D8EB-3D67-F0CE-BAFC-EA0B0CAC36C7}"/>
              </a:ext>
            </a:extLst>
          </p:cNvPr>
          <p:cNvSpPr>
            <a:spLocks noGrp="1"/>
          </p:cNvSpPr>
          <p:nvPr>
            <p:ph type="dt" sz="half" idx="10"/>
          </p:nvPr>
        </p:nvSpPr>
        <p:spPr/>
        <p:txBody>
          <a:bodyPr/>
          <a:lstStyle/>
          <a:p>
            <a:fld id="{433CCF59-F5BA-4401-96EB-FF6A18BEF238}" type="datetimeFigureOut">
              <a:rPr lang="de-DE" smtClean="0"/>
              <a:t>20.07.2023</a:t>
            </a:fld>
            <a:endParaRPr lang="de-DE"/>
          </a:p>
        </p:txBody>
      </p:sp>
      <p:sp>
        <p:nvSpPr>
          <p:cNvPr id="8" name="Fußzeilenplatzhalter 7">
            <a:extLst>
              <a:ext uri="{FF2B5EF4-FFF2-40B4-BE49-F238E27FC236}">
                <a16:creationId xmlns:a16="http://schemas.microsoft.com/office/drawing/2014/main" id="{AD84F1C9-7C78-1326-3477-44B02BDD94A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0C3AFCB-EAF8-73A6-750B-B0B0DB9ED6EB}"/>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2861037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636C9-BFD8-DA73-4C1E-C5F3CCA0D10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ED8F950-0EB4-76B1-B1F5-F3555F628590}"/>
              </a:ext>
            </a:extLst>
          </p:cNvPr>
          <p:cNvSpPr>
            <a:spLocks noGrp="1"/>
          </p:cNvSpPr>
          <p:nvPr>
            <p:ph type="dt" sz="half" idx="10"/>
          </p:nvPr>
        </p:nvSpPr>
        <p:spPr/>
        <p:txBody>
          <a:bodyPr/>
          <a:lstStyle/>
          <a:p>
            <a:fld id="{433CCF59-F5BA-4401-96EB-FF6A18BEF238}" type="datetimeFigureOut">
              <a:rPr lang="de-DE" smtClean="0"/>
              <a:t>20.07.2023</a:t>
            </a:fld>
            <a:endParaRPr lang="de-DE"/>
          </a:p>
        </p:txBody>
      </p:sp>
      <p:sp>
        <p:nvSpPr>
          <p:cNvPr id="4" name="Fußzeilenplatzhalter 3">
            <a:extLst>
              <a:ext uri="{FF2B5EF4-FFF2-40B4-BE49-F238E27FC236}">
                <a16:creationId xmlns:a16="http://schemas.microsoft.com/office/drawing/2014/main" id="{5D191047-D461-F552-35CE-EAAF9B828DF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5AFB5A6-1A8A-6150-14FB-D9E2C41140B0}"/>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1156186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024BCE-EDCA-DBEB-5748-6003CF7ED30D}"/>
              </a:ext>
            </a:extLst>
          </p:cNvPr>
          <p:cNvSpPr>
            <a:spLocks noGrp="1"/>
          </p:cNvSpPr>
          <p:nvPr>
            <p:ph type="dt" sz="half" idx="10"/>
          </p:nvPr>
        </p:nvSpPr>
        <p:spPr/>
        <p:txBody>
          <a:bodyPr/>
          <a:lstStyle/>
          <a:p>
            <a:fld id="{433CCF59-F5BA-4401-96EB-FF6A18BEF238}" type="datetimeFigureOut">
              <a:rPr lang="de-DE" smtClean="0"/>
              <a:t>20.07.2023</a:t>
            </a:fld>
            <a:endParaRPr lang="de-DE"/>
          </a:p>
        </p:txBody>
      </p:sp>
      <p:sp>
        <p:nvSpPr>
          <p:cNvPr id="3" name="Fußzeilenplatzhalter 2">
            <a:extLst>
              <a:ext uri="{FF2B5EF4-FFF2-40B4-BE49-F238E27FC236}">
                <a16:creationId xmlns:a16="http://schemas.microsoft.com/office/drawing/2014/main" id="{90B1DB7C-645D-3831-BE1D-F2EF508744F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0C5F649-67FD-FA42-BA37-E97B27F2EC3E}"/>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131679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_Platzhalter_text">
    <p:spTree>
      <p:nvGrpSpPr>
        <p:cNvPr id="1" name=""/>
        <p:cNvGrpSpPr/>
        <p:nvPr/>
      </p:nvGrpSpPr>
      <p:grpSpPr>
        <a:xfrm>
          <a:off x="0" y="0"/>
          <a:ext cx="0" cy="0"/>
          <a:chOff x="0" y="0"/>
          <a:chExt cx="0" cy="0"/>
        </a:xfrm>
      </p:grpSpPr>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95503" y="4222239"/>
            <a:ext cx="5832938" cy="3741088"/>
          </a:xfrm>
          <a:solidFill>
            <a:schemeClr val="bg1">
              <a:lumMod val="95000"/>
            </a:schemeClr>
          </a:solidFill>
        </p:spPr>
        <p:txBody>
          <a:bodyPr>
            <a:noAutofit/>
          </a:bodyPr>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dirty="0"/>
              <a:t>Add </a:t>
            </a:r>
            <a:r>
              <a:rPr lang="de-DE" dirty="0" err="1"/>
              <a:t>text</a:t>
            </a:r>
            <a:endParaRPr lang="de-DE" dirty="0"/>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sp>
        <p:nvSpPr>
          <p:cNvPr id="2" name="Rechteck 1">
            <a:extLst>
              <a:ext uri="{FF2B5EF4-FFF2-40B4-BE49-F238E27FC236}">
                <a16:creationId xmlns:a16="http://schemas.microsoft.com/office/drawing/2014/main" id="{D26599BC-E9E6-19A9-D691-6DC8F78CF397}"/>
              </a:ext>
            </a:extLst>
          </p:cNvPr>
          <p:cNvSpPr/>
          <p:nvPr userDrawn="1"/>
        </p:nvSpPr>
        <p:spPr>
          <a:xfrm>
            <a:off x="2053072" y="428565"/>
            <a:ext cx="4290968" cy="923330"/>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EKIPA &amp; INNOVATE 2030</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bg2"/>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egoe UI" panose="020B0502040204020203" pitchFamily="34" charset="0"/>
                <a:cs typeface="Segoe UI" panose="020B0502040204020203" pitchFamily="34" charset="0"/>
              </a:rPr>
              <a:t>Please tell us how you found out about the challenge. </a:t>
            </a:r>
            <a:r>
              <a:rPr lang="en-US" sz="1200" b="0" dirty="0">
                <a:solidFill>
                  <a:schemeClr val="tx1"/>
                </a:solidFill>
                <a:latin typeface="Segoe UI" panose="020B0502040204020203" pitchFamily="34" charset="0"/>
                <a:cs typeface="Segoe UI" panose="020B0502040204020203" pitchFamily="34" charset="0"/>
              </a:rPr>
              <a:t>Select one from the following options. </a:t>
            </a:r>
          </a:p>
        </p:txBody>
      </p:sp>
      <p:sp>
        <p:nvSpPr>
          <p:cNvPr id="5" name="Rechteck: abgerundete Ecken 4">
            <a:extLst>
              <a:ext uri="{FF2B5EF4-FFF2-40B4-BE49-F238E27FC236}">
                <a16:creationId xmlns:a16="http://schemas.microsoft.com/office/drawing/2014/main" id="{1A34B958-A492-4F36-63E2-213ECBE29855}"/>
              </a:ext>
            </a:extLst>
          </p:cNvPr>
          <p:cNvSpPr/>
          <p:nvPr userDrawn="1"/>
        </p:nvSpPr>
        <p:spPr>
          <a:xfrm>
            <a:off x="595509" y="1912870"/>
            <a:ext cx="1680519" cy="264232"/>
          </a:xfrm>
          <a:prstGeom prst="roundRect">
            <a:avLst/>
          </a:prstGeom>
          <a:solidFill>
            <a:srgbClr val="246873"/>
          </a:solidFill>
          <a:ln>
            <a:solidFill>
              <a:srgbClr val="24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7" name="Rechteck: abgerundete Ecken 6">
            <a:extLst>
              <a:ext uri="{FF2B5EF4-FFF2-40B4-BE49-F238E27FC236}">
                <a16:creationId xmlns:a16="http://schemas.microsoft.com/office/drawing/2014/main" id="{F780D8C3-3818-E48B-0429-48FEB8CF2828}"/>
              </a:ext>
            </a:extLst>
          </p:cNvPr>
          <p:cNvSpPr/>
          <p:nvPr userDrawn="1"/>
        </p:nvSpPr>
        <p:spPr>
          <a:xfrm>
            <a:off x="595506" y="2503581"/>
            <a:ext cx="1680519" cy="264232"/>
          </a:xfrm>
          <a:prstGeom prst="roundRect">
            <a:avLst/>
          </a:prstGeom>
          <a:solidFill>
            <a:srgbClr val="246873"/>
          </a:solidFill>
          <a:ln>
            <a:solidFill>
              <a:srgbClr val="24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9" name="Rechteck: abgerundete Ecken 8">
            <a:extLst>
              <a:ext uri="{FF2B5EF4-FFF2-40B4-BE49-F238E27FC236}">
                <a16:creationId xmlns:a16="http://schemas.microsoft.com/office/drawing/2014/main" id="{F2902B96-C25E-085A-14C9-BFD225FAC9A5}"/>
              </a:ext>
            </a:extLst>
          </p:cNvPr>
          <p:cNvSpPr/>
          <p:nvPr userDrawn="1"/>
        </p:nvSpPr>
        <p:spPr>
          <a:xfrm>
            <a:off x="595506" y="3084830"/>
            <a:ext cx="1680519" cy="264232"/>
          </a:xfrm>
          <a:prstGeom prst="roundRect">
            <a:avLst/>
          </a:prstGeom>
          <a:solidFill>
            <a:srgbClr val="246873"/>
          </a:solidFill>
          <a:ln>
            <a:solidFill>
              <a:srgbClr val="24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11" name="Rechteck: abgerundete Ecken 10">
            <a:extLst>
              <a:ext uri="{FF2B5EF4-FFF2-40B4-BE49-F238E27FC236}">
                <a16:creationId xmlns:a16="http://schemas.microsoft.com/office/drawing/2014/main" id="{25234D7D-FCFA-09A3-016C-3AD1E2680B81}"/>
              </a:ext>
            </a:extLst>
          </p:cNvPr>
          <p:cNvSpPr/>
          <p:nvPr userDrawn="1"/>
        </p:nvSpPr>
        <p:spPr>
          <a:xfrm>
            <a:off x="2629515" y="1912870"/>
            <a:ext cx="1680519" cy="264232"/>
          </a:xfrm>
          <a:prstGeom prst="roundRect">
            <a:avLst/>
          </a:prstGeom>
          <a:solidFill>
            <a:srgbClr val="246873"/>
          </a:solidFill>
          <a:ln>
            <a:solidFill>
              <a:srgbClr val="24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12" name="Rechteck: abgerundete Ecken 11">
            <a:extLst>
              <a:ext uri="{FF2B5EF4-FFF2-40B4-BE49-F238E27FC236}">
                <a16:creationId xmlns:a16="http://schemas.microsoft.com/office/drawing/2014/main" id="{90419DB1-3666-1516-2D1C-0683A557CBD6}"/>
              </a:ext>
            </a:extLst>
          </p:cNvPr>
          <p:cNvSpPr/>
          <p:nvPr userDrawn="1"/>
        </p:nvSpPr>
        <p:spPr>
          <a:xfrm>
            <a:off x="4663521" y="1912870"/>
            <a:ext cx="1680519" cy="264232"/>
          </a:xfrm>
          <a:prstGeom prst="roundRect">
            <a:avLst/>
          </a:prstGeom>
          <a:solidFill>
            <a:srgbClr val="246873"/>
          </a:solidFill>
          <a:ln>
            <a:solidFill>
              <a:srgbClr val="24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13" name="Rechteck: abgerundete Ecken 12">
            <a:extLst>
              <a:ext uri="{FF2B5EF4-FFF2-40B4-BE49-F238E27FC236}">
                <a16:creationId xmlns:a16="http://schemas.microsoft.com/office/drawing/2014/main" id="{D9628546-3164-B049-E391-63974A4E23A2}"/>
              </a:ext>
            </a:extLst>
          </p:cNvPr>
          <p:cNvSpPr/>
          <p:nvPr userDrawn="1"/>
        </p:nvSpPr>
        <p:spPr>
          <a:xfrm>
            <a:off x="595507" y="3675541"/>
            <a:ext cx="1680519" cy="264232"/>
          </a:xfrm>
          <a:prstGeom prst="roundRect">
            <a:avLst/>
          </a:prstGeom>
          <a:solidFill>
            <a:srgbClr val="246873"/>
          </a:solidFill>
          <a:ln>
            <a:solidFill>
              <a:srgbClr val="24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14" name="Rechteck: abgerundete Ecken 13">
            <a:extLst>
              <a:ext uri="{FF2B5EF4-FFF2-40B4-BE49-F238E27FC236}">
                <a16:creationId xmlns:a16="http://schemas.microsoft.com/office/drawing/2014/main" id="{1E22EE89-587C-520A-2894-9AC222705034}"/>
              </a:ext>
            </a:extLst>
          </p:cNvPr>
          <p:cNvSpPr/>
          <p:nvPr userDrawn="1"/>
        </p:nvSpPr>
        <p:spPr>
          <a:xfrm>
            <a:off x="2629515" y="2506825"/>
            <a:ext cx="1680519" cy="264232"/>
          </a:xfrm>
          <a:prstGeom prst="roundRect">
            <a:avLst/>
          </a:prstGeom>
          <a:solidFill>
            <a:srgbClr val="246873"/>
          </a:solidFill>
          <a:ln>
            <a:solidFill>
              <a:srgbClr val="24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15" name="Rechteck: abgerundete Ecken 14">
            <a:extLst>
              <a:ext uri="{FF2B5EF4-FFF2-40B4-BE49-F238E27FC236}">
                <a16:creationId xmlns:a16="http://schemas.microsoft.com/office/drawing/2014/main" id="{6E53AD45-B8D2-E0AE-CA5A-C6DC11AF79D4}"/>
              </a:ext>
            </a:extLst>
          </p:cNvPr>
          <p:cNvSpPr/>
          <p:nvPr userDrawn="1"/>
        </p:nvSpPr>
        <p:spPr>
          <a:xfrm>
            <a:off x="4663521" y="2503581"/>
            <a:ext cx="1680519" cy="264232"/>
          </a:xfrm>
          <a:prstGeom prst="roundRect">
            <a:avLst/>
          </a:prstGeom>
          <a:solidFill>
            <a:srgbClr val="246873"/>
          </a:solidFill>
          <a:ln>
            <a:solidFill>
              <a:srgbClr val="24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16" name="Rechteck: abgerundete Ecken 15">
            <a:extLst>
              <a:ext uri="{FF2B5EF4-FFF2-40B4-BE49-F238E27FC236}">
                <a16:creationId xmlns:a16="http://schemas.microsoft.com/office/drawing/2014/main" id="{6D452DC5-649B-47BE-A54A-5885702B70DA}"/>
              </a:ext>
            </a:extLst>
          </p:cNvPr>
          <p:cNvSpPr/>
          <p:nvPr userDrawn="1"/>
        </p:nvSpPr>
        <p:spPr>
          <a:xfrm>
            <a:off x="2638332" y="3074230"/>
            <a:ext cx="1680519" cy="264232"/>
          </a:xfrm>
          <a:prstGeom prst="roundRect">
            <a:avLst/>
          </a:prstGeom>
          <a:solidFill>
            <a:schemeClr val="tx1"/>
          </a:solidFill>
          <a:ln>
            <a:solidFill>
              <a:srgbClr val="24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17" name="Rechteck: abgerundete Ecken 16">
            <a:extLst>
              <a:ext uri="{FF2B5EF4-FFF2-40B4-BE49-F238E27FC236}">
                <a16:creationId xmlns:a16="http://schemas.microsoft.com/office/drawing/2014/main" id="{EA4EDCCE-61CC-86DD-B9CD-4C8BA3E56B1E}"/>
              </a:ext>
            </a:extLst>
          </p:cNvPr>
          <p:cNvSpPr/>
          <p:nvPr userDrawn="1"/>
        </p:nvSpPr>
        <p:spPr>
          <a:xfrm>
            <a:off x="4663520" y="3078764"/>
            <a:ext cx="1680519" cy="264232"/>
          </a:xfrm>
          <a:prstGeom prst="roundRect">
            <a:avLst/>
          </a:prstGeom>
          <a:solidFill>
            <a:srgbClr val="246873"/>
          </a:solidFill>
          <a:ln>
            <a:solidFill>
              <a:srgbClr val="24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18" name="Rechteck: abgerundete Ecken 17">
            <a:extLst>
              <a:ext uri="{FF2B5EF4-FFF2-40B4-BE49-F238E27FC236}">
                <a16:creationId xmlns:a16="http://schemas.microsoft.com/office/drawing/2014/main" id="{448FCA38-B3BF-631D-7343-4D605DC56BED}"/>
              </a:ext>
            </a:extLst>
          </p:cNvPr>
          <p:cNvSpPr/>
          <p:nvPr userDrawn="1"/>
        </p:nvSpPr>
        <p:spPr>
          <a:xfrm>
            <a:off x="2629515" y="3679176"/>
            <a:ext cx="1680519" cy="264232"/>
          </a:xfrm>
          <a:prstGeom prst="roundRect">
            <a:avLst/>
          </a:prstGeom>
          <a:solidFill>
            <a:schemeClr val="tx1"/>
          </a:solidFill>
          <a:ln>
            <a:solidFill>
              <a:srgbClr val="24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19" name="Textfeld 18">
            <a:extLst>
              <a:ext uri="{FF2B5EF4-FFF2-40B4-BE49-F238E27FC236}">
                <a16:creationId xmlns:a16="http://schemas.microsoft.com/office/drawing/2014/main" id="{5600BDD8-697C-5B8D-32AB-4F682A1E1FEA}"/>
              </a:ext>
            </a:extLst>
          </p:cNvPr>
          <p:cNvSpPr txBox="1"/>
          <p:nvPr userDrawn="1"/>
        </p:nvSpPr>
        <p:spPr>
          <a:xfrm>
            <a:off x="595503" y="1900102"/>
            <a:ext cx="1680519" cy="276999"/>
          </a:xfrm>
          <a:prstGeom prst="rect">
            <a:avLst/>
          </a:prstGeom>
          <a:solidFill>
            <a:schemeClr val="tx1"/>
          </a:solidFill>
        </p:spPr>
        <p:txBody>
          <a:bodyPr wrap="square" rtlCol="0" anchor="ctr">
            <a:spAutoFit/>
          </a:bodyPr>
          <a:lstStyle/>
          <a:p>
            <a:pPr algn="ctr"/>
            <a:r>
              <a:rPr lang="de-DE" sz="1200" dirty="0">
                <a:solidFill>
                  <a:schemeClr val="bg1"/>
                </a:solidFill>
                <a:latin typeface="Segoe UI" panose="020B0502040204020203" pitchFamily="34" charset="0"/>
                <a:cs typeface="Segoe UI" panose="020B0502040204020203" pitchFamily="34" charset="0"/>
              </a:rPr>
              <a:t>ekipa Newsletter</a:t>
            </a:r>
          </a:p>
        </p:txBody>
      </p:sp>
      <p:sp>
        <p:nvSpPr>
          <p:cNvPr id="20" name="Textfeld 19">
            <a:extLst>
              <a:ext uri="{FF2B5EF4-FFF2-40B4-BE49-F238E27FC236}">
                <a16:creationId xmlns:a16="http://schemas.microsoft.com/office/drawing/2014/main" id="{6A3121A7-B121-2B08-EAD2-EEFDBB123A7B}"/>
              </a:ext>
            </a:extLst>
          </p:cNvPr>
          <p:cNvSpPr txBox="1"/>
          <p:nvPr userDrawn="1"/>
        </p:nvSpPr>
        <p:spPr>
          <a:xfrm>
            <a:off x="622458" y="2497309"/>
            <a:ext cx="1680519" cy="276999"/>
          </a:xfrm>
          <a:prstGeom prst="rect">
            <a:avLst/>
          </a:prstGeom>
          <a:solidFill>
            <a:schemeClr val="tx1"/>
          </a:solidFill>
        </p:spPr>
        <p:txBody>
          <a:bodyPr wrap="square" rtlCol="0" anchor="ctr">
            <a:spAutoFit/>
          </a:bodyPr>
          <a:lstStyle/>
          <a:p>
            <a:pPr algn="ctr"/>
            <a:r>
              <a:rPr lang="de-DE" sz="1200" dirty="0">
                <a:solidFill>
                  <a:schemeClr val="bg1"/>
                </a:solidFill>
                <a:latin typeface="Segoe UI" panose="020B0502040204020203" pitchFamily="34" charset="0"/>
                <a:cs typeface="Segoe UI" panose="020B0502040204020203" pitchFamily="34" charset="0"/>
              </a:rPr>
              <a:t>LinkedIn Posting</a:t>
            </a:r>
          </a:p>
        </p:txBody>
      </p:sp>
      <p:sp>
        <p:nvSpPr>
          <p:cNvPr id="21" name="Textfeld 20">
            <a:extLst>
              <a:ext uri="{FF2B5EF4-FFF2-40B4-BE49-F238E27FC236}">
                <a16:creationId xmlns:a16="http://schemas.microsoft.com/office/drawing/2014/main" id="{6B59FA1B-F6F9-1624-8CF5-0BEF92A51809}"/>
              </a:ext>
            </a:extLst>
          </p:cNvPr>
          <p:cNvSpPr txBox="1"/>
          <p:nvPr userDrawn="1"/>
        </p:nvSpPr>
        <p:spPr>
          <a:xfrm>
            <a:off x="595504" y="3061171"/>
            <a:ext cx="1680519" cy="276999"/>
          </a:xfrm>
          <a:prstGeom prst="rect">
            <a:avLst/>
          </a:prstGeom>
          <a:solidFill>
            <a:schemeClr val="tx1"/>
          </a:solidFill>
        </p:spPr>
        <p:txBody>
          <a:bodyPr wrap="square" rtlCol="0" anchor="ctr">
            <a:spAutoFit/>
          </a:bodyPr>
          <a:lstStyle/>
          <a:p>
            <a:pPr algn="ctr"/>
            <a:r>
              <a:rPr lang="de-DE" sz="1200" dirty="0">
                <a:solidFill>
                  <a:schemeClr val="bg1"/>
                </a:solidFill>
                <a:latin typeface="Segoe UI" panose="020B0502040204020203" pitchFamily="34" charset="0"/>
                <a:cs typeface="Segoe UI" panose="020B0502040204020203" pitchFamily="34" charset="0"/>
              </a:rPr>
              <a:t>Instagram</a:t>
            </a:r>
          </a:p>
        </p:txBody>
      </p:sp>
      <p:sp>
        <p:nvSpPr>
          <p:cNvPr id="22" name="Textfeld 21">
            <a:extLst>
              <a:ext uri="{FF2B5EF4-FFF2-40B4-BE49-F238E27FC236}">
                <a16:creationId xmlns:a16="http://schemas.microsoft.com/office/drawing/2014/main" id="{D8FC0439-D62E-83FD-CD9D-CBC0FA4D9178}"/>
              </a:ext>
            </a:extLst>
          </p:cNvPr>
          <p:cNvSpPr txBox="1"/>
          <p:nvPr userDrawn="1"/>
        </p:nvSpPr>
        <p:spPr>
          <a:xfrm>
            <a:off x="622459" y="3682222"/>
            <a:ext cx="1680519" cy="276999"/>
          </a:xfrm>
          <a:prstGeom prst="rect">
            <a:avLst/>
          </a:prstGeom>
          <a:solidFill>
            <a:schemeClr val="tx1"/>
          </a:solidFill>
        </p:spPr>
        <p:txBody>
          <a:bodyPr wrap="square" rtlCol="0" anchor="ctr">
            <a:spAutoFit/>
          </a:bodyPr>
          <a:lstStyle/>
          <a:p>
            <a:pPr algn="ctr"/>
            <a:r>
              <a:rPr lang="de-DE" sz="1200" dirty="0">
                <a:solidFill>
                  <a:schemeClr val="bg1"/>
                </a:solidFill>
                <a:latin typeface="Segoe UI" panose="020B0502040204020203" pitchFamily="34" charset="0"/>
                <a:cs typeface="Segoe UI" panose="020B0502040204020203" pitchFamily="34" charset="0"/>
              </a:rPr>
              <a:t>A friend</a:t>
            </a:r>
          </a:p>
        </p:txBody>
      </p:sp>
      <p:sp>
        <p:nvSpPr>
          <p:cNvPr id="23" name="Textfeld 22">
            <a:extLst>
              <a:ext uri="{FF2B5EF4-FFF2-40B4-BE49-F238E27FC236}">
                <a16:creationId xmlns:a16="http://schemas.microsoft.com/office/drawing/2014/main" id="{A4B18670-9595-9DF2-1121-82E552B7045B}"/>
              </a:ext>
            </a:extLst>
          </p:cNvPr>
          <p:cNvSpPr txBox="1"/>
          <p:nvPr userDrawn="1"/>
        </p:nvSpPr>
        <p:spPr>
          <a:xfrm>
            <a:off x="2629515" y="1910331"/>
            <a:ext cx="1680519" cy="276999"/>
          </a:xfrm>
          <a:prstGeom prst="rect">
            <a:avLst/>
          </a:prstGeom>
          <a:solidFill>
            <a:schemeClr val="tx1"/>
          </a:solidFill>
        </p:spPr>
        <p:txBody>
          <a:bodyPr wrap="square" rtlCol="0" anchor="ctr">
            <a:spAutoFit/>
          </a:bodyPr>
          <a:lstStyle/>
          <a:p>
            <a:pPr algn="ctr"/>
            <a:r>
              <a:rPr lang="de-DE" sz="1200" dirty="0">
                <a:solidFill>
                  <a:schemeClr val="bg1"/>
                </a:solidFill>
                <a:latin typeface="Segoe UI" panose="020B0502040204020203" pitchFamily="34" charset="0"/>
                <a:cs typeface="Segoe UI" panose="020B0502040204020203" pitchFamily="34" charset="0"/>
              </a:rPr>
              <a:t>ekipa Website</a:t>
            </a:r>
          </a:p>
        </p:txBody>
      </p:sp>
      <p:sp>
        <p:nvSpPr>
          <p:cNvPr id="24" name="Textfeld 23">
            <a:extLst>
              <a:ext uri="{FF2B5EF4-FFF2-40B4-BE49-F238E27FC236}">
                <a16:creationId xmlns:a16="http://schemas.microsoft.com/office/drawing/2014/main" id="{5E21C0ED-C995-C6D9-52F5-AEECB0F24490}"/>
              </a:ext>
            </a:extLst>
          </p:cNvPr>
          <p:cNvSpPr txBox="1"/>
          <p:nvPr userDrawn="1"/>
        </p:nvSpPr>
        <p:spPr>
          <a:xfrm>
            <a:off x="2637412" y="2487167"/>
            <a:ext cx="1680519" cy="276999"/>
          </a:xfrm>
          <a:prstGeom prst="rect">
            <a:avLst/>
          </a:prstGeom>
          <a:solidFill>
            <a:schemeClr val="tx1"/>
          </a:solidFill>
        </p:spPr>
        <p:txBody>
          <a:bodyPr wrap="square" rtlCol="0" anchor="ctr">
            <a:spAutoFit/>
          </a:bodyPr>
          <a:lstStyle/>
          <a:p>
            <a:pPr algn="ctr"/>
            <a:r>
              <a:rPr lang="de-DE" sz="1200" dirty="0">
                <a:solidFill>
                  <a:schemeClr val="bg1"/>
                </a:solidFill>
                <a:latin typeface="Segoe UI" panose="020B0502040204020203" pitchFamily="34" charset="0"/>
                <a:cs typeface="Segoe UI" panose="020B0502040204020203" pitchFamily="34" charset="0"/>
              </a:rPr>
              <a:t>LinkedIn Message</a:t>
            </a:r>
          </a:p>
        </p:txBody>
      </p:sp>
      <p:sp>
        <p:nvSpPr>
          <p:cNvPr id="25" name="Textfeld 24">
            <a:extLst>
              <a:ext uri="{FF2B5EF4-FFF2-40B4-BE49-F238E27FC236}">
                <a16:creationId xmlns:a16="http://schemas.microsoft.com/office/drawing/2014/main" id="{916DCC6E-C829-3CAC-3FCA-59B05631853A}"/>
              </a:ext>
            </a:extLst>
          </p:cNvPr>
          <p:cNvSpPr txBox="1"/>
          <p:nvPr userDrawn="1"/>
        </p:nvSpPr>
        <p:spPr>
          <a:xfrm>
            <a:off x="2587311" y="3074230"/>
            <a:ext cx="1680519" cy="276999"/>
          </a:xfrm>
          <a:prstGeom prst="rect">
            <a:avLst/>
          </a:prstGeom>
          <a:solidFill>
            <a:schemeClr val="tx1"/>
          </a:solidFill>
        </p:spPr>
        <p:txBody>
          <a:bodyPr wrap="square" rtlCol="0" anchor="ctr">
            <a:spAutoFit/>
          </a:bodyPr>
          <a:lstStyle/>
          <a:p>
            <a:pPr algn="ctr"/>
            <a:r>
              <a:rPr lang="de-DE" sz="1200" dirty="0">
                <a:solidFill>
                  <a:schemeClr val="bg1"/>
                </a:solidFill>
                <a:latin typeface="Segoe UI" panose="020B0502040204020203" pitchFamily="34" charset="0"/>
                <a:cs typeface="Segoe UI" panose="020B0502040204020203" pitchFamily="34" charset="0"/>
              </a:rPr>
              <a:t>Twitter</a:t>
            </a:r>
          </a:p>
        </p:txBody>
      </p:sp>
      <p:sp>
        <p:nvSpPr>
          <p:cNvPr id="26" name="Textfeld 25">
            <a:extLst>
              <a:ext uri="{FF2B5EF4-FFF2-40B4-BE49-F238E27FC236}">
                <a16:creationId xmlns:a16="http://schemas.microsoft.com/office/drawing/2014/main" id="{39A3D609-98B2-5CD6-5463-9CA15B202E37}"/>
              </a:ext>
            </a:extLst>
          </p:cNvPr>
          <p:cNvSpPr txBox="1"/>
          <p:nvPr userDrawn="1"/>
        </p:nvSpPr>
        <p:spPr>
          <a:xfrm>
            <a:off x="4663518" y="1900103"/>
            <a:ext cx="1680519" cy="276999"/>
          </a:xfrm>
          <a:prstGeom prst="rect">
            <a:avLst/>
          </a:prstGeom>
          <a:solidFill>
            <a:schemeClr val="tx1"/>
          </a:solidFill>
        </p:spPr>
        <p:txBody>
          <a:bodyPr wrap="square" rtlCol="0" anchor="ctr">
            <a:spAutoFit/>
          </a:bodyPr>
          <a:lstStyle/>
          <a:p>
            <a:pPr algn="ctr"/>
            <a:r>
              <a:rPr lang="de-DE" sz="1200" dirty="0">
                <a:solidFill>
                  <a:schemeClr val="bg1"/>
                </a:solidFill>
                <a:latin typeface="Segoe UI" panose="020B0502040204020203" pitchFamily="34" charset="0"/>
                <a:cs typeface="Segoe UI" panose="020B0502040204020203" pitchFamily="34" charset="0"/>
              </a:rPr>
              <a:t>Mailing</a:t>
            </a:r>
          </a:p>
        </p:txBody>
      </p:sp>
      <p:sp>
        <p:nvSpPr>
          <p:cNvPr id="27" name="Textfeld 26">
            <a:extLst>
              <a:ext uri="{FF2B5EF4-FFF2-40B4-BE49-F238E27FC236}">
                <a16:creationId xmlns:a16="http://schemas.microsoft.com/office/drawing/2014/main" id="{8F498108-E6A3-5647-5D8C-FE0ABB348FB4}"/>
              </a:ext>
            </a:extLst>
          </p:cNvPr>
          <p:cNvSpPr txBox="1"/>
          <p:nvPr userDrawn="1"/>
        </p:nvSpPr>
        <p:spPr>
          <a:xfrm>
            <a:off x="4663519" y="2497197"/>
            <a:ext cx="1680519" cy="276999"/>
          </a:xfrm>
          <a:prstGeom prst="rect">
            <a:avLst/>
          </a:prstGeom>
          <a:solidFill>
            <a:schemeClr val="tx1"/>
          </a:solidFill>
        </p:spPr>
        <p:txBody>
          <a:bodyPr wrap="square" rtlCol="0" anchor="ctr">
            <a:spAutoFit/>
          </a:bodyPr>
          <a:lstStyle/>
          <a:p>
            <a:pPr algn="ctr"/>
            <a:r>
              <a:rPr lang="de-DE" sz="1200" dirty="0">
                <a:solidFill>
                  <a:schemeClr val="bg1"/>
                </a:solidFill>
                <a:latin typeface="Segoe UI" panose="020B0502040204020203" pitchFamily="34" charset="0"/>
                <a:cs typeface="Segoe UI" panose="020B0502040204020203" pitchFamily="34" charset="0"/>
              </a:rPr>
              <a:t>Google Search</a:t>
            </a:r>
          </a:p>
        </p:txBody>
      </p:sp>
      <p:sp>
        <p:nvSpPr>
          <p:cNvPr id="28" name="Textfeld 27">
            <a:extLst>
              <a:ext uri="{FF2B5EF4-FFF2-40B4-BE49-F238E27FC236}">
                <a16:creationId xmlns:a16="http://schemas.microsoft.com/office/drawing/2014/main" id="{32278D17-D2C6-0F02-CDFC-8FB1E4CCF2C7}"/>
              </a:ext>
            </a:extLst>
          </p:cNvPr>
          <p:cNvSpPr txBox="1"/>
          <p:nvPr userDrawn="1"/>
        </p:nvSpPr>
        <p:spPr>
          <a:xfrm>
            <a:off x="4663520" y="3078764"/>
            <a:ext cx="1680519" cy="276999"/>
          </a:xfrm>
          <a:prstGeom prst="rect">
            <a:avLst/>
          </a:prstGeom>
          <a:solidFill>
            <a:schemeClr val="tx1"/>
          </a:solidFill>
        </p:spPr>
        <p:txBody>
          <a:bodyPr wrap="square" rtlCol="0" anchor="ctr">
            <a:spAutoFit/>
          </a:bodyPr>
          <a:lstStyle/>
          <a:p>
            <a:pPr algn="ctr"/>
            <a:r>
              <a:rPr lang="de-DE" sz="1200" dirty="0">
                <a:solidFill>
                  <a:schemeClr val="bg1"/>
                </a:solidFill>
                <a:latin typeface="Segoe UI" panose="020B0502040204020203" pitchFamily="34" charset="0"/>
                <a:cs typeface="Segoe UI" panose="020B0502040204020203" pitchFamily="34" charset="0"/>
              </a:rPr>
              <a:t>University</a:t>
            </a:r>
          </a:p>
        </p:txBody>
      </p:sp>
      <p:sp>
        <p:nvSpPr>
          <p:cNvPr id="29" name="Textfeld 28">
            <a:extLst>
              <a:ext uri="{FF2B5EF4-FFF2-40B4-BE49-F238E27FC236}">
                <a16:creationId xmlns:a16="http://schemas.microsoft.com/office/drawing/2014/main" id="{5D71F2C3-3214-C6C0-E6A8-69A274B8BCC8}"/>
              </a:ext>
            </a:extLst>
          </p:cNvPr>
          <p:cNvSpPr txBox="1"/>
          <p:nvPr userDrawn="1"/>
        </p:nvSpPr>
        <p:spPr>
          <a:xfrm>
            <a:off x="2587311" y="3675541"/>
            <a:ext cx="1680519" cy="276999"/>
          </a:xfrm>
          <a:prstGeom prst="rect">
            <a:avLst/>
          </a:prstGeom>
          <a:solidFill>
            <a:schemeClr val="tx1"/>
          </a:solidFill>
        </p:spPr>
        <p:txBody>
          <a:bodyPr wrap="square" rtlCol="0" anchor="ctr">
            <a:spAutoFit/>
          </a:bodyPr>
          <a:lstStyle/>
          <a:p>
            <a:pPr algn="ctr"/>
            <a:r>
              <a:rPr lang="de-DE" sz="1200" dirty="0">
                <a:solidFill>
                  <a:schemeClr val="bg1"/>
                </a:solidFill>
                <a:latin typeface="Segoe UI" panose="020B0502040204020203" pitchFamily="34" charset="0"/>
                <a:cs typeface="Segoe UI" panose="020B0502040204020203" pitchFamily="34" charset="0"/>
              </a:rPr>
              <a:t>Other</a:t>
            </a:r>
          </a:p>
        </p:txBody>
      </p:sp>
      <p:pic>
        <p:nvPicPr>
          <p:cNvPr id="3" name="Grafik 2" descr="Ein Bild, das Uhr, Analoguhr, Silber, Everyday Carry enthält.&#10;&#10;Automatisch generierte Beschreibung">
            <a:extLst>
              <a:ext uri="{FF2B5EF4-FFF2-40B4-BE49-F238E27FC236}">
                <a16:creationId xmlns:a16="http://schemas.microsoft.com/office/drawing/2014/main" id="{C5EFF9B0-B435-543D-06B2-2EC47FF758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695" y="455270"/>
            <a:ext cx="1646100" cy="926021"/>
          </a:xfrm>
          <a:prstGeom prst="rect">
            <a:avLst/>
          </a:prstGeom>
        </p:spPr>
      </p:pic>
    </p:spTree>
    <p:extLst>
      <p:ext uri="{BB962C8B-B14F-4D97-AF65-F5344CB8AC3E}">
        <p14:creationId xmlns:p14="http://schemas.microsoft.com/office/powerpoint/2010/main" val="1721573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C5CAA-14A0-7FAA-A7B2-72DA6F646E66}"/>
              </a:ext>
            </a:extLst>
          </p:cNvPr>
          <p:cNvSpPr>
            <a:spLocks noGrp="1"/>
          </p:cNvSpPr>
          <p:nvPr>
            <p:ph type="title"/>
          </p:nvPr>
        </p:nvSpPr>
        <p:spPr>
          <a:xfrm>
            <a:off x="473075" y="609600"/>
            <a:ext cx="2211388" cy="21336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809847D-0827-8D8C-4333-7940C125D633}"/>
              </a:ext>
            </a:extLst>
          </p:cNvPr>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3953E52-3151-1251-9E40-023A48AE2C7E}"/>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E130525-1839-67F1-E61D-73A6B6062148}"/>
              </a:ext>
            </a:extLst>
          </p:cNvPr>
          <p:cNvSpPr>
            <a:spLocks noGrp="1"/>
          </p:cNvSpPr>
          <p:nvPr>
            <p:ph type="dt" sz="half" idx="10"/>
          </p:nvPr>
        </p:nvSpPr>
        <p:spPr/>
        <p:txBody>
          <a:bodyPr/>
          <a:lstStyle/>
          <a:p>
            <a:fld id="{433CCF59-F5BA-4401-96EB-FF6A18BEF238}" type="datetimeFigureOut">
              <a:rPr lang="de-DE" smtClean="0"/>
              <a:t>20.07.2023</a:t>
            </a:fld>
            <a:endParaRPr lang="de-DE"/>
          </a:p>
        </p:txBody>
      </p:sp>
      <p:sp>
        <p:nvSpPr>
          <p:cNvPr id="6" name="Fußzeilenplatzhalter 5">
            <a:extLst>
              <a:ext uri="{FF2B5EF4-FFF2-40B4-BE49-F238E27FC236}">
                <a16:creationId xmlns:a16="http://schemas.microsoft.com/office/drawing/2014/main" id="{BA213FFF-9E8F-B6AA-DBFF-4CAD46BBC02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E155900-BA67-52CB-9127-43B4D35C1494}"/>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3663138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71909-A1DA-A41D-B8CD-748858CD4244}"/>
              </a:ext>
            </a:extLst>
          </p:cNvPr>
          <p:cNvSpPr>
            <a:spLocks noGrp="1"/>
          </p:cNvSpPr>
          <p:nvPr>
            <p:ph type="title"/>
          </p:nvPr>
        </p:nvSpPr>
        <p:spPr>
          <a:xfrm>
            <a:off x="473075" y="609600"/>
            <a:ext cx="2211388" cy="21336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C1D2D5E-EDFC-5045-D133-279CC9F00D9B}"/>
              </a:ext>
            </a:extLst>
          </p:cNvPr>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446D8C5-52CA-F662-E999-9AC4C7917875}"/>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6232CB1-3A97-8C93-8956-543DC58B89B9}"/>
              </a:ext>
            </a:extLst>
          </p:cNvPr>
          <p:cNvSpPr>
            <a:spLocks noGrp="1"/>
          </p:cNvSpPr>
          <p:nvPr>
            <p:ph type="dt" sz="half" idx="10"/>
          </p:nvPr>
        </p:nvSpPr>
        <p:spPr/>
        <p:txBody>
          <a:bodyPr/>
          <a:lstStyle/>
          <a:p>
            <a:fld id="{433CCF59-F5BA-4401-96EB-FF6A18BEF238}" type="datetimeFigureOut">
              <a:rPr lang="de-DE" smtClean="0"/>
              <a:t>20.07.2023</a:t>
            </a:fld>
            <a:endParaRPr lang="de-DE"/>
          </a:p>
        </p:txBody>
      </p:sp>
      <p:sp>
        <p:nvSpPr>
          <p:cNvPr id="6" name="Fußzeilenplatzhalter 5">
            <a:extLst>
              <a:ext uri="{FF2B5EF4-FFF2-40B4-BE49-F238E27FC236}">
                <a16:creationId xmlns:a16="http://schemas.microsoft.com/office/drawing/2014/main" id="{1D1521E1-6D09-8B19-5F09-C9CB96C72AB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5CB89F0-FCEA-37BD-93AF-2760AAF6DD39}"/>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3670812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ECDEE-A868-305B-20CF-5E422C9B8E1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6978FE6-D26C-16AB-6AF4-141CE7BAA9E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1917DE-5508-8F4B-C8E5-DA8284FA41EC}"/>
              </a:ext>
            </a:extLst>
          </p:cNvPr>
          <p:cNvSpPr>
            <a:spLocks noGrp="1"/>
          </p:cNvSpPr>
          <p:nvPr>
            <p:ph type="dt" sz="half" idx="10"/>
          </p:nvPr>
        </p:nvSpPr>
        <p:spPr/>
        <p:txBody>
          <a:bodyPr/>
          <a:lstStyle/>
          <a:p>
            <a:fld id="{433CCF59-F5BA-4401-96EB-FF6A18BEF238}" type="datetimeFigureOut">
              <a:rPr lang="de-DE" smtClean="0"/>
              <a:t>20.07.2023</a:t>
            </a:fld>
            <a:endParaRPr lang="de-DE"/>
          </a:p>
        </p:txBody>
      </p:sp>
      <p:sp>
        <p:nvSpPr>
          <p:cNvPr id="5" name="Fußzeilenplatzhalter 4">
            <a:extLst>
              <a:ext uri="{FF2B5EF4-FFF2-40B4-BE49-F238E27FC236}">
                <a16:creationId xmlns:a16="http://schemas.microsoft.com/office/drawing/2014/main" id="{E06F3BA8-D852-5BAB-E1E2-27AE3864A0D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1AF397-CA2E-CA78-34F0-EF4F20B69CC0}"/>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2435000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DBDEBAC-FE25-CD7F-63A5-E20382D1D2E7}"/>
              </a:ext>
            </a:extLst>
          </p:cNvPr>
          <p:cNvSpPr>
            <a:spLocks noGrp="1"/>
          </p:cNvSpPr>
          <p:nvPr>
            <p:ph type="title" orient="vert"/>
          </p:nvPr>
        </p:nvSpPr>
        <p:spPr>
          <a:xfrm>
            <a:off x="4908550" y="487363"/>
            <a:ext cx="1477963" cy="7748587"/>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C8D6A9E-0E78-EB83-F10F-E42C7D2E5AD6}"/>
              </a:ext>
            </a:extLst>
          </p:cNvPr>
          <p:cNvSpPr>
            <a:spLocks noGrp="1"/>
          </p:cNvSpPr>
          <p:nvPr>
            <p:ph type="body" orient="vert" idx="1"/>
          </p:nvPr>
        </p:nvSpPr>
        <p:spPr>
          <a:xfrm>
            <a:off x="471488" y="487363"/>
            <a:ext cx="4284662" cy="77485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BB0E2C-56A3-6860-CF27-994B43BA2AF3}"/>
              </a:ext>
            </a:extLst>
          </p:cNvPr>
          <p:cNvSpPr>
            <a:spLocks noGrp="1"/>
          </p:cNvSpPr>
          <p:nvPr>
            <p:ph type="dt" sz="half" idx="10"/>
          </p:nvPr>
        </p:nvSpPr>
        <p:spPr/>
        <p:txBody>
          <a:bodyPr/>
          <a:lstStyle/>
          <a:p>
            <a:fld id="{433CCF59-F5BA-4401-96EB-FF6A18BEF238}" type="datetimeFigureOut">
              <a:rPr lang="de-DE" smtClean="0"/>
              <a:t>20.07.2023</a:t>
            </a:fld>
            <a:endParaRPr lang="de-DE"/>
          </a:p>
        </p:txBody>
      </p:sp>
      <p:sp>
        <p:nvSpPr>
          <p:cNvPr id="5" name="Fußzeilenplatzhalter 4">
            <a:extLst>
              <a:ext uri="{FF2B5EF4-FFF2-40B4-BE49-F238E27FC236}">
                <a16:creationId xmlns:a16="http://schemas.microsoft.com/office/drawing/2014/main" id="{2E115479-EDCB-E350-79D1-B3C9784686B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304D48-D8E8-5DDB-A69A-BEB857CB1F7A}"/>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187935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latzhalter_text">
    <p:spTree>
      <p:nvGrpSpPr>
        <p:cNvPr id="1" name=""/>
        <p:cNvGrpSpPr/>
        <p:nvPr/>
      </p:nvGrpSpPr>
      <p:grpSpPr>
        <a:xfrm>
          <a:off x="0" y="0"/>
          <a:ext cx="0" cy="0"/>
          <a:chOff x="0" y="0"/>
          <a:chExt cx="0" cy="0"/>
        </a:xfrm>
      </p:grpSpPr>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3599" y="2069373"/>
            <a:ext cx="5832938" cy="6196069"/>
          </a:xfrm>
          <a:solidFill>
            <a:schemeClr val="bg1">
              <a:lumMod val="95000"/>
            </a:schemeClr>
          </a:solidFill>
        </p:spPr>
        <p:txBody>
          <a:bodyPr>
            <a:noAutofit/>
          </a:bodyPr>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dirty="0"/>
              <a:t>Add </a:t>
            </a:r>
            <a:r>
              <a:rPr lang="de-DE" dirty="0" err="1"/>
              <a:t>text</a:t>
            </a:r>
            <a:endParaRPr lang="de-DE" dirty="0"/>
          </a:p>
        </p:txBody>
      </p:sp>
      <p:sp>
        <p:nvSpPr>
          <p:cNvPr id="13" name="Rechteck 12">
            <a:extLst>
              <a:ext uri="{FF2B5EF4-FFF2-40B4-BE49-F238E27FC236}">
                <a16:creationId xmlns:a16="http://schemas.microsoft.com/office/drawing/2014/main" id="{9F239F00-7B1E-4DEC-AA92-A70B4E9F6EAC}"/>
              </a:ext>
            </a:extLst>
          </p:cNvPr>
          <p:cNvSpPr/>
          <p:nvPr userDrawn="1"/>
        </p:nvSpPr>
        <p:spPr>
          <a:xfrm>
            <a:off x="1944862" y="393667"/>
            <a:ext cx="4665443"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INTRODUCTION &amp; MOTIVATION</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egoe UI" panose="020B0502040204020203" pitchFamily="34" charset="0"/>
                <a:cs typeface="Segoe UI" panose="020B0502040204020203" pitchFamily="34" charset="0"/>
              </a:rPr>
              <a:t>Introduce yourself </a:t>
            </a:r>
            <a:r>
              <a:rPr lang="en-US" sz="1200" b="0" dirty="0">
                <a:solidFill>
                  <a:schemeClr val="tx1"/>
                </a:solidFill>
                <a:latin typeface="Segoe UI" panose="020B0502040204020203" pitchFamily="34" charset="0"/>
                <a:cs typeface="Segoe UI" panose="020B0502040204020203" pitchFamily="34" charset="0"/>
              </a:rPr>
              <a:t>and your team. Who are you and what are </a:t>
            </a:r>
            <a:br>
              <a:rPr lang="en-US" sz="1200" b="0" dirty="0">
                <a:solidFill>
                  <a:schemeClr val="tx1"/>
                </a:solidFill>
                <a:latin typeface="Segoe UI" panose="020B0502040204020203" pitchFamily="34" charset="0"/>
                <a:cs typeface="Segoe UI" panose="020B0502040204020203" pitchFamily="34" charset="0"/>
              </a:rPr>
            </a:br>
            <a:r>
              <a:rPr lang="en-US" sz="1200" b="0" dirty="0">
                <a:solidFill>
                  <a:schemeClr val="tx1"/>
                </a:solidFill>
                <a:latin typeface="Segoe UI" panose="020B0502040204020203" pitchFamily="34" charset="0"/>
                <a:cs typeface="Segoe UI" panose="020B0502040204020203" pitchFamily="34" charset="0"/>
              </a:rPr>
              <a:t>your skills? What is your </a:t>
            </a:r>
            <a:r>
              <a:rPr lang="en-US" sz="1200" b="1" dirty="0">
                <a:solidFill>
                  <a:schemeClr val="tx1"/>
                </a:solidFill>
                <a:latin typeface="Segoe UI" panose="020B0502040204020203" pitchFamily="34" charset="0"/>
                <a:cs typeface="Segoe UI" panose="020B0502040204020203" pitchFamily="34" charset="0"/>
              </a:rPr>
              <a:t>personal motivation </a:t>
            </a:r>
            <a:r>
              <a:rPr lang="en-US" sz="1200" b="0" dirty="0">
                <a:solidFill>
                  <a:schemeClr val="tx1"/>
                </a:solidFill>
                <a:latin typeface="Segoe UI" panose="020B0502040204020203" pitchFamily="34" charset="0"/>
                <a:cs typeface="Segoe UI" panose="020B0502040204020203" pitchFamily="34" charset="0"/>
              </a:rPr>
              <a:t>to take part in the</a:t>
            </a:r>
            <a:br>
              <a:rPr lang="en-US" sz="1200" b="0" dirty="0">
                <a:solidFill>
                  <a:schemeClr val="tx1"/>
                </a:solidFill>
                <a:latin typeface="Segoe UI" panose="020B0502040204020203" pitchFamily="34" charset="0"/>
                <a:cs typeface="Segoe UI" panose="020B0502040204020203" pitchFamily="34" charset="0"/>
              </a:rPr>
            </a:br>
            <a:r>
              <a:rPr lang="en-US" sz="1200" b="0" dirty="0">
                <a:solidFill>
                  <a:schemeClr val="tx1"/>
                </a:solidFill>
                <a:latin typeface="Segoe UI" panose="020B0502040204020203" pitchFamily="34" charset="0"/>
                <a:cs typeface="Segoe UI" panose="020B0502040204020203" pitchFamily="34" charset="0"/>
              </a:rPr>
              <a:t>challenge? Please feel free to add any additional logos, photos, videos, team pictures or similar. </a:t>
            </a:r>
            <a:endParaRPr lang="en-US" sz="1400" b="0" noProof="0" dirty="0">
              <a:solidFill>
                <a:schemeClr val="tx1"/>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310CD11D-924A-4D4C-9837-D76D3FDBBB31}"/>
              </a:ext>
            </a:extLst>
          </p:cNvPr>
          <p:cNvCxnSpPr>
            <a:cxnSpLocks/>
          </p:cNvCxnSpPr>
          <p:nvPr userDrawn="1"/>
        </p:nvCxnSpPr>
        <p:spPr>
          <a:xfrm>
            <a:off x="2015231" y="776711"/>
            <a:ext cx="4331306"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pic>
        <p:nvPicPr>
          <p:cNvPr id="4" name="Grafik 3" descr="Ein Bild, das Uhr, Analoguhr, Silber, Everyday Carry enthält.&#10;&#10;Automatisch generierte Beschreibung">
            <a:extLst>
              <a:ext uri="{FF2B5EF4-FFF2-40B4-BE49-F238E27FC236}">
                <a16:creationId xmlns:a16="http://schemas.microsoft.com/office/drawing/2014/main" id="{F718AFA2-0CCC-FAF2-01DC-D005334540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695" y="455270"/>
            <a:ext cx="1646100" cy="926021"/>
          </a:xfrm>
          <a:prstGeom prst="rect">
            <a:avLst/>
          </a:prstGeom>
        </p:spPr>
      </p:pic>
    </p:spTree>
    <p:extLst>
      <p:ext uri="{BB962C8B-B14F-4D97-AF65-F5344CB8AC3E}">
        <p14:creationId xmlns:p14="http://schemas.microsoft.com/office/powerpoint/2010/main" val="93168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latzhalter_text">
    <p:spTree>
      <p:nvGrpSpPr>
        <p:cNvPr id="1" name=""/>
        <p:cNvGrpSpPr/>
        <p:nvPr/>
      </p:nvGrpSpPr>
      <p:grpSpPr>
        <a:xfrm>
          <a:off x="0" y="0"/>
          <a:ext cx="0" cy="0"/>
          <a:chOff x="0" y="0"/>
          <a:chExt cx="0" cy="0"/>
        </a:xfrm>
      </p:grpSpPr>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1812009"/>
            <a:ext cx="5832938" cy="2239736"/>
          </a:xfrm>
          <a:solidFill>
            <a:schemeClr val="bg1">
              <a:lumMod val="95000"/>
            </a:schemeClr>
          </a:solidFill>
        </p:spPr>
        <p:txBody>
          <a:bodyPr>
            <a:noAutofit/>
          </a:bodyPr>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dirty="0"/>
              <a:t>Add </a:t>
            </a:r>
            <a:r>
              <a:rPr lang="de-DE" dirty="0" err="1"/>
              <a:t>text</a:t>
            </a:r>
            <a:endParaRPr lang="de-DE" dirty="0"/>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473458" cy="923330"/>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PROBLEM STATEMENT (max 500 characters)</a:t>
            </a:r>
            <a:br>
              <a:rPr lang="en-US" sz="1600" b="1" noProof="0" dirty="0">
                <a:solidFill>
                  <a:schemeClr val="tx1">
                    <a:lumMod val="75000"/>
                    <a:lumOff val="25000"/>
                  </a:schemeClr>
                </a:solidFill>
                <a:latin typeface="Segoe UI" panose="020B0502040204020203" pitchFamily="34" charset="0"/>
                <a:cs typeface="Segoe UI" panose="020B0502040204020203" pitchFamily="34" charset="0"/>
              </a:rPr>
            </a:b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1" noProof="0" dirty="0">
                <a:solidFill>
                  <a:schemeClr val="tx1"/>
                </a:solidFill>
                <a:latin typeface="Segoe UI" panose="020B0502040204020203" pitchFamily="34" charset="0"/>
                <a:cs typeface="Segoe UI" panose="020B0502040204020203" pitchFamily="34" charset="0"/>
              </a:rPr>
              <a:t>Elaborate on the problem: </a:t>
            </a:r>
            <a:r>
              <a:rPr lang="en-US" sz="1200" b="0" noProof="0" dirty="0">
                <a:solidFill>
                  <a:schemeClr val="tx1"/>
                </a:solidFill>
                <a:latin typeface="Segoe UI" panose="020B0502040204020203" pitchFamily="34" charset="0"/>
                <a:cs typeface="Segoe UI" panose="020B0502040204020203" pitchFamily="34" charset="0"/>
              </a:rPr>
              <a:t>What pain-points of the customer are you addressing with your approach?</a:t>
            </a:r>
            <a:endParaRPr lang="en-US" sz="1400" b="0" noProof="0" dirty="0">
              <a:solidFill>
                <a:schemeClr val="tx1"/>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sp>
        <p:nvSpPr>
          <p:cNvPr id="2" name="Rechteck 12">
            <a:extLst>
              <a:ext uri="{FF2B5EF4-FFF2-40B4-BE49-F238E27FC236}">
                <a16:creationId xmlns:a16="http://schemas.microsoft.com/office/drawing/2014/main" id="{BE78DE13-63E2-9E41-3699-165CE6FF35F5}"/>
              </a:ext>
            </a:extLst>
          </p:cNvPr>
          <p:cNvSpPr/>
          <p:nvPr userDrawn="1"/>
        </p:nvSpPr>
        <p:spPr>
          <a:xfrm>
            <a:off x="2053072" y="4335820"/>
            <a:ext cx="4290968" cy="1138773"/>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ELEVATOR PITCH (max 500 characters)</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1" dirty="0">
                <a:solidFill>
                  <a:schemeClr val="tx1"/>
                </a:solidFill>
                <a:latin typeface="Segoe UI" panose="020B0502040204020203" pitchFamily="34" charset="0"/>
                <a:cs typeface="Segoe UI" panose="020B0502040204020203" pitchFamily="34" charset="0"/>
              </a:rPr>
              <a:t>Bring your solution to the point</a:t>
            </a:r>
            <a:r>
              <a:rPr lang="en-US" sz="1200" b="0" dirty="0">
                <a:solidFill>
                  <a:schemeClr val="tx1"/>
                </a:solidFill>
                <a:latin typeface="Segoe UI" panose="020B0502040204020203" pitchFamily="34" charset="0"/>
                <a:cs typeface="Segoe UI" panose="020B0502040204020203" pitchFamily="34" charset="0"/>
              </a:rPr>
              <a:t>! Pitch your concept and showcase how you tackle your defined problem</a:t>
            </a:r>
            <a:r>
              <a:rPr lang="en-US" sz="1200" b="0" dirty="0">
                <a:solidFill>
                  <a:schemeClr val="tx1">
                    <a:lumMod val="75000"/>
                    <a:lumOff val="25000"/>
                  </a:schemeClr>
                </a:solidFill>
                <a:latin typeface="Segoe UI" panose="020B0502040204020203" pitchFamily="34" charset="0"/>
                <a:cs typeface="Segoe UI" panose="020B0502040204020203" pitchFamily="34" charset="0"/>
              </a:rPr>
              <a:t>.</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3" name="Gerade Verbindung 5">
            <a:extLst>
              <a:ext uri="{FF2B5EF4-FFF2-40B4-BE49-F238E27FC236}">
                <a16:creationId xmlns:a16="http://schemas.microsoft.com/office/drawing/2014/main" id="{575BF800-64A9-C04D-F508-8C58F9121261}"/>
              </a:ext>
            </a:extLst>
          </p:cNvPr>
          <p:cNvCxnSpPr>
            <a:cxnSpLocks/>
          </p:cNvCxnSpPr>
          <p:nvPr userDrawn="1"/>
        </p:nvCxnSpPr>
        <p:spPr>
          <a:xfrm>
            <a:off x="2124552" y="4683966"/>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sp>
        <p:nvSpPr>
          <p:cNvPr id="9" name="Textplatzhalter 46">
            <a:extLst>
              <a:ext uri="{FF2B5EF4-FFF2-40B4-BE49-F238E27FC236}">
                <a16:creationId xmlns:a16="http://schemas.microsoft.com/office/drawing/2014/main" id="{A687FC9B-3C73-599B-BCD4-A017F6123032}"/>
              </a:ext>
            </a:extLst>
          </p:cNvPr>
          <p:cNvSpPr>
            <a:spLocks noGrp="1"/>
          </p:cNvSpPr>
          <p:nvPr>
            <p:ph type="body" sz="quarter" idx="13" hasCustomPrompt="1"/>
          </p:nvPr>
        </p:nvSpPr>
        <p:spPr>
          <a:xfrm>
            <a:off x="442480" y="5748123"/>
            <a:ext cx="5832938" cy="2239736"/>
          </a:xfrm>
          <a:solidFill>
            <a:schemeClr val="bg1">
              <a:lumMod val="95000"/>
            </a:schemeClr>
          </a:solidFill>
        </p:spPr>
        <p:txBody>
          <a:bodyPr>
            <a:noAutofit/>
          </a:bodyPr>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dirty="0"/>
              <a:t>Add </a:t>
            </a:r>
            <a:r>
              <a:rPr lang="de-DE" dirty="0" err="1"/>
              <a:t>text</a:t>
            </a:r>
            <a:endParaRPr lang="de-DE" dirty="0"/>
          </a:p>
        </p:txBody>
      </p:sp>
      <p:pic>
        <p:nvPicPr>
          <p:cNvPr id="5" name="Grafik 4" descr="Ein Bild, das Uhr, Analoguhr, Silber, Everyday Carry enthält.&#10;&#10;Automatisch generierte Beschreibung">
            <a:extLst>
              <a:ext uri="{FF2B5EF4-FFF2-40B4-BE49-F238E27FC236}">
                <a16:creationId xmlns:a16="http://schemas.microsoft.com/office/drawing/2014/main" id="{B854DCE2-0DD5-B3B3-7E81-2B85862192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695" y="455270"/>
            <a:ext cx="1646100" cy="926021"/>
          </a:xfrm>
          <a:prstGeom prst="rect">
            <a:avLst/>
          </a:prstGeom>
        </p:spPr>
      </p:pic>
      <p:pic>
        <p:nvPicPr>
          <p:cNvPr id="7" name="Grafik 6" descr="Ein Bild, das Uhr, Analoguhr, Silber, Everyday Carry enthält.&#10;&#10;Automatisch generierte Beschreibung">
            <a:extLst>
              <a:ext uri="{FF2B5EF4-FFF2-40B4-BE49-F238E27FC236}">
                <a16:creationId xmlns:a16="http://schemas.microsoft.com/office/drawing/2014/main" id="{565A0786-0467-F0C2-108D-C3F276F0ED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695" y="4335820"/>
            <a:ext cx="1646100" cy="926021"/>
          </a:xfrm>
          <a:prstGeom prst="rect">
            <a:avLst/>
          </a:prstGeom>
        </p:spPr>
      </p:pic>
    </p:spTree>
    <p:extLst>
      <p:ext uri="{BB962C8B-B14F-4D97-AF65-F5344CB8AC3E}">
        <p14:creationId xmlns:p14="http://schemas.microsoft.com/office/powerpoint/2010/main" val="349471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Platzhalter_text">
    <p:spTree>
      <p:nvGrpSpPr>
        <p:cNvPr id="1" name=""/>
        <p:cNvGrpSpPr/>
        <p:nvPr/>
      </p:nvGrpSpPr>
      <p:grpSpPr>
        <a:xfrm>
          <a:off x="0" y="0"/>
          <a:ext cx="0" cy="0"/>
          <a:chOff x="0" y="0"/>
          <a:chExt cx="0" cy="0"/>
        </a:xfrm>
      </p:grpSpPr>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2531" y="2069373"/>
            <a:ext cx="5832938" cy="5954359"/>
          </a:xfrm>
          <a:solidFill>
            <a:schemeClr val="bg1">
              <a:lumMod val="95000"/>
            </a:schemeClr>
          </a:solidFill>
        </p:spPr>
        <p:txBody>
          <a:bodyPr>
            <a:noAutofit/>
          </a:bodyPr>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dirty="0"/>
              <a:t>Add </a:t>
            </a:r>
            <a:r>
              <a:rPr lang="de-DE" dirty="0" err="1"/>
              <a:t>text</a:t>
            </a:r>
            <a:endParaRPr lang="de-DE" dirty="0"/>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1" y="428565"/>
            <a:ext cx="4377545"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DETAILED SOLUTION</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Segoe UI" panose="020B0502040204020203" pitchFamily="34" charset="0"/>
                <a:cs typeface="Segoe UI" panose="020B0502040204020203" pitchFamily="34" charset="0"/>
              </a:rPr>
              <a:t>This is your time to shine: </a:t>
            </a:r>
            <a:r>
              <a:rPr lang="en-US" sz="1200" b="1" dirty="0">
                <a:solidFill>
                  <a:schemeClr val="tx1"/>
                </a:solidFill>
                <a:latin typeface="Segoe UI" panose="020B0502040204020203" pitchFamily="34" charset="0"/>
                <a:cs typeface="Segoe UI" panose="020B0502040204020203" pitchFamily="34" charset="0"/>
              </a:rPr>
              <a:t>Please elaborate on your approach. </a:t>
            </a:r>
            <a:r>
              <a:rPr lang="en-US" sz="1200" b="0" dirty="0">
                <a:solidFill>
                  <a:schemeClr val="tx1"/>
                </a:solidFill>
                <a:latin typeface="Segoe UI" panose="020B0502040204020203" pitchFamily="34" charset="0"/>
                <a:cs typeface="Segoe UI" panose="020B0502040204020203" pitchFamily="34" charset="0"/>
              </a:rPr>
              <a:t>Can you please provide a visualization of your proposed solution or demonstrating the functionality of your solution?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pic>
        <p:nvPicPr>
          <p:cNvPr id="3" name="Grafik 2" descr="Ein Bild, das Uhr, Analoguhr, Silber, Everyday Carry enthält.&#10;&#10;Automatisch generierte Beschreibung">
            <a:extLst>
              <a:ext uri="{FF2B5EF4-FFF2-40B4-BE49-F238E27FC236}">
                <a16:creationId xmlns:a16="http://schemas.microsoft.com/office/drawing/2014/main" id="{69EB45A7-0862-E70B-1756-018111F740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695" y="455270"/>
            <a:ext cx="1646100" cy="926021"/>
          </a:xfrm>
          <a:prstGeom prst="rect">
            <a:avLst/>
          </a:prstGeom>
        </p:spPr>
      </p:pic>
    </p:spTree>
    <p:extLst>
      <p:ext uri="{BB962C8B-B14F-4D97-AF65-F5344CB8AC3E}">
        <p14:creationId xmlns:p14="http://schemas.microsoft.com/office/powerpoint/2010/main" val="237375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Platzhalter_text">
    <p:spTree>
      <p:nvGrpSpPr>
        <p:cNvPr id="1" name=""/>
        <p:cNvGrpSpPr/>
        <p:nvPr/>
      </p:nvGrpSpPr>
      <p:grpSpPr>
        <a:xfrm>
          <a:off x="0" y="0"/>
          <a:ext cx="0" cy="0"/>
          <a:chOff x="0" y="0"/>
          <a:chExt cx="0" cy="0"/>
        </a:xfrm>
      </p:grpSpPr>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1719300"/>
            <a:ext cx="5832938" cy="2417635"/>
          </a:xfrm>
          <a:solidFill>
            <a:schemeClr val="bg1">
              <a:lumMod val="95000"/>
            </a:schemeClr>
          </a:solidFill>
        </p:spPr>
        <p:txBody>
          <a:bodyPr>
            <a:noAutofit/>
          </a:bodyPr>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dirty="0"/>
              <a:t>Add </a:t>
            </a:r>
            <a:r>
              <a:rPr lang="de-DE" dirty="0" err="1"/>
              <a:t>text</a:t>
            </a:r>
            <a:endParaRPr lang="de-DE" dirty="0"/>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446753"/>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QUALITY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marL="0" lvl="0" indent="0">
              <a:buFont typeface="Segoe UI" panose="020B0502040204020203" pitchFamily="34" charset="0"/>
              <a:buNone/>
            </a:pPr>
            <a:endParaRPr lang="en-US" sz="1400" b="0" noProof="0" dirty="0">
              <a:solidFill>
                <a:schemeClr val="bg2"/>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 typeface="Segoe UI" panose="020B0502040204020203" pitchFamily="34" charset="0"/>
              <a:buNone/>
              <a:tabLst/>
              <a:defRPr/>
            </a:pPr>
            <a:r>
              <a:rPr lang="en-US" sz="1200" b="1" dirty="0">
                <a:solidFill>
                  <a:schemeClr val="tx1"/>
                </a:solidFill>
                <a:latin typeface="Segoe UI" panose="020B0502040204020203" pitchFamily="34" charset="0"/>
                <a:cs typeface="Segoe UI" panose="020B0502040204020203" pitchFamily="34" charset="0"/>
              </a:rPr>
              <a:t>Please specifically address the following question:</a:t>
            </a:r>
            <a:br>
              <a:rPr lang="en-US" sz="1200" b="1" dirty="0">
                <a:solidFill>
                  <a:schemeClr val="tx1"/>
                </a:solidFill>
                <a:latin typeface="Segoe UI" panose="020B0502040204020203" pitchFamily="34" charset="0"/>
                <a:cs typeface="Segoe UI" panose="020B0502040204020203" pitchFamily="34" charset="0"/>
              </a:rPr>
            </a:br>
            <a:r>
              <a:rPr lang="en-US" sz="1200" dirty="0"/>
              <a:t>How can you ensure that the quality standards for the watch components are maintained? (Ductility, hardness and color, thickness 3microns)</a:t>
            </a:r>
          </a:p>
          <a:p>
            <a:pPr marL="0" lvl="0" indent="0">
              <a:buFont typeface="Segoe UI" panose="020B0502040204020203" pitchFamily="34" charset="0"/>
              <a:buNone/>
            </a:pPr>
            <a:endParaRPr lang="en-US" sz="1200" b="1" dirty="0">
              <a:solidFill>
                <a:schemeClr val="tx1"/>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cxnSp>
        <p:nvCxnSpPr>
          <p:cNvPr id="5" name="Gerade Verbindung 5">
            <a:extLst>
              <a:ext uri="{FF2B5EF4-FFF2-40B4-BE49-F238E27FC236}">
                <a16:creationId xmlns:a16="http://schemas.microsoft.com/office/drawing/2014/main" id="{76666BC9-82C9-F320-7BA1-EA920662DDFC}"/>
              </a:ext>
            </a:extLst>
          </p:cNvPr>
          <p:cNvCxnSpPr>
            <a:cxnSpLocks/>
          </p:cNvCxnSpPr>
          <p:nvPr userDrawn="1"/>
        </p:nvCxnSpPr>
        <p:spPr>
          <a:xfrm>
            <a:off x="2124551" y="4828447"/>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sp>
        <p:nvSpPr>
          <p:cNvPr id="9" name="Textplatzhalter 46">
            <a:extLst>
              <a:ext uri="{FF2B5EF4-FFF2-40B4-BE49-F238E27FC236}">
                <a16:creationId xmlns:a16="http://schemas.microsoft.com/office/drawing/2014/main" id="{312B3D34-0946-1CB2-CD3C-CA7CE87FF1CB}"/>
              </a:ext>
            </a:extLst>
          </p:cNvPr>
          <p:cNvSpPr>
            <a:spLocks noGrp="1"/>
          </p:cNvSpPr>
          <p:nvPr>
            <p:ph type="body" sz="quarter" idx="13" hasCustomPrompt="1"/>
          </p:nvPr>
        </p:nvSpPr>
        <p:spPr>
          <a:xfrm>
            <a:off x="511102" y="5771035"/>
            <a:ext cx="5832938" cy="2417635"/>
          </a:xfrm>
          <a:solidFill>
            <a:schemeClr val="bg1">
              <a:lumMod val="95000"/>
            </a:schemeClr>
          </a:solidFill>
        </p:spPr>
        <p:txBody>
          <a:bodyPr>
            <a:noAutofit/>
          </a:bodyPr>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dirty="0"/>
              <a:t>Add </a:t>
            </a:r>
            <a:r>
              <a:rPr lang="de-DE" dirty="0" err="1"/>
              <a:t>text</a:t>
            </a:r>
            <a:endParaRPr lang="de-DE" dirty="0"/>
          </a:p>
        </p:txBody>
      </p:sp>
      <p:pic>
        <p:nvPicPr>
          <p:cNvPr id="3" name="Grafik 2" descr="Ein Bild, das Uhr, Analoguhr, Silber, Everyday Carry enthält.&#10;&#10;Automatisch generierte Beschreibung">
            <a:extLst>
              <a:ext uri="{FF2B5EF4-FFF2-40B4-BE49-F238E27FC236}">
                <a16:creationId xmlns:a16="http://schemas.microsoft.com/office/drawing/2014/main" id="{0BFB0244-8B7D-3924-BA8C-E57E569E69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695" y="455270"/>
            <a:ext cx="1646100" cy="926021"/>
          </a:xfrm>
          <a:prstGeom prst="rect">
            <a:avLst/>
          </a:prstGeom>
        </p:spPr>
      </p:pic>
      <p:pic>
        <p:nvPicPr>
          <p:cNvPr id="7" name="Grafik 6" descr="Ein Bild, das Uhr, Analoguhr, Silber, Everyday Carry enthält.&#10;&#10;Automatisch generierte Beschreibung">
            <a:extLst>
              <a:ext uri="{FF2B5EF4-FFF2-40B4-BE49-F238E27FC236}">
                <a16:creationId xmlns:a16="http://schemas.microsoft.com/office/drawing/2014/main" id="{5FEA3A8A-F368-848E-E424-1CE36F9DEE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695" y="4490974"/>
            <a:ext cx="1646100" cy="926021"/>
          </a:xfrm>
          <a:prstGeom prst="rect">
            <a:avLst/>
          </a:prstGeom>
        </p:spPr>
      </p:pic>
      <p:sp>
        <p:nvSpPr>
          <p:cNvPr id="2" name="Rechteck 12">
            <a:extLst>
              <a:ext uri="{FF2B5EF4-FFF2-40B4-BE49-F238E27FC236}">
                <a16:creationId xmlns:a16="http://schemas.microsoft.com/office/drawing/2014/main" id="{6F8CD1C2-55E8-B81D-A5C8-219BED5F6F89}"/>
              </a:ext>
            </a:extLst>
          </p:cNvPr>
          <p:cNvSpPr/>
          <p:nvPr userDrawn="1"/>
        </p:nvSpPr>
        <p:spPr>
          <a:xfrm>
            <a:off x="2053072" y="455270"/>
            <a:ext cx="4625041" cy="1261884"/>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SCALABILITY</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200" b="0" noProof="0" dirty="0">
              <a:solidFill>
                <a:schemeClr val="tx1"/>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 typeface="Segoe UI" panose="020B0502040204020203" pitchFamily="34" charset="0"/>
              <a:buNone/>
              <a:tabLst/>
              <a:defRPr/>
            </a:pPr>
            <a:r>
              <a:rPr lang="en-US" sz="1200" b="1" dirty="0">
                <a:solidFill>
                  <a:schemeClr val="tx1"/>
                </a:solidFill>
                <a:latin typeface="Segoe UI" panose="020B0502040204020203" pitchFamily="34" charset="0"/>
                <a:cs typeface="Segoe UI" panose="020B0502040204020203" pitchFamily="34" charset="0"/>
              </a:rPr>
              <a:t>Please specifically address the following question:</a:t>
            </a:r>
            <a:br>
              <a:rPr lang="en-US" sz="1200" b="1" dirty="0">
                <a:solidFill>
                  <a:schemeClr val="tx1"/>
                </a:solidFill>
                <a:latin typeface="Segoe UI" panose="020B0502040204020203" pitchFamily="34" charset="0"/>
                <a:cs typeface="Segoe UI" panose="020B0502040204020203" pitchFamily="34" charset="0"/>
              </a:rPr>
            </a:br>
            <a:r>
              <a:rPr lang="en-US" sz="1200" dirty="0"/>
              <a:t>How can your proposed solution be implemented and scaled effectively in an industrial setting? </a:t>
            </a:r>
          </a:p>
          <a:p>
            <a:pPr marL="0" lvl="0" indent="0">
              <a:buFont typeface="Segoe UI" panose="020B0502040204020203" pitchFamily="34" charset="0"/>
              <a:buNone/>
            </a:pPr>
            <a:endParaRPr lang="en-US" sz="1200" b="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7531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Platzhalter_text">
    <p:spTree>
      <p:nvGrpSpPr>
        <p:cNvPr id="1" name=""/>
        <p:cNvGrpSpPr/>
        <p:nvPr/>
      </p:nvGrpSpPr>
      <p:grpSpPr>
        <a:xfrm>
          <a:off x="0" y="0"/>
          <a:ext cx="0" cy="0"/>
          <a:chOff x="0" y="0"/>
          <a:chExt cx="0" cy="0"/>
        </a:xfrm>
      </p:grpSpPr>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1719300"/>
            <a:ext cx="5832938" cy="6647989"/>
          </a:xfrm>
          <a:solidFill>
            <a:schemeClr val="bg1">
              <a:lumMod val="95000"/>
            </a:schemeClr>
          </a:solidFill>
        </p:spPr>
        <p:txBody>
          <a:bodyPr>
            <a:noAutofit/>
          </a:bodyPr>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dirty="0"/>
              <a:t>Add </a:t>
            </a:r>
            <a:r>
              <a:rPr lang="de-DE" dirty="0" err="1"/>
              <a:t>text</a:t>
            </a:r>
            <a:endParaRPr lang="de-DE" dirty="0"/>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pic>
        <p:nvPicPr>
          <p:cNvPr id="3" name="Grafik 2" descr="Ein Bild, das Uhr, Analoguhr, Silber, Everyday Carry enthält.&#10;&#10;Automatisch generierte Beschreibung">
            <a:extLst>
              <a:ext uri="{FF2B5EF4-FFF2-40B4-BE49-F238E27FC236}">
                <a16:creationId xmlns:a16="http://schemas.microsoft.com/office/drawing/2014/main" id="{1CC6C17D-780D-B80B-CC55-E1D9D315FC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695" y="455270"/>
            <a:ext cx="1646100" cy="926021"/>
          </a:xfrm>
          <a:prstGeom prst="rect">
            <a:avLst/>
          </a:prstGeom>
        </p:spPr>
      </p:pic>
      <p:sp>
        <p:nvSpPr>
          <p:cNvPr id="2" name="Rechteck 12">
            <a:extLst>
              <a:ext uri="{FF2B5EF4-FFF2-40B4-BE49-F238E27FC236}">
                <a16:creationId xmlns:a16="http://schemas.microsoft.com/office/drawing/2014/main" id="{DE8402DD-DB8F-B1FE-F653-28BB5C6EADCD}"/>
              </a:ext>
            </a:extLst>
          </p:cNvPr>
          <p:cNvSpPr/>
          <p:nvPr userDrawn="1"/>
        </p:nvSpPr>
        <p:spPr>
          <a:xfrm>
            <a:off x="2124550" y="382450"/>
            <a:ext cx="4733449" cy="155427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MODIFICATIONS</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2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 typeface="Segoe UI" panose="020B0502040204020203" pitchFamily="34" charset="0"/>
              <a:buNone/>
              <a:tabLst/>
              <a:defRPr/>
            </a:pPr>
            <a:r>
              <a:rPr lang="en-US" sz="1100" b="1" dirty="0">
                <a:solidFill>
                  <a:schemeClr val="tx1"/>
                </a:solidFill>
                <a:latin typeface="Segoe UI" panose="020B0502040204020203" pitchFamily="34" charset="0"/>
                <a:cs typeface="Segoe UI" panose="020B0502040204020203" pitchFamily="34" charset="0"/>
              </a:rPr>
              <a:t>Please specifically address the following question:</a:t>
            </a:r>
            <a:br>
              <a:rPr lang="en-US" sz="1100" b="1" dirty="0">
                <a:solidFill>
                  <a:schemeClr val="tx1"/>
                </a:solidFill>
                <a:latin typeface="Segoe UI" panose="020B0502040204020203" pitchFamily="34" charset="0"/>
                <a:cs typeface="Segoe UI" panose="020B0502040204020203" pitchFamily="34" charset="0"/>
              </a:rPr>
            </a:br>
            <a:r>
              <a:rPr lang="en-US" sz="1100" dirty="0"/>
              <a:t>What specific modifications to the current silver electroplating processes do you propose? Consider the entire life cycle of the process, including the extraction of silver from the old bath, the production of new electroplating baths, and the disposal of waste products. Please include a simplified Life Cycle Assessment.</a:t>
            </a:r>
          </a:p>
          <a:p>
            <a:pPr marL="0" lvl="0" indent="0">
              <a:buFont typeface="Segoe UI" panose="020B0502040204020203" pitchFamily="34" charset="0"/>
              <a:buNone/>
            </a:pPr>
            <a:endParaRPr lang="en-US" sz="1200" b="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6452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Platzhalter_text">
    <p:spTree>
      <p:nvGrpSpPr>
        <p:cNvPr id="1" name=""/>
        <p:cNvGrpSpPr/>
        <p:nvPr/>
      </p:nvGrpSpPr>
      <p:grpSpPr>
        <a:xfrm>
          <a:off x="0" y="0"/>
          <a:ext cx="0" cy="0"/>
          <a:chOff x="0" y="0"/>
          <a:chExt cx="0" cy="0"/>
        </a:xfrm>
      </p:grpSpPr>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1719300"/>
            <a:ext cx="5832938" cy="2417635"/>
          </a:xfrm>
          <a:solidFill>
            <a:schemeClr val="bg1">
              <a:lumMod val="95000"/>
            </a:schemeClr>
          </a:solidFill>
        </p:spPr>
        <p:txBody>
          <a:bodyPr>
            <a:noAutofit/>
          </a:bodyPr>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dirty="0"/>
              <a:t>Add </a:t>
            </a:r>
            <a:r>
              <a:rPr lang="de-DE" dirty="0" err="1"/>
              <a:t>text</a:t>
            </a:r>
            <a:endParaRPr lang="de-DE" dirty="0"/>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446753"/>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COLLABORATION PHASE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br>
              <a:rPr lang="en-US" sz="1400" b="0" noProof="0" dirty="0">
                <a:solidFill>
                  <a:schemeClr val="tx1">
                    <a:lumMod val="75000"/>
                    <a:lumOff val="25000"/>
                  </a:schemeClr>
                </a:solidFill>
                <a:latin typeface="Segoe UI" panose="020B0502040204020203" pitchFamily="34" charset="0"/>
                <a:cs typeface="Segoe UI" panose="020B0502040204020203" pitchFamily="34" charset="0"/>
              </a:rPr>
            </a:br>
            <a:r>
              <a:rPr lang="en-US" sz="1200" b="0" noProof="0" dirty="0">
                <a:solidFill>
                  <a:schemeClr val="tx1"/>
                </a:solidFill>
                <a:latin typeface="Segoe UI" panose="020B0502040204020203" pitchFamily="34" charset="0"/>
                <a:cs typeface="Segoe UI" panose="020B0502040204020203" pitchFamily="34" charset="0"/>
              </a:rPr>
              <a:t>What is </a:t>
            </a:r>
            <a:r>
              <a:rPr lang="en-US" sz="1200" b="1" noProof="0" dirty="0">
                <a:solidFill>
                  <a:schemeClr val="tx1"/>
                </a:solidFill>
                <a:latin typeface="Segoe UI" panose="020B0502040204020203" pitchFamily="34" charset="0"/>
                <a:cs typeface="Segoe UI" panose="020B0502040204020203" pitchFamily="34" charset="0"/>
              </a:rPr>
              <a:t>your vision for a collaboration </a:t>
            </a:r>
            <a:r>
              <a:rPr lang="en-US" sz="1200" b="0" noProof="0" dirty="0">
                <a:solidFill>
                  <a:schemeClr val="tx1"/>
                </a:solidFill>
                <a:latin typeface="Segoe UI" panose="020B0502040204020203" pitchFamily="34" charset="0"/>
                <a:cs typeface="Segoe UI" panose="020B0502040204020203" pitchFamily="34" charset="0"/>
              </a:rPr>
              <a:t>with your corporate partner? What </a:t>
            </a:r>
            <a:r>
              <a:rPr lang="en-US" sz="1200" b="1" noProof="0" dirty="0">
                <a:solidFill>
                  <a:schemeClr val="tx1"/>
                </a:solidFill>
                <a:latin typeface="Segoe UI" panose="020B0502040204020203" pitchFamily="34" charset="0"/>
                <a:cs typeface="Segoe UI" panose="020B0502040204020203" pitchFamily="34" charset="0"/>
              </a:rPr>
              <a:t>business proposal or partnership</a:t>
            </a:r>
            <a:r>
              <a:rPr lang="en-US" sz="1200" b="0" noProof="0" dirty="0">
                <a:solidFill>
                  <a:schemeClr val="tx1"/>
                </a:solidFill>
                <a:latin typeface="Segoe UI" panose="020B0502040204020203" pitchFamily="34" charset="0"/>
                <a:cs typeface="Segoe UI" panose="020B0502040204020203" pitchFamily="34" charset="0"/>
              </a:rPr>
              <a:t> would you suggest to the challenge provider </a:t>
            </a:r>
            <a:r>
              <a:rPr lang="en-US" sz="1200" b="1" noProof="0" dirty="0">
                <a:solidFill>
                  <a:schemeClr val="tx1"/>
                </a:solidFill>
                <a:latin typeface="Segoe UI" panose="020B0502040204020203" pitchFamily="34" charset="0"/>
                <a:cs typeface="Segoe UI" panose="020B0502040204020203" pitchFamily="34" charset="0"/>
              </a:rPr>
              <a:t>to build a sustainable long-term solution?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sp>
        <p:nvSpPr>
          <p:cNvPr id="4" name="Rechteck 12">
            <a:extLst>
              <a:ext uri="{FF2B5EF4-FFF2-40B4-BE49-F238E27FC236}">
                <a16:creationId xmlns:a16="http://schemas.microsoft.com/office/drawing/2014/main" id="{AE91345C-C5A3-3833-5DCD-72889AF0D7F3}"/>
              </a:ext>
            </a:extLst>
          </p:cNvPr>
          <p:cNvSpPr/>
          <p:nvPr userDrawn="1"/>
        </p:nvSpPr>
        <p:spPr>
          <a:xfrm>
            <a:off x="2124551" y="382450"/>
            <a:ext cx="4290968" cy="107721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IMPLEMENTATION PLAN</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2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Segoe UI" panose="020B0502040204020203" pitchFamily="34" charset="0"/>
                <a:cs typeface="Segoe UI" panose="020B0502040204020203" pitchFamily="34" charset="0"/>
              </a:rPr>
              <a:t>What would an </a:t>
            </a:r>
            <a:r>
              <a:rPr lang="en-US" sz="1200" b="1" dirty="0">
                <a:solidFill>
                  <a:schemeClr val="tx1"/>
                </a:solidFill>
                <a:latin typeface="Segoe UI" panose="020B0502040204020203" pitchFamily="34" charset="0"/>
                <a:cs typeface="Segoe UI" panose="020B0502040204020203" pitchFamily="34" charset="0"/>
              </a:rPr>
              <a:t>optimal implementation</a:t>
            </a:r>
            <a:r>
              <a:rPr lang="en-US" sz="1200" b="0" dirty="0">
                <a:solidFill>
                  <a:schemeClr val="tx1"/>
                </a:solidFill>
                <a:latin typeface="Segoe UI" panose="020B0502040204020203" pitchFamily="34" charset="0"/>
                <a:cs typeface="Segoe UI" panose="020B0502040204020203" pitchFamily="34" charset="0"/>
              </a:rPr>
              <a:t> of your concept look like? What are possible hurdles that need to be tackled and next steps in the implementation?</a:t>
            </a:r>
            <a:endParaRPr lang="de-DE" sz="1400" b="1" kern="1200" dirty="0">
              <a:solidFill>
                <a:schemeClr val="tx1"/>
              </a:solidFill>
              <a:latin typeface="Segoe UI" panose="020B0502040204020203" pitchFamily="34" charset="0"/>
              <a:ea typeface="+mn-ea"/>
              <a:cs typeface="Segoe UI" panose="020B0502040204020203" pitchFamily="34" charset="0"/>
            </a:endParaRPr>
          </a:p>
        </p:txBody>
      </p:sp>
      <p:cxnSp>
        <p:nvCxnSpPr>
          <p:cNvPr id="5" name="Gerade Verbindung 5">
            <a:extLst>
              <a:ext uri="{FF2B5EF4-FFF2-40B4-BE49-F238E27FC236}">
                <a16:creationId xmlns:a16="http://schemas.microsoft.com/office/drawing/2014/main" id="{76666BC9-82C9-F320-7BA1-EA920662DDFC}"/>
              </a:ext>
            </a:extLst>
          </p:cNvPr>
          <p:cNvCxnSpPr>
            <a:cxnSpLocks/>
          </p:cNvCxnSpPr>
          <p:nvPr userDrawn="1"/>
        </p:nvCxnSpPr>
        <p:spPr>
          <a:xfrm>
            <a:off x="2124551" y="4828447"/>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sp>
        <p:nvSpPr>
          <p:cNvPr id="9" name="Textplatzhalter 46">
            <a:extLst>
              <a:ext uri="{FF2B5EF4-FFF2-40B4-BE49-F238E27FC236}">
                <a16:creationId xmlns:a16="http://schemas.microsoft.com/office/drawing/2014/main" id="{312B3D34-0946-1CB2-CD3C-CA7CE87FF1CB}"/>
              </a:ext>
            </a:extLst>
          </p:cNvPr>
          <p:cNvSpPr>
            <a:spLocks noGrp="1"/>
          </p:cNvSpPr>
          <p:nvPr>
            <p:ph type="body" sz="quarter" idx="13" hasCustomPrompt="1"/>
          </p:nvPr>
        </p:nvSpPr>
        <p:spPr>
          <a:xfrm>
            <a:off x="511102" y="5771035"/>
            <a:ext cx="5832938" cy="2417635"/>
          </a:xfrm>
          <a:solidFill>
            <a:schemeClr val="bg1">
              <a:lumMod val="95000"/>
            </a:schemeClr>
          </a:solidFill>
        </p:spPr>
        <p:txBody>
          <a:bodyPr>
            <a:noAutofit/>
          </a:bodyPr>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dirty="0"/>
              <a:t>Add </a:t>
            </a:r>
            <a:r>
              <a:rPr lang="de-DE" dirty="0" err="1"/>
              <a:t>text</a:t>
            </a:r>
            <a:endParaRPr lang="de-DE" dirty="0"/>
          </a:p>
        </p:txBody>
      </p:sp>
      <p:pic>
        <p:nvPicPr>
          <p:cNvPr id="3" name="Grafik 2" descr="Ein Bild, das Uhr, Analoguhr, Silber, Everyday Carry enthält.&#10;&#10;Automatisch generierte Beschreibung">
            <a:extLst>
              <a:ext uri="{FF2B5EF4-FFF2-40B4-BE49-F238E27FC236}">
                <a16:creationId xmlns:a16="http://schemas.microsoft.com/office/drawing/2014/main" id="{DD10D7F3-A02A-7F5B-3B58-ED75F5393F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695" y="455270"/>
            <a:ext cx="1646100" cy="926021"/>
          </a:xfrm>
          <a:prstGeom prst="rect">
            <a:avLst/>
          </a:prstGeom>
        </p:spPr>
      </p:pic>
      <p:pic>
        <p:nvPicPr>
          <p:cNvPr id="7" name="Grafik 6" descr="Ein Bild, das Uhr, Analoguhr, Silber, Everyday Carry enthält.&#10;&#10;Automatisch generierte Beschreibung">
            <a:extLst>
              <a:ext uri="{FF2B5EF4-FFF2-40B4-BE49-F238E27FC236}">
                <a16:creationId xmlns:a16="http://schemas.microsoft.com/office/drawing/2014/main" id="{82839CE9-6CCE-0D56-A2F3-56599DD657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695" y="4490974"/>
            <a:ext cx="1646100" cy="926021"/>
          </a:xfrm>
          <a:prstGeom prst="rect">
            <a:avLst/>
          </a:prstGeom>
        </p:spPr>
      </p:pic>
    </p:spTree>
    <p:extLst>
      <p:ext uri="{BB962C8B-B14F-4D97-AF65-F5344CB8AC3E}">
        <p14:creationId xmlns:p14="http://schemas.microsoft.com/office/powerpoint/2010/main" val="350622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7" name="Grafik 6" descr="Ein Bild, das Text, Schild, Uhr enthält.&#10;&#10;Automatisch generierte Beschreibung">
            <a:extLst>
              <a:ext uri="{FF2B5EF4-FFF2-40B4-BE49-F238E27FC236}">
                <a16:creationId xmlns:a16="http://schemas.microsoft.com/office/drawing/2014/main" id="{DD409608-D710-5243-9695-9FBE925C1E3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2904" y="8521456"/>
            <a:ext cx="383609" cy="400110"/>
          </a:xfrm>
          <a:prstGeom prst="rect">
            <a:avLst/>
          </a:prstGeom>
        </p:spPr>
      </p:pic>
      <p:sp>
        <p:nvSpPr>
          <p:cNvPr id="8" name="Textfeld 7">
            <a:extLst>
              <a:ext uri="{FF2B5EF4-FFF2-40B4-BE49-F238E27FC236}">
                <a16:creationId xmlns:a16="http://schemas.microsoft.com/office/drawing/2014/main" id="{904C37E4-5A63-4D4F-A122-CAE2CED4C56C}"/>
              </a:ext>
            </a:extLst>
          </p:cNvPr>
          <p:cNvSpPr txBox="1"/>
          <p:nvPr userDrawn="1"/>
        </p:nvSpPr>
        <p:spPr>
          <a:xfrm>
            <a:off x="2733145" y="8521455"/>
            <a:ext cx="1391728" cy="400110"/>
          </a:xfrm>
          <a:prstGeom prst="rect">
            <a:avLst/>
          </a:prstGeom>
          <a:noFill/>
        </p:spPr>
        <p:txBody>
          <a:bodyPr wrap="none" rtlCol="0">
            <a:spAutoFit/>
          </a:bodyPr>
          <a:lstStyle/>
          <a:p>
            <a:pPr algn="ctr"/>
            <a:r>
              <a:rPr lang="de-DE" sz="1000" dirty="0">
                <a:latin typeface="Segoe UI" panose="020B0502040204020203" pitchFamily="34" charset="0"/>
                <a:cs typeface="Segoe UI" panose="020B0502040204020203" pitchFamily="34" charset="0"/>
              </a:rPr>
              <a:t>INNOVATE2030</a:t>
            </a:r>
            <a:br>
              <a:rPr lang="de-DE" sz="1000" dirty="0">
                <a:latin typeface="Segoe UI" panose="020B0502040204020203" pitchFamily="34" charset="0"/>
                <a:cs typeface="Segoe UI" panose="020B0502040204020203" pitchFamily="34" charset="0"/>
              </a:rPr>
            </a:br>
            <a:r>
              <a:rPr lang="de-DE" sz="1000" dirty="0">
                <a:latin typeface="Segoe UI" panose="020B0502040204020203" pitchFamily="34" charset="0"/>
                <a:cs typeface="Segoe UI" panose="020B0502040204020203" pitchFamily="34" charset="0"/>
              </a:rPr>
              <a:t>Submission Template</a:t>
            </a:r>
          </a:p>
        </p:txBody>
      </p:sp>
      <p:pic>
        <p:nvPicPr>
          <p:cNvPr id="4" name="Grafik 3">
            <a:extLst>
              <a:ext uri="{FF2B5EF4-FFF2-40B4-BE49-F238E27FC236}">
                <a16:creationId xmlns:a16="http://schemas.microsoft.com/office/drawing/2014/main" id="{0224DD94-ED6F-8BA9-FAF1-1A23AFC518DC}"/>
              </a:ext>
            </a:extLst>
          </p:cNvPr>
          <p:cNvPicPr>
            <a:picLocks noChangeAspect="1"/>
          </p:cNvPicPr>
          <p:nvPr userDrawn="1"/>
        </p:nvPicPr>
        <p:blipFill>
          <a:blip r:embed="rId14"/>
          <a:stretch>
            <a:fillRect/>
          </a:stretch>
        </p:blipFill>
        <p:spPr>
          <a:xfrm>
            <a:off x="429359" y="8381226"/>
            <a:ext cx="635750" cy="730942"/>
          </a:xfrm>
          <a:prstGeom prst="rect">
            <a:avLst/>
          </a:prstGeom>
          <a:ln>
            <a:noFill/>
          </a:ln>
        </p:spPr>
      </p:pic>
    </p:spTree>
    <p:extLst>
      <p:ext uri="{BB962C8B-B14F-4D97-AF65-F5344CB8AC3E}">
        <p14:creationId xmlns:p14="http://schemas.microsoft.com/office/powerpoint/2010/main" val="3571240666"/>
      </p:ext>
    </p:extLst>
  </p:cSld>
  <p:clrMap bg1="lt1" tx1="dk1" bg2="lt2" tx2="dk2" accent1="accent1" accent2="accent2" accent3="accent3" accent4="accent4" accent5="accent5" accent6="accent6" hlink="hlink" folHlink="folHlink"/>
  <p:sldLayoutIdLst>
    <p:sldLayoutId id="2147483883" r:id="rId1"/>
    <p:sldLayoutId id="2147483856" r:id="rId2"/>
    <p:sldLayoutId id="2147483857" r:id="rId3"/>
    <p:sldLayoutId id="2147483759" r:id="rId4"/>
    <p:sldLayoutId id="2147483760" r:id="rId5"/>
    <p:sldLayoutId id="2147483775" r:id="rId6"/>
    <p:sldLayoutId id="2147483855" r:id="rId7"/>
    <p:sldLayoutId id="2147483884" r:id="rId8"/>
    <p:sldLayoutId id="2147483828" r:id="rId9"/>
    <p:sldLayoutId id="2147483765" r:id="rId10"/>
    <p:sldLayoutId id="2147483870" r:id="rId11"/>
  </p:sldLayoutIdLst>
  <p:txStyles>
    <p:titleStyle>
      <a:lvl1pPr algn="l" defTabSz="685800" rtl="0" eaLnBrk="1" latinLnBrk="0" hangingPunct="1">
        <a:lnSpc>
          <a:spcPct val="90000"/>
        </a:lnSpc>
        <a:spcBef>
          <a:spcPct val="0"/>
        </a:spcBef>
        <a:buNone/>
        <a:defRPr sz="3300" kern="1200">
          <a:solidFill>
            <a:schemeClr val="tx1"/>
          </a:solidFill>
          <a:latin typeface="Segoe UI" panose="020B0502040204020203" pitchFamily="34" charset="0"/>
          <a:ea typeface="+mj-ea"/>
          <a:cs typeface="Segoe UI"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egoe UI" panose="020B0502040204020203" pitchFamily="34" charset="0"/>
          <a:ea typeface="+mn-ea"/>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648D045-BEB0-2F50-BDAB-FFB75AA9C078}"/>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2749C48-2635-0792-ED0C-679D9C47CDAD}"/>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5981A4A-4AD4-F194-D964-111C5D416E60}"/>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FF0AE2BA-E18A-4DF2-A3CC-904BCC09F9F7}" type="datetimeFigureOut">
              <a:rPr lang="de-DE" smtClean="0"/>
              <a:t>20.07.2023</a:t>
            </a:fld>
            <a:endParaRPr lang="de-DE"/>
          </a:p>
        </p:txBody>
      </p:sp>
      <p:sp>
        <p:nvSpPr>
          <p:cNvPr id="5" name="Fußzeilenplatzhalter 4">
            <a:extLst>
              <a:ext uri="{FF2B5EF4-FFF2-40B4-BE49-F238E27FC236}">
                <a16:creationId xmlns:a16="http://schemas.microsoft.com/office/drawing/2014/main" id="{A7290569-4F84-293A-08AB-7106B7FDB34C}"/>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8F9C2CD-68C4-A275-A94E-2C323FDFA1BE}"/>
              </a:ext>
            </a:extLst>
          </p:cNvPr>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0AEF082F-FD46-4225-95BD-01695F06D9AD}" type="slidenum">
              <a:rPr lang="de-DE" smtClean="0"/>
              <a:t>‹Nr.›</a:t>
            </a:fld>
            <a:endParaRPr lang="de-DE"/>
          </a:p>
        </p:txBody>
      </p:sp>
    </p:spTree>
    <p:extLst>
      <p:ext uri="{BB962C8B-B14F-4D97-AF65-F5344CB8AC3E}">
        <p14:creationId xmlns:p14="http://schemas.microsoft.com/office/powerpoint/2010/main" val="175902950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CC3FCC6-AA3A-5535-63B6-3907ED2434C7}"/>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7857241-D532-4731-17ED-7657839E2E41}"/>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59F836-8967-B62A-7252-17BB1C02FD0E}"/>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433CCF59-F5BA-4401-96EB-FF6A18BEF238}" type="datetimeFigureOut">
              <a:rPr lang="de-DE" smtClean="0"/>
              <a:t>20.07.2023</a:t>
            </a:fld>
            <a:endParaRPr lang="de-DE"/>
          </a:p>
        </p:txBody>
      </p:sp>
      <p:sp>
        <p:nvSpPr>
          <p:cNvPr id="5" name="Fußzeilenplatzhalter 4">
            <a:extLst>
              <a:ext uri="{FF2B5EF4-FFF2-40B4-BE49-F238E27FC236}">
                <a16:creationId xmlns:a16="http://schemas.microsoft.com/office/drawing/2014/main" id="{DE29B471-2DDD-2AE1-4D2B-12627463C51E}"/>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C0B5031-5B0A-2017-1642-9FCDEECFB26D}"/>
              </a:ext>
            </a:extLst>
          </p:cNvPr>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C7C546B6-3B72-4CE6-A192-9D6FFA28435E}" type="slidenum">
              <a:rPr lang="de-DE" smtClean="0"/>
              <a:t>‹Nr.›</a:t>
            </a:fld>
            <a:endParaRPr lang="de-DE"/>
          </a:p>
        </p:txBody>
      </p:sp>
    </p:spTree>
    <p:extLst>
      <p:ext uri="{BB962C8B-B14F-4D97-AF65-F5344CB8AC3E}">
        <p14:creationId xmlns:p14="http://schemas.microsoft.com/office/powerpoint/2010/main" val="224841366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06F3D8B-A6AD-3C13-8D86-C006E5D1490F}"/>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473F3D52-E16C-F117-4DFC-D6220E8B7A5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76092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8C6382-E219-6F5D-4CCD-D28A374C7525}"/>
              </a:ext>
            </a:extLst>
          </p:cNvPr>
          <p:cNvSpPr>
            <a:spLocks noGrp="1"/>
          </p:cNvSpPr>
          <p:nvPr>
            <p:ph type="body" sz="quarter" idx="12"/>
          </p:nvPr>
        </p:nvSpPr>
        <p:spPr>
          <a:xfrm>
            <a:off x="512531" y="4486585"/>
            <a:ext cx="5832938" cy="3741088"/>
          </a:xfrm>
        </p:spPr>
        <p:txBody>
          <a:bodyPr/>
          <a:lstStyle/>
          <a:p>
            <a:endParaRPr lang="de-DE" dirty="0"/>
          </a:p>
        </p:txBody>
      </p:sp>
    </p:spTree>
    <p:extLst>
      <p:ext uri="{BB962C8B-B14F-4D97-AF65-F5344CB8AC3E}">
        <p14:creationId xmlns:p14="http://schemas.microsoft.com/office/powerpoint/2010/main" val="422232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971B16-CB34-D113-7EB8-7680F24B2D0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27272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588ECF8-9E53-F681-D803-BF700570D19B}"/>
              </a:ext>
            </a:extLst>
          </p:cNvPr>
          <p:cNvSpPr>
            <a:spLocks noGrp="1"/>
          </p:cNvSpPr>
          <p:nvPr>
            <p:ph type="body" sz="quarter" idx="12"/>
          </p:nvPr>
        </p:nvSpPr>
        <p:spPr/>
        <p:txBody>
          <a:bodyPr/>
          <a:lstStyle/>
          <a:p>
            <a:endParaRPr lang="de-DE"/>
          </a:p>
        </p:txBody>
      </p:sp>
      <p:sp>
        <p:nvSpPr>
          <p:cNvPr id="3" name="Textplatzhalter 2">
            <a:extLst>
              <a:ext uri="{FF2B5EF4-FFF2-40B4-BE49-F238E27FC236}">
                <a16:creationId xmlns:a16="http://schemas.microsoft.com/office/drawing/2014/main" id="{6A1D9732-F788-03E6-4E66-144206BC6C02}"/>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181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0269A7-5140-E5CA-058B-E3CFB8AC2AF6}"/>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33867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9EDCA2B-A5D2-4A69-20CD-90832886DCBA}"/>
              </a:ext>
            </a:extLst>
          </p:cNvPr>
          <p:cNvSpPr>
            <a:spLocks noGrp="1"/>
          </p:cNvSpPr>
          <p:nvPr>
            <p:ph type="body" sz="quarter" idx="12"/>
          </p:nvPr>
        </p:nvSpPr>
        <p:spPr/>
        <p:txBody>
          <a:bodyPr/>
          <a:lstStyle/>
          <a:p>
            <a:endParaRPr lang="de-DE"/>
          </a:p>
        </p:txBody>
      </p:sp>
      <p:sp>
        <p:nvSpPr>
          <p:cNvPr id="3" name="Textplatzhalter 2">
            <a:extLst>
              <a:ext uri="{FF2B5EF4-FFF2-40B4-BE49-F238E27FC236}">
                <a16:creationId xmlns:a16="http://schemas.microsoft.com/office/drawing/2014/main" id="{A22D5BD8-16A7-A705-1B5B-3956B618A2BA}"/>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7398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643D9F0-88FC-E55D-0720-AFC9886B3117}"/>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157507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5028A3-D311-661C-8F00-4E6F14EDD69C}"/>
              </a:ext>
            </a:extLst>
          </p:cNvPr>
          <p:cNvSpPr>
            <a:spLocks noGrp="1"/>
          </p:cNvSpPr>
          <p:nvPr>
            <p:ph type="body" sz="quarter" idx="12"/>
          </p:nvPr>
        </p:nvSpPr>
        <p:spPr/>
        <p:txBody>
          <a:bodyPr/>
          <a:lstStyle/>
          <a:p>
            <a:endParaRPr lang="de-DE"/>
          </a:p>
        </p:txBody>
      </p:sp>
      <p:sp>
        <p:nvSpPr>
          <p:cNvPr id="3" name="Textplatzhalter 2">
            <a:extLst>
              <a:ext uri="{FF2B5EF4-FFF2-40B4-BE49-F238E27FC236}">
                <a16:creationId xmlns:a16="http://schemas.microsoft.com/office/drawing/2014/main" id="{C18C7763-9D23-F13E-6283-F3EF8C40DBD5}"/>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424564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12A91EE-A4A8-848F-25B9-C48E57363115}"/>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715310509"/>
      </p:ext>
    </p:extLst>
  </p:cSld>
  <p:clrMapOvr>
    <a:masterClrMapping/>
  </p:clrMapOvr>
</p:sld>
</file>

<file path=ppt/theme/theme1.xml><?xml version="1.0" encoding="utf-8"?>
<a:theme xmlns:a="http://schemas.openxmlformats.org/drawingml/2006/main" name="Office">
  <a:themeElements>
    <a:clrScheme name="Benutzerdefiniert 1">
      <a:dk1>
        <a:sysClr val="windowText" lastClr="000000"/>
      </a:dk1>
      <a:lt1>
        <a:sysClr val="window" lastClr="FFFFFF"/>
      </a:lt1>
      <a:dk2>
        <a:srgbClr val="001751"/>
      </a:dk2>
      <a:lt2>
        <a:srgbClr val="FF497A"/>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bg1">
              <a:lumMod val="95000"/>
            </a:schemeClr>
          </a:solidFill>
        </a:ln>
      </a:spPr>
      <a:bodyPr rtlCol="0" anchor="ctr"/>
      <a:lstStyle>
        <a:defPPr algn="ctr">
          <a:defRPr b="0">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7" ma:contentTypeDescription="Ein neues Dokument erstellen." ma:contentTypeScope="" ma:versionID="85404cc565f690c889896e28e9b10bd0">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63fad907cc8674535427f8461c352e00"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587F1-CD90-4A2A-AA03-4A2469380955}">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47F90F3-676F-444A-AD86-34225B5C7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Bildschirmpräsentation (4:3)</PresentationFormat>
  <Paragraphs>0</Paragraphs>
  <Slides>9</Slides>
  <Notes>0</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9</vt:i4>
      </vt:variant>
    </vt:vector>
  </HeadingPairs>
  <TitlesOfParts>
    <vt:vector size="16" baseType="lpstr">
      <vt:lpstr>Arial</vt:lpstr>
      <vt:lpstr>Calibri</vt:lpstr>
      <vt:lpstr>Calibri Light</vt:lpstr>
      <vt:lpstr>Segoe UI</vt:lpstr>
      <vt:lpstr>Office</vt:lpstr>
      <vt:lpstr>Benutzerdefiniertes Design</vt:lpstr>
      <vt:lpstr>6_Benutzerdefiniertes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2</cp:revision>
  <dcterms:created xsi:type="dcterms:W3CDTF">2020-07-08T12:31:02Z</dcterms:created>
  <dcterms:modified xsi:type="dcterms:W3CDTF">2023-07-20T09:50:39Z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