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302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001751"/>
    <a:srgbClr val="005284"/>
    <a:srgbClr val="B97F8F"/>
    <a:srgbClr val="4F4F4F"/>
    <a:srgbClr val="017CC1"/>
    <a:srgbClr val="000000"/>
    <a:srgbClr val="F49A23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15" y="5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Heby" userId="c88c6920-9e16-4a7e-acac-31863610828a" providerId="ADAL" clId="{B7CC420F-66D1-46E2-8D20-465B9DF51AEF}"/>
    <pc:docChg chg="undo custSel addSld delSld modMainMaster">
      <pc:chgData name="Nico Heby" userId="c88c6920-9e16-4a7e-acac-31863610828a" providerId="ADAL" clId="{B7CC420F-66D1-46E2-8D20-465B9DF51AEF}" dt="2023-04-21T15:06:12.248" v="169" actId="2696"/>
      <pc:docMkLst>
        <pc:docMk/>
      </pc:docMkLst>
      <pc:sldChg chg="del">
        <pc:chgData name="Nico Heby" userId="c88c6920-9e16-4a7e-acac-31863610828a" providerId="ADAL" clId="{B7CC420F-66D1-46E2-8D20-465B9DF51AEF}" dt="2023-04-21T15:05:20.730" v="167" actId="47"/>
        <pc:sldMkLst>
          <pc:docMk/>
          <pc:sldMk cId="73983173" sldId="298"/>
        </pc:sldMkLst>
      </pc:sldChg>
      <pc:sldChg chg="new">
        <pc:chgData name="Nico Heby" userId="c88c6920-9e16-4a7e-acac-31863610828a" providerId="ADAL" clId="{B7CC420F-66D1-46E2-8D20-465B9DF51AEF}" dt="2023-04-21T15:05:29.712" v="168" actId="680"/>
        <pc:sldMkLst>
          <pc:docMk/>
          <pc:sldMk cId="3786276270" sldId="302"/>
        </pc:sldMkLst>
      </pc:sldChg>
      <pc:sldMasterChg chg="delSldLayout modSldLayout sldLayoutOrd">
        <pc:chgData name="Nico Heby" userId="c88c6920-9e16-4a7e-acac-31863610828a" providerId="ADAL" clId="{B7CC420F-66D1-46E2-8D20-465B9DF51AEF}" dt="2023-04-21T15:06:12.248" v="169" actId="2696"/>
        <pc:sldMasterMkLst>
          <pc:docMk/>
          <pc:sldMasterMk cId="3571240666" sldId="2147483730"/>
        </pc:sldMasterMkLst>
        <pc:sldLayoutChg chg="modSp mod">
          <pc:chgData name="Nico Heby" userId="c88c6920-9e16-4a7e-acac-31863610828a" providerId="ADAL" clId="{B7CC420F-66D1-46E2-8D20-465B9DF51AEF}" dt="2023-04-21T14:58:57.893" v="55" actId="2057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Nico Heby" userId="c88c6920-9e16-4a7e-acac-31863610828a" providerId="ADAL" clId="{B7CC420F-66D1-46E2-8D20-465B9DF51AEF}" dt="2023-04-21T14:58:57.893" v="55" actId="20577"/>
            <ac:spMkLst>
              <pc:docMk/>
              <pc:sldMasterMk cId="3571240666" sldId="2147483730"/>
              <pc:sldLayoutMk cId="1849521940" sldId="2147483765"/>
              <ac:spMk id="2" creationId="{D26599BC-E9E6-19A9-D691-6DC8F78CF397}"/>
            </ac:spMkLst>
          </pc:spChg>
        </pc:sldLayoutChg>
        <pc:sldLayoutChg chg="modSp mod">
          <pc:chgData name="Nico Heby" userId="c88c6920-9e16-4a7e-acac-31863610828a" providerId="ADAL" clId="{B7CC420F-66D1-46E2-8D20-465B9DF51AEF}" dt="2023-04-21T15:04:24.210" v="155" actId="14100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Nico Heby" userId="c88c6920-9e16-4a7e-acac-31863610828a" providerId="ADAL" clId="{B7CC420F-66D1-46E2-8D20-465B9DF51AEF}" dt="2023-04-21T15:04:24.210" v="155" actId="14100"/>
            <ac:spMkLst>
              <pc:docMk/>
              <pc:sldMasterMk cId="3571240666" sldId="2147483730"/>
              <pc:sldLayoutMk cId="2893420308" sldId="2147483789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B7CC420F-66D1-46E2-8D20-465B9DF51AEF}" dt="2023-04-21T15:04:19.403" v="154" actId="21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B7CC420F-66D1-46E2-8D20-465B9DF51AEF}" dt="2023-04-21T15:04:02.866" v="152" actId="2696"/>
          <pc:sldLayoutMkLst>
            <pc:docMk/>
            <pc:sldMasterMk cId="3571240666" sldId="2147483730"/>
            <pc:sldLayoutMk cId="2453958632" sldId="2147483790"/>
          </pc:sldLayoutMkLst>
        </pc:sldLayoutChg>
        <pc:sldLayoutChg chg="del">
          <pc:chgData name="Nico Heby" userId="c88c6920-9e16-4a7e-acac-31863610828a" providerId="ADAL" clId="{B7CC420F-66D1-46E2-8D20-465B9DF51AEF}" dt="2023-04-21T15:04:04.133" v="153" actId="2696"/>
          <pc:sldLayoutMkLst>
            <pc:docMk/>
            <pc:sldMasterMk cId="3571240666" sldId="2147483730"/>
            <pc:sldLayoutMk cId="1908028487" sldId="2147483791"/>
          </pc:sldLayoutMkLst>
        </pc:sldLayoutChg>
        <pc:sldLayoutChg chg="modSp mod ord">
          <pc:chgData name="Nico Heby" userId="c88c6920-9e16-4a7e-acac-31863610828a" providerId="ADAL" clId="{B7CC420F-66D1-46E2-8D20-465B9DF51AEF}" dt="2023-04-21T15:04:58.722" v="166" actId="108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Heby" userId="c88c6920-9e16-4a7e-acac-31863610828a" providerId="ADAL" clId="{B7CC420F-66D1-46E2-8D20-465B9DF51AEF}" dt="2023-04-21T15:04:58.722" v="166" actId="108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spChg chg="mod">
            <ac:chgData name="Nico Heby" userId="c88c6920-9e16-4a7e-acac-31863610828a" providerId="ADAL" clId="{B7CC420F-66D1-46E2-8D20-465B9DF51AEF}" dt="2023-04-21T15:03:35.765" v="143" actId="108"/>
            <ac:spMkLst>
              <pc:docMk/>
              <pc:sldMasterMk cId="3571240666" sldId="2147483730"/>
              <pc:sldLayoutMk cId="3506226774" sldId="2147483828"/>
              <ac:spMk id="13" creationId="{9F239F00-7B1E-4DEC-AA92-A70B4E9F6EAC}"/>
            </ac:spMkLst>
          </pc:spChg>
        </pc:sldLayoutChg>
        <pc:sldLayoutChg chg="modSp del mod">
          <pc:chgData name="Nico Heby" userId="c88c6920-9e16-4a7e-acac-31863610828a" providerId="ADAL" clId="{B7CC420F-66D1-46E2-8D20-465B9DF51AEF}" dt="2023-04-21T15:06:12.248" v="169" actId="2696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Heby" userId="c88c6920-9e16-4a7e-acac-31863610828a" providerId="ADAL" clId="{B7CC420F-66D1-46E2-8D20-465B9DF51AEF}" dt="2023-04-21T14:54:09.439" v="17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Heby" userId="c88c6920-9e16-4a7e-acac-31863610828a" providerId="ADAL" clId="{B7CC420F-66D1-46E2-8D20-465B9DF51AEF}" dt="2023-04-21T15:01:59.103" v="136" actId="6549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381"/>
            <a:ext cx="6858000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55" t="18" r="2065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FINANCE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Additionally, keep in mind that the following slides will address some more key questions related to your solution.</a:t>
            </a:r>
            <a:endParaRPr lang="en-US" sz="1200" b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905894"/>
            <a:ext cx="5832938" cy="62973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SETUP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  <a:r>
              <a:rPr lang="en-US" sz="1200" dirty="0"/>
              <a:t>What specific technologies and tools will you use to develop the solution, and why did you choose them? </a:t>
            </a:r>
          </a:p>
          <a:p>
            <a:pPr lvl="0">
              <a:defRPr/>
            </a:pPr>
            <a:r>
              <a:rPr lang="en-US" sz="1200" dirty="0"/>
              <a:t>How can your solution be integrated with </a:t>
            </a:r>
            <a:r>
              <a:rPr lang="en-US" sz="1200" dirty="0" err="1"/>
              <a:t>Smarvesto</a:t>
            </a:r>
            <a:r>
              <a:rPr lang="en-US" sz="1200" dirty="0"/>
              <a:t> or Flexi's existing technology infrastructure?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can a </a:t>
            </a:r>
            <a:r>
              <a:rPr lang="en-US" sz="1200" b="1" kern="1200" dirty="0">
                <a:solidFill>
                  <a:srgbClr val="FF497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successful MVP development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look like?</a:t>
            </a: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overall concept look like? </a:t>
            </a: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are the potential technical challenges and limitations that you anticipate during the development and implementation?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87502" y="8521455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Future Finance Innovation Programm</a:t>
            </a:r>
            <a:b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591799"/>
            <a:ext cx="1006249" cy="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789" r:id="rId7"/>
    <p:sldLayoutId id="2147483828" r:id="rId8"/>
    <p:sldLayoutId id="2147483765" r:id="rId9"/>
    <p:sldLayoutId id="21474838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9205EB-7BF5-2C84-6929-A060719930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27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Heby</cp:lastModifiedBy>
  <cp:revision>2</cp:revision>
  <dcterms:created xsi:type="dcterms:W3CDTF">2020-07-08T12:31:02Z</dcterms:created>
  <dcterms:modified xsi:type="dcterms:W3CDTF">2023-04-21T15:06:19Z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