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001751"/>
    <a:srgbClr val="005284"/>
    <a:srgbClr val="B97F8F"/>
    <a:srgbClr val="4F4F4F"/>
    <a:srgbClr val="017CC1"/>
    <a:srgbClr val="000000"/>
    <a:srgbClr val="F49A23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2A4E8-0149-4052-8C16-5D7EA1D50A47}" v="6" dt="2023-05-26T11:12:14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24" y="53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9452A4E8-0149-4052-8C16-5D7EA1D50A47}"/>
    <pc:docChg chg="undo custSel addSld delSld modSld sldOrd modMainMaster">
      <pc:chgData name="Nico Sedovnik" userId="c899cdf4-4dd3-48e4-9d05-d9a3bf84ba8f" providerId="ADAL" clId="{9452A4E8-0149-4052-8C16-5D7EA1D50A47}" dt="2023-05-31T10:25:54.612" v="162" actId="14100"/>
      <pc:docMkLst>
        <pc:docMk/>
      </pc:docMkLst>
      <pc:sldChg chg="new del">
        <pc:chgData name="Nico Sedovnik" userId="c899cdf4-4dd3-48e4-9d05-d9a3bf84ba8f" providerId="ADAL" clId="{9452A4E8-0149-4052-8C16-5D7EA1D50A47}" dt="2023-05-31T10:24:56.674" v="158" actId="2696"/>
        <pc:sldMkLst>
          <pc:docMk/>
          <pc:sldMk cId="950930903" sldId="302"/>
        </pc:sldMkLst>
      </pc:sldChg>
      <pc:sldChg chg="new del">
        <pc:chgData name="Nico Sedovnik" userId="c899cdf4-4dd3-48e4-9d05-d9a3bf84ba8f" providerId="ADAL" clId="{9452A4E8-0149-4052-8C16-5D7EA1D50A47}" dt="2023-05-26T11:10:46.983" v="75" actId="2696"/>
        <pc:sldMkLst>
          <pc:docMk/>
          <pc:sldMk cId="1443497573" sldId="302"/>
        </pc:sldMkLst>
      </pc:sldChg>
      <pc:sldChg chg="add del ord">
        <pc:chgData name="Nico Sedovnik" userId="c899cdf4-4dd3-48e4-9d05-d9a3bf84ba8f" providerId="ADAL" clId="{9452A4E8-0149-4052-8C16-5D7EA1D50A47}" dt="2023-05-26T11:08:36.281" v="40" actId="2696"/>
        <pc:sldMkLst>
          <pc:docMk/>
          <pc:sldMk cId="2953419811" sldId="302"/>
        </pc:sldMkLst>
      </pc:sldChg>
      <pc:sldMasterChg chg="addSldLayout modSldLayout">
        <pc:chgData name="Nico Sedovnik" userId="c899cdf4-4dd3-48e4-9d05-d9a3bf84ba8f" providerId="ADAL" clId="{9452A4E8-0149-4052-8C16-5D7EA1D50A47}" dt="2023-05-31T10:25:54.612" v="162" actId="14100"/>
        <pc:sldMasterMkLst>
          <pc:docMk/>
          <pc:sldMasterMk cId="3571240666" sldId="2147483730"/>
        </pc:sldMasterMkLst>
        <pc:sldLayoutChg chg="addSp delSp modSp mod">
          <pc:chgData name="Nico Sedovnik" userId="c899cdf4-4dd3-48e4-9d05-d9a3bf84ba8f" providerId="ADAL" clId="{9452A4E8-0149-4052-8C16-5D7EA1D50A47}" dt="2023-05-26T11:15:01.427" v="129" actId="20577"/>
          <pc:sldLayoutMkLst>
            <pc:docMk/>
            <pc:sldMasterMk cId="3571240666" sldId="2147483730"/>
            <pc:sldLayoutMk cId="931680250" sldId="2147483759"/>
          </pc:sldLayoutMkLst>
          <pc:spChg chg="add mod">
            <ac:chgData name="Nico Sedovnik" userId="c899cdf4-4dd3-48e4-9d05-d9a3bf84ba8f" providerId="ADAL" clId="{9452A4E8-0149-4052-8C16-5D7EA1D50A47}" dt="2023-05-26T11:15:01.427" v="129" actId="20577"/>
            <ac:spMkLst>
              <pc:docMk/>
              <pc:sldMasterMk cId="3571240666" sldId="2147483730"/>
              <pc:sldLayoutMk cId="931680250" sldId="2147483759"/>
              <ac:spMk id="9" creationId="{B32A57B3-BA3E-B6BD-7FF3-E9A6E3F08AB6}"/>
            </ac:spMkLst>
          </pc:spChg>
          <pc:spChg chg="add del mod">
            <ac:chgData name="Nico Sedovnik" userId="c899cdf4-4dd3-48e4-9d05-d9a3bf84ba8f" providerId="ADAL" clId="{9452A4E8-0149-4052-8C16-5D7EA1D50A47}" dt="2023-05-26T11:14:19.064" v="117" actId="478"/>
            <ac:spMkLst>
              <pc:docMk/>
              <pc:sldMasterMk cId="3571240666" sldId="2147483730"/>
              <pc:sldLayoutMk cId="931680250" sldId="2147483759"/>
              <ac:spMk id="12" creationId="{AB3D4D7A-CCD6-57AD-F043-3CBA18A617A9}"/>
            </ac:spMkLst>
          </pc:spChg>
          <pc:spChg chg="add del mod">
            <ac:chgData name="Nico Sedovnik" userId="c899cdf4-4dd3-48e4-9d05-d9a3bf84ba8f" providerId="ADAL" clId="{9452A4E8-0149-4052-8C16-5D7EA1D50A47}" dt="2023-05-26T11:13:11.059" v="101" actId="478"/>
            <ac:spMkLst>
              <pc:docMk/>
              <pc:sldMasterMk cId="3571240666" sldId="2147483730"/>
              <pc:sldLayoutMk cId="931680250" sldId="2147483759"/>
              <ac:spMk id="13" creationId="{9F239F00-7B1E-4DEC-AA92-A70B4E9F6EAC}"/>
            </ac:spMkLst>
          </pc:spChg>
          <pc:cxnChg chg="add del mod">
            <ac:chgData name="Nico Sedovnik" userId="c899cdf4-4dd3-48e4-9d05-d9a3bf84ba8f" providerId="ADAL" clId="{9452A4E8-0149-4052-8C16-5D7EA1D50A47}" dt="2023-05-26T11:11:58.927" v="84"/>
            <ac:cxnSpMkLst>
              <pc:docMk/>
              <pc:sldMasterMk cId="3571240666" sldId="2147483730"/>
              <pc:sldLayoutMk cId="931680250" sldId="2147483759"/>
              <ac:cxnSpMk id="3" creationId="{66F124D5-D606-08D6-3CA2-7E25FB62BC00}"/>
            </ac:cxnSpMkLst>
          </pc:cxnChg>
          <pc:cxnChg chg="add del mod">
            <ac:chgData name="Nico Sedovnik" userId="c899cdf4-4dd3-48e4-9d05-d9a3bf84ba8f" providerId="ADAL" clId="{9452A4E8-0149-4052-8C16-5D7EA1D50A47}" dt="2023-05-26T11:11:58.470" v="83"/>
            <ac:cxnSpMkLst>
              <pc:docMk/>
              <pc:sldMasterMk cId="3571240666" sldId="2147483730"/>
              <pc:sldLayoutMk cId="931680250" sldId="2147483759"/>
              <ac:cxnSpMk id="5" creationId="{90CAA3AF-B49D-FD8D-F98F-ACBF8D050D4E}"/>
            </ac:cxnSpMkLst>
          </pc:cxnChg>
          <pc:cxnChg chg="add del">
            <ac:chgData name="Nico Sedovnik" userId="c899cdf4-4dd3-48e4-9d05-d9a3bf84ba8f" providerId="ADAL" clId="{9452A4E8-0149-4052-8C16-5D7EA1D50A47}" dt="2023-05-26T11:12:07.297" v="88" actId="478"/>
            <ac:cxnSpMkLst>
              <pc:docMk/>
              <pc:sldMasterMk cId="3571240666" sldId="2147483730"/>
              <pc:sldLayoutMk cId="931680250" sldId="2147483759"/>
              <ac:cxnSpMk id="6" creationId="{310CD11D-924A-4D4C-9837-D76D3FDBBB31}"/>
            </ac:cxnSpMkLst>
          </pc:cxnChg>
          <pc:cxnChg chg="add mod">
            <ac:chgData name="Nico Sedovnik" userId="c899cdf4-4dd3-48e4-9d05-d9a3bf84ba8f" providerId="ADAL" clId="{9452A4E8-0149-4052-8C16-5D7EA1D50A47}" dt="2023-05-26T11:12:08.415" v="89"/>
            <ac:cxnSpMkLst>
              <pc:docMk/>
              <pc:sldMasterMk cId="3571240666" sldId="2147483730"/>
              <pc:sldLayoutMk cId="931680250" sldId="2147483759"/>
              <ac:cxnSpMk id="7" creationId="{425EC5BA-D158-8652-A53B-91A8B149CD0A}"/>
            </ac:cxnSpMkLst>
          </pc:cxnChg>
        </pc:sldLayoutChg>
        <pc:sldLayoutChg chg="modSp mod">
          <pc:chgData name="Nico Sedovnik" userId="c899cdf4-4dd3-48e4-9d05-d9a3bf84ba8f" providerId="ADAL" clId="{9452A4E8-0149-4052-8C16-5D7EA1D50A47}" dt="2023-05-31T10:17:07.796" v="154" actId="113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co Sedovnik" userId="c899cdf4-4dd3-48e4-9d05-d9a3bf84ba8f" providerId="ADAL" clId="{9452A4E8-0149-4052-8C16-5D7EA1D50A47}" dt="2023-05-31T10:17:07.796" v="154" actId="113"/>
            <ac:spMkLst>
              <pc:docMk/>
              <pc:sldMasterMk cId="3571240666" sldId="2147483730"/>
              <pc:sldLayoutMk cId="3494712236" sldId="2147483760"/>
              <ac:spMk id="2" creationId="{BE78DE13-63E2-9E41-3699-165CE6FF35F5}"/>
            </ac:spMkLst>
          </pc:spChg>
          <pc:spChg chg="mod">
            <ac:chgData name="Nico Sedovnik" userId="c899cdf4-4dd3-48e4-9d05-d9a3bf84ba8f" providerId="ADAL" clId="{9452A4E8-0149-4052-8C16-5D7EA1D50A47}" dt="2023-05-31T10:16:50.687" v="151" actId="404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9452A4E8-0149-4052-8C16-5D7EA1D50A47}" dt="2023-05-31T10:18:06.288" v="157" actId="108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Sedovnik" userId="c899cdf4-4dd3-48e4-9d05-d9a3bf84ba8f" providerId="ADAL" clId="{9452A4E8-0149-4052-8C16-5D7EA1D50A47}" dt="2023-05-31T10:18:06.288" v="157" actId="108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9452A4E8-0149-4052-8C16-5D7EA1D50A47}" dt="2023-05-31T10:25:54.612" v="162" actId="14100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9452A4E8-0149-4052-8C16-5D7EA1D50A47}" dt="2023-05-26T11:07:03.023" v="36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9452A4E8-0149-4052-8C16-5D7EA1D50A47}" dt="2023-05-31T10:25:54.612" v="162" actId="14100"/>
            <ac:spMkLst>
              <pc:docMk/>
              <pc:sldMasterMk cId="3571240666" sldId="2147483730"/>
              <pc:sldLayoutMk cId="3475313848" sldId="2147483855"/>
              <ac:spMk id="9" creationId="{312B3D34-0946-1CB2-CD3C-CA7CE87FF1CB}"/>
            </ac:spMkLst>
          </pc:spChg>
          <pc:spChg chg="mod">
            <ac:chgData name="Nico Sedovnik" userId="c899cdf4-4dd3-48e4-9d05-d9a3bf84ba8f" providerId="ADAL" clId="{9452A4E8-0149-4052-8C16-5D7EA1D50A47}" dt="2023-05-26T11:06:49.907" v="35" actId="1036"/>
            <ac:spMkLst>
              <pc:docMk/>
              <pc:sldMasterMk cId="3571240666" sldId="2147483730"/>
              <pc:sldLayoutMk cId="3475313848" sldId="2147483855"/>
              <ac:spMk id="10" creationId="{90EBAD93-E633-40B7-8565-088C474E440A}"/>
            </ac:spMkLst>
          </pc:spChg>
          <pc:spChg chg="mod">
            <ac:chgData name="Nico Sedovnik" userId="c899cdf4-4dd3-48e4-9d05-d9a3bf84ba8f" providerId="ADAL" clId="{9452A4E8-0149-4052-8C16-5D7EA1D50A47}" dt="2023-05-31T10:25:49.198" v="161" actId="2711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9452A4E8-0149-4052-8C16-5D7EA1D50A47}" dt="2023-05-26T11:03:52.257" v="9" actId="20577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Nico Sedovnik" userId="c899cdf4-4dd3-48e4-9d05-d9a3bf84ba8f" providerId="ADAL" clId="{9452A4E8-0149-4052-8C16-5D7EA1D50A47}" dt="2023-05-26T11:03:52.257" v="9" actId="20577"/>
            <ac:spMkLst>
              <pc:docMk/>
              <pc:sldMasterMk cId="3571240666" sldId="2147483730"/>
              <pc:sldLayoutMk cId="1721573533" sldId="2147483857"/>
              <ac:spMk id="2" creationId="{D26599BC-E9E6-19A9-D691-6DC8F78CF397}"/>
            </ac:spMkLst>
          </pc:spChg>
        </pc:sldLayoutChg>
        <pc:sldLayoutChg chg="modSp add mod modTransition">
          <pc:chgData name="Nico Sedovnik" userId="c899cdf4-4dd3-48e4-9d05-d9a3bf84ba8f" providerId="ADAL" clId="{9452A4E8-0149-4052-8C16-5D7EA1D50A47}" dt="2023-05-26T11:10:23.752" v="73" actId="113"/>
          <pc:sldLayoutMkLst>
            <pc:docMk/>
            <pc:sldMasterMk cId="3571240666" sldId="2147483730"/>
            <pc:sldLayoutMk cId="3829890841" sldId="2147483884"/>
          </pc:sldLayoutMkLst>
          <pc:spChg chg="mod">
            <ac:chgData name="Nico Sedovnik" userId="c899cdf4-4dd3-48e4-9d05-d9a3bf84ba8f" providerId="ADAL" clId="{9452A4E8-0149-4052-8C16-5D7EA1D50A47}" dt="2023-05-26T11:10:23.752" v="73" actId="113"/>
            <ac:spMkLst>
              <pc:docMk/>
              <pc:sldMasterMk cId="3571240666" sldId="2147483730"/>
              <pc:sldLayoutMk cId="3829890841" sldId="2147483884"/>
              <ac:spMk id="13" creationId="{9F239F00-7B1E-4DEC-AA92-A70B4E9F6EAC}"/>
            </ac:spMkLst>
          </pc:spChg>
        </pc:sldLayoutChg>
      </pc:sldMasterChg>
    </pc:docChg>
  </pc:docChgLst>
  <pc:docChgLst>
    <pc:chgData name="Alaa Abdalla" userId="053a1751-ae5a-42d5-97fb-08f6a49af748" providerId="ADAL" clId="{773E976B-F16A-4F78-8671-4838E2A1564E}"/>
    <pc:docChg chg="modMainMaster">
      <pc:chgData name="Alaa Abdalla" userId="053a1751-ae5a-42d5-97fb-08f6a49af748" providerId="ADAL" clId="{773E976B-F16A-4F78-8671-4838E2A1564E}" dt="2023-05-25T18:44:40.407" v="52" actId="14826"/>
      <pc:docMkLst>
        <pc:docMk/>
      </pc:docMkLst>
      <pc:sldMasterChg chg="addSp modSp mod modSldLayout">
        <pc:chgData name="Alaa Abdalla" userId="053a1751-ae5a-42d5-97fb-08f6a49af748" providerId="ADAL" clId="{773E976B-F16A-4F78-8671-4838E2A1564E}" dt="2023-05-25T18:44:40.407" v="52" actId="14826"/>
        <pc:sldMasterMkLst>
          <pc:docMk/>
          <pc:sldMasterMk cId="3571240666" sldId="2147483730"/>
        </pc:sldMasterMkLst>
        <pc:spChg chg="mod">
          <ac:chgData name="Alaa Abdalla" userId="053a1751-ae5a-42d5-97fb-08f6a49af748" providerId="ADAL" clId="{773E976B-F16A-4F78-8671-4838E2A1564E}" dt="2023-05-25T18:34:57.410" v="16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add mod">
          <ac:chgData name="Alaa Abdalla" userId="053a1751-ae5a-42d5-97fb-08f6a49af748" providerId="ADAL" clId="{773E976B-F16A-4F78-8671-4838E2A1564E}" dt="2023-05-25T18:36:16.744" v="27" actId="1076"/>
          <ac:picMkLst>
            <pc:docMk/>
            <pc:sldMasterMk cId="3571240666" sldId="2147483730"/>
            <ac:picMk id="5" creationId="{C3A032DC-8B7B-19C9-0049-E24AA1BCDC9A}"/>
          </ac:picMkLst>
        </pc:picChg>
        <pc:picChg chg="mod">
          <ac:chgData name="Alaa Abdalla" userId="053a1751-ae5a-42d5-97fb-08f6a49af748" providerId="ADAL" clId="{773E976B-F16A-4F78-8671-4838E2A1564E}" dt="2023-05-25T18:34:48.476" v="5" actId="14826"/>
          <ac:picMkLst>
            <pc:docMk/>
            <pc:sldMasterMk cId="3571240666" sldId="2147483730"/>
            <ac:picMk id="6" creationId="{0E70F450-7B9C-E701-535A-DD495AFD9BD5}"/>
          </ac:picMkLst>
        </pc:picChg>
        <pc:sldLayoutChg chg="modSp">
          <pc:chgData name="Alaa Abdalla" userId="053a1751-ae5a-42d5-97fb-08f6a49af748" providerId="ADAL" clId="{773E976B-F16A-4F78-8671-4838E2A1564E}" dt="2023-05-25T18:39:08.467" v="30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773E976B-F16A-4F78-8671-4838E2A1564E}" dt="2023-05-25T18:39:08.467" v="30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19.197" v="31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773E976B-F16A-4F78-8671-4838E2A1564E}" dt="2023-05-25T18:39:19.197" v="31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7.887" v="39" actId="14826"/>
          <pc:sldLayoutMkLst>
            <pc:docMk/>
            <pc:sldMasterMk cId="3571240666" sldId="2147483730"/>
            <pc:sldLayoutMk cId="1849521940" sldId="2147483765"/>
          </pc:sldLayoutMkLst>
          <pc:picChg chg="mod">
            <ac:chgData name="Alaa Abdalla" userId="053a1751-ae5a-42d5-97fb-08f6a49af748" providerId="ADAL" clId="{773E976B-F16A-4F78-8671-4838E2A1564E}" dt="2023-05-25T18:40:17.887" v="39" actId="14826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27.601" v="32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773E976B-F16A-4F78-8671-4838E2A1564E}" dt="2023-05-25T18:39:27.601" v="32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2:25.238" v="44" actId="20577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773E976B-F16A-4F78-8671-4838E2A1564E}" dt="2023-05-25T18:42:25.238" v="44" actId="20577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37.019" v="33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24.417" v="47" actId="20577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773E976B-F16A-4F78-8671-4838E2A1564E}" dt="2023-05-25T18:43:24.417" v="47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45.255" v="34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51.091" v="50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773E976B-F16A-4F78-8671-4838E2A1564E}" dt="2023-05-25T18:43:51.091" v="50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40:02.386" v="37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26.222" v="40" actId="14826"/>
          <pc:sldLayoutMkLst>
            <pc:docMk/>
            <pc:sldMasterMk cId="3571240666" sldId="2147483730"/>
            <pc:sldLayoutMk cId="3506226774" sldId="2147483828"/>
          </pc:sldLayoutMkLst>
          <pc:picChg chg="mod">
            <ac:chgData name="Alaa Abdalla" userId="053a1751-ae5a-42d5-97fb-08f6a49af748" providerId="ADAL" clId="{773E976B-F16A-4F78-8671-4838E2A1564E}" dt="2023-05-25T18:40:26.222" v="40" actId="14826"/>
            <ac:picMkLst>
              <pc:docMk/>
              <pc:sldMasterMk cId="3571240666" sldId="2147483730"/>
              <pc:sldLayoutMk cId="3506226774" sldId="2147483828"/>
              <ac:picMk id="3" creationId="{0181721F-1562-9D6C-9F7A-03555F22B702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0.741" v="38" actId="14826"/>
          <pc:sldLayoutMkLst>
            <pc:docMk/>
            <pc:sldMasterMk cId="3571240666" sldId="2147483730"/>
            <pc:sldLayoutMk cId="3475313848" sldId="2147483855"/>
          </pc:sldLayoutMkLst>
          <pc:picChg chg="mod">
            <ac:chgData name="Alaa Abdalla" userId="053a1751-ae5a-42d5-97fb-08f6a49af748" providerId="ADAL" clId="{773E976B-F16A-4F78-8671-4838E2A1564E}" dt="2023-05-25T18:40:10.741" v="38" actId="14826"/>
            <ac:picMkLst>
              <pc:docMk/>
              <pc:sldMasterMk cId="3571240666" sldId="2147483730"/>
              <pc:sldLayoutMk cId="3475313848" sldId="214748385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4:40.407" v="52" actId="14826"/>
          <pc:sldLayoutMkLst>
            <pc:docMk/>
            <pc:sldMasterMk cId="3571240666" sldId="2147483730"/>
            <pc:sldLayoutMk cId="2597973796" sldId="2147483856"/>
          </pc:sldLayoutMkLst>
          <pc:picChg chg="mod">
            <ac:chgData name="Alaa Abdalla" userId="053a1751-ae5a-42d5-97fb-08f6a49af748" providerId="ADAL" clId="{773E976B-F16A-4F78-8671-4838E2A1564E}" dt="2023-05-25T18:44:40.407" v="52" actId="14826"/>
            <ac:picMkLst>
              <pc:docMk/>
              <pc:sldMasterMk cId="3571240666" sldId="2147483730"/>
              <pc:sldLayoutMk cId="2597973796" sldId="2147483856"/>
              <ac:picMk id="3" creationId="{F31302C3-D009-9168-5795-BE1EBA8739F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8:58.672" v="29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773E976B-F16A-4F78-8671-4838E2A1564E}" dt="2023-05-25T18:38:58.672" v="29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3:37.675" v="4" actId="14826"/>
          <pc:sldLayoutMkLst>
            <pc:docMk/>
            <pc:sldMasterMk cId="3571240666" sldId="2147483730"/>
            <pc:sldLayoutMk cId="2923938455" sldId="2147483883"/>
          </pc:sldLayoutMkLst>
          <pc:picChg chg="mod">
            <ac:chgData name="Alaa Abdalla" userId="053a1751-ae5a-42d5-97fb-08f6a49af748" providerId="ADAL" clId="{773E976B-F16A-4F78-8671-4838E2A1564E}" dt="2023-05-25T18:33:37.675" v="4" actId="14826"/>
            <ac:picMkLst>
              <pc:docMk/>
              <pc:sldMasterMk cId="3571240666" sldId="2147483730"/>
              <pc:sldLayoutMk cId="2923938455" sldId="2147483883"/>
              <ac:picMk id="3" creationId="{FAFAA432-2022-FDAF-A389-D83CB9160C3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" y="1929381"/>
            <a:ext cx="6857038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3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A4A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technological solutions regarding predictive, preventive, and personalized care taking can help?</a:t>
            </a: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6DB9-7064-B3B8-A3ED-C87B95B6B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5DF84E-5927-A221-299D-0E1359422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59976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feasible and sustainable is the solution in terms of implementation, scalability, and profitability? </a:t>
            </a:r>
            <a:r>
              <a:rPr lang="en-US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What are the specific health conditions that play a significant role and how can the relevant data be collected efficiently?</a:t>
            </a: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IMPACT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questions: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is the potential impact and benefit of the solution for customers and Bayer?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/>
              <a:t>Which specific populations are particularly considered in the proposed solution, and why were they selected and are thus particularly vulnerable to heat waves?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920156"/>
            <a:ext cx="5832938" cy="226851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14211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HEALTHTECH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425EC5BA-D158-8652-A53B-91A8B149CD0A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B32A57B3-BA3E-B6BD-7FF3-E9A6E3F08AB6}"/>
              </a:ext>
            </a:extLst>
          </p:cNvPr>
          <p:cNvSpPr/>
          <p:nvPr userDrawn="1"/>
        </p:nvSpPr>
        <p:spPr>
          <a:xfrm>
            <a:off x="2053071" y="428565"/>
            <a:ext cx="45939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8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Which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social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groups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which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types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of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care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facilities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are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most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affected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by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heat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waves</a:t>
            </a:r>
            <a:r>
              <a:rPr lang="de-DE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? 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What specific problems arise for these groups and what are the specific risks they face? </a:t>
            </a:r>
            <a:endParaRPr lang="de-DE" sz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</a:t>
            </a: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point!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Which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preventive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measures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warning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concepts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derived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from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these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findings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which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stakeholders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should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involved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implementing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these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measures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lang="de-DE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</a:t>
            </a:r>
            <a:r>
              <a:rPr lang="de-DE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endParaRPr lang="en-US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 SPECIFIC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What are the specific </a:t>
            </a: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 conditions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that play a significant role and how can the </a:t>
            </a: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 data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be collected efficiently?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Which </a:t>
            </a: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preventive measures, warning systems and concepts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can be derived from these findings and which stakeholders should be involved in implementing these measures and how?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1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  <a:p>
            <a:pPr lvl="0">
              <a:defRPr/>
            </a:pP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A4A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social groups or which types of care facilities are most affected by heat waves?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2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4A4A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A4A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specific problems arise for these groups and what are the specific risks they face?</a:t>
            </a: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5AB5986-8108-FE83-C7F5-07FBB892B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C8D4D3-9287-85BC-7186-6941EBBBA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382883" y="8521455"/>
            <a:ext cx="209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HealthTech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 Innovation Programm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667913"/>
            <a:ext cx="1006249" cy="106544"/>
          </a:xfrm>
          <a:prstGeom prst="rect">
            <a:avLst/>
          </a:prstGeom>
        </p:spPr>
      </p:pic>
      <p:pic>
        <p:nvPicPr>
          <p:cNvPr id="5" name="Grafik 4" descr="Ein Bild, das Kreis, Grafiken, Schrift, Symbol enthält.&#10;&#10;Automatisch generierte Beschreibung">
            <a:extLst>
              <a:ext uri="{FF2B5EF4-FFF2-40B4-BE49-F238E27FC236}">
                <a16:creationId xmlns:a16="http://schemas.microsoft.com/office/drawing/2014/main" id="{C3A032DC-8B7B-19C9-0049-E24AA1BCDC9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60" y="8521455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884" r:id="rId7"/>
    <p:sldLayoutId id="2147483789" r:id="rId8"/>
    <p:sldLayoutId id="2147483790" r:id="rId9"/>
    <p:sldLayoutId id="2147483791" r:id="rId10"/>
    <p:sldLayoutId id="2147483855" r:id="rId11"/>
    <p:sldLayoutId id="2147483765" r:id="rId12"/>
    <p:sldLayoutId id="2147483870" r:id="rId13"/>
    <p:sldLayoutId id="214748382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2</cp:revision>
  <dcterms:created xsi:type="dcterms:W3CDTF">2020-07-08T12:31:02Z</dcterms:created>
  <dcterms:modified xsi:type="dcterms:W3CDTF">2023-05-31T10:25:56Z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