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3"/>
  </p:handoutMasterIdLst>
  <p:sldIdLst>
    <p:sldId id="268" r:id="rId5"/>
    <p:sldId id="257" r:id="rId6"/>
    <p:sldId id="258" r:id="rId7"/>
    <p:sldId id="267" r:id="rId8"/>
    <p:sldId id="279" r:id="rId9"/>
    <p:sldId id="282" r:id="rId10"/>
    <p:sldId id="283" r:id="rId11"/>
    <p:sldId id="284" r:id="rId12"/>
    <p:sldId id="285" r:id="rId13"/>
    <p:sldId id="278" r:id="rId14"/>
    <p:sldId id="286" r:id="rId15"/>
    <p:sldId id="287" r:id="rId16"/>
    <p:sldId id="288" r:id="rId17"/>
    <p:sldId id="289" r:id="rId18"/>
    <p:sldId id="290" r:id="rId19"/>
    <p:sldId id="291" r:id="rId20"/>
    <p:sldId id="292" r:id="rId21"/>
    <p:sldId id="29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68"/>
            <p14:sldId id="257"/>
            <p14:sldId id="258"/>
            <p14:sldId id="267"/>
          </p14:sldIdLst>
        </p14:section>
        <p14:section name="Your team" id="{9C696F81-A4E5-4967-AA20-C54021685281}">
          <p14:sldIdLst>
            <p14:sldId id="279"/>
            <p14:sldId id="282"/>
            <p14:sldId id="283"/>
            <p14:sldId id="284"/>
          </p14:sldIdLst>
        </p14:section>
        <p14:section name="Your solution" id="{8CB7ACCA-DF70-493C-BF11-2E0D5CAD1F3B}">
          <p14:sldIdLst>
            <p14:sldId id="285"/>
            <p14:sldId id="278"/>
            <p14:sldId id="286"/>
            <p14:sldId id="287"/>
            <p14:sldId id="288"/>
            <p14:sldId id="289"/>
            <p14:sldId id="290"/>
            <p14:sldId id="291"/>
            <p14:sldId id="292"/>
            <p14:sldId id="29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3792BC"/>
    <a:srgbClr val="A6C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96" y="96"/>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a Brüser" userId="9ebb99c8-43bc-4f2e-8ca8-3a1e81e8237f" providerId="ADAL" clId="{32F7DDA8-C458-4C01-80E6-1A2071B4F4D9}"/>
    <pc:docChg chg="undo custSel modMainMaster">
      <pc:chgData name="Adriana Brüser" userId="9ebb99c8-43bc-4f2e-8ca8-3a1e81e8237f" providerId="ADAL" clId="{32F7DDA8-C458-4C01-80E6-1A2071B4F4D9}" dt="2021-02-03T15:36:56.044" v="39" actId="20577"/>
      <pc:docMkLst>
        <pc:docMk/>
      </pc:docMkLst>
      <pc:sldMasterChg chg="modSldLayout">
        <pc:chgData name="Adriana Brüser" userId="9ebb99c8-43bc-4f2e-8ca8-3a1e81e8237f" providerId="ADAL" clId="{32F7DDA8-C458-4C01-80E6-1A2071B4F4D9}" dt="2021-02-03T15:36:56.044" v="39" actId="20577"/>
        <pc:sldMasterMkLst>
          <pc:docMk/>
          <pc:sldMasterMk cId="2168357150" sldId="2147483648"/>
        </pc:sldMasterMkLst>
        <pc:sldLayoutChg chg="modSp mod">
          <pc:chgData name="Adriana Brüser" userId="9ebb99c8-43bc-4f2e-8ca8-3a1e81e8237f" providerId="ADAL" clId="{32F7DDA8-C458-4C01-80E6-1A2071B4F4D9}" dt="2021-02-03T15:36:56.044" v="39" actId="20577"/>
          <pc:sldLayoutMkLst>
            <pc:docMk/>
            <pc:sldMasterMk cId="2168357150" sldId="2147483648"/>
            <pc:sldLayoutMk cId="3375007619" sldId="2147483649"/>
          </pc:sldLayoutMkLst>
          <pc:spChg chg="mod">
            <ac:chgData name="Adriana Brüser" userId="9ebb99c8-43bc-4f2e-8ca8-3a1e81e8237f" providerId="ADAL" clId="{32F7DDA8-C458-4C01-80E6-1A2071B4F4D9}" dt="2021-02-03T15:36:56.044" v="39" actId="20577"/>
            <ac:spMkLst>
              <pc:docMk/>
              <pc:sldMasterMk cId="2168357150" sldId="2147483648"/>
              <pc:sldLayoutMk cId="3375007619" sldId="2147483649"/>
              <ac:spMk id="2" creationId="{D92B8D51-1BBB-4055-BF58-D6F6CBF2681E}"/>
            </ac:spMkLst>
          </pc:spChg>
        </pc:sldLayoutChg>
        <pc:sldLayoutChg chg="modSp mod">
          <pc:chgData name="Adriana Brüser" userId="9ebb99c8-43bc-4f2e-8ca8-3a1e81e8237f" providerId="ADAL" clId="{32F7DDA8-C458-4C01-80E6-1A2071B4F4D9}" dt="2021-01-26T15:02:23.819" v="23"/>
          <pc:sldLayoutMkLst>
            <pc:docMk/>
            <pc:sldMasterMk cId="2168357150" sldId="2147483648"/>
            <pc:sldLayoutMk cId="3920212124" sldId="2147483724"/>
          </pc:sldLayoutMkLst>
          <pc:spChg chg="mod">
            <ac:chgData name="Adriana Brüser" userId="9ebb99c8-43bc-4f2e-8ca8-3a1e81e8237f" providerId="ADAL" clId="{32F7DDA8-C458-4C01-80E6-1A2071B4F4D9}" dt="2021-01-26T15:02:23.819" v="23"/>
            <ac:spMkLst>
              <pc:docMk/>
              <pc:sldMasterMk cId="2168357150" sldId="2147483648"/>
              <pc:sldLayoutMk cId="3920212124" sldId="2147483724"/>
              <ac:spMk id="18" creationId="{816B7E31-D2E4-4171-8517-529D98513827}"/>
            </ac:spMkLst>
          </pc:spChg>
        </pc:sldLayoutChg>
      </pc:sldMasterChg>
    </pc:docChg>
  </pc:docChgLst>
  <pc:docChgLst>
    <pc:chgData name="Nico Heby" userId="c88c6920-9e16-4a7e-acac-31863610828a" providerId="ADAL" clId="{C5E7994E-9787-4D7A-8BA9-C16CD4242CE6}"/>
    <pc:docChg chg="undo custSel modMainMaster">
      <pc:chgData name="Nico Heby" userId="c88c6920-9e16-4a7e-acac-31863610828a" providerId="ADAL" clId="{C5E7994E-9787-4D7A-8BA9-C16CD4242CE6}" dt="2021-01-26T18:58:13.866" v="23" actId="20577"/>
      <pc:docMkLst>
        <pc:docMk/>
      </pc:docMkLst>
      <pc:sldMasterChg chg="modSldLayout">
        <pc:chgData name="Nico Heby" userId="c88c6920-9e16-4a7e-acac-31863610828a" providerId="ADAL" clId="{C5E7994E-9787-4D7A-8BA9-C16CD4242CE6}" dt="2021-01-26T18:58:13.866" v="23" actId="20577"/>
        <pc:sldMasterMkLst>
          <pc:docMk/>
          <pc:sldMasterMk cId="2168357150" sldId="2147483648"/>
        </pc:sldMasterMkLst>
        <pc:sldLayoutChg chg="modSp mod">
          <pc:chgData name="Nico Heby" userId="c88c6920-9e16-4a7e-acac-31863610828a" providerId="ADAL" clId="{C5E7994E-9787-4D7A-8BA9-C16CD4242CE6}" dt="2021-01-26T18:57:11.956" v="14" actId="20577"/>
          <pc:sldLayoutMkLst>
            <pc:docMk/>
            <pc:sldMasterMk cId="2168357150" sldId="2147483648"/>
            <pc:sldLayoutMk cId="3375007619" sldId="2147483649"/>
          </pc:sldLayoutMkLst>
          <pc:spChg chg="mod">
            <ac:chgData name="Nico Heby" userId="c88c6920-9e16-4a7e-acac-31863610828a" providerId="ADAL" clId="{C5E7994E-9787-4D7A-8BA9-C16CD4242CE6}" dt="2021-01-26T18:57:11.956" v="14" actId="20577"/>
            <ac:spMkLst>
              <pc:docMk/>
              <pc:sldMasterMk cId="2168357150" sldId="2147483648"/>
              <pc:sldLayoutMk cId="3375007619" sldId="2147483649"/>
              <ac:spMk id="2" creationId="{D92B8D51-1BBB-4055-BF58-D6F6CBF2681E}"/>
            </ac:spMkLst>
          </pc:spChg>
        </pc:sldLayoutChg>
        <pc:sldLayoutChg chg="modSp mod">
          <pc:chgData name="Nico Heby" userId="c88c6920-9e16-4a7e-acac-31863610828a" providerId="ADAL" clId="{C5E7994E-9787-4D7A-8BA9-C16CD4242CE6}" dt="2021-01-26T18:58:13.866" v="23" actId="20577"/>
          <pc:sldLayoutMkLst>
            <pc:docMk/>
            <pc:sldMasterMk cId="2168357150" sldId="2147483648"/>
            <pc:sldLayoutMk cId="1126330863" sldId="2147483719"/>
          </pc:sldLayoutMkLst>
          <pc:spChg chg="mod">
            <ac:chgData name="Nico Heby" userId="c88c6920-9e16-4a7e-acac-31863610828a" providerId="ADAL" clId="{C5E7994E-9787-4D7A-8BA9-C16CD4242CE6}" dt="2021-01-26T18:58:13.866" v="23" actId="20577"/>
            <ac:spMkLst>
              <pc:docMk/>
              <pc:sldMasterMk cId="2168357150" sldId="2147483648"/>
              <pc:sldLayoutMk cId="1126330863" sldId="2147483719"/>
              <ac:spMk id="9" creationId="{1AC2A071-9CFC-4511-ABAD-D8433162380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03.02.2021</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9" name="Grafik 8" descr="Ein Bild, das sitzend, Tisch enthält.&#10;&#10;Automatisch generierte Beschreibung">
            <a:extLst>
              <a:ext uri="{FF2B5EF4-FFF2-40B4-BE49-F238E27FC236}">
                <a16:creationId xmlns:a16="http://schemas.microsoft.com/office/drawing/2014/main" id="{4C7E6641-521C-4C78-A8B9-BD4E2A501A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21" t="20337" r="7207" b="13751"/>
          <a:stretch/>
        </p:blipFill>
        <p:spPr>
          <a:xfrm>
            <a:off x="0" y="2494625"/>
            <a:ext cx="7819741" cy="4363375"/>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5062154" y="2408877"/>
            <a:ext cx="6077527" cy="400110"/>
          </a:xfrm>
          <a:prstGeom prst="rect">
            <a:avLst/>
          </a:prstGeom>
          <a:noFill/>
        </p:spPr>
        <p:txBody>
          <a:bodyPr wrap="square" rtlCol="0">
            <a:spAutoFit/>
          </a:bodyPr>
          <a:lstStyle/>
          <a:p>
            <a:r>
              <a:rPr lang="de-DE" sz="2000" spc="600" dirty="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5062154" y="1213118"/>
            <a:ext cx="6736269" cy="1200329"/>
          </a:xfrm>
          <a:prstGeom prst="rect">
            <a:avLst/>
          </a:prstGeom>
          <a:noFill/>
        </p:spPr>
        <p:txBody>
          <a:bodyPr wrap="square" rtlCol="0">
            <a:spAutoFit/>
          </a:bodyPr>
          <a:lstStyle/>
          <a:p>
            <a:r>
              <a:rPr lang="en-US" sz="2400" b="1" kern="1200" spc="600" dirty="0">
                <a:solidFill>
                  <a:schemeClr val="tx1"/>
                </a:solidFill>
                <a:latin typeface="+mj-lt"/>
                <a:ea typeface="+mn-ea"/>
                <a:cs typeface="+mn-cs"/>
              </a:rPr>
              <a:t>Innovative Solutions against Indoor Air Pollutants</a:t>
            </a:r>
            <a:endParaRPr lang="de-DE" sz="2400" b="1" kern="1200" spc="600" dirty="0">
              <a:solidFill>
                <a:schemeClr val="tx1"/>
              </a:solidFill>
              <a:latin typeface="+mj-lt"/>
              <a:ea typeface="+mn-ea"/>
              <a:cs typeface="+mn-cs"/>
            </a:endParaRPr>
          </a:p>
          <a:p>
            <a:endParaRPr lang="de-DE" sz="2400" b="1" spc="600" dirty="0">
              <a:solidFill>
                <a:schemeClr val="tx1"/>
              </a:solidFill>
              <a:highlight>
                <a:srgbClr val="FFFF00"/>
              </a:highlight>
              <a:latin typeface="+mj-lt"/>
            </a:endParaRP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9" name="Grafik 8" descr="Ein Bild, das sitzend, Tisch enthält.&#10;&#10;Automatisch generierte Beschreibung">
            <a:extLst>
              <a:ext uri="{FF2B5EF4-FFF2-40B4-BE49-F238E27FC236}">
                <a16:creationId xmlns:a16="http://schemas.microsoft.com/office/drawing/2014/main" id="{37CB2E20-204C-4D85-AF17-1EA07DB5C7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21" t="20337" r="7207" b="13751"/>
          <a:stretch/>
        </p:blipFill>
        <p:spPr>
          <a:xfrm>
            <a:off x="0" y="2850"/>
            <a:ext cx="5392013" cy="3008715"/>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APPROACH</a:t>
            </a:r>
            <a:endParaRPr lang="de-DE" sz="3200" b="0" spc="600" dirty="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Tree>
    <p:extLst>
      <p:ext uri="{BB962C8B-B14F-4D97-AF65-F5344CB8AC3E}">
        <p14:creationId xmlns:p14="http://schemas.microsoft.com/office/powerpoint/2010/main" val="83337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levator Pitch">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E6C703F6-5B7B-4DB4-938E-63BA04C95E73}"/>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830997"/>
          </a:xfrm>
          <a:prstGeom prst="rect">
            <a:avLst/>
          </a:prstGeom>
        </p:spPr>
        <p:txBody>
          <a:bodyPr wrap="square">
            <a:spAutoFit/>
          </a:bodyPr>
          <a:lstStyle/>
          <a:p>
            <a:pPr lvl="0">
              <a:defRPr/>
            </a:pPr>
            <a:r>
              <a:rPr lang="en-US" sz="1600" b="1" dirty="0">
                <a:latin typeface="+mj-lt"/>
              </a:rPr>
              <a:t>Bring your idea to the point: Give us a short elevator pitch about your concept, summarize it briefly and focus on the concrete value proposition! (max. 500 characters excl. spaces)</a:t>
            </a:r>
          </a:p>
          <a:p>
            <a:pPr lvl="0">
              <a:defRPr/>
            </a:pPr>
            <a:endParaRPr lang="de-DE" sz="1600" b="1" dirty="0">
              <a:latin typeface="+mj-lt"/>
            </a:endParaRPr>
          </a:p>
        </p:txBody>
      </p:sp>
      <p:pic>
        <p:nvPicPr>
          <p:cNvPr id="11" name="Grafik 10" descr="Ein Bild, das sitzend, Tisch enthält.&#10;&#10;Automatisch generierte Beschreibung">
            <a:extLst>
              <a:ext uri="{FF2B5EF4-FFF2-40B4-BE49-F238E27FC236}">
                <a16:creationId xmlns:a16="http://schemas.microsoft.com/office/drawing/2014/main" id="{C7B2923E-A0C4-408D-84FB-FBBEABCBAE4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Tree>
    <p:extLst>
      <p:ext uri="{BB962C8B-B14F-4D97-AF65-F5344CB8AC3E}">
        <p14:creationId xmlns:p14="http://schemas.microsoft.com/office/powerpoint/2010/main" val="266540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ser and Problem 1">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C58B559F-E8C6-473E-AA6A-2DE017DD99D0}"/>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USER AND PROBLEM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cs typeface="Times New Roman" panose="02020603050405020304" pitchFamily="18" charset="0"/>
              </a:rPr>
              <a:t>What problem has been identified? Which specific user/ customer is affected and what is the potential target group?</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0121"/>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094390"/>
            <a:ext cx="10480734" cy="4052308"/>
          </a:xfrm>
        </p:spPr>
        <p:txBody>
          <a:bodyPr>
            <a:noAutofit/>
          </a:bodyPr>
          <a:lstStyle>
            <a:lvl1pPr marL="0" indent="0">
              <a:buNone/>
              <a:defRPr sz="1600">
                <a:latin typeface="+mj-lt"/>
              </a:defRPr>
            </a:lvl1pPr>
          </a:lstStyle>
          <a:p>
            <a:pPr lvl="0"/>
            <a:endParaRPr lang="de-DE" dirty="0"/>
          </a:p>
        </p:txBody>
      </p:sp>
      <p:pic>
        <p:nvPicPr>
          <p:cNvPr id="11" name="Grafik 10" descr="Ein Bild, das sitzend, Tisch enthält.&#10;&#10;Automatisch generierte Beschreibung">
            <a:extLst>
              <a:ext uri="{FF2B5EF4-FFF2-40B4-BE49-F238E27FC236}">
                <a16:creationId xmlns:a16="http://schemas.microsoft.com/office/drawing/2014/main" id="{B244C24C-DF4F-4DC6-A43D-19CD7C42C8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ser and Problem 2">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66F438AB-FD1E-424F-AAF9-05089B3A5FCF}"/>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USER AND PROBLEM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rPr>
              <a:t>What need has the user? Where and when and how often does this situation/ problem occur? What is the consequence of having no solution to the problem?</a:t>
            </a:r>
          </a:p>
        </p:txBody>
      </p:sp>
      <p:pic>
        <p:nvPicPr>
          <p:cNvPr id="11" name="Grafik 10" descr="Ein Bild, das sitzend, Tisch enthält.&#10;&#10;Automatisch generierte Beschreibung">
            <a:extLst>
              <a:ext uri="{FF2B5EF4-FFF2-40B4-BE49-F238E27FC236}">
                <a16:creationId xmlns:a16="http://schemas.microsoft.com/office/drawing/2014/main" id="{56FA9EB8-0F08-4A0A-BDB6-A0AE7CD13FF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ution and Benefits">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ED1DA51E-ED1A-49C2-844D-2C6FF7D98482}"/>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SOLUTION AND BENEFITS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rPr>
              <a:t>Describe your approach in more detail, keeping in mind the guiding questions and make clear what values and benefits are established. Feel free to describe or complement your solution with graphics and additional visuals. </a:t>
            </a:r>
          </a:p>
        </p:txBody>
      </p:sp>
      <p:pic>
        <p:nvPicPr>
          <p:cNvPr id="11" name="Grafik 10" descr="Ein Bild, das sitzend, Tisch enthält.&#10;&#10;Automatisch generierte Beschreibung">
            <a:extLst>
              <a:ext uri="{FF2B5EF4-FFF2-40B4-BE49-F238E27FC236}">
                <a16:creationId xmlns:a16="http://schemas.microsoft.com/office/drawing/2014/main" id="{80BC98E8-BBB0-45F3-B9FB-8E6D498ACC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olution and Benefits">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ED1DA51E-ED1A-49C2-844D-2C6FF7D98482}"/>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SOLUTION AND BENEFITS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63176"/>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de-DE" sz="1600" b="1" kern="1200" dirty="0" err="1">
                <a:solidFill>
                  <a:schemeClr val="tx1"/>
                </a:solidFill>
                <a:latin typeface="+mj-lt"/>
                <a:ea typeface="+mn-ea"/>
                <a:cs typeface="+mn-cs"/>
              </a:rPr>
              <a:t>How</a:t>
            </a:r>
            <a:r>
              <a:rPr lang="de-DE" sz="1600" b="1" kern="1200" dirty="0">
                <a:solidFill>
                  <a:schemeClr val="tx1"/>
                </a:solidFill>
                <a:latin typeface="+mj-lt"/>
                <a:ea typeface="+mn-ea"/>
                <a:cs typeface="+mn-cs"/>
              </a:rPr>
              <a:t> </a:t>
            </a:r>
            <a:r>
              <a:rPr lang="de-DE" sz="1600" b="1" kern="1200" dirty="0" err="1">
                <a:solidFill>
                  <a:schemeClr val="tx1"/>
                </a:solidFill>
                <a:latin typeface="+mj-lt"/>
                <a:ea typeface="+mn-ea"/>
                <a:cs typeface="+mn-cs"/>
              </a:rPr>
              <a:t>is</a:t>
            </a:r>
            <a:r>
              <a:rPr lang="de-DE" sz="1600" b="1" kern="1200" dirty="0">
                <a:solidFill>
                  <a:schemeClr val="tx1"/>
                </a:solidFill>
                <a:latin typeface="+mj-lt"/>
                <a:ea typeface="+mn-ea"/>
                <a:cs typeface="+mn-cs"/>
              </a:rPr>
              <a:t> </a:t>
            </a:r>
            <a:r>
              <a:rPr lang="de-DE" sz="1600" b="1" kern="1200" dirty="0" err="1">
                <a:solidFill>
                  <a:schemeClr val="tx1"/>
                </a:solidFill>
                <a:latin typeface="+mj-lt"/>
                <a:ea typeface="+mn-ea"/>
                <a:cs typeface="+mn-cs"/>
              </a:rPr>
              <a:t>the</a:t>
            </a:r>
            <a:r>
              <a:rPr lang="de-DE" sz="1600" b="1" kern="1200" dirty="0">
                <a:solidFill>
                  <a:schemeClr val="tx1"/>
                </a:solidFill>
                <a:latin typeface="+mj-lt"/>
                <a:ea typeface="+mn-ea"/>
                <a:cs typeface="+mn-cs"/>
              </a:rPr>
              <a:t> </a:t>
            </a:r>
            <a:r>
              <a:rPr lang="de-DE" sz="1600" b="1" kern="1200" dirty="0" err="1">
                <a:solidFill>
                  <a:schemeClr val="tx1"/>
                </a:solidFill>
                <a:latin typeface="+mj-lt"/>
                <a:ea typeface="+mn-ea"/>
                <a:cs typeface="+mn-cs"/>
              </a:rPr>
              <a:t>solution</a:t>
            </a:r>
            <a:r>
              <a:rPr lang="de-DE" sz="1600" b="1" kern="1200" dirty="0">
                <a:solidFill>
                  <a:schemeClr val="tx1"/>
                </a:solidFill>
                <a:latin typeface="+mj-lt"/>
                <a:ea typeface="+mn-ea"/>
                <a:cs typeface="+mn-cs"/>
              </a:rPr>
              <a:t> different </a:t>
            </a:r>
            <a:r>
              <a:rPr lang="de-DE" sz="1600" b="1" kern="1200" dirty="0" err="1">
                <a:solidFill>
                  <a:schemeClr val="tx1"/>
                </a:solidFill>
                <a:latin typeface="+mj-lt"/>
                <a:ea typeface="+mn-ea"/>
                <a:cs typeface="+mn-cs"/>
              </a:rPr>
              <a:t>to</a:t>
            </a:r>
            <a:r>
              <a:rPr lang="de-DE" sz="1600" b="1" kern="1200" dirty="0">
                <a:solidFill>
                  <a:schemeClr val="tx1"/>
                </a:solidFill>
                <a:latin typeface="+mj-lt"/>
                <a:ea typeface="+mn-ea"/>
                <a:cs typeface="+mn-cs"/>
              </a:rPr>
              <a:t> </a:t>
            </a:r>
            <a:r>
              <a:rPr lang="de-DE" sz="1600" b="1" kern="1200" dirty="0" err="1">
                <a:solidFill>
                  <a:schemeClr val="tx1"/>
                </a:solidFill>
                <a:latin typeface="+mj-lt"/>
                <a:ea typeface="+mn-ea"/>
                <a:cs typeface="+mn-cs"/>
              </a:rPr>
              <a:t>existing</a:t>
            </a:r>
            <a:r>
              <a:rPr lang="de-DE" sz="1600" b="1" kern="1200" dirty="0">
                <a:solidFill>
                  <a:schemeClr val="tx1"/>
                </a:solidFill>
                <a:latin typeface="+mj-lt"/>
                <a:ea typeface="+mn-ea"/>
                <a:cs typeface="+mn-cs"/>
              </a:rPr>
              <a:t> </a:t>
            </a:r>
            <a:r>
              <a:rPr lang="de-DE" sz="1600" b="1" kern="1200" dirty="0" err="1">
                <a:solidFill>
                  <a:schemeClr val="tx1"/>
                </a:solidFill>
                <a:latin typeface="+mj-lt"/>
                <a:ea typeface="+mn-ea"/>
                <a:cs typeface="+mn-cs"/>
              </a:rPr>
              <a:t>ones</a:t>
            </a:r>
            <a:r>
              <a:rPr lang="de-DE" sz="1600" b="1" kern="1200" dirty="0">
                <a:solidFill>
                  <a:schemeClr val="tx1"/>
                </a:solidFill>
                <a:latin typeface="+mj-lt"/>
                <a:ea typeface="+mn-ea"/>
                <a:cs typeface="+mn-cs"/>
              </a:rPr>
              <a:t>? </a:t>
            </a:r>
            <a:r>
              <a:rPr lang="de-DE" sz="1600" b="1" kern="1200" dirty="0" err="1">
                <a:solidFill>
                  <a:schemeClr val="tx1"/>
                </a:solidFill>
                <a:latin typeface="+mj-lt"/>
                <a:ea typeface="+mn-ea"/>
                <a:cs typeface="+mn-cs"/>
              </a:rPr>
              <a:t>Why</a:t>
            </a:r>
            <a:r>
              <a:rPr lang="de-DE" sz="1600" b="1" kern="1200" dirty="0">
                <a:solidFill>
                  <a:schemeClr val="tx1"/>
                </a:solidFill>
                <a:latin typeface="+mj-lt"/>
                <a:ea typeface="+mn-ea"/>
                <a:cs typeface="+mn-cs"/>
              </a:rPr>
              <a:t> </a:t>
            </a:r>
            <a:r>
              <a:rPr lang="de-DE" sz="1600" b="1" kern="1200" dirty="0" err="1">
                <a:solidFill>
                  <a:schemeClr val="tx1"/>
                </a:solidFill>
                <a:latin typeface="+mj-lt"/>
                <a:ea typeface="+mn-ea"/>
                <a:cs typeface="+mn-cs"/>
              </a:rPr>
              <a:t>is</a:t>
            </a:r>
            <a:r>
              <a:rPr lang="de-DE" sz="1600" b="1" kern="1200" dirty="0">
                <a:solidFill>
                  <a:schemeClr val="tx1"/>
                </a:solidFill>
                <a:latin typeface="+mj-lt"/>
                <a:ea typeface="+mn-ea"/>
                <a:cs typeface="+mn-cs"/>
              </a:rPr>
              <a:t> </a:t>
            </a:r>
            <a:r>
              <a:rPr lang="de-DE" sz="1600" b="1" kern="1200" dirty="0" err="1">
                <a:solidFill>
                  <a:schemeClr val="tx1"/>
                </a:solidFill>
                <a:latin typeface="+mj-lt"/>
                <a:ea typeface="+mn-ea"/>
                <a:cs typeface="+mn-cs"/>
              </a:rPr>
              <a:t>it</a:t>
            </a:r>
            <a:r>
              <a:rPr lang="de-DE" sz="1600" b="1" kern="1200" dirty="0">
                <a:solidFill>
                  <a:schemeClr val="tx1"/>
                </a:solidFill>
                <a:latin typeface="+mj-lt"/>
                <a:ea typeface="+mn-ea"/>
                <a:cs typeface="+mn-cs"/>
              </a:rPr>
              <a:t> </a:t>
            </a:r>
            <a:r>
              <a:rPr lang="de-DE" sz="1600" b="1" kern="1200" dirty="0" err="1">
                <a:solidFill>
                  <a:schemeClr val="tx1"/>
                </a:solidFill>
                <a:latin typeface="+mj-lt"/>
                <a:ea typeface="+mn-ea"/>
                <a:cs typeface="+mn-cs"/>
              </a:rPr>
              <a:t>better</a:t>
            </a:r>
            <a:r>
              <a:rPr lang="de-DE" sz="1600" b="1" kern="1200" dirty="0">
                <a:solidFill>
                  <a:schemeClr val="tx1"/>
                </a:solidFill>
                <a:latin typeface="+mj-lt"/>
                <a:ea typeface="+mn-ea"/>
                <a:cs typeface="+mn-cs"/>
              </a:rPr>
              <a:t> </a:t>
            </a:r>
            <a:r>
              <a:rPr lang="de-DE" sz="1600" b="1" kern="1200" dirty="0" err="1">
                <a:solidFill>
                  <a:schemeClr val="tx1"/>
                </a:solidFill>
                <a:latin typeface="+mj-lt"/>
                <a:ea typeface="+mn-ea"/>
                <a:cs typeface="+mn-cs"/>
              </a:rPr>
              <a:t>respectively</a:t>
            </a:r>
            <a:r>
              <a:rPr lang="de-DE" sz="1600" b="1" kern="1200" dirty="0">
                <a:solidFill>
                  <a:schemeClr val="tx1"/>
                </a:solidFill>
                <a:latin typeface="+mj-lt"/>
                <a:ea typeface="+mn-ea"/>
                <a:cs typeface="+mn-cs"/>
              </a:rPr>
              <a:t> </a:t>
            </a:r>
            <a:r>
              <a:rPr lang="de-DE" sz="1600" b="1" kern="1200" dirty="0" err="1">
                <a:solidFill>
                  <a:schemeClr val="tx1"/>
                </a:solidFill>
                <a:latin typeface="+mj-lt"/>
                <a:ea typeface="+mn-ea"/>
                <a:cs typeface="+mn-cs"/>
              </a:rPr>
              <a:t>why</a:t>
            </a:r>
            <a:r>
              <a:rPr lang="de-DE" sz="1600" b="1" kern="1200" dirty="0">
                <a:solidFill>
                  <a:schemeClr val="tx1"/>
                </a:solidFill>
                <a:latin typeface="+mj-lt"/>
                <a:ea typeface="+mn-ea"/>
                <a:cs typeface="+mn-cs"/>
              </a:rPr>
              <a:t> </a:t>
            </a:r>
            <a:r>
              <a:rPr lang="de-DE" sz="1600" b="1" kern="1200" dirty="0" err="1">
                <a:solidFill>
                  <a:schemeClr val="tx1"/>
                </a:solidFill>
                <a:latin typeface="+mj-lt"/>
                <a:ea typeface="+mn-ea"/>
                <a:cs typeface="+mn-cs"/>
              </a:rPr>
              <a:t>is</a:t>
            </a:r>
            <a:r>
              <a:rPr lang="de-DE" sz="1600" b="1" kern="1200" dirty="0">
                <a:solidFill>
                  <a:schemeClr val="tx1"/>
                </a:solidFill>
                <a:latin typeface="+mj-lt"/>
                <a:ea typeface="+mn-ea"/>
                <a:cs typeface="+mn-cs"/>
              </a:rPr>
              <a:t> </a:t>
            </a:r>
            <a:r>
              <a:rPr lang="de-DE" sz="1600" b="1" kern="1200" dirty="0" err="1">
                <a:solidFill>
                  <a:schemeClr val="tx1"/>
                </a:solidFill>
                <a:latin typeface="+mj-lt"/>
                <a:ea typeface="+mn-ea"/>
                <a:cs typeface="+mn-cs"/>
              </a:rPr>
              <a:t>it</a:t>
            </a:r>
            <a:r>
              <a:rPr lang="de-DE" sz="1600" b="1" kern="1200" dirty="0">
                <a:solidFill>
                  <a:schemeClr val="tx1"/>
                </a:solidFill>
                <a:latin typeface="+mj-lt"/>
                <a:ea typeface="+mn-ea"/>
                <a:cs typeface="+mn-cs"/>
              </a:rPr>
              <a:t> </a:t>
            </a:r>
            <a:r>
              <a:rPr lang="de-DE" sz="1600" b="1" kern="1200" dirty="0" err="1">
                <a:solidFill>
                  <a:schemeClr val="tx1"/>
                </a:solidFill>
                <a:latin typeface="+mj-lt"/>
                <a:ea typeface="+mn-ea"/>
                <a:cs typeface="+mn-cs"/>
              </a:rPr>
              <a:t>more</a:t>
            </a:r>
            <a:r>
              <a:rPr lang="de-DE" sz="1600" b="1" kern="1200" dirty="0">
                <a:solidFill>
                  <a:schemeClr val="tx1"/>
                </a:solidFill>
                <a:latin typeface="+mj-lt"/>
                <a:ea typeface="+mn-ea"/>
                <a:cs typeface="+mn-cs"/>
              </a:rPr>
              <a:t> innovative?</a:t>
            </a:r>
          </a:p>
        </p:txBody>
      </p:sp>
      <p:pic>
        <p:nvPicPr>
          <p:cNvPr id="11" name="Grafik 10" descr="Ein Bild, das sitzend, Tisch enthält.&#10;&#10;Automatisch generierte Beschreibung">
            <a:extLst>
              <a:ext uri="{FF2B5EF4-FFF2-40B4-BE49-F238E27FC236}">
                <a16:creationId xmlns:a16="http://schemas.microsoft.com/office/drawing/2014/main" id="{80BC98E8-BBB0-45F3-B9FB-8E6D498ACC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Tree>
    <p:extLst>
      <p:ext uri="{BB962C8B-B14F-4D97-AF65-F5344CB8AC3E}">
        <p14:creationId xmlns:p14="http://schemas.microsoft.com/office/powerpoint/2010/main" val="3503949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olution and Benefits">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ED1DA51E-ED1A-49C2-844D-2C6FF7D98482}"/>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SOLUTION AND BENEFITS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63176"/>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600" b="1" kern="1200" dirty="0">
                <a:solidFill>
                  <a:schemeClr val="tx1"/>
                </a:solidFill>
                <a:latin typeface="+mj-lt"/>
                <a:ea typeface="+mn-ea"/>
                <a:cs typeface="+mn-cs"/>
              </a:rPr>
              <a:t>Where do you see a monetarization </a:t>
            </a:r>
            <a:r>
              <a:rPr lang="en-US" sz="1600" b="1" kern="1200" dirty="0" err="1">
                <a:solidFill>
                  <a:schemeClr val="tx1"/>
                </a:solidFill>
                <a:latin typeface="+mj-lt"/>
                <a:ea typeface="+mn-ea"/>
                <a:cs typeface="+mn-cs"/>
              </a:rPr>
              <a:t>possibilitty</a:t>
            </a:r>
            <a:r>
              <a:rPr lang="en-US" sz="1600" b="1" kern="1200" dirty="0">
                <a:solidFill>
                  <a:schemeClr val="tx1"/>
                </a:solidFill>
                <a:latin typeface="+mj-lt"/>
                <a:ea typeface="+mn-ea"/>
                <a:cs typeface="+mn-cs"/>
              </a:rPr>
              <a:t> for this approach? What could be the potential market?</a:t>
            </a:r>
          </a:p>
        </p:txBody>
      </p:sp>
      <p:pic>
        <p:nvPicPr>
          <p:cNvPr id="11" name="Grafik 10" descr="Ein Bild, das sitzend, Tisch enthält.&#10;&#10;Automatisch generierte Beschreibung">
            <a:extLst>
              <a:ext uri="{FF2B5EF4-FFF2-40B4-BE49-F238E27FC236}">
                <a16:creationId xmlns:a16="http://schemas.microsoft.com/office/drawing/2014/main" id="{80BC98E8-BBB0-45F3-B9FB-8E6D498ACC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Tree>
    <p:extLst>
      <p:ext uri="{BB962C8B-B14F-4D97-AF65-F5344CB8AC3E}">
        <p14:creationId xmlns:p14="http://schemas.microsoft.com/office/powerpoint/2010/main" val="1489214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6FA73F31-701B-4F7A-BCDA-39215C9B8322}"/>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NEXT STEPS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180618" y="537636"/>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rPr>
              <a:t>What would an optimal implementation of your concept look like? What are possible hurdles that need to be tackled and next steps in the implementation?</a:t>
            </a:r>
          </a:p>
        </p:txBody>
      </p:sp>
      <p:pic>
        <p:nvPicPr>
          <p:cNvPr id="11" name="Grafik 10" descr="Ein Bild, das sitzend, Tisch enthält.&#10;&#10;Automatisch generierte Beschreibung">
            <a:extLst>
              <a:ext uri="{FF2B5EF4-FFF2-40B4-BE49-F238E27FC236}">
                <a16:creationId xmlns:a16="http://schemas.microsoft.com/office/drawing/2014/main" id="{C58DC33A-7B4A-428B-BDC4-74A0DF044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6FA73F31-701B-4F7A-BCDA-39215C9B8322}"/>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–TESA FIT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180618" y="537636"/>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j-lt"/>
                <a:ea typeface="+mn-ea"/>
                <a:cs typeface="+mn-cs"/>
              </a:rPr>
              <a:t>How does your idea fit with tesa? </a:t>
            </a:r>
            <a:r>
              <a:rPr lang="en-US" sz="1600" b="1" dirty="0">
                <a:latin typeface="+mj-lt"/>
              </a:rPr>
              <a:t>How can tesa support you in your </a:t>
            </a:r>
            <a:r>
              <a:rPr lang="en-US" sz="1600" b="1" kern="1200" dirty="0">
                <a:solidFill>
                  <a:schemeClr val="tx1"/>
                </a:solidFill>
                <a:latin typeface="+mj-lt"/>
                <a:ea typeface="+mn-ea"/>
                <a:cs typeface="+mn-cs"/>
              </a:rPr>
              <a:t>concept? </a:t>
            </a:r>
          </a:p>
        </p:txBody>
      </p:sp>
      <p:pic>
        <p:nvPicPr>
          <p:cNvPr id="11" name="Grafik 10" descr="Ein Bild, das sitzend, Tisch enthält.&#10;&#10;Automatisch generierte Beschreibung">
            <a:extLst>
              <a:ext uri="{FF2B5EF4-FFF2-40B4-BE49-F238E27FC236}">
                <a16:creationId xmlns:a16="http://schemas.microsoft.com/office/drawing/2014/main" id="{C58DC33A-7B4A-428B-BDC4-74A0DF044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Tree>
    <p:extLst>
      <p:ext uri="{BB962C8B-B14F-4D97-AF65-F5344CB8AC3E}">
        <p14:creationId xmlns:p14="http://schemas.microsoft.com/office/powerpoint/2010/main" val="392021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	OVERALL INFORMATIONEN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Calibri" panose="020F0502020204030204"/>
                <a:ea typeface="+mn-ea"/>
                <a:cs typeface="+mn-cs"/>
              </a:rPr>
              <a:t>	#SUBMISSION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616648"/>
          </a:xfrm>
          <a:prstGeom prst="rect">
            <a:avLst/>
          </a:prstGeom>
        </p:spPr>
        <p:txBody>
          <a:bodyPr wrap="square" anchor="t">
            <a:spAutoFit/>
          </a:bodyPr>
          <a:lstStyle/>
          <a:p>
            <a:pPr algn="just">
              <a:defRPr/>
            </a:pPr>
            <a:r>
              <a:rPr lang="de-DE" sz="1400" b="1" dirty="0">
                <a:latin typeface="Apercu Pro" panose="020B0503050601040103" pitchFamily="34" charset="0"/>
              </a:rPr>
              <a:t>Dear participant,</a:t>
            </a:r>
            <a:endParaRPr lang="de-DE" sz="1400" dirty="0">
              <a:latin typeface="Apercu Pro" panose="020B0503050601040103" pitchFamily="34" charset="0"/>
            </a:endParaRPr>
          </a:p>
          <a:p>
            <a:pPr algn="just">
              <a:defRPr/>
            </a:pPr>
            <a:r>
              <a:rPr lang="en-US" sz="1400" dirty="0">
                <a:latin typeface="Apercu Pro" panose="020B0503050601040103" pitchFamily="34" charset="0"/>
              </a:rPr>
              <a:t>This document should help you to develop your approaches based on the guiding questions.</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Please note:</a:t>
            </a:r>
          </a:p>
          <a:p>
            <a:pPr algn="just">
              <a:defRPr/>
            </a:pPr>
            <a:r>
              <a:rPr lang="en-US" sz="1400" dirty="0">
                <a:latin typeface="Apercu Pro" panose="020B0503050601040103" pitchFamily="34" charset="0"/>
              </a:rPr>
              <a:t>Deadline for the submission is the </a:t>
            </a:r>
            <a:r>
              <a:rPr lang="en-US" sz="1400" dirty="0">
                <a:solidFill>
                  <a:srgbClr val="FF0000"/>
                </a:solidFill>
                <a:latin typeface="Apercu Pro" panose="020B0503050601040103" pitchFamily="34" charset="0"/>
              </a:rPr>
              <a:t>06th of April at 11:59 pm CET. </a:t>
            </a:r>
            <a:r>
              <a:rPr lang="en-US" sz="1400" dirty="0">
                <a:solidFill>
                  <a:schemeClr val="tx1"/>
                </a:solidFill>
                <a:latin typeface="Apercu Pro" panose="020B0503050601040103" pitchFamily="34" charset="0"/>
              </a:rPr>
              <a:t>Please submit the submission template until this date via the </a:t>
            </a:r>
            <a:r>
              <a:rPr lang="en-US" sz="1400" dirty="0" err="1">
                <a:solidFill>
                  <a:schemeClr val="tx1"/>
                </a:solidFill>
                <a:latin typeface="Apercu Pro" panose="020B0503050601040103" pitchFamily="34" charset="0"/>
              </a:rPr>
              <a:t>ekipa</a:t>
            </a:r>
            <a:r>
              <a:rPr lang="en-US" sz="1400" dirty="0">
                <a:solidFill>
                  <a:schemeClr val="tx1"/>
                </a:solidFill>
                <a:latin typeface="Apercu Pro" panose="020B0503050601040103" pitchFamily="34" charset="0"/>
              </a:rPr>
              <a:t> platform.</a:t>
            </a:r>
            <a:r>
              <a:rPr lang="en-US" sz="1400" dirty="0">
                <a:solidFill>
                  <a:srgbClr val="FF0000"/>
                </a:solidFill>
                <a:latin typeface="Apercu Pro" panose="020B0503050601040103" pitchFamily="34" charset="0"/>
              </a:rPr>
              <a:t> </a:t>
            </a:r>
          </a:p>
          <a:p>
            <a:pPr algn="just">
              <a:defRPr/>
            </a:pPr>
            <a:endParaRPr lang="en-US" sz="1400" dirty="0">
              <a:solidFill>
                <a:srgbClr val="FF0000"/>
              </a:solidFill>
              <a:latin typeface="Apercu Pro" panose="020B0503050601040103" pitchFamily="34" charset="0"/>
            </a:endParaRPr>
          </a:p>
          <a:p>
            <a:pPr algn="just">
              <a:defRPr/>
            </a:pPr>
            <a:r>
              <a:rPr lang="en-US" sz="1400" dirty="0">
                <a:latin typeface="Apercu Pro" panose="020B0503050601040103" pitchFamily="34" charset="0"/>
              </a:rPr>
              <a:t>This </a:t>
            </a:r>
            <a:r>
              <a:rPr lang="en-US" sz="1400" b="1" dirty="0">
                <a:latin typeface="Apercu Pro" panose="020B0503050601040103" pitchFamily="34" charset="0"/>
              </a:rPr>
              <a:t>submission template </a:t>
            </a:r>
            <a:r>
              <a:rPr lang="en-US" sz="1400" dirty="0">
                <a:latin typeface="Apercu Pro" panose="020B0503050601040103" pitchFamily="34" charset="0"/>
              </a:rPr>
              <a:t>is designed to provide a better overview and comprehensibility of your approach.</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We would recommend that you create and submit </a:t>
            </a:r>
            <a:r>
              <a:rPr lang="en-US" sz="1400" b="1" dirty="0">
                <a:latin typeface="Apercu Pro" panose="020B0503050601040103" pitchFamily="34" charset="0"/>
              </a:rPr>
              <a:t>additional materials </a:t>
            </a:r>
            <a:r>
              <a:rPr lang="en-US" sz="1400" dirty="0">
                <a:latin typeface="Apercu Pro" panose="020B0503050601040103" pitchFamily="34" charset="0"/>
              </a:rPr>
              <a:t>such as </a:t>
            </a:r>
          </a:p>
          <a:p>
            <a:pPr algn="just">
              <a:defRPr/>
            </a:pPr>
            <a:endParaRPr lang="en-US" sz="1400" dirty="0">
              <a:latin typeface="Apercu Pro" panose="020B0503050601040103" pitchFamily="34" charset="0"/>
            </a:endParaRPr>
          </a:p>
          <a:p>
            <a:pPr marL="285750" indent="-285750" algn="just">
              <a:buFont typeface="Arial" panose="020B0604020202020204" pitchFamily="34" charset="0"/>
              <a:buChar char="•"/>
              <a:defRPr/>
            </a:pPr>
            <a:r>
              <a:rPr lang="en-US" sz="1400" b="1" dirty="0">
                <a:latin typeface="Apercu Pro" panose="020B0503050601040103" pitchFamily="34" charset="0"/>
              </a:rPr>
              <a:t>Videos, Sketches or Graphics explaining your approach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Apercu Pro" panose="020B0503050601040103" pitchFamily="34" charset="0"/>
              </a:rPr>
              <a:t>Thesis or other Literature from studies or research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Apercu Pro" panose="020B0503050601040103" pitchFamily="34" charset="0"/>
              </a:rPr>
              <a:t>Pitch Decks</a:t>
            </a:r>
          </a:p>
          <a:p>
            <a:pPr marL="285750" indent="-285750" algn="just">
              <a:buFont typeface="Arial" panose="020B0604020202020204" pitchFamily="34" charset="0"/>
              <a:buChar char="•"/>
              <a:defRPr/>
            </a:pPr>
            <a:endParaRPr lang="en-US" sz="1400" b="1" dirty="0">
              <a:latin typeface="Apercu Pro" panose="020B0503050601040103" pitchFamily="34" charset="0"/>
            </a:endParaRPr>
          </a:p>
          <a:p>
            <a:pPr algn="just">
              <a:defRPr/>
            </a:pPr>
            <a:r>
              <a:rPr lang="en-US" sz="1400" dirty="0">
                <a:latin typeface="Apercu Pro" panose="020B0503050601040103" pitchFamily="34" charset="0"/>
              </a:rPr>
              <a:t>If you have any questions regarding the participation or submission please feel free to contact us:</a:t>
            </a:r>
          </a:p>
          <a:p>
            <a:pPr algn="just">
              <a:defRPr/>
            </a:pPr>
            <a:r>
              <a:rPr lang="en-US" sz="1400" dirty="0">
                <a:latin typeface="Apercu Pro" panose="020B0503050601040103" pitchFamily="34" charset="0"/>
                <a:hlinkClick r:id="rId2"/>
              </a:rPr>
              <a:t>hello@ekipa.de</a:t>
            </a:r>
            <a:endParaRPr lang="en-US" sz="1400" dirty="0">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latin typeface="Apercu Pro" panose="020B0503050601040103" pitchFamily="34" charset="0"/>
              </a:rPr>
              <a:t>Subject: Innovative Solutions against Indoor Air Pollutants</a:t>
            </a:r>
          </a:p>
          <a:p>
            <a:pPr algn="just">
              <a:defRPr/>
            </a:pPr>
            <a:endParaRPr lang="en-US" sz="1400" dirty="0">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latin typeface="Apercu Pro" panose="020B0503050601040103" pitchFamily="34" charset="0"/>
              </a:rPr>
              <a:t>If you need more space when answering a question, please copy &amp; paste the following slide.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latin typeface="Apercu Pro" panose="020B0503050601040103" pitchFamily="34" charset="0"/>
              </a:rPr>
              <a:t>If you want to include Graphis or Visuals copy the slide after next.</a:t>
            </a:r>
          </a:p>
        </p:txBody>
      </p:sp>
      <p:pic>
        <p:nvPicPr>
          <p:cNvPr id="10" name="Grafik 9" descr="Ein Bild, das sitzend, Tisch enthält.&#10;&#10;Automatisch generierte Beschreibung">
            <a:extLst>
              <a:ext uri="{FF2B5EF4-FFF2-40B4-BE49-F238E27FC236}">
                <a16:creationId xmlns:a16="http://schemas.microsoft.com/office/drawing/2014/main" id="{F56A1705-CA21-4510-896B-2870994536C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Copy &amp; Paste </a:t>
            </a:r>
            <a:r>
              <a:rPr lang="de-DE" sz="1200" b="0" dirty="0" err="1">
                <a:latin typeface="+mj-lt"/>
                <a:cs typeface="Times New Roman" panose="02020603050405020304" pitchFamily="18" charset="0"/>
              </a:rPr>
              <a:t>this</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to</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continue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writing</a:t>
            </a:r>
            <a:r>
              <a:rPr lang="de-DE" sz="1200" b="0" dirty="0">
                <a:latin typeface="+mj-lt"/>
                <a:cs typeface="Times New Roman" panose="02020603050405020304" pitchFamily="18" charset="0"/>
              </a:rPr>
              <a:t>!</a:t>
            </a:r>
            <a:r>
              <a:rPr lang="de-DE" sz="1200" b="1" dirty="0">
                <a:latin typeface="+mj-lt"/>
                <a:cs typeface="Times New Roman" panose="02020603050405020304" pitchFamily="18" charset="0"/>
              </a:rPr>
              <a:t> </a:t>
            </a:r>
            <a:endParaRPr lang="de-DE" sz="1600" b="1" dirty="0">
              <a:latin typeface="+mj-lt"/>
            </a:endParaRPr>
          </a:p>
        </p:txBody>
      </p:sp>
      <p:pic>
        <p:nvPicPr>
          <p:cNvPr id="9" name="Grafik 8" descr="Ein Bild, das sitzend, Tisch enthält.&#10;&#10;Automatisch generierte Beschreibung">
            <a:extLst>
              <a:ext uri="{FF2B5EF4-FFF2-40B4-BE49-F238E27FC236}">
                <a16:creationId xmlns:a16="http://schemas.microsoft.com/office/drawing/2014/main" id="{9EEBD718-94E6-494E-A90A-DD84121F52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5" name="Grafik 4" descr="Ein Bild, das sitzend, Tisch enthält.&#10;&#10;Automatisch generierte Beschreibung">
            <a:extLst>
              <a:ext uri="{FF2B5EF4-FFF2-40B4-BE49-F238E27FC236}">
                <a16:creationId xmlns:a16="http://schemas.microsoft.com/office/drawing/2014/main" id="{0060A20E-4645-4575-97D5-FB9147FACB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Tree>
    <p:extLst>
      <p:ext uri="{BB962C8B-B14F-4D97-AF65-F5344CB8AC3E}">
        <p14:creationId xmlns:p14="http://schemas.microsoft.com/office/powerpoint/2010/main" val="287246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12" name="Grafik 11" descr="Ein Bild, das sitzend, Tisch enthält.&#10;&#10;Automatisch generierte Beschreibung">
            <a:extLst>
              <a:ext uri="{FF2B5EF4-FFF2-40B4-BE49-F238E27FC236}">
                <a16:creationId xmlns:a16="http://schemas.microsoft.com/office/drawing/2014/main" id="{339B2D53-7203-436F-A453-B631080AD2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221" t="20337" r="7207" b="13751"/>
          <a:stretch/>
        </p:blipFill>
        <p:spPr>
          <a:xfrm>
            <a:off x="0" y="2850"/>
            <a:ext cx="5392013" cy="3008715"/>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TEAM</a:t>
            </a:r>
            <a:endParaRPr lang="de-DE" sz="3200" b="0" spc="600" dirty="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dirty="0" err="1"/>
              <a:t>Idea</a:t>
            </a:r>
            <a:r>
              <a:rPr lang="de-DE" dirty="0"/>
              <a:t> Titel</a:t>
            </a:r>
          </a:p>
        </p:txBody>
      </p:sp>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ersonal Data I">
    <p:spTree>
      <p:nvGrpSpPr>
        <p:cNvPr id="1" name=""/>
        <p:cNvGrpSpPr/>
        <p:nvPr/>
      </p:nvGrpSpPr>
      <p:grpSpPr>
        <a:xfrm>
          <a:off x="0" y="0"/>
          <a:ext cx="0" cy="0"/>
          <a:chOff x="0" y="0"/>
          <a:chExt cx="0" cy="0"/>
        </a:xfrm>
      </p:grpSpPr>
      <p:pic>
        <p:nvPicPr>
          <p:cNvPr id="72" name="Grafik 71" descr="Ein Bild, das schwarz, dunkel, Grill enthält.&#10;&#10;Automatisch generierte Beschreibung">
            <a:extLst>
              <a:ext uri="{FF2B5EF4-FFF2-40B4-BE49-F238E27FC236}">
                <a16:creationId xmlns:a16="http://schemas.microsoft.com/office/drawing/2014/main" id="{4FC19F37-112C-460B-ACDE-86A693A75FAC}"/>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r="40377"/>
          <a:stretch/>
        </p:blipFill>
        <p:spPr>
          <a:xfrm rot="5400000">
            <a:off x="4401237" y="-930220"/>
            <a:ext cx="3386986" cy="12189460"/>
          </a:xfrm>
          <a:prstGeom prst="rect">
            <a:avLst/>
          </a:prstGeom>
        </p:spPr>
      </p:pic>
      <p:sp>
        <p:nvSpPr>
          <p:cNvPr id="11" name="Rechteck 10">
            <a:extLst>
              <a:ext uri="{FF2B5EF4-FFF2-40B4-BE49-F238E27FC236}">
                <a16:creationId xmlns:a16="http://schemas.microsoft.com/office/drawing/2014/main" id="{FBF684F9-6DC7-4FA1-94BA-368D42D06721}"/>
              </a:ext>
            </a:extLst>
          </p:cNvPr>
          <p:cNvSpPr/>
          <p:nvPr userDrawn="1"/>
        </p:nvSpPr>
        <p:spPr>
          <a:xfrm>
            <a:off x="980440" y="1778864"/>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Teamname:</a:t>
            </a:r>
            <a:endParaRPr lang="de-DE" sz="1600" b="1">
              <a:latin typeface="+mj-lt"/>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550239" y="1784661"/>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1028885" y="3051545"/>
            <a:ext cx="4623864" cy="338554"/>
          </a:xfrm>
          <a:prstGeom prst="rect">
            <a:avLst/>
          </a:prstGeom>
        </p:spPr>
        <p:txBody>
          <a:bodyPr wrap="square">
            <a:spAutoFit/>
          </a:bodyPr>
          <a:lstStyle/>
          <a:p>
            <a:pPr lvl="0">
              <a:defRPr/>
            </a:pPr>
            <a:r>
              <a:rPr lang="de-DE" sz="1600" b="1">
                <a:latin typeface="+mj-lt"/>
                <a:cs typeface="Times New Roman" panose="02020603050405020304" pitchFamily="18" charset="0"/>
              </a:rPr>
              <a:t>E-Mail:</a:t>
            </a:r>
            <a:endParaRPr lang="de-DE" sz="1600" b="1">
              <a:latin typeface="+mj-lt"/>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1091682" y="339852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1091682" y="386622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1091682" y="436820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1091682" y="48380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1091682" y="529639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1091682" y="575470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733318" y="3051599"/>
            <a:ext cx="2566620"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Surname</a:t>
            </a:r>
            <a:r>
              <a:rPr lang="de-DE" sz="1600" b="1" dirty="0">
                <a:latin typeface="+mj-lt"/>
                <a:cs typeface="Times New Roman" panose="02020603050405020304" pitchFamily="18" charset="0"/>
              </a:rPr>
              <a:t> and last </a:t>
            </a:r>
            <a:r>
              <a:rPr lang="de-DE" sz="1600" b="1" dirty="0" err="1">
                <a:latin typeface="+mj-lt"/>
                <a:cs typeface="Times New Roman" panose="02020603050405020304" pitchFamily="18" charset="0"/>
              </a:rPr>
              <a:t>name</a:t>
            </a:r>
            <a:r>
              <a:rPr lang="de-DE" sz="1600" b="1" dirty="0">
                <a:latin typeface="+mj-lt"/>
                <a:cs typeface="Times New Roman" panose="02020603050405020304" pitchFamily="18" charset="0"/>
              </a:rPr>
              <a:t>:</a:t>
            </a:r>
            <a:endParaRPr lang="de-DE" sz="1600" b="1" dirty="0">
              <a:latin typeface="+mj-lt"/>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5858165" y="341475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5858165" y="388212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5858165" y="436820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5858165" y="48624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516D4F6-1251-4EF6-90E7-B9741CD11BCC}"/>
              </a:ext>
            </a:extLst>
          </p:cNvPr>
          <p:cNvSpPr/>
          <p:nvPr userDrawn="1"/>
        </p:nvSpPr>
        <p:spPr>
          <a:xfrm>
            <a:off x="5871166" y="53137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6" name="Rechteck: abgerundete Ecken 25">
            <a:extLst>
              <a:ext uri="{FF2B5EF4-FFF2-40B4-BE49-F238E27FC236}">
                <a16:creationId xmlns:a16="http://schemas.microsoft.com/office/drawing/2014/main" id="{D5ADFED9-A410-40F5-A34F-5FBA64C3A8A1}"/>
              </a:ext>
            </a:extLst>
          </p:cNvPr>
          <p:cNvSpPr/>
          <p:nvPr userDrawn="1"/>
        </p:nvSpPr>
        <p:spPr>
          <a:xfrm>
            <a:off x="5871166" y="577894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p:nvPr>
        </p:nvSpPr>
        <p:spPr>
          <a:xfrm>
            <a:off x="2556719" y="1778228"/>
            <a:ext cx="8940415" cy="338315"/>
          </a:xfrm>
        </p:spPr>
        <p:txBody>
          <a:bodyPr>
            <a:noAutofit/>
          </a:bodyPr>
          <a:lstStyle>
            <a:lvl1pPr marL="0" indent="0">
              <a:buNone/>
              <a:defRPr sz="1600">
                <a:latin typeface="+mj-lt"/>
              </a:defRPr>
            </a:lvl1pPr>
          </a:lstStyle>
          <a:p>
            <a:pPr lvl="0"/>
            <a:endParaRPr lang="de-DE"/>
          </a:p>
        </p:txBody>
      </p:sp>
      <p:sp>
        <p:nvSpPr>
          <p:cNvPr id="49" name="Textplatzhalter 46">
            <a:extLst>
              <a:ext uri="{FF2B5EF4-FFF2-40B4-BE49-F238E27FC236}">
                <a16:creationId xmlns:a16="http://schemas.microsoft.com/office/drawing/2014/main" id="{5D4DB068-F5DB-4992-AD08-E0516723A85E}"/>
              </a:ext>
            </a:extLst>
          </p:cNvPr>
          <p:cNvSpPr>
            <a:spLocks noGrp="1"/>
          </p:cNvSpPr>
          <p:nvPr userDrawn="1">
            <p:ph type="body" sz="quarter" idx="12"/>
          </p:nvPr>
        </p:nvSpPr>
        <p:spPr>
          <a:xfrm>
            <a:off x="1083106" y="3385491"/>
            <a:ext cx="4521198" cy="338315"/>
          </a:xfrm>
        </p:spPr>
        <p:txBody>
          <a:bodyPr>
            <a:noAutofit/>
          </a:bodyPr>
          <a:lstStyle>
            <a:lvl1pPr marL="0" indent="0">
              <a:buNone/>
              <a:defRPr sz="1600">
                <a:latin typeface="+mj-lt"/>
              </a:defRPr>
            </a:lvl1pPr>
          </a:lstStyle>
          <a:p>
            <a:pPr lvl="0"/>
            <a:endParaRPr lang="de-DE" dirty="0"/>
          </a:p>
        </p:txBody>
      </p:sp>
      <p:sp>
        <p:nvSpPr>
          <p:cNvPr id="50" name="Textplatzhalter 46">
            <a:extLst>
              <a:ext uri="{FF2B5EF4-FFF2-40B4-BE49-F238E27FC236}">
                <a16:creationId xmlns:a16="http://schemas.microsoft.com/office/drawing/2014/main" id="{42154BFE-A8C6-4384-86D8-5761CC1F8A9A}"/>
              </a:ext>
            </a:extLst>
          </p:cNvPr>
          <p:cNvSpPr>
            <a:spLocks noGrp="1"/>
          </p:cNvSpPr>
          <p:nvPr userDrawn="1">
            <p:ph type="body" sz="quarter" idx="13"/>
          </p:nvPr>
        </p:nvSpPr>
        <p:spPr>
          <a:xfrm>
            <a:off x="1091682" y="3849368"/>
            <a:ext cx="4526974" cy="338315"/>
          </a:xfrm>
        </p:spPr>
        <p:txBody>
          <a:bodyPr>
            <a:noAutofit/>
          </a:bodyPr>
          <a:lstStyle>
            <a:lvl1pPr marL="0" indent="0">
              <a:buNone/>
              <a:defRPr sz="1600">
                <a:latin typeface="+mj-lt"/>
              </a:defRPr>
            </a:lvl1pPr>
          </a:lstStyle>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userDrawn="1">
            <p:ph type="body" sz="quarter" idx="14"/>
          </p:nvPr>
        </p:nvSpPr>
        <p:spPr>
          <a:xfrm>
            <a:off x="1091682" y="4351867"/>
            <a:ext cx="4526974" cy="338315"/>
          </a:xfrm>
        </p:spPr>
        <p:txBody>
          <a:bodyPr>
            <a:noAutofit/>
          </a:bodyPr>
          <a:lstStyle>
            <a:lvl1pPr marL="0" indent="0">
              <a:buNone/>
              <a:defRPr sz="1600">
                <a:latin typeface="+mj-lt"/>
              </a:defRPr>
            </a:lvl1pPr>
          </a:lstStyle>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userDrawn="1">
            <p:ph type="body" sz="quarter" idx="15"/>
          </p:nvPr>
        </p:nvSpPr>
        <p:spPr>
          <a:xfrm>
            <a:off x="1091682" y="4838196"/>
            <a:ext cx="4526974" cy="338315"/>
          </a:xfrm>
        </p:spPr>
        <p:txBody>
          <a:bodyPr>
            <a:noAutofit/>
          </a:bodyPr>
          <a:lstStyle>
            <a:lvl1pPr marL="0" indent="0">
              <a:buNone/>
              <a:defRPr sz="1600">
                <a:latin typeface="+mj-lt"/>
              </a:defRPr>
            </a:lvl1pPr>
          </a:lstStyle>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userDrawn="1">
            <p:ph type="body" sz="quarter" idx="16"/>
          </p:nvPr>
        </p:nvSpPr>
        <p:spPr>
          <a:xfrm>
            <a:off x="1077330" y="5320455"/>
            <a:ext cx="4526974" cy="338315"/>
          </a:xfrm>
        </p:spPr>
        <p:txBody>
          <a:bodyPr>
            <a:noAutofit/>
          </a:bodyPr>
          <a:lstStyle>
            <a:lvl1pPr marL="0" indent="0">
              <a:buNone/>
              <a:defRPr sz="1600">
                <a:latin typeface="+mj-lt"/>
              </a:defRPr>
            </a:lvl1pPr>
          </a:lstStyle>
          <a:p>
            <a:pPr lvl="0"/>
            <a:endParaRPr lang="de-DE"/>
          </a:p>
        </p:txBody>
      </p:sp>
      <p:sp>
        <p:nvSpPr>
          <p:cNvPr id="54" name="Textplatzhalter 46">
            <a:extLst>
              <a:ext uri="{FF2B5EF4-FFF2-40B4-BE49-F238E27FC236}">
                <a16:creationId xmlns:a16="http://schemas.microsoft.com/office/drawing/2014/main" id="{0B8DB824-AFCC-44FA-971B-4B14F26E5A8D}"/>
              </a:ext>
            </a:extLst>
          </p:cNvPr>
          <p:cNvSpPr>
            <a:spLocks noGrp="1"/>
          </p:cNvSpPr>
          <p:nvPr userDrawn="1">
            <p:ph type="body" sz="quarter" idx="17"/>
          </p:nvPr>
        </p:nvSpPr>
        <p:spPr>
          <a:xfrm>
            <a:off x="1091682" y="5754704"/>
            <a:ext cx="4526974" cy="338315"/>
          </a:xfrm>
        </p:spPr>
        <p:txBody>
          <a:bodyPr>
            <a:noAutofit/>
          </a:bodyPr>
          <a:lstStyle>
            <a:lvl1pPr marL="0" indent="0">
              <a:buNone/>
              <a:defRPr sz="1600">
                <a:latin typeface="+mj-lt"/>
              </a:defRPr>
            </a:lvl1pPr>
          </a:lstStyle>
          <a:p>
            <a:pPr lvl="0"/>
            <a:endParaRPr lang="de-DE"/>
          </a:p>
        </p:txBody>
      </p:sp>
      <p:sp>
        <p:nvSpPr>
          <p:cNvPr id="55" name="Textplatzhalter 46">
            <a:extLst>
              <a:ext uri="{FF2B5EF4-FFF2-40B4-BE49-F238E27FC236}">
                <a16:creationId xmlns:a16="http://schemas.microsoft.com/office/drawing/2014/main" id="{2361CBAD-AC48-47FE-B491-8B5E309D7A2B}"/>
              </a:ext>
            </a:extLst>
          </p:cNvPr>
          <p:cNvSpPr>
            <a:spLocks noGrp="1"/>
          </p:cNvSpPr>
          <p:nvPr userDrawn="1">
            <p:ph type="body" sz="quarter" idx="18"/>
          </p:nvPr>
        </p:nvSpPr>
        <p:spPr>
          <a:xfrm>
            <a:off x="5858165" y="3401464"/>
            <a:ext cx="4526974" cy="338315"/>
          </a:xfrm>
        </p:spPr>
        <p:txBody>
          <a:bodyPr>
            <a:noAutofit/>
          </a:bodyPr>
          <a:lstStyle>
            <a:lvl1pPr marL="0" indent="0">
              <a:buNone/>
              <a:defRPr sz="1600">
                <a:latin typeface="+mj-lt"/>
              </a:defRPr>
            </a:lvl1pPr>
          </a:lstStyle>
          <a:p>
            <a:pPr lvl="0"/>
            <a:endParaRPr lang="de-DE" dirty="0"/>
          </a:p>
        </p:txBody>
      </p:sp>
      <p:sp>
        <p:nvSpPr>
          <p:cNvPr id="56" name="Textplatzhalter 46">
            <a:extLst>
              <a:ext uri="{FF2B5EF4-FFF2-40B4-BE49-F238E27FC236}">
                <a16:creationId xmlns:a16="http://schemas.microsoft.com/office/drawing/2014/main" id="{CEF61865-A83B-4B65-894C-EB0EF41D4C01}"/>
              </a:ext>
            </a:extLst>
          </p:cNvPr>
          <p:cNvSpPr>
            <a:spLocks noGrp="1"/>
          </p:cNvSpPr>
          <p:nvPr userDrawn="1">
            <p:ph type="body" sz="quarter" idx="19"/>
          </p:nvPr>
        </p:nvSpPr>
        <p:spPr>
          <a:xfrm>
            <a:off x="5858165" y="3866223"/>
            <a:ext cx="4526974" cy="338315"/>
          </a:xfrm>
        </p:spPr>
        <p:txBody>
          <a:bodyPr>
            <a:noAutofit/>
          </a:bodyPr>
          <a:lstStyle>
            <a:lvl1pPr marL="0" indent="0">
              <a:buNone/>
              <a:defRPr sz="1600">
                <a:latin typeface="+mj-lt"/>
              </a:defRPr>
            </a:lvl1pPr>
          </a:lstStyle>
          <a:p>
            <a:pPr lvl="0"/>
            <a:endParaRPr lang="de-DE"/>
          </a:p>
        </p:txBody>
      </p:sp>
      <p:sp>
        <p:nvSpPr>
          <p:cNvPr id="57" name="Textplatzhalter 46">
            <a:extLst>
              <a:ext uri="{FF2B5EF4-FFF2-40B4-BE49-F238E27FC236}">
                <a16:creationId xmlns:a16="http://schemas.microsoft.com/office/drawing/2014/main" id="{2CA8EA38-91FA-4C37-AD08-84FD9F8EE105}"/>
              </a:ext>
            </a:extLst>
          </p:cNvPr>
          <p:cNvSpPr>
            <a:spLocks noGrp="1"/>
          </p:cNvSpPr>
          <p:nvPr userDrawn="1">
            <p:ph type="body" sz="quarter" idx="20"/>
          </p:nvPr>
        </p:nvSpPr>
        <p:spPr>
          <a:xfrm>
            <a:off x="5858165" y="4347519"/>
            <a:ext cx="4526974" cy="338315"/>
          </a:xfrm>
        </p:spPr>
        <p:txBody>
          <a:bodyPr>
            <a:noAutofit/>
          </a:bodyPr>
          <a:lstStyle>
            <a:lvl1pPr marL="0" indent="0">
              <a:buNone/>
              <a:defRPr sz="1600">
                <a:latin typeface="+mj-lt"/>
              </a:defRPr>
            </a:lvl1pPr>
          </a:lstStyle>
          <a:p>
            <a:pPr lvl="0"/>
            <a:endParaRPr lang="de-DE"/>
          </a:p>
        </p:txBody>
      </p:sp>
      <p:sp>
        <p:nvSpPr>
          <p:cNvPr id="58" name="Textplatzhalter 46">
            <a:extLst>
              <a:ext uri="{FF2B5EF4-FFF2-40B4-BE49-F238E27FC236}">
                <a16:creationId xmlns:a16="http://schemas.microsoft.com/office/drawing/2014/main" id="{EF9369E2-8F60-42AC-A454-B5B86205AE18}"/>
              </a:ext>
            </a:extLst>
          </p:cNvPr>
          <p:cNvSpPr>
            <a:spLocks noGrp="1"/>
          </p:cNvSpPr>
          <p:nvPr userDrawn="1">
            <p:ph type="body" sz="quarter" idx="21"/>
          </p:nvPr>
        </p:nvSpPr>
        <p:spPr>
          <a:xfrm>
            <a:off x="5858165" y="4841469"/>
            <a:ext cx="4526974" cy="338315"/>
          </a:xfrm>
        </p:spPr>
        <p:txBody>
          <a:bodyPr>
            <a:noAutofit/>
          </a:bodyPr>
          <a:lstStyle>
            <a:lvl1pPr marL="0" indent="0">
              <a:buNone/>
              <a:defRPr sz="1600">
                <a:latin typeface="+mj-lt"/>
              </a:defRPr>
            </a:lvl1pPr>
          </a:lstStyle>
          <a:p>
            <a:pPr lvl="0"/>
            <a:endParaRPr lang="de-DE"/>
          </a:p>
        </p:txBody>
      </p:sp>
      <p:sp>
        <p:nvSpPr>
          <p:cNvPr id="59" name="Textplatzhalter 46">
            <a:extLst>
              <a:ext uri="{FF2B5EF4-FFF2-40B4-BE49-F238E27FC236}">
                <a16:creationId xmlns:a16="http://schemas.microsoft.com/office/drawing/2014/main" id="{2E268D2B-310D-4E88-AE3E-361103879EB0}"/>
              </a:ext>
            </a:extLst>
          </p:cNvPr>
          <p:cNvSpPr>
            <a:spLocks noGrp="1"/>
          </p:cNvSpPr>
          <p:nvPr userDrawn="1">
            <p:ph type="body" sz="quarter" idx="22"/>
          </p:nvPr>
        </p:nvSpPr>
        <p:spPr>
          <a:xfrm>
            <a:off x="5858165" y="5314026"/>
            <a:ext cx="4526974" cy="338315"/>
          </a:xfrm>
        </p:spPr>
        <p:txBody>
          <a:bodyPr>
            <a:noAutofit/>
          </a:bodyPr>
          <a:lstStyle>
            <a:lvl1pPr marL="0" indent="0">
              <a:buNone/>
              <a:defRPr sz="1600">
                <a:latin typeface="+mj-lt"/>
              </a:defRPr>
            </a:lvl1pPr>
          </a:lstStyle>
          <a:p>
            <a:pPr lvl="0"/>
            <a:endParaRPr lang="de-DE"/>
          </a:p>
        </p:txBody>
      </p:sp>
      <p:sp>
        <p:nvSpPr>
          <p:cNvPr id="60" name="Textplatzhalter 46">
            <a:extLst>
              <a:ext uri="{FF2B5EF4-FFF2-40B4-BE49-F238E27FC236}">
                <a16:creationId xmlns:a16="http://schemas.microsoft.com/office/drawing/2014/main" id="{1C75AA20-E9E2-472D-84A9-9637BB485712}"/>
              </a:ext>
            </a:extLst>
          </p:cNvPr>
          <p:cNvSpPr>
            <a:spLocks noGrp="1"/>
          </p:cNvSpPr>
          <p:nvPr userDrawn="1">
            <p:ph type="body" sz="quarter" idx="23"/>
          </p:nvPr>
        </p:nvSpPr>
        <p:spPr>
          <a:xfrm>
            <a:off x="5871166" y="5758312"/>
            <a:ext cx="4526974" cy="338315"/>
          </a:xfrm>
        </p:spPr>
        <p:txBody>
          <a:bodyPr>
            <a:noAutofit/>
          </a:bodyPr>
          <a:lstStyle>
            <a:lvl1pPr marL="0" indent="0">
              <a:buNone/>
              <a:defRPr sz="1600">
                <a:latin typeface="+mj-lt"/>
              </a:defRPr>
            </a:lvl1pPr>
          </a:lstStyle>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980440" y="2615172"/>
            <a:ext cx="7141212"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Team:</a:t>
            </a:r>
            <a:endParaRPr lang="de-DE" sz="1600" b="1" dirty="0">
              <a:latin typeface="+mj-lt"/>
            </a:endParaRPr>
          </a:p>
        </p:txBody>
      </p:sp>
      <p:sp>
        <p:nvSpPr>
          <p:cNvPr id="7" name="Rechteck 6">
            <a:extLst>
              <a:ext uri="{FF2B5EF4-FFF2-40B4-BE49-F238E27FC236}">
                <a16:creationId xmlns:a16="http://schemas.microsoft.com/office/drawing/2014/main" id="{04BA4F50-C1E0-45AC-9904-14B1BA5A9E05}"/>
              </a:ext>
            </a:extLst>
          </p:cNvPr>
          <p:cNvSpPr/>
          <p:nvPr userDrawn="1"/>
        </p:nvSpPr>
        <p:spPr>
          <a:xfrm>
            <a:off x="980440" y="217508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Phone </a:t>
            </a:r>
            <a:r>
              <a:rPr lang="de-DE" sz="1600" b="1" dirty="0" err="1">
                <a:latin typeface="+mj-lt"/>
                <a:cs typeface="Times New Roman" panose="02020603050405020304" pitchFamily="18" charset="0"/>
              </a:rPr>
              <a:t>number</a:t>
            </a:r>
            <a:r>
              <a:rPr lang="de-DE" sz="1600" b="1" dirty="0">
                <a:latin typeface="+mj-lt"/>
                <a:cs typeface="Times New Roman" panose="02020603050405020304" pitchFamily="18" charset="0"/>
              </a:rPr>
              <a:t>:</a:t>
            </a:r>
            <a:endParaRPr lang="de-DE" sz="1600" b="1" dirty="0">
              <a:latin typeface="+mj-lt"/>
            </a:endParaRPr>
          </a:p>
        </p:txBody>
      </p:sp>
      <p:sp>
        <p:nvSpPr>
          <p:cNvPr id="10" name="Rechteck: abgerundete Ecken 9">
            <a:extLst>
              <a:ext uri="{FF2B5EF4-FFF2-40B4-BE49-F238E27FC236}">
                <a16:creationId xmlns:a16="http://schemas.microsoft.com/office/drawing/2014/main" id="{3F219F1A-E84F-4B9F-AD40-EF602B45373C}"/>
              </a:ext>
            </a:extLst>
          </p:cNvPr>
          <p:cNvSpPr/>
          <p:nvPr userDrawn="1"/>
        </p:nvSpPr>
        <p:spPr>
          <a:xfrm>
            <a:off x="2541164" y="2191973"/>
            <a:ext cx="895597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6" name="Textplatzhalter 46">
            <a:extLst>
              <a:ext uri="{FF2B5EF4-FFF2-40B4-BE49-F238E27FC236}">
                <a16:creationId xmlns:a16="http://schemas.microsoft.com/office/drawing/2014/main" id="{D3E48B07-EA1D-4CA8-8366-35EAA08B1D7F}"/>
              </a:ext>
            </a:extLst>
          </p:cNvPr>
          <p:cNvSpPr>
            <a:spLocks noGrp="1"/>
          </p:cNvSpPr>
          <p:nvPr userDrawn="1">
            <p:ph type="body" sz="quarter" idx="24"/>
          </p:nvPr>
        </p:nvSpPr>
        <p:spPr>
          <a:xfrm>
            <a:off x="2556719" y="2175886"/>
            <a:ext cx="8963136" cy="338315"/>
          </a:xfrm>
        </p:spPr>
        <p:txBody>
          <a:bodyPr>
            <a:noAutofit/>
          </a:bodyPr>
          <a:lstStyle>
            <a:lvl1pPr marL="0" indent="0">
              <a:buNone/>
              <a:defRPr sz="1600">
                <a:latin typeface="+mj-lt"/>
              </a:defRPr>
            </a:lvl1pPr>
          </a:lstStyle>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560050" y="3034155"/>
            <a:ext cx="1203827" cy="338554"/>
          </a:xfrm>
          <a:prstGeom prst="rect">
            <a:avLst/>
          </a:prstGeom>
        </p:spPr>
        <p:txBody>
          <a:bodyPr wrap="square">
            <a:spAutoFit/>
          </a:bodyPr>
          <a:lstStyle/>
          <a:p>
            <a:pPr lvl="0">
              <a:defRPr/>
            </a:pPr>
            <a:r>
              <a:rPr lang="de-DE" sz="1600" b="1" dirty="0">
                <a:latin typeface="+mj-lt"/>
                <a:cs typeface="Times New Roman" panose="02020603050405020304" pitchFamily="18" charset="0"/>
              </a:rPr>
              <a:t>Age:</a:t>
            </a:r>
            <a:endParaRPr lang="de-DE" sz="1600" b="1" dirty="0">
              <a:latin typeface="+mj-lt"/>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618168" y="3398524"/>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618168" y="3890897"/>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624648" y="4333691"/>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624648" y="4838076"/>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650650" y="5350276"/>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650650" y="579640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INFORMATIONEN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p:nvPr>
        </p:nvSpPr>
        <p:spPr>
          <a:xfrm>
            <a:off x="10611591" y="3392120"/>
            <a:ext cx="908264" cy="338315"/>
          </a:xfrm>
        </p:spPr>
        <p:txBody>
          <a:bodyPr>
            <a:noAutofit/>
          </a:bodyPr>
          <a:lstStyle>
            <a:lvl1pPr marL="0" indent="0">
              <a:buNone/>
              <a:defRPr sz="1100">
                <a:latin typeface="+mj-lt"/>
              </a:defRPr>
            </a:lvl1pPr>
          </a:lstStyle>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p:nvPr>
        </p:nvSpPr>
        <p:spPr>
          <a:xfrm>
            <a:off x="10621352" y="3873589"/>
            <a:ext cx="908264" cy="338315"/>
          </a:xfrm>
        </p:spPr>
        <p:txBody>
          <a:bodyPr>
            <a:noAutofit/>
          </a:bodyPr>
          <a:lstStyle>
            <a:lvl1pPr marL="0" indent="0">
              <a:buNone/>
              <a:defRPr sz="1100">
                <a:latin typeface="+mj-lt"/>
              </a:defRPr>
            </a:lvl1pPr>
          </a:lstStyle>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p:nvPr>
        </p:nvSpPr>
        <p:spPr>
          <a:xfrm>
            <a:off x="10623685" y="4314961"/>
            <a:ext cx="908264" cy="338315"/>
          </a:xfrm>
        </p:spPr>
        <p:txBody>
          <a:bodyPr>
            <a:noAutofit/>
          </a:bodyPr>
          <a:lstStyle>
            <a:lvl1pPr marL="0" indent="0">
              <a:buNone/>
              <a:defRPr sz="1100">
                <a:latin typeface="+mj-lt"/>
              </a:defRPr>
            </a:lvl1pPr>
          </a:lstStyle>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p:nvPr>
        </p:nvSpPr>
        <p:spPr>
          <a:xfrm>
            <a:off x="10636001" y="4853625"/>
            <a:ext cx="908264" cy="338315"/>
          </a:xfrm>
        </p:spPr>
        <p:txBody>
          <a:bodyPr>
            <a:noAutofit/>
          </a:bodyPr>
          <a:lstStyle>
            <a:lvl1pPr marL="0" indent="0">
              <a:buNone/>
              <a:defRPr sz="1100">
                <a:latin typeface="+mj-lt"/>
              </a:defRPr>
            </a:lvl1pPr>
          </a:lstStyle>
          <a:p>
            <a:pPr lvl="0"/>
            <a:endParaRPr lang="de-DE" dirty="0"/>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p:nvPr>
        </p:nvSpPr>
        <p:spPr>
          <a:xfrm>
            <a:off x="10646186" y="5352606"/>
            <a:ext cx="908264" cy="338315"/>
          </a:xfrm>
        </p:spPr>
        <p:txBody>
          <a:bodyPr>
            <a:noAutofit/>
          </a:bodyPr>
          <a:lstStyle>
            <a:lvl1pPr marL="0" indent="0">
              <a:buNone/>
              <a:defRPr sz="1100">
                <a:latin typeface="+mj-lt"/>
              </a:defRPr>
            </a:lvl1pPr>
          </a:lstStyle>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p:nvPr>
        </p:nvSpPr>
        <p:spPr>
          <a:xfrm>
            <a:off x="10621352" y="5812488"/>
            <a:ext cx="908264" cy="338315"/>
          </a:xfrm>
        </p:spPr>
        <p:txBody>
          <a:bodyPr>
            <a:noAutofit/>
          </a:bodyPr>
          <a:lstStyle>
            <a:lvl1pPr marL="0" indent="0">
              <a:buNone/>
              <a:defRPr sz="1100">
                <a:latin typeface="+mj-lt"/>
              </a:defRPr>
            </a:lvl1pPr>
          </a:lstStyle>
          <a:p>
            <a:pPr lvl="0"/>
            <a:endParaRPr lang="de-DE" dirty="0"/>
          </a:p>
        </p:txBody>
      </p:sp>
      <p:pic>
        <p:nvPicPr>
          <p:cNvPr id="64" name="Grafik 63" descr="Ein Bild, das sitzend, Tisch enthält.&#10;&#10;Automatisch generierte Beschreibung">
            <a:extLst>
              <a:ext uri="{FF2B5EF4-FFF2-40B4-BE49-F238E27FC236}">
                <a16:creationId xmlns:a16="http://schemas.microsoft.com/office/drawing/2014/main" id="{FD4015AF-3AC1-48B0-A4F5-58241B59D5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
        <p:nvSpPr>
          <p:cNvPr id="69" name="Rechteck 68">
            <a:extLst>
              <a:ext uri="{FF2B5EF4-FFF2-40B4-BE49-F238E27FC236}">
                <a16:creationId xmlns:a16="http://schemas.microsoft.com/office/drawing/2014/main" id="{0FA27056-E837-4CE6-8BDE-F4C1BC48C2FE}"/>
              </a:ext>
            </a:extLst>
          </p:cNvPr>
          <p:cNvSpPr/>
          <p:nvPr userDrawn="1"/>
        </p:nvSpPr>
        <p:spPr>
          <a:xfrm>
            <a:off x="1005746" y="6092970"/>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this</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a:t>
            </a:r>
            <a:endParaRPr lang="de-DE" sz="1200" b="1" dirty="0">
              <a:latin typeface="+mj-lt"/>
            </a:endParaRPr>
          </a:p>
          <a:p>
            <a:pPr lvl="0">
              <a:defRPr/>
            </a:pPr>
            <a:endParaRPr lang="de-DE" sz="1600" b="1" dirty="0">
              <a:latin typeface="+mj-lt"/>
            </a:endParaRPr>
          </a:p>
        </p:txBody>
      </p:sp>
    </p:spTree>
    <p:extLst>
      <p:ext uri="{BB962C8B-B14F-4D97-AF65-F5344CB8AC3E}">
        <p14:creationId xmlns:p14="http://schemas.microsoft.com/office/powerpoint/2010/main" val="3140674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ersonal Data I">
    <p:spTree>
      <p:nvGrpSpPr>
        <p:cNvPr id="1" name=""/>
        <p:cNvGrpSpPr/>
        <p:nvPr/>
      </p:nvGrpSpPr>
      <p:grpSpPr>
        <a:xfrm>
          <a:off x="0" y="0"/>
          <a:ext cx="0" cy="0"/>
          <a:chOff x="0" y="0"/>
          <a:chExt cx="0" cy="0"/>
        </a:xfrm>
      </p:grpSpPr>
      <p:pic>
        <p:nvPicPr>
          <p:cNvPr id="39" name="Grafik 38" descr="Ein Bild, das schwarz, dunkel, Grill enthält.&#10;&#10;Automatisch generierte Beschreibung">
            <a:extLst>
              <a:ext uri="{FF2B5EF4-FFF2-40B4-BE49-F238E27FC236}">
                <a16:creationId xmlns:a16="http://schemas.microsoft.com/office/drawing/2014/main" id="{60405B9F-5986-4298-9A52-77D894372F5B}"/>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r="40377"/>
          <a:stretch/>
        </p:blipFill>
        <p:spPr>
          <a:xfrm rot="5400000">
            <a:off x="4401237" y="-930220"/>
            <a:ext cx="3386986" cy="12189460"/>
          </a:xfrm>
          <a:prstGeom prst="rect">
            <a:avLst/>
          </a:prstGeom>
        </p:spPr>
      </p:pic>
      <p:sp>
        <p:nvSpPr>
          <p:cNvPr id="38" name="Rechteck: abgerundete Ecken 37">
            <a:extLst>
              <a:ext uri="{FF2B5EF4-FFF2-40B4-BE49-F238E27FC236}">
                <a16:creationId xmlns:a16="http://schemas.microsoft.com/office/drawing/2014/main" id="{ED625243-6C03-4C07-8DD8-EFDF4D2F942A}"/>
              </a:ext>
            </a:extLst>
          </p:cNvPr>
          <p:cNvSpPr/>
          <p:nvPr userDrawn="1"/>
        </p:nvSpPr>
        <p:spPr>
          <a:xfrm>
            <a:off x="6186827" y="532061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37" name="Rechteck: abgerundete Ecken 36">
            <a:extLst>
              <a:ext uri="{FF2B5EF4-FFF2-40B4-BE49-F238E27FC236}">
                <a16:creationId xmlns:a16="http://schemas.microsoft.com/office/drawing/2014/main" id="{68E8D6CF-7453-46F5-8394-65751A89ECBB}"/>
              </a:ext>
            </a:extLst>
          </p:cNvPr>
          <p:cNvSpPr/>
          <p:nvPr userDrawn="1"/>
        </p:nvSpPr>
        <p:spPr>
          <a:xfrm>
            <a:off x="1321900" y="580918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36" name="Rechteck: abgerundete Ecken 35">
            <a:extLst>
              <a:ext uri="{FF2B5EF4-FFF2-40B4-BE49-F238E27FC236}">
                <a16:creationId xmlns:a16="http://schemas.microsoft.com/office/drawing/2014/main" id="{5C107790-91ED-46E3-B47D-0FB558872656}"/>
              </a:ext>
            </a:extLst>
          </p:cNvPr>
          <p:cNvSpPr/>
          <p:nvPr userDrawn="1"/>
        </p:nvSpPr>
        <p:spPr>
          <a:xfrm>
            <a:off x="1321900" y="532061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6" name="Rechteck: abgerundete Ecken 145">
            <a:extLst>
              <a:ext uri="{FF2B5EF4-FFF2-40B4-BE49-F238E27FC236}">
                <a16:creationId xmlns:a16="http://schemas.microsoft.com/office/drawing/2014/main" id="{3C7C20CA-2972-4A3C-BE30-87C9DE3969A5}"/>
              </a:ext>
            </a:extLst>
          </p:cNvPr>
          <p:cNvSpPr/>
          <p:nvPr userDrawn="1"/>
        </p:nvSpPr>
        <p:spPr>
          <a:xfrm>
            <a:off x="1321900" y="484069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2" name="Textplatzhalter 46">
            <a:extLst>
              <a:ext uri="{FF2B5EF4-FFF2-40B4-BE49-F238E27FC236}">
                <a16:creationId xmlns:a16="http://schemas.microsoft.com/office/drawing/2014/main" id="{95C9260C-693A-4CA5-8119-B6CDA6AB149B}"/>
              </a:ext>
            </a:extLst>
          </p:cNvPr>
          <p:cNvSpPr>
            <a:spLocks noGrp="1"/>
          </p:cNvSpPr>
          <p:nvPr>
            <p:ph type="body" sz="quarter" idx="15"/>
          </p:nvPr>
        </p:nvSpPr>
        <p:spPr>
          <a:xfrm>
            <a:off x="1321900" y="4839892"/>
            <a:ext cx="4526974" cy="338315"/>
          </a:xfrm>
        </p:spPr>
        <p:txBody>
          <a:bodyPr>
            <a:noAutofit/>
          </a:bodyPr>
          <a:lstStyle>
            <a:lvl1pPr marL="0" indent="0">
              <a:buNone/>
              <a:defRPr sz="1600">
                <a:latin typeface="+mj-lt"/>
              </a:defRPr>
            </a:lvl1pPr>
          </a:lstStyle>
          <a:p>
            <a:pPr lvl="0"/>
            <a:endParaRPr lang="de-DE" dirty="0"/>
          </a:p>
        </p:txBody>
      </p:sp>
      <p:sp>
        <p:nvSpPr>
          <p:cNvPr id="83" name="Rechteck: abgerundete Ecken 82">
            <a:extLst>
              <a:ext uri="{FF2B5EF4-FFF2-40B4-BE49-F238E27FC236}">
                <a16:creationId xmlns:a16="http://schemas.microsoft.com/office/drawing/2014/main" id="{49224296-2B5C-47FD-967D-DC32FBEB5210}"/>
              </a:ext>
            </a:extLst>
          </p:cNvPr>
          <p:cNvSpPr/>
          <p:nvPr userDrawn="1"/>
        </p:nvSpPr>
        <p:spPr>
          <a:xfrm>
            <a:off x="3349099" y="2630507"/>
            <a:ext cx="7373278" cy="33787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B59FF27-161E-4EFB-8C00-2023D8570BD3}"/>
              </a:ext>
            </a:extLst>
          </p:cNvPr>
          <p:cNvSpPr/>
          <p:nvPr userDrawn="1"/>
        </p:nvSpPr>
        <p:spPr>
          <a:xfrm>
            <a:off x="3349099" y="3050761"/>
            <a:ext cx="7373278" cy="33787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INFORMATIONEN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79" name="Rechteck 78">
            <a:extLst>
              <a:ext uri="{FF2B5EF4-FFF2-40B4-BE49-F238E27FC236}">
                <a16:creationId xmlns:a16="http://schemas.microsoft.com/office/drawing/2014/main" id="{F9CC36FA-61EE-48A0-9CF2-8DBFFC3B5A7D}"/>
              </a:ext>
            </a:extLst>
          </p:cNvPr>
          <p:cNvSpPr/>
          <p:nvPr userDrawn="1"/>
        </p:nvSpPr>
        <p:spPr>
          <a:xfrm>
            <a:off x="975442" y="176667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City / Cities:</a:t>
            </a:r>
            <a:endParaRPr lang="de-DE" sz="1600" b="1" dirty="0">
              <a:latin typeface="+mj-lt"/>
            </a:endParaRPr>
          </a:p>
        </p:txBody>
      </p:sp>
      <p:sp>
        <p:nvSpPr>
          <p:cNvPr id="80" name="Rechteck: abgerundete Ecken 79">
            <a:extLst>
              <a:ext uri="{FF2B5EF4-FFF2-40B4-BE49-F238E27FC236}">
                <a16:creationId xmlns:a16="http://schemas.microsoft.com/office/drawing/2014/main" id="{9DE52D9E-C0E6-4AF5-A5C8-6A613AAF75FF}"/>
              </a:ext>
            </a:extLst>
          </p:cNvPr>
          <p:cNvSpPr/>
          <p:nvPr userDrawn="1"/>
        </p:nvSpPr>
        <p:spPr>
          <a:xfrm>
            <a:off x="2551721" y="1766672"/>
            <a:ext cx="8186211" cy="68400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1" name="Textplatzhalter 46">
            <a:extLst>
              <a:ext uri="{FF2B5EF4-FFF2-40B4-BE49-F238E27FC236}">
                <a16:creationId xmlns:a16="http://schemas.microsoft.com/office/drawing/2014/main" id="{D74060E7-A19B-4265-A707-84079E4E6F07}"/>
              </a:ext>
            </a:extLst>
          </p:cNvPr>
          <p:cNvSpPr>
            <a:spLocks noGrp="1"/>
          </p:cNvSpPr>
          <p:nvPr>
            <p:ph type="body" sz="quarter" idx="11"/>
          </p:nvPr>
        </p:nvSpPr>
        <p:spPr>
          <a:xfrm>
            <a:off x="2551721" y="1765988"/>
            <a:ext cx="8186211" cy="684002"/>
          </a:xfrm>
        </p:spPr>
        <p:txBody>
          <a:bodyPr>
            <a:noAutofit/>
          </a:bodyPr>
          <a:lstStyle>
            <a:lvl1pPr marL="0" indent="0">
              <a:buNone/>
              <a:defRPr sz="1600">
                <a:latin typeface="+mj-lt"/>
              </a:defRPr>
            </a:lvl1pPr>
          </a:lstStyle>
          <a:p>
            <a:pPr lvl="0"/>
            <a:endParaRPr lang="de-DE"/>
          </a:p>
        </p:txBody>
      </p:sp>
      <p:sp>
        <p:nvSpPr>
          <p:cNvPr id="82" name="Rechteck 81">
            <a:extLst>
              <a:ext uri="{FF2B5EF4-FFF2-40B4-BE49-F238E27FC236}">
                <a16:creationId xmlns:a16="http://schemas.microsoft.com/office/drawing/2014/main" id="{330D7C1A-1837-42FE-86C5-9C3CE28D1F7F}"/>
              </a:ext>
            </a:extLst>
          </p:cNvPr>
          <p:cNvSpPr/>
          <p:nvPr userDrawn="1"/>
        </p:nvSpPr>
        <p:spPr>
          <a:xfrm>
            <a:off x="975442" y="2629822"/>
            <a:ext cx="2069599" cy="338554"/>
          </a:xfrm>
          <a:prstGeom prst="rect">
            <a:avLst/>
          </a:prstGeom>
        </p:spPr>
        <p:txBody>
          <a:bodyPr wrap="square">
            <a:spAutoFit/>
          </a:bodyPr>
          <a:lstStyle/>
          <a:p>
            <a:pPr lvl="0">
              <a:defRPr/>
            </a:pPr>
            <a:r>
              <a:rPr lang="de-DE" sz="1600" b="1" dirty="0">
                <a:latin typeface="+mj-lt"/>
                <a:cs typeface="Times New Roman" panose="02020603050405020304" pitchFamily="18" charset="0"/>
              </a:rPr>
              <a:t>University &amp; </a:t>
            </a:r>
            <a:r>
              <a:rPr lang="de-DE" sz="1600" b="1" dirty="0" err="1">
                <a:latin typeface="+mj-lt"/>
                <a:cs typeface="Times New Roman" panose="02020603050405020304" pitchFamily="18" charset="0"/>
              </a:rPr>
              <a:t>Discipline</a:t>
            </a:r>
            <a:r>
              <a:rPr lang="de-DE" sz="1600" b="1" dirty="0">
                <a:latin typeface="+mj-lt"/>
                <a:cs typeface="Times New Roman" panose="02020603050405020304" pitchFamily="18" charset="0"/>
              </a:rPr>
              <a:t> :</a:t>
            </a:r>
            <a:endParaRPr lang="de-DE" sz="1600" b="1" dirty="0">
              <a:latin typeface="+mj-lt"/>
            </a:endParaRPr>
          </a:p>
        </p:txBody>
      </p:sp>
      <p:sp>
        <p:nvSpPr>
          <p:cNvPr id="144" name="Rechteck: abgerundete Ecken 143">
            <a:extLst>
              <a:ext uri="{FF2B5EF4-FFF2-40B4-BE49-F238E27FC236}">
                <a16:creationId xmlns:a16="http://schemas.microsoft.com/office/drawing/2014/main" id="{62EDD0D4-87D4-4E40-AAAC-677A3732CB4A}"/>
              </a:ext>
            </a:extLst>
          </p:cNvPr>
          <p:cNvSpPr/>
          <p:nvPr userDrawn="1"/>
        </p:nvSpPr>
        <p:spPr>
          <a:xfrm>
            <a:off x="1321900" y="386803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5" name="Rechteck: abgerundete Ecken 144">
            <a:extLst>
              <a:ext uri="{FF2B5EF4-FFF2-40B4-BE49-F238E27FC236}">
                <a16:creationId xmlns:a16="http://schemas.microsoft.com/office/drawing/2014/main" id="{AD7ECF15-24C6-494D-8111-23BE876841A4}"/>
              </a:ext>
            </a:extLst>
          </p:cNvPr>
          <p:cNvSpPr/>
          <p:nvPr userDrawn="1"/>
        </p:nvSpPr>
        <p:spPr>
          <a:xfrm>
            <a:off x="1321900" y="435436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7" name="Rechteck: abgerundete Ecken 146">
            <a:extLst>
              <a:ext uri="{FF2B5EF4-FFF2-40B4-BE49-F238E27FC236}">
                <a16:creationId xmlns:a16="http://schemas.microsoft.com/office/drawing/2014/main" id="{F788877A-C996-4073-9220-A45A1044DF68}"/>
              </a:ext>
            </a:extLst>
          </p:cNvPr>
          <p:cNvSpPr/>
          <p:nvPr userDrawn="1"/>
        </p:nvSpPr>
        <p:spPr>
          <a:xfrm>
            <a:off x="6186827" y="386992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8" name="Rechteck: abgerundete Ecken 147">
            <a:extLst>
              <a:ext uri="{FF2B5EF4-FFF2-40B4-BE49-F238E27FC236}">
                <a16:creationId xmlns:a16="http://schemas.microsoft.com/office/drawing/2014/main" id="{9CF679EC-58F2-48B1-BF79-4D4D33761AE5}"/>
              </a:ext>
            </a:extLst>
          </p:cNvPr>
          <p:cNvSpPr/>
          <p:nvPr userDrawn="1"/>
        </p:nvSpPr>
        <p:spPr>
          <a:xfrm>
            <a:off x="6186827" y="435625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9" name="Rechteck: abgerundete Ecken 148">
            <a:extLst>
              <a:ext uri="{FF2B5EF4-FFF2-40B4-BE49-F238E27FC236}">
                <a16:creationId xmlns:a16="http://schemas.microsoft.com/office/drawing/2014/main" id="{1CB7E6FD-D1A4-45D0-BCBE-8CB94E2220A5}"/>
              </a:ext>
            </a:extLst>
          </p:cNvPr>
          <p:cNvSpPr/>
          <p:nvPr userDrawn="1"/>
        </p:nvSpPr>
        <p:spPr>
          <a:xfrm>
            <a:off x="6186827" y="484258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0" name="Textplatzhalter 46">
            <a:extLst>
              <a:ext uri="{FF2B5EF4-FFF2-40B4-BE49-F238E27FC236}">
                <a16:creationId xmlns:a16="http://schemas.microsoft.com/office/drawing/2014/main" id="{3271172F-2C41-418D-976A-0747BAC5E877}"/>
              </a:ext>
            </a:extLst>
          </p:cNvPr>
          <p:cNvSpPr>
            <a:spLocks noGrp="1"/>
          </p:cNvSpPr>
          <p:nvPr>
            <p:ph type="body" sz="quarter" idx="13"/>
          </p:nvPr>
        </p:nvSpPr>
        <p:spPr>
          <a:xfrm>
            <a:off x="1321900" y="3869081"/>
            <a:ext cx="4526974" cy="338315"/>
          </a:xfrm>
        </p:spPr>
        <p:txBody>
          <a:bodyPr>
            <a:noAutofit/>
          </a:bodyPr>
          <a:lstStyle>
            <a:lvl1pPr marL="0" indent="0">
              <a:buNone/>
              <a:defRPr sz="1600">
                <a:latin typeface="+mj-lt"/>
              </a:defRPr>
            </a:lvl1pPr>
          </a:lstStyle>
          <a:p>
            <a:pPr lvl="0"/>
            <a:endParaRPr lang="de-DE" dirty="0"/>
          </a:p>
        </p:txBody>
      </p:sp>
      <p:sp>
        <p:nvSpPr>
          <p:cNvPr id="151" name="Textplatzhalter 46">
            <a:extLst>
              <a:ext uri="{FF2B5EF4-FFF2-40B4-BE49-F238E27FC236}">
                <a16:creationId xmlns:a16="http://schemas.microsoft.com/office/drawing/2014/main" id="{6A1ACEC0-4E55-4C87-AA65-29B9AC6B3F22}"/>
              </a:ext>
            </a:extLst>
          </p:cNvPr>
          <p:cNvSpPr>
            <a:spLocks noGrp="1"/>
          </p:cNvSpPr>
          <p:nvPr>
            <p:ph type="body" sz="quarter" idx="14"/>
          </p:nvPr>
        </p:nvSpPr>
        <p:spPr>
          <a:xfrm>
            <a:off x="1321900" y="4354486"/>
            <a:ext cx="4526974" cy="338315"/>
          </a:xfrm>
        </p:spPr>
        <p:txBody>
          <a:bodyPr>
            <a:noAutofit/>
          </a:bodyPr>
          <a:lstStyle>
            <a:lvl1pPr marL="0" indent="0">
              <a:buNone/>
              <a:defRPr sz="1600">
                <a:latin typeface="+mj-lt"/>
              </a:defRPr>
            </a:lvl1pPr>
          </a:lstStyle>
          <a:p>
            <a:pPr lvl="0"/>
            <a:endParaRPr lang="de-DE" dirty="0"/>
          </a:p>
        </p:txBody>
      </p:sp>
      <p:sp>
        <p:nvSpPr>
          <p:cNvPr id="153" name="Textplatzhalter 46">
            <a:extLst>
              <a:ext uri="{FF2B5EF4-FFF2-40B4-BE49-F238E27FC236}">
                <a16:creationId xmlns:a16="http://schemas.microsoft.com/office/drawing/2014/main" id="{15EC51CE-A7A9-4D62-8288-281B57C96F07}"/>
              </a:ext>
            </a:extLst>
          </p:cNvPr>
          <p:cNvSpPr>
            <a:spLocks noGrp="1"/>
          </p:cNvSpPr>
          <p:nvPr>
            <p:ph type="body" sz="quarter" idx="19"/>
          </p:nvPr>
        </p:nvSpPr>
        <p:spPr>
          <a:xfrm>
            <a:off x="6186827" y="3877243"/>
            <a:ext cx="4526974" cy="338315"/>
          </a:xfrm>
        </p:spPr>
        <p:txBody>
          <a:bodyPr>
            <a:noAutofit/>
          </a:bodyPr>
          <a:lstStyle>
            <a:lvl1pPr marL="0" indent="0">
              <a:buNone/>
              <a:defRPr sz="1600">
                <a:latin typeface="+mj-lt"/>
              </a:defRPr>
            </a:lvl1pPr>
          </a:lstStyle>
          <a:p>
            <a:pPr lvl="0"/>
            <a:endParaRPr lang="de-DE"/>
          </a:p>
        </p:txBody>
      </p:sp>
      <p:sp>
        <p:nvSpPr>
          <p:cNvPr id="154" name="Textplatzhalter 46">
            <a:extLst>
              <a:ext uri="{FF2B5EF4-FFF2-40B4-BE49-F238E27FC236}">
                <a16:creationId xmlns:a16="http://schemas.microsoft.com/office/drawing/2014/main" id="{C1D107C8-5BFA-41B3-80B4-460EBBC07462}"/>
              </a:ext>
            </a:extLst>
          </p:cNvPr>
          <p:cNvSpPr>
            <a:spLocks noGrp="1"/>
          </p:cNvSpPr>
          <p:nvPr>
            <p:ph type="body" sz="quarter" idx="20"/>
          </p:nvPr>
        </p:nvSpPr>
        <p:spPr>
          <a:xfrm>
            <a:off x="6186827" y="4356254"/>
            <a:ext cx="4526974" cy="338315"/>
          </a:xfrm>
        </p:spPr>
        <p:txBody>
          <a:bodyPr>
            <a:noAutofit/>
          </a:bodyPr>
          <a:lstStyle>
            <a:lvl1pPr marL="0" indent="0">
              <a:buNone/>
              <a:defRPr sz="1600">
                <a:latin typeface="+mj-lt"/>
              </a:defRPr>
            </a:lvl1pPr>
          </a:lstStyle>
          <a:p>
            <a:pPr lvl="0"/>
            <a:endParaRPr lang="de-DE"/>
          </a:p>
        </p:txBody>
      </p:sp>
      <p:sp>
        <p:nvSpPr>
          <p:cNvPr id="155" name="Textplatzhalter 46">
            <a:extLst>
              <a:ext uri="{FF2B5EF4-FFF2-40B4-BE49-F238E27FC236}">
                <a16:creationId xmlns:a16="http://schemas.microsoft.com/office/drawing/2014/main" id="{C64E63A6-34D0-420D-87D4-5DE3B4681E04}"/>
              </a:ext>
            </a:extLst>
          </p:cNvPr>
          <p:cNvSpPr>
            <a:spLocks noGrp="1"/>
          </p:cNvSpPr>
          <p:nvPr>
            <p:ph type="body" sz="quarter" idx="21"/>
          </p:nvPr>
        </p:nvSpPr>
        <p:spPr>
          <a:xfrm>
            <a:off x="6186827" y="4842822"/>
            <a:ext cx="4526974" cy="338315"/>
          </a:xfrm>
        </p:spPr>
        <p:txBody>
          <a:bodyPr>
            <a:noAutofit/>
          </a:bodyPr>
          <a:lstStyle>
            <a:lvl1pPr marL="0" indent="0">
              <a:buNone/>
              <a:defRPr sz="1600">
                <a:latin typeface="+mj-lt"/>
              </a:defRPr>
            </a:lvl1pPr>
          </a:lstStyle>
          <a:p>
            <a:pPr lvl="0"/>
            <a:endParaRPr lang="de-DE"/>
          </a:p>
        </p:txBody>
      </p:sp>
      <p:sp>
        <p:nvSpPr>
          <p:cNvPr id="3" name="Rechteck 2">
            <a:extLst>
              <a:ext uri="{FF2B5EF4-FFF2-40B4-BE49-F238E27FC236}">
                <a16:creationId xmlns:a16="http://schemas.microsoft.com/office/drawing/2014/main" id="{8A848F21-C20A-41E9-8F6A-1527859F42DC}"/>
              </a:ext>
            </a:extLst>
          </p:cNvPr>
          <p:cNvSpPr/>
          <p:nvPr userDrawn="1"/>
        </p:nvSpPr>
        <p:spPr>
          <a:xfrm>
            <a:off x="975442" y="3507096"/>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LinkedIn (</a:t>
            </a:r>
            <a:r>
              <a:rPr lang="de-DE" sz="1600" b="1" dirty="0" err="1">
                <a:latin typeface="+mj-lt"/>
                <a:cs typeface="Times New Roman" panose="02020603050405020304" pitchFamily="18" charset="0"/>
              </a:rPr>
              <a:t>voluntary</a:t>
            </a:r>
            <a:r>
              <a:rPr lang="de-DE" sz="1600" b="1" dirty="0">
                <a:latin typeface="+mj-lt"/>
                <a:cs typeface="Times New Roman" panose="02020603050405020304" pitchFamily="18" charset="0"/>
              </a:rPr>
              <a:t>):</a:t>
            </a:r>
            <a:endParaRPr lang="de-DE" sz="1600" b="1" dirty="0">
              <a:latin typeface="+mj-lt"/>
            </a:endParaRPr>
          </a:p>
        </p:txBody>
      </p:sp>
      <p:sp>
        <p:nvSpPr>
          <p:cNvPr id="28" name="Rechteck 27">
            <a:extLst>
              <a:ext uri="{FF2B5EF4-FFF2-40B4-BE49-F238E27FC236}">
                <a16:creationId xmlns:a16="http://schemas.microsoft.com/office/drawing/2014/main" id="{14D8D2AB-2834-4A1A-B1BF-208CF9332B05}"/>
              </a:ext>
            </a:extLst>
          </p:cNvPr>
          <p:cNvSpPr/>
          <p:nvPr userDrawn="1"/>
        </p:nvSpPr>
        <p:spPr>
          <a:xfrm>
            <a:off x="975442" y="2978247"/>
            <a:ext cx="2069599" cy="338554"/>
          </a:xfrm>
          <a:prstGeom prst="rect">
            <a:avLst/>
          </a:prstGeom>
        </p:spPr>
        <p:txBody>
          <a:bodyPr wrap="square">
            <a:spAutoFit/>
          </a:bodyPr>
          <a:lstStyle/>
          <a:p>
            <a:pPr lvl="0">
              <a:defRPr/>
            </a:pPr>
            <a:r>
              <a:rPr lang="de-DE" sz="1600" b="1" dirty="0">
                <a:latin typeface="+mj-lt"/>
                <a:cs typeface="Times New Roman" panose="02020603050405020304" pitchFamily="18" charset="0"/>
              </a:rPr>
              <a:t>Company &amp; Job:</a:t>
            </a:r>
            <a:endParaRPr lang="de-DE" sz="1600" b="1" dirty="0">
              <a:latin typeface="+mj-lt"/>
            </a:endParaRPr>
          </a:p>
        </p:txBody>
      </p:sp>
      <p:sp>
        <p:nvSpPr>
          <p:cNvPr id="29" name="Textplatzhalter 46">
            <a:extLst>
              <a:ext uri="{FF2B5EF4-FFF2-40B4-BE49-F238E27FC236}">
                <a16:creationId xmlns:a16="http://schemas.microsoft.com/office/drawing/2014/main" id="{A48B9282-658A-4D80-8655-C457803516B7}"/>
              </a:ext>
            </a:extLst>
          </p:cNvPr>
          <p:cNvSpPr>
            <a:spLocks noGrp="1"/>
          </p:cNvSpPr>
          <p:nvPr>
            <p:ph type="body" sz="quarter" idx="22"/>
          </p:nvPr>
        </p:nvSpPr>
        <p:spPr>
          <a:xfrm>
            <a:off x="3357675" y="2630061"/>
            <a:ext cx="7364702" cy="338315"/>
          </a:xfrm>
        </p:spPr>
        <p:txBody>
          <a:bodyPr>
            <a:noAutofit/>
          </a:bodyPr>
          <a:lstStyle>
            <a:lvl1pPr marL="0" indent="0">
              <a:buNone/>
              <a:defRPr sz="1600">
                <a:latin typeface="+mj-lt"/>
              </a:defRPr>
            </a:lvl1pPr>
          </a:lstStyle>
          <a:p>
            <a:pPr lvl="0"/>
            <a:endParaRPr lang="de-DE"/>
          </a:p>
        </p:txBody>
      </p:sp>
      <p:sp>
        <p:nvSpPr>
          <p:cNvPr id="30" name="Textplatzhalter 46">
            <a:extLst>
              <a:ext uri="{FF2B5EF4-FFF2-40B4-BE49-F238E27FC236}">
                <a16:creationId xmlns:a16="http://schemas.microsoft.com/office/drawing/2014/main" id="{1A9582E8-1F67-47DB-8C2A-4407BC96957E}"/>
              </a:ext>
            </a:extLst>
          </p:cNvPr>
          <p:cNvSpPr>
            <a:spLocks noGrp="1"/>
          </p:cNvSpPr>
          <p:nvPr>
            <p:ph type="body" sz="quarter" idx="23"/>
          </p:nvPr>
        </p:nvSpPr>
        <p:spPr>
          <a:xfrm>
            <a:off x="3364655" y="3043201"/>
            <a:ext cx="7373277" cy="338315"/>
          </a:xfrm>
        </p:spPr>
        <p:txBody>
          <a:bodyPr>
            <a:noAutofit/>
          </a:bodyPr>
          <a:lstStyle>
            <a:lvl1pPr marL="0" indent="0">
              <a:buNone/>
              <a:defRPr sz="1600">
                <a:latin typeface="+mj-lt"/>
              </a:defRPr>
            </a:lvl1pPr>
          </a:lstStyle>
          <a:p>
            <a:pPr lvl="0"/>
            <a:endParaRPr lang="de-DE"/>
          </a:p>
        </p:txBody>
      </p:sp>
      <p:pic>
        <p:nvPicPr>
          <p:cNvPr id="32" name="Grafik 31" descr="Ein Bild, das sitzend, Tisch enthält.&#10;&#10;Automatisch generierte Beschreibung">
            <a:extLst>
              <a:ext uri="{FF2B5EF4-FFF2-40B4-BE49-F238E27FC236}">
                <a16:creationId xmlns:a16="http://schemas.microsoft.com/office/drawing/2014/main" id="{7EF900C0-DCBB-4AF1-855A-88AF763146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
        <p:nvSpPr>
          <p:cNvPr id="33" name="Textplatzhalter 46">
            <a:extLst>
              <a:ext uri="{FF2B5EF4-FFF2-40B4-BE49-F238E27FC236}">
                <a16:creationId xmlns:a16="http://schemas.microsoft.com/office/drawing/2014/main" id="{C4F279EB-9FA5-41D7-8F3B-9D131C95733D}"/>
              </a:ext>
            </a:extLst>
          </p:cNvPr>
          <p:cNvSpPr>
            <a:spLocks noGrp="1"/>
          </p:cNvSpPr>
          <p:nvPr>
            <p:ph type="body" sz="quarter" idx="24"/>
          </p:nvPr>
        </p:nvSpPr>
        <p:spPr>
          <a:xfrm>
            <a:off x="1321900" y="5325178"/>
            <a:ext cx="4526974" cy="338315"/>
          </a:xfrm>
          <a:noFill/>
        </p:spPr>
        <p:txBody>
          <a:bodyPr>
            <a:noAutofit/>
          </a:bodyPr>
          <a:lstStyle>
            <a:lvl1pPr marL="0" indent="0">
              <a:buNone/>
              <a:defRPr sz="1600">
                <a:latin typeface="+mj-lt"/>
              </a:defRPr>
            </a:lvl1pPr>
          </a:lstStyle>
          <a:p>
            <a:pPr lvl="0"/>
            <a:endParaRPr lang="de-DE" dirty="0"/>
          </a:p>
        </p:txBody>
      </p:sp>
      <p:sp>
        <p:nvSpPr>
          <p:cNvPr id="34" name="Textplatzhalter 46">
            <a:extLst>
              <a:ext uri="{FF2B5EF4-FFF2-40B4-BE49-F238E27FC236}">
                <a16:creationId xmlns:a16="http://schemas.microsoft.com/office/drawing/2014/main" id="{BFF35F83-76FD-410E-9960-3581ADAB016C}"/>
              </a:ext>
            </a:extLst>
          </p:cNvPr>
          <p:cNvSpPr>
            <a:spLocks noGrp="1"/>
          </p:cNvSpPr>
          <p:nvPr>
            <p:ph type="body" sz="quarter" idx="25"/>
          </p:nvPr>
        </p:nvSpPr>
        <p:spPr>
          <a:xfrm>
            <a:off x="6186827" y="5320616"/>
            <a:ext cx="4526974" cy="338315"/>
          </a:xfrm>
          <a:noFill/>
        </p:spPr>
        <p:txBody>
          <a:bodyPr>
            <a:noAutofit/>
          </a:bodyPr>
          <a:lstStyle>
            <a:lvl1pPr marL="0" indent="0">
              <a:buNone/>
              <a:defRPr sz="1600">
                <a:latin typeface="+mj-lt"/>
              </a:defRPr>
            </a:lvl1pPr>
          </a:lstStyle>
          <a:p>
            <a:pPr lvl="0"/>
            <a:endParaRPr lang="de-DE" dirty="0"/>
          </a:p>
        </p:txBody>
      </p:sp>
      <p:sp>
        <p:nvSpPr>
          <p:cNvPr id="35" name="Textplatzhalter 46">
            <a:extLst>
              <a:ext uri="{FF2B5EF4-FFF2-40B4-BE49-F238E27FC236}">
                <a16:creationId xmlns:a16="http://schemas.microsoft.com/office/drawing/2014/main" id="{383217F2-821A-42A0-9199-1C70EC9B5466}"/>
              </a:ext>
            </a:extLst>
          </p:cNvPr>
          <p:cNvSpPr>
            <a:spLocks noGrp="1"/>
          </p:cNvSpPr>
          <p:nvPr>
            <p:ph type="body" sz="quarter" idx="26"/>
          </p:nvPr>
        </p:nvSpPr>
        <p:spPr>
          <a:xfrm>
            <a:off x="1321900" y="5809421"/>
            <a:ext cx="4526974" cy="338315"/>
          </a:xfrm>
          <a:noFill/>
        </p:spPr>
        <p:txBody>
          <a:bodyPr>
            <a:noAutofit/>
          </a:bodyPr>
          <a:lstStyle>
            <a:lvl1pPr marL="0" indent="0">
              <a:buNone/>
              <a:defRPr sz="1600">
                <a:latin typeface="+mj-lt"/>
              </a:defRPr>
            </a:lvl1pPr>
          </a:lstStyle>
          <a:p>
            <a:pPr lvl="0"/>
            <a:endParaRPr lang="de-DE" dirty="0"/>
          </a:p>
        </p:txBody>
      </p:sp>
    </p:spTree>
    <p:extLst>
      <p:ext uri="{BB962C8B-B14F-4D97-AF65-F5344CB8AC3E}">
        <p14:creationId xmlns:p14="http://schemas.microsoft.com/office/powerpoint/2010/main" val="312231674"/>
      </p:ext>
    </p:extLst>
  </p:cSld>
  <p:clrMapOvr>
    <a:masterClrMapping/>
  </p:clrMapOvr>
  <p:extLst>
    <p:ext uri="{DCECCB84-F9BA-43D5-87BE-67443E8EF086}">
      <p15:sldGuideLst xmlns:p15="http://schemas.microsoft.com/office/powerpoint/2012/main">
        <p15:guide id="1" orient="horz" pos="2160">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beschreibung">
    <p:spTree>
      <p:nvGrpSpPr>
        <p:cNvPr id="1" name=""/>
        <p:cNvGrpSpPr/>
        <p:nvPr/>
      </p:nvGrpSpPr>
      <p:grpSpPr>
        <a:xfrm>
          <a:off x="0" y="0"/>
          <a:ext cx="0" cy="0"/>
          <a:chOff x="0" y="0"/>
          <a:chExt cx="0" cy="0"/>
        </a:xfrm>
      </p:grpSpPr>
      <p:pic>
        <p:nvPicPr>
          <p:cNvPr id="13" name="Grafik 12" descr="Ein Bild, das schwarz, dunkel, Grill enthält.&#10;&#10;Automatisch generierte Beschreibung">
            <a:extLst>
              <a:ext uri="{FF2B5EF4-FFF2-40B4-BE49-F238E27FC236}">
                <a16:creationId xmlns:a16="http://schemas.microsoft.com/office/drawing/2014/main" id="{2662F282-847A-45D6-8E34-2173CC785097}"/>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r="40377"/>
          <a:stretch/>
        </p:blipFill>
        <p:spPr>
          <a:xfrm rot="5400000">
            <a:off x="4401237" y="-930220"/>
            <a:ext cx="338698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INFORMATIONEN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rPr>
              <a:t>Introduce yourself and your team: What skills do you bring with you? How do your skills play together perfectly? What motivates you to develop a solution against Indoor Air Pollution and to participate in </a:t>
            </a:r>
            <a:r>
              <a:rPr lang="en-US" sz="1600" b="1" kern="1200" dirty="0">
                <a:solidFill>
                  <a:schemeClr val="tx1"/>
                </a:solidFill>
                <a:latin typeface="+mj-lt"/>
                <a:ea typeface="+mn-ea"/>
                <a:cs typeface="+mn-cs"/>
              </a:rPr>
              <a:t>this Challenge</a:t>
            </a:r>
            <a:r>
              <a:rPr lang="en-US" sz="1600" b="1" dirty="0">
                <a:latin typeface="+mj-lt"/>
              </a:rPr>
              <a:t>?</a:t>
            </a:r>
            <a:endParaRPr lang="de-DE" sz="1600" b="1" dirty="0">
              <a:latin typeface="+mj-lt"/>
            </a:endParaRPr>
          </a:p>
        </p:txBody>
      </p:sp>
      <p:pic>
        <p:nvPicPr>
          <p:cNvPr id="11" name="Grafik 10" descr="Ein Bild, das sitzend, Tisch enthält.&#10;&#10;Automatisch generierte Beschreibung">
            <a:extLst>
              <a:ext uri="{FF2B5EF4-FFF2-40B4-BE49-F238E27FC236}">
                <a16:creationId xmlns:a16="http://schemas.microsoft.com/office/drawing/2014/main" id="{C7B2923E-A0C4-408D-84FB-FBBEABCBAE4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10" name="Grafik 9" descr="Ein Bild, das schwarz, dunkel, Grill enthält.&#10;&#10;Automatisch generierte Beschreibung">
            <a:extLst>
              <a:ext uri="{FF2B5EF4-FFF2-40B4-BE49-F238E27FC236}">
                <a16:creationId xmlns:a16="http://schemas.microsoft.com/office/drawing/2014/main" id="{13595834-EFC7-44AB-992A-EB8D27714389}"/>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r="40377"/>
          <a:stretch/>
        </p:blipFill>
        <p:spPr>
          <a:xfrm rot="5400000">
            <a:off x="4401237" y="-2513330"/>
            <a:ext cx="3386986" cy="12189460"/>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	KEY QUESTIONS</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Calibri" panose="020F0502020204030204"/>
                <a:ea typeface="+mn-ea"/>
                <a:cs typeface="+mn-cs"/>
              </a:rPr>
              <a:t>	#SUBMISSION TEMPLATE</a:t>
            </a:r>
          </a:p>
        </p:txBody>
      </p:sp>
      <p:pic>
        <p:nvPicPr>
          <p:cNvPr id="11" name="Grafik 10" descr="Ein Bild, das sitzend, Tisch enthält.&#10;&#10;Automatisch generierte Beschreibung">
            <a:extLst>
              <a:ext uri="{FF2B5EF4-FFF2-40B4-BE49-F238E27FC236}">
                <a16:creationId xmlns:a16="http://schemas.microsoft.com/office/drawing/2014/main" id="{00166B34-AA45-4FD3-A791-0D86826BC8C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21" t="20337" r="7207" b="13751"/>
          <a:stretch/>
        </p:blipFill>
        <p:spPr>
          <a:xfrm>
            <a:off x="0" y="183642"/>
            <a:ext cx="2011492" cy="1122402"/>
          </a:xfrm>
          <a:prstGeom prst="rect">
            <a:avLst/>
          </a:prstGeom>
        </p:spPr>
      </p:pic>
      <p:sp>
        <p:nvSpPr>
          <p:cNvPr id="9" name="Rechteck 8">
            <a:extLst>
              <a:ext uri="{FF2B5EF4-FFF2-40B4-BE49-F238E27FC236}">
                <a16:creationId xmlns:a16="http://schemas.microsoft.com/office/drawing/2014/main" id="{1AC2A071-9CFC-4511-ABAD-D84331623806}"/>
              </a:ext>
            </a:extLst>
          </p:cNvPr>
          <p:cNvSpPr/>
          <p:nvPr userDrawn="1"/>
        </p:nvSpPr>
        <p:spPr>
          <a:xfrm>
            <a:off x="800253" y="1648699"/>
            <a:ext cx="10286693" cy="5047536"/>
          </a:xfrm>
          <a:prstGeom prst="rect">
            <a:avLst/>
          </a:prstGeom>
        </p:spPr>
        <p:txBody>
          <a:bodyPr wrap="square" anchor="t">
            <a:spAutoFit/>
          </a:bodyPr>
          <a:lstStyle/>
          <a:p>
            <a:pPr algn="just">
              <a:defRPr/>
            </a:pPr>
            <a:r>
              <a:rPr lang="de-DE" sz="1400" b="0" dirty="0">
                <a:latin typeface="Apercu Pro" panose="020B0503050601040103" pitchFamily="34" charset="0"/>
              </a:rPr>
              <a:t>Dear participant,</a:t>
            </a:r>
          </a:p>
          <a:p>
            <a:pPr algn="just">
              <a:defRPr/>
            </a:pPr>
            <a:r>
              <a:rPr lang="en-US" sz="1400" b="0" dirty="0">
                <a:latin typeface="Apercu Pro" panose="020B0503050601040103" pitchFamily="34" charset="0"/>
              </a:rPr>
              <a:t>You are provided with inspirational tracks and further guiding questions in the Briefing.</a:t>
            </a:r>
          </a:p>
          <a:p>
            <a:pPr algn="just">
              <a:defRPr/>
            </a:pPr>
            <a:r>
              <a:rPr lang="en-US" sz="1400" b="0" dirty="0">
                <a:latin typeface="Apercu Pro" panose="020B0503050601040103" pitchFamily="34" charset="0"/>
              </a:rPr>
              <a:t>In the following you will find the Key Questions from the Briefing again:</a:t>
            </a:r>
          </a:p>
          <a:p>
            <a:pPr algn="just">
              <a:defRPr/>
            </a:pPr>
            <a:endParaRPr lang="de-DE" sz="1400" b="0" dirty="0">
              <a:latin typeface="Apercu Pro" panose="020B0503050601040103" pitchFamily="34" charset="0"/>
            </a:endParaRPr>
          </a:p>
          <a:p>
            <a:pPr marL="171450" indent="-171450">
              <a:lnSpc>
                <a:spcPct val="150000"/>
              </a:lnSpc>
              <a:buFont typeface="Arial" panose="020B0604020202020204" pitchFamily="34" charset="0"/>
              <a:buChar char="•"/>
            </a:pPr>
            <a:r>
              <a:rPr lang="en-US" sz="1400" b="0" dirty="0">
                <a:effectLst/>
                <a:latin typeface="Apercu Pro" panose="02000803040000020004" pitchFamily="50" charset="0"/>
                <a:ea typeface="Calibri" panose="020F0502020204030204" pitchFamily="34" charset="0"/>
                <a:cs typeface="Times New Roman" panose="02020603050405020304" pitchFamily="18" charset="0"/>
              </a:rPr>
              <a:t>What innovative technologies, products, services, and solutions can end users use to effectively protect themselves and their own homes from the many invisible dangers of air pollution, ranging from biological sources (viruses, molds, mites) to inorganic and organic chemicals (fine and ultrafine dust, CO, ozone, VOCs)? These invisible dangers might be generated inside or enter the living space from the outside.</a:t>
            </a:r>
          </a:p>
          <a:p>
            <a:pPr marL="171450" indent="-171450">
              <a:lnSpc>
                <a:spcPct val="150000"/>
              </a:lnSpc>
              <a:buFont typeface="Arial" panose="020B0604020202020204" pitchFamily="34" charset="0"/>
              <a:buChar char="•"/>
            </a:pPr>
            <a:r>
              <a:rPr lang="en-US" sz="1400" b="0" dirty="0">
                <a:effectLst/>
                <a:latin typeface="Apercu Pro" panose="02000803040000020004" pitchFamily="50" charset="0"/>
                <a:ea typeface="Calibri" panose="020F0502020204030204" pitchFamily="34" charset="0"/>
                <a:cs typeface="Times New Roman" panose="02020603050405020304" pitchFamily="18" charset="0"/>
              </a:rPr>
              <a:t>The goal is to "empower the consumer" to become active and to successfully protect himself/herself at home – what is the empowerment provided by your approach?</a:t>
            </a:r>
          </a:p>
          <a:p>
            <a:pPr marL="171450" indent="-171450">
              <a:lnSpc>
                <a:spcPct val="150000"/>
              </a:lnSpc>
              <a:buFont typeface="Arial" panose="020B0604020202020204" pitchFamily="34" charset="0"/>
              <a:buChar char="•"/>
            </a:pPr>
            <a:r>
              <a:rPr lang="en-US" sz="1400" b="0" dirty="0">
                <a:effectLst/>
                <a:latin typeface="Apercu Pro" panose="02000803040000020004" pitchFamily="50" charset="0"/>
                <a:ea typeface="Calibri" panose="020F0502020204030204" pitchFamily="34" charset="0"/>
                <a:cs typeface="Times New Roman" panose="02020603050405020304" pitchFamily="18" charset="0"/>
              </a:rPr>
              <a:t>Industrial solutions (e.g., filter technology) are already today quite effective against the identified threats – can some of this professional technology become available and attractive/relevant for end-consumers? If yes, how?</a:t>
            </a:r>
          </a:p>
          <a:p>
            <a:pPr marL="171450" indent="-171450">
              <a:lnSpc>
                <a:spcPct val="150000"/>
              </a:lnSpc>
              <a:buFont typeface="Arial" panose="020B0604020202020204" pitchFamily="34" charset="0"/>
              <a:buChar char="•"/>
            </a:pPr>
            <a:r>
              <a:rPr lang="en-US" sz="1400" b="0" dirty="0">
                <a:effectLst/>
                <a:latin typeface="Apercu Pro" panose="02000803040000020004" pitchFamily="50" charset="0"/>
                <a:ea typeface="Calibri" panose="020F0502020204030204" pitchFamily="34" charset="0"/>
                <a:cs typeface="Times New Roman" panose="02020603050405020304" pitchFamily="18" charset="0"/>
              </a:rPr>
              <a:t>How can you develop/extend your idea to create a comprehensive solution?</a:t>
            </a:r>
            <a:br>
              <a:rPr lang="en-US" sz="1400" b="0" dirty="0">
                <a:effectLst/>
                <a:latin typeface="Apercu Pro" panose="02000803040000020004" pitchFamily="50" charset="0"/>
                <a:ea typeface="Calibri" panose="020F0502020204030204" pitchFamily="34" charset="0"/>
                <a:cs typeface="Times New Roman" panose="02020603050405020304" pitchFamily="18" charset="0"/>
              </a:rPr>
            </a:br>
            <a:r>
              <a:rPr lang="en-US" sz="1400" b="0" dirty="0">
                <a:effectLst/>
                <a:latin typeface="Apercu Pro" panose="02000803040000020004" pitchFamily="50" charset="0"/>
                <a:ea typeface="Calibri" panose="020F0502020204030204" pitchFamily="34" charset="0"/>
                <a:cs typeface="Times New Roman" panose="02020603050405020304" pitchFamily="18" charset="0"/>
              </a:rPr>
              <a:t>NOTE: If you choose the “Inform, Educate &amp; Empower” - Track, you should combine it with any of the others (only covering inform/educate might not be enough as a relevant solution)</a:t>
            </a:r>
          </a:p>
          <a:p>
            <a:pPr marL="171450" indent="-171450">
              <a:lnSpc>
                <a:spcPct val="150000"/>
              </a:lnSpc>
              <a:buFont typeface="Arial" panose="020B0604020202020204" pitchFamily="34" charset="0"/>
              <a:buChar char="•"/>
            </a:pPr>
            <a:endParaRPr lang="de-DE" sz="1400" b="0" dirty="0">
              <a:latin typeface="Apercu Pro" panose="020B0503050601040103" pitchFamily="34" charset="0"/>
            </a:endParaRPr>
          </a:p>
          <a:p>
            <a:pPr marL="285750" lvl="0" indent="-285750" algn="just">
              <a:buFont typeface="Arial" panose="020B0604020202020204" pitchFamily="34" charset="0"/>
              <a:buChar char="•"/>
              <a:defRPr/>
            </a:pPr>
            <a:endParaRPr lang="de-DE" sz="1400" b="0" dirty="0">
              <a:latin typeface="Apercu Pro" panose="020B0503050601040103" pitchFamily="34" charset="0"/>
            </a:endParaRPr>
          </a:p>
        </p:txBody>
      </p:sp>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03.02.2021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649" r:id="rId2"/>
    <p:sldLayoutId id="2147483672" r:id="rId3"/>
    <p:sldLayoutId id="2147483666" r:id="rId4"/>
    <p:sldLayoutId id="2147483668" r:id="rId5"/>
    <p:sldLayoutId id="2147483660" r:id="rId6"/>
    <p:sldLayoutId id="2147483707" r:id="rId7"/>
    <p:sldLayoutId id="2147483708" r:id="rId8"/>
    <p:sldLayoutId id="2147483719" r:id="rId9"/>
    <p:sldLayoutId id="2147483667" r:id="rId10"/>
    <p:sldLayoutId id="2147483723" r:id="rId11"/>
    <p:sldLayoutId id="2147483718" r:id="rId12"/>
    <p:sldLayoutId id="2147483709" r:id="rId13"/>
    <p:sldLayoutId id="2147483711" r:id="rId14"/>
    <p:sldLayoutId id="2147483721" r:id="rId15"/>
    <p:sldLayoutId id="2147483722" r:id="rId16"/>
    <p:sldLayoutId id="2147483713" r:id="rId17"/>
    <p:sldLayoutId id="214748372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6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77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95642D5-7C1C-416A-9807-6FEEA2BA09A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06150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831E845-9CCF-42D7-A6BD-5E5888583F10}"/>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390819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EEE536-7BBC-4AD7-A084-0A36E080C640}"/>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83737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8F1E24-F6D1-4492-A587-B573A49B367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4958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7A0EAD8-F775-4475-8D32-D43640C5091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839486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850CBC3-3075-4107-B096-DC34A538751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883464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1435AE3-0AF2-46E1-8DA7-F27D4BDB0F6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555851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DCEE118-B94F-49D5-985B-6F9E142D6A7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5442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E9921E-693A-4A1D-97A2-6F462111507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0164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24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70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0B0F893-EB12-4365-B458-D47343AA3CA6}"/>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0C399319-6053-4B19-988C-5EE59C9A80A0}"/>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BCE30382-8F37-423C-B05A-24A96F6C2D32}"/>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AFD5063F-DD3C-495D-91D5-EB88409E5306}"/>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C792A9F8-9101-42C9-B687-C81C5AD81BB8}"/>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C2AE4D05-B128-491D-B769-2F8B7D4CB9F4}"/>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283D5730-065E-4FA9-90E9-A7A49F6FD0C6}"/>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B7E1DB93-4CD0-4735-AD31-40D30CABD46A}"/>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E9595897-6ABC-463E-8AA1-77D40C46D1B8}"/>
              </a:ext>
            </a:extLst>
          </p:cNvPr>
          <p:cNvSpPr>
            <a:spLocks noGrp="1"/>
          </p:cNvSpPr>
          <p:nvPr>
            <p:ph type="body" sz="quarter" idx="19"/>
          </p:nvPr>
        </p:nvSpPr>
        <p:spPr/>
        <p:txBody>
          <a:bodyPr/>
          <a:lstStyle/>
          <a:p>
            <a:endParaRPr lang="de-DE"/>
          </a:p>
        </p:txBody>
      </p:sp>
      <p:sp>
        <p:nvSpPr>
          <p:cNvPr id="11" name="Textplatzhalter 10">
            <a:extLst>
              <a:ext uri="{FF2B5EF4-FFF2-40B4-BE49-F238E27FC236}">
                <a16:creationId xmlns:a16="http://schemas.microsoft.com/office/drawing/2014/main" id="{41DB31EC-9091-49FD-89B4-B9002294A1EF}"/>
              </a:ext>
            </a:extLst>
          </p:cNvPr>
          <p:cNvSpPr>
            <a:spLocks noGrp="1"/>
          </p:cNvSpPr>
          <p:nvPr>
            <p:ph type="body" sz="quarter" idx="20"/>
          </p:nvPr>
        </p:nvSpPr>
        <p:spPr/>
        <p:txBody>
          <a:bodyPr/>
          <a:lstStyle/>
          <a:p>
            <a:endParaRPr lang="de-DE"/>
          </a:p>
        </p:txBody>
      </p:sp>
      <p:sp>
        <p:nvSpPr>
          <p:cNvPr id="12" name="Textplatzhalter 11">
            <a:extLst>
              <a:ext uri="{FF2B5EF4-FFF2-40B4-BE49-F238E27FC236}">
                <a16:creationId xmlns:a16="http://schemas.microsoft.com/office/drawing/2014/main" id="{47B7B311-E623-411E-AF28-CEE5E1479CED}"/>
              </a:ext>
            </a:extLst>
          </p:cNvPr>
          <p:cNvSpPr>
            <a:spLocks noGrp="1"/>
          </p:cNvSpPr>
          <p:nvPr>
            <p:ph type="body" sz="quarter" idx="21"/>
          </p:nvPr>
        </p:nvSpPr>
        <p:spPr/>
        <p:txBody>
          <a:bodyPr/>
          <a:lstStyle/>
          <a:p>
            <a:endParaRPr lang="de-DE"/>
          </a:p>
        </p:txBody>
      </p:sp>
      <p:sp>
        <p:nvSpPr>
          <p:cNvPr id="13" name="Textplatzhalter 12">
            <a:extLst>
              <a:ext uri="{FF2B5EF4-FFF2-40B4-BE49-F238E27FC236}">
                <a16:creationId xmlns:a16="http://schemas.microsoft.com/office/drawing/2014/main" id="{35886AB1-80FC-4CF0-A0B0-E82DD2B6E5CF}"/>
              </a:ext>
            </a:extLst>
          </p:cNvPr>
          <p:cNvSpPr>
            <a:spLocks noGrp="1"/>
          </p:cNvSpPr>
          <p:nvPr>
            <p:ph type="body" sz="quarter" idx="22"/>
          </p:nvPr>
        </p:nvSpPr>
        <p:spPr/>
        <p:txBody>
          <a:bodyPr/>
          <a:lstStyle/>
          <a:p>
            <a:endParaRPr lang="de-DE"/>
          </a:p>
        </p:txBody>
      </p:sp>
      <p:sp>
        <p:nvSpPr>
          <p:cNvPr id="14" name="Textplatzhalter 13">
            <a:extLst>
              <a:ext uri="{FF2B5EF4-FFF2-40B4-BE49-F238E27FC236}">
                <a16:creationId xmlns:a16="http://schemas.microsoft.com/office/drawing/2014/main" id="{AFB4A202-0FC9-4CE7-AFE3-EAFF4EB05623}"/>
              </a:ext>
            </a:extLst>
          </p:cNvPr>
          <p:cNvSpPr>
            <a:spLocks noGrp="1"/>
          </p:cNvSpPr>
          <p:nvPr>
            <p:ph type="body" sz="quarter" idx="23"/>
          </p:nvPr>
        </p:nvSpPr>
        <p:spPr/>
        <p:txBody>
          <a:bodyPr/>
          <a:lstStyle/>
          <a:p>
            <a:endParaRPr lang="de-DE"/>
          </a:p>
        </p:txBody>
      </p:sp>
      <p:sp>
        <p:nvSpPr>
          <p:cNvPr id="15" name="Textplatzhalter 14">
            <a:extLst>
              <a:ext uri="{FF2B5EF4-FFF2-40B4-BE49-F238E27FC236}">
                <a16:creationId xmlns:a16="http://schemas.microsoft.com/office/drawing/2014/main" id="{42C812EC-1506-4EB9-941A-68855827E46B}"/>
              </a:ext>
            </a:extLst>
          </p:cNvPr>
          <p:cNvSpPr>
            <a:spLocks noGrp="1"/>
          </p:cNvSpPr>
          <p:nvPr>
            <p:ph type="body" sz="quarter" idx="24"/>
          </p:nvPr>
        </p:nvSpPr>
        <p:spPr/>
        <p:txBody>
          <a:bodyPr/>
          <a:lstStyle/>
          <a:p>
            <a:endParaRPr lang="de-DE"/>
          </a:p>
        </p:txBody>
      </p:sp>
      <p:sp>
        <p:nvSpPr>
          <p:cNvPr id="16" name="Textplatzhalter 15">
            <a:extLst>
              <a:ext uri="{FF2B5EF4-FFF2-40B4-BE49-F238E27FC236}">
                <a16:creationId xmlns:a16="http://schemas.microsoft.com/office/drawing/2014/main" id="{740FD862-9582-421B-8E55-F22423DB6799}"/>
              </a:ext>
            </a:extLst>
          </p:cNvPr>
          <p:cNvSpPr>
            <a:spLocks noGrp="1"/>
          </p:cNvSpPr>
          <p:nvPr>
            <p:ph type="body" sz="quarter" idx="25"/>
          </p:nvPr>
        </p:nvSpPr>
        <p:spPr/>
        <p:txBody>
          <a:bodyPr/>
          <a:lstStyle/>
          <a:p>
            <a:endParaRPr lang="de-DE"/>
          </a:p>
        </p:txBody>
      </p:sp>
      <p:sp>
        <p:nvSpPr>
          <p:cNvPr id="17" name="Textplatzhalter 16">
            <a:extLst>
              <a:ext uri="{FF2B5EF4-FFF2-40B4-BE49-F238E27FC236}">
                <a16:creationId xmlns:a16="http://schemas.microsoft.com/office/drawing/2014/main" id="{610D4D31-EFAE-4A81-B9AA-333CD2734BF5}"/>
              </a:ext>
            </a:extLst>
          </p:cNvPr>
          <p:cNvSpPr>
            <a:spLocks noGrp="1"/>
          </p:cNvSpPr>
          <p:nvPr>
            <p:ph type="body" sz="quarter" idx="26"/>
          </p:nvPr>
        </p:nvSpPr>
        <p:spPr/>
        <p:txBody>
          <a:bodyPr/>
          <a:lstStyle/>
          <a:p>
            <a:endParaRPr lang="de-DE"/>
          </a:p>
        </p:txBody>
      </p:sp>
      <p:sp>
        <p:nvSpPr>
          <p:cNvPr id="18" name="Textplatzhalter 17">
            <a:extLst>
              <a:ext uri="{FF2B5EF4-FFF2-40B4-BE49-F238E27FC236}">
                <a16:creationId xmlns:a16="http://schemas.microsoft.com/office/drawing/2014/main" id="{82C345BB-3BDE-4421-BBB3-B2AAEAE746F9}"/>
              </a:ext>
            </a:extLst>
          </p:cNvPr>
          <p:cNvSpPr>
            <a:spLocks noGrp="1"/>
          </p:cNvSpPr>
          <p:nvPr>
            <p:ph type="body" sz="quarter" idx="27"/>
          </p:nvPr>
        </p:nvSpPr>
        <p:spPr/>
        <p:txBody>
          <a:bodyPr/>
          <a:lstStyle/>
          <a:p>
            <a:endParaRPr lang="de-DE"/>
          </a:p>
        </p:txBody>
      </p:sp>
      <p:sp>
        <p:nvSpPr>
          <p:cNvPr id="19" name="Textplatzhalter 18">
            <a:extLst>
              <a:ext uri="{FF2B5EF4-FFF2-40B4-BE49-F238E27FC236}">
                <a16:creationId xmlns:a16="http://schemas.microsoft.com/office/drawing/2014/main" id="{0605872E-DA7F-462F-86C2-D46B6F72DC85}"/>
              </a:ext>
            </a:extLst>
          </p:cNvPr>
          <p:cNvSpPr>
            <a:spLocks noGrp="1"/>
          </p:cNvSpPr>
          <p:nvPr>
            <p:ph type="body" sz="quarter" idx="28"/>
          </p:nvPr>
        </p:nvSpPr>
        <p:spPr/>
        <p:txBody>
          <a:bodyPr/>
          <a:lstStyle/>
          <a:p>
            <a:endParaRPr lang="de-DE"/>
          </a:p>
        </p:txBody>
      </p:sp>
      <p:sp>
        <p:nvSpPr>
          <p:cNvPr id="20" name="Textplatzhalter 19">
            <a:extLst>
              <a:ext uri="{FF2B5EF4-FFF2-40B4-BE49-F238E27FC236}">
                <a16:creationId xmlns:a16="http://schemas.microsoft.com/office/drawing/2014/main" id="{B1EC6D53-F21E-496D-BC62-310E5D4678F3}"/>
              </a:ext>
            </a:extLst>
          </p:cNvPr>
          <p:cNvSpPr>
            <a:spLocks noGrp="1"/>
          </p:cNvSpPr>
          <p:nvPr>
            <p:ph type="body" sz="quarter" idx="29"/>
          </p:nvPr>
        </p:nvSpPr>
        <p:spPr/>
        <p:txBody>
          <a:bodyPr/>
          <a:lstStyle/>
          <a:p>
            <a:endParaRPr lang="de-DE"/>
          </a:p>
        </p:txBody>
      </p:sp>
      <p:sp>
        <p:nvSpPr>
          <p:cNvPr id="21" name="Textplatzhalter 20">
            <a:extLst>
              <a:ext uri="{FF2B5EF4-FFF2-40B4-BE49-F238E27FC236}">
                <a16:creationId xmlns:a16="http://schemas.microsoft.com/office/drawing/2014/main" id="{6DE8D279-CCAC-4813-94A6-2A87630753D2}"/>
              </a:ext>
            </a:extLst>
          </p:cNvPr>
          <p:cNvSpPr>
            <a:spLocks noGrp="1"/>
          </p:cNvSpPr>
          <p:nvPr>
            <p:ph type="body" sz="quarter" idx="30"/>
          </p:nvPr>
        </p:nvSpPr>
        <p:spPr/>
        <p:txBody>
          <a:bodyPr/>
          <a:lstStyle/>
          <a:p>
            <a:endParaRPr lang="de-DE"/>
          </a:p>
        </p:txBody>
      </p:sp>
    </p:spTree>
    <p:extLst>
      <p:ext uri="{BB962C8B-B14F-4D97-AF65-F5344CB8AC3E}">
        <p14:creationId xmlns:p14="http://schemas.microsoft.com/office/powerpoint/2010/main" val="358313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FF67753-5661-49B0-B6CD-764887E0E84A}"/>
              </a:ext>
            </a:extLst>
          </p:cNvPr>
          <p:cNvSpPr>
            <a:spLocks noGrp="1"/>
          </p:cNvSpPr>
          <p:nvPr>
            <p:ph type="body" sz="quarter" idx="15"/>
          </p:nvPr>
        </p:nvSpPr>
        <p:spPr/>
        <p:txBody>
          <a:bodyPr/>
          <a:lstStyle/>
          <a:p>
            <a:endParaRPr lang="de-DE"/>
          </a:p>
        </p:txBody>
      </p:sp>
      <p:sp>
        <p:nvSpPr>
          <p:cNvPr id="3" name="Textplatzhalter 2">
            <a:extLst>
              <a:ext uri="{FF2B5EF4-FFF2-40B4-BE49-F238E27FC236}">
                <a16:creationId xmlns:a16="http://schemas.microsoft.com/office/drawing/2014/main" id="{85F39660-78E5-4B80-8424-10DA313739C2}"/>
              </a:ext>
            </a:extLst>
          </p:cNvPr>
          <p:cNvSpPr>
            <a:spLocks noGrp="1"/>
          </p:cNvSpPr>
          <p:nvPr>
            <p:ph type="body" sz="quarter" idx="11"/>
          </p:nvPr>
        </p:nvSpPr>
        <p:spPr/>
        <p:txBody>
          <a:bodyPr/>
          <a:lstStyle/>
          <a:p>
            <a:endParaRPr lang="de-DE"/>
          </a:p>
        </p:txBody>
      </p:sp>
      <p:sp>
        <p:nvSpPr>
          <p:cNvPr id="4" name="Textplatzhalter 3">
            <a:extLst>
              <a:ext uri="{FF2B5EF4-FFF2-40B4-BE49-F238E27FC236}">
                <a16:creationId xmlns:a16="http://schemas.microsoft.com/office/drawing/2014/main" id="{CEACB08A-40A0-401D-97FB-24FFC10B6D2E}"/>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13CC78A9-2520-4208-BD17-1D72FD2CE87B}"/>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CF3B3188-B95A-4437-AACC-E5AC2EDBC1CE}"/>
              </a:ext>
            </a:extLst>
          </p:cNvPr>
          <p:cNvSpPr>
            <a:spLocks noGrp="1"/>
          </p:cNvSpPr>
          <p:nvPr>
            <p:ph type="body" sz="quarter" idx="19"/>
          </p:nvPr>
        </p:nvSpPr>
        <p:spPr/>
        <p:txBody>
          <a:bodyPr/>
          <a:lstStyle/>
          <a:p>
            <a:endParaRPr lang="de-DE"/>
          </a:p>
        </p:txBody>
      </p:sp>
      <p:sp>
        <p:nvSpPr>
          <p:cNvPr id="7" name="Textplatzhalter 6">
            <a:extLst>
              <a:ext uri="{FF2B5EF4-FFF2-40B4-BE49-F238E27FC236}">
                <a16:creationId xmlns:a16="http://schemas.microsoft.com/office/drawing/2014/main" id="{41D643AD-7767-456F-AC05-F79F2A531573}"/>
              </a:ext>
            </a:extLst>
          </p:cNvPr>
          <p:cNvSpPr>
            <a:spLocks noGrp="1"/>
          </p:cNvSpPr>
          <p:nvPr>
            <p:ph type="body" sz="quarter" idx="20"/>
          </p:nvPr>
        </p:nvSpPr>
        <p:spPr/>
        <p:txBody>
          <a:bodyPr/>
          <a:lstStyle/>
          <a:p>
            <a:endParaRPr lang="de-DE"/>
          </a:p>
        </p:txBody>
      </p:sp>
      <p:sp>
        <p:nvSpPr>
          <p:cNvPr id="8" name="Textplatzhalter 7">
            <a:extLst>
              <a:ext uri="{FF2B5EF4-FFF2-40B4-BE49-F238E27FC236}">
                <a16:creationId xmlns:a16="http://schemas.microsoft.com/office/drawing/2014/main" id="{5D05182C-13D6-44A6-B9FD-72760372D9CE}"/>
              </a:ext>
            </a:extLst>
          </p:cNvPr>
          <p:cNvSpPr>
            <a:spLocks noGrp="1"/>
          </p:cNvSpPr>
          <p:nvPr>
            <p:ph type="body" sz="quarter" idx="21"/>
          </p:nvPr>
        </p:nvSpPr>
        <p:spPr/>
        <p:txBody>
          <a:bodyPr/>
          <a:lstStyle/>
          <a:p>
            <a:endParaRPr lang="de-DE"/>
          </a:p>
        </p:txBody>
      </p:sp>
      <p:sp>
        <p:nvSpPr>
          <p:cNvPr id="9" name="Textplatzhalter 8">
            <a:extLst>
              <a:ext uri="{FF2B5EF4-FFF2-40B4-BE49-F238E27FC236}">
                <a16:creationId xmlns:a16="http://schemas.microsoft.com/office/drawing/2014/main" id="{E09E520F-7FD7-47F7-B5A0-DE394F9BE2F9}"/>
              </a:ext>
            </a:extLst>
          </p:cNvPr>
          <p:cNvSpPr>
            <a:spLocks noGrp="1"/>
          </p:cNvSpPr>
          <p:nvPr>
            <p:ph type="body" sz="quarter" idx="22"/>
          </p:nvPr>
        </p:nvSpPr>
        <p:spPr/>
        <p:txBody>
          <a:bodyPr/>
          <a:lstStyle/>
          <a:p>
            <a:endParaRPr lang="de-DE"/>
          </a:p>
        </p:txBody>
      </p:sp>
      <p:sp>
        <p:nvSpPr>
          <p:cNvPr id="10" name="Textplatzhalter 9">
            <a:extLst>
              <a:ext uri="{FF2B5EF4-FFF2-40B4-BE49-F238E27FC236}">
                <a16:creationId xmlns:a16="http://schemas.microsoft.com/office/drawing/2014/main" id="{2A2656C8-0A2B-42B4-BF9A-A3BA8AF35F47}"/>
              </a:ext>
            </a:extLst>
          </p:cNvPr>
          <p:cNvSpPr>
            <a:spLocks noGrp="1"/>
          </p:cNvSpPr>
          <p:nvPr>
            <p:ph type="body" sz="quarter" idx="23"/>
          </p:nvPr>
        </p:nvSpPr>
        <p:spPr/>
        <p:txBody>
          <a:bodyPr/>
          <a:lstStyle/>
          <a:p>
            <a:endParaRPr lang="de-DE"/>
          </a:p>
        </p:txBody>
      </p:sp>
      <p:sp>
        <p:nvSpPr>
          <p:cNvPr id="11" name="Textplatzhalter 10">
            <a:extLst>
              <a:ext uri="{FF2B5EF4-FFF2-40B4-BE49-F238E27FC236}">
                <a16:creationId xmlns:a16="http://schemas.microsoft.com/office/drawing/2014/main" id="{7E545B87-AD23-4871-9269-562555F0F442}"/>
              </a:ext>
            </a:extLst>
          </p:cNvPr>
          <p:cNvSpPr>
            <a:spLocks noGrp="1"/>
          </p:cNvSpPr>
          <p:nvPr>
            <p:ph type="body" sz="quarter" idx="24"/>
          </p:nvPr>
        </p:nvSpPr>
        <p:spPr/>
        <p:txBody>
          <a:bodyPr/>
          <a:lstStyle/>
          <a:p>
            <a:endParaRPr lang="de-DE"/>
          </a:p>
        </p:txBody>
      </p:sp>
      <p:sp>
        <p:nvSpPr>
          <p:cNvPr id="12" name="Textplatzhalter 11">
            <a:extLst>
              <a:ext uri="{FF2B5EF4-FFF2-40B4-BE49-F238E27FC236}">
                <a16:creationId xmlns:a16="http://schemas.microsoft.com/office/drawing/2014/main" id="{B349D966-CBE2-4CF7-9C1F-8D4D82C6A06E}"/>
              </a:ext>
            </a:extLst>
          </p:cNvPr>
          <p:cNvSpPr>
            <a:spLocks noGrp="1"/>
          </p:cNvSpPr>
          <p:nvPr>
            <p:ph type="body" sz="quarter" idx="25"/>
          </p:nvPr>
        </p:nvSpPr>
        <p:spPr/>
        <p:txBody>
          <a:bodyPr/>
          <a:lstStyle/>
          <a:p>
            <a:endParaRPr lang="de-DE"/>
          </a:p>
        </p:txBody>
      </p:sp>
      <p:sp>
        <p:nvSpPr>
          <p:cNvPr id="13" name="Textplatzhalter 12">
            <a:extLst>
              <a:ext uri="{FF2B5EF4-FFF2-40B4-BE49-F238E27FC236}">
                <a16:creationId xmlns:a16="http://schemas.microsoft.com/office/drawing/2014/main" id="{9AD9D88D-A384-4734-BB7D-6A3FA704A3C1}"/>
              </a:ext>
            </a:extLst>
          </p:cNvPr>
          <p:cNvSpPr>
            <a:spLocks noGrp="1"/>
          </p:cNvSpPr>
          <p:nvPr>
            <p:ph type="body" sz="quarter" idx="26"/>
          </p:nvPr>
        </p:nvSpPr>
        <p:spPr/>
        <p:txBody>
          <a:bodyPr/>
          <a:lstStyle/>
          <a:p>
            <a:endParaRPr lang="de-DE"/>
          </a:p>
        </p:txBody>
      </p:sp>
    </p:spTree>
    <p:extLst>
      <p:ext uri="{BB962C8B-B14F-4D97-AF65-F5344CB8AC3E}">
        <p14:creationId xmlns:p14="http://schemas.microsoft.com/office/powerpoint/2010/main" val="1853446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C57CFD8-8955-41F5-B823-587F7C7FF70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180004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57688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2" ma:contentTypeDescription="Ein neues Dokument erstellen." ma:contentTypeScope="" ma:versionID="5f6e6892c3cc00b1aa73e56b2e05093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eb18da092d00d2091758aea7a2d9a6d3"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FEF1473-958B-4EDA-9F91-3EF8E6E254A6}">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Apercu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Adriana Brüser</cp:lastModifiedBy>
  <cp:revision>4</cp:revision>
  <dcterms:created xsi:type="dcterms:W3CDTF">2020-07-08T12:31:02Z</dcterms:created>
  <dcterms:modified xsi:type="dcterms:W3CDTF">2021-02-03T15:37:16Z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