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86" r:id="rId5"/>
    <p:sldId id="257" r:id="rId6"/>
    <p:sldId id="258" r:id="rId7"/>
    <p:sldId id="290" r:id="rId8"/>
    <p:sldId id="287" r:id="rId9"/>
    <p:sldId id="282" r:id="rId10"/>
    <p:sldId id="281" r:id="rId11"/>
    <p:sldId id="262" r:id="rId12"/>
    <p:sldId id="288" r:id="rId13"/>
    <p:sldId id="278" r:id="rId14"/>
    <p:sldId id="291" r:id="rId15"/>
    <p:sldId id="270" r:id="rId16"/>
    <p:sldId id="272" r:id="rId17"/>
    <p:sldId id="273" r:id="rId18"/>
    <p:sldId id="277" r:id="rId19"/>
    <p:sldId id="283" r:id="rId20"/>
    <p:sldId id="284" r:id="rId21"/>
    <p:sldId id="275" r:id="rId22"/>
    <p:sldId id="289"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86"/>
            <p14:sldId id="257"/>
            <p14:sldId id="258"/>
            <p14:sldId id="290"/>
          </p14:sldIdLst>
        </p14:section>
        <p14:section name="Your team" id="{9C696F81-A4E5-4967-AA20-C54021685281}">
          <p14:sldIdLst>
            <p14:sldId id="287"/>
            <p14:sldId id="282"/>
            <p14:sldId id="281"/>
            <p14:sldId id="262"/>
          </p14:sldIdLst>
        </p14:section>
        <p14:section name="Your solution" id="{8CB7ACCA-DF70-493C-BF11-2E0D5CAD1F3B}">
          <p14:sldIdLst>
            <p14:sldId id="288"/>
            <p14:sldId id="278"/>
            <p14:sldId id="291"/>
            <p14:sldId id="270"/>
            <p14:sldId id="272"/>
            <p14:sldId id="273"/>
            <p14:sldId id="277"/>
            <p14:sldId id="283"/>
            <p14:sldId id="284"/>
            <p14:sldId id="275"/>
            <p14:sldId id="289"/>
          </p14:sldIdLst>
        </p14:section>
      </p14:sectionLst>
    </p:ext>
    <p:ext uri="{EFAFB233-063F-42B5-8137-9DF3F51BA10A}">
      <p15:sldGuideLst xmlns:p15="http://schemas.microsoft.com/office/powerpoint/2012/main">
        <p15:guide id="2" pos="778"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8D28"/>
    <a:srgbClr val="404040"/>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73" d="100"/>
          <a:sy n="73" d="100"/>
        </p:scale>
        <p:origin x="594" y="60"/>
      </p:cViewPr>
      <p:guideLst>
        <p:guide pos="778"/>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hia Niemeyer" userId="5d5d2e75-3132-4b98-a62a-93b7fff96b1f" providerId="ADAL" clId="{005852F7-84C7-446C-AB12-1FC1307337B5}"/>
    <pc:docChg chg="modMainMaster">
      <pc:chgData name="Sashia Niemeyer" userId="5d5d2e75-3132-4b98-a62a-93b7fff96b1f" providerId="ADAL" clId="{005852F7-84C7-446C-AB12-1FC1307337B5}" dt="2021-02-08T15:59:00.387" v="3" actId="20577"/>
      <pc:docMkLst>
        <pc:docMk/>
      </pc:docMkLst>
      <pc:sldMasterChg chg="modSldLayout">
        <pc:chgData name="Sashia Niemeyer" userId="5d5d2e75-3132-4b98-a62a-93b7fff96b1f" providerId="ADAL" clId="{005852F7-84C7-446C-AB12-1FC1307337B5}" dt="2021-02-08T15:59:00.387" v="3" actId="20577"/>
        <pc:sldMasterMkLst>
          <pc:docMk/>
          <pc:sldMasterMk cId="2168357150" sldId="2147483648"/>
        </pc:sldMasterMkLst>
        <pc:sldLayoutChg chg="modSp mod">
          <pc:chgData name="Sashia Niemeyer" userId="5d5d2e75-3132-4b98-a62a-93b7fff96b1f" providerId="ADAL" clId="{005852F7-84C7-446C-AB12-1FC1307337B5}" dt="2021-02-08T15:59:00.387" v="3" actId="20577"/>
          <pc:sldLayoutMkLst>
            <pc:docMk/>
            <pc:sldMasterMk cId="2168357150" sldId="2147483648"/>
            <pc:sldLayoutMk cId="3375007619" sldId="2147483649"/>
          </pc:sldLayoutMkLst>
          <pc:spChg chg="mod">
            <ac:chgData name="Sashia Niemeyer" userId="5d5d2e75-3132-4b98-a62a-93b7fff96b1f" providerId="ADAL" clId="{005852F7-84C7-446C-AB12-1FC1307337B5}" dt="2021-02-08T15:59:00.387" v="3" actId="20577"/>
            <ac:spMkLst>
              <pc:docMk/>
              <pc:sldMasterMk cId="2168357150" sldId="2147483648"/>
              <pc:sldLayoutMk cId="3375007619" sldId="2147483649"/>
              <ac:spMk id="2" creationId="{D92B8D51-1BBB-4055-BF58-D6F6CBF2681E}"/>
            </ac:spMkLst>
          </pc:spChg>
        </pc:sldLayoutChg>
      </pc:sldMasterChg>
    </pc:docChg>
  </pc:docChgLst>
  <pc:docChgLst>
    <pc:chgData name="Yannis Frek" userId="41af7858-dbb6-49d9-9273-45d960296d06" providerId="ADAL" clId="{9AD25F39-54BD-493F-A701-B8E92298BD98}"/>
    <pc:docChg chg="undo custSel addSld delSld modMainMaster modSection">
      <pc:chgData name="Yannis Frek" userId="41af7858-dbb6-49d9-9273-45d960296d06" providerId="ADAL" clId="{9AD25F39-54BD-493F-A701-B8E92298BD98}" dt="2020-12-07T12:41:18.289" v="38" actId="17846"/>
      <pc:docMkLst>
        <pc:docMk/>
      </pc:docMkLst>
      <pc:sldChg chg="del">
        <pc:chgData name="Yannis Frek" userId="41af7858-dbb6-49d9-9273-45d960296d06" providerId="ADAL" clId="{9AD25F39-54BD-493F-A701-B8E92298BD98}" dt="2020-12-07T12:40:41.163" v="34" actId="47"/>
        <pc:sldMkLst>
          <pc:docMk/>
          <pc:sldMk cId="1911513392" sldId="280"/>
        </pc:sldMkLst>
      </pc:sldChg>
      <pc:sldChg chg="new">
        <pc:chgData name="Yannis Frek" userId="41af7858-dbb6-49d9-9273-45d960296d06" providerId="ADAL" clId="{9AD25F39-54BD-493F-A701-B8E92298BD98}" dt="2020-12-07T12:40:46.683" v="35" actId="680"/>
        <pc:sldMkLst>
          <pc:docMk/>
          <pc:sldMk cId="3583136061" sldId="282"/>
        </pc:sldMkLst>
      </pc:sldChg>
      <pc:sldMasterChg chg="modSldLayout">
        <pc:chgData name="Yannis Frek" userId="41af7858-dbb6-49d9-9273-45d960296d06" providerId="ADAL" clId="{9AD25F39-54BD-493F-A701-B8E92298BD98}" dt="2020-12-07T12:40:19.631" v="33" actId="167"/>
        <pc:sldMasterMkLst>
          <pc:docMk/>
          <pc:sldMasterMk cId="2168357150" sldId="2147483648"/>
        </pc:sldMasterMkLst>
        <pc:sldLayoutChg chg="addSp delSp modSp mod">
          <pc:chgData name="Yannis Frek" userId="41af7858-dbb6-49d9-9273-45d960296d06" providerId="ADAL" clId="{9AD25F39-54BD-493F-A701-B8E92298BD98}" dt="2020-12-07T12:40:19.631" v="33" actId="167"/>
          <pc:sldLayoutMkLst>
            <pc:docMk/>
            <pc:sldMasterMk cId="2168357150" sldId="2147483648"/>
            <pc:sldLayoutMk cId="3375007619" sldId="2147483649"/>
          </pc:sldLayoutMkLst>
          <pc:spChg chg="mod">
            <ac:chgData name="Yannis Frek" userId="41af7858-dbb6-49d9-9273-45d960296d06" providerId="ADAL" clId="{9AD25F39-54BD-493F-A701-B8E92298BD98}" dt="2020-12-07T12:38:55.732" v="17" actId="20577"/>
            <ac:spMkLst>
              <pc:docMk/>
              <pc:sldMasterMk cId="2168357150" sldId="2147483648"/>
              <pc:sldLayoutMk cId="3375007619" sldId="2147483649"/>
              <ac:spMk id="2" creationId="{D92B8D51-1BBB-4055-BF58-D6F6CBF2681E}"/>
            </ac:spMkLst>
          </pc:spChg>
          <pc:picChg chg="add del mod ord">
            <ac:chgData name="Yannis Frek" userId="41af7858-dbb6-49d9-9273-45d960296d06" providerId="ADAL" clId="{9AD25F39-54BD-493F-A701-B8E92298BD98}" dt="2020-12-07T12:40:16.944" v="31" actId="478"/>
            <ac:picMkLst>
              <pc:docMk/>
              <pc:sldMasterMk cId="2168357150" sldId="2147483648"/>
              <pc:sldLayoutMk cId="3375007619" sldId="2147483649"/>
              <ac:picMk id="9" creationId="{66595835-CEA9-4CF3-AE32-2ECD68EEDB1F}"/>
            </ac:picMkLst>
          </pc:picChg>
          <pc:picChg chg="del">
            <ac:chgData name="Yannis Frek" userId="41af7858-dbb6-49d9-9273-45d960296d06" providerId="ADAL" clId="{9AD25F39-54BD-493F-A701-B8E92298BD98}" dt="2020-12-07T12:39:03.538" v="18" actId="478"/>
            <ac:picMkLst>
              <pc:docMk/>
              <pc:sldMasterMk cId="2168357150" sldId="2147483648"/>
              <pc:sldLayoutMk cId="3375007619" sldId="2147483649"/>
              <ac:picMk id="10" creationId="{0C531ED2-C27E-4FFD-BD07-38C5C8AED92C}"/>
            </ac:picMkLst>
          </pc:picChg>
          <pc:picChg chg="add mod ord">
            <ac:chgData name="Yannis Frek" userId="41af7858-dbb6-49d9-9273-45d960296d06" providerId="ADAL" clId="{9AD25F39-54BD-493F-A701-B8E92298BD98}" dt="2020-12-07T12:40:19.631" v="33" actId="167"/>
            <ac:picMkLst>
              <pc:docMk/>
              <pc:sldMasterMk cId="2168357150" sldId="2147483648"/>
              <pc:sldLayoutMk cId="3375007619" sldId="2147483649"/>
              <ac:picMk id="11" creationId="{93354182-21ED-42CB-9658-0DCAAD575B9B}"/>
            </ac:picMkLst>
          </pc:picChg>
        </pc:sldLayoutChg>
        <pc:sldLayoutChg chg="addSp modSp mod">
          <pc:chgData name="Yannis Frek" userId="41af7858-dbb6-49d9-9273-45d960296d06" providerId="ADAL" clId="{9AD25F39-54BD-493F-A701-B8E92298BD98}" dt="2020-12-07T12:39:28.647" v="28" actId="1076"/>
          <pc:sldLayoutMkLst>
            <pc:docMk/>
            <pc:sldMasterMk cId="2168357150" sldId="2147483648"/>
            <pc:sldLayoutMk cId="314067447" sldId="2147483660"/>
          </pc:sldLayoutMkLst>
          <pc:spChg chg="mod">
            <ac:chgData name="Yannis Frek" userId="41af7858-dbb6-49d9-9273-45d960296d06" providerId="ADAL" clId="{9AD25F39-54BD-493F-A701-B8E92298BD98}" dt="2020-12-07T12:39:24.703" v="27" actId="1076"/>
            <ac:spMkLst>
              <pc:docMk/>
              <pc:sldMasterMk cId="2168357150" sldId="2147483648"/>
              <pc:sldLayoutMk cId="314067447" sldId="2147483660"/>
              <ac:spMk id="46" creationId="{B4200DFC-601B-49DE-A2A7-CE8E0452CBF5}"/>
            </ac:spMkLst>
          </pc:spChg>
          <pc:spChg chg="add mod">
            <ac:chgData name="Yannis Frek" userId="41af7858-dbb6-49d9-9273-45d960296d06" providerId="ADAL" clId="{9AD25F39-54BD-493F-A701-B8E92298BD98}" dt="2020-12-07T12:39:19.422" v="22" actId="1076"/>
            <ac:spMkLst>
              <pc:docMk/>
              <pc:sldMasterMk cId="2168357150" sldId="2147483648"/>
              <pc:sldLayoutMk cId="314067447" sldId="2147483660"/>
              <ac:spMk id="61" creationId="{547B0147-A53C-4760-8EBB-BF1B4B821B85}"/>
            </ac:spMkLst>
          </pc:spChg>
          <pc:spChg chg="add mod">
            <ac:chgData name="Yannis Frek" userId="41af7858-dbb6-49d9-9273-45d960296d06" providerId="ADAL" clId="{9AD25F39-54BD-493F-A701-B8E92298BD98}" dt="2020-12-07T12:39:28.647" v="28" actId="1076"/>
            <ac:spMkLst>
              <pc:docMk/>
              <pc:sldMasterMk cId="2168357150" sldId="2147483648"/>
              <pc:sldLayoutMk cId="314067447" sldId="2147483660"/>
              <ac:spMk id="62" creationId="{774D564A-6253-472B-B2BF-9D71047B7476}"/>
            </ac:spMkLst>
          </pc:spChg>
        </pc:sldLayoutChg>
        <pc:sldLayoutChg chg="modSp mod">
          <pc:chgData name="Yannis Frek" userId="41af7858-dbb6-49d9-9273-45d960296d06" providerId="ADAL" clId="{9AD25F39-54BD-493F-A701-B8E92298BD98}" dt="2020-12-07T12:40:04.867" v="29"/>
          <pc:sldLayoutMkLst>
            <pc:docMk/>
            <pc:sldMasterMk cId="2168357150" sldId="2147483648"/>
            <pc:sldLayoutMk cId="2546339094" sldId="2147483711"/>
          </pc:sldLayoutMkLst>
          <pc:spChg chg="mod">
            <ac:chgData name="Yannis Frek" userId="41af7858-dbb6-49d9-9273-45d960296d06" providerId="ADAL" clId="{9AD25F39-54BD-493F-A701-B8E92298BD98}" dt="2020-12-07T12:40:04.867" v="29"/>
            <ac:spMkLst>
              <pc:docMk/>
              <pc:sldMasterMk cId="2168357150" sldId="2147483648"/>
              <pc:sldLayoutMk cId="2546339094" sldId="2147483711"/>
              <ac:spMk id="9" creationId="{957A9A3B-6417-4E1A-A35B-4E8283744991}"/>
            </ac:spMkLst>
          </pc:spChg>
        </pc:sldLayoutChg>
        <pc:sldLayoutChg chg="modSp mod">
          <pc:chgData name="Yannis Frek" userId="41af7858-dbb6-49d9-9273-45d960296d06" providerId="ADAL" clId="{9AD25F39-54BD-493F-A701-B8E92298BD98}" dt="2020-12-07T12:40:07.076" v="30"/>
          <pc:sldLayoutMkLst>
            <pc:docMk/>
            <pc:sldMasterMk cId="2168357150" sldId="2147483648"/>
            <pc:sldLayoutMk cId="2575555482" sldId="2147483713"/>
          </pc:sldLayoutMkLst>
          <pc:spChg chg="mod">
            <ac:chgData name="Yannis Frek" userId="41af7858-dbb6-49d9-9273-45d960296d06" providerId="ADAL" clId="{9AD25F39-54BD-493F-A701-B8E92298BD98}" dt="2020-12-07T12:40:07.076" v="30"/>
            <ac:spMkLst>
              <pc:docMk/>
              <pc:sldMasterMk cId="2168357150" sldId="2147483648"/>
              <pc:sldLayoutMk cId="2575555482" sldId="2147483713"/>
              <ac:spMk id="9" creationId="{957A9A3B-6417-4E1A-A35B-4E8283744991}"/>
            </ac:spMkLst>
          </pc:spChg>
        </pc:sldLayoutChg>
        <pc:sldLayoutChg chg="modSp mod">
          <pc:chgData name="Yannis Frek" userId="41af7858-dbb6-49d9-9273-45d960296d06" providerId="ADAL" clId="{9AD25F39-54BD-493F-A701-B8E92298BD98}" dt="2020-12-07T12:38:36.953" v="13" actId="5793"/>
          <pc:sldLayoutMkLst>
            <pc:docMk/>
            <pc:sldMasterMk cId="2168357150" sldId="2147483648"/>
            <pc:sldLayoutMk cId="837989620" sldId="2147483720"/>
          </pc:sldLayoutMkLst>
          <pc:spChg chg="mod">
            <ac:chgData name="Yannis Frek" userId="41af7858-dbb6-49d9-9273-45d960296d06" providerId="ADAL" clId="{9AD25F39-54BD-493F-A701-B8E92298BD98}" dt="2020-12-07T12:38:36.953" v="13" actId="5793"/>
            <ac:spMkLst>
              <pc:docMk/>
              <pc:sldMasterMk cId="2168357150" sldId="2147483648"/>
              <pc:sldLayoutMk cId="837989620" sldId="2147483720"/>
              <ac:spMk id="13" creationId="{939CD75D-5FFC-D842-B0E7-B8F2AAEA3D71}"/>
            </ac:spMkLst>
          </pc:spChg>
          <pc:spChg chg="mod">
            <ac:chgData name="Yannis Frek" userId="41af7858-dbb6-49d9-9273-45d960296d06" providerId="ADAL" clId="{9AD25F39-54BD-493F-A701-B8E92298BD98}" dt="2020-12-07T12:38:25.962" v="9" actId="1076"/>
            <ac:spMkLst>
              <pc:docMk/>
              <pc:sldMasterMk cId="2168357150" sldId="2147483648"/>
              <pc:sldLayoutMk cId="837989620" sldId="2147483720"/>
              <ac:spMk id="14" creationId="{58224154-8364-4DAC-A3DE-4B203118032D}"/>
            </ac:spMkLst>
          </pc:spChg>
        </pc:sldLayoutChg>
      </pc:sldMasterChg>
    </pc:docChg>
  </pc:docChgLst>
  <pc:docChgLst>
    <pc:chgData name="Adriana Brüser" userId="9ebb99c8-43bc-4f2e-8ca8-3a1e81e8237f" providerId="ADAL" clId="{968C5202-82F2-4C07-BA6E-E0693CF2E3D5}"/>
    <pc:docChg chg="undo redo custSel modSld modMainMaster">
      <pc:chgData name="Adriana Brüser" userId="9ebb99c8-43bc-4f2e-8ca8-3a1e81e8237f" providerId="ADAL" clId="{968C5202-82F2-4C07-BA6E-E0693CF2E3D5}" dt="2021-04-08T10:58:16.452" v="299" actId="20577"/>
      <pc:docMkLst>
        <pc:docMk/>
      </pc:docMkLst>
      <pc:sldChg chg="modSp mod">
        <pc:chgData name="Adriana Brüser" userId="9ebb99c8-43bc-4f2e-8ca8-3a1e81e8237f" providerId="ADAL" clId="{968C5202-82F2-4C07-BA6E-E0693CF2E3D5}" dt="2021-04-08T09:58:25.474" v="2" actId="1076"/>
        <pc:sldMkLst>
          <pc:docMk/>
          <pc:sldMk cId="3176584335" sldId="281"/>
        </pc:sldMkLst>
        <pc:spChg chg="mod">
          <ac:chgData name="Adriana Brüser" userId="9ebb99c8-43bc-4f2e-8ca8-3a1e81e8237f" providerId="ADAL" clId="{968C5202-82F2-4C07-BA6E-E0693CF2E3D5}" dt="2021-04-08T09:58:25.474" v="2" actId="1076"/>
          <ac:spMkLst>
            <pc:docMk/>
            <pc:sldMk cId="3176584335" sldId="281"/>
            <ac:spMk id="12" creationId="{2AEE9788-3399-4424-866B-D401F30F022F}"/>
          </ac:spMkLst>
        </pc:spChg>
      </pc:sldChg>
      <pc:sldChg chg="modSp mod">
        <pc:chgData name="Adriana Brüser" userId="9ebb99c8-43bc-4f2e-8ca8-3a1e81e8237f" providerId="ADAL" clId="{968C5202-82F2-4C07-BA6E-E0693CF2E3D5}" dt="2021-04-08T10:14:36.802" v="172" actId="27636"/>
        <pc:sldMkLst>
          <pc:docMk/>
          <pc:sldMk cId="3583136061" sldId="282"/>
        </pc:sldMkLst>
        <pc:spChg chg="mod ord">
          <ac:chgData name="Adriana Brüser" userId="9ebb99c8-43bc-4f2e-8ca8-3a1e81e8237f" providerId="ADAL" clId="{968C5202-82F2-4C07-BA6E-E0693CF2E3D5}" dt="2021-04-08T10:12:05.276" v="57" actId="27636"/>
          <ac:spMkLst>
            <pc:docMk/>
            <pc:sldMk cId="3583136061" sldId="282"/>
            <ac:spMk id="41" creationId="{229DE281-F89C-4B20-BF93-CA60602BE144}"/>
          </ac:spMkLst>
        </pc:spChg>
        <pc:spChg chg="mod">
          <ac:chgData name="Adriana Brüser" userId="9ebb99c8-43bc-4f2e-8ca8-3a1e81e8237f" providerId="ADAL" clId="{968C5202-82F2-4C07-BA6E-E0693CF2E3D5}" dt="2021-04-08T10:14:36.802" v="172" actId="27636"/>
          <ac:spMkLst>
            <pc:docMk/>
            <pc:sldMk cId="3583136061" sldId="282"/>
            <ac:spMk id="42" creationId="{5407BB4A-C4E3-49C7-A7C8-92F616B46324}"/>
          </ac:spMkLst>
        </pc:spChg>
        <pc:spChg chg="mod">
          <ac:chgData name="Adriana Brüser" userId="9ebb99c8-43bc-4f2e-8ca8-3a1e81e8237f" providerId="ADAL" clId="{968C5202-82F2-4C07-BA6E-E0693CF2E3D5}" dt="2021-04-08T10:14:36.802" v="172" actId="27636"/>
          <ac:spMkLst>
            <pc:docMk/>
            <pc:sldMk cId="3583136061" sldId="282"/>
            <ac:spMk id="43" creationId="{6584F3BA-E6FE-4076-93EE-7FCB548CF4DB}"/>
          </ac:spMkLst>
        </pc:spChg>
        <pc:spChg chg="mod">
          <ac:chgData name="Adriana Brüser" userId="9ebb99c8-43bc-4f2e-8ca8-3a1e81e8237f" providerId="ADAL" clId="{968C5202-82F2-4C07-BA6E-E0693CF2E3D5}" dt="2021-04-08T10:14:36.802" v="172" actId="27636"/>
          <ac:spMkLst>
            <pc:docMk/>
            <pc:sldMk cId="3583136061" sldId="282"/>
            <ac:spMk id="44" creationId="{D1A3F3AB-6B0E-412D-842E-1937724A95FD}"/>
          </ac:spMkLst>
        </pc:spChg>
        <pc:spChg chg="mod">
          <ac:chgData name="Adriana Brüser" userId="9ebb99c8-43bc-4f2e-8ca8-3a1e81e8237f" providerId="ADAL" clId="{968C5202-82F2-4C07-BA6E-E0693CF2E3D5}" dt="2021-04-08T10:14:36.802" v="172" actId="27636"/>
          <ac:spMkLst>
            <pc:docMk/>
            <pc:sldMk cId="3583136061" sldId="282"/>
            <ac:spMk id="45" creationId="{D45F690B-A6E2-436C-BD91-DBCA66EB3BC9}"/>
          </ac:spMkLst>
        </pc:spChg>
        <pc:spChg chg="mod">
          <ac:chgData name="Adriana Brüser" userId="9ebb99c8-43bc-4f2e-8ca8-3a1e81e8237f" providerId="ADAL" clId="{968C5202-82F2-4C07-BA6E-E0693CF2E3D5}" dt="2021-04-08T10:01:47.085" v="30" actId="27636"/>
          <ac:spMkLst>
            <pc:docMk/>
            <pc:sldMk cId="3583136061" sldId="282"/>
            <ac:spMk id="46" creationId="{F1CA2864-84AA-448D-8959-43CF65E40A40}"/>
          </ac:spMkLst>
        </pc:spChg>
      </pc:sldChg>
      <pc:sldMasterChg chg="addSldLayout modSldLayout">
        <pc:chgData name="Adriana Brüser" userId="9ebb99c8-43bc-4f2e-8ca8-3a1e81e8237f" providerId="ADAL" clId="{968C5202-82F2-4C07-BA6E-E0693CF2E3D5}" dt="2021-04-08T10:58:16.452" v="299" actId="20577"/>
        <pc:sldMasterMkLst>
          <pc:docMk/>
          <pc:sldMasterMk cId="2168357150" sldId="2147483648"/>
        </pc:sldMasterMkLst>
        <pc:sldLayoutChg chg="addSp delSp modSp mod">
          <pc:chgData name="Adriana Brüser" userId="9ebb99c8-43bc-4f2e-8ca8-3a1e81e8237f" providerId="ADAL" clId="{968C5202-82F2-4C07-BA6E-E0693CF2E3D5}" dt="2021-04-08T10:28:46.219" v="296" actId="20577"/>
          <pc:sldLayoutMkLst>
            <pc:docMk/>
            <pc:sldMasterMk cId="2168357150" sldId="2147483648"/>
            <pc:sldLayoutMk cId="314067447" sldId="2147483660"/>
          </pc:sldLayoutMkLst>
          <pc:spChg chg="mod">
            <ac:chgData name="Adriana Brüser" userId="9ebb99c8-43bc-4f2e-8ca8-3a1e81e8237f" providerId="ADAL" clId="{968C5202-82F2-4C07-BA6E-E0693CF2E3D5}" dt="2021-04-08T10:12:03.096" v="53" actId="1076"/>
            <ac:spMkLst>
              <pc:docMk/>
              <pc:sldMasterMk cId="2168357150" sldId="2147483648"/>
              <pc:sldLayoutMk cId="314067447" sldId="2147483660"/>
              <ac:spMk id="2" creationId="{6A73B165-69D5-430F-A012-2D6978D5D641}"/>
            </ac:spMkLst>
          </pc:spChg>
          <pc:spChg chg="add mod">
            <ac:chgData name="Adriana Brüser" userId="9ebb99c8-43bc-4f2e-8ca8-3a1e81e8237f" providerId="ADAL" clId="{968C5202-82F2-4C07-BA6E-E0693CF2E3D5}" dt="2021-04-08T10:28:46.219" v="296" actId="20577"/>
            <ac:spMkLst>
              <pc:docMk/>
              <pc:sldMasterMk cId="2168357150" sldId="2147483648"/>
              <pc:sldLayoutMk cId="314067447" sldId="2147483660"/>
              <ac:spMk id="3" creationId="{8DCA8098-2F7D-4677-9E09-5E8579070090}"/>
            </ac:spMkLst>
          </pc:spChg>
          <pc:spChg chg="del mod">
            <ac:chgData name="Adriana Brüser" userId="9ebb99c8-43bc-4f2e-8ca8-3a1e81e8237f" providerId="ADAL" clId="{968C5202-82F2-4C07-BA6E-E0693CF2E3D5}" dt="2021-04-08T10:11:58.385" v="51" actId="478"/>
            <ac:spMkLst>
              <pc:docMk/>
              <pc:sldMasterMk cId="2168357150" sldId="2147483648"/>
              <pc:sldLayoutMk cId="314067447" sldId="2147483660"/>
              <ac:spMk id="14" creationId="{5B73592A-DAFF-4691-A506-046BF0EB1C05}"/>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5" creationId="{DF494F12-6958-468F-ACCB-9EFDEF558838}"/>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6" creationId="{435E4A3D-EC8D-44A9-9156-5463513E1975}"/>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7" creationId="{8654706E-5992-4024-90EE-EE6EA99681DB}"/>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8" creationId="{D420D6FE-F132-4683-A7D2-0240A98AE6FB}"/>
            </ac:spMkLst>
          </pc:spChg>
          <pc:spChg chg="add del mod">
            <ac:chgData name="Adriana Brüser" userId="9ebb99c8-43bc-4f2e-8ca8-3a1e81e8237f" providerId="ADAL" clId="{968C5202-82F2-4C07-BA6E-E0693CF2E3D5}" dt="2021-04-08T10:19:32.553" v="210" actId="12788"/>
            <ac:spMkLst>
              <pc:docMk/>
              <pc:sldMasterMk cId="2168357150" sldId="2147483648"/>
              <pc:sldLayoutMk cId="314067447" sldId="2147483660"/>
              <ac:spMk id="19" creationId="{0E798245-6B11-4A21-961F-FC06FD039CC3}"/>
            </ac:spMkLst>
          </pc:spChg>
          <pc:spChg chg="mod">
            <ac:chgData name="Adriana Brüser" userId="9ebb99c8-43bc-4f2e-8ca8-3a1e81e8237f" providerId="ADAL" clId="{968C5202-82F2-4C07-BA6E-E0693CF2E3D5}" dt="2021-04-08T10:12:05.266" v="56" actId="1076"/>
            <ac:spMkLst>
              <pc:docMk/>
              <pc:sldMasterMk cId="2168357150" sldId="2147483648"/>
              <pc:sldLayoutMk cId="314067447" sldId="2147483660"/>
              <ac:spMk id="48" creationId="{A60D084F-9457-44A1-B860-C2077036AA2F}"/>
            </ac:spMkLst>
          </pc:spChg>
          <pc:spChg chg="del mod">
            <ac:chgData name="Adriana Brüser" userId="9ebb99c8-43bc-4f2e-8ca8-3a1e81e8237f" providerId="ADAL" clId="{968C5202-82F2-4C07-BA6E-E0693CF2E3D5}" dt="2021-04-08T10:11:57.685" v="50" actId="478"/>
            <ac:spMkLst>
              <pc:docMk/>
              <pc:sldMasterMk cId="2168357150" sldId="2147483648"/>
              <pc:sldLayoutMk cId="314067447" sldId="2147483660"/>
              <ac:spMk id="49" creationId="{5D4DB068-F5DB-4992-AD08-E0516723A85E}"/>
            </ac:spMkLst>
          </pc:spChg>
          <pc:spChg chg="add del mod">
            <ac:chgData name="Adriana Brüser" userId="9ebb99c8-43bc-4f2e-8ca8-3a1e81e8237f" providerId="ADAL" clId="{968C5202-82F2-4C07-BA6E-E0693CF2E3D5}" dt="2021-04-08T10:19:19.219" v="206" actId="1076"/>
            <ac:spMkLst>
              <pc:docMk/>
              <pc:sldMasterMk cId="2168357150" sldId="2147483648"/>
              <pc:sldLayoutMk cId="314067447" sldId="2147483660"/>
              <ac:spMk id="50" creationId="{42154BFE-A8C6-4384-86D8-5761CC1F8A9A}"/>
            </ac:spMkLst>
          </pc:spChg>
          <pc:spChg chg="add del mod">
            <ac:chgData name="Adriana Brüser" userId="9ebb99c8-43bc-4f2e-8ca8-3a1e81e8237f" providerId="ADAL" clId="{968C5202-82F2-4C07-BA6E-E0693CF2E3D5}" dt="2021-04-08T10:19:09.835" v="202" actId="1076"/>
            <ac:spMkLst>
              <pc:docMk/>
              <pc:sldMasterMk cId="2168357150" sldId="2147483648"/>
              <pc:sldLayoutMk cId="314067447" sldId="2147483660"/>
              <ac:spMk id="51" creationId="{C837CCBB-4759-4997-A29B-109EB2C7F35E}"/>
            </ac:spMkLst>
          </pc:spChg>
          <pc:spChg chg="add del mod">
            <ac:chgData name="Adriana Brüser" userId="9ebb99c8-43bc-4f2e-8ca8-3a1e81e8237f" providerId="ADAL" clId="{968C5202-82F2-4C07-BA6E-E0693CF2E3D5}" dt="2021-04-08T10:19:16.802" v="205" actId="1076"/>
            <ac:spMkLst>
              <pc:docMk/>
              <pc:sldMasterMk cId="2168357150" sldId="2147483648"/>
              <pc:sldLayoutMk cId="314067447" sldId="2147483660"/>
              <ac:spMk id="52" creationId="{24BC20CF-2B35-4D65-93A8-B90A80453158}"/>
            </ac:spMkLst>
          </pc:spChg>
          <pc:spChg chg="add del mod">
            <ac:chgData name="Adriana Brüser" userId="9ebb99c8-43bc-4f2e-8ca8-3a1e81e8237f" providerId="ADAL" clId="{968C5202-82F2-4C07-BA6E-E0693CF2E3D5}" dt="2021-04-08T10:19:15.075" v="204" actId="1076"/>
            <ac:spMkLst>
              <pc:docMk/>
              <pc:sldMasterMk cId="2168357150" sldId="2147483648"/>
              <pc:sldLayoutMk cId="314067447" sldId="2147483660"/>
              <ac:spMk id="53" creationId="{4932FC87-7967-4428-A992-F7EB5C74780C}"/>
            </ac:spMkLst>
          </pc:spChg>
          <pc:spChg chg="del mod">
            <ac:chgData name="Adriana Brüser" userId="9ebb99c8-43bc-4f2e-8ca8-3a1e81e8237f" providerId="ADAL" clId="{968C5202-82F2-4C07-BA6E-E0693CF2E3D5}" dt="2021-04-08T10:01:44.909" v="28" actId="478"/>
            <ac:spMkLst>
              <pc:docMk/>
              <pc:sldMasterMk cId="2168357150" sldId="2147483648"/>
              <pc:sldLayoutMk cId="314067447" sldId="2147483660"/>
              <ac:spMk id="54" creationId="{0B8DB824-AFCC-44FA-971B-4B14F26E5A8D}"/>
            </ac:spMkLst>
          </pc:spChg>
          <pc:spChg chg="add del mod">
            <ac:chgData name="Adriana Brüser" userId="9ebb99c8-43bc-4f2e-8ca8-3a1e81e8237f" providerId="ADAL" clId="{968C5202-82F2-4C07-BA6E-E0693CF2E3D5}" dt="2021-04-08T10:19:48.570" v="212" actId="1076"/>
            <ac:spMkLst>
              <pc:docMk/>
              <pc:sldMasterMk cId="2168357150" sldId="2147483648"/>
              <pc:sldLayoutMk cId="314067447" sldId="2147483660"/>
              <ac:spMk id="64" creationId="{C7489F57-5CA9-484E-895D-3C7060BA1403}"/>
            </ac:spMkLst>
          </pc:spChg>
          <pc:spChg chg="add del mod">
            <ac:chgData name="Adriana Brüser" userId="9ebb99c8-43bc-4f2e-8ca8-3a1e81e8237f" providerId="ADAL" clId="{968C5202-82F2-4C07-BA6E-E0693CF2E3D5}" dt="2021-04-08T10:11:14.973" v="38"/>
            <ac:spMkLst>
              <pc:docMk/>
              <pc:sldMasterMk cId="2168357150" sldId="2147483648"/>
              <pc:sldLayoutMk cId="314067447" sldId="2147483660"/>
              <ac:spMk id="66" creationId="{D49F216D-A2AD-4DCC-AD64-5EF8E5F46990}"/>
            </ac:spMkLst>
          </pc:spChg>
          <pc:spChg chg="add del mod">
            <ac:chgData name="Adriana Brüser" userId="9ebb99c8-43bc-4f2e-8ca8-3a1e81e8237f" providerId="ADAL" clId="{968C5202-82F2-4C07-BA6E-E0693CF2E3D5}" dt="2021-04-08T10:11:53.137" v="49" actId="1076"/>
            <ac:spMkLst>
              <pc:docMk/>
              <pc:sldMasterMk cId="2168357150" sldId="2147483648"/>
              <pc:sldLayoutMk cId="314067447" sldId="2147483660"/>
              <ac:spMk id="67" creationId="{73981341-2097-4128-82F2-E9740FC9A3CE}"/>
            </ac:spMkLst>
          </pc:spChg>
          <pc:spChg chg="add del mod">
            <ac:chgData name="Adriana Brüser" userId="9ebb99c8-43bc-4f2e-8ca8-3a1e81e8237f" providerId="ADAL" clId="{968C5202-82F2-4C07-BA6E-E0693CF2E3D5}" dt="2021-04-08T10:11:53.137" v="49" actId="1076"/>
            <ac:spMkLst>
              <pc:docMk/>
              <pc:sldMasterMk cId="2168357150" sldId="2147483648"/>
              <pc:sldLayoutMk cId="314067447" sldId="2147483660"/>
              <ac:spMk id="68" creationId="{040B59EF-2665-4C70-B75D-162BA829ADBA}"/>
            </ac:spMkLst>
          </pc:spChg>
          <pc:spChg chg="add del mod">
            <ac:chgData name="Adriana Brüser" userId="9ebb99c8-43bc-4f2e-8ca8-3a1e81e8237f" providerId="ADAL" clId="{968C5202-82F2-4C07-BA6E-E0693CF2E3D5}" dt="2021-04-08T10:15:07.153" v="180" actId="478"/>
            <ac:spMkLst>
              <pc:docMk/>
              <pc:sldMasterMk cId="2168357150" sldId="2147483648"/>
              <pc:sldLayoutMk cId="314067447" sldId="2147483660"/>
              <ac:spMk id="69" creationId="{5ACA83D9-E498-451F-B413-16A80AE4488E}"/>
            </ac:spMkLst>
          </pc:spChg>
          <pc:spChg chg="add del mod">
            <ac:chgData name="Adriana Brüser" userId="9ebb99c8-43bc-4f2e-8ca8-3a1e81e8237f" providerId="ADAL" clId="{968C5202-82F2-4C07-BA6E-E0693CF2E3D5}" dt="2021-04-08T10:15:06.524" v="179" actId="478"/>
            <ac:spMkLst>
              <pc:docMk/>
              <pc:sldMasterMk cId="2168357150" sldId="2147483648"/>
              <pc:sldLayoutMk cId="314067447" sldId="2147483660"/>
              <ac:spMk id="72" creationId="{CB4C9F19-CF27-43A3-AB53-3DBF450A46B9}"/>
            </ac:spMkLst>
          </pc:spChg>
          <pc:spChg chg="add del mod">
            <ac:chgData name="Adriana Brüser" userId="9ebb99c8-43bc-4f2e-8ca8-3a1e81e8237f" providerId="ADAL" clId="{968C5202-82F2-4C07-BA6E-E0693CF2E3D5}" dt="2021-04-08T10:14:28.938" v="100"/>
            <ac:spMkLst>
              <pc:docMk/>
              <pc:sldMasterMk cId="2168357150" sldId="2147483648"/>
              <pc:sldLayoutMk cId="314067447" sldId="2147483660"/>
              <ac:spMk id="73" creationId="{04E8EF3B-D70A-4CA6-9D9C-00660430871B}"/>
            </ac:spMkLst>
          </pc:spChg>
          <pc:spChg chg="add del mod">
            <ac:chgData name="Adriana Brüser" userId="9ebb99c8-43bc-4f2e-8ca8-3a1e81e8237f" providerId="ADAL" clId="{968C5202-82F2-4C07-BA6E-E0693CF2E3D5}" dt="2021-04-08T10:14:28.938" v="100"/>
            <ac:spMkLst>
              <pc:docMk/>
              <pc:sldMasterMk cId="2168357150" sldId="2147483648"/>
              <pc:sldLayoutMk cId="314067447" sldId="2147483660"/>
              <ac:spMk id="78" creationId="{73FACFB0-466D-4B76-8775-54821B2E70BA}"/>
            </ac:spMkLst>
          </pc:spChg>
          <pc:spChg chg="add del mod">
            <ac:chgData name="Adriana Brüser" userId="9ebb99c8-43bc-4f2e-8ca8-3a1e81e8237f" providerId="ADAL" clId="{968C5202-82F2-4C07-BA6E-E0693CF2E3D5}" dt="2021-04-08T10:14:28.589" v="97"/>
            <ac:spMkLst>
              <pc:docMk/>
              <pc:sldMasterMk cId="2168357150" sldId="2147483648"/>
              <pc:sldLayoutMk cId="314067447" sldId="2147483660"/>
              <ac:spMk id="79" creationId="{FE741EC1-8D6A-4B8A-B06A-26AB720DD673}"/>
            </ac:spMkLst>
          </pc:spChg>
          <pc:spChg chg="add del mod">
            <ac:chgData name="Adriana Brüser" userId="9ebb99c8-43bc-4f2e-8ca8-3a1e81e8237f" providerId="ADAL" clId="{968C5202-82F2-4C07-BA6E-E0693CF2E3D5}" dt="2021-04-08T10:14:28.589" v="97"/>
            <ac:spMkLst>
              <pc:docMk/>
              <pc:sldMasterMk cId="2168357150" sldId="2147483648"/>
              <pc:sldLayoutMk cId="314067447" sldId="2147483660"/>
              <ac:spMk id="80" creationId="{F09E8C58-AA67-4934-9C90-1FDDA2FCA84C}"/>
            </ac:spMkLst>
          </pc:spChg>
          <pc:spChg chg="add del mod">
            <ac:chgData name="Adriana Brüser" userId="9ebb99c8-43bc-4f2e-8ca8-3a1e81e8237f" providerId="ADAL" clId="{968C5202-82F2-4C07-BA6E-E0693CF2E3D5}" dt="2021-04-08T10:14:28.089" v="95"/>
            <ac:spMkLst>
              <pc:docMk/>
              <pc:sldMasterMk cId="2168357150" sldId="2147483648"/>
              <pc:sldLayoutMk cId="314067447" sldId="2147483660"/>
              <ac:spMk id="81" creationId="{80E7B3AB-A2C1-421B-BEA0-9543ED5A2FFF}"/>
            </ac:spMkLst>
          </pc:spChg>
          <pc:spChg chg="add del mod">
            <ac:chgData name="Adriana Brüser" userId="9ebb99c8-43bc-4f2e-8ca8-3a1e81e8237f" providerId="ADAL" clId="{968C5202-82F2-4C07-BA6E-E0693CF2E3D5}" dt="2021-04-08T10:14:28.089" v="95"/>
            <ac:spMkLst>
              <pc:docMk/>
              <pc:sldMasterMk cId="2168357150" sldId="2147483648"/>
              <pc:sldLayoutMk cId="314067447" sldId="2147483660"/>
              <ac:spMk id="82" creationId="{E264E0AF-6156-4378-A118-53F34585DEB4}"/>
            </ac:spMkLst>
          </pc:spChg>
          <pc:spChg chg="add del mod">
            <ac:chgData name="Adriana Brüser" userId="9ebb99c8-43bc-4f2e-8ca8-3a1e81e8237f" providerId="ADAL" clId="{968C5202-82F2-4C07-BA6E-E0693CF2E3D5}" dt="2021-04-08T10:13:16.089" v="83"/>
            <ac:spMkLst>
              <pc:docMk/>
              <pc:sldMasterMk cId="2168357150" sldId="2147483648"/>
              <pc:sldLayoutMk cId="314067447" sldId="2147483660"/>
              <ac:spMk id="83" creationId="{6438CEC6-D862-456D-8B91-1987006033A0}"/>
            </ac:spMkLst>
          </pc:spChg>
          <pc:spChg chg="add del mod">
            <ac:chgData name="Adriana Brüser" userId="9ebb99c8-43bc-4f2e-8ca8-3a1e81e8237f" providerId="ADAL" clId="{968C5202-82F2-4C07-BA6E-E0693CF2E3D5}" dt="2021-04-08T10:13:16.089" v="83"/>
            <ac:spMkLst>
              <pc:docMk/>
              <pc:sldMasterMk cId="2168357150" sldId="2147483648"/>
              <pc:sldLayoutMk cId="314067447" sldId="2147483660"/>
              <ac:spMk id="84" creationId="{7A0CF92F-2121-4A2A-8D31-6BD6BECAF63B}"/>
            </ac:spMkLst>
          </pc:spChg>
          <pc:spChg chg="add del mod">
            <ac:chgData name="Adriana Brüser" userId="9ebb99c8-43bc-4f2e-8ca8-3a1e81e8237f" providerId="ADAL" clId="{968C5202-82F2-4C07-BA6E-E0693CF2E3D5}" dt="2021-04-08T10:14:10.177" v="90"/>
            <ac:spMkLst>
              <pc:docMk/>
              <pc:sldMasterMk cId="2168357150" sldId="2147483648"/>
              <pc:sldLayoutMk cId="314067447" sldId="2147483660"/>
              <ac:spMk id="85" creationId="{B13BD895-D20E-456C-9CF1-959D691BDE5E}"/>
            </ac:spMkLst>
          </pc:spChg>
          <pc:spChg chg="add del mod">
            <ac:chgData name="Adriana Brüser" userId="9ebb99c8-43bc-4f2e-8ca8-3a1e81e8237f" providerId="ADAL" clId="{968C5202-82F2-4C07-BA6E-E0693CF2E3D5}" dt="2021-04-08T10:14:10.177" v="90"/>
            <ac:spMkLst>
              <pc:docMk/>
              <pc:sldMasterMk cId="2168357150" sldId="2147483648"/>
              <pc:sldLayoutMk cId="314067447" sldId="2147483660"/>
              <ac:spMk id="86" creationId="{22596B64-0F65-4052-9946-8FB0C3A9F8C7}"/>
            </ac:spMkLst>
          </pc:spChg>
          <pc:spChg chg="add mod">
            <ac:chgData name="Adriana Brüser" userId="9ebb99c8-43bc-4f2e-8ca8-3a1e81e8237f" providerId="ADAL" clId="{968C5202-82F2-4C07-BA6E-E0693CF2E3D5}" dt="2021-04-08T10:19:32.553" v="210" actId="12788"/>
            <ac:spMkLst>
              <pc:docMk/>
              <pc:sldMasterMk cId="2168357150" sldId="2147483648"/>
              <pc:sldLayoutMk cId="314067447" sldId="2147483660"/>
              <ac:spMk id="87" creationId="{74D2B630-E718-457C-B05B-9EACC1F22092}"/>
            </ac:spMkLst>
          </pc:spChg>
          <pc:spChg chg="add mod">
            <ac:chgData name="Adriana Brüser" userId="9ebb99c8-43bc-4f2e-8ca8-3a1e81e8237f" providerId="ADAL" clId="{968C5202-82F2-4C07-BA6E-E0693CF2E3D5}" dt="2021-04-08T10:19:25.914" v="209" actId="1076"/>
            <ac:spMkLst>
              <pc:docMk/>
              <pc:sldMasterMk cId="2168357150" sldId="2147483648"/>
              <pc:sldLayoutMk cId="314067447" sldId="2147483660"/>
              <ac:spMk id="88" creationId="{0B3F3DD0-6DCD-4FC6-B84A-7BE492C3B51B}"/>
            </ac:spMkLst>
          </pc:spChg>
        </pc:sldLayoutChg>
        <pc:sldLayoutChg chg="addSp delSp modSp add mod modTransition">
          <pc:chgData name="Adriana Brüser" userId="9ebb99c8-43bc-4f2e-8ca8-3a1e81e8237f" providerId="ADAL" clId="{968C5202-82F2-4C07-BA6E-E0693CF2E3D5}" dt="2021-04-08T10:58:16.452" v="299" actId="20577"/>
          <pc:sldLayoutMkLst>
            <pc:docMk/>
            <pc:sldMasterMk cId="2168357150" sldId="2147483648"/>
            <pc:sldLayoutMk cId="3531896938" sldId="2147483726"/>
          </pc:sldLayoutMkLst>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5" creationId="{DF494F12-6958-468F-ACCB-9EFDEF558838}"/>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6" creationId="{435E4A3D-EC8D-44A9-9156-5463513E1975}"/>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7" creationId="{8654706E-5992-4024-90EE-EE6EA99681DB}"/>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8" creationId="{D420D6FE-F132-4683-A7D2-0240A98AE6FB}"/>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9" creationId="{0E798245-6B11-4A21-961F-FC06FD039CC3}"/>
            </ac:spMkLst>
          </pc:spChg>
          <pc:spChg chg="del">
            <ac:chgData name="Adriana Brüser" userId="9ebb99c8-43bc-4f2e-8ca8-3a1e81e8237f" providerId="ADAL" clId="{968C5202-82F2-4C07-BA6E-E0693CF2E3D5}" dt="2021-04-08T10:19:57.482" v="216" actId="478"/>
            <ac:spMkLst>
              <pc:docMk/>
              <pc:sldMasterMk cId="2168357150" sldId="2147483648"/>
              <pc:sldLayoutMk cId="3531896938" sldId="2147483726"/>
              <ac:spMk id="21" creationId="{D774F752-86F5-45DA-95F9-20410BF78F1D}"/>
            </ac:spMkLst>
          </pc:spChg>
          <pc:spChg chg="del">
            <ac:chgData name="Adriana Brüser" userId="9ebb99c8-43bc-4f2e-8ca8-3a1e81e8237f" providerId="ADAL" clId="{968C5202-82F2-4C07-BA6E-E0693CF2E3D5}" dt="2021-04-08T10:19:57.858" v="217" actId="478"/>
            <ac:spMkLst>
              <pc:docMk/>
              <pc:sldMasterMk cId="2168357150" sldId="2147483648"/>
              <pc:sldLayoutMk cId="3531896938" sldId="2147483726"/>
              <ac:spMk id="22" creationId="{56550E3B-CE23-47A0-A872-49F5A2E2C89D}"/>
            </ac:spMkLst>
          </pc:spChg>
          <pc:spChg chg="del">
            <ac:chgData name="Adriana Brüser" userId="9ebb99c8-43bc-4f2e-8ca8-3a1e81e8237f" providerId="ADAL" clId="{968C5202-82F2-4C07-BA6E-E0693CF2E3D5}" dt="2021-04-08T10:20:04.430" v="219" actId="478"/>
            <ac:spMkLst>
              <pc:docMk/>
              <pc:sldMasterMk cId="2168357150" sldId="2147483648"/>
              <pc:sldLayoutMk cId="3531896938" sldId="2147483726"/>
              <ac:spMk id="23" creationId="{AF0F1CF9-ED82-49FA-BC8D-1CCDD2931BCC}"/>
            </ac:spMkLst>
          </pc:spChg>
          <pc:spChg chg="del">
            <ac:chgData name="Adriana Brüser" userId="9ebb99c8-43bc-4f2e-8ca8-3a1e81e8237f" providerId="ADAL" clId="{968C5202-82F2-4C07-BA6E-E0693CF2E3D5}" dt="2021-04-08T10:20:08.279" v="221" actId="478"/>
            <ac:spMkLst>
              <pc:docMk/>
              <pc:sldMasterMk cId="2168357150" sldId="2147483648"/>
              <pc:sldLayoutMk cId="3531896938" sldId="2147483726"/>
              <ac:spMk id="24" creationId="{8F39551E-2E9E-453F-8B37-272C141B4644}"/>
            </ac:spMkLst>
          </pc:spChg>
          <pc:spChg chg="del">
            <ac:chgData name="Adriana Brüser" userId="9ebb99c8-43bc-4f2e-8ca8-3a1e81e8237f" providerId="ADAL" clId="{968C5202-82F2-4C07-BA6E-E0693CF2E3D5}" dt="2021-04-08T10:20:10.850" v="223" actId="478"/>
            <ac:spMkLst>
              <pc:docMk/>
              <pc:sldMasterMk cId="2168357150" sldId="2147483648"/>
              <pc:sldLayoutMk cId="3531896938" sldId="2147483726"/>
              <ac:spMk id="25" creationId="{2516D4F6-1251-4EF6-90E7-B9741CD11BCC}"/>
            </ac:spMkLst>
          </pc:spChg>
          <pc:spChg chg="del">
            <ac:chgData name="Adriana Brüser" userId="9ebb99c8-43bc-4f2e-8ca8-3a1e81e8237f" providerId="ADAL" clId="{968C5202-82F2-4C07-BA6E-E0693CF2E3D5}" dt="2021-04-08T10:20:17.307" v="227" actId="478"/>
            <ac:spMkLst>
              <pc:docMk/>
              <pc:sldMasterMk cId="2168357150" sldId="2147483648"/>
              <pc:sldLayoutMk cId="3531896938" sldId="2147483726"/>
              <ac:spMk id="26" creationId="{D5ADFED9-A410-40F5-A34F-5FBA64C3A8A1}"/>
            </ac:spMkLst>
          </pc:spChg>
          <pc:spChg chg="mod">
            <ac:chgData name="Adriana Brüser" userId="9ebb99c8-43bc-4f2e-8ca8-3a1e81e8237f" providerId="ADAL" clId="{968C5202-82F2-4C07-BA6E-E0693CF2E3D5}" dt="2021-04-08T10:27:24.219" v="272" actId="1076"/>
            <ac:spMkLst>
              <pc:docMk/>
              <pc:sldMasterMk cId="2168357150" sldId="2147483648"/>
              <pc:sldLayoutMk cId="3531896938" sldId="2147483726"/>
              <ac:spMk id="41" creationId="{0292DD11-14C7-4E01-89EC-07A034DB243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2" creationId="{1679E08D-9AED-456E-9D98-9D93ADF9A88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3" creationId="{59E41B18-9E06-45C2-B6EC-C5F1B9DF56ED}"/>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4" creationId="{BB9ECF77-B841-4F1C-92ED-2430DEEBC35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5" creationId="{113C454B-6F0E-4551-A4AD-112530408C66}"/>
            </ac:spMkLst>
          </pc:spChg>
          <pc:spChg chg="mod">
            <ac:chgData name="Adriana Brüser" userId="9ebb99c8-43bc-4f2e-8ca8-3a1e81e8237f" providerId="ADAL" clId="{968C5202-82F2-4C07-BA6E-E0693CF2E3D5}" dt="2021-04-08T10:27:18.547" v="271" actId="1076"/>
            <ac:spMkLst>
              <pc:docMk/>
              <pc:sldMasterMk cId="2168357150" sldId="2147483648"/>
              <pc:sldLayoutMk cId="3531896938" sldId="2147483726"/>
              <ac:spMk id="46" creationId="{B4200DFC-601B-49DE-A2A7-CE8E0452CBF5}"/>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0" creationId="{42154BFE-A8C6-4384-86D8-5761CC1F8A9A}"/>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1" creationId="{C837CCBB-4759-4997-A29B-109EB2C7F35E}"/>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2" creationId="{24BC20CF-2B35-4D65-93A8-B90A80453158}"/>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3" creationId="{4932FC87-7967-4428-A992-F7EB5C74780C}"/>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54" creationId="{080F91A6-82C0-4728-A457-36C71B1A3B1B}"/>
            </ac:spMkLst>
          </pc:spChg>
          <pc:spChg chg="del">
            <ac:chgData name="Adriana Brüser" userId="9ebb99c8-43bc-4f2e-8ca8-3a1e81e8237f" providerId="ADAL" clId="{968C5202-82F2-4C07-BA6E-E0693CF2E3D5}" dt="2021-04-08T10:19:56.268" v="214" actId="478"/>
            <ac:spMkLst>
              <pc:docMk/>
              <pc:sldMasterMk cId="2168357150" sldId="2147483648"/>
              <pc:sldLayoutMk cId="3531896938" sldId="2147483726"/>
              <ac:spMk id="55" creationId="{2361CBAD-AC48-47FE-B491-8B5E309D7A2B}"/>
            </ac:spMkLst>
          </pc:spChg>
          <pc:spChg chg="mod">
            <ac:chgData name="Adriana Brüser" userId="9ebb99c8-43bc-4f2e-8ca8-3a1e81e8237f" providerId="ADAL" clId="{968C5202-82F2-4C07-BA6E-E0693CF2E3D5}" dt="2021-04-08T10:58:16.452" v="299" actId="20577"/>
            <ac:spMkLst>
              <pc:docMk/>
              <pc:sldMasterMk cId="2168357150" sldId="2147483648"/>
              <pc:sldLayoutMk cId="3531896938" sldId="2147483726"/>
              <ac:spMk id="55" creationId="{6420F067-04BA-4F27-B6E7-82E5ADB44CC6}"/>
            </ac:spMkLst>
          </pc:spChg>
          <pc:spChg chg="del">
            <ac:chgData name="Adriana Brüser" userId="9ebb99c8-43bc-4f2e-8ca8-3a1e81e8237f" providerId="ADAL" clId="{968C5202-82F2-4C07-BA6E-E0693CF2E3D5}" dt="2021-04-08T10:19:57.013" v="215" actId="478"/>
            <ac:spMkLst>
              <pc:docMk/>
              <pc:sldMasterMk cId="2168357150" sldId="2147483648"/>
              <pc:sldLayoutMk cId="3531896938" sldId="2147483726"/>
              <ac:spMk id="56" creationId="{CEF61865-A83B-4B65-894C-EB0EF41D4C01}"/>
            </ac:spMkLst>
          </pc:spChg>
          <pc:spChg chg="del">
            <ac:chgData name="Adriana Brüser" userId="9ebb99c8-43bc-4f2e-8ca8-3a1e81e8237f" providerId="ADAL" clId="{968C5202-82F2-4C07-BA6E-E0693CF2E3D5}" dt="2021-04-08T10:20:03.559" v="218" actId="478"/>
            <ac:spMkLst>
              <pc:docMk/>
              <pc:sldMasterMk cId="2168357150" sldId="2147483648"/>
              <pc:sldLayoutMk cId="3531896938" sldId="2147483726"/>
              <ac:spMk id="57" creationId="{2CA8EA38-91FA-4C37-AD08-84FD9F8EE105}"/>
            </ac:spMkLst>
          </pc:spChg>
          <pc:spChg chg="del">
            <ac:chgData name="Adriana Brüser" userId="9ebb99c8-43bc-4f2e-8ca8-3a1e81e8237f" providerId="ADAL" clId="{968C5202-82F2-4C07-BA6E-E0693CF2E3D5}" dt="2021-04-08T10:20:05.765" v="220" actId="478"/>
            <ac:spMkLst>
              <pc:docMk/>
              <pc:sldMasterMk cId="2168357150" sldId="2147483648"/>
              <pc:sldLayoutMk cId="3531896938" sldId="2147483726"/>
              <ac:spMk id="58" creationId="{EF9369E2-8F60-42AC-A454-B5B86205AE18}"/>
            </ac:spMkLst>
          </pc:spChg>
          <pc:spChg chg="del">
            <ac:chgData name="Adriana Brüser" userId="9ebb99c8-43bc-4f2e-8ca8-3a1e81e8237f" providerId="ADAL" clId="{968C5202-82F2-4C07-BA6E-E0693CF2E3D5}" dt="2021-04-08T10:20:10.182" v="222" actId="478"/>
            <ac:spMkLst>
              <pc:docMk/>
              <pc:sldMasterMk cId="2168357150" sldId="2147483648"/>
              <pc:sldLayoutMk cId="3531896938" sldId="2147483726"/>
              <ac:spMk id="59" creationId="{2E268D2B-310D-4E88-AE3E-361103879EB0}"/>
            </ac:spMkLst>
          </pc:spChg>
          <pc:spChg chg="del">
            <ac:chgData name="Adriana Brüser" userId="9ebb99c8-43bc-4f2e-8ca8-3a1e81e8237f" providerId="ADAL" clId="{968C5202-82F2-4C07-BA6E-E0693CF2E3D5}" dt="2021-04-08T10:20:16.762" v="226" actId="478"/>
            <ac:spMkLst>
              <pc:docMk/>
              <pc:sldMasterMk cId="2168357150" sldId="2147483648"/>
              <pc:sldLayoutMk cId="3531896938" sldId="2147483726"/>
              <ac:spMk id="60" creationId="{1C75AA20-E9E2-472D-84A9-9637BB485712}"/>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61" creationId="{547B0147-A53C-4760-8EBB-BF1B4B821B85}"/>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62" creationId="{774D564A-6253-472B-B2BF-9D71047B7476}"/>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64" creationId="{C7489F57-5CA9-484E-895D-3C7060BA1403}"/>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66" creationId="{E4FB66E4-3B94-4B22-B967-D742EBDB9E1E}"/>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69" creationId="{53AB2BEF-FEBD-41C5-9FAE-888C703D5004}"/>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2" creationId="{6DD68FF9-441A-480A-9A90-EE89C3E9874D}"/>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3" creationId="{E85BB33C-0686-4BAE-953E-2B387139335D}"/>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4" creationId="{DDB46905-8A89-4E90-BC89-3555E43F285D}"/>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5" creationId="{AF1954E5-981C-4117-AFAD-E5E33E17BF51}"/>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6" creationId="{AE9DBE4E-8C84-4842-B4CE-7214AA2BE9A8}"/>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7" creationId="{4F8764E9-3F43-4549-8BEC-5A7ED16DA632}"/>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8" creationId="{28DCD495-1C8A-4F7C-8761-3437676356A2}"/>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9" creationId="{267D1B53-2CE9-4649-ABC6-07F2ECB91EAE}"/>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0" creationId="{A31C50B3-EB51-450B-A4B4-5DB1AD9417DC}"/>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1" creationId="{7B218E6D-783E-436A-BBB8-1A731F0D0D88}"/>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2" creationId="{F7E6D11E-7266-4778-A29D-2094AC0D8871}"/>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3" creationId="{18729216-E90F-44F2-B075-F93FB569931F}"/>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4" creationId="{BD48B827-B992-4BDD-B7DE-FD72A63FEE74}"/>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87" creationId="{74D2B630-E718-457C-B05B-9EACC1F22092}"/>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88" creationId="{0B3F3DD0-6DCD-4FC6-B84A-7BE492C3B51B}"/>
            </ac:spMkLst>
          </pc:spChg>
        </pc:sldLayoutChg>
      </pc:sldMasterChg>
    </pc:docChg>
  </pc:docChgLst>
  <pc:docChgLst>
    <pc:chgData name="Sashia Niemeyer" userId="5d5d2e75-3132-4b98-a62a-93b7fff96b1f" providerId="ADAL" clId="{87F7BCE1-2CF3-4BFF-8561-8D4951E95888}"/>
    <pc:docChg chg="custSel modMainMaster">
      <pc:chgData name="Sashia Niemeyer" userId="5d5d2e75-3132-4b98-a62a-93b7fff96b1f" providerId="ADAL" clId="{87F7BCE1-2CF3-4BFF-8561-8D4951E95888}" dt="2021-04-29T13:47:42.628" v="19" actId="1076"/>
      <pc:docMkLst>
        <pc:docMk/>
      </pc:docMkLst>
      <pc:sldMasterChg chg="modSldLayout">
        <pc:chgData name="Sashia Niemeyer" userId="5d5d2e75-3132-4b98-a62a-93b7fff96b1f" providerId="ADAL" clId="{87F7BCE1-2CF3-4BFF-8561-8D4951E95888}" dt="2021-04-29T13:47:42.628" v="19" actId="1076"/>
        <pc:sldMasterMkLst>
          <pc:docMk/>
          <pc:sldMasterMk cId="2168357150" sldId="2147483648"/>
        </pc:sldMasterMkLst>
        <pc:sldLayoutChg chg="modSp mod">
          <pc:chgData name="Sashia Niemeyer" userId="5d5d2e75-3132-4b98-a62a-93b7fff96b1f" providerId="ADAL" clId="{87F7BCE1-2CF3-4BFF-8561-8D4951E95888}" dt="2021-04-29T13:46:44.575" v="9" actId="403"/>
          <pc:sldLayoutMkLst>
            <pc:docMk/>
            <pc:sldMasterMk cId="2168357150" sldId="2147483648"/>
            <pc:sldLayoutMk cId="1126330863" sldId="2147483719"/>
          </pc:sldLayoutMkLst>
          <pc:spChg chg="mod">
            <ac:chgData name="Sashia Niemeyer" userId="5d5d2e75-3132-4b98-a62a-93b7fff96b1f" providerId="ADAL" clId="{87F7BCE1-2CF3-4BFF-8561-8D4951E95888}" dt="2021-04-29T13:46:44.575" v="9" actId="403"/>
            <ac:spMkLst>
              <pc:docMk/>
              <pc:sldMasterMk cId="2168357150" sldId="2147483648"/>
              <pc:sldLayoutMk cId="1126330863" sldId="2147483719"/>
              <ac:spMk id="2" creationId="{D92B8D51-1BBB-4055-BF58-D6F6CBF2681E}"/>
            </ac:spMkLst>
          </pc:spChg>
        </pc:sldLayoutChg>
        <pc:sldLayoutChg chg="addSp delSp modSp mod">
          <pc:chgData name="Sashia Niemeyer" userId="5d5d2e75-3132-4b98-a62a-93b7fff96b1f" providerId="ADAL" clId="{87F7BCE1-2CF3-4BFF-8561-8D4951E95888}" dt="2021-04-29T13:47:42.628" v="19" actId="1076"/>
          <pc:sldLayoutMkLst>
            <pc:docMk/>
            <pc:sldMasterMk cId="2168357150" sldId="2147483648"/>
            <pc:sldLayoutMk cId="175540911" sldId="2147483724"/>
          </pc:sldLayoutMkLst>
          <pc:spChg chg="mod">
            <ac:chgData name="Sashia Niemeyer" userId="5d5d2e75-3132-4b98-a62a-93b7fff96b1f" providerId="ADAL" clId="{87F7BCE1-2CF3-4BFF-8561-8D4951E95888}" dt="2021-04-29T13:46:29.798" v="8" actId="2711"/>
            <ac:spMkLst>
              <pc:docMk/>
              <pc:sldMasterMk cId="2168357150" sldId="2147483648"/>
              <pc:sldLayoutMk cId="175540911" sldId="2147483724"/>
              <ac:spMk id="15" creationId="{065937B7-1DAB-C64F-B5CF-696F5FAC9DCC}"/>
            </ac:spMkLst>
          </pc:spChg>
          <pc:picChg chg="add mod">
            <ac:chgData name="Sashia Niemeyer" userId="5d5d2e75-3132-4b98-a62a-93b7fff96b1f" providerId="ADAL" clId="{87F7BCE1-2CF3-4BFF-8561-8D4951E95888}" dt="2021-04-29T13:47:42.628" v="19" actId="1076"/>
            <ac:picMkLst>
              <pc:docMk/>
              <pc:sldMasterMk cId="2168357150" sldId="2147483648"/>
              <pc:sldLayoutMk cId="175540911" sldId="2147483724"/>
              <ac:picMk id="4" creationId="{38514AB2-6B28-4385-B303-9606FD580445}"/>
            </ac:picMkLst>
          </pc:picChg>
          <pc:picChg chg="del">
            <ac:chgData name="Sashia Niemeyer" userId="5d5d2e75-3132-4b98-a62a-93b7fff96b1f" providerId="ADAL" clId="{87F7BCE1-2CF3-4BFF-8561-8D4951E95888}" dt="2021-04-29T13:46:51.942" v="10" actId="478"/>
            <ac:picMkLst>
              <pc:docMk/>
              <pc:sldMasterMk cId="2168357150" sldId="2147483648"/>
              <pc:sldLayoutMk cId="175540911" sldId="2147483724"/>
              <ac:picMk id="8" creationId="{DAF99185-5135-412F-BD81-D40FCBC081C7}"/>
            </ac:picMkLst>
          </pc:picChg>
        </pc:sldLayoutChg>
      </pc:sldMasterChg>
    </pc:docChg>
  </pc:docChgLst>
  <pc:docChgLst>
    <pc:chgData name="Yannis Frek" userId="41af7858-dbb6-49d9-9273-45d960296d06" providerId="ADAL" clId="{75615D3C-C565-4AC7-A2EC-7B9C28334E4F}"/>
    <pc:docChg chg="undo custSel addSld delSld modSld modMainMaster modSection">
      <pc:chgData name="Yannis Frek" userId="41af7858-dbb6-49d9-9273-45d960296d06" providerId="ADAL" clId="{75615D3C-C565-4AC7-A2EC-7B9C28334E4F}" dt="2020-12-03T15:27:00.848" v="535" actId="680"/>
      <pc:docMkLst>
        <pc:docMk/>
      </pc:docMkLst>
      <pc:sldChg chg="addSp delSp modSp del mod">
        <pc:chgData name="Yannis Frek" userId="41af7858-dbb6-49d9-9273-45d960296d06" providerId="ADAL" clId="{75615D3C-C565-4AC7-A2EC-7B9C28334E4F}" dt="2020-12-03T15:20:33.321" v="487" actId="47"/>
        <pc:sldMkLst>
          <pc:docMk/>
          <pc:sldMk cId="936028639" sldId="260"/>
        </pc:sldMkLst>
        <pc:spChg chg="mod">
          <ac:chgData name="Yannis Frek" userId="41af7858-dbb6-49d9-9273-45d960296d06" providerId="ADAL" clId="{75615D3C-C565-4AC7-A2EC-7B9C28334E4F}" dt="2020-12-03T15:00:52.071" v="3" actId="1076"/>
          <ac:spMkLst>
            <pc:docMk/>
            <pc:sldMk cId="936028639" sldId="260"/>
            <ac:spMk id="9" creationId="{2E60A1F3-3D68-4079-9F48-167A7433B636}"/>
          </ac:spMkLst>
        </pc:spChg>
        <pc:spChg chg="add del mod">
          <ac:chgData name="Yannis Frek" userId="41af7858-dbb6-49d9-9273-45d960296d06" providerId="ADAL" clId="{75615D3C-C565-4AC7-A2EC-7B9C28334E4F}" dt="2020-12-03T15:02:29.990" v="30"/>
          <ac:spMkLst>
            <pc:docMk/>
            <pc:sldMk cId="936028639" sldId="260"/>
            <ac:spMk id="16" creationId="{1CD87792-EE52-430A-A10E-75CAFA1EA61F}"/>
          </ac:spMkLst>
        </pc:spChg>
        <pc:spChg chg="add del mod">
          <ac:chgData name="Yannis Frek" userId="41af7858-dbb6-49d9-9273-45d960296d06" providerId="ADAL" clId="{75615D3C-C565-4AC7-A2EC-7B9C28334E4F}" dt="2020-12-03T15:02:49.382" v="36"/>
          <ac:spMkLst>
            <pc:docMk/>
            <pc:sldMk cId="936028639" sldId="260"/>
            <ac:spMk id="17" creationId="{665F2404-CA2A-486D-AB08-33C441ACB3B6}"/>
          </ac:spMkLst>
        </pc:spChg>
        <pc:spChg chg="add del mod">
          <ac:chgData name="Yannis Frek" userId="41af7858-dbb6-49d9-9273-45d960296d06" providerId="ADAL" clId="{75615D3C-C565-4AC7-A2EC-7B9C28334E4F}" dt="2020-12-03T15:14:09.370" v="177" actId="478"/>
          <ac:spMkLst>
            <pc:docMk/>
            <pc:sldMk cId="936028639" sldId="260"/>
            <ac:spMk id="18" creationId="{FFB45B04-B02F-42B5-996E-3961E4D434C4}"/>
          </ac:spMkLst>
        </pc:spChg>
        <pc:spChg chg="add del mod">
          <ac:chgData name="Yannis Frek" userId="41af7858-dbb6-49d9-9273-45d960296d06" providerId="ADAL" clId="{75615D3C-C565-4AC7-A2EC-7B9C28334E4F}" dt="2020-12-03T15:14:09.370" v="177" actId="478"/>
          <ac:spMkLst>
            <pc:docMk/>
            <pc:sldMk cId="936028639" sldId="260"/>
            <ac:spMk id="19" creationId="{764DDE89-EB3C-4783-915B-A1D188839C51}"/>
          </ac:spMkLst>
        </pc:spChg>
        <pc:spChg chg="add del mod">
          <ac:chgData name="Yannis Frek" userId="41af7858-dbb6-49d9-9273-45d960296d06" providerId="ADAL" clId="{75615D3C-C565-4AC7-A2EC-7B9C28334E4F}" dt="2020-12-03T15:14:09.370" v="177" actId="478"/>
          <ac:spMkLst>
            <pc:docMk/>
            <pc:sldMk cId="936028639" sldId="260"/>
            <ac:spMk id="20" creationId="{2DA38260-33BA-40E7-B0B7-77D6BA65C500}"/>
          </ac:spMkLst>
        </pc:spChg>
        <pc:spChg chg="add del mod">
          <ac:chgData name="Yannis Frek" userId="41af7858-dbb6-49d9-9273-45d960296d06" providerId="ADAL" clId="{75615D3C-C565-4AC7-A2EC-7B9C28334E4F}" dt="2020-12-03T15:14:09.370" v="177" actId="478"/>
          <ac:spMkLst>
            <pc:docMk/>
            <pc:sldMk cId="936028639" sldId="260"/>
            <ac:spMk id="21" creationId="{0C5D3484-5804-4FEA-8589-CBFCD16BEC6C}"/>
          </ac:spMkLst>
        </pc:spChg>
        <pc:spChg chg="add del mod">
          <ac:chgData name="Yannis Frek" userId="41af7858-dbb6-49d9-9273-45d960296d06" providerId="ADAL" clId="{75615D3C-C565-4AC7-A2EC-7B9C28334E4F}" dt="2020-12-03T15:14:09.370" v="177" actId="478"/>
          <ac:spMkLst>
            <pc:docMk/>
            <pc:sldMk cId="936028639" sldId="260"/>
            <ac:spMk id="22" creationId="{A7D61B9B-62C2-4BC0-8507-9DABB01ADD26}"/>
          </ac:spMkLst>
        </pc:spChg>
        <pc:spChg chg="add del mod">
          <ac:chgData name="Yannis Frek" userId="41af7858-dbb6-49d9-9273-45d960296d06" providerId="ADAL" clId="{75615D3C-C565-4AC7-A2EC-7B9C28334E4F}" dt="2020-12-03T15:14:09.370" v="177" actId="478"/>
          <ac:spMkLst>
            <pc:docMk/>
            <pc:sldMk cId="936028639" sldId="260"/>
            <ac:spMk id="23" creationId="{4A375976-523E-4147-A908-4D3F3608FE43}"/>
          </ac:spMkLst>
        </pc:spChg>
        <pc:spChg chg="add del mod">
          <ac:chgData name="Yannis Frek" userId="41af7858-dbb6-49d9-9273-45d960296d06" providerId="ADAL" clId="{75615D3C-C565-4AC7-A2EC-7B9C28334E4F}" dt="2020-12-03T15:17:58.876" v="473"/>
          <ac:spMkLst>
            <pc:docMk/>
            <pc:sldMk cId="936028639" sldId="260"/>
            <ac:spMk id="24" creationId="{0AE4D790-1F7D-4E4E-B57C-62E26F1F354B}"/>
          </ac:spMkLst>
        </pc:spChg>
        <pc:spChg chg="add del mod">
          <ac:chgData name="Yannis Frek" userId="41af7858-dbb6-49d9-9273-45d960296d06" providerId="ADAL" clId="{75615D3C-C565-4AC7-A2EC-7B9C28334E4F}" dt="2020-12-03T15:20:04.963" v="486"/>
          <ac:spMkLst>
            <pc:docMk/>
            <pc:sldMk cId="936028639" sldId="260"/>
            <ac:spMk id="25" creationId="{09F7E785-0203-4CB0-8B60-CE26766ADB80}"/>
          </ac:spMkLst>
        </pc:spChg>
      </pc:sldChg>
      <pc:sldChg chg="addSp delSp modSp del mod">
        <pc:chgData name="Yannis Frek" userId="41af7858-dbb6-49d9-9273-45d960296d06" providerId="ADAL" clId="{75615D3C-C565-4AC7-A2EC-7B9C28334E4F}" dt="2020-12-03T15:26:53.377" v="534" actId="47"/>
        <pc:sldMkLst>
          <pc:docMk/>
          <pc:sldMk cId="1946765308" sldId="261"/>
        </pc:sldMkLst>
        <pc:spChg chg="mod">
          <ac:chgData name="Yannis Frek" userId="41af7858-dbb6-49d9-9273-45d960296d06" providerId="ADAL" clId="{75615D3C-C565-4AC7-A2EC-7B9C28334E4F}" dt="2020-12-03T15:07:56.979" v="104" actId="1076"/>
          <ac:spMkLst>
            <pc:docMk/>
            <pc:sldMk cId="1946765308" sldId="261"/>
            <ac:spMk id="2" creationId="{4412E755-A2D7-4E2D-BCA6-791C02AA5C9B}"/>
          </ac:spMkLst>
        </pc:spChg>
        <pc:spChg chg="del mod">
          <ac:chgData name="Yannis Frek" userId="41af7858-dbb6-49d9-9273-45d960296d06" providerId="ADAL" clId="{75615D3C-C565-4AC7-A2EC-7B9C28334E4F}" dt="2020-12-03T15:06:13.364" v="88" actId="478"/>
          <ac:spMkLst>
            <pc:docMk/>
            <pc:sldMk cId="1946765308" sldId="261"/>
            <ac:spMk id="3" creationId="{F578594B-5D6D-4323-BCB5-5B14EC7D4027}"/>
          </ac:spMkLst>
        </pc:spChg>
        <pc:spChg chg="add del mod">
          <ac:chgData name="Yannis Frek" userId="41af7858-dbb6-49d9-9273-45d960296d06" providerId="ADAL" clId="{75615D3C-C565-4AC7-A2EC-7B9C28334E4F}" dt="2020-12-03T15:03:22.368" v="41"/>
          <ac:spMkLst>
            <pc:docMk/>
            <pc:sldMk cId="1946765308" sldId="261"/>
            <ac:spMk id="10" creationId="{3160D9BD-6FAF-4EBD-85EF-5F7FF05B850E}"/>
          </ac:spMkLst>
        </pc:spChg>
        <pc:spChg chg="add del mod">
          <ac:chgData name="Yannis Frek" userId="41af7858-dbb6-49d9-9273-45d960296d06" providerId="ADAL" clId="{75615D3C-C565-4AC7-A2EC-7B9C28334E4F}" dt="2020-12-03T15:04:30.558" v="60"/>
          <ac:spMkLst>
            <pc:docMk/>
            <pc:sldMk cId="1946765308" sldId="261"/>
            <ac:spMk id="11" creationId="{E000A11D-D5DA-4630-AD94-2C20CA853ACA}"/>
          </ac:spMkLst>
        </pc:spChg>
        <pc:spChg chg="add del mod ord">
          <ac:chgData name="Yannis Frek" userId="41af7858-dbb6-49d9-9273-45d960296d06" providerId="ADAL" clId="{75615D3C-C565-4AC7-A2EC-7B9C28334E4F}" dt="2020-12-03T15:04:54.983" v="65"/>
          <ac:spMkLst>
            <pc:docMk/>
            <pc:sldMk cId="1946765308" sldId="261"/>
            <ac:spMk id="12" creationId="{434886F2-4A3B-44D8-91A1-C0A5EAD070B6}"/>
          </ac:spMkLst>
        </pc:spChg>
        <pc:spChg chg="add del mod">
          <ac:chgData name="Yannis Frek" userId="41af7858-dbb6-49d9-9273-45d960296d06" providerId="ADAL" clId="{75615D3C-C565-4AC7-A2EC-7B9C28334E4F}" dt="2020-12-03T15:05:38.886" v="79"/>
          <ac:spMkLst>
            <pc:docMk/>
            <pc:sldMk cId="1946765308" sldId="261"/>
            <ac:spMk id="13" creationId="{FD4CF245-C543-4FE3-80D7-6FE6B89794AF}"/>
          </ac:spMkLst>
        </pc:spChg>
        <pc:spChg chg="add del mod">
          <ac:chgData name="Yannis Frek" userId="41af7858-dbb6-49d9-9273-45d960296d06" providerId="ADAL" clId="{75615D3C-C565-4AC7-A2EC-7B9C28334E4F}" dt="2020-12-03T15:06:32.451" v="93"/>
          <ac:spMkLst>
            <pc:docMk/>
            <pc:sldMk cId="1946765308" sldId="261"/>
            <ac:spMk id="14" creationId="{70F81780-3FBB-4E13-9264-771244E7409B}"/>
          </ac:spMkLst>
        </pc:spChg>
        <pc:spChg chg="add del mod">
          <ac:chgData name="Yannis Frek" userId="41af7858-dbb6-49d9-9273-45d960296d06" providerId="ADAL" clId="{75615D3C-C565-4AC7-A2EC-7B9C28334E4F}" dt="2020-12-03T15:07:17.019" v="98" actId="478"/>
          <ac:spMkLst>
            <pc:docMk/>
            <pc:sldMk cId="1946765308" sldId="261"/>
            <ac:spMk id="15" creationId="{D38BE859-8BAF-4680-B3C6-5CE9C62586ED}"/>
          </ac:spMkLst>
        </pc:spChg>
        <pc:spChg chg="add del mod">
          <ac:chgData name="Yannis Frek" userId="41af7858-dbb6-49d9-9273-45d960296d06" providerId="ADAL" clId="{75615D3C-C565-4AC7-A2EC-7B9C28334E4F}" dt="2020-12-03T15:08:43.935" v="107"/>
          <ac:spMkLst>
            <pc:docMk/>
            <pc:sldMk cId="1946765308" sldId="261"/>
            <ac:spMk id="16" creationId="{8BD41EAF-5F86-453C-8703-1B135ECAB3FD}"/>
          </ac:spMkLst>
        </pc:spChg>
        <pc:spChg chg="add del mod">
          <ac:chgData name="Yannis Frek" userId="41af7858-dbb6-49d9-9273-45d960296d06" providerId="ADAL" clId="{75615D3C-C565-4AC7-A2EC-7B9C28334E4F}" dt="2020-12-03T15:13:30.381" v="172"/>
          <ac:spMkLst>
            <pc:docMk/>
            <pc:sldMk cId="1946765308" sldId="261"/>
            <ac:spMk id="17" creationId="{27CE84AB-B5BA-4C2E-82B0-C22F161494A2}"/>
          </ac:spMkLst>
        </pc:spChg>
        <pc:spChg chg="add del mod">
          <ac:chgData name="Yannis Frek" userId="41af7858-dbb6-49d9-9273-45d960296d06" providerId="ADAL" clId="{75615D3C-C565-4AC7-A2EC-7B9C28334E4F}" dt="2020-12-03T15:13:30.382" v="174"/>
          <ac:spMkLst>
            <pc:docMk/>
            <pc:sldMk cId="1946765308" sldId="261"/>
            <ac:spMk id="18" creationId="{42295CDC-EA22-44D7-B47C-58ED94A57345}"/>
          </ac:spMkLst>
        </pc:spChg>
      </pc:sldChg>
      <pc:sldChg chg="add del">
        <pc:chgData name="Yannis Frek" userId="41af7858-dbb6-49d9-9273-45d960296d06" providerId="ADAL" clId="{75615D3C-C565-4AC7-A2EC-7B9C28334E4F}" dt="2020-12-03T15:25:13.479" v="530" actId="47"/>
        <pc:sldMkLst>
          <pc:docMk/>
          <pc:sldMk cId="434755455" sldId="274"/>
        </pc:sldMkLst>
      </pc:sldChg>
      <pc:sldChg chg="del">
        <pc:chgData name="Yannis Frek" userId="41af7858-dbb6-49d9-9273-45d960296d06" providerId="ADAL" clId="{75615D3C-C565-4AC7-A2EC-7B9C28334E4F}" dt="2020-12-03T15:26:28.647" v="533" actId="47"/>
        <pc:sldMkLst>
          <pc:docMk/>
          <pc:sldMk cId="3500982991" sldId="276"/>
        </pc:sldMkLst>
      </pc:sldChg>
      <pc:sldChg chg="modSp new mod">
        <pc:chgData name="Yannis Frek" userId="41af7858-dbb6-49d9-9273-45d960296d06" providerId="ADAL" clId="{75615D3C-C565-4AC7-A2EC-7B9C28334E4F}" dt="2020-12-03T15:22:25.149" v="505" actId="404"/>
        <pc:sldMkLst>
          <pc:docMk/>
          <pc:sldMk cId="1911513392" sldId="280"/>
        </pc:sldMkLst>
        <pc:spChg chg="mod">
          <ac:chgData name="Yannis Frek" userId="41af7858-dbb6-49d9-9273-45d960296d06" providerId="ADAL" clId="{75615D3C-C565-4AC7-A2EC-7B9C28334E4F}" dt="2020-12-03T15:22:25.149" v="505" actId="404"/>
          <ac:spMkLst>
            <pc:docMk/>
            <pc:sldMk cId="1911513392" sldId="280"/>
            <ac:spMk id="16" creationId="{E6FD52CF-D08A-4A52-B797-19C1E0EC3675}"/>
          </ac:spMkLst>
        </pc:spChg>
      </pc:sldChg>
      <pc:sldChg chg="new">
        <pc:chgData name="Yannis Frek" userId="41af7858-dbb6-49d9-9273-45d960296d06" providerId="ADAL" clId="{75615D3C-C565-4AC7-A2EC-7B9C28334E4F}" dt="2020-12-03T15:27:00.848" v="535" actId="680"/>
        <pc:sldMkLst>
          <pc:docMk/>
          <pc:sldMk cId="3176584335" sldId="281"/>
        </pc:sldMkLst>
      </pc:sldChg>
      <pc:sldMasterChg chg="modSldLayout">
        <pc:chgData name="Yannis Frek" userId="41af7858-dbb6-49d9-9273-45d960296d06" providerId="ADAL" clId="{75615D3C-C565-4AC7-A2EC-7B9C28334E4F}" dt="2020-12-03T15:26:06.269" v="532"/>
        <pc:sldMasterMkLst>
          <pc:docMk/>
          <pc:sldMasterMk cId="2168357150" sldId="2147483648"/>
        </pc:sldMasterMkLst>
        <pc:sldLayoutChg chg="addSp delSp modSp mod">
          <pc:chgData name="Yannis Frek" userId="41af7858-dbb6-49d9-9273-45d960296d06" providerId="ADAL" clId="{75615D3C-C565-4AC7-A2EC-7B9C28334E4F}" dt="2020-12-03T15:01:28.664" v="14" actId="167"/>
          <pc:sldLayoutMkLst>
            <pc:docMk/>
            <pc:sldMasterMk cId="2168357150" sldId="2147483648"/>
            <pc:sldLayoutMk cId="3375007619" sldId="2147483649"/>
          </pc:sldLayoutMkLst>
          <pc:picChg chg="add del mod">
            <ac:chgData name="Yannis Frek" userId="41af7858-dbb6-49d9-9273-45d960296d06" providerId="ADAL" clId="{75615D3C-C565-4AC7-A2EC-7B9C28334E4F}" dt="2020-12-03T15:00:56.478" v="4"/>
            <ac:picMkLst>
              <pc:docMk/>
              <pc:sldMasterMk cId="2168357150" sldId="2147483648"/>
              <pc:sldLayoutMk cId="3375007619" sldId="2147483649"/>
              <ac:picMk id="9" creationId="{DE0AB3E5-9446-43F3-BE9A-74D693134A5C}"/>
            </ac:picMkLst>
          </pc:picChg>
          <pc:picChg chg="add del mod ord">
            <ac:chgData name="Yannis Frek" userId="41af7858-dbb6-49d9-9273-45d960296d06" providerId="ADAL" clId="{75615D3C-C565-4AC7-A2EC-7B9C28334E4F}" dt="2020-12-03T15:01:28.664" v="14" actId="167"/>
            <ac:picMkLst>
              <pc:docMk/>
              <pc:sldMasterMk cId="2168357150" sldId="2147483648"/>
              <pc:sldLayoutMk cId="3375007619" sldId="2147483649"/>
              <ac:picMk id="10" creationId="{0C531ED2-C27E-4FFD-BD07-38C5C8AED92C}"/>
            </ac:picMkLst>
          </pc:picChg>
          <pc:picChg chg="add del">
            <ac:chgData name="Yannis Frek" userId="41af7858-dbb6-49d9-9273-45d960296d06" providerId="ADAL" clId="{75615D3C-C565-4AC7-A2EC-7B9C28334E4F}" dt="2020-12-03T15:01:10.162" v="6" actId="478"/>
            <ac:picMkLst>
              <pc:docMk/>
              <pc:sldMasterMk cId="2168357150" sldId="2147483648"/>
              <pc:sldLayoutMk cId="3375007619" sldId="2147483649"/>
              <ac:picMk id="11" creationId="{B9E9C4A2-E89F-435D-AC49-B276C10B5FAB}"/>
            </ac:picMkLst>
          </pc:picChg>
        </pc:sldLayoutChg>
        <pc:sldLayoutChg chg="addSp delSp modSp mod">
          <pc:chgData name="Yannis Frek" userId="41af7858-dbb6-49d9-9273-45d960296d06" providerId="ADAL" clId="{75615D3C-C565-4AC7-A2EC-7B9C28334E4F}" dt="2020-12-03T15:23:02.272" v="514" actId="1076"/>
          <pc:sldLayoutMkLst>
            <pc:docMk/>
            <pc:sldMasterMk cId="2168357150" sldId="2147483648"/>
            <pc:sldLayoutMk cId="314067447" sldId="2147483660"/>
          </pc:sldLayoutMkLst>
          <pc:spChg chg="add del">
            <ac:chgData name="Yannis Frek" userId="41af7858-dbb6-49d9-9273-45d960296d06" providerId="ADAL" clId="{75615D3C-C565-4AC7-A2EC-7B9C28334E4F}" dt="2020-12-03T15:14:28.568" v="179" actId="11529"/>
            <ac:spMkLst>
              <pc:docMk/>
              <pc:sldMasterMk cId="2168357150" sldId="2147483648"/>
              <pc:sldLayoutMk cId="314067447" sldId="2147483660"/>
              <ac:spMk id="2" creationId="{74DF14B0-063B-425B-A623-1A696AD0CCFF}"/>
            </ac:spMkLst>
          </pc:spChg>
          <pc:spChg chg="add del mod">
            <ac:chgData name="Yannis Frek" userId="41af7858-dbb6-49d9-9273-45d960296d06" providerId="ADAL" clId="{75615D3C-C565-4AC7-A2EC-7B9C28334E4F}" dt="2020-12-03T15:16:35.643" v="332" actId="478"/>
            <ac:spMkLst>
              <pc:docMk/>
              <pc:sldMasterMk cId="2168357150" sldId="2147483648"/>
              <pc:sldLayoutMk cId="314067447" sldId="2147483660"/>
              <ac:spMk id="3" creationId="{27A7F143-DEBF-46E5-B9F5-3EDE0156D6F4}"/>
            </ac:spMkLst>
          </pc:spChg>
          <pc:spChg chg="add del">
            <ac:chgData name="Yannis Frek" userId="41af7858-dbb6-49d9-9273-45d960296d06" providerId="ADAL" clId="{75615D3C-C565-4AC7-A2EC-7B9C28334E4F}" dt="2020-12-03T15:16:47.495" v="333" actId="11529"/>
            <ac:spMkLst>
              <pc:docMk/>
              <pc:sldMasterMk cId="2168357150" sldId="2147483648"/>
              <pc:sldLayoutMk cId="314067447" sldId="2147483660"/>
              <ac:spMk id="4" creationId="{164DBE36-F491-4224-9421-92BCADE5D247}"/>
            </ac:spMkLst>
          </pc:spChg>
          <pc:spChg chg="add del mod">
            <ac:chgData name="Yannis Frek" userId="41af7858-dbb6-49d9-9273-45d960296d06" providerId="ADAL" clId="{75615D3C-C565-4AC7-A2EC-7B9C28334E4F}" dt="2020-12-03T15:19:26.906" v="474" actId="478"/>
            <ac:spMkLst>
              <pc:docMk/>
              <pc:sldMasterMk cId="2168357150" sldId="2147483648"/>
              <pc:sldLayoutMk cId="314067447" sldId="2147483660"/>
              <ac:spMk id="5" creationId="{BBA5D080-4B69-43C2-8DA8-A98CD6668757}"/>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1" creationId="{5C458BF2-ED13-42D2-9566-1A9059E8E392}"/>
            </ac:spMkLst>
          </pc:spChg>
          <pc:spChg chg="add del mod">
            <ac:chgData name="Yannis Frek" userId="41af7858-dbb6-49d9-9273-45d960296d06" providerId="ADAL" clId="{75615D3C-C565-4AC7-A2EC-7B9C28334E4F}" dt="2020-12-03T15:15:36.680" v="218" actId="478"/>
            <ac:spMkLst>
              <pc:docMk/>
              <pc:sldMasterMk cId="2168357150" sldId="2147483648"/>
              <pc:sldLayoutMk cId="314067447" sldId="2147483660"/>
              <ac:spMk id="62" creationId="{0C28A167-FCC4-4B81-972F-B1C00913378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3" creationId="{8D5587D8-5368-48F6-A953-002210F0217D}"/>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4" creationId="{9EEB5B51-8EA3-4040-B65C-C57CB32C9486}"/>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7" creationId="{6057DA96-67A2-45CE-BC48-60CFC887B7C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8" creationId="{016AA54F-57C5-4216-B522-75BC5ACB155C}"/>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9" creationId="{4F1119F5-8D19-4A62-8FE9-DD1A21CE4D0E}"/>
            </ac:spMkLst>
          </pc:spChg>
          <pc:spChg chg="add del mod">
            <ac:chgData name="Yannis Frek" userId="41af7858-dbb6-49d9-9273-45d960296d06" providerId="ADAL" clId="{75615D3C-C565-4AC7-A2EC-7B9C28334E4F}" dt="2020-12-03T15:15:35.109" v="217" actId="478"/>
            <ac:spMkLst>
              <pc:docMk/>
              <pc:sldMasterMk cId="2168357150" sldId="2147483648"/>
              <pc:sldLayoutMk cId="314067447" sldId="2147483660"/>
              <ac:spMk id="73" creationId="{E3428411-6E25-463C-B2F7-3674D2CA204C}"/>
            </ac:spMkLst>
          </pc:spChg>
          <pc:spChg chg="add mod">
            <ac:chgData name="Yannis Frek" userId="41af7858-dbb6-49d9-9273-45d960296d06" providerId="ADAL" clId="{75615D3C-C565-4AC7-A2EC-7B9C28334E4F}" dt="2020-12-03T15:22:38.654" v="508" actId="404"/>
            <ac:spMkLst>
              <pc:docMk/>
              <pc:sldMasterMk cId="2168357150" sldId="2147483648"/>
              <pc:sldLayoutMk cId="314067447" sldId="2147483660"/>
              <ac:spMk id="74" creationId="{DDB46905-8A89-4E90-BC89-3555E43F285D}"/>
            </ac:spMkLst>
          </pc:spChg>
          <pc:spChg chg="add mod">
            <ac:chgData name="Yannis Frek" userId="41af7858-dbb6-49d9-9273-45d960296d06" providerId="ADAL" clId="{75615D3C-C565-4AC7-A2EC-7B9C28334E4F}" dt="2020-12-03T15:22:46.532" v="510" actId="1076"/>
            <ac:spMkLst>
              <pc:docMk/>
              <pc:sldMasterMk cId="2168357150" sldId="2147483648"/>
              <pc:sldLayoutMk cId="314067447" sldId="2147483660"/>
              <ac:spMk id="75" creationId="{AF1954E5-981C-4117-AFAD-E5E33E17BF51}"/>
            </ac:spMkLst>
          </pc:spChg>
          <pc:spChg chg="add mod">
            <ac:chgData name="Yannis Frek" userId="41af7858-dbb6-49d9-9273-45d960296d06" providerId="ADAL" clId="{75615D3C-C565-4AC7-A2EC-7B9C28334E4F}" dt="2020-12-03T15:22:51.969" v="512" actId="1076"/>
            <ac:spMkLst>
              <pc:docMk/>
              <pc:sldMasterMk cId="2168357150" sldId="2147483648"/>
              <pc:sldLayoutMk cId="314067447" sldId="2147483660"/>
              <ac:spMk id="76" creationId="{AE9DBE4E-8C84-4842-B4CE-7214AA2BE9A8}"/>
            </ac:spMkLst>
          </pc:spChg>
          <pc:spChg chg="add mod">
            <ac:chgData name="Yannis Frek" userId="41af7858-dbb6-49d9-9273-45d960296d06" providerId="ADAL" clId="{75615D3C-C565-4AC7-A2EC-7B9C28334E4F}" dt="2020-12-03T15:23:02.272" v="514" actId="1076"/>
            <ac:spMkLst>
              <pc:docMk/>
              <pc:sldMasterMk cId="2168357150" sldId="2147483648"/>
              <pc:sldLayoutMk cId="314067447" sldId="2147483660"/>
              <ac:spMk id="77" creationId="{4F8764E9-3F43-4549-8BEC-5A7ED16DA632}"/>
            </ac:spMkLst>
          </pc:spChg>
          <pc:picChg chg="ord">
            <ac:chgData name="Yannis Frek" userId="41af7858-dbb6-49d9-9273-45d960296d06" providerId="ADAL" clId="{75615D3C-C565-4AC7-A2EC-7B9C28334E4F}" dt="2020-12-03T15:02:56.582" v="37" actId="167"/>
            <ac:picMkLst>
              <pc:docMk/>
              <pc:sldMasterMk cId="2168357150" sldId="2147483648"/>
              <pc:sldLayoutMk cId="314067447" sldId="2147483660"/>
              <ac:picMk id="72" creationId="{8D6C1DF8-3FFC-49E5-A6DB-786799263771}"/>
            </ac:picMkLst>
          </pc:picChg>
        </pc:sldLayoutChg>
        <pc:sldLayoutChg chg="addSp delSp modSp mod">
          <pc:chgData name="Yannis Frek" userId="41af7858-dbb6-49d9-9273-45d960296d06" providerId="ADAL" clId="{75615D3C-C565-4AC7-A2EC-7B9C28334E4F}" dt="2020-12-03T15:07:36.260" v="102" actId="1076"/>
          <pc:sldLayoutMkLst>
            <pc:docMk/>
            <pc:sldMasterMk cId="2168357150" sldId="2147483648"/>
            <pc:sldLayoutMk cId="312231674" sldId="2147483707"/>
          </pc:sldLayoutMkLst>
          <pc:spChg chg="mod ord">
            <ac:chgData name="Yannis Frek" userId="41af7858-dbb6-49d9-9273-45d960296d06" providerId="ADAL" clId="{75615D3C-C565-4AC7-A2EC-7B9C28334E4F}" dt="2020-12-03T15:03:56.384" v="53" actId="1076"/>
            <ac:spMkLst>
              <pc:docMk/>
              <pc:sldMasterMk cId="2168357150" sldId="2147483648"/>
              <pc:sldLayoutMk cId="312231674" sldId="2147483707"/>
              <ac:spMk id="25" creationId="{2B59FF27-161E-4EFB-8C00-2023D8570BD3}"/>
            </ac:spMkLst>
          </pc:spChg>
          <pc:spChg chg="del mod ord">
            <ac:chgData name="Yannis Frek" userId="41af7858-dbb6-49d9-9273-45d960296d06" providerId="ADAL" clId="{75615D3C-C565-4AC7-A2EC-7B9C28334E4F}" dt="2020-12-03T15:06:03.737" v="84" actId="478"/>
            <ac:spMkLst>
              <pc:docMk/>
              <pc:sldMasterMk cId="2168357150" sldId="2147483648"/>
              <pc:sldLayoutMk cId="312231674" sldId="2147483707"/>
              <ac:spMk id="27" creationId="{939A85E8-041F-4B53-BB35-56894A1F1D86}"/>
            </ac:spMkLst>
          </pc:spChg>
          <pc:spChg chg="mod">
            <ac:chgData name="Yannis Frek" userId="41af7858-dbb6-49d9-9273-45d960296d06" providerId="ADAL" clId="{75615D3C-C565-4AC7-A2EC-7B9C28334E4F}" dt="2020-12-03T15:06:02.194" v="83" actId="14100"/>
            <ac:spMkLst>
              <pc:docMk/>
              <pc:sldMasterMk cId="2168357150" sldId="2147483648"/>
              <pc:sldLayoutMk cId="312231674" sldId="2147483707"/>
              <ac:spMk id="28" creationId="{14D8D2AB-2834-4A1A-B1BF-208CF9332B05}"/>
            </ac:spMkLst>
          </pc:spChg>
          <pc:spChg chg="add mod">
            <ac:chgData name="Yannis Frek" userId="41af7858-dbb6-49d9-9273-45d960296d06" providerId="ADAL" clId="{75615D3C-C565-4AC7-A2EC-7B9C28334E4F}" dt="2020-12-03T15:07:36.260" v="102" actId="1076"/>
            <ac:spMkLst>
              <pc:docMk/>
              <pc:sldMasterMk cId="2168357150" sldId="2147483648"/>
              <pc:sldLayoutMk cId="312231674" sldId="2147483707"/>
              <ac:spMk id="29" creationId="{A48B9282-658A-4D80-8655-C457803516B7}"/>
            </ac:spMkLst>
          </pc:spChg>
          <pc:spChg chg="add mod">
            <ac:chgData name="Yannis Frek" userId="41af7858-dbb6-49d9-9273-45d960296d06" providerId="ADAL" clId="{75615D3C-C565-4AC7-A2EC-7B9C28334E4F}" dt="2020-12-03T15:07:32.256" v="101" actId="1076"/>
            <ac:spMkLst>
              <pc:docMk/>
              <pc:sldMasterMk cId="2168357150" sldId="2147483648"/>
              <pc:sldLayoutMk cId="312231674" sldId="2147483707"/>
              <ac:spMk id="30" creationId="{1A9582E8-1F67-47DB-8C2A-4407BC96957E}"/>
            </ac:spMkLst>
          </pc:spChg>
          <pc:spChg chg="mod">
            <ac:chgData name="Yannis Frek" userId="41af7858-dbb6-49d9-9273-45d960296d06" providerId="ADAL" clId="{75615D3C-C565-4AC7-A2EC-7B9C28334E4F}" dt="2020-12-03T15:05:59.044" v="82" actId="14100"/>
            <ac:spMkLst>
              <pc:docMk/>
              <pc:sldMasterMk cId="2168357150" sldId="2147483648"/>
              <pc:sldLayoutMk cId="312231674" sldId="2147483707"/>
              <ac:spMk id="82" creationId="{330D7C1A-1837-42FE-86C5-9C3CE28D1F7F}"/>
            </ac:spMkLst>
          </pc:spChg>
          <pc:spChg chg="add del ord">
            <ac:chgData name="Yannis Frek" userId="41af7858-dbb6-49d9-9273-45d960296d06" providerId="ADAL" clId="{75615D3C-C565-4AC7-A2EC-7B9C28334E4F}" dt="2020-12-03T15:06:06.222" v="86" actId="478"/>
            <ac:spMkLst>
              <pc:docMk/>
              <pc:sldMasterMk cId="2168357150" sldId="2147483648"/>
              <pc:sldLayoutMk cId="312231674" sldId="2147483707"/>
              <ac:spMk id="83" creationId="{49224296-2B5C-47FD-967D-DC32FBEB5210}"/>
            </ac:spMkLst>
          </pc:spChg>
          <pc:spChg chg="del mod">
            <ac:chgData name="Yannis Frek" userId="41af7858-dbb6-49d9-9273-45d960296d06" providerId="ADAL" clId="{75615D3C-C565-4AC7-A2EC-7B9C28334E4F}" dt="2020-12-03T15:06:07.913" v="87" actId="478"/>
            <ac:spMkLst>
              <pc:docMk/>
              <pc:sldMasterMk cId="2168357150" sldId="2147483648"/>
              <pc:sldLayoutMk cId="312231674" sldId="2147483707"/>
              <ac:spMk id="84" creationId="{864EDB48-E399-4521-B427-BD60BB1F046C}"/>
            </ac:spMkLst>
          </pc:spChg>
          <pc:picChg chg="ord">
            <ac:chgData name="Yannis Frek" userId="41af7858-dbb6-49d9-9273-45d960296d06" providerId="ADAL" clId="{75615D3C-C565-4AC7-A2EC-7B9C28334E4F}" dt="2020-12-03T15:04:04.867" v="55" actId="167"/>
            <ac:picMkLst>
              <pc:docMk/>
              <pc:sldMasterMk cId="2168357150" sldId="2147483648"/>
              <pc:sldLayoutMk cId="312231674" sldId="2147483707"/>
              <ac:picMk id="8" creationId="{3F5176F1-0112-480A-9E43-A5C6B2ADCF23}"/>
            </ac:picMkLst>
          </pc:picChg>
        </pc:sldLayoutChg>
        <pc:sldLayoutChg chg="modSp mod">
          <pc:chgData name="Yannis Frek" userId="41af7858-dbb6-49d9-9273-45d960296d06" providerId="ADAL" clId="{75615D3C-C565-4AC7-A2EC-7B9C28334E4F}" dt="2020-12-03T15:26:06.269" v="532"/>
          <pc:sldLayoutMkLst>
            <pc:docMk/>
            <pc:sldMasterMk cId="2168357150" sldId="2147483648"/>
            <pc:sldLayoutMk cId="2575555482" sldId="2147483713"/>
          </pc:sldLayoutMkLst>
          <pc:spChg chg="mod">
            <ac:chgData name="Yannis Frek" userId="41af7858-dbb6-49d9-9273-45d960296d06" providerId="ADAL" clId="{75615D3C-C565-4AC7-A2EC-7B9C28334E4F}" dt="2020-12-03T15:26:06.269" v="532"/>
            <ac:spMkLst>
              <pc:docMk/>
              <pc:sldMasterMk cId="2168357150" sldId="2147483648"/>
              <pc:sldLayoutMk cId="2575555482" sldId="2147483713"/>
              <ac:spMk id="18" creationId="{816B7E31-D2E4-4171-8517-529D98513827}"/>
            </ac:spMkLst>
          </pc:spChg>
        </pc:sldLayoutChg>
        <pc:sldLayoutChg chg="modSp mod">
          <pc:chgData name="Yannis Frek" userId="41af7858-dbb6-49d9-9273-45d960296d06" providerId="ADAL" clId="{75615D3C-C565-4AC7-A2EC-7B9C28334E4F}" dt="2020-12-03T15:23:35.926" v="527" actId="20577"/>
          <pc:sldLayoutMkLst>
            <pc:docMk/>
            <pc:sldMasterMk cId="2168357150" sldId="2147483648"/>
            <pc:sldLayoutMk cId="2654703595" sldId="2147483715"/>
          </pc:sldLayoutMkLst>
          <pc:spChg chg="mod">
            <ac:chgData name="Yannis Frek" userId="41af7858-dbb6-49d9-9273-45d960296d06" providerId="ADAL" clId="{75615D3C-C565-4AC7-A2EC-7B9C28334E4F}" dt="2020-12-03T15:23:35.926" v="527" actId="20577"/>
            <ac:spMkLst>
              <pc:docMk/>
              <pc:sldMasterMk cId="2168357150" sldId="2147483648"/>
              <pc:sldLayoutMk cId="2654703595" sldId="2147483715"/>
              <ac:spMk id="14" creationId="{0A490D77-2950-4532-A0B0-5CCF2C8A4596}"/>
            </ac:spMkLst>
          </pc:spChg>
          <pc:spChg chg="mod">
            <ac:chgData name="Yannis Frek" userId="41af7858-dbb6-49d9-9273-45d960296d06" providerId="ADAL" clId="{75615D3C-C565-4AC7-A2EC-7B9C28334E4F}" dt="2020-12-03T15:12:23.710" v="166" actId="20577"/>
            <ac:spMkLst>
              <pc:docMk/>
              <pc:sldMasterMk cId="2168357150" sldId="2147483648"/>
              <pc:sldLayoutMk cId="2654703595" sldId="2147483715"/>
              <ac:spMk id="18" creationId="{816B7E31-D2E4-4171-8517-529D98513827}"/>
            </ac:spMkLst>
          </pc:spChg>
        </pc:sldLayoutChg>
        <pc:sldLayoutChg chg="modSp mod">
          <pc:chgData name="Yannis Frek" userId="41af7858-dbb6-49d9-9273-45d960296d06" providerId="ADAL" clId="{75615D3C-C565-4AC7-A2EC-7B9C28334E4F}" dt="2020-12-03T15:12:54.841" v="168" actId="113"/>
          <pc:sldLayoutMkLst>
            <pc:docMk/>
            <pc:sldMasterMk cId="2168357150" sldId="2147483648"/>
            <pc:sldLayoutMk cId="1126330863" sldId="2147483719"/>
          </pc:sldLayoutMkLst>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2" creationId="{D92B8D51-1BBB-4055-BF58-D6F6CBF2681E}"/>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7" creationId="{50516A09-B0D5-446F-8DEB-078CFE98604A}"/>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8" creationId="{1944FAA1-0A31-4F41-B83D-90F4E6E2B7B4}"/>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6" creationId="{9F46C327-062E-4D09-89EF-932A0A52B6CF}"/>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7" creationId="{8F255C35-AE39-4D85-A650-26D493E08C91}"/>
            </ac:spMkLst>
          </pc:sp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9" creationId="{BBDF1989-6CC2-47B9-8905-A5365F337A0B}"/>
            </ac:picMkLst>
          </pc:pic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13" creationId="{2D4D0A9C-8995-427D-A2A3-142934BAE44D}"/>
            </ac:picMkLst>
          </pc:picChg>
        </pc:sldLayoutChg>
      </pc:sldMasterChg>
    </pc:docChg>
  </pc:docChgLst>
  <pc:docChgLst>
    <pc:chgData name="Nico Heby" userId="c88c6920-9e16-4a7e-acac-31863610828a" providerId="ADAL" clId="{9A0B6CE9-BF9A-4B65-AF99-789DD38E3008}"/>
    <pc:docChg chg="undo custSel addSld delSld modSld sldOrd modMainMaster modSection">
      <pc:chgData name="Nico Heby" userId="c88c6920-9e16-4a7e-acac-31863610828a" providerId="ADAL" clId="{9A0B6CE9-BF9A-4B65-AF99-789DD38E3008}" dt="2021-04-12T14:08:12.814" v="504"/>
      <pc:docMkLst>
        <pc:docMk/>
      </pc:docMkLst>
      <pc:sldChg chg="addCm modCm">
        <pc:chgData name="Nico Heby" userId="c88c6920-9e16-4a7e-acac-31863610828a" providerId="ADAL" clId="{9A0B6CE9-BF9A-4B65-AF99-789DD38E3008}" dt="2021-04-12T13:53:14.218" v="469" actId="1589"/>
        <pc:sldMkLst>
          <pc:docMk/>
          <pc:sldMk cId="3206604929" sldId="257"/>
        </pc:sldMkLst>
      </pc:sldChg>
      <pc:sldChg chg="addCm">
        <pc:chgData name="Nico Heby" userId="c88c6920-9e16-4a7e-acac-31863610828a" providerId="ADAL" clId="{9A0B6CE9-BF9A-4B65-AF99-789DD38E3008}" dt="2021-04-05T12:45:45.073" v="260" actId="1589"/>
        <pc:sldMkLst>
          <pc:docMk/>
          <pc:sldMk cId="2767163653" sldId="262"/>
        </pc:sldMkLst>
      </pc:sldChg>
      <pc:sldChg chg="addCm modCm">
        <pc:chgData name="Nico Heby" userId="c88c6920-9e16-4a7e-acac-31863610828a" providerId="ADAL" clId="{9A0B6CE9-BF9A-4B65-AF99-789DD38E3008}" dt="2021-04-05T12:40:27.266" v="252"/>
        <pc:sldMkLst>
          <pc:docMk/>
          <pc:sldMk cId="1058365505" sldId="268"/>
        </pc:sldMkLst>
      </pc:sldChg>
      <pc:sldChg chg="del">
        <pc:chgData name="Nico Heby" userId="c88c6920-9e16-4a7e-acac-31863610828a" providerId="ADAL" clId="{9A0B6CE9-BF9A-4B65-AF99-789DD38E3008}" dt="2021-04-12T14:02:03.464" v="489" actId="47"/>
        <pc:sldMkLst>
          <pc:docMk/>
          <pc:sldMk cId="591634412" sldId="269"/>
        </pc:sldMkLst>
      </pc:sldChg>
      <pc:sldChg chg="ord addCm modCm">
        <pc:chgData name="Nico Heby" userId="c88c6920-9e16-4a7e-acac-31863610828a" providerId="ADAL" clId="{9A0B6CE9-BF9A-4B65-AF99-789DD38E3008}" dt="2021-04-12T14:08:12.814" v="504"/>
        <pc:sldMkLst>
          <pc:docMk/>
          <pc:sldMk cId="4075673220" sldId="272"/>
        </pc:sldMkLst>
      </pc:sldChg>
      <pc:sldChg chg="ord addCm modCm">
        <pc:chgData name="Nico Heby" userId="c88c6920-9e16-4a7e-acac-31863610828a" providerId="ADAL" clId="{9A0B6CE9-BF9A-4B65-AF99-789DD38E3008}" dt="2021-04-12T14:05:42.795" v="497"/>
        <pc:sldMkLst>
          <pc:docMk/>
          <pc:sldMk cId="2858607419" sldId="273"/>
        </pc:sldMkLst>
      </pc:sldChg>
      <pc:sldChg chg="addCm modCm">
        <pc:chgData name="Nico Heby" userId="c88c6920-9e16-4a7e-acac-31863610828a" providerId="ADAL" clId="{9A0B6CE9-BF9A-4B65-AF99-789DD38E3008}" dt="2021-04-12T14:06:50.647" v="502"/>
        <pc:sldMkLst>
          <pc:docMk/>
          <pc:sldMk cId="916256017" sldId="275"/>
        </pc:sldMkLst>
      </pc:sldChg>
      <pc:sldChg chg="addCm modCm">
        <pc:chgData name="Nico Heby" userId="c88c6920-9e16-4a7e-acac-31863610828a" providerId="ADAL" clId="{9A0B6CE9-BF9A-4B65-AF99-789DD38E3008}" dt="2021-04-12T14:02:56.560" v="495"/>
        <pc:sldMkLst>
          <pc:docMk/>
          <pc:sldMk cId="901526191" sldId="277"/>
        </pc:sldMkLst>
      </pc:sldChg>
      <pc:sldChg chg="ord">
        <pc:chgData name="Nico Heby" userId="c88c6920-9e16-4a7e-acac-31863610828a" providerId="ADAL" clId="{9A0B6CE9-BF9A-4B65-AF99-789DD38E3008}" dt="2021-04-12T14:01:57.068" v="487"/>
        <pc:sldMkLst>
          <pc:docMk/>
          <pc:sldMk cId="4173776297" sldId="278"/>
        </pc:sldMkLst>
      </pc:sldChg>
      <pc:sldChg chg="del">
        <pc:chgData name="Nico Heby" userId="c88c6920-9e16-4a7e-acac-31863610828a" providerId="ADAL" clId="{9A0B6CE9-BF9A-4B65-AF99-789DD38E3008}" dt="2021-04-12T14:01:42.594" v="482" actId="47"/>
        <pc:sldMkLst>
          <pc:docMk/>
          <pc:sldMk cId="3395703124" sldId="279"/>
        </pc:sldMkLst>
      </pc:sldChg>
      <pc:sldChg chg="modSp mod">
        <pc:chgData name="Nico Heby" userId="c88c6920-9e16-4a7e-acac-31863610828a" providerId="ADAL" clId="{9A0B6CE9-BF9A-4B65-AF99-789DD38E3008}" dt="2021-04-12T13:58:00.785" v="473" actId="27636"/>
        <pc:sldMkLst>
          <pc:docMk/>
          <pc:sldMk cId="3176584335" sldId="281"/>
        </pc:sldMkLst>
        <pc:spChg chg="mod">
          <ac:chgData name="Nico Heby" userId="c88c6920-9e16-4a7e-acac-31863610828a" providerId="ADAL" clId="{9A0B6CE9-BF9A-4B65-AF99-789DD38E3008}" dt="2021-04-12T13:58:00.785" v="473" actId="27636"/>
          <ac:spMkLst>
            <pc:docMk/>
            <pc:sldMk cId="3176584335" sldId="281"/>
            <ac:spMk id="29" creationId="{21C18ED1-780D-4AFD-B75A-8909671FE94A}"/>
          </ac:spMkLst>
        </pc:spChg>
        <pc:spChg chg="mod">
          <ac:chgData name="Nico Heby" userId="c88c6920-9e16-4a7e-acac-31863610828a" providerId="ADAL" clId="{9A0B6CE9-BF9A-4B65-AF99-789DD38E3008}" dt="2021-04-12T13:58:00.785" v="472" actId="27636"/>
          <ac:spMkLst>
            <pc:docMk/>
            <pc:sldMk cId="3176584335" sldId="281"/>
            <ac:spMk id="30" creationId="{19B4F311-9079-44E6-996E-4FDEED29907D}"/>
          </ac:spMkLst>
        </pc:spChg>
      </pc:sldChg>
      <pc:sldChg chg="addCm modCm">
        <pc:chgData name="Nico Heby" userId="c88c6920-9e16-4a7e-acac-31863610828a" providerId="ADAL" clId="{9A0B6CE9-BF9A-4B65-AF99-789DD38E3008}" dt="2021-04-12T13:59:03.350" v="476"/>
        <pc:sldMkLst>
          <pc:docMk/>
          <pc:sldMk cId="3583136061" sldId="282"/>
        </pc:sldMkLst>
      </pc:sldChg>
      <pc:sldChg chg="addCm delCm modCm">
        <pc:chgData name="Nico Heby" userId="c88c6920-9e16-4a7e-acac-31863610828a" providerId="ADAL" clId="{9A0B6CE9-BF9A-4B65-AF99-789DD38E3008}" dt="2021-04-12T14:06:30.083" v="500" actId="1592"/>
        <pc:sldMkLst>
          <pc:docMk/>
          <pc:sldMk cId="672970215" sldId="284"/>
        </pc:sldMkLst>
      </pc:sldChg>
      <pc:sldChg chg="addCm delCm">
        <pc:chgData name="Nico Heby" userId="c88c6920-9e16-4a7e-acac-31863610828a" providerId="ADAL" clId="{9A0B6CE9-BF9A-4B65-AF99-789DD38E3008}" dt="2021-04-12T13:52:17.195" v="464" actId="1592"/>
        <pc:sldMkLst>
          <pc:docMk/>
          <pc:sldMk cId="1504389242" sldId="286"/>
        </pc:sldMkLst>
      </pc:sldChg>
      <pc:sldChg chg="new ord">
        <pc:chgData name="Nico Heby" userId="c88c6920-9e16-4a7e-acac-31863610828a" providerId="ADAL" clId="{9A0B6CE9-BF9A-4B65-AF99-789DD38E3008}" dt="2021-04-12T14:01:52.396" v="485"/>
        <pc:sldMkLst>
          <pc:docMk/>
          <pc:sldMk cId="3914019976" sldId="287"/>
        </pc:sldMkLst>
      </pc:sldChg>
      <pc:sldChg chg="new">
        <pc:chgData name="Nico Heby" userId="c88c6920-9e16-4a7e-acac-31863610828a" providerId="ADAL" clId="{9A0B6CE9-BF9A-4B65-AF99-789DD38E3008}" dt="2021-04-12T14:02:00.749" v="488" actId="680"/>
        <pc:sldMkLst>
          <pc:docMk/>
          <pc:sldMk cId="3506262798" sldId="288"/>
        </pc:sldMkLst>
      </pc:sldChg>
      <pc:sldMasterChg chg="modSldLayout sldLayoutOrd">
        <pc:chgData name="Nico Heby" userId="c88c6920-9e16-4a7e-acac-31863610828a" providerId="ADAL" clId="{9A0B6CE9-BF9A-4B65-AF99-789DD38E3008}" dt="2021-04-12T14:01:25.416" v="481" actId="478"/>
        <pc:sldMasterMkLst>
          <pc:docMk/>
          <pc:sldMasterMk cId="2168357150" sldId="2147483648"/>
        </pc:sldMasterMkLst>
        <pc:sldLayoutChg chg="modSp mod">
          <pc:chgData name="Nico Heby" userId="c88c6920-9e16-4a7e-acac-31863610828a" providerId="ADAL" clId="{9A0B6CE9-BF9A-4B65-AF99-789DD38E3008}" dt="2021-04-05T12:39:58.656" v="251"/>
          <pc:sldLayoutMkLst>
            <pc:docMk/>
            <pc:sldMasterMk cId="2168357150" sldId="2147483648"/>
            <pc:sldLayoutMk cId="3375007619" sldId="2147483649"/>
          </pc:sldLayoutMkLst>
          <pc:spChg chg="mod">
            <ac:chgData name="Nico Heby" userId="c88c6920-9e16-4a7e-acac-31863610828a" providerId="ADAL" clId="{9A0B6CE9-BF9A-4B65-AF99-789DD38E3008}" dt="2021-04-05T12:39:58.656" v="251"/>
            <ac:spMkLst>
              <pc:docMk/>
              <pc:sldMasterMk cId="2168357150" sldId="2147483648"/>
              <pc:sldLayoutMk cId="3375007619" sldId="2147483649"/>
              <ac:spMk id="2" creationId="{D92B8D51-1BBB-4055-BF58-D6F6CBF2681E}"/>
            </ac:spMkLst>
          </pc:spChg>
        </pc:sldLayoutChg>
        <pc:sldLayoutChg chg="addSp delSp modSp mod">
          <pc:chgData name="Nico Heby" userId="c88c6920-9e16-4a7e-acac-31863610828a" providerId="ADAL" clId="{9A0B6CE9-BF9A-4B65-AF99-789DD38E3008}" dt="2021-04-12T14:01:18.862" v="480" actId="478"/>
          <pc:sldLayoutMkLst>
            <pc:docMk/>
            <pc:sldMasterMk cId="2168357150" sldId="2147483648"/>
            <pc:sldLayoutMk cId="833378813" sldId="2147483667"/>
          </pc:sldLayoutMkLst>
          <pc:spChg chg="add mod">
            <ac:chgData name="Nico Heby" userId="c88c6920-9e16-4a7e-acac-31863610828a" providerId="ADAL" clId="{9A0B6CE9-BF9A-4B65-AF99-789DD38E3008}" dt="2021-04-12T14:01:17.641" v="479"/>
            <ac:spMkLst>
              <pc:docMk/>
              <pc:sldMasterMk cId="2168357150" sldId="2147483648"/>
              <pc:sldLayoutMk cId="833378813" sldId="2147483667"/>
              <ac:spMk id="9" creationId="{DE50A72B-3CD4-4EDA-8893-4B1577FF7C83}"/>
            </ac:spMkLst>
          </pc:spChg>
          <pc:spChg chg="add del mod">
            <ac:chgData name="Nico Heby" userId="c88c6920-9e16-4a7e-acac-31863610828a" providerId="ADAL" clId="{9A0B6CE9-BF9A-4B65-AF99-789DD38E3008}" dt="2021-04-12T14:01:18.862" v="480" actId="478"/>
            <ac:spMkLst>
              <pc:docMk/>
              <pc:sldMasterMk cId="2168357150" sldId="2147483648"/>
              <pc:sldLayoutMk cId="833378813" sldId="2147483667"/>
              <ac:spMk id="12" creationId="{73248570-9FF9-4BDC-9335-CCACBB07793C}"/>
            </ac:spMkLst>
          </pc:spChg>
        </pc:sldLayoutChg>
        <pc:sldLayoutChg chg="delSp mod">
          <pc:chgData name="Nico Heby" userId="c88c6920-9e16-4a7e-acac-31863610828a" providerId="ADAL" clId="{9A0B6CE9-BF9A-4B65-AF99-789DD38E3008}" dt="2021-04-12T14:01:25.416" v="481" actId="478"/>
          <pc:sldLayoutMkLst>
            <pc:docMk/>
            <pc:sldMasterMk cId="2168357150" sldId="2147483648"/>
            <pc:sldLayoutMk cId="3580464592" sldId="2147483668"/>
          </pc:sldLayoutMkLst>
          <pc:spChg chg="del">
            <ac:chgData name="Nico Heby" userId="c88c6920-9e16-4a7e-acac-31863610828a" providerId="ADAL" clId="{9A0B6CE9-BF9A-4B65-AF99-789DD38E3008}" dt="2021-04-12T14:01:25.416" v="481" actId="478"/>
            <ac:spMkLst>
              <pc:docMk/>
              <pc:sldMasterMk cId="2168357150" sldId="2147483648"/>
              <pc:sldLayoutMk cId="3580464592" sldId="2147483668"/>
              <ac:spMk id="10" creationId="{DF7B374B-37FE-4F26-8B72-CFD0A68CDBF6}"/>
            </ac:spMkLst>
          </pc:spChg>
        </pc:sldLayoutChg>
        <pc:sldLayoutChg chg="modSp mod">
          <pc:chgData name="Nico Heby" userId="c88c6920-9e16-4a7e-acac-31863610828a" providerId="ADAL" clId="{9A0B6CE9-BF9A-4B65-AF99-789DD38E3008}" dt="2021-04-05T12:43:34.113" v="258" actId="6549"/>
          <pc:sldLayoutMkLst>
            <pc:docMk/>
            <pc:sldMasterMk cId="2168357150" sldId="2147483648"/>
            <pc:sldLayoutMk cId="312231674" sldId="2147483707"/>
          </pc:sldLayoutMkLst>
          <pc:spChg chg="mod">
            <ac:chgData name="Nico Heby" userId="c88c6920-9e16-4a7e-acac-31863610828a" providerId="ADAL" clId="{9A0B6CE9-BF9A-4B65-AF99-789DD38E3008}" dt="2021-04-05T12:43:34.113" v="258" actId="6549"/>
            <ac:spMkLst>
              <pc:docMk/>
              <pc:sldMasterMk cId="2168357150" sldId="2147483648"/>
              <pc:sldLayoutMk cId="312231674" sldId="2147483707"/>
              <ac:spMk id="79" creationId="{F9CC36FA-61EE-48A0-9CF2-8DBFFC3B5A7D}"/>
            </ac:spMkLst>
          </pc:spChg>
        </pc:sldLayoutChg>
        <pc:sldLayoutChg chg="ord">
          <pc:chgData name="Nico Heby" userId="c88c6920-9e16-4a7e-acac-31863610828a" providerId="ADAL" clId="{9A0B6CE9-BF9A-4B65-AF99-789DD38E3008}" dt="2021-04-08T18:47:29.810" v="462" actId="20578"/>
          <pc:sldLayoutMkLst>
            <pc:docMk/>
            <pc:sldMasterMk cId="2168357150" sldId="2147483648"/>
            <pc:sldLayoutMk cId="2293935550" sldId="2147483709"/>
          </pc:sldLayoutMkLst>
        </pc:sldLayoutChg>
        <pc:sldLayoutChg chg="modSp mod">
          <pc:chgData name="Nico Heby" userId="c88c6920-9e16-4a7e-acac-31863610828a" providerId="ADAL" clId="{9A0B6CE9-BF9A-4B65-AF99-789DD38E3008}" dt="2021-04-05T12:49:00.778" v="459" actId="20577"/>
          <pc:sldLayoutMkLst>
            <pc:docMk/>
            <pc:sldMasterMk cId="2168357150" sldId="2147483648"/>
            <pc:sldLayoutMk cId="2575555482" sldId="2147483713"/>
          </pc:sldLayoutMkLst>
          <pc:spChg chg="mod">
            <ac:chgData name="Nico Heby" userId="c88c6920-9e16-4a7e-acac-31863610828a" providerId="ADAL" clId="{9A0B6CE9-BF9A-4B65-AF99-789DD38E3008}" dt="2021-04-05T12:49:00.778" v="459" actId="20577"/>
            <ac:spMkLst>
              <pc:docMk/>
              <pc:sldMasterMk cId="2168357150" sldId="2147483648"/>
              <pc:sldLayoutMk cId="2575555482" sldId="2147483713"/>
              <ac:spMk id="18" creationId="{816B7E31-D2E4-4171-8517-529D98513827}"/>
            </ac:spMkLst>
          </pc:spChg>
        </pc:sldLayoutChg>
        <pc:sldLayoutChg chg="modSp mod">
          <pc:chgData name="Nico Heby" userId="c88c6920-9e16-4a7e-acac-31863610828a" providerId="ADAL" clId="{9A0B6CE9-BF9A-4B65-AF99-789DD38E3008}" dt="2021-04-05T12:47:28.604" v="306" actId="20577"/>
          <pc:sldLayoutMkLst>
            <pc:docMk/>
            <pc:sldMasterMk cId="2168357150" sldId="2147483648"/>
            <pc:sldLayoutMk cId="2293192484" sldId="2147483718"/>
          </pc:sldLayoutMkLst>
          <pc:spChg chg="mod">
            <ac:chgData name="Nico Heby" userId="c88c6920-9e16-4a7e-acac-31863610828a" providerId="ADAL" clId="{9A0B6CE9-BF9A-4B65-AF99-789DD38E3008}" dt="2021-04-05T12:47:28.604" v="306" actId="20577"/>
            <ac:spMkLst>
              <pc:docMk/>
              <pc:sldMasterMk cId="2168357150" sldId="2147483648"/>
              <pc:sldLayoutMk cId="2293192484" sldId="2147483718"/>
              <ac:spMk id="18" creationId="{816B7E31-D2E4-4171-8517-529D98513827}"/>
            </ac:spMkLst>
          </pc:spChg>
        </pc:sldLayoutChg>
        <pc:sldLayoutChg chg="modSp mod ord">
          <pc:chgData name="Nico Heby" userId="c88c6920-9e16-4a7e-acac-31863610828a" providerId="ADAL" clId="{9A0B6CE9-BF9A-4B65-AF99-789DD38E3008}" dt="2021-04-05T12:46:51.685" v="288" actId="20578"/>
          <pc:sldLayoutMkLst>
            <pc:docMk/>
            <pc:sldMasterMk cId="2168357150" sldId="2147483648"/>
            <pc:sldLayoutMk cId="1126330863" sldId="2147483719"/>
          </pc:sldLayoutMkLst>
          <pc:spChg chg="mod">
            <ac:chgData name="Nico Heby" userId="c88c6920-9e16-4a7e-acac-31863610828a" providerId="ADAL" clId="{9A0B6CE9-BF9A-4B65-AF99-789DD38E3008}" dt="2021-04-05T12:46:46.721" v="287" actId="20577"/>
            <ac:spMkLst>
              <pc:docMk/>
              <pc:sldMasterMk cId="2168357150" sldId="2147483648"/>
              <pc:sldLayoutMk cId="1126330863" sldId="2147483719"/>
              <ac:spMk id="2" creationId="{D92B8D51-1BBB-4055-BF58-D6F6CBF2681E}"/>
            </ac:spMkLst>
          </pc:spChg>
          <pc:picChg chg="mod ord">
            <ac:chgData name="Nico Heby" userId="c88c6920-9e16-4a7e-acac-31863610828a" providerId="ADAL" clId="{9A0B6CE9-BF9A-4B65-AF99-789DD38E3008}" dt="2021-04-05T12:46:39.704" v="264" actId="171"/>
            <ac:picMkLst>
              <pc:docMk/>
              <pc:sldMasterMk cId="2168357150" sldId="2147483648"/>
              <pc:sldLayoutMk cId="1126330863" sldId="2147483719"/>
              <ac:picMk id="13" creationId="{2D4D0A9C-8995-427D-A2A3-142934BAE44D}"/>
            </ac:picMkLst>
          </pc:picChg>
        </pc:sldLayoutChg>
        <pc:sldLayoutChg chg="modSp mod">
          <pc:chgData name="Nico Heby" userId="c88c6920-9e16-4a7e-acac-31863610828a" providerId="ADAL" clId="{9A0B6CE9-BF9A-4B65-AF99-789DD38E3008}" dt="2021-04-05T12:32:40.271" v="11" actId="1076"/>
          <pc:sldLayoutMkLst>
            <pc:docMk/>
            <pc:sldMasterMk cId="2168357150" sldId="2147483648"/>
            <pc:sldLayoutMk cId="837989620" sldId="2147483720"/>
          </pc:sldLayoutMkLst>
          <pc:spChg chg="mod">
            <ac:chgData name="Nico Heby" userId="c88c6920-9e16-4a7e-acac-31863610828a" providerId="ADAL" clId="{9A0B6CE9-BF9A-4B65-AF99-789DD38E3008}" dt="2021-04-05T12:32:40.271" v="11" actId="1076"/>
            <ac:spMkLst>
              <pc:docMk/>
              <pc:sldMasterMk cId="2168357150" sldId="2147483648"/>
              <pc:sldLayoutMk cId="837989620" sldId="2147483720"/>
              <ac:spMk id="13" creationId="{939CD75D-5FFC-D842-B0E7-B8F2AAEA3D71}"/>
            </ac:spMkLst>
          </pc:spChg>
          <pc:spChg chg="mod">
            <ac:chgData name="Nico Heby" userId="c88c6920-9e16-4a7e-acac-31863610828a" providerId="ADAL" clId="{9A0B6CE9-BF9A-4B65-AF99-789DD38E3008}" dt="2021-04-05T12:32:40.271" v="11" actId="1076"/>
            <ac:spMkLst>
              <pc:docMk/>
              <pc:sldMasterMk cId="2168357150" sldId="2147483648"/>
              <pc:sldLayoutMk cId="837989620" sldId="2147483720"/>
              <ac:spMk id="14" creationId="{58224154-8364-4DAC-A3DE-4B203118032D}"/>
            </ac:spMkLst>
          </pc:spChg>
          <pc:picChg chg="mod modCrop">
            <ac:chgData name="Nico Heby" userId="c88c6920-9e16-4a7e-acac-31863610828a" providerId="ADAL" clId="{9A0B6CE9-BF9A-4B65-AF99-789DD38E3008}" dt="2021-04-05T12:32:28.402" v="10" actId="1076"/>
            <ac:picMkLst>
              <pc:docMk/>
              <pc:sldMasterMk cId="2168357150" sldId="2147483648"/>
              <pc:sldLayoutMk cId="837989620" sldId="2147483720"/>
              <ac:picMk id="3" creationId="{71E34D04-D1D7-48A3-98DA-48E3599FAF23}"/>
            </ac:picMkLst>
          </pc:picChg>
        </pc:sldLayoutChg>
      </pc:sldMasterChg>
    </pc:docChg>
  </pc:docChgLst>
  <pc:docChgLst>
    <pc:chgData name="Katharina Heby" userId="3e7af2d1-b607-4105-b556-b02cef00ebdf" providerId="ADAL" clId="{4E4F7A75-C6BC-4448-BE08-AED5CE7D8FE8}"/>
    <pc:docChg chg="undo custSel modMainMaster">
      <pc:chgData name="Katharina Heby" userId="3e7af2d1-b607-4105-b556-b02cef00ebdf" providerId="ADAL" clId="{4E4F7A75-C6BC-4448-BE08-AED5CE7D8FE8}" dt="2021-05-06T18:18:56.395" v="80" actId="20577"/>
      <pc:docMkLst>
        <pc:docMk/>
      </pc:docMkLst>
      <pc:sldMasterChg chg="modSldLayout">
        <pc:chgData name="Katharina Heby" userId="3e7af2d1-b607-4105-b556-b02cef00ebdf" providerId="ADAL" clId="{4E4F7A75-C6BC-4448-BE08-AED5CE7D8FE8}" dt="2021-05-06T18:18:56.395" v="80" actId="20577"/>
        <pc:sldMasterMkLst>
          <pc:docMk/>
          <pc:sldMasterMk cId="2168357150" sldId="2147483648"/>
        </pc:sldMasterMkLst>
        <pc:sldLayoutChg chg="modSp mod">
          <pc:chgData name="Katharina Heby" userId="3e7af2d1-b607-4105-b556-b02cef00ebdf" providerId="ADAL" clId="{4E4F7A75-C6BC-4448-BE08-AED5CE7D8FE8}" dt="2021-05-06T18:18:56.395" v="80" actId="20577"/>
          <pc:sldLayoutMkLst>
            <pc:docMk/>
            <pc:sldMasterMk cId="2168357150" sldId="2147483648"/>
            <pc:sldLayoutMk cId="3375007619" sldId="2147483649"/>
          </pc:sldLayoutMkLst>
          <pc:spChg chg="mod">
            <ac:chgData name="Katharina Heby" userId="3e7af2d1-b607-4105-b556-b02cef00ebdf" providerId="ADAL" clId="{4E4F7A75-C6BC-4448-BE08-AED5CE7D8FE8}" dt="2021-05-06T18:18:56.395" v="80" actId="20577"/>
            <ac:spMkLst>
              <pc:docMk/>
              <pc:sldMasterMk cId="2168357150" sldId="2147483648"/>
              <pc:sldLayoutMk cId="3375007619" sldId="2147483649"/>
              <ac:spMk id="2" creationId="{D92B8D51-1BBB-4055-BF58-D6F6CBF2681E}"/>
            </ac:spMkLst>
          </pc:spChg>
          <pc:spChg chg="mod">
            <ac:chgData name="Katharina Heby" userId="3e7af2d1-b607-4105-b556-b02cef00ebdf" providerId="ADAL" clId="{4E4F7A75-C6BC-4448-BE08-AED5CE7D8FE8}" dt="2021-05-06T14:42:44.359" v="5" actId="20577"/>
            <ac:spMkLst>
              <pc:docMk/>
              <pc:sldMasterMk cId="2168357150" sldId="2147483648"/>
              <pc:sldLayoutMk cId="3375007619" sldId="2147483649"/>
              <ac:spMk id="10" creationId="{8D4F63E8-1077-B249-804C-1D574FD7D90E}"/>
            </ac:spMkLst>
          </pc:spChg>
        </pc:sldLayoutChg>
        <pc:sldLayoutChg chg="modSp mod">
          <pc:chgData name="Katharina Heby" userId="3e7af2d1-b607-4105-b556-b02cef00ebdf" providerId="ADAL" clId="{4E4F7A75-C6BC-4448-BE08-AED5CE7D8FE8}" dt="2021-05-06T14:52:47.061" v="40" actId="20577"/>
          <pc:sldLayoutMkLst>
            <pc:docMk/>
            <pc:sldMasterMk cId="2168357150" sldId="2147483648"/>
            <pc:sldLayoutMk cId="1399635338" sldId="2147483706"/>
          </pc:sldLayoutMkLst>
          <pc:spChg chg="mod">
            <ac:chgData name="Katharina Heby" userId="3e7af2d1-b607-4105-b556-b02cef00ebdf" providerId="ADAL" clId="{4E4F7A75-C6BC-4448-BE08-AED5CE7D8FE8}" dt="2021-05-06T14:52:47.061" v="40" actId="20577"/>
            <ac:spMkLst>
              <pc:docMk/>
              <pc:sldMasterMk cId="2168357150" sldId="2147483648"/>
              <pc:sldLayoutMk cId="1399635338" sldId="2147483706"/>
              <ac:spMk id="12" creationId="{B96A4234-57B4-254F-BC15-C1EAEC06564F}"/>
            </ac:spMkLst>
          </pc:spChg>
        </pc:sldLayoutChg>
        <pc:sldLayoutChg chg="modSp mod">
          <pc:chgData name="Katharina Heby" userId="3e7af2d1-b607-4105-b556-b02cef00ebdf" providerId="ADAL" clId="{4E4F7A75-C6BC-4448-BE08-AED5CE7D8FE8}" dt="2021-05-06T14:55:30.103" v="41" actId="20577"/>
          <pc:sldLayoutMkLst>
            <pc:docMk/>
            <pc:sldMasterMk cId="2168357150" sldId="2147483648"/>
            <pc:sldLayoutMk cId="2293935550" sldId="2147483709"/>
          </pc:sldLayoutMkLst>
          <pc:spChg chg="mod">
            <ac:chgData name="Katharina Heby" userId="3e7af2d1-b607-4105-b556-b02cef00ebdf" providerId="ADAL" clId="{4E4F7A75-C6BC-4448-BE08-AED5CE7D8FE8}" dt="2021-05-06T14:55:30.103" v="41" actId="20577"/>
            <ac:spMkLst>
              <pc:docMk/>
              <pc:sldMasterMk cId="2168357150" sldId="2147483648"/>
              <pc:sldLayoutMk cId="2293935550" sldId="2147483709"/>
              <ac:spMk id="18" creationId="{816B7E31-D2E4-4171-8517-529D98513827}"/>
            </ac:spMkLst>
          </pc:spChg>
        </pc:sldLayoutChg>
        <pc:sldLayoutChg chg="modSp mod">
          <pc:chgData name="Katharina Heby" userId="3e7af2d1-b607-4105-b556-b02cef00ebdf" providerId="ADAL" clId="{4E4F7A75-C6BC-4448-BE08-AED5CE7D8FE8}" dt="2021-05-06T14:56:58.357" v="44" actId="20577"/>
          <pc:sldLayoutMkLst>
            <pc:docMk/>
            <pc:sldMasterMk cId="2168357150" sldId="2147483648"/>
            <pc:sldLayoutMk cId="2546339094" sldId="2147483711"/>
          </pc:sldLayoutMkLst>
          <pc:spChg chg="mod">
            <ac:chgData name="Katharina Heby" userId="3e7af2d1-b607-4105-b556-b02cef00ebdf" providerId="ADAL" clId="{4E4F7A75-C6BC-4448-BE08-AED5CE7D8FE8}" dt="2021-05-06T14:56:58.357" v="44" actId="20577"/>
            <ac:spMkLst>
              <pc:docMk/>
              <pc:sldMasterMk cId="2168357150" sldId="2147483648"/>
              <pc:sldLayoutMk cId="2546339094" sldId="2147483711"/>
              <ac:spMk id="18" creationId="{816B7E31-D2E4-4171-8517-529D98513827}"/>
            </ac:spMkLst>
          </pc:spChg>
        </pc:sldLayoutChg>
        <pc:sldLayoutChg chg="modSp mod">
          <pc:chgData name="Katharina Heby" userId="3e7af2d1-b607-4105-b556-b02cef00ebdf" providerId="ADAL" clId="{4E4F7A75-C6BC-4448-BE08-AED5CE7D8FE8}" dt="2021-05-06T15:02:52.571" v="65" actId="20577"/>
          <pc:sldLayoutMkLst>
            <pc:docMk/>
            <pc:sldMasterMk cId="2168357150" sldId="2147483648"/>
            <pc:sldLayoutMk cId="2575555482" sldId="2147483713"/>
          </pc:sldLayoutMkLst>
          <pc:spChg chg="mod">
            <ac:chgData name="Katharina Heby" userId="3e7af2d1-b607-4105-b556-b02cef00ebdf" providerId="ADAL" clId="{4E4F7A75-C6BC-4448-BE08-AED5CE7D8FE8}" dt="2021-05-06T15:02:52.571" v="65" actId="20577"/>
            <ac:spMkLst>
              <pc:docMk/>
              <pc:sldMasterMk cId="2168357150" sldId="2147483648"/>
              <pc:sldLayoutMk cId="2575555482" sldId="2147483713"/>
              <ac:spMk id="18" creationId="{816B7E31-D2E4-4171-8517-529D98513827}"/>
            </ac:spMkLst>
          </pc:spChg>
        </pc:sldLayoutChg>
        <pc:sldLayoutChg chg="modSp mod">
          <pc:chgData name="Katharina Heby" userId="3e7af2d1-b607-4105-b556-b02cef00ebdf" providerId="ADAL" clId="{4E4F7A75-C6BC-4448-BE08-AED5CE7D8FE8}" dt="2021-05-06T14:59:55.628" v="47" actId="20577"/>
          <pc:sldLayoutMkLst>
            <pc:docMk/>
            <pc:sldMasterMk cId="2168357150" sldId="2147483648"/>
            <pc:sldLayoutMk cId="1149552224" sldId="2147483721"/>
          </pc:sldLayoutMkLst>
          <pc:spChg chg="mod">
            <ac:chgData name="Katharina Heby" userId="3e7af2d1-b607-4105-b556-b02cef00ebdf" providerId="ADAL" clId="{4E4F7A75-C6BC-4448-BE08-AED5CE7D8FE8}" dt="2021-05-06T14:59:55.628" v="47" actId="20577"/>
            <ac:spMkLst>
              <pc:docMk/>
              <pc:sldMasterMk cId="2168357150" sldId="2147483648"/>
              <pc:sldLayoutMk cId="1149552224" sldId="2147483721"/>
              <ac:spMk id="18" creationId="{816B7E31-D2E4-4171-8517-529D98513827}"/>
            </ac:spMkLst>
          </pc:spChg>
        </pc:sldLayoutChg>
        <pc:sldLayoutChg chg="modSp mod">
          <pc:chgData name="Katharina Heby" userId="3e7af2d1-b607-4105-b556-b02cef00ebdf" providerId="ADAL" clId="{4E4F7A75-C6BC-4448-BE08-AED5CE7D8FE8}" dt="2021-05-06T14:42:28.838" v="3" actId="20577"/>
          <pc:sldLayoutMkLst>
            <pc:docMk/>
            <pc:sldMasterMk cId="2168357150" sldId="2147483648"/>
            <pc:sldLayoutMk cId="175540911" sldId="2147483724"/>
          </pc:sldLayoutMkLst>
          <pc:spChg chg="mod">
            <ac:chgData name="Katharina Heby" userId="3e7af2d1-b607-4105-b556-b02cef00ebdf" providerId="ADAL" clId="{4E4F7A75-C6BC-4448-BE08-AED5CE7D8FE8}" dt="2021-05-06T14:42:28.838" v="3" actId="20577"/>
            <ac:spMkLst>
              <pc:docMk/>
              <pc:sldMasterMk cId="2168357150" sldId="2147483648"/>
              <pc:sldLayoutMk cId="175540911" sldId="2147483724"/>
              <ac:spMk id="13" creationId="{939CD75D-5FFC-D842-B0E7-B8F2AAEA3D71}"/>
            </ac:spMkLst>
          </pc:spChg>
        </pc:sldLayoutChg>
        <pc:sldLayoutChg chg="modSp mod">
          <pc:chgData name="Katharina Heby" userId="3e7af2d1-b607-4105-b556-b02cef00ebdf" providerId="ADAL" clId="{4E4F7A75-C6BC-4448-BE08-AED5CE7D8FE8}" dt="2021-05-06T15:03:39.028" v="67" actId="20577"/>
          <pc:sldLayoutMkLst>
            <pc:docMk/>
            <pc:sldMasterMk cId="2168357150" sldId="2147483648"/>
            <pc:sldLayoutMk cId="867894009" sldId="2147483725"/>
          </pc:sldLayoutMkLst>
          <pc:spChg chg="mod">
            <ac:chgData name="Katharina Heby" userId="3e7af2d1-b607-4105-b556-b02cef00ebdf" providerId="ADAL" clId="{4E4F7A75-C6BC-4448-BE08-AED5CE7D8FE8}" dt="2021-05-06T14:52:31.803" v="38" actId="20577"/>
            <ac:spMkLst>
              <pc:docMk/>
              <pc:sldMasterMk cId="2168357150" sldId="2147483648"/>
              <pc:sldLayoutMk cId="867894009" sldId="2147483725"/>
              <ac:spMk id="20" creationId="{D1C9BD79-F83B-4749-A11D-CBED19B16974}"/>
            </ac:spMkLst>
          </pc:spChg>
          <pc:spChg chg="mod">
            <ac:chgData name="Katharina Heby" userId="3e7af2d1-b607-4105-b556-b02cef00ebdf" providerId="ADAL" clId="{4E4F7A75-C6BC-4448-BE08-AED5CE7D8FE8}" dt="2021-05-06T15:03:39.028" v="67" actId="20577"/>
            <ac:spMkLst>
              <pc:docMk/>
              <pc:sldMasterMk cId="2168357150" sldId="2147483648"/>
              <pc:sldLayoutMk cId="867894009" sldId="2147483725"/>
              <ac:spMk id="115" creationId="{0883A30D-FEAB-F24A-A45E-D46E3E3B7C16}"/>
            </ac:spMkLst>
          </pc:spChg>
        </pc:sldLayoutChg>
        <pc:sldLayoutChg chg="modSp mod">
          <pc:chgData name="Katharina Heby" userId="3e7af2d1-b607-4105-b556-b02cef00ebdf" providerId="ADAL" clId="{4E4F7A75-C6BC-4448-BE08-AED5CE7D8FE8}" dt="2021-05-06T14:52:15.847" v="37" actId="20577"/>
          <pc:sldLayoutMkLst>
            <pc:docMk/>
            <pc:sldMasterMk cId="2168357150" sldId="2147483648"/>
            <pc:sldLayoutMk cId="3531896938" sldId="2147483726"/>
          </pc:sldLayoutMkLst>
          <pc:spChg chg="mod">
            <ac:chgData name="Katharina Heby" userId="3e7af2d1-b607-4105-b556-b02cef00ebdf" providerId="ADAL" clId="{4E4F7A75-C6BC-4448-BE08-AED5CE7D8FE8}" dt="2021-05-06T14:52:02.764" v="36" actId="20577"/>
            <ac:spMkLst>
              <pc:docMk/>
              <pc:sldMasterMk cId="2168357150" sldId="2147483648"/>
              <pc:sldLayoutMk cId="3531896938" sldId="2147483726"/>
              <ac:spMk id="11" creationId="{FBF684F9-6DC7-4FA1-94BA-368D42D06721}"/>
            </ac:spMkLst>
          </pc:spChg>
          <pc:spChg chg="mod">
            <ac:chgData name="Katharina Heby" userId="3e7af2d1-b607-4105-b556-b02cef00ebdf" providerId="ADAL" clId="{4E4F7A75-C6BC-4448-BE08-AED5CE7D8FE8}" dt="2021-05-06T14:52:15.847" v="37" actId="20577"/>
            <ac:spMkLst>
              <pc:docMk/>
              <pc:sldMasterMk cId="2168357150" sldId="2147483648"/>
              <pc:sldLayoutMk cId="3531896938" sldId="2147483726"/>
              <ac:spMk id="13" creationId="{54C1767C-C363-4947-87A5-75902F1A3063}"/>
            </ac:spMkLst>
          </pc:spChg>
          <pc:spChg chg="mod">
            <ac:chgData name="Katharina Heby" userId="3e7af2d1-b607-4105-b556-b02cef00ebdf" providerId="ADAL" clId="{4E4F7A75-C6BC-4448-BE08-AED5CE7D8FE8}" dt="2021-05-06T14:51:55.808" v="35" actId="20577"/>
            <ac:spMkLst>
              <pc:docMk/>
              <pc:sldMasterMk cId="2168357150" sldId="2147483648"/>
              <pc:sldLayoutMk cId="3531896938" sldId="2147483726"/>
              <ac:spMk id="70" creationId="{81D62E1C-E0A3-4BFB-8FD5-2BC807EDB923}"/>
            </ac:spMkLst>
          </pc:spChg>
        </pc:sldLayoutChg>
      </pc:sldMasterChg>
    </pc:docChg>
  </pc:docChgLst>
  <pc:docChgLst>
    <pc:chgData name="Sashia Niemeyer" userId="5d5d2e75-3132-4b98-a62a-93b7fff96b1f" providerId="ADAL" clId="{3B57AD7A-504A-4267-90AE-7B3B17C9D526}"/>
    <pc:docChg chg="undo redo custSel addSld delSld modSld modMainMaster modSection">
      <pc:chgData name="Sashia Niemeyer" userId="5d5d2e75-3132-4b98-a62a-93b7fff96b1f" providerId="ADAL" clId="{3B57AD7A-504A-4267-90AE-7B3B17C9D526}" dt="2021-04-12T14:56:33.825" v="2310" actId="207"/>
      <pc:docMkLst>
        <pc:docMk/>
      </pc:docMkLst>
      <pc:sldChg chg="delCm">
        <pc:chgData name="Sashia Niemeyer" userId="5d5d2e75-3132-4b98-a62a-93b7fff96b1f" providerId="ADAL" clId="{3B57AD7A-504A-4267-90AE-7B3B17C9D526}" dt="2021-04-12T14:35:53.021" v="2179" actId="1592"/>
        <pc:sldMkLst>
          <pc:docMk/>
          <pc:sldMk cId="3206604929" sldId="257"/>
        </pc:sldMkLst>
      </pc:sldChg>
      <pc:sldChg chg="addCm delCm modCm">
        <pc:chgData name="Sashia Niemeyer" userId="5d5d2e75-3132-4b98-a62a-93b7fff96b1f" providerId="ADAL" clId="{3B57AD7A-504A-4267-90AE-7B3B17C9D526}" dt="2021-04-08T12:37:01.640" v="1744" actId="1592"/>
        <pc:sldMkLst>
          <pc:docMk/>
          <pc:sldMk cId="2767163653" sldId="262"/>
        </pc:sldMkLst>
      </pc:sldChg>
      <pc:sldChg chg="del">
        <pc:chgData name="Sashia Niemeyer" userId="5d5d2e75-3132-4b98-a62a-93b7fff96b1f" providerId="ADAL" clId="{3B57AD7A-504A-4267-90AE-7B3B17C9D526}" dt="2021-04-06T08:50:28.629" v="909" actId="2696"/>
        <pc:sldMkLst>
          <pc:docMk/>
          <pc:sldMk cId="3457240179" sldId="267"/>
        </pc:sldMkLst>
      </pc:sldChg>
      <pc:sldChg chg="del addCm modCm">
        <pc:chgData name="Sashia Niemeyer" userId="5d5d2e75-3132-4b98-a62a-93b7fff96b1f" providerId="ADAL" clId="{3B57AD7A-504A-4267-90AE-7B3B17C9D526}" dt="2021-04-06T10:49:46.009" v="973" actId="2696"/>
        <pc:sldMkLst>
          <pc:docMk/>
          <pc:sldMk cId="1058365505" sldId="268"/>
        </pc:sldMkLst>
      </pc:sldChg>
      <pc:sldChg chg="delCm">
        <pc:chgData name="Sashia Niemeyer" userId="5d5d2e75-3132-4b98-a62a-93b7fff96b1f" providerId="ADAL" clId="{3B57AD7A-504A-4267-90AE-7B3B17C9D526}" dt="2021-04-12T14:23:37.282" v="1960" actId="1592"/>
        <pc:sldMkLst>
          <pc:docMk/>
          <pc:sldMk cId="4075673220" sldId="272"/>
        </pc:sldMkLst>
      </pc:sldChg>
      <pc:sldChg chg="delCm">
        <pc:chgData name="Sashia Niemeyer" userId="5d5d2e75-3132-4b98-a62a-93b7fff96b1f" providerId="ADAL" clId="{3B57AD7A-504A-4267-90AE-7B3B17C9D526}" dt="2021-04-12T14:26:18.997" v="2065" actId="1592"/>
        <pc:sldMkLst>
          <pc:docMk/>
          <pc:sldMk cId="2858607419" sldId="273"/>
        </pc:sldMkLst>
      </pc:sldChg>
      <pc:sldChg chg="addSp delSp modSp mod modClrScheme addCm delCm modCm chgLayout">
        <pc:chgData name="Sashia Niemeyer" userId="5d5d2e75-3132-4b98-a62a-93b7fff96b1f" providerId="ADAL" clId="{3B57AD7A-504A-4267-90AE-7B3B17C9D526}" dt="2021-04-12T14:28:30.053" v="2083" actId="1592"/>
        <pc:sldMkLst>
          <pc:docMk/>
          <pc:sldMk cId="916256017" sldId="275"/>
        </pc:sldMkLst>
        <pc:spChg chg="del">
          <ac:chgData name="Sashia Niemeyer" userId="5d5d2e75-3132-4b98-a62a-93b7fff96b1f" providerId="ADAL" clId="{3B57AD7A-504A-4267-90AE-7B3B17C9D526}" dt="2021-04-12T14:27:48.797" v="2080" actId="700"/>
          <ac:spMkLst>
            <pc:docMk/>
            <pc:sldMk cId="916256017" sldId="275"/>
            <ac:spMk id="2" creationId="{C6E90407-9803-487E-B695-E3162942C94A}"/>
          </ac:spMkLst>
        </pc:spChg>
        <pc:spChg chg="add del mod ord">
          <ac:chgData name="Sashia Niemeyer" userId="5d5d2e75-3132-4b98-a62a-93b7fff96b1f" providerId="ADAL" clId="{3B57AD7A-504A-4267-90AE-7B3B17C9D526}" dt="2021-04-12T14:27:52.320" v="2081" actId="700"/>
          <ac:spMkLst>
            <pc:docMk/>
            <pc:sldMk cId="916256017" sldId="275"/>
            <ac:spMk id="3" creationId="{DA0D2ED8-39BF-4C52-ABE1-28D0AF62A910}"/>
          </ac:spMkLst>
        </pc:spChg>
        <pc:spChg chg="add mod ord">
          <ac:chgData name="Sashia Niemeyer" userId="5d5d2e75-3132-4b98-a62a-93b7fff96b1f" providerId="ADAL" clId="{3B57AD7A-504A-4267-90AE-7B3B17C9D526}" dt="2021-04-12T14:27:52.320" v="2081" actId="700"/>
          <ac:spMkLst>
            <pc:docMk/>
            <pc:sldMk cId="916256017" sldId="275"/>
            <ac:spMk id="4" creationId="{ED25C50D-C78C-40E2-B28A-B78BB3860FA2}"/>
          </ac:spMkLst>
        </pc:spChg>
      </pc:sldChg>
      <pc:sldChg chg="delCm">
        <pc:chgData name="Sashia Niemeyer" userId="5d5d2e75-3132-4b98-a62a-93b7fff96b1f" providerId="ADAL" clId="{3B57AD7A-504A-4267-90AE-7B3B17C9D526}" dt="2021-04-12T14:26:27.574" v="2066" actId="1592"/>
        <pc:sldMkLst>
          <pc:docMk/>
          <pc:sldMk cId="901526191" sldId="277"/>
        </pc:sldMkLst>
      </pc:sldChg>
      <pc:sldChg chg="addSp delSp modSp mod modClrScheme chgLayout">
        <pc:chgData name="Sashia Niemeyer" userId="5d5d2e75-3132-4b98-a62a-93b7fff96b1f" providerId="ADAL" clId="{3B57AD7A-504A-4267-90AE-7B3B17C9D526}" dt="2021-04-12T14:35:11.228" v="2176" actId="108"/>
        <pc:sldMkLst>
          <pc:docMk/>
          <pc:sldMk cId="3176584335" sldId="281"/>
        </pc:sldMkLst>
        <pc:spChg chg="mod">
          <ac:chgData name="Sashia Niemeyer" userId="5d5d2e75-3132-4b98-a62a-93b7fff96b1f" providerId="ADAL" clId="{3B57AD7A-504A-4267-90AE-7B3B17C9D526}" dt="2021-04-12T14:35:04.380" v="2159" actId="108"/>
          <ac:spMkLst>
            <pc:docMk/>
            <pc:sldMk cId="3176584335" sldId="281"/>
            <ac:spMk id="2" creationId="{15D96D71-36F7-9145-96C5-E06EE840FDE2}"/>
          </ac:spMkLst>
        </pc:spChg>
        <pc:spChg chg="del mod ord">
          <ac:chgData name="Sashia Niemeyer" userId="5d5d2e75-3132-4b98-a62a-93b7fff96b1f" providerId="ADAL" clId="{3B57AD7A-504A-4267-90AE-7B3B17C9D526}" dt="2021-04-08T09:54:18.082" v="1570" actId="700"/>
          <ac:spMkLst>
            <pc:docMk/>
            <pc:sldMk cId="3176584335" sldId="281"/>
            <ac:spMk id="2" creationId="{C4AA48E5-6508-4472-96F0-77957337C839}"/>
          </ac:spMkLst>
        </pc:spChg>
        <pc:spChg chg="del mod ord">
          <ac:chgData name="Sashia Niemeyer" userId="5d5d2e75-3132-4b98-a62a-93b7fff96b1f" providerId="ADAL" clId="{3B57AD7A-504A-4267-90AE-7B3B17C9D526}" dt="2021-04-08T09:54:18.082" v="1570" actId="700"/>
          <ac:spMkLst>
            <pc:docMk/>
            <pc:sldMk cId="3176584335" sldId="281"/>
            <ac:spMk id="3" creationId="{F2417AB0-C527-4EE6-A197-7743DD37D3E5}"/>
          </ac:spMkLst>
        </pc:spChg>
        <pc:spChg chg="mod">
          <ac:chgData name="Sashia Niemeyer" userId="5d5d2e75-3132-4b98-a62a-93b7fff96b1f" providerId="ADAL" clId="{3B57AD7A-504A-4267-90AE-7B3B17C9D526}" dt="2021-04-12T14:35:04.666" v="2160" actId="108"/>
          <ac:spMkLst>
            <pc:docMk/>
            <pc:sldMk cId="3176584335" sldId="281"/>
            <ac:spMk id="3" creationId="{FC9434C6-A63D-C442-BB94-A85CD0EA23D8}"/>
          </ac:spMkLst>
        </pc:spChg>
        <pc:spChg chg="del mod ord">
          <ac:chgData name="Sashia Niemeyer" userId="5d5d2e75-3132-4b98-a62a-93b7fff96b1f" providerId="ADAL" clId="{3B57AD7A-504A-4267-90AE-7B3B17C9D526}" dt="2021-04-08T09:54:18.082" v="1570" actId="700"/>
          <ac:spMkLst>
            <pc:docMk/>
            <pc:sldMk cId="3176584335" sldId="281"/>
            <ac:spMk id="4" creationId="{91737C63-102B-40C4-A40D-4B801DDF8EB6}"/>
          </ac:spMkLst>
        </pc:spChg>
        <pc:spChg chg="mod">
          <ac:chgData name="Sashia Niemeyer" userId="5d5d2e75-3132-4b98-a62a-93b7fff96b1f" providerId="ADAL" clId="{3B57AD7A-504A-4267-90AE-7B3B17C9D526}" dt="2021-04-12T14:35:04.970" v="2161" actId="108"/>
          <ac:spMkLst>
            <pc:docMk/>
            <pc:sldMk cId="3176584335" sldId="281"/>
            <ac:spMk id="4" creationId="{B891A133-4F0B-1A46-BAF6-22DBF36F8E58}"/>
          </ac:spMkLst>
        </pc:spChg>
        <pc:spChg chg="del mod ord">
          <ac:chgData name="Sashia Niemeyer" userId="5d5d2e75-3132-4b98-a62a-93b7fff96b1f" providerId="ADAL" clId="{3B57AD7A-504A-4267-90AE-7B3B17C9D526}" dt="2021-04-08T09:54:18.082" v="1570" actId="700"/>
          <ac:spMkLst>
            <pc:docMk/>
            <pc:sldMk cId="3176584335" sldId="281"/>
            <ac:spMk id="5" creationId="{033D202E-01CB-49A6-85A0-2529CFFA43CA}"/>
          </ac:spMkLst>
        </pc:spChg>
        <pc:spChg chg="mod">
          <ac:chgData name="Sashia Niemeyer" userId="5d5d2e75-3132-4b98-a62a-93b7fff96b1f" providerId="ADAL" clId="{3B57AD7A-504A-4267-90AE-7B3B17C9D526}" dt="2021-04-12T14:35:05.324" v="2162" actId="108"/>
          <ac:spMkLst>
            <pc:docMk/>
            <pc:sldMk cId="3176584335" sldId="281"/>
            <ac:spMk id="5" creationId="{92C756B3-9FA6-8643-843F-A8AB0CD130D3}"/>
          </ac:spMkLst>
        </pc:spChg>
        <pc:spChg chg="del mod ord">
          <ac:chgData name="Sashia Niemeyer" userId="5d5d2e75-3132-4b98-a62a-93b7fff96b1f" providerId="ADAL" clId="{3B57AD7A-504A-4267-90AE-7B3B17C9D526}" dt="2021-04-08T09:54:18.082" v="1570" actId="700"/>
          <ac:spMkLst>
            <pc:docMk/>
            <pc:sldMk cId="3176584335" sldId="281"/>
            <ac:spMk id="6" creationId="{07A81B05-A8F3-47F0-9122-16B2D99CAA16}"/>
          </ac:spMkLst>
        </pc:spChg>
        <pc:spChg chg="mod">
          <ac:chgData name="Sashia Niemeyer" userId="5d5d2e75-3132-4b98-a62a-93b7fff96b1f" providerId="ADAL" clId="{3B57AD7A-504A-4267-90AE-7B3B17C9D526}" dt="2021-04-12T14:35:05.635" v="2163" actId="108"/>
          <ac:spMkLst>
            <pc:docMk/>
            <pc:sldMk cId="3176584335" sldId="281"/>
            <ac:spMk id="6" creationId="{92EB4DBF-CE82-2047-8BC0-0352F8292F0F}"/>
          </ac:spMkLst>
        </pc:spChg>
        <pc:spChg chg="del mod ord">
          <ac:chgData name="Sashia Niemeyer" userId="5d5d2e75-3132-4b98-a62a-93b7fff96b1f" providerId="ADAL" clId="{3B57AD7A-504A-4267-90AE-7B3B17C9D526}" dt="2021-04-08T09:54:18.082" v="1570" actId="700"/>
          <ac:spMkLst>
            <pc:docMk/>
            <pc:sldMk cId="3176584335" sldId="281"/>
            <ac:spMk id="7" creationId="{DC1DE1DA-5978-4687-9F70-1669753DBC5D}"/>
          </ac:spMkLst>
        </pc:spChg>
        <pc:spChg chg="mod">
          <ac:chgData name="Sashia Niemeyer" userId="5d5d2e75-3132-4b98-a62a-93b7fff96b1f" providerId="ADAL" clId="{3B57AD7A-504A-4267-90AE-7B3B17C9D526}" dt="2021-04-12T14:35:05.972" v="2164" actId="108"/>
          <ac:spMkLst>
            <pc:docMk/>
            <pc:sldMk cId="3176584335" sldId="281"/>
            <ac:spMk id="7" creationId="{E5B1327B-7434-0B41-9818-7A706A4E6DD7}"/>
          </ac:spMkLst>
        </pc:spChg>
        <pc:spChg chg="del mod ord">
          <ac:chgData name="Sashia Niemeyer" userId="5d5d2e75-3132-4b98-a62a-93b7fff96b1f" providerId="ADAL" clId="{3B57AD7A-504A-4267-90AE-7B3B17C9D526}" dt="2021-04-08T09:54:18.082" v="1570" actId="700"/>
          <ac:spMkLst>
            <pc:docMk/>
            <pc:sldMk cId="3176584335" sldId="281"/>
            <ac:spMk id="8" creationId="{03CF096E-465A-4CAE-A5F2-C679D239F67D}"/>
          </ac:spMkLst>
        </pc:spChg>
        <pc:spChg chg="mod">
          <ac:chgData name="Sashia Niemeyer" userId="5d5d2e75-3132-4b98-a62a-93b7fff96b1f" providerId="ADAL" clId="{3B57AD7A-504A-4267-90AE-7B3B17C9D526}" dt="2021-04-12T14:35:06.570" v="2165" actId="108"/>
          <ac:spMkLst>
            <pc:docMk/>
            <pc:sldMk cId="3176584335" sldId="281"/>
            <ac:spMk id="8" creationId="{89DEFF26-E244-834E-A88B-51DDDC37A29C}"/>
          </ac:spMkLst>
        </pc:spChg>
        <pc:spChg chg="del mod ord">
          <ac:chgData name="Sashia Niemeyer" userId="5d5d2e75-3132-4b98-a62a-93b7fff96b1f" providerId="ADAL" clId="{3B57AD7A-504A-4267-90AE-7B3B17C9D526}" dt="2021-04-08T09:54:18.082" v="1570" actId="700"/>
          <ac:spMkLst>
            <pc:docMk/>
            <pc:sldMk cId="3176584335" sldId="281"/>
            <ac:spMk id="9" creationId="{16C6DD6C-94EF-4804-A23A-C20354A14B09}"/>
          </ac:spMkLst>
        </pc:spChg>
        <pc:spChg chg="mod">
          <ac:chgData name="Sashia Niemeyer" userId="5d5d2e75-3132-4b98-a62a-93b7fff96b1f" providerId="ADAL" clId="{3B57AD7A-504A-4267-90AE-7B3B17C9D526}" dt="2021-04-12T14:35:06.890" v="2166" actId="108"/>
          <ac:spMkLst>
            <pc:docMk/>
            <pc:sldMk cId="3176584335" sldId="281"/>
            <ac:spMk id="9" creationId="{A0143539-BB2A-CD41-800A-D1C1A0DC03F6}"/>
          </ac:spMkLst>
        </pc:spChg>
        <pc:spChg chg="del mod ord">
          <ac:chgData name="Sashia Niemeyer" userId="5d5d2e75-3132-4b98-a62a-93b7fff96b1f" providerId="ADAL" clId="{3B57AD7A-504A-4267-90AE-7B3B17C9D526}" dt="2021-04-08T09:54:18.082" v="1570" actId="700"/>
          <ac:spMkLst>
            <pc:docMk/>
            <pc:sldMk cId="3176584335" sldId="281"/>
            <ac:spMk id="10" creationId="{A69C9FEF-29CE-4246-93A5-E9193916C09D}"/>
          </ac:spMkLst>
        </pc:spChg>
        <pc:spChg chg="mod">
          <ac:chgData name="Sashia Niemeyer" userId="5d5d2e75-3132-4b98-a62a-93b7fff96b1f" providerId="ADAL" clId="{3B57AD7A-504A-4267-90AE-7B3B17C9D526}" dt="2021-04-12T14:35:07.196" v="2167" actId="108"/>
          <ac:spMkLst>
            <pc:docMk/>
            <pc:sldMk cId="3176584335" sldId="281"/>
            <ac:spMk id="10" creationId="{F8DAD670-902E-6E43-9389-24223B7B74D5}"/>
          </ac:spMkLst>
        </pc:spChg>
        <pc:spChg chg="add mod ord">
          <ac:chgData name="Sashia Niemeyer" userId="5d5d2e75-3132-4b98-a62a-93b7fff96b1f" providerId="ADAL" clId="{3B57AD7A-504A-4267-90AE-7B3B17C9D526}" dt="2021-04-08T09:54:18.082" v="1570" actId="700"/>
          <ac:spMkLst>
            <pc:docMk/>
            <pc:sldMk cId="3176584335" sldId="281"/>
            <ac:spMk id="11" creationId="{330ED574-3C0C-429E-BFB5-D7C8C5900FE3}"/>
          </ac:spMkLst>
        </pc:spChg>
        <pc:spChg chg="add mod ord">
          <ac:chgData name="Sashia Niemeyer" userId="5d5d2e75-3132-4b98-a62a-93b7fff96b1f" providerId="ADAL" clId="{3B57AD7A-504A-4267-90AE-7B3B17C9D526}" dt="2021-04-08T09:54:18.082" v="1570" actId="700"/>
          <ac:spMkLst>
            <pc:docMk/>
            <pc:sldMk cId="3176584335" sldId="281"/>
            <ac:spMk id="12" creationId="{2AEE9788-3399-4424-866B-D401F30F022F}"/>
          </ac:spMkLst>
        </pc:spChg>
        <pc:spChg chg="add mod ord">
          <ac:chgData name="Sashia Niemeyer" userId="5d5d2e75-3132-4b98-a62a-93b7fff96b1f" providerId="ADAL" clId="{3B57AD7A-504A-4267-90AE-7B3B17C9D526}" dt="2021-04-08T09:54:18.082" v="1570" actId="700"/>
          <ac:spMkLst>
            <pc:docMk/>
            <pc:sldMk cId="3176584335" sldId="281"/>
            <ac:spMk id="13" creationId="{336D758D-3918-4BB2-87B6-A9B7F1CF8F18}"/>
          </ac:spMkLst>
        </pc:spChg>
        <pc:spChg chg="add mod ord">
          <ac:chgData name="Sashia Niemeyer" userId="5d5d2e75-3132-4b98-a62a-93b7fff96b1f" providerId="ADAL" clId="{3B57AD7A-504A-4267-90AE-7B3B17C9D526}" dt="2021-04-08T09:54:18.082" v="1570" actId="700"/>
          <ac:spMkLst>
            <pc:docMk/>
            <pc:sldMk cId="3176584335" sldId="281"/>
            <ac:spMk id="14" creationId="{2B058882-B564-4D0A-B640-3E18BD08C243}"/>
          </ac:spMkLst>
        </pc:spChg>
        <pc:spChg chg="add mod ord">
          <ac:chgData name="Sashia Niemeyer" userId="5d5d2e75-3132-4b98-a62a-93b7fff96b1f" providerId="ADAL" clId="{3B57AD7A-504A-4267-90AE-7B3B17C9D526}" dt="2021-04-08T09:54:18.082" v="1570" actId="700"/>
          <ac:spMkLst>
            <pc:docMk/>
            <pc:sldMk cId="3176584335" sldId="281"/>
            <ac:spMk id="15" creationId="{3EE7A4BC-A024-4BB4-B45E-7BA7AA73D501}"/>
          </ac:spMkLst>
        </pc:spChg>
        <pc:spChg chg="add mod ord">
          <ac:chgData name="Sashia Niemeyer" userId="5d5d2e75-3132-4b98-a62a-93b7fff96b1f" providerId="ADAL" clId="{3B57AD7A-504A-4267-90AE-7B3B17C9D526}" dt="2021-04-08T09:54:18.082" v="1570" actId="700"/>
          <ac:spMkLst>
            <pc:docMk/>
            <pc:sldMk cId="3176584335" sldId="281"/>
            <ac:spMk id="16" creationId="{260E6F1D-8633-4A7A-B006-94B8CEAAE8D5}"/>
          </ac:spMkLst>
        </pc:spChg>
        <pc:spChg chg="add mod ord">
          <ac:chgData name="Sashia Niemeyer" userId="5d5d2e75-3132-4b98-a62a-93b7fff96b1f" providerId="ADAL" clId="{3B57AD7A-504A-4267-90AE-7B3B17C9D526}" dt="2021-04-08T09:54:18.082" v="1570" actId="700"/>
          <ac:spMkLst>
            <pc:docMk/>
            <pc:sldMk cId="3176584335" sldId="281"/>
            <ac:spMk id="17" creationId="{AB168C8A-D43A-4ACD-807A-0D5C664CD09D}"/>
          </ac:spMkLst>
        </pc:spChg>
        <pc:spChg chg="add mod ord">
          <ac:chgData name="Sashia Niemeyer" userId="5d5d2e75-3132-4b98-a62a-93b7fff96b1f" providerId="ADAL" clId="{3B57AD7A-504A-4267-90AE-7B3B17C9D526}" dt="2021-04-08T09:54:18.082" v="1570" actId="700"/>
          <ac:spMkLst>
            <pc:docMk/>
            <pc:sldMk cId="3176584335" sldId="281"/>
            <ac:spMk id="18" creationId="{6864FF6F-520B-4550-BE6B-5B68B2353453}"/>
          </ac:spMkLst>
        </pc:spChg>
        <pc:spChg chg="add mod ord">
          <ac:chgData name="Sashia Niemeyer" userId="5d5d2e75-3132-4b98-a62a-93b7fff96b1f" providerId="ADAL" clId="{3B57AD7A-504A-4267-90AE-7B3B17C9D526}" dt="2021-04-08T09:54:18.082" v="1570" actId="700"/>
          <ac:spMkLst>
            <pc:docMk/>
            <pc:sldMk cId="3176584335" sldId="281"/>
            <ac:spMk id="19" creationId="{47235ED7-D7E6-4A79-B6AE-AE38DEC731C9}"/>
          </ac:spMkLst>
        </pc:spChg>
        <pc:spChg chg="add mod ord">
          <ac:chgData name="Sashia Niemeyer" userId="5d5d2e75-3132-4b98-a62a-93b7fff96b1f" providerId="ADAL" clId="{3B57AD7A-504A-4267-90AE-7B3B17C9D526}" dt="2021-04-08T09:54:18.082" v="1570" actId="700"/>
          <ac:spMkLst>
            <pc:docMk/>
            <pc:sldMk cId="3176584335" sldId="281"/>
            <ac:spMk id="20" creationId="{7E6418FA-F901-45FD-ABCB-31342621558D}"/>
          </ac:spMkLst>
        </pc:spChg>
        <pc:spChg chg="add mod ord">
          <ac:chgData name="Sashia Niemeyer" userId="5d5d2e75-3132-4b98-a62a-93b7fff96b1f" providerId="ADAL" clId="{3B57AD7A-504A-4267-90AE-7B3B17C9D526}" dt="2021-04-08T09:54:18.082" v="1570" actId="700"/>
          <ac:spMkLst>
            <pc:docMk/>
            <pc:sldMk cId="3176584335" sldId="281"/>
            <ac:spMk id="21" creationId="{C8E10D49-8190-4893-81B4-FC5FD0D534F1}"/>
          </ac:spMkLst>
        </pc:spChg>
        <pc:spChg chg="add mod ord">
          <ac:chgData name="Sashia Niemeyer" userId="5d5d2e75-3132-4b98-a62a-93b7fff96b1f" providerId="ADAL" clId="{3B57AD7A-504A-4267-90AE-7B3B17C9D526}" dt="2021-04-08T09:54:18.082" v="1570" actId="700"/>
          <ac:spMkLst>
            <pc:docMk/>
            <pc:sldMk cId="3176584335" sldId="281"/>
            <ac:spMk id="22" creationId="{2071CF89-2D7A-439F-A330-2108653218A7}"/>
          </ac:spMkLst>
        </pc:spChg>
        <pc:spChg chg="add mod ord">
          <ac:chgData name="Sashia Niemeyer" userId="5d5d2e75-3132-4b98-a62a-93b7fff96b1f" providerId="ADAL" clId="{3B57AD7A-504A-4267-90AE-7B3B17C9D526}" dt="2021-04-08T09:54:18.082" v="1570" actId="700"/>
          <ac:spMkLst>
            <pc:docMk/>
            <pc:sldMk cId="3176584335" sldId="281"/>
            <ac:spMk id="23" creationId="{DFE7FF21-0001-4FA0-B17F-9D7DCF5C9170}"/>
          </ac:spMkLst>
        </pc:spChg>
        <pc:spChg chg="add mod ord">
          <ac:chgData name="Sashia Niemeyer" userId="5d5d2e75-3132-4b98-a62a-93b7fff96b1f" providerId="ADAL" clId="{3B57AD7A-504A-4267-90AE-7B3B17C9D526}" dt="2021-04-08T09:54:18.082" v="1570" actId="700"/>
          <ac:spMkLst>
            <pc:docMk/>
            <pc:sldMk cId="3176584335" sldId="281"/>
            <ac:spMk id="24" creationId="{432D47FA-812E-46F5-864E-5A72FBA27E24}"/>
          </ac:spMkLst>
        </pc:spChg>
        <pc:spChg chg="add mod ord">
          <ac:chgData name="Sashia Niemeyer" userId="5d5d2e75-3132-4b98-a62a-93b7fff96b1f" providerId="ADAL" clId="{3B57AD7A-504A-4267-90AE-7B3B17C9D526}" dt="2021-04-08T09:54:18.082" v="1570" actId="700"/>
          <ac:spMkLst>
            <pc:docMk/>
            <pc:sldMk cId="3176584335" sldId="281"/>
            <ac:spMk id="25" creationId="{64259DDC-7487-402C-BC1E-C35BCA839D1D}"/>
          </ac:spMkLst>
        </pc:spChg>
        <pc:spChg chg="add mod ord">
          <ac:chgData name="Sashia Niemeyer" userId="5d5d2e75-3132-4b98-a62a-93b7fff96b1f" providerId="ADAL" clId="{3B57AD7A-504A-4267-90AE-7B3B17C9D526}" dt="2021-04-08T09:54:18.082" v="1570" actId="700"/>
          <ac:spMkLst>
            <pc:docMk/>
            <pc:sldMk cId="3176584335" sldId="281"/>
            <ac:spMk id="26" creationId="{FF95B4C3-F2DD-453D-A8D0-830DA55A15DE}"/>
          </ac:spMkLst>
        </pc:spChg>
        <pc:spChg chg="add mod ord">
          <ac:chgData name="Sashia Niemeyer" userId="5d5d2e75-3132-4b98-a62a-93b7fff96b1f" providerId="ADAL" clId="{3B57AD7A-504A-4267-90AE-7B3B17C9D526}" dt="2021-04-08T09:54:18.082" v="1570" actId="700"/>
          <ac:spMkLst>
            <pc:docMk/>
            <pc:sldMk cId="3176584335" sldId="281"/>
            <ac:spMk id="27" creationId="{9CFDD980-8F8C-41F4-B438-341C3837723C}"/>
          </ac:spMkLst>
        </pc:spChg>
        <pc:spChg chg="add mod ord">
          <ac:chgData name="Sashia Niemeyer" userId="5d5d2e75-3132-4b98-a62a-93b7fff96b1f" providerId="ADAL" clId="{3B57AD7A-504A-4267-90AE-7B3B17C9D526}" dt="2021-04-08T09:54:18.082" v="1570" actId="700"/>
          <ac:spMkLst>
            <pc:docMk/>
            <pc:sldMk cId="3176584335" sldId="281"/>
            <ac:spMk id="28" creationId="{1D85B5AE-E859-4EE8-A71A-4B93B5D06573}"/>
          </ac:spMkLst>
        </pc:spChg>
        <pc:spChg chg="add mod">
          <ac:chgData name="Sashia Niemeyer" userId="5d5d2e75-3132-4b98-a62a-93b7fff96b1f" providerId="ADAL" clId="{3B57AD7A-504A-4267-90AE-7B3B17C9D526}" dt="2021-04-08T12:39:28.925" v="1776" actId="20577"/>
          <ac:spMkLst>
            <pc:docMk/>
            <pc:sldMk cId="3176584335" sldId="281"/>
            <ac:spMk id="29" creationId="{21C18ED1-780D-4AFD-B75A-8909671FE94A}"/>
          </ac:spMkLst>
        </pc:spChg>
        <pc:spChg chg="add mod">
          <ac:chgData name="Sashia Niemeyer" userId="5d5d2e75-3132-4b98-a62a-93b7fff96b1f" providerId="ADAL" clId="{3B57AD7A-504A-4267-90AE-7B3B17C9D526}" dt="2021-04-08T12:39:20.342" v="1773" actId="20577"/>
          <ac:spMkLst>
            <pc:docMk/>
            <pc:sldMk cId="3176584335" sldId="281"/>
            <ac:spMk id="30" creationId="{19B4F311-9079-44E6-996E-4FDEED29907D}"/>
          </ac:spMkLst>
        </pc:spChg>
        <pc:spChg chg="mod">
          <ac:chgData name="Sashia Niemeyer" userId="5d5d2e75-3132-4b98-a62a-93b7fff96b1f" providerId="ADAL" clId="{3B57AD7A-504A-4267-90AE-7B3B17C9D526}" dt="2021-04-12T14:35:07.515" v="2168" actId="108"/>
          <ac:spMkLst>
            <pc:docMk/>
            <pc:sldMk cId="3176584335" sldId="281"/>
            <ac:spMk id="31" creationId="{7FB19B8C-7146-9943-A04C-7F3B45396B2F}"/>
          </ac:spMkLst>
        </pc:spChg>
        <pc:spChg chg="mod">
          <ac:chgData name="Sashia Niemeyer" userId="5d5d2e75-3132-4b98-a62a-93b7fff96b1f" providerId="ADAL" clId="{3B57AD7A-504A-4267-90AE-7B3B17C9D526}" dt="2021-04-12T14:35:08.274" v="2170" actId="108"/>
          <ac:spMkLst>
            <pc:docMk/>
            <pc:sldMk cId="3176584335" sldId="281"/>
            <ac:spMk id="32" creationId="{9B75CF8A-FB1E-6849-AA82-630A8C6B3F37}"/>
          </ac:spMkLst>
        </pc:spChg>
        <pc:spChg chg="mod">
          <ac:chgData name="Sashia Niemeyer" userId="5d5d2e75-3132-4b98-a62a-93b7fff96b1f" providerId="ADAL" clId="{3B57AD7A-504A-4267-90AE-7B3B17C9D526}" dt="2021-04-12T14:35:07.956" v="2169" actId="108"/>
          <ac:spMkLst>
            <pc:docMk/>
            <pc:sldMk cId="3176584335" sldId="281"/>
            <ac:spMk id="33" creationId="{FA430419-1295-B048-ABE7-7C08B8EB78F2}"/>
          </ac:spMkLst>
        </pc:spChg>
        <pc:spChg chg="mod">
          <ac:chgData name="Sashia Niemeyer" userId="5d5d2e75-3132-4b98-a62a-93b7fff96b1f" providerId="ADAL" clId="{3B57AD7A-504A-4267-90AE-7B3B17C9D526}" dt="2021-04-12T14:35:09.699" v="2172" actId="108"/>
          <ac:spMkLst>
            <pc:docMk/>
            <pc:sldMk cId="3176584335" sldId="281"/>
            <ac:spMk id="34" creationId="{ECBB3B3A-9C19-C743-A2EA-7B0C2C8B2BF1}"/>
          </ac:spMkLst>
        </pc:spChg>
        <pc:spChg chg="mod">
          <ac:chgData name="Sashia Niemeyer" userId="5d5d2e75-3132-4b98-a62a-93b7fff96b1f" providerId="ADAL" clId="{3B57AD7A-504A-4267-90AE-7B3B17C9D526}" dt="2021-04-12T14:35:09.180" v="2171" actId="108"/>
          <ac:spMkLst>
            <pc:docMk/>
            <pc:sldMk cId="3176584335" sldId="281"/>
            <ac:spMk id="35" creationId="{6C52DDCE-143F-404D-B378-EBA377804D43}"/>
          </ac:spMkLst>
        </pc:spChg>
        <pc:spChg chg="mod">
          <ac:chgData name="Sashia Niemeyer" userId="5d5d2e75-3132-4b98-a62a-93b7fff96b1f" providerId="ADAL" clId="{3B57AD7A-504A-4267-90AE-7B3B17C9D526}" dt="2021-04-12T14:35:10.203" v="2173" actId="108"/>
          <ac:spMkLst>
            <pc:docMk/>
            <pc:sldMk cId="3176584335" sldId="281"/>
            <ac:spMk id="36" creationId="{423760BE-4CBA-2841-A267-D098BC7C5B58}"/>
          </ac:spMkLst>
        </pc:spChg>
        <pc:spChg chg="mod">
          <ac:chgData name="Sashia Niemeyer" userId="5d5d2e75-3132-4b98-a62a-93b7fff96b1f" providerId="ADAL" clId="{3B57AD7A-504A-4267-90AE-7B3B17C9D526}" dt="2021-04-12T14:35:10.572" v="2174" actId="108"/>
          <ac:spMkLst>
            <pc:docMk/>
            <pc:sldMk cId="3176584335" sldId="281"/>
            <ac:spMk id="37" creationId="{A0B890A0-7121-1848-83E3-3D6CF9362795}"/>
          </ac:spMkLst>
        </pc:spChg>
        <pc:spChg chg="mod">
          <ac:chgData name="Sashia Niemeyer" userId="5d5d2e75-3132-4b98-a62a-93b7fff96b1f" providerId="ADAL" clId="{3B57AD7A-504A-4267-90AE-7B3B17C9D526}" dt="2021-04-12T14:35:10.900" v="2175" actId="108"/>
          <ac:spMkLst>
            <pc:docMk/>
            <pc:sldMk cId="3176584335" sldId="281"/>
            <ac:spMk id="38" creationId="{547F3EF6-4290-DE47-881A-160EF4589534}"/>
          </ac:spMkLst>
        </pc:spChg>
        <pc:spChg chg="mod">
          <ac:chgData name="Sashia Niemeyer" userId="5d5d2e75-3132-4b98-a62a-93b7fff96b1f" providerId="ADAL" clId="{3B57AD7A-504A-4267-90AE-7B3B17C9D526}" dt="2021-04-12T14:35:11.228" v="2176" actId="108"/>
          <ac:spMkLst>
            <pc:docMk/>
            <pc:sldMk cId="3176584335" sldId="281"/>
            <ac:spMk id="39" creationId="{AA9E0D4C-DBFF-9344-A5B2-E47769C58FF6}"/>
          </ac:spMkLst>
        </pc:spChg>
        <pc:spChg chg="mod">
          <ac:chgData name="Sashia Niemeyer" userId="5d5d2e75-3132-4b98-a62a-93b7fff96b1f" providerId="ADAL" clId="{3B57AD7A-504A-4267-90AE-7B3B17C9D526}" dt="2021-04-08T12:39:27.100" v="1775" actId="1076"/>
          <ac:spMkLst>
            <pc:docMk/>
            <pc:sldMk cId="3176584335" sldId="281"/>
            <ac:spMk id="40" creationId="{3285E2DC-9D8B-C04C-9437-8780993C8CD4}"/>
          </ac:spMkLst>
        </pc:spChg>
      </pc:sldChg>
      <pc:sldChg chg="addSp delSp modSp mod modClrScheme delCm chgLayout">
        <pc:chgData name="Sashia Niemeyer" userId="5d5d2e75-3132-4b98-a62a-93b7fff96b1f" providerId="ADAL" clId="{3B57AD7A-504A-4267-90AE-7B3B17C9D526}" dt="2021-04-12T14:53:18.063" v="2202" actId="108"/>
        <pc:sldMkLst>
          <pc:docMk/>
          <pc:sldMk cId="3583136061" sldId="282"/>
        </pc:sldMkLst>
        <pc:spChg chg="mod">
          <ac:chgData name="Sashia Niemeyer" userId="5d5d2e75-3132-4b98-a62a-93b7fff96b1f" providerId="ADAL" clId="{3B57AD7A-504A-4267-90AE-7B3B17C9D526}" dt="2021-04-12T14:34:58.676" v="2152" actId="108"/>
          <ac:spMkLst>
            <pc:docMk/>
            <pc:sldMk cId="3583136061" sldId="282"/>
            <ac:spMk id="2" creationId="{6F59E46F-49E4-EB4B-B2CD-614E7B4C6AA1}"/>
          </ac:spMkLst>
        </pc:spChg>
        <pc:spChg chg="del mod ord">
          <ac:chgData name="Sashia Niemeyer" userId="5d5d2e75-3132-4b98-a62a-93b7fff96b1f" providerId="ADAL" clId="{3B57AD7A-504A-4267-90AE-7B3B17C9D526}" dt="2021-04-08T09:54:11.076" v="1569" actId="700"/>
          <ac:spMkLst>
            <pc:docMk/>
            <pc:sldMk cId="3583136061" sldId="282"/>
            <ac:spMk id="2" creationId="{A0B0F893-EB12-4365-B458-D47343AA3CA6}"/>
          </ac:spMkLst>
        </pc:spChg>
        <pc:spChg chg="del mod ord">
          <ac:chgData name="Sashia Niemeyer" userId="5d5d2e75-3132-4b98-a62a-93b7fff96b1f" providerId="ADAL" clId="{3B57AD7A-504A-4267-90AE-7B3B17C9D526}" dt="2021-04-08T09:54:11.076" v="1569" actId="700"/>
          <ac:spMkLst>
            <pc:docMk/>
            <pc:sldMk cId="3583136061" sldId="282"/>
            <ac:spMk id="3" creationId="{0C399319-6053-4B19-988C-5EE59C9A80A0}"/>
          </ac:spMkLst>
        </pc:spChg>
        <pc:spChg chg="mod">
          <ac:chgData name="Sashia Niemeyer" userId="5d5d2e75-3132-4b98-a62a-93b7fff96b1f" providerId="ADAL" clId="{3B57AD7A-504A-4267-90AE-7B3B17C9D526}" dt="2021-04-12T14:34:58.252" v="2151" actId="108"/>
          <ac:spMkLst>
            <pc:docMk/>
            <pc:sldMk cId="3583136061" sldId="282"/>
            <ac:spMk id="3" creationId="{ABD35991-30C2-934B-AB94-E403498E80DD}"/>
          </ac:spMkLst>
        </pc:spChg>
        <pc:spChg chg="mod">
          <ac:chgData name="Sashia Niemeyer" userId="5d5d2e75-3132-4b98-a62a-93b7fff96b1f" providerId="ADAL" clId="{3B57AD7A-504A-4267-90AE-7B3B17C9D526}" dt="2021-04-12T14:34:57.820" v="2150" actId="108"/>
          <ac:spMkLst>
            <pc:docMk/>
            <pc:sldMk cId="3583136061" sldId="282"/>
            <ac:spMk id="4" creationId="{6E236057-9AEE-184F-9BB7-A5C84CE059CE}"/>
          </ac:spMkLst>
        </pc:spChg>
        <pc:spChg chg="del mod ord">
          <ac:chgData name="Sashia Niemeyer" userId="5d5d2e75-3132-4b98-a62a-93b7fff96b1f" providerId="ADAL" clId="{3B57AD7A-504A-4267-90AE-7B3B17C9D526}" dt="2021-04-08T09:54:11.076" v="1569" actId="700"/>
          <ac:spMkLst>
            <pc:docMk/>
            <pc:sldMk cId="3583136061" sldId="282"/>
            <ac:spMk id="4" creationId="{BCE30382-8F37-423C-B05A-24A96F6C2D32}"/>
          </ac:spMkLst>
        </pc:spChg>
        <pc:spChg chg="del mod ord">
          <ac:chgData name="Sashia Niemeyer" userId="5d5d2e75-3132-4b98-a62a-93b7fff96b1f" providerId="ADAL" clId="{3B57AD7A-504A-4267-90AE-7B3B17C9D526}" dt="2021-04-08T09:54:11.076" v="1569" actId="700"/>
          <ac:spMkLst>
            <pc:docMk/>
            <pc:sldMk cId="3583136061" sldId="282"/>
            <ac:spMk id="5" creationId="{AFD5063F-DD3C-495D-91D5-EB88409E5306}"/>
          </ac:spMkLst>
        </pc:spChg>
        <pc:spChg chg="mod">
          <ac:chgData name="Sashia Niemeyer" userId="5d5d2e75-3132-4b98-a62a-93b7fff96b1f" providerId="ADAL" clId="{3B57AD7A-504A-4267-90AE-7B3B17C9D526}" dt="2021-04-12T14:34:57.250" v="2149" actId="108"/>
          <ac:spMkLst>
            <pc:docMk/>
            <pc:sldMk cId="3583136061" sldId="282"/>
            <ac:spMk id="5" creationId="{B31294E1-7956-4441-8B16-00DE39E85E1A}"/>
          </ac:spMkLst>
        </pc:spChg>
        <pc:spChg chg="mod">
          <ac:chgData name="Sashia Niemeyer" userId="5d5d2e75-3132-4b98-a62a-93b7fff96b1f" providerId="ADAL" clId="{3B57AD7A-504A-4267-90AE-7B3B17C9D526}" dt="2021-04-12T14:34:56.890" v="2148" actId="108"/>
          <ac:spMkLst>
            <pc:docMk/>
            <pc:sldMk cId="3583136061" sldId="282"/>
            <ac:spMk id="6" creationId="{8E883E53-65AB-D949-AA68-0786B4FB6B96}"/>
          </ac:spMkLst>
        </pc:spChg>
        <pc:spChg chg="del mod ord">
          <ac:chgData name="Sashia Niemeyer" userId="5d5d2e75-3132-4b98-a62a-93b7fff96b1f" providerId="ADAL" clId="{3B57AD7A-504A-4267-90AE-7B3B17C9D526}" dt="2021-04-08T09:54:11.076" v="1569" actId="700"/>
          <ac:spMkLst>
            <pc:docMk/>
            <pc:sldMk cId="3583136061" sldId="282"/>
            <ac:spMk id="6" creationId="{C792A9F8-9101-42C9-B687-C81C5AD81BB8}"/>
          </ac:spMkLst>
        </pc:spChg>
        <pc:spChg chg="mod">
          <ac:chgData name="Sashia Niemeyer" userId="5d5d2e75-3132-4b98-a62a-93b7fff96b1f" providerId="ADAL" clId="{3B57AD7A-504A-4267-90AE-7B3B17C9D526}" dt="2021-04-12T14:53:17.474" v="2201" actId="108"/>
          <ac:spMkLst>
            <pc:docMk/>
            <pc:sldMk cId="3583136061" sldId="282"/>
            <ac:spMk id="7" creationId="{43CAE0E6-B8A0-E841-825B-FF8353D7FF76}"/>
          </ac:spMkLst>
        </pc:spChg>
        <pc:spChg chg="del mod ord">
          <ac:chgData name="Sashia Niemeyer" userId="5d5d2e75-3132-4b98-a62a-93b7fff96b1f" providerId="ADAL" clId="{3B57AD7A-504A-4267-90AE-7B3B17C9D526}" dt="2021-04-08T09:54:11.076" v="1569" actId="700"/>
          <ac:spMkLst>
            <pc:docMk/>
            <pc:sldMk cId="3583136061" sldId="282"/>
            <ac:spMk id="7" creationId="{C2AE4D05-B128-491D-B769-2F8B7D4CB9F4}"/>
          </ac:spMkLst>
        </pc:spChg>
        <pc:spChg chg="del mod ord">
          <ac:chgData name="Sashia Niemeyer" userId="5d5d2e75-3132-4b98-a62a-93b7fff96b1f" providerId="ADAL" clId="{3B57AD7A-504A-4267-90AE-7B3B17C9D526}" dt="2021-04-08T09:54:11.076" v="1569" actId="700"/>
          <ac:spMkLst>
            <pc:docMk/>
            <pc:sldMk cId="3583136061" sldId="282"/>
            <ac:spMk id="8" creationId="{283D5730-065E-4FA9-90E9-A7A49F6FD0C6}"/>
          </ac:spMkLst>
        </pc:spChg>
        <pc:spChg chg="mod">
          <ac:chgData name="Sashia Niemeyer" userId="5d5d2e75-3132-4b98-a62a-93b7fff96b1f" providerId="ADAL" clId="{3B57AD7A-504A-4267-90AE-7B3B17C9D526}" dt="2021-04-12T14:34:59.731" v="2153" actId="108"/>
          <ac:spMkLst>
            <pc:docMk/>
            <pc:sldMk cId="3583136061" sldId="282"/>
            <ac:spMk id="8" creationId="{48090DA0-CBBF-5E42-9973-41DB67B81E88}"/>
          </ac:spMkLst>
        </pc:spChg>
        <pc:spChg chg="mod">
          <ac:chgData name="Sashia Niemeyer" userId="5d5d2e75-3132-4b98-a62a-93b7fff96b1f" providerId="ADAL" clId="{3B57AD7A-504A-4267-90AE-7B3B17C9D526}" dt="2021-04-12T14:34:55.804" v="2146" actId="108"/>
          <ac:spMkLst>
            <pc:docMk/>
            <pc:sldMk cId="3583136061" sldId="282"/>
            <ac:spMk id="9" creationId="{2C881DA1-F4EA-4444-899A-23CFDE0D7B08}"/>
          </ac:spMkLst>
        </pc:spChg>
        <pc:spChg chg="del mod ord">
          <ac:chgData name="Sashia Niemeyer" userId="5d5d2e75-3132-4b98-a62a-93b7fff96b1f" providerId="ADAL" clId="{3B57AD7A-504A-4267-90AE-7B3B17C9D526}" dt="2021-04-08T09:54:11.076" v="1569" actId="700"/>
          <ac:spMkLst>
            <pc:docMk/>
            <pc:sldMk cId="3583136061" sldId="282"/>
            <ac:spMk id="9" creationId="{B7E1DB93-4CD0-4735-AD31-40D30CABD46A}"/>
          </ac:spMkLst>
        </pc:spChg>
        <pc:spChg chg="mod">
          <ac:chgData name="Sashia Niemeyer" userId="5d5d2e75-3132-4b98-a62a-93b7fff96b1f" providerId="ADAL" clId="{3B57AD7A-504A-4267-90AE-7B3B17C9D526}" dt="2021-04-12T14:34:55.323" v="2145" actId="108"/>
          <ac:spMkLst>
            <pc:docMk/>
            <pc:sldMk cId="3583136061" sldId="282"/>
            <ac:spMk id="10" creationId="{A0DE3F32-6675-1444-8D7C-EC8B049C6BC1}"/>
          </ac:spMkLst>
        </pc:spChg>
        <pc:spChg chg="del mod ord">
          <ac:chgData name="Sashia Niemeyer" userId="5d5d2e75-3132-4b98-a62a-93b7fff96b1f" providerId="ADAL" clId="{3B57AD7A-504A-4267-90AE-7B3B17C9D526}" dt="2021-04-08T09:54:11.076" v="1569" actId="700"/>
          <ac:spMkLst>
            <pc:docMk/>
            <pc:sldMk cId="3583136061" sldId="282"/>
            <ac:spMk id="10" creationId="{E9595897-6ABC-463E-8AA1-77D40C46D1B8}"/>
          </ac:spMkLst>
        </pc:spChg>
        <pc:spChg chg="mod">
          <ac:chgData name="Sashia Niemeyer" userId="5d5d2e75-3132-4b98-a62a-93b7fff96b1f" providerId="ADAL" clId="{3B57AD7A-504A-4267-90AE-7B3B17C9D526}" dt="2021-04-12T14:34:56.307" v="2147" actId="108"/>
          <ac:spMkLst>
            <pc:docMk/>
            <pc:sldMk cId="3583136061" sldId="282"/>
            <ac:spMk id="11" creationId="{0467F991-4F48-2C48-AA72-B61A1082CDC8}"/>
          </ac:spMkLst>
        </pc:spChg>
        <pc:spChg chg="del mod ord">
          <ac:chgData name="Sashia Niemeyer" userId="5d5d2e75-3132-4b98-a62a-93b7fff96b1f" providerId="ADAL" clId="{3B57AD7A-504A-4267-90AE-7B3B17C9D526}" dt="2021-04-08T09:54:11.076" v="1569" actId="700"/>
          <ac:spMkLst>
            <pc:docMk/>
            <pc:sldMk cId="3583136061" sldId="282"/>
            <ac:spMk id="11" creationId="{41DB31EC-9091-49FD-89B4-B9002294A1EF}"/>
          </ac:spMkLst>
        </pc:spChg>
        <pc:spChg chg="del mod ord">
          <ac:chgData name="Sashia Niemeyer" userId="5d5d2e75-3132-4b98-a62a-93b7fff96b1f" providerId="ADAL" clId="{3B57AD7A-504A-4267-90AE-7B3B17C9D526}" dt="2021-04-08T09:54:11.076" v="1569" actId="700"/>
          <ac:spMkLst>
            <pc:docMk/>
            <pc:sldMk cId="3583136061" sldId="282"/>
            <ac:spMk id="12" creationId="{47B7B311-E623-411E-AF28-CEE5E1479CED}"/>
          </ac:spMkLst>
        </pc:spChg>
        <pc:spChg chg="mod">
          <ac:chgData name="Sashia Niemeyer" userId="5d5d2e75-3132-4b98-a62a-93b7fff96b1f" providerId="ADAL" clId="{3B57AD7A-504A-4267-90AE-7B3B17C9D526}" dt="2021-04-12T14:34:54.812" v="2144" actId="108"/>
          <ac:spMkLst>
            <pc:docMk/>
            <pc:sldMk cId="3583136061" sldId="282"/>
            <ac:spMk id="12" creationId="{5846906E-4530-1840-9C9F-7139502C2A71}"/>
          </ac:spMkLst>
        </pc:spChg>
        <pc:spChg chg="del mod ord">
          <ac:chgData name="Sashia Niemeyer" userId="5d5d2e75-3132-4b98-a62a-93b7fff96b1f" providerId="ADAL" clId="{3B57AD7A-504A-4267-90AE-7B3B17C9D526}" dt="2021-04-08T09:54:11.076" v="1569" actId="700"/>
          <ac:spMkLst>
            <pc:docMk/>
            <pc:sldMk cId="3583136061" sldId="282"/>
            <ac:spMk id="13" creationId="{35886AB1-80FC-4CF0-A0B0-E82DD2B6E5CF}"/>
          </ac:spMkLst>
        </pc:spChg>
        <pc:spChg chg="mod">
          <ac:chgData name="Sashia Niemeyer" userId="5d5d2e75-3132-4b98-a62a-93b7fff96b1f" providerId="ADAL" clId="{3B57AD7A-504A-4267-90AE-7B3B17C9D526}" dt="2021-04-12T14:34:54.228" v="2143" actId="108"/>
          <ac:spMkLst>
            <pc:docMk/>
            <pc:sldMk cId="3583136061" sldId="282"/>
            <ac:spMk id="13" creationId="{803784EB-8859-BC47-AD1B-063B84AD4FF8}"/>
          </ac:spMkLst>
        </pc:spChg>
        <pc:spChg chg="del mod ord">
          <ac:chgData name="Sashia Niemeyer" userId="5d5d2e75-3132-4b98-a62a-93b7fff96b1f" providerId="ADAL" clId="{3B57AD7A-504A-4267-90AE-7B3B17C9D526}" dt="2021-04-08T09:54:11.076" v="1569" actId="700"/>
          <ac:spMkLst>
            <pc:docMk/>
            <pc:sldMk cId="3583136061" sldId="282"/>
            <ac:spMk id="14" creationId="{AFB4A202-0FC9-4CE7-AFE3-EAFF4EB05623}"/>
          </ac:spMkLst>
        </pc:spChg>
        <pc:spChg chg="mod">
          <ac:chgData name="Sashia Niemeyer" userId="5d5d2e75-3132-4b98-a62a-93b7fff96b1f" providerId="ADAL" clId="{3B57AD7A-504A-4267-90AE-7B3B17C9D526}" dt="2021-04-12T14:34:46.127" v="2141" actId="255"/>
          <ac:spMkLst>
            <pc:docMk/>
            <pc:sldMk cId="3583136061" sldId="282"/>
            <ac:spMk id="14" creationId="{B7D7676D-6B9F-F94D-9792-0B5362122DA2}"/>
          </ac:spMkLst>
        </pc:spChg>
        <pc:spChg chg="del mod">
          <ac:chgData name="Sashia Niemeyer" userId="5d5d2e75-3132-4b98-a62a-93b7fff96b1f" providerId="ADAL" clId="{3B57AD7A-504A-4267-90AE-7B3B17C9D526}" dt="2021-04-08T09:53:37.281" v="1568" actId="478"/>
          <ac:spMkLst>
            <pc:docMk/>
            <pc:sldMk cId="3583136061" sldId="282"/>
            <ac:spMk id="15" creationId="{42C812EC-1506-4EB9-941A-68855827E46B}"/>
          </ac:spMkLst>
        </pc:spChg>
        <pc:spChg chg="del mod ord">
          <ac:chgData name="Sashia Niemeyer" userId="5d5d2e75-3132-4b98-a62a-93b7fff96b1f" providerId="ADAL" clId="{3B57AD7A-504A-4267-90AE-7B3B17C9D526}" dt="2021-04-08T09:54:11.076" v="1569" actId="700"/>
          <ac:spMkLst>
            <pc:docMk/>
            <pc:sldMk cId="3583136061" sldId="282"/>
            <ac:spMk id="16" creationId="{740FD862-9582-421B-8E55-F22423DB6799}"/>
          </ac:spMkLst>
        </pc:spChg>
        <pc:spChg chg="del mod ord">
          <ac:chgData name="Sashia Niemeyer" userId="5d5d2e75-3132-4b98-a62a-93b7fff96b1f" providerId="ADAL" clId="{3B57AD7A-504A-4267-90AE-7B3B17C9D526}" dt="2021-04-08T09:54:11.076" v="1569" actId="700"/>
          <ac:spMkLst>
            <pc:docMk/>
            <pc:sldMk cId="3583136061" sldId="282"/>
            <ac:spMk id="17" creationId="{610D4D31-EFAE-4A81-B9AA-333CD2734BF5}"/>
          </ac:spMkLst>
        </pc:spChg>
        <pc:spChg chg="del mod ord">
          <ac:chgData name="Sashia Niemeyer" userId="5d5d2e75-3132-4b98-a62a-93b7fff96b1f" providerId="ADAL" clId="{3B57AD7A-504A-4267-90AE-7B3B17C9D526}" dt="2021-04-08T09:54:11.076" v="1569" actId="700"/>
          <ac:spMkLst>
            <pc:docMk/>
            <pc:sldMk cId="3583136061" sldId="282"/>
            <ac:spMk id="18" creationId="{82C345BB-3BDE-4421-BBB3-B2AAEAE746F9}"/>
          </ac:spMkLst>
        </pc:spChg>
        <pc:spChg chg="del mod ord">
          <ac:chgData name="Sashia Niemeyer" userId="5d5d2e75-3132-4b98-a62a-93b7fff96b1f" providerId="ADAL" clId="{3B57AD7A-504A-4267-90AE-7B3B17C9D526}" dt="2021-04-08T09:54:11.076" v="1569" actId="700"/>
          <ac:spMkLst>
            <pc:docMk/>
            <pc:sldMk cId="3583136061" sldId="282"/>
            <ac:spMk id="19" creationId="{0605872E-DA7F-462F-86C2-D46B6F72DC85}"/>
          </ac:spMkLst>
        </pc:spChg>
        <pc:spChg chg="del mod ord">
          <ac:chgData name="Sashia Niemeyer" userId="5d5d2e75-3132-4b98-a62a-93b7fff96b1f" providerId="ADAL" clId="{3B57AD7A-504A-4267-90AE-7B3B17C9D526}" dt="2021-04-08T09:54:11.076" v="1569" actId="700"/>
          <ac:spMkLst>
            <pc:docMk/>
            <pc:sldMk cId="3583136061" sldId="282"/>
            <ac:spMk id="20" creationId="{B1EC6D53-F21E-496D-BC62-310E5D4678F3}"/>
          </ac:spMkLst>
        </pc:spChg>
        <pc:spChg chg="del">
          <ac:chgData name="Sashia Niemeyer" userId="5d5d2e75-3132-4b98-a62a-93b7fff96b1f" providerId="ADAL" clId="{3B57AD7A-504A-4267-90AE-7B3B17C9D526}" dt="2021-04-08T09:54:11.076" v="1569" actId="700"/>
          <ac:spMkLst>
            <pc:docMk/>
            <pc:sldMk cId="3583136061" sldId="282"/>
            <ac:spMk id="21" creationId="{6DE8D279-CCAC-4813-94A6-2A87630753D2}"/>
          </ac:spMkLst>
        </pc:spChg>
        <pc:spChg chg="add del mod">
          <ac:chgData name="Sashia Niemeyer" userId="5d5d2e75-3132-4b98-a62a-93b7fff96b1f" providerId="ADAL" clId="{3B57AD7A-504A-4267-90AE-7B3B17C9D526}" dt="2021-04-12T14:29:27.071" v="2104" actId="478"/>
          <ac:spMkLst>
            <pc:docMk/>
            <pc:sldMk cId="3583136061" sldId="282"/>
            <ac:spMk id="21" creationId="{E1D259A6-D970-499A-B9CD-33DB36283891}"/>
          </ac:spMkLst>
        </pc:spChg>
        <pc:spChg chg="add del mod ord">
          <ac:chgData name="Sashia Niemeyer" userId="5d5d2e75-3132-4b98-a62a-93b7fff96b1f" providerId="ADAL" clId="{3B57AD7A-504A-4267-90AE-7B3B17C9D526}" dt="2021-04-08T09:54:26.257" v="1571" actId="700"/>
          <ac:spMkLst>
            <pc:docMk/>
            <pc:sldMk cId="3583136061" sldId="282"/>
            <ac:spMk id="22" creationId="{45760C98-5E9E-42CB-AB8C-FC7F1015B840}"/>
          </ac:spMkLst>
        </pc:spChg>
        <pc:spChg chg="add del mod">
          <ac:chgData name="Sashia Niemeyer" userId="5d5d2e75-3132-4b98-a62a-93b7fff96b1f" providerId="ADAL" clId="{3B57AD7A-504A-4267-90AE-7B3B17C9D526}" dt="2021-04-12T14:31:21.678" v="2136" actId="767"/>
          <ac:spMkLst>
            <pc:docMk/>
            <pc:sldMk cId="3583136061" sldId="282"/>
            <ac:spMk id="22" creationId="{ADC65EE2-588C-4EA2-A5D2-CD64DEEDB548}"/>
          </ac:spMkLst>
        </pc:spChg>
        <pc:spChg chg="add del mod ord">
          <ac:chgData name="Sashia Niemeyer" userId="5d5d2e75-3132-4b98-a62a-93b7fff96b1f" providerId="ADAL" clId="{3B57AD7A-504A-4267-90AE-7B3B17C9D526}" dt="2021-04-08T09:54:26.257" v="1571" actId="700"/>
          <ac:spMkLst>
            <pc:docMk/>
            <pc:sldMk cId="3583136061" sldId="282"/>
            <ac:spMk id="23" creationId="{442F8557-21DD-4DEC-9A64-8FE5ED252D6E}"/>
          </ac:spMkLst>
        </pc:spChg>
        <pc:spChg chg="add del mod">
          <ac:chgData name="Sashia Niemeyer" userId="5d5d2e75-3132-4b98-a62a-93b7fff96b1f" providerId="ADAL" clId="{3B57AD7A-504A-4267-90AE-7B3B17C9D526}" dt="2021-04-12T14:32:15.450" v="2138" actId="478"/>
          <ac:spMkLst>
            <pc:docMk/>
            <pc:sldMk cId="3583136061" sldId="282"/>
            <ac:spMk id="23" creationId="{DE365525-5FA1-481A-A477-56499976B0B0}"/>
          </ac:spMkLst>
        </pc:spChg>
        <pc:spChg chg="add del mod ord">
          <ac:chgData name="Sashia Niemeyer" userId="5d5d2e75-3132-4b98-a62a-93b7fff96b1f" providerId="ADAL" clId="{3B57AD7A-504A-4267-90AE-7B3B17C9D526}" dt="2021-04-08T09:54:26.257" v="1571" actId="700"/>
          <ac:spMkLst>
            <pc:docMk/>
            <pc:sldMk cId="3583136061" sldId="282"/>
            <ac:spMk id="24" creationId="{CE3B21E3-F8BB-41D1-8A03-09F34F98AC20}"/>
          </ac:spMkLst>
        </pc:spChg>
        <pc:spChg chg="add del mod ord">
          <ac:chgData name="Sashia Niemeyer" userId="5d5d2e75-3132-4b98-a62a-93b7fff96b1f" providerId="ADAL" clId="{3B57AD7A-504A-4267-90AE-7B3B17C9D526}" dt="2021-04-08T09:54:26.257" v="1571" actId="700"/>
          <ac:spMkLst>
            <pc:docMk/>
            <pc:sldMk cId="3583136061" sldId="282"/>
            <ac:spMk id="25" creationId="{AA905A8F-54FE-412E-97D3-2EB0F01D2F1A}"/>
          </ac:spMkLst>
        </pc:spChg>
        <pc:spChg chg="add del mod ord">
          <ac:chgData name="Sashia Niemeyer" userId="5d5d2e75-3132-4b98-a62a-93b7fff96b1f" providerId="ADAL" clId="{3B57AD7A-504A-4267-90AE-7B3B17C9D526}" dt="2021-04-08T09:54:26.257" v="1571" actId="700"/>
          <ac:spMkLst>
            <pc:docMk/>
            <pc:sldMk cId="3583136061" sldId="282"/>
            <ac:spMk id="26" creationId="{3005E8FA-64BD-4DB1-B36B-3F3677A21331}"/>
          </ac:spMkLst>
        </pc:spChg>
        <pc:spChg chg="add del mod ord">
          <ac:chgData name="Sashia Niemeyer" userId="5d5d2e75-3132-4b98-a62a-93b7fff96b1f" providerId="ADAL" clId="{3B57AD7A-504A-4267-90AE-7B3B17C9D526}" dt="2021-04-08T09:54:26.257" v="1571" actId="700"/>
          <ac:spMkLst>
            <pc:docMk/>
            <pc:sldMk cId="3583136061" sldId="282"/>
            <ac:spMk id="27" creationId="{98B8DDAD-FCEE-4BF2-8875-AB2FEDA11CA8}"/>
          </ac:spMkLst>
        </pc:spChg>
        <pc:spChg chg="add del mod ord">
          <ac:chgData name="Sashia Niemeyer" userId="5d5d2e75-3132-4b98-a62a-93b7fff96b1f" providerId="ADAL" clId="{3B57AD7A-504A-4267-90AE-7B3B17C9D526}" dt="2021-04-08T09:54:26.257" v="1571" actId="700"/>
          <ac:spMkLst>
            <pc:docMk/>
            <pc:sldMk cId="3583136061" sldId="282"/>
            <ac:spMk id="28" creationId="{7BCAB360-8459-4BD5-88CC-D327F2B0E6A2}"/>
          </ac:spMkLst>
        </pc:spChg>
        <pc:spChg chg="add del mod ord">
          <ac:chgData name="Sashia Niemeyer" userId="5d5d2e75-3132-4b98-a62a-93b7fff96b1f" providerId="ADAL" clId="{3B57AD7A-504A-4267-90AE-7B3B17C9D526}" dt="2021-04-08T09:54:26.257" v="1571" actId="700"/>
          <ac:spMkLst>
            <pc:docMk/>
            <pc:sldMk cId="3583136061" sldId="282"/>
            <ac:spMk id="29" creationId="{67775CD1-5C4B-4E19-9819-552B0D89446F}"/>
          </ac:spMkLst>
        </pc:spChg>
        <pc:spChg chg="add del mod ord">
          <ac:chgData name="Sashia Niemeyer" userId="5d5d2e75-3132-4b98-a62a-93b7fff96b1f" providerId="ADAL" clId="{3B57AD7A-504A-4267-90AE-7B3B17C9D526}" dt="2021-04-08T09:54:26.257" v="1571" actId="700"/>
          <ac:spMkLst>
            <pc:docMk/>
            <pc:sldMk cId="3583136061" sldId="282"/>
            <ac:spMk id="30" creationId="{5B8754A4-AF43-48A2-BCF8-B70B61A11FD5}"/>
          </ac:spMkLst>
        </pc:spChg>
        <pc:spChg chg="add del mod ord">
          <ac:chgData name="Sashia Niemeyer" userId="5d5d2e75-3132-4b98-a62a-93b7fff96b1f" providerId="ADAL" clId="{3B57AD7A-504A-4267-90AE-7B3B17C9D526}" dt="2021-04-08T09:54:26.257" v="1571" actId="700"/>
          <ac:spMkLst>
            <pc:docMk/>
            <pc:sldMk cId="3583136061" sldId="282"/>
            <ac:spMk id="31" creationId="{CFCD3463-CAF7-4218-90A5-1B79D2195B25}"/>
          </ac:spMkLst>
        </pc:spChg>
        <pc:spChg chg="add del mod ord">
          <ac:chgData name="Sashia Niemeyer" userId="5d5d2e75-3132-4b98-a62a-93b7fff96b1f" providerId="ADAL" clId="{3B57AD7A-504A-4267-90AE-7B3B17C9D526}" dt="2021-04-08T09:54:26.257" v="1571" actId="700"/>
          <ac:spMkLst>
            <pc:docMk/>
            <pc:sldMk cId="3583136061" sldId="282"/>
            <ac:spMk id="32" creationId="{89D42BB9-D34C-41E9-822E-53114D0FE936}"/>
          </ac:spMkLst>
        </pc:spChg>
        <pc:spChg chg="add del mod ord">
          <ac:chgData name="Sashia Niemeyer" userId="5d5d2e75-3132-4b98-a62a-93b7fff96b1f" providerId="ADAL" clId="{3B57AD7A-504A-4267-90AE-7B3B17C9D526}" dt="2021-04-08T09:54:26.257" v="1571" actId="700"/>
          <ac:spMkLst>
            <pc:docMk/>
            <pc:sldMk cId="3583136061" sldId="282"/>
            <ac:spMk id="33" creationId="{6D9A5852-6EB3-4617-AA0C-B759F50F0C3D}"/>
          </ac:spMkLst>
        </pc:spChg>
        <pc:spChg chg="add del mod ord">
          <ac:chgData name="Sashia Niemeyer" userId="5d5d2e75-3132-4b98-a62a-93b7fff96b1f" providerId="ADAL" clId="{3B57AD7A-504A-4267-90AE-7B3B17C9D526}" dt="2021-04-08T09:54:26.257" v="1571" actId="700"/>
          <ac:spMkLst>
            <pc:docMk/>
            <pc:sldMk cId="3583136061" sldId="282"/>
            <ac:spMk id="34" creationId="{5605F69F-858F-4B35-A17B-D662C67B8D6C}"/>
          </ac:spMkLst>
        </pc:spChg>
        <pc:spChg chg="add del mod ord">
          <ac:chgData name="Sashia Niemeyer" userId="5d5d2e75-3132-4b98-a62a-93b7fff96b1f" providerId="ADAL" clId="{3B57AD7A-504A-4267-90AE-7B3B17C9D526}" dt="2021-04-08T09:54:26.257" v="1571" actId="700"/>
          <ac:spMkLst>
            <pc:docMk/>
            <pc:sldMk cId="3583136061" sldId="282"/>
            <ac:spMk id="35" creationId="{35345419-903E-4880-8C0F-9324B28FF639}"/>
          </ac:spMkLst>
        </pc:spChg>
        <pc:spChg chg="add del mod ord">
          <ac:chgData name="Sashia Niemeyer" userId="5d5d2e75-3132-4b98-a62a-93b7fff96b1f" providerId="ADAL" clId="{3B57AD7A-504A-4267-90AE-7B3B17C9D526}" dt="2021-04-08T09:54:26.257" v="1571" actId="700"/>
          <ac:spMkLst>
            <pc:docMk/>
            <pc:sldMk cId="3583136061" sldId="282"/>
            <ac:spMk id="36" creationId="{F0090D7C-F7E8-41E9-B46C-01DD449E88CC}"/>
          </ac:spMkLst>
        </pc:spChg>
        <pc:spChg chg="add del mod ord">
          <ac:chgData name="Sashia Niemeyer" userId="5d5d2e75-3132-4b98-a62a-93b7fff96b1f" providerId="ADAL" clId="{3B57AD7A-504A-4267-90AE-7B3B17C9D526}" dt="2021-04-08T09:54:26.257" v="1571" actId="700"/>
          <ac:spMkLst>
            <pc:docMk/>
            <pc:sldMk cId="3583136061" sldId="282"/>
            <ac:spMk id="37" creationId="{5154A1FD-B5DA-40B4-A868-D850AC0BB050}"/>
          </ac:spMkLst>
        </pc:spChg>
        <pc:spChg chg="add del mod ord">
          <ac:chgData name="Sashia Niemeyer" userId="5d5d2e75-3132-4b98-a62a-93b7fff96b1f" providerId="ADAL" clId="{3B57AD7A-504A-4267-90AE-7B3B17C9D526}" dt="2021-04-08T09:54:26.257" v="1571" actId="700"/>
          <ac:spMkLst>
            <pc:docMk/>
            <pc:sldMk cId="3583136061" sldId="282"/>
            <ac:spMk id="38" creationId="{67122C16-18E2-4633-8E41-30B9379D542D}"/>
          </ac:spMkLst>
        </pc:spChg>
        <pc:spChg chg="add del mod ord">
          <ac:chgData name="Sashia Niemeyer" userId="5d5d2e75-3132-4b98-a62a-93b7fff96b1f" providerId="ADAL" clId="{3B57AD7A-504A-4267-90AE-7B3B17C9D526}" dt="2021-04-08T09:54:26.257" v="1571" actId="700"/>
          <ac:spMkLst>
            <pc:docMk/>
            <pc:sldMk cId="3583136061" sldId="282"/>
            <ac:spMk id="39" creationId="{DF494181-B9FE-4EF3-8DF2-BAE0A785FC25}"/>
          </ac:spMkLst>
        </pc:spChg>
        <pc:spChg chg="add del mod ord">
          <ac:chgData name="Sashia Niemeyer" userId="5d5d2e75-3132-4b98-a62a-93b7fff96b1f" providerId="ADAL" clId="{3B57AD7A-504A-4267-90AE-7B3B17C9D526}" dt="2021-04-08T11:26:48.877" v="1665" actId="700"/>
          <ac:spMkLst>
            <pc:docMk/>
            <pc:sldMk cId="3583136061" sldId="282"/>
            <ac:spMk id="40" creationId="{D4B0DF64-8478-46A7-9F11-58FD6092D3E3}"/>
          </ac:spMkLst>
        </pc:spChg>
        <pc:spChg chg="add del mod ord">
          <ac:chgData name="Sashia Niemeyer" userId="5d5d2e75-3132-4b98-a62a-93b7fff96b1f" providerId="ADAL" clId="{3B57AD7A-504A-4267-90AE-7B3B17C9D526}" dt="2021-04-08T11:26:48.877" v="1665" actId="700"/>
          <ac:spMkLst>
            <pc:docMk/>
            <pc:sldMk cId="3583136061" sldId="282"/>
            <ac:spMk id="41" creationId="{229DE281-F89C-4B20-BF93-CA60602BE144}"/>
          </ac:spMkLst>
        </pc:spChg>
        <pc:spChg chg="add del mod ord">
          <ac:chgData name="Sashia Niemeyer" userId="5d5d2e75-3132-4b98-a62a-93b7fff96b1f" providerId="ADAL" clId="{3B57AD7A-504A-4267-90AE-7B3B17C9D526}" dt="2021-04-08T11:26:48.877" v="1665" actId="700"/>
          <ac:spMkLst>
            <pc:docMk/>
            <pc:sldMk cId="3583136061" sldId="282"/>
            <ac:spMk id="42" creationId="{5407BB4A-C4E3-49C7-A7C8-92F616B46324}"/>
          </ac:spMkLst>
        </pc:spChg>
        <pc:spChg chg="add del mod ord">
          <ac:chgData name="Sashia Niemeyer" userId="5d5d2e75-3132-4b98-a62a-93b7fff96b1f" providerId="ADAL" clId="{3B57AD7A-504A-4267-90AE-7B3B17C9D526}" dt="2021-04-08T11:26:48.877" v="1665" actId="700"/>
          <ac:spMkLst>
            <pc:docMk/>
            <pc:sldMk cId="3583136061" sldId="282"/>
            <ac:spMk id="43" creationId="{6584F3BA-E6FE-4076-93EE-7FCB548CF4DB}"/>
          </ac:spMkLst>
        </pc:spChg>
        <pc:spChg chg="add del mod ord">
          <ac:chgData name="Sashia Niemeyer" userId="5d5d2e75-3132-4b98-a62a-93b7fff96b1f" providerId="ADAL" clId="{3B57AD7A-504A-4267-90AE-7B3B17C9D526}" dt="2021-04-08T11:26:48.877" v="1665" actId="700"/>
          <ac:spMkLst>
            <pc:docMk/>
            <pc:sldMk cId="3583136061" sldId="282"/>
            <ac:spMk id="44" creationId="{D1A3F3AB-6B0E-412D-842E-1937724A95FD}"/>
          </ac:spMkLst>
        </pc:spChg>
        <pc:spChg chg="add del mod ord">
          <ac:chgData name="Sashia Niemeyer" userId="5d5d2e75-3132-4b98-a62a-93b7fff96b1f" providerId="ADAL" clId="{3B57AD7A-504A-4267-90AE-7B3B17C9D526}" dt="2021-04-08T11:26:48.877" v="1665" actId="700"/>
          <ac:spMkLst>
            <pc:docMk/>
            <pc:sldMk cId="3583136061" sldId="282"/>
            <ac:spMk id="45" creationId="{D45F690B-A6E2-436C-BD91-DBCA66EB3BC9}"/>
          </ac:spMkLst>
        </pc:spChg>
        <pc:spChg chg="add del mod ord">
          <ac:chgData name="Sashia Niemeyer" userId="5d5d2e75-3132-4b98-a62a-93b7fff96b1f" providerId="ADAL" clId="{3B57AD7A-504A-4267-90AE-7B3B17C9D526}" dt="2021-04-08T11:26:48.877" v="1665" actId="700"/>
          <ac:spMkLst>
            <pc:docMk/>
            <pc:sldMk cId="3583136061" sldId="282"/>
            <ac:spMk id="46" creationId="{F1CA2864-84AA-448D-8959-43CF65E40A40}"/>
          </ac:spMkLst>
        </pc:spChg>
        <pc:spChg chg="add del mod ord">
          <ac:chgData name="Sashia Niemeyer" userId="5d5d2e75-3132-4b98-a62a-93b7fff96b1f" providerId="ADAL" clId="{3B57AD7A-504A-4267-90AE-7B3B17C9D526}" dt="2021-04-08T11:26:48.877" v="1665" actId="700"/>
          <ac:spMkLst>
            <pc:docMk/>
            <pc:sldMk cId="3583136061" sldId="282"/>
            <ac:spMk id="47" creationId="{46581389-C2CE-49F9-9BDD-58002D5411F8}"/>
          </ac:spMkLst>
        </pc:spChg>
        <pc:spChg chg="add del mod ord">
          <ac:chgData name="Sashia Niemeyer" userId="5d5d2e75-3132-4b98-a62a-93b7fff96b1f" providerId="ADAL" clId="{3B57AD7A-504A-4267-90AE-7B3B17C9D526}" dt="2021-04-08T11:26:48.877" v="1665" actId="700"/>
          <ac:spMkLst>
            <pc:docMk/>
            <pc:sldMk cId="3583136061" sldId="282"/>
            <ac:spMk id="48" creationId="{B6426C51-7D7A-48B6-B1A1-B54FAA14A763}"/>
          </ac:spMkLst>
        </pc:spChg>
        <pc:spChg chg="add del mod ord">
          <ac:chgData name="Sashia Niemeyer" userId="5d5d2e75-3132-4b98-a62a-93b7fff96b1f" providerId="ADAL" clId="{3B57AD7A-504A-4267-90AE-7B3B17C9D526}" dt="2021-04-08T11:26:48.877" v="1665" actId="700"/>
          <ac:spMkLst>
            <pc:docMk/>
            <pc:sldMk cId="3583136061" sldId="282"/>
            <ac:spMk id="49" creationId="{67B99967-7389-4B31-8FDF-85CA50C70203}"/>
          </ac:spMkLst>
        </pc:spChg>
        <pc:spChg chg="add del mod ord">
          <ac:chgData name="Sashia Niemeyer" userId="5d5d2e75-3132-4b98-a62a-93b7fff96b1f" providerId="ADAL" clId="{3B57AD7A-504A-4267-90AE-7B3B17C9D526}" dt="2021-04-08T11:26:48.877" v="1665" actId="700"/>
          <ac:spMkLst>
            <pc:docMk/>
            <pc:sldMk cId="3583136061" sldId="282"/>
            <ac:spMk id="50" creationId="{4B403B6F-F138-4432-BD1D-049F3F395702}"/>
          </ac:spMkLst>
        </pc:spChg>
        <pc:spChg chg="add del mod ord">
          <ac:chgData name="Sashia Niemeyer" userId="5d5d2e75-3132-4b98-a62a-93b7fff96b1f" providerId="ADAL" clId="{3B57AD7A-504A-4267-90AE-7B3B17C9D526}" dt="2021-04-08T11:26:48.877" v="1665" actId="700"/>
          <ac:spMkLst>
            <pc:docMk/>
            <pc:sldMk cId="3583136061" sldId="282"/>
            <ac:spMk id="51" creationId="{BD60D411-D5FC-4B3F-86C7-13B461419CAA}"/>
          </ac:spMkLst>
        </pc:spChg>
        <pc:spChg chg="add del mod ord">
          <ac:chgData name="Sashia Niemeyer" userId="5d5d2e75-3132-4b98-a62a-93b7fff96b1f" providerId="ADAL" clId="{3B57AD7A-504A-4267-90AE-7B3B17C9D526}" dt="2021-04-08T11:26:48.877" v="1665" actId="700"/>
          <ac:spMkLst>
            <pc:docMk/>
            <pc:sldMk cId="3583136061" sldId="282"/>
            <ac:spMk id="52" creationId="{2D1036A6-E6DE-473A-B086-80EEF8EEB40B}"/>
          </ac:spMkLst>
        </pc:spChg>
        <pc:spChg chg="add del mod ord">
          <ac:chgData name="Sashia Niemeyer" userId="5d5d2e75-3132-4b98-a62a-93b7fff96b1f" providerId="ADAL" clId="{3B57AD7A-504A-4267-90AE-7B3B17C9D526}" dt="2021-04-08T11:26:48.877" v="1665" actId="700"/>
          <ac:spMkLst>
            <pc:docMk/>
            <pc:sldMk cId="3583136061" sldId="282"/>
            <ac:spMk id="53" creationId="{97508371-1F15-4FFE-89BC-CD76FECA94FF}"/>
          </ac:spMkLst>
        </pc:spChg>
        <pc:spChg chg="add del mod ord">
          <ac:chgData name="Sashia Niemeyer" userId="5d5d2e75-3132-4b98-a62a-93b7fff96b1f" providerId="ADAL" clId="{3B57AD7A-504A-4267-90AE-7B3B17C9D526}" dt="2021-04-08T11:26:48.877" v="1665" actId="700"/>
          <ac:spMkLst>
            <pc:docMk/>
            <pc:sldMk cId="3583136061" sldId="282"/>
            <ac:spMk id="54" creationId="{23E12986-0E0A-42C1-AC83-FAABCA979CF6}"/>
          </ac:spMkLst>
        </pc:spChg>
        <pc:spChg chg="add del mod ord">
          <ac:chgData name="Sashia Niemeyer" userId="5d5d2e75-3132-4b98-a62a-93b7fff96b1f" providerId="ADAL" clId="{3B57AD7A-504A-4267-90AE-7B3B17C9D526}" dt="2021-04-08T11:26:48.877" v="1665" actId="700"/>
          <ac:spMkLst>
            <pc:docMk/>
            <pc:sldMk cId="3583136061" sldId="282"/>
            <ac:spMk id="55" creationId="{E4FCCE16-0432-4C8D-9F22-6A30233F4089}"/>
          </ac:spMkLst>
        </pc:spChg>
        <pc:spChg chg="add del mod ord">
          <ac:chgData name="Sashia Niemeyer" userId="5d5d2e75-3132-4b98-a62a-93b7fff96b1f" providerId="ADAL" clId="{3B57AD7A-504A-4267-90AE-7B3B17C9D526}" dt="2021-04-08T11:26:48.877" v="1665" actId="700"/>
          <ac:spMkLst>
            <pc:docMk/>
            <pc:sldMk cId="3583136061" sldId="282"/>
            <ac:spMk id="56" creationId="{9D5ABB6E-9C2F-4EE3-82F3-D7E9D6D6FAF7}"/>
          </ac:spMkLst>
        </pc:spChg>
        <pc:spChg chg="add del mod ord">
          <ac:chgData name="Sashia Niemeyer" userId="5d5d2e75-3132-4b98-a62a-93b7fff96b1f" providerId="ADAL" clId="{3B57AD7A-504A-4267-90AE-7B3B17C9D526}" dt="2021-04-08T11:26:48.877" v="1665" actId="700"/>
          <ac:spMkLst>
            <pc:docMk/>
            <pc:sldMk cId="3583136061" sldId="282"/>
            <ac:spMk id="57" creationId="{46CE57A4-934B-41EA-80F6-D3A32A067B53}"/>
          </ac:spMkLst>
        </pc:spChg>
        <pc:spChg chg="add del mod ord">
          <ac:chgData name="Sashia Niemeyer" userId="5d5d2e75-3132-4b98-a62a-93b7fff96b1f" providerId="ADAL" clId="{3B57AD7A-504A-4267-90AE-7B3B17C9D526}" dt="2021-04-08T11:26:48.877" v="1665" actId="700"/>
          <ac:spMkLst>
            <pc:docMk/>
            <pc:sldMk cId="3583136061" sldId="282"/>
            <ac:spMk id="58" creationId="{F7669B1F-A6D6-47E9-B6E3-7DDD1A11F94E}"/>
          </ac:spMkLst>
        </pc:spChg>
        <pc:spChg chg="add mod ord">
          <ac:chgData name="Sashia Niemeyer" userId="5d5d2e75-3132-4b98-a62a-93b7fff96b1f" providerId="ADAL" clId="{3B57AD7A-504A-4267-90AE-7B3B17C9D526}" dt="2021-04-08T11:26:48.877" v="1665" actId="700"/>
          <ac:spMkLst>
            <pc:docMk/>
            <pc:sldMk cId="3583136061" sldId="282"/>
            <ac:spMk id="59" creationId="{E0A631FE-F173-4306-B317-3AF6A77D48BB}"/>
          </ac:spMkLst>
        </pc:spChg>
        <pc:spChg chg="add mod ord">
          <ac:chgData name="Sashia Niemeyer" userId="5d5d2e75-3132-4b98-a62a-93b7fff96b1f" providerId="ADAL" clId="{3B57AD7A-504A-4267-90AE-7B3B17C9D526}" dt="2021-04-08T11:26:48.877" v="1665" actId="700"/>
          <ac:spMkLst>
            <pc:docMk/>
            <pc:sldMk cId="3583136061" sldId="282"/>
            <ac:spMk id="60" creationId="{B6C653DB-B9F2-4C19-BA20-7765A9A6AB9B}"/>
          </ac:spMkLst>
        </pc:spChg>
        <pc:spChg chg="add mod ord">
          <ac:chgData name="Sashia Niemeyer" userId="5d5d2e75-3132-4b98-a62a-93b7fff96b1f" providerId="ADAL" clId="{3B57AD7A-504A-4267-90AE-7B3B17C9D526}" dt="2021-04-08T11:26:48.877" v="1665" actId="700"/>
          <ac:spMkLst>
            <pc:docMk/>
            <pc:sldMk cId="3583136061" sldId="282"/>
            <ac:spMk id="61" creationId="{10F36DB4-7FFF-4BED-94A6-A4163904095F}"/>
          </ac:spMkLst>
        </pc:spChg>
        <pc:spChg chg="add mod ord">
          <ac:chgData name="Sashia Niemeyer" userId="5d5d2e75-3132-4b98-a62a-93b7fff96b1f" providerId="ADAL" clId="{3B57AD7A-504A-4267-90AE-7B3B17C9D526}" dt="2021-04-08T11:26:48.877" v="1665" actId="700"/>
          <ac:spMkLst>
            <pc:docMk/>
            <pc:sldMk cId="3583136061" sldId="282"/>
            <ac:spMk id="62" creationId="{E300970C-02FA-4835-8A5D-981F1ECE63BB}"/>
          </ac:spMkLst>
        </pc:spChg>
        <pc:spChg chg="add mod ord">
          <ac:chgData name="Sashia Niemeyer" userId="5d5d2e75-3132-4b98-a62a-93b7fff96b1f" providerId="ADAL" clId="{3B57AD7A-504A-4267-90AE-7B3B17C9D526}" dt="2021-04-08T11:26:48.877" v="1665" actId="700"/>
          <ac:spMkLst>
            <pc:docMk/>
            <pc:sldMk cId="3583136061" sldId="282"/>
            <ac:spMk id="63" creationId="{96A1B069-6920-4F05-B9C4-D5A3D4C73088}"/>
          </ac:spMkLst>
        </pc:spChg>
        <pc:spChg chg="add mod ord">
          <ac:chgData name="Sashia Niemeyer" userId="5d5d2e75-3132-4b98-a62a-93b7fff96b1f" providerId="ADAL" clId="{3B57AD7A-504A-4267-90AE-7B3B17C9D526}" dt="2021-04-08T11:26:48.877" v="1665" actId="700"/>
          <ac:spMkLst>
            <pc:docMk/>
            <pc:sldMk cId="3583136061" sldId="282"/>
            <ac:spMk id="64" creationId="{4525B392-A203-4F4F-AB8E-97AA231C20DF}"/>
          </ac:spMkLst>
        </pc:spChg>
        <pc:spChg chg="add mod ord">
          <ac:chgData name="Sashia Niemeyer" userId="5d5d2e75-3132-4b98-a62a-93b7fff96b1f" providerId="ADAL" clId="{3B57AD7A-504A-4267-90AE-7B3B17C9D526}" dt="2021-04-08T11:26:48.877" v="1665" actId="700"/>
          <ac:spMkLst>
            <pc:docMk/>
            <pc:sldMk cId="3583136061" sldId="282"/>
            <ac:spMk id="65" creationId="{2B1CC4C5-C64F-4807-9E08-8431105D3AFA}"/>
          </ac:spMkLst>
        </pc:spChg>
        <pc:spChg chg="add mod ord">
          <ac:chgData name="Sashia Niemeyer" userId="5d5d2e75-3132-4b98-a62a-93b7fff96b1f" providerId="ADAL" clId="{3B57AD7A-504A-4267-90AE-7B3B17C9D526}" dt="2021-04-08T11:26:48.877" v="1665" actId="700"/>
          <ac:spMkLst>
            <pc:docMk/>
            <pc:sldMk cId="3583136061" sldId="282"/>
            <ac:spMk id="66" creationId="{C5422A61-81F8-47F2-9398-CBD7CF1AC1B0}"/>
          </ac:spMkLst>
        </pc:spChg>
        <pc:spChg chg="add mod ord">
          <ac:chgData name="Sashia Niemeyer" userId="5d5d2e75-3132-4b98-a62a-93b7fff96b1f" providerId="ADAL" clId="{3B57AD7A-504A-4267-90AE-7B3B17C9D526}" dt="2021-04-08T11:26:48.877" v="1665" actId="700"/>
          <ac:spMkLst>
            <pc:docMk/>
            <pc:sldMk cId="3583136061" sldId="282"/>
            <ac:spMk id="67" creationId="{26794302-3590-41F4-A016-ACFC94C5EE20}"/>
          </ac:spMkLst>
        </pc:spChg>
        <pc:spChg chg="add mod ord">
          <ac:chgData name="Sashia Niemeyer" userId="5d5d2e75-3132-4b98-a62a-93b7fff96b1f" providerId="ADAL" clId="{3B57AD7A-504A-4267-90AE-7B3B17C9D526}" dt="2021-04-08T11:26:48.877" v="1665" actId="700"/>
          <ac:spMkLst>
            <pc:docMk/>
            <pc:sldMk cId="3583136061" sldId="282"/>
            <ac:spMk id="68" creationId="{1C68D523-DBE1-4A2B-9AA7-373D02374A7B}"/>
          </ac:spMkLst>
        </pc:spChg>
        <pc:spChg chg="add mod ord">
          <ac:chgData name="Sashia Niemeyer" userId="5d5d2e75-3132-4b98-a62a-93b7fff96b1f" providerId="ADAL" clId="{3B57AD7A-504A-4267-90AE-7B3B17C9D526}" dt="2021-04-08T11:26:48.877" v="1665" actId="700"/>
          <ac:spMkLst>
            <pc:docMk/>
            <pc:sldMk cId="3583136061" sldId="282"/>
            <ac:spMk id="69" creationId="{E1B28F2B-A765-4DAD-81D7-225D13E2C029}"/>
          </ac:spMkLst>
        </pc:spChg>
        <pc:spChg chg="add mod ord">
          <ac:chgData name="Sashia Niemeyer" userId="5d5d2e75-3132-4b98-a62a-93b7fff96b1f" providerId="ADAL" clId="{3B57AD7A-504A-4267-90AE-7B3B17C9D526}" dt="2021-04-08T11:26:48.877" v="1665" actId="700"/>
          <ac:spMkLst>
            <pc:docMk/>
            <pc:sldMk cId="3583136061" sldId="282"/>
            <ac:spMk id="70" creationId="{4A7D21C9-EDCF-41D7-884D-079FC4346F95}"/>
          </ac:spMkLst>
        </pc:spChg>
        <pc:spChg chg="add mod ord">
          <ac:chgData name="Sashia Niemeyer" userId="5d5d2e75-3132-4b98-a62a-93b7fff96b1f" providerId="ADAL" clId="{3B57AD7A-504A-4267-90AE-7B3B17C9D526}" dt="2021-04-08T11:26:48.877" v="1665" actId="700"/>
          <ac:spMkLst>
            <pc:docMk/>
            <pc:sldMk cId="3583136061" sldId="282"/>
            <ac:spMk id="71" creationId="{2D893FD0-F869-4AA0-BF0D-01BCD8172763}"/>
          </ac:spMkLst>
        </pc:spChg>
        <pc:spChg chg="add mod ord">
          <ac:chgData name="Sashia Niemeyer" userId="5d5d2e75-3132-4b98-a62a-93b7fff96b1f" providerId="ADAL" clId="{3B57AD7A-504A-4267-90AE-7B3B17C9D526}" dt="2021-04-08T11:26:48.877" v="1665" actId="700"/>
          <ac:spMkLst>
            <pc:docMk/>
            <pc:sldMk cId="3583136061" sldId="282"/>
            <ac:spMk id="72" creationId="{E1C6A5DA-4311-4620-8833-F153FC4327A1}"/>
          </ac:spMkLst>
        </pc:spChg>
        <pc:spChg chg="add mod ord">
          <ac:chgData name="Sashia Niemeyer" userId="5d5d2e75-3132-4b98-a62a-93b7fff96b1f" providerId="ADAL" clId="{3B57AD7A-504A-4267-90AE-7B3B17C9D526}" dt="2021-04-08T11:26:48.877" v="1665" actId="700"/>
          <ac:spMkLst>
            <pc:docMk/>
            <pc:sldMk cId="3583136061" sldId="282"/>
            <ac:spMk id="73" creationId="{520CCAEA-C477-4E03-8287-4D81EF82D8B6}"/>
          </ac:spMkLst>
        </pc:spChg>
        <pc:spChg chg="add mod ord">
          <ac:chgData name="Sashia Niemeyer" userId="5d5d2e75-3132-4b98-a62a-93b7fff96b1f" providerId="ADAL" clId="{3B57AD7A-504A-4267-90AE-7B3B17C9D526}" dt="2021-04-08T11:26:48.877" v="1665" actId="700"/>
          <ac:spMkLst>
            <pc:docMk/>
            <pc:sldMk cId="3583136061" sldId="282"/>
            <ac:spMk id="74" creationId="{712C53C2-C6E7-4321-9EEC-4EB9D03FDE3B}"/>
          </ac:spMkLst>
        </pc:spChg>
        <pc:spChg chg="add mod ord">
          <ac:chgData name="Sashia Niemeyer" userId="5d5d2e75-3132-4b98-a62a-93b7fff96b1f" providerId="ADAL" clId="{3B57AD7A-504A-4267-90AE-7B3B17C9D526}" dt="2021-04-08T11:26:48.877" v="1665" actId="700"/>
          <ac:spMkLst>
            <pc:docMk/>
            <pc:sldMk cId="3583136061" sldId="282"/>
            <ac:spMk id="75" creationId="{1BF0F1EB-AE6F-4A36-A954-58C2368D9E2D}"/>
          </ac:spMkLst>
        </pc:spChg>
        <pc:spChg chg="add mod ord">
          <ac:chgData name="Sashia Niemeyer" userId="5d5d2e75-3132-4b98-a62a-93b7fff96b1f" providerId="ADAL" clId="{3B57AD7A-504A-4267-90AE-7B3B17C9D526}" dt="2021-04-08T11:26:48.877" v="1665" actId="700"/>
          <ac:spMkLst>
            <pc:docMk/>
            <pc:sldMk cId="3583136061" sldId="282"/>
            <ac:spMk id="76" creationId="{2BC185E3-4CA0-495E-A6A8-4558F01E6ADE}"/>
          </ac:spMkLst>
        </pc:spChg>
        <pc:spChg chg="add mod ord">
          <ac:chgData name="Sashia Niemeyer" userId="5d5d2e75-3132-4b98-a62a-93b7fff96b1f" providerId="ADAL" clId="{3B57AD7A-504A-4267-90AE-7B3B17C9D526}" dt="2021-04-08T11:26:48.877" v="1665" actId="700"/>
          <ac:spMkLst>
            <pc:docMk/>
            <pc:sldMk cId="3583136061" sldId="282"/>
            <ac:spMk id="77" creationId="{42A58B4E-FB38-4A22-AA80-132099976A85}"/>
          </ac:spMkLst>
        </pc:spChg>
        <pc:spChg chg="add mod ord">
          <ac:chgData name="Sashia Niemeyer" userId="5d5d2e75-3132-4b98-a62a-93b7fff96b1f" providerId="ADAL" clId="{3B57AD7A-504A-4267-90AE-7B3B17C9D526}" dt="2021-04-12T14:39:35.952" v="2189" actId="404"/>
          <ac:spMkLst>
            <pc:docMk/>
            <pc:sldMk cId="3583136061" sldId="282"/>
            <ac:spMk id="78" creationId="{B5C0D082-4956-4DB5-87E0-EB975C721187}"/>
          </ac:spMkLst>
        </pc:spChg>
        <pc:spChg chg="add mod ord">
          <ac:chgData name="Sashia Niemeyer" userId="5d5d2e75-3132-4b98-a62a-93b7fff96b1f" providerId="ADAL" clId="{3B57AD7A-504A-4267-90AE-7B3B17C9D526}" dt="2021-04-12T14:35:01.140" v="2157" actId="108"/>
          <ac:spMkLst>
            <pc:docMk/>
            <pc:sldMk cId="3583136061" sldId="282"/>
            <ac:spMk id="79" creationId="{78A7FDDB-1E85-4A72-8A05-4696A28A9B7F}"/>
          </ac:spMkLst>
        </pc:spChg>
        <pc:spChg chg="add mod ord">
          <ac:chgData name="Sashia Niemeyer" userId="5d5d2e75-3132-4b98-a62a-93b7fff96b1f" providerId="ADAL" clId="{3B57AD7A-504A-4267-90AE-7B3B17C9D526}" dt="2021-04-12T14:35:00.771" v="2156" actId="108"/>
          <ac:spMkLst>
            <pc:docMk/>
            <pc:sldMk cId="3583136061" sldId="282"/>
            <ac:spMk id="80" creationId="{4761EA54-3775-4B0A-83CE-AD7D878146C8}"/>
          </ac:spMkLst>
        </pc:spChg>
        <pc:spChg chg="add mod ord">
          <ac:chgData name="Sashia Niemeyer" userId="5d5d2e75-3132-4b98-a62a-93b7fff96b1f" providerId="ADAL" clId="{3B57AD7A-504A-4267-90AE-7B3B17C9D526}" dt="2021-04-12T14:35:01.548" v="2158" actId="108"/>
          <ac:spMkLst>
            <pc:docMk/>
            <pc:sldMk cId="3583136061" sldId="282"/>
            <ac:spMk id="81" creationId="{1EAB4F8D-AB70-481A-A1C8-BD458BD7EFE4}"/>
          </ac:spMkLst>
        </pc:spChg>
        <pc:spChg chg="add mod ord">
          <ac:chgData name="Sashia Niemeyer" userId="5d5d2e75-3132-4b98-a62a-93b7fff96b1f" providerId="ADAL" clId="{3B57AD7A-504A-4267-90AE-7B3B17C9D526}" dt="2021-04-12T14:53:18.063" v="2202" actId="108"/>
          <ac:spMkLst>
            <pc:docMk/>
            <pc:sldMk cId="3583136061" sldId="282"/>
            <ac:spMk id="82" creationId="{8500DA8C-3893-4DF6-A5C8-5D4E9B231853}"/>
          </ac:spMkLst>
        </pc:spChg>
        <pc:spChg chg="add mod ord">
          <ac:chgData name="Sashia Niemeyer" userId="5d5d2e75-3132-4b98-a62a-93b7fff96b1f" providerId="ADAL" clId="{3B57AD7A-504A-4267-90AE-7B3B17C9D526}" dt="2021-04-12T14:34:49.710" v="2142" actId="255"/>
          <ac:spMkLst>
            <pc:docMk/>
            <pc:sldMk cId="3583136061" sldId="282"/>
            <ac:spMk id="83" creationId="{E77699C1-06D2-4ADE-9537-29606CDA4326}"/>
          </ac:spMkLst>
        </pc:spChg>
      </pc:sldChg>
      <pc:sldChg chg="addSp delSp modSp add mod modClrScheme chgLayout">
        <pc:chgData name="Sashia Niemeyer" userId="5d5d2e75-3132-4b98-a62a-93b7fff96b1f" providerId="ADAL" clId="{3B57AD7A-504A-4267-90AE-7B3B17C9D526}" dt="2021-04-06T08:54:55.547" v="912" actId="700"/>
        <pc:sldMkLst>
          <pc:docMk/>
          <pc:sldMk cId="1832335264" sldId="283"/>
        </pc:sldMkLst>
        <pc:spChg chg="del mod ord">
          <ac:chgData name="Sashia Niemeyer" userId="5d5d2e75-3132-4b98-a62a-93b7fff96b1f" providerId="ADAL" clId="{3B57AD7A-504A-4267-90AE-7B3B17C9D526}" dt="2021-04-06T08:54:55.547" v="912" actId="700"/>
          <ac:spMkLst>
            <pc:docMk/>
            <pc:sldMk cId="1832335264" sldId="283"/>
            <ac:spMk id="2" creationId="{492F8F97-EF44-416E-BC8D-D97842247549}"/>
          </ac:spMkLst>
        </pc:spChg>
        <pc:spChg chg="add mod ord">
          <ac:chgData name="Sashia Niemeyer" userId="5d5d2e75-3132-4b98-a62a-93b7fff96b1f" providerId="ADAL" clId="{3B57AD7A-504A-4267-90AE-7B3B17C9D526}" dt="2021-04-06T08:54:55.547" v="912" actId="700"/>
          <ac:spMkLst>
            <pc:docMk/>
            <pc:sldMk cId="1832335264" sldId="283"/>
            <ac:spMk id="3" creationId="{524EC9A1-CBBB-45C3-943E-267856839CE9}"/>
          </ac:spMkLst>
        </pc:spChg>
      </pc:sldChg>
      <pc:sldChg chg="addSp delSp modSp add mod modClrScheme chgLayout">
        <pc:chgData name="Sashia Niemeyer" userId="5d5d2e75-3132-4b98-a62a-93b7fff96b1f" providerId="ADAL" clId="{3B57AD7A-504A-4267-90AE-7B3B17C9D526}" dt="2021-04-06T08:56:09.544" v="919" actId="700"/>
        <pc:sldMkLst>
          <pc:docMk/>
          <pc:sldMk cId="672970215" sldId="284"/>
        </pc:sldMkLst>
        <pc:spChg chg="del">
          <ac:chgData name="Sashia Niemeyer" userId="5d5d2e75-3132-4b98-a62a-93b7fff96b1f" providerId="ADAL" clId="{3B57AD7A-504A-4267-90AE-7B3B17C9D526}" dt="2021-04-06T08:55:12.483" v="913" actId="700"/>
          <ac:spMkLst>
            <pc:docMk/>
            <pc:sldMk cId="672970215" sldId="284"/>
            <ac:spMk id="2" creationId="{492F8F97-EF44-416E-BC8D-D97842247549}"/>
          </ac:spMkLst>
        </pc:spChg>
        <pc:spChg chg="add del">
          <ac:chgData name="Sashia Niemeyer" userId="5d5d2e75-3132-4b98-a62a-93b7fff96b1f" providerId="ADAL" clId="{3B57AD7A-504A-4267-90AE-7B3B17C9D526}" dt="2021-04-06T07:47:42.333" v="716" actId="22"/>
          <ac:spMkLst>
            <pc:docMk/>
            <pc:sldMk cId="672970215" sldId="284"/>
            <ac:spMk id="4" creationId="{55B22C1A-0A42-4465-AD6D-CB2E0527BCBD}"/>
          </ac:spMkLst>
        </pc:spChg>
        <pc:spChg chg="add del mod ord">
          <ac:chgData name="Sashia Niemeyer" userId="5d5d2e75-3132-4b98-a62a-93b7fff96b1f" providerId="ADAL" clId="{3B57AD7A-504A-4267-90AE-7B3B17C9D526}" dt="2021-04-06T08:55:46.619" v="914" actId="700"/>
          <ac:spMkLst>
            <pc:docMk/>
            <pc:sldMk cId="672970215" sldId="284"/>
            <ac:spMk id="5" creationId="{A2BDE882-542B-4589-9D31-177FD1B13F23}"/>
          </ac:spMkLst>
        </pc:spChg>
        <pc:spChg chg="add del mod ord">
          <ac:chgData name="Sashia Niemeyer" userId="5d5d2e75-3132-4b98-a62a-93b7fff96b1f" providerId="ADAL" clId="{3B57AD7A-504A-4267-90AE-7B3B17C9D526}" dt="2021-04-06T08:55:51.962" v="915" actId="700"/>
          <ac:spMkLst>
            <pc:docMk/>
            <pc:sldMk cId="672970215" sldId="284"/>
            <ac:spMk id="6" creationId="{04AF3B05-BF0E-467F-80A7-5016C7F2AC2D}"/>
          </ac:spMkLst>
        </pc:spChg>
        <pc:spChg chg="add del mod ord">
          <ac:chgData name="Sashia Niemeyer" userId="5d5d2e75-3132-4b98-a62a-93b7fff96b1f" providerId="ADAL" clId="{3B57AD7A-504A-4267-90AE-7B3B17C9D526}" dt="2021-04-06T08:55:54.415" v="916" actId="700"/>
          <ac:spMkLst>
            <pc:docMk/>
            <pc:sldMk cId="672970215" sldId="284"/>
            <ac:spMk id="7" creationId="{2CEF3670-90EF-4DD2-A76F-1FA9285C31CC}"/>
          </ac:spMkLst>
        </pc:spChg>
        <pc:spChg chg="add del mod ord">
          <ac:chgData name="Sashia Niemeyer" userId="5d5d2e75-3132-4b98-a62a-93b7fff96b1f" providerId="ADAL" clId="{3B57AD7A-504A-4267-90AE-7B3B17C9D526}" dt="2021-04-06T08:56:01.049" v="917" actId="700"/>
          <ac:spMkLst>
            <pc:docMk/>
            <pc:sldMk cId="672970215" sldId="284"/>
            <ac:spMk id="8" creationId="{480A13A8-193E-46A6-82F5-359B6CB05DFA}"/>
          </ac:spMkLst>
        </pc:spChg>
        <pc:spChg chg="add del mod ord">
          <ac:chgData name="Sashia Niemeyer" userId="5d5d2e75-3132-4b98-a62a-93b7fff96b1f" providerId="ADAL" clId="{3B57AD7A-504A-4267-90AE-7B3B17C9D526}" dt="2021-04-06T08:56:07.102" v="918" actId="700"/>
          <ac:spMkLst>
            <pc:docMk/>
            <pc:sldMk cId="672970215" sldId="284"/>
            <ac:spMk id="9" creationId="{059C46CF-4E04-40D4-976D-0A9EACE33135}"/>
          </ac:spMkLst>
        </pc:spChg>
        <pc:spChg chg="add del mod ord">
          <ac:chgData name="Sashia Niemeyer" userId="5d5d2e75-3132-4b98-a62a-93b7fff96b1f" providerId="ADAL" clId="{3B57AD7A-504A-4267-90AE-7B3B17C9D526}" dt="2021-04-06T08:56:09.544" v="919" actId="700"/>
          <ac:spMkLst>
            <pc:docMk/>
            <pc:sldMk cId="672970215" sldId="284"/>
            <ac:spMk id="10" creationId="{4456E8F7-D8C8-484E-BD77-2FA61CEADD4C}"/>
          </ac:spMkLst>
        </pc:spChg>
        <pc:spChg chg="add mod ord">
          <ac:chgData name="Sashia Niemeyer" userId="5d5d2e75-3132-4b98-a62a-93b7fff96b1f" providerId="ADAL" clId="{3B57AD7A-504A-4267-90AE-7B3B17C9D526}" dt="2021-04-06T08:56:09.544" v="919" actId="700"/>
          <ac:spMkLst>
            <pc:docMk/>
            <pc:sldMk cId="672970215" sldId="284"/>
            <ac:spMk id="11" creationId="{D8769BD5-938E-410A-8051-77CD0BD88C34}"/>
          </ac:spMkLst>
        </pc:spChg>
      </pc:sldChg>
      <pc:sldChg chg="add del">
        <pc:chgData name="Sashia Niemeyer" userId="5d5d2e75-3132-4b98-a62a-93b7fff96b1f" providerId="ADAL" clId="{3B57AD7A-504A-4267-90AE-7B3B17C9D526}" dt="2021-04-06T08:41:15.854" v="889" actId="2696"/>
        <pc:sldMkLst>
          <pc:docMk/>
          <pc:sldMk cId="3813979940" sldId="285"/>
        </pc:sldMkLst>
      </pc:sldChg>
      <pc:sldChg chg="addSp delSp modSp new mod">
        <pc:chgData name="Sashia Niemeyer" userId="5d5d2e75-3132-4b98-a62a-93b7fff96b1f" providerId="ADAL" clId="{3B57AD7A-504A-4267-90AE-7B3B17C9D526}" dt="2021-04-06T08:45:17.427" v="903" actId="22"/>
        <pc:sldMkLst>
          <pc:docMk/>
          <pc:sldMk cId="1504389242" sldId="286"/>
        </pc:sldMkLst>
        <pc:spChg chg="add del">
          <ac:chgData name="Sashia Niemeyer" userId="5d5d2e75-3132-4b98-a62a-93b7fff96b1f" providerId="ADAL" clId="{3B57AD7A-504A-4267-90AE-7B3B17C9D526}" dt="2021-04-06T08:41:07.193" v="888" actId="22"/>
          <ac:spMkLst>
            <pc:docMk/>
            <pc:sldMk cId="1504389242" sldId="286"/>
            <ac:spMk id="3" creationId="{54184153-100B-4191-AA92-928B3221B575}"/>
          </ac:spMkLst>
        </pc:spChg>
        <pc:spChg chg="add del mod">
          <ac:chgData name="Sashia Niemeyer" userId="5d5d2e75-3132-4b98-a62a-93b7fff96b1f" providerId="ADAL" clId="{3B57AD7A-504A-4267-90AE-7B3B17C9D526}" dt="2021-04-06T08:45:17.427" v="903" actId="22"/>
          <ac:spMkLst>
            <pc:docMk/>
            <pc:sldMk cId="1504389242" sldId="286"/>
            <ac:spMk id="5" creationId="{35B94488-02EF-4210-BF21-90BFB7B63C2F}"/>
          </ac:spMkLst>
        </pc:spChg>
      </pc:sldChg>
      <pc:sldChg chg="add delCm">
        <pc:chgData name="Sashia Niemeyer" userId="5d5d2e75-3132-4b98-a62a-93b7fff96b1f" providerId="ADAL" clId="{3B57AD7A-504A-4267-90AE-7B3B17C9D526}" dt="2021-04-12T14:40:09.406" v="2190" actId="1592"/>
        <pc:sldMkLst>
          <pc:docMk/>
          <pc:sldMk cId="1392452384" sldId="289"/>
        </pc:sldMkLst>
      </pc:sldChg>
      <pc:sldChg chg="delSp add mod modClrScheme chgLayout">
        <pc:chgData name="Sashia Niemeyer" userId="5d5d2e75-3132-4b98-a62a-93b7fff96b1f" providerId="ADAL" clId="{3B57AD7A-504A-4267-90AE-7B3B17C9D526}" dt="2021-04-12T14:38:28.682" v="2186" actId="700"/>
        <pc:sldMkLst>
          <pc:docMk/>
          <pc:sldMk cId="2279441833" sldId="290"/>
        </pc:sldMkLst>
        <pc:spChg chg="del">
          <ac:chgData name="Sashia Niemeyer" userId="5d5d2e75-3132-4b98-a62a-93b7fff96b1f" providerId="ADAL" clId="{3B57AD7A-504A-4267-90AE-7B3B17C9D526}" dt="2021-04-12T14:37:49.708" v="2181" actId="478"/>
          <ac:spMkLst>
            <pc:docMk/>
            <pc:sldMk cId="2279441833" sldId="290"/>
            <ac:spMk id="2" creationId="{FFE9921E-693A-4A1D-97A2-6F462111507F}"/>
          </ac:spMkLst>
        </pc:spChg>
      </pc:sldChg>
      <pc:sldMasterChg chg="delSldLayout modSldLayout sldLayoutOrd">
        <pc:chgData name="Sashia Niemeyer" userId="5d5d2e75-3132-4b98-a62a-93b7fff96b1f" providerId="ADAL" clId="{3B57AD7A-504A-4267-90AE-7B3B17C9D526}" dt="2021-04-12T14:56:33.825" v="2310" actId="207"/>
        <pc:sldMasterMkLst>
          <pc:docMk/>
          <pc:sldMasterMk cId="2168357150" sldId="2147483648"/>
        </pc:sldMasterMkLst>
        <pc:sldLayoutChg chg="addSp delSp modSp mod">
          <pc:chgData name="Sashia Niemeyer" userId="5d5d2e75-3132-4b98-a62a-93b7fff96b1f" providerId="ADAL" clId="{3B57AD7A-504A-4267-90AE-7B3B17C9D526}" dt="2021-04-12T14:16:27.080" v="1777" actId="207"/>
          <pc:sldLayoutMkLst>
            <pc:docMk/>
            <pc:sldMasterMk cId="2168357150" sldId="2147483648"/>
            <pc:sldLayoutMk cId="3375007619" sldId="2147483649"/>
          </pc:sldLayoutMkLst>
          <pc:spChg chg="mod">
            <ac:chgData name="Sashia Niemeyer" userId="5d5d2e75-3132-4b98-a62a-93b7fff96b1f" providerId="ADAL" clId="{3B57AD7A-504A-4267-90AE-7B3B17C9D526}" dt="2021-04-12T14:16:27.080" v="1777" actId="207"/>
            <ac:spMkLst>
              <pc:docMk/>
              <pc:sldMasterMk cId="2168357150" sldId="2147483648"/>
              <pc:sldLayoutMk cId="3375007619" sldId="2147483649"/>
              <ac:spMk id="2" creationId="{D92B8D51-1BBB-4055-BF58-D6F6CBF2681E}"/>
            </ac:spMkLst>
          </pc:spChg>
          <pc:spChg chg="mod">
            <ac:chgData name="Sashia Niemeyer" userId="5d5d2e75-3132-4b98-a62a-93b7fff96b1f" providerId="ADAL" clId="{3B57AD7A-504A-4267-90AE-7B3B17C9D526}" dt="2021-03-30T07:26:05.893" v="626" actId="2711"/>
            <ac:spMkLst>
              <pc:docMk/>
              <pc:sldMasterMk cId="2168357150" sldId="2147483648"/>
              <pc:sldLayoutMk cId="3375007619" sldId="2147483649"/>
              <ac:spMk id="7" creationId="{50516A09-B0D5-446F-8DEB-078CFE98604A}"/>
            </ac:spMkLst>
          </pc:spChg>
          <pc:spChg chg="mod">
            <ac:chgData name="Sashia Niemeyer" userId="5d5d2e75-3132-4b98-a62a-93b7fff96b1f" providerId="ADAL" clId="{3B57AD7A-504A-4267-90AE-7B3B17C9D526}" dt="2021-03-30T07:26:11.633" v="628" actId="2711"/>
            <ac:spMkLst>
              <pc:docMk/>
              <pc:sldMasterMk cId="2168357150" sldId="2147483648"/>
              <pc:sldLayoutMk cId="3375007619" sldId="2147483649"/>
              <ac:spMk id="8" creationId="{1944FAA1-0A31-4F41-B83D-90F4E6E2B7B4}"/>
            </ac:spMkLst>
          </pc:spChg>
          <pc:picChg chg="add mod">
            <ac:chgData name="Sashia Niemeyer" userId="5d5d2e75-3132-4b98-a62a-93b7fff96b1f" providerId="ADAL" clId="{3B57AD7A-504A-4267-90AE-7B3B17C9D526}" dt="2021-03-30T07:27:16.271" v="639"/>
            <ac:picMkLst>
              <pc:docMk/>
              <pc:sldMasterMk cId="2168357150" sldId="2147483648"/>
              <pc:sldLayoutMk cId="3375007619" sldId="2147483649"/>
              <ac:picMk id="9" creationId="{84AF9405-4109-4926-B309-21BD4E40773E}"/>
            </ac:picMkLst>
          </pc:picChg>
          <pc:picChg chg="del">
            <ac:chgData name="Sashia Niemeyer" userId="5d5d2e75-3132-4b98-a62a-93b7fff96b1f" providerId="ADAL" clId="{3B57AD7A-504A-4267-90AE-7B3B17C9D526}" dt="2021-03-30T07:01:14.049" v="144" actId="478"/>
            <ac:picMkLst>
              <pc:docMk/>
              <pc:sldMasterMk cId="2168357150" sldId="2147483648"/>
              <pc:sldLayoutMk cId="3375007619" sldId="2147483649"/>
              <ac:picMk id="11" creationId="{93354182-21ED-42CB-9658-0DCAAD575B9B}"/>
            </ac:picMkLst>
          </pc:picChg>
        </pc:sldLayoutChg>
        <pc:sldLayoutChg chg="addSp delSp modSp del mod">
          <pc:chgData name="Sashia Niemeyer" userId="5d5d2e75-3132-4b98-a62a-93b7fff96b1f" providerId="ADAL" clId="{3B57AD7A-504A-4267-90AE-7B3B17C9D526}" dt="2021-04-08T11:29:30.702" v="1707" actId="2696"/>
          <pc:sldLayoutMkLst>
            <pc:docMk/>
            <pc:sldMasterMk cId="2168357150" sldId="2147483648"/>
            <pc:sldLayoutMk cId="314067447" sldId="2147483660"/>
          </pc:sldLayoutMkLst>
          <pc:spChg chg="add mod">
            <ac:chgData name="Sashia Niemeyer" userId="5d5d2e75-3132-4b98-a62a-93b7fff96b1f" providerId="ADAL" clId="{3B57AD7A-504A-4267-90AE-7B3B17C9D526}" dt="2021-04-08T09:51:03.872" v="1558" actId="1076"/>
            <ac:spMkLst>
              <pc:docMk/>
              <pc:sldMasterMk cId="2168357150" sldId="2147483648"/>
              <pc:sldLayoutMk cId="314067447" sldId="2147483660"/>
              <ac:spMk id="2" creationId="{6A73B165-69D5-430F-A012-2D6978D5D641}"/>
            </ac:spMkLst>
          </pc:spChg>
          <pc:spChg chg="del mod">
            <ac:chgData name="Sashia Niemeyer" userId="5d5d2e75-3132-4b98-a62a-93b7fff96b1f" providerId="ADAL" clId="{3B57AD7A-504A-4267-90AE-7B3B17C9D526}" dt="2021-04-08T09:33:26.960" v="975" actId="478"/>
            <ac:spMkLst>
              <pc:docMk/>
              <pc:sldMasterMk cId="2168357150" sldId="2147483648"/>
              <pc:sldLayoutMk cId="314067447" sldId="2147483660"/>
              <ac:spMk id="7" creationId="{04BA4F50-C1E0-45AC-9904-14B1BA5A9E05}"/>
            </ac:spMkLst>
          </pc:spChg>
          <pc:spChg chg="del">
            <ac:chgData name="Sashia Niemeyer" userId="5d5d2e75-3132-4b98-a62a-93b7fff96b1f" providerId="ADAL" clId="{3B57AD7A-504A-4267-90AE-7B3B17C9D526}" dt="2021-04-08T09:33:34.725" v="977" actId="478"/>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3B57AD7A-504A-4267-90AE-7B3B17C9D526}" dt="2021-04-08T09:51:01.784" v="1557" actId="1076"/>
            <ac:spMkLst>
              <pc:docMk/>
              <pc:sldMasterMk cId="2168357150" sldId="2147483648"/>
              <pc:sldLayoutMk cId="314067447" sldId="2147483660"/>
              <ac:spMk id="11" creationId="{FBF684F9-6DC7-4FA1-94BA-368D42D06721}"/>
            </ac:spMkLst>
          </pc:spChg>
          <pc:spChg chg="mod">
            <ac:chgData name="Sashia Niemeyer" userId="5d5d2e75-3132-4b98-a62a-93b7fff96b1f" providerId="ADAL" clId="{3B57AD7A-504A-4267-90AE-7B3B17C9D526}" dt="2021-04-08T09:49:42.538" v="1552"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3B57AD7A-504A-4267-90AE-7B3B17C9D526}" dt="2021-04-08T09:51:05.975" v="1559" actId="1076"/>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3B57AD7A-504A-4267-90AE-7B3B17C9D526}" dt="2021-03-30T07:29:41.418" v="662" actId="2711"/>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3B57AD7A-504A-4267-90AE-7B3B17C9D526}" dt="2021-03-30T07:29:46.424" v="664" actId="2711"/>
            <ac:spMkLst>
              <pc:docMk/>
              <pc:sldMasterMk cId="2168357150" sldId="2147483648"/>
              <pc:sldLayoutMk cId="314067447" sldId="2147483660"/>
              <ac:spMk id="39" creationId="{BE3CA7D0-03B4-4BCF-BF86-CC64CBAC35B7}"/>
            </ac:spMkLst>
          </pc:spChg>
          <pc:spChg chg="mod">
            <ac:chgData name="Sashia Niemeyer" userId="5d5d2e75-3132-4b98-a62a-93b7fff96b1f" providerId="ADAL" clId="{3B57AD7A-504A-4267-90AE-7B3B17C9D526}" dt="2021-04-08T09:49:39.370" v="1551" actId="1076"/>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3B57AD7A-504A-4267-90AE-7B3B17C9D526}" dt="2021-04-08T09:50:59.943" v="1556" actId="1076"/>
            <ac:spMkLst>
              <pc:docMk/>
              <pc:sldMasterMk cId="2168357150" sldId="2147483648"/>
              <pc:sldLayoutMk cId="314067447" sldId="2147483660"/>
              <ac:spMk id="65" creationId="{5F11DEE9-CF16-4A1E-9BB8-294C16213C59}"/>
            </ac:spMkLst>
          </pc:spChg>
          <pc:spChg chg="del">
            <ac:chgData name="Sashia Niemeyer" userId="5d5d2e75-3132-4b98-a62a-93b7fff96b1f" providerId="ADAL" clId="{3B57AD7A-504A-4267-90AE-7B3B17C9D526}" dt="2021-04-08T09:33:30.248" v="976" actId="478"/>
            <ac:spMkLst>
              <pc:docMk/>
              <pc:sldMasterMk cId="2168357150" sldId="2147483648"/>
              <pc:sldLayoutMk cId="314067447" sldId="2147483660"/>
              <ac:spMk id="66" creationId="{D3E48B07-EA1D-4CA8-8366-35EAA08B1D7F}"/>
            </ac:spMkLst>
          </pc:spChg>
          <pc:spChg chg="mod">
            <ac:chgData name="Sashia Niemeyer" userId="5d5d2e75-3132-4b98-a62a-93b7fff96b1f" providerId="ADAL" clId="{3B57AD7A-504A-4267-90AE-7B3B17C9D526}" dt="2021-03-30T07:26:36.234" v="630" actId="207"/>
            <ac:spMkLst>
              <pc:docMk/>
              <pc:sldMasterMk cId="2168357150" sldId="2147483648"/>
              <pc:sldLayoutMk cId="314067447" sldId="2147483660"/>
              <ac:spMk id="70" creationId="{81D62E1C-E0A3-4BFB-8FD5-2BC807EDB923}"/>
            </ac:spMkLst>
          </pc:spChg>
          <pc:spChg chg="mod">
            <ac:chgData name="Sashia Niemeyer" userId="5d5d2e75-3132-4b98-a62a-93b7fff96b1f" providerId="ADAL" clId="{3B57AD7A-504A-4267-90AE-7B3B17C9D526}" dt="2021-03-30T07:26:43.485" v="632" actId="2711"/>
            <ac:spMkLst>
              <pc:docMk/>
              <pc:sldMasterMk cId="2168357150" sldId="2147483648"/>
              <pc:sldLayoutMk cId="314067447" sldId="2147483660"/>
              <ac:spMk id="71" creationId="{2F46A055-A8FE-4FC2-9CF1-F51863DB412F}"/>
            </ac:spMkLst>
          </pc:spChg>
          <pc:picChg chg="add mod">
            <ac:chgData name="Sashia Niemeyer" userId="5d5d2e75-3132-4b98-a62a-93b7fff96b1f" providerId="ADAL" clId="{3B57AD7A-504A-4267-90AE-7B3B17C9D526}" dt="2021-03-30T07:02:20.680" v="159" actId="1076"/>
            <ac:picMkLst>
              <pc:docMk/>
              <pc:sldMasterMk cId="2168357150" sldId="2147483648"/>
              <pc:sldLayoutMk cId="314067447" sldId="2147483660"/>
              <ac:picMk id="63" creationId="{C89134AA-F946-4CEF-AFEC-8224E2C93A2C}"/>
            </ac:picMkLst>
          </pc:picChg>
          <pc:picChg chg="del">
            <ac:chgData name="Sashia Niemeyer" userId="5d5d2e75-3132-4b98-a62a-93b7fff96b1f" providerId="ADAL" clId="{3B57AD7A-504A-4267-90AE-7B3B17C9D526}" dt="2021-03-30T07:02:16.637" v="157" actId="478"/>
            <ac:picMkLst>
              <pc:docMk/>
              <pc:sldMasterMk cId="2168357150" sldId="2147483648"/>
              <pc:sldLayoutMk cId="314067447" sldId="2147483660"/>
              <ac:picMk id="72" creationId="{8D6C1DF8-3FFC-49E5-A6DB-786799263771}"/>
            </ac:picMkLst>
          </pc:picChg>
        </pc:sldLayoutChg>
        <pc:sldLayoutChg chg="addSp delSp modSp del mod">
          <pc:chgData name="Sashia Niemeyer" userId="5d5d2e75-3132-4b98-a62a-93b7fff96b1f" providerId="ADAL" clId="{3B57AD7A-504A-4267-90AE-7B3B17C9D526}" dt="2021-04-12T14:16:33.844" v="1778" actId="2696"/>
          <pc:sldLayoutMkLst>
            <pc:docMk/>
            <pc:sldMasterMk cId="2168357150" sldId="2147483648"/>
            <pc:sldLayoutMk cId="2872467938" sldId="2147483666"/>
          </pc:sldLayoutMkLst>
          <pc:picChg chg="del">
            <ac:chgData name="Sashia Niemeyer" userId="5d5d2e75-3132-4b98-a62a-93b7fff96b1f" providerId="ADAL" clId="{3B57AD7A-504A-4267-90AE-7B3B17C9D526}" dt="2021-03-30T07:01:21.781" v="145" actId="478"/>
            <ac:picMkLst>
              <pc:docMk/>
              <pc:sldMasterMk cId="2168357150" sldId="2147483648"/>
              <pc:sldLayoutMk cId="2872467938" sldId="2147483666"/>
              <ac:picMk id="3" creationId="{780E2AA7-0843-49FA-8707-D44315B3512D}"/>
            </ac:picMkLst>
          </pc:picChg>
          <pc:picChg chg="add mod">
            <ac:chgData name="Sashia Niemeyer" userId="5d5d2e75-3132-4b98-a62a-93b7fff96b1f" providerId="ADAL" clId="{3B57AD7A-504A-4267-90AE-7B3B17C9D526}" dt="2021-03-30T07:01:37.098" v="148" actId="1076"/>
            <ac:picMkLst>
              <pc:docMk/>
              <pc:sldMasterMk cId="2168357150" sldId="2147483648"/>
              <pc:sldLayoutMk cId="2872467938" sldId="2147483666"/>
              <ac:picMk id="4" creationId="{B9496981-F5DF-43A6-8729-66046D814FAE}"/>
            </ac:picMkLst>
          </pc:picChg>
        </pc:sldLayoutChg>
        <pc:sldLayoutChg chg="addSp delSp modSp mod">
          <pc:chgData name="Sashia Niemeyer" userId="5d5d2e75-3132-4b98-a62a-93b7fff96b1f" providerId="ADAL" clId="{3B57AD7A-504A-4267-90AE-7B3B17C9D526}" dt="2021-03-30T07:06:46.091" v="340" actId="207"/>
          <pc:sldLayoutMkLst>
            <pc:docMk/>
            <pc:sldMasterMk cId="2168357150" sldId="2147483648"/>
            <pc:sldLayoutMk cId="833378813" sldId="2147483667"/>
          </pc:sldLayoutMkLst>
          <pc:spChg chg="mod">
            <ac:chgData name="Sashia Niemeyer" userId="5d5d2e75-3132-4b98-a62a-93b7fff96b1f" providerId="ADAL" clId="{3B57AD7A-504A-4267-90AE-7B3B17C9D526}" dt="2021-03-30T07:06:43.686" v="339" actId="207"/>
            <ac:spMkLst>
              <pc:docMk/>
              <pc:sldMasterMk cId="2168357150" sldId="2147483648"/>
              <pc:sldLayoutMk cId="833378813" sldId="2147483667"/>
              <ac:spMk id="13" creationId="{A31D08D5-7D38-4717-B8F5-36024097A1CA}"/>
            </ac:spMkLst>
          </pc:spChg>
          <pc:spChg chg="mod">
            <ac:chgData name="Sashia Niemeyer" userId="5d5d2e75-3132-4b98-a62a-93b7fff96b1f" providerId="ADAL" clId="{3B57AD7A-504A-4267-90AE-7B3B17C9D526}" dt="2021-03-30T07:06:46.091" v="340" actId="207"/>
            <ac:spMkLst>
              <pc:docMk/>
              <pc:sldMasterMk cId="2168357150" sldId="2147483648"/>
              <pc:sldLayoutMk cId="833378813" sldId="2147483667"/>
              <ac:spMk id="15" creationId="{F114384A-11EF-4736-B226-6EB5C8F738F7}"/>
            </ac:spMkLst>
          </pc:spChg>
          <pc:picChg chg="add del mod">
            <ac:chgData name="Sashia Niemeyer" userId="5d5d2e75-3132-4b98-a62a-93b7fff96b1f" providerId="ADAL" clId="{3B57AD7A-504A-4267-90AE-7B3B17C9D526}" dt="2021-03-30T07:03:11.412" v="184" actId="478"/>
            <ac:picMkLst>
              <pc:docMk/>
              <pc:sldMasterMk cId="2168357150" sldId="2147483648"/>
              <pc:sldLayoutMk cId="833378813" sldId="2147483667"/>
              <ac:picMk id="7" creationId="{274222A9-151A-44B4-901B-2B132A8701BE}"/>
            </ac:picMkLst>
          </pc:picChg>
          <pc:picChg chg="del">
            <ac:chgData name="Sashia Niemeyer" userId="5d5d2e75-3132-4b98-a62a-93b7fff96b1f" providerId="ADAL" clId="{3B57AD7A-504A-4267-90AE-7B3B17C9D526}" dt="2021-03-30T07:02:32.125" v="166" actId="478"/>
            <ac:picMkLst>
              <pc:docMk/>
              <pc:sldMasterMk cId="2168357150" sldId="2147483648"/>
              <pc:sldLayoutMk cId="833378813" sldId="2147483667"/>
              <ac:picMk id="8" creationId="{9DB4A9BA-F3EA-4236-A606-C33A28E47D91}"/>
            </ac:picMkLst>
          </pc:picChg>
          <pc:picChg chg="add mod">
            <ac:chgData name="Sashia Niemeyer" userId="5d5d2e75-3132-4b98-a62a-93b7fff96b1f" providerId="ADAL" clId="{3B57AD7A-504A-4267-90AE-7B3B17C9D526}" dt="2021-03-30T07:03:41.696" v="190" actId="1076"/>
            <ac:picMkLst>
              <pc:docMk/>
              <pc:sldMasterMk cId="2168357150" sldId="2147483648"/>
              <pc:sldLayoutMk cId="833378813" sldId="2147483667"/>
              <ac:picMk id="9" creationId="{EDCD1265-934D-4999-9B35-9E176E0AE7C3}"/>
            </ac:picMkLst>
          </pc:picChg>
        </pc:sldLayoutChg>
        <pc:sldLayoutChg chg="addSp delSp modSp mod">
          <pc:chgData name="Sashia Niemeyer" userId="5d5d2e75-3132-4b98-a62a-93b7fff96b1f" providerId="ADAL" clId="{3B57AD7A-504A-4267-90AE-7B3B17C9D526}" dt="2021-03-30T07:31:42.866" v="674" actId="207"/>
          <pc:sldLayoutMkLst>
            <pc:docMk/>
            <pc:sldMasterMk cId="2168357150" sldId="2147483648"/>
            <pc:sldLayoutMk cId="3580464592" sldId="2147483668"/>
          </pc:sldLayoutMkLst>
          <pc:spChg chg="mod">
            <ac:chgData name="Sashia Niemeyer" userId="5d5d2e75-3132-4b98-a62a-93b7fff96b1f" providerId="ADAL" clId="{3B57AD7A-504A-4267-90AE-7B3B17C9D526}" dt="2021-03-30T07:27:06.922" v="638" actId="1076"/>
            <ac:spMkLst>
              <pc:docMk/>
              <pc:sldMasterMk cId="2168357150" sldId="2147483648"/>
              <pc:sldLayoutMk cId="3580464592" sldId="2147483668"/>
              <ac:spMk id="7" creationId="{80A45E5B-D045-482C-BA02-8B6C73E330EB}"/>
            </ac:spMkLst>
          </pc:spChg>
          <pc:spChg chg="mod">
            <ac:chgData name="Sashia Niemeyer" userId="5d5d2e75-3132-4b98-a62a-93b7fff96b1f" providerId="ADAL" clId="{3B57AD7A-504A-4267-90AE-7B3B17C9D526}" dt="2021-03-30T07:26:55.483" v="635" actId="207"/>
            <ac:spMkLst>
              <pc:docMk/>
              <pc:sldMasterMk cId="2168357150" sldId="2147483648"/>
              <pc:sldLayoutMk cId="3580464592" sldId="2147483668"/>
              <ac:spMk id="10" creationId="{DF7B374B-37FE-4F26-8B72-CFD0A68CDBF6}"/>
            </ac:spMkLst>
          </pc:spChg>
          <pc:spChg chg="mod">
            <ac:chgData name="Sashia Niemeyer" userId="5d5d2e75-3132-4b98-a62a-93b7fff96b1f" providerId="ADAL" clId="{3B57AD7A-504A-4267-90AE-7B3B17C9D526}" dt="2021-03-30T07:31:42.866" v="674" actId="207"/>
            <ac:spMkLst>
              <pc:docMk/>
              <pc:sldMasterMk cId="2168357150" sldId="2147483648"/>
              <pc:sldLayoutMk cId="3580464592" sldId="2147483668"/>
              <ac:spMk id="14" creationId="{3A0E83CA-5246-4653-8936-8B4111A3563F}"/>
            </ac:spMkLst>
          </pc:spChg>
          <pc:spChg chg="mod">
            <ac:chgData name="Sashia Niemeyer" userId="5d5d2e75-3132-4b98-a62a-93b7fff96b1f" providerId="ADAL" clId="{3B57AD7A-504A-4267-90AE-7B3B17C9D526}" dt="2021-03-30T07:26:50.819" v="634" actId="207"/>
            <ac:spMkLst>
              <pc:docMk/>
              <pc:sldMasterMk cId="2168357150" sldId="2147483648"/>
              <pc:sldLayoutMk cId="3580464592" sldId="2147483668"/>
              <ac:spMk id="16" creationId="{98E0487E-2B04-4409-92FD-5560BC4B74E9}"/>
            </ac:spMkLst>
          </pc:spChg>
          <pc:picChg chg="del">
            <ac:chgData name="Sashia Niemeyer" userId="5d5d2e75-3132-4b98-a62a-93b7fff96b1f" providerId="ADAL" clId="{3B57AD7A-504A-4267-90AE-7B3B17C9D526}" dt="2021-03-30T07:01:49.454" v="151" actId="478"/>
            <ac:picMkLst>
              <pc:docMk/>
              <pc:sldMasterMk cId="2168357150" sldId="2147483648"/>
              <pc:sldLayoutMk cId="3580464592" sldId="2147483668"/>
              <ac:picMk id="3" creationId="{1E1136D6-430E-4CAC-9A1B-BA75171900A9}"/>
            </ac:picMkLst>
          </pc:picChg>
          <pc:picChg chg="add mod">
            <ac:chgData name="Sashia Niemeyer" userId="5d5d2e75-3132-4b98-a62a-93b7fff96b1f" providerId="ADAL" clId="{3B57AD7A-504A-4267-90AE-7B3B17C9D526}" dt="2021-03-30T07:03:47.057" v="192" actId="1076"/>
            <ac:picMkLst>
              <pc:docMk/>
              <pc:sldMasterMk cId="2168357150" sldId="2147483648"/>
              <pc:sldLayoutMk cId="3580464592" sldId="2147483668"/>
              <ac:picMk id="9" creationId="{F0CEAAC3-B498-4092-8347-6977C4D19453}"/>
            </ac:picMkLst>
          </pc:picChg>
        </pc:sldLayoutChg>
        <pc:sldLayoutChg chg="addSp delSp modSp mod">
          <pc:chgData name="Sashia Niemeyer" userId="5d5d2e75-3132-4b98-a62a-93b7fff96b1f" providerId="ADAL" clId="{3B57AD7A-504A-4267-90AE-7B3B17C9D526}" dt="2021-03-30T07:27:58.651" v="642" actId="2711"/>
          <pc:sldLayoutMkLst>
            <pc:docMk/>
            <pc:sldMasterMk cId="2168357150" sldId="2147483648"/>
            <pc:sldLayoutMk cId="810192366" sldId="2147483672"/>
          </pc:sldLayoutMkLst>
          <pc:spChg chg="mod">
            <ac:chgData name="Sashia Niemeyer" userId="5d5d2e75-3132-4b98-a62a-93b7fff96b1f" providerId="ADAL" clId="{3B57AD7A-504A-4267-90AE-7B3B17C9D526}" dt="2021-03-30T07:27:58.651" v="642" actId="2711"/>
            <ac:spMkLst>
              <pc:docMk/>
              <pc:sldMasterMk cId="2168357150" sldId="2147483648"/>
              <pc:sldLayoutMk cId="810192366" sldId="2147483672"/>
              <ac:spMk id="2" creationId="{240D1972-0245-4873-9CF0-0B70E91EDE38}"/>
            </ac:spMkLst>
          </pc:spChg>
          <pc:picChg chg="del">
            <ac:chgData name="Sashia Niemeyer" userId="5d5d2e75-3132-4b98-a62a-93b7fff96b1f" providerId="ADAL" clId="{3B57AD7A-504A-4267-90AE-7B3B17C9D526}" dt="2021-03-30T07:01:43.181" v="149" actId="478"/>
            <ac:picMkLst>
              <pc:docMk/>
              <pc:sldMasterMk cId="2168357150" sldId="2147483648"/>
              <pc:sldLayoutMk cId="810192366" sldId="2147483672"/>
              <ac:picMk id="6" creationId="{0DD46DC6-F44C-4279-B67F-DC118EFA3F7D}"/>
            </ac:picMkLst>
          </pc:picChg>
          <pc:picChg chg="add mod">
            <ac:chgData name="Sashia Niemeyer" userId="5d5d2e75-3132-4b98-a62a-93b7fff96b1f" providerId="ADAL" clId="{3B57AD7A-504A-4267-90AE-7B3B17C9D526}" dt="2021-03-30T07:01:47.124" v="150"/>
            <ac:picMkLst>
              <pc:docMk/>
              <pc:sldMasterMk cId="2168357150" sldId="2147483648"/>
              <pc:sldLayoutMk cId="810192366" sldId="2147483672"/>
              <ac:picMk id="7" creationId="{D341CCA7-AD95-4BE9-86B8-22AA77A2D890}"/>
            </ac:picMkLst>
          </pc:picChg>
        </pc:sldLayoutChg>
        <pc:sldLayoutChg chg="addSp delSp modSp mod">
          <pc:chgData name="Sashia Niemeyer" userId="5d5d2e75-3132-4b98-a62a-93b7fff96b1f" providerId="ADAL" clId="{3B57AD7A-504A-4267-90AE-7B3B17C9D526}" dt="2021-03-30T07:28:07.338" v="643" actId="2711"/>
          <pc:sldLayoutMkLst>
            <pc:docMk/>
            <pc:sldMasterMk cId="2168357150" sldId="2147483648"/>
            <pc:sldLayoutMk cId="1399635338" sldId="2147483706"/>
          </pc:sldLayoutMkLst>
          <pc:spChg chg="mod">
            <ac:chgData name="Sashia Niemeyer" userId="5d5d2e75-3132-4b98-a62a-93b7fff96b1f" providerId="ADAL" clId="{3B57AD7A-504A-4267-90AE-7B3B17C9D526}" dt="2021-03-30T07:28:07.338" v="643" actId="2711"/>
            <ac:spMkLst>
              <pc:docMk/>
              <pc:sldMasterMk cId="2168357150" sldId="2147483648"/>
              <pc:sldLayoutMk cId="1399635338" sldId="2147483706"/>
              <ac:spMk id="9" creationId="{957A9A3B-6417-4E1A-A35B-4E8283744991}"/>
            </ac:spMkLst>
          </pc:spChg>
          <pc:spChg chg="mod">
            <ac:chgData name="Sashia Niemeyer" userId="5d5d2e75-3132-4b98-a62a-93b7fff96b1f" providerId="ADAL" clId="{3B57AD7A-504A-4267-90AE-7B3B17C9D526}" dt="2021-03-30T07:06:00.303" v="313" actId="207"/>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3B57AD7A-504A-4267-90AE-7B3B17C9D526}" dt="2021-03-30T07:06:03.274" v="314" actId="207"/>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3B57AD7A-504A-4267-90AE-7B3B17C9D526}" dt="2021-03-30T07:05:57.299" v="312" actId="207"/>
            <ac:spMkLst>
              <pc:docMk/>
              <pc:sldMasterMk cId="2168357150" sldId="2147483648"/>
              <pc:sldLayoutMk cId="1399635338" sldId="2147483706"/>
              <ac:spMk id="18" creationId="{816B7E31-D2E4-4171-8517-529D98513827}"/>
            </ac:spMkLst>
          </pc:spChg>
          <pc:picChg chg="add mod">
            <ac:chgData name="Sashia Niemeyer" userId="5d5d2e75-3132-4b98-a62a-93b7fff96b1f" providerId="ADAL" clId="{3B57AD7A-504A-4267-90AE-7B3B17C9D526}" dt="2021-03-30T07:02:26.337" v="163"/>
            <ac:picMkLst>
              <pc:docMk/>
              <pc:sldMasterMk cId="2168357150" sldId="2147483648"/>
              <pc:sldLayoutMk cId="1399635338" sldId="2147483706"/>
              <ac:picMk id="11" creationId="{023E358D-4D78-49D8-8D94-7D591F246CDC}"/>
            </ac:picMkLst>
          </pc:picChg>
          <pc:picChg chg="del">
            <ac:chgData name="Sashia Niemeyer" userId="5d5d2e75-3132-4b98-a62a-93b7fff96b1f" providerId="ADAL" clId="{3B57AD7A-504A-4267-90AE-7B3B17C9D526}" dt="2021-03-30T07:02:26.190" v="162" actId="478"/>
            <ac:picMkLst>
              <pc:docMk/>
              <pc:sldMasterMk cId="2168357150" sldId="2147483648"/>
              <pc:sldLayoutMk cId="1399635338" sldId="2147483706"/>
              <ac:picMk id="12" creationId="{A71E8EBA-BCC2-4784-85CB-D8D1B2083F88}"/>
            </ac:picMkLst>
          </pc:picChg>
        </pc:sldLayoutChg>
        <pc:sldLayoutChg chg="addSp delSp modSp del mod">
          <pc:chgData name="Sashia Niemeyer" userId="5d5d2e75-3132-4b98-a62a-93b7fff96b1f" providerId="ADAL" clId="{3B57AD7A-504A-4267-90AE-7B3B17C9D526}" dt="2021-04-08T10:27:52.635" v="1579" actId="2696"/>
          <pc:sldLayoutMkLst>
            <pc:docMk/>
            <pc:sldMasterMk cId="2168357150" sldId="2147483648"/>
            <pc:sldLayoutMk cId="312231674" sldId="2147483707"/>
          </pc:sldLayoutMkLst>
          <pc:spChg chg="mod">
            <ac:chgData name="Sashia Niemeyer" userId="5d5d2e75-3132-4b98-a62a-93b7fff96b1f" providerId="ADAL" clId="{3B57AD7A-504A-4267-90AE-7B3B17C9D526}" dt="2021-03-30T07:09:24.335" v="385" actId="20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3B57AD7A-504A-4267-90AE-7B3B17C9D526}" dt="2021-03-30T07:08:40.412" v="372" actId="207"/>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3B57AD7A-504A-4267-90AE-7B3B17C9D526}" dt="2021-03-30T07:08:43.294" v="373" actId="207"/>
            <ac:spMkLst>
              <pc:docMk/>
              <pc:sldMasterMk cId="2168357150" sldId="2147483648"/>
              <pc:sldLayoutMk cId="312231674" sldId="2147483707"/>
              <ac:spMk id="6" creationId="{8892C0BA-2424-4E1D-BF98-A65159DDE343}"/>
            </ac:spMkLst>
          </pc:spChg>
          <pc:spChg chg="mod">
            <ac:chgData name="Sashia Niemeyer" userId="5d5d2e75-3132-4b98-a62a-93b7fff96b1f" providerId="ADAL" clId="{3B57AD7A-504A-4267-90AE-7B3B17C9D526}" dt="2021-03-30T07:09:18.248" v="383" actId="2711"/>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3B57AD7A-504A-4267-90AE-7B3B17C9D526}" dt="2021-03-30T07:12:21.053" v="387" actId="108"/>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3B57AD7A-504A-4267-90AE-7B3B17C9D526}" dt="2021-03-30T07:09:02.797" v="379" actId="14100"/>
            <ac:spMkLst>
              <pc:docMk/>
              <pc:sldMasterMk cId="2168357150" sldId="2147483648"/>
              <pc:sldLayoutMk cId="312231674" sldId="2147483707"/>
              <ac:spMk id="82" creationId="{330D7C1A-1837-42FE-86C5-9C3CE28D1F7F}"/>
            </ac:spMkLst>
          </pc:spChg>
          <pc:picChg chg="del">
            <ac:chgData name="Sashia Niemeyer" userId="5d5d2e75-3132-4b98-a62a-93b7fff96b1f" providerId="ADAL" clId="{3B57AD7A-504A-4267-90AE-7B3B17C9D526}" dt="2021-03-30T07:02:28.495" v="164" actId="478"/>
            <ac:picMkLst>
              <pc:docMk/>
              <pc:sldMasterMk cId="2168357150" sldId="2147483648"/>
              <pc:sldLayoutMk cId="312231674" sldId="2147483707"/>
              <ac:picMk id="26" creationId="{08EED08B-BE41-432D-B5D9-475D3334467A}"/>
            </ac:picMkLst>
          </pc:picChg>
          <pc:picChg chg="add mod">
            <ac:chgData name="Sashia Niemeyer" userId="5d5d2e75-3132-4b98-a62a-93b7fff96b1f" providerId="ADAL" clId="{3B57AD7A-504A-4267-90AE-7B3B17C9D526}" dt="2021-03-30T07:02:28.643" v="165"/>
            <ac:picMkLst>
              <pc:docMk/>
              <pc:sldMasterMk cId="2168357150" sldId="2147483648"/>
              <pc:sldLayoutMk cId="312231674" sldId="2147483707"/>
              <ac:picMk id="31" creationId="{CFDC2728-C545-498E-84A2-7BB43AAF324A}"/>
            </ac:picMkLst>
          </pc:picChg>
        </pc:sldLayoutChg>
        <pc:sldLayoutChg chg="addSp delSp modSp mod">
          <pc:chgData name="Sashia Niemeyer" userId="5d5d2e75-3132-4b98-a62a-93b7fff96b1f" providerId="ADAL" clId="{3B57AD7A-504A-4267-90AE-7B3B17C9D526}" dt="2021-04-12T14:25:45.165" v="2064" actId="20577"/>
          <pc:sldLayoutMkLst>
            <pc:docMk/>
            <pc:sldMasterMk cId="2168357150" sldId="2147483648"/>
            <pc:sldLayoutMk cId="1498338772" sldId="2147483708"/>
          </pc:sldLayoutMkLst>
          <pc:spChg chg="mod">
            <ac:chgData name="Sashia Niemeyer" userId="5d5d2e75-3132-4b98-a62a-93b7fff96b1f" providerId="ADAL" clId="{3B57AD7A-504A-4267-90AE-7B3B17C9D526}" dt="2021-03-30T07:28:13.337" v="644" actId="2711"/>
            <ac:spMkLst>
              <pc:docMk/>
              <pc:sldMasterMk cId="2168357150" sldId="2147483648"/>
              <pc:sldLayoutMk cId="1498338772" sldId="2147483708"/>
              <ac:spMk id="9" creationId="{957A9A3B-6417-4E1A-A35B-4E8283744991}"/>
            </ac:spMkLst>
          </pc:spChg>
          <pc:spChg chg="mod">
            <ac:chgData name="Sashia Niemeyer" userId="5d5d2e75-3132-4b98-a62a-93b7fff96b1f" providerId="ADAL" clId="{3B57AD7A-504A-4267-90AE-7B3B17C9D526}" dt="2021-04-12T14:25:45.165" v="2064" actId="20577"/>
            <ac:spMkLst>
              <pc:docMk/>
              <pc:sldMasterMk cId="2168357150" sldId="2147483648"/>
              <pc:sldLayoutMk cId="1498338772" sldId="2147483708"/>
              <ac:spMk id="11" creationId="{9F7DD415-2A0C-AE4C-87F8-F3CF99149D9D}"/>
            </ac:spMkLst>
          </pc:spChg>
          <pc:spChg chg="mod">
            <ac:chgData name="Sashia Niemeyer" userId="5d5d2e75-3132-4b98-a62a-93b7fff96b1f" providerId="ADAL" clId="{3B57AD7A-504A-4267-90AE-7B3B17C9D526}" dt="2021-03-30T07:06:55.267" v="343" actId="207"/>
            <ac:spMkLst>
              <pc:docMk/>
              <pc:sldMasterMk cId="2168357150" sldId="2147483648"/>
              <pc:sldLayoutMk cId="1498338772" sldId="2147483708"/>
              <ac:spMk id="14" creationId="{0A490D77-2950-4532-A0B0-5CCF2C8A4596}"/>
            </ac:spMkLst>
          </pc:spChg>
          <pc:spChg chg="mod">
            <ac:chgData name="Sashia Niemeyer" userId="5d5d2e75-3132-4b98-a62a-93b7fff96b1f" providerId="ADAL" clId="{3B57AD7A-504A-4267-90AE-7B3B17C9D526}" dt="2021-04-08T11:33:25.243" v="1733" actId="2711"/>
            <ac:spMkLst>
              <pc:docMk/>
              <pc:sldMasterMk cId="2168357150" sldId="2147483648"/>
              <pc:sldLayoutMk cId="1498338772" sldId="2147483708"/>
              <ac:spMk id="16" creationId="{5B8D948F-CE09-45B0-AE88-D143A3C351AE}"/>
            </ac:spMkLst>
          </pc:spChg>
          <pc:spChg chg="mod">
            <ac:chgData name="Sashia Niemeyer" userId="5d5d2e75-3132-4b98-a62a-93b7fff96b1f" providerId="ADAL" clId="{3B57AD7A-504A-4267-90AE-7B3B17C9D526}" dt="2021-04-06T07:50:40.621" v="744" actId="20578"/>
            <ac:spMkLst>
              <pc:docMk/>
              <pc:sldMasterMk cId="2168357150" sldId="2147483648"/>
              <pc:sldLayoutMk cId="1498338772" sldId="2147483708"/>
              <ac:spMk id="18" creationId="{816B7E31-D2E4-4171-8517-529D98513827}"/>
            </ac:spMkLst>
          </pc:spChg>
          <pc:picChg chg="add del mod">
            <ac:chgData name="Sashia Niemeyer" userId="5d5d2e75-3132-4b98-a62a-93b7fff96b1f" providerId="ADAL" clId="{3B57AD7A-504A-4267-90AE-7B3B17C9D526}" dt="2021-04-08T11:30:47.124" v="1722" actId="21"/>
            <ac:picMkLst>
              <pc:docMk/>
              <pc:sldMasterMk cId="2168357150" sldId="2147483648"/>
              <pc:sldLayoutMk cId="1498338772" sldId="2147483708"/>
              <ac:picMk id="11" creationId="{2FDE1DF2-DD63-4E8A-9DB6-C0836D36ECCB}"/>
            </ac:picMkLst>
          </pc:picChg>
          <pc:picChg chg="del">
            <ac:chgData name="Sashia Niemeyer" userId="5d5d2e75-3132-4b98-a62a-93b7fff96b1f" providerId="ADAL" clId="{3B57AD7A-504A-4267-90AE-7B3B17C9D526}" dt="2021-03-30T07:02:34.895" v="168" actId="478"/>
            <ac:picMkLst>
              <pc:docMk/>
              <pc:sldMasterMk cId="2168357150" sldId="2147483648"/>
              <pc:sldLayoutMk cId="1498338772" sldId="2147483708"/>
              <ac:picMk id="12" creationId="{BE09E229-A194-4DF5-9BD8-02F44EFDBF9C}"/>
            </ac:picMkLst>
          </pc:picChg>
          <pc:picChg chg="add mod">
            <ac:chgData name="Sashia Niemeyer" userId="5d5d2e75-3132-4b98-a62a-93b7fff96b1f" providerId="ADAL" clId="{3B57AD7A-504A-4267-90AE-7B3B17C9D526}" dt="2021-04-08T11:31:53.541" v="1731" actId="1076"/>
            <ac:picMkLst>
              <pc:docMk/>
              <pc:sldMasterMk cId="2168357150" sldId="2147483648"/>
              <pc:sldLayoutMk cId="1498338772" sldId="2147483708"/>
              <ac:picMk id="12" creationId="{FC131159-C866-4919-910B-E41B19D28BC6}"/>
            </ac:picMkLst>
          </pc:picChg>
        </pc:sldLayoutChg>
        <pc:sldLayoutChg chg="addSp delSp modSp mod">
          <pc:chgData name="Sashia Niemeyer" userId="5d5d2e75-3132-4b98-a62a-93b7fff96b1f" providerId="ADAL" clId="{3B57AD7A-504A-4267-90AE-7B3B17C9D526}" dt="2021-04-12T14:23:28.055" v="1959" actId="20577"/>
          <pc:sldLayoutMkLst>
            <pc:docMk/>
            <pc:sldMasterMk cId="2168357150" sldId="2147483648"/>
            <pc:sldLayoutMk cId="2293935550" sldId="2147483709"/>
          </pc:sldLayoutMkLst>
          <pc:spChg chg="mod">
            <ac:chgData name="Sashia Niemeyer" userId="5d5d2e75-3132-4b98-a62a-93b7fff96b1f" providerId="ADAL" clId="{3B57AD7A-504A-4267-90AE-7B3B17C9D526}" dt="2021-03-30T07:28:24.415" v="648" actId="207"/>
            <ac:spMkLst>
              <pc:docMk/>
              <pc:sldMasterMk cId="2168357150" sldId="2147483648"/>
              <pc:sldLayoutMk cId="2293935550" sldId="2147483709"/>
              <ac:spMk id="9" creationId="{957A9A3B-6417-4E1A-A35B-4E8283744991}"/>
            </ac:spMkLst>
          </pc:spChg>
          <pc:spChg chg="mod">
            <ac:chgData name="Sashia Niemeyer" userId="5d5d2e75-3132-4b98-a62a-93b7fff96b1f" providerId="ADAL" clId="{3B57AD7A-504A-4267-90AE-7B3B17C9D526}" dt="2021-03-30T07:07:35.971" v="356" actId="207"/>
            <ac:spMkLst>
              <pc:docMk/>
              <pc:sldMasterMk cId="2168357150" sldId="2147483648"/>
              <pc:sldLayoutMk cId="2293935550" sldId="2147483709"/>
              <ac:spMk id="14" creationId="{0A490D77-2950-4532-A0B0-5CCF2C8A4596}"/>
            </ac:spMkLst>
          </pc:spChg>
          <pc:spChg chg="mod">
            <ac:chgData name="Sashia Niemeyer" userId="5d5d2e75-3132-4b98-a62a-93b7fff96b1f" providerId="ADAL" clId="{3B57AD7A-504A-4267-90AE-7B3B17C9D526}" dt="2021-04-08T11:34:14.349" v="1736" actId="2711"/>
            <ac:spMkLst>
              <pc:docMk/>
              <pc:sldMasterMk cId="2168357150" sldId="2147483648"/>
              <pc:sldLayoutMk cId="2293935550" sldId="2147483709"/>
              <ac:spMk id="16" creationId="{5B8D948F-CE09-45B0-AE88-D143A3C351AE}"/>
            </ac:spMkLst>
          </pc:spChg>
          <pc:spChg chg="mod">
            <ac:chgData name="Sashia Niemeyer" userId="5d5d2e75-3132-4b98-a62a-93b7fff96b1f" providerId="ADAL" clId="{3B57AD7A-504A-4267-90AE-7B3B17C9D526}" dt="2021-04-12T14:23:28.055" v="1959" actId="20577"/>
            <ac:spMkLst>
              <pc:docMk/>
              <pc:sldMasterMk cId="2168357150" sldId="2147483648"/>
              <pc:sldLayoutMk cId="2293935550" sldId="2147483709"/>
              <ac:spMk id="18" creationId="{816B7E31-D2E4-4171-8517-529D98513827}"/>
            </ac:spMkLst>
          </pc:spChg>
          <pc:picChg chg="add mod">
            <ac:chgData name="Sashia Niemeyer" userId="5d5d2e75-3132-4b98-a62a-93b7fff96b1f" providerId="ADAL" clId="{3B57AD7A-504A-4267-90AE-7B3B17C9D526}" dt="2021-04-08T11:34:11.476" v="1735" actId="1076"/>
            <ac:picMkLst>
              <pc:docMk/>
              <pc:sldMasterMk cId="2168357150" sldId="2147483648"/>
              <pc:sldLayoutMk cId="2293935550" sldId="2147483709"/>
              <ac:picMk id="11" creationId="{04BFDA25-E2C4-423E-9307-72E3BA9F8052}"/>
            </ac:picMkLst>
          </pc:picChg>
          <pc:picChg chg="del">
            <ac:chgData name="Sashia Niemeyer" userId="5d5d2e75-3132-4b98-a62a-93b7fff96b1f" providerId="ADAL" clId="{3B57AD7A-504A-4267-90AE-7B3B17C9D526}" dt="2021-03-30T07:02:40.384" v="172" actId="478"/>
            <ac:picMkLst>
              <pc:docMk/>
              <pc:sldMasterMk cId="2168357150" sldId="2147483648"/>
              <pc:sldLayoutMk cId="2293935550" sldId="2147483709"/>
              <ac:picMk id="12" creationId="{1BBB82F0-8922-4BA6-AB06-4EF5922DF11B}"/>
            </ac:picMkLst>
          </pc:picChg>
        </pc:sldLayoutChg>
        <pc:sldLayoutChg chg="addSp delSp modSp mod">
          <pc:chgData name="Sashia Niemeyer" userId="5d5d2e75-3132-4b98-a62a-93b7fff96b1f" providerId="ADAL" clId="{3B57AD7A-504A-4267-90AE-7B3B17C9D526}" dt="2021-04-12T14:24:57.271" v="2019" actId="20577"/>
          <pc:sldLayoutMkLst>
            <pc:docMk/>
            <pc:sldMasterMk cId="2168357150" sldId="2147483648"/>
            <pc:sldLayoutMk cId="2546339094" sldId="2147483711"/>
          </pc:sldLayoutMkLst>
          <pc:spChg chg="mod">
            <ac:chgData name="Sashia Niemeyer" userId="5d5d2e75-3132-4b98-a62a-93b7fff96b1f" providerId="ADAL" clId="{3B57AD7A-504A-4267-90AE-7B3B17C9D526}" dt="2021-03-30T07:28:28.768" v="650" actId="2711"/>
            <ac:spMkLst>
              <pc:docMk/>
              <pc:sldMasterMk cId="2168357150" sldId="2147483648"/>
              <pc:sldLayoutMk cId="2546339094" sldId="2147483711"/>
              <ac:spMk id="9" creationId="{957A9A3B-6417-4E1A-A35B-4E8283744991}"/>
            </ac:spMkLst>
          </pc:spChg>
          <pc:spChg chg="mod">
            <ac:chgData name="Sashia Niemeyer" userId="5d5d2e75-3132-4b98-a62a-93b7fff96b1f" providerId="ADAL" clId="{3B57AD7A-504A-4267-90AE-7B3B17C9D526}" dt="2021-04-12T14:24:57.271" v="2019" actId="20577"/>
            <ac:spMkLst>
              <pc:docMk/>
              <pc:sldMasterMk cId="2168357150" sldId="2147483648"/>
              <pc:sldLayoutMk cId="2546339094" sldId="2147483711"/>
              <ac:spMk id="14" creationId="{0A490D77-2950-4532-A0B0-5CCF2C8A4596}"/>
            </ac:spMkLst>
          </pc:spChg>
          <pc:spChg chg="mod">
            <ac:chgData name="Sashia Niemeyer" userId="5d5d2e75-3132-4b98-a62a-93b7fff96b1f" providerId="ADAL" clId="{3B57AD7A-504A-4267-90AE-7B3B17C9D526}" dt="2021-04-08T11:34:18.627" v="1737" actId="2711"/>
            <ac:spMkLst>
              <pc:docMk/>
              <pc:sldMasterMk cId="2168357150" sldId="2147483648"/>
              <pc:sldLayoutMk cId="2546339094" sldId="2147483711"/>
              <ac:spMk id="16" creationId="{5B8D948F-CE09-45B0-AE88-D143A3C351AE}"/>
            </ac:spMkLst>
          </pc:spChg>
          <pc:spChg chg="mod">
            <ac:chgData name="Sashia Niemeyer" userId="5d5d2e75-3132-4b98-a62a-93b7fff96b1f" providerId="ADAL" clId="{3B57AD7A-504A-4267-90AE-7B3B17C9D526}" dt="2021-04-12T14:24:47.389" v="1998" actId="20577"/>
            <ac:spMkLst>
              <pc:docMk/>
              <pc:sldMasterMk cId="2168357150" sldId="2147483648"/>
              <pc:sldLayoutMk cId="2546339094" sldId="2147483711"/>
              <ac:spMk id="18" creationId="{816B7E31-D2E4-4171-8517-529D98513827}"/>
            </ac:spMkLst>
          </pc:spChg>
          <pc:picChg chg="add mod">
            <ac:chgData name="Sashia Niemeyer" userId="5d5d2e75-3132-4b98-a62a-93b7fff96b1f" providerId="ADAL" clId="{3B57AD7A-504A-4267-90AE-7B3B17C9D526}" dt="2021-03-30T07:02:43.644" v="175"/>
            <ac:picMkLst>
              <pc:docMk/>
              <pc:sldMasterMk cId="2168357150" sldId="2147483648"/>
              <pc:sldLayoutMk cId="2546339094" sldId="2147483711"/>
              <ac:picMk id="11" creationId="{DD316CEA-D9DE-4BD9-9841-75A0E5C8177B}"/>
            </ac:picMkLst>
          </pc:picChg>
          <pc:picChg chg="del">
            <ac:chgData name="Sashia Niemeyer" userId="5d5d2e75-3132-4b98-a62a-93b7fff96b1f" providerId="ADAL" clId="{3B57AD7A-504A-4267-90AE-7B3B17C9D526}" dt="2021-03-30T07:02:43.358" v="174" actId="478"/>
            <ac:picMkLst>
              <pc:docMk/>
              <pc:sldMasterMk cId="2168357150" sldId="2147483648"/>
              <pc:sldLayoutMk cId="2546339094" sldId="2147483711"/>
              <ac:picMk id="12" creationId="{823EAD08-5CA9-4A6F-827D-0BF4084E5D28}"/>
            </ac:picMkLst>
          </pc:picChg>
        </pc:sldLayoutChg>
        <pc:sldLayoutChg chg="addSp delSp modSp mod">
          <pc:chgData name="Sashia Niemeyer" userId="5d5d2e75-3132-4b98-a62a-93b7fff96b1f" providerId="ADAL" clId="{3B57AD7A-504A-4267-90AE-7B3B17C9D526}" dt="2021-04-12T14:27:16.123" v="2078" actId="20577"/>
          <pc:sldLayoutMkLst>
            <pc:docMk/>
            <pc:sldMasterMk cId="2168357150" sldId="2147483648"/>
            <pc:sldLayoutMk cId="2575555482" sldId="2147483713"/>
          </pc:sldLayoutMkLst>
          <pc:spChg chg="mod">
            <ac:chgData name="Sashia Niemeyer" userId="5d5d2e75-3132-4b98-a62a-93b7fff96b1f" providerId="ADAL" clId="{3B57AD7A-504A-4267-90AE-7B3B17C9D526}" dt="2021-03-30T07:28:33.834" v="652" actId="2711"/>
            <ac:spMkLst>
              <pc:docMk/>
              <pc:sldMasterMk cId="2168357150" sldId="2147483648"/>
              <pc:sldLayoutMk cId="2575555482" sldId="2147483713"/>
              <ac:spMk id="9" creationId="{957A9A3B-6417-4E1A-A35B-4E8283744991}"/>
            </ac:spMkLst>
          </pc:spChg>
          <pc:spChg chg="mod">
            <ac:chgData name="Sashia Niemeyer" userId="5d5d2e75-3132-4b98-a62a-93b7fff96b1f" providerId="ADAL" clId="{3B57AD7A-504A-4267-90AE-7B3B17C9D526}" dt="2021-04-12T14:27:07.440" v="2076" actId="20577"/>
            <ac:spMkLst>
              <pc:docMk/>
              <pc:sldMasterMk cId="2168357150" sldId="2147483648"/>
              <pc:sldLayoutMk cId="2575555482" sldId="2147483713"/>
              <ac:spMk id="14" creationId="{0A490D77-2950-4532-A0B0-5CCF2C8A4596}"/>
            </ac:spMkLst>
          </pc:spChg>
          <pc:spChg chg="mod">
            <ac:chgData name="Sashia Niemeyer" userId="5d5d2e75-3132-4b98-a62a-93b7fff96b1f" providerId="ADAL" clId="{3B57AD7A-504A-4267-90AE-7B3B17C9D526}" dt="2021-04-08T11:34:40.231" v="1741" actId="2711"/>
            <ac:spMkLst>
              <pc:docMk/>
              <pc:sldMasterMk cId="2168357150" sldId="2147483648"/>
              <pc:sldLayoutMk cId="2575555482" sldId="2147483713"/>
              <ac:spMk id="16" creationId="{5B8D948F-CE09-45B0-AE88-D143A3C351AE}"/>
            </ac:spMkLst>
          </pc:spChg>
          <pc:spChg chg="mod">
            <ac:chgData name="Sashia Niemeyer" userId="5d5d2e75-3132-4b98-a62a-93b7fff96b1f" providerId="ADAL" clId="{3B57AD7A-504A-4267-90AE-7B3B17C9D526}" dt="2021-04-12T14:27:16.123" v="2078" actId="20577"/>
            <ac:spMkLst>
              <pc:docMk/>
              <pc:sldMasterMk cId="2168357150" sldId="2147483648"/>
              <pc:sldLayoutMk cId="2575555482" sldId="2147483713"/>
              <ac:spMk id="18" creationId="{816B7E31-D2E4-4171-8517-529D98513827}"/>
            </ac:spMkLst>
          </pc:spChg>
          <pc:picChg chg="add mod">
            <ac:chgData name="Sashia Niemeyer" userId="5d5d2e75-3132-4b98-a62a-93b7fff96b1f" providerId="ADAL" clId="{3B57AD7A-504A-4267-90AE-7B3B17C9D526}" dt="2021-03-30T07:02:46.064" v="177"/>
            <ac:picMkLst>
              <pc:docMk/>
              <pc:sldMasterMk cId="2168357150" sldId="2147483648"/>
              <pc:sldLayoutMk cId="2575555482" sldId="2147483713"/>
              <ac:picMk id="11" creationId="{DC42B5E1-8255-4795-8A45-92A677C42631}"/>
            </ac:picMkLst>
          </pc:picChg>
          <pc:picChg chg="del">
            <ac:chgData name="Sashia Niemeyer" userId="5d5d2e75-3132-4b98-a62a-93b7fff96b1f" providerId="ADAL" clId="{3B57AD7A-504A-4267-90AE-7B3B17C9D526}" dt="2021-03-30T07:02:45.911" v="176" actId="478"/>
            <ac:picMkLst>
              <pc:docMk/>
              <pc:sldMasterMk cId="2168357150" sldId="2147483648"/>
              <pc:sldLayoutMk cId="2575555482" sldId="2147483713"/>
              <ac:picMk id="12" creationId="{1880AEBE-0D14-454F-BED1-E522AEC247A5}"/>
            </ac:picMkLst>
          </pc:picChg>
        </pc:sldLayoutChg>
        <pc:sldLayoutChg chg="addSp delSp modSp mod">
          <pc:chgData name="Sashia Niemeyer" userId="5d5d2e75-3132-4b98-a62a-93b7fff96b1f" providerId="ADAL" clId="{3B57AD7A-504A-4267-90AE-7B3B17C9D526}" dt="2021-04-12T14:25:39.889" v="2058" actId="20577"/>
          <pc:sldLayoutMkLst>
            <pc:docMk/>
            <pc:sldMasterMk cId="2168357150" sldId="2147483648"/>
            <pc:sldLayoutMk cId="2293192484" sldId="2147483718"/>
          </pc:sldLayoutMkLst>
          <pc:spChg chg="mod">
            <ac:chgData name="Sashia Niemeyer" userId="5d5d2e75-3132-4b98-a62a-93b7fff96b1f" providerId="ADAL" clId="{3B57AD7A-504A-4267-90AE-7B3B17C9D526}" dt="2021-03-30T07:28:18.396" v="646" actId="2711"/>
            <ac:spMkLst>
              <pc:docMk/>
              <pc:sldMasterMk cId="2168357150" sldId="2147483648"/>
              <pc:sldLayoutMk cId="2293192484" sldId="2147483718"/>
              <ac:spMk id="9" creationId="{957A9A3B-6417-4E1A-A35B-4E8283744991}"/>
            </ac:spMkLst>
          </pc:spChg>
          <pc:spChg chg="mod">
            <ac:chgData name="Sashia Niemeyer" userId="5d5d2e75-3132-4b98-a62a-93b7fff96b1f" providerId="ADAL" clId="{3B57AD7A-504A-4267-90AE-7B3B17C9D526}" dt="2021-04-12T14:25:39.889" v="2058" actId="20577"/>
            <ac:spMkLst>
              <pc:docMk/>
              <pc:sldMasterMk cId="2168357150" sldId="2147483648"/>
              <pc:sldLayoutMk cId="2293192484" sldId="2147483718"/>
              <ac:spMk id="10" creationId="{26E554DB-E71E-7840-958F-049E422AE55C}"/>
            </ac:spMkLst>
          </pc:spChg>
          <pc:spChg chg="mod">
            <ac:chgData name="Sashia Niemeyer" userId="5d5d2e75-3132-4b98-a62a-93b7fff96b1f" providerId="ADAL" clId="{3B57AD7A-504A-4267-90AE-7B3B17C9D526}" dt="2021-03-30T07:07:12.309" v="349" actId="207"/>
            <ac:spMkLst>
              <pc:docMk/>
              <pc:sldMasterMk cId="2168357150" sldId="2147483648"/>
              <pc:sldLayoutMk cId="2293192484" sldId="2147483718"/>
              <ac:spMk id="14" creationId="{0A490D77-2950-4532-A0B0-5CCF2C8A4596}"/>
            </ac:spMkLst>
          </pc:spChg>
          <pc:spChg chg="mod">
            <ac:chgData name="Sashia Niemeyer" userId="5d5d2e75-3132-4b98-a62a-93b7fff96b1f" providerId="ADAL" clId="{3B57AD7A-504A-4267-90AE-7B3B17C9D526}" dt="2021-04-08T11:34:09.110" v="1734" actId="2711"/>
            <ac:spMkLst>
              <pc:docMk/>
              <pc:sldMasterMk cId="2168357150" sldId="2147483648"/>
              <pc:sldLayoutMk cId="2293192484" sldId="2147483718"/>
              <ac:spMk id="16" creationId="{5B8D948F-CE09-45B0-AE88-D143A3C351AE}"/>
            </ac:spMkLst>
          </pc:spChg>
          <pc:spChg chg="mod">
            <ac:chgData name="Sashia Niemeyer" userId="5d5d2e75-3132-4b98-a62a-93b7fff96b1f" providerId="ADAL" clId="{3B57AD7A-504A-4267-90AE-7B3B17C9D526}" dt="2021-04-06T07:49:42.024" v="736" actId="2711"/>
            <ac:spMkLst>
              <pc:docMk/>
              <pc:sldMasterMk cId="2168357150" sldId="2147483648"/>
              <pc:sldLayoutMk cId="2293192484" sldId="2147483718"/>
              <ac:spMk id="18" creationId="{816B7E31-D2E4-4171-8517-529D98513827}"/>
            </ac:spMkLst>
          </pc:spChg>
          <pc:picChg chg="del">
            <ac:chgData name="Sashia Niemeyer" userId="5d5d2e75-3132-4b98-a62a-93b7fff96b1f" providerId="ADAL" clId="{3B57AD7A-504A-4267-90AE-7B3B17C9D526}" dt="2021-03-30T07:02:37.631" v="170" actId="478"/>
            <ac:picMkLst>
              <pc:docMk/>
              <pc:sldMasterMk cId="2168357150" sldId="2147483648"/>
              <pc:sldLayoutMk cId="2293192484" sldId="2147483718"/>
              <ac:picMk id="10" creationId="{DEF09217-9B65-4BDB-B5BC-6478913F56CD}"/>
            </ac:picMkLst>
          </pc:picChg>
          <pc:picChg chg="add mod">
            <ac:chgData name="Sashia Niemeyer" userId="5d5d2e75-3132-4b98-a62a-93b7fff96b1f" providerId="ADAL" clId="{3B57AD7A-504A-4267-90AE-7B3B17C9D526}" dt="2021-03-30T07:02:37.763" v="171"/>
            <ac:picMkLst>
              <pc:docMk/>
              <pc:sldMasterMk cId="2168357150" sldId="2147483648"/>
              <pc:sldLayoutMk cId="2293192484" sldId="2147483718"/>
              <ac:picMk id="11" creationId="{4CFDA567-AA7F-464C-B2CB-F3D0658BC938}"/>
            </ac:picMkLst>
          </pc:picChg>
        </pc:sldLayoutChg>
        <pc:sldLayoutChg chg="addSp delSp modSp mod">
          <pc:chgData name="Sashia Niemeyer" userId="5d5d2e75-3132-4b98-a62a-93b7fff96b1f" providerId="ADAL" clId="{3B57AD7A-504A-4267-90AE-7B3B17C9D526}" dt="2021-03-30T07:33:02.032" v="678" actId="1076"/>
          <pc:sldLayoutMkLst>
            <pc:docMk/>
            <pc:sldMasterMk cId="2168357150" sldId="2147483648"/>
            <pc:sldLayoutMk cId="1126330863" sldId="2147483719"/>
          </pc:sldLayoutMkLst>
          <pc:spChg chg="mod">
            <ac:chgData name="Sashia Niemeyer" userId="5d5d2e75-3132-4b98-a62a-93b7fff96b1f" providerId="ADAL" clId="{3B57AD7A-504A-4267-90AE-7B3B17C9D526}" dt="2021-03-30T07:32:58.256" v="677" actId="13926"/>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3B57AD7A-504A-4267-90AE-7B3B17C9D526}" dt="2021-03-30T07:06:14.073" v="318" actId="207"/>
            <ac:spMkLst>
              <pc:docMk/>
              <pc:sldMasterMk cId="2168357150" sldId="2147483648"/>
              <pc:sldLayoutMk cId="1126330863" sldId="2147483719"/>
              <ac:spMk id="7" creationId="{50516A09-B0D5-446F-8DEB-078CFE98604A}"/>
            </ac:spMkLst>
          </pc:spChg>
          <pc:spChg chg="mod">
            <ac:chgData name="Sashia Niemeyer" userId="5d5d2e75-3132-4b98-a62a-93b7fff96b1f" providerId="ADAL" clId="{3B57AD7A-504A-4267-90AE-7B3B17C9D526}" dt="2021-03-30T07:06:16.163" v="319" actId="207"/>
            <ac:spMkLst>
              <pc:docMk/>
              <pc:sldMasterMk cId="2168357150" sldId="2147483648"/>
              <pc:sldLayoutMk cId="1126330863" sldId="2147483719"/>
              <ac:spMk id="8" creationId="{1944FAA1-0A31-4F41-B83D-90F4E6E2B7B4}"/>
            </ac:spMkLst>
          </pc:spChg>
          <pc:picChg chg="del">
            <ac:chgData name="Sashia Niemeyer" userId="5d5d2e75-3132-4b98-a62a-93b7fff96b1f" providerId="ADAL" clId="{3B57AD7A-504A-4267-90AE-7B3B17C9D526}" dt="2021-03-30T07:02:23.303" v="160" actId="478"/>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3B57AD7A-504A-4267-90AE-7B3B17C9D526}" dt="2021-03-30T07:02:23.517" v="161"/>
            <ac:picMkLst>
              <pc:docMk/>
              <pc:sldMasterMk cId="2168357150" sldId="2147483648"/>
              <pc:sldLayoutMk cId="1126330863" sldId="2147483719"/>
              <ac:picMk id="10" creationId="{F9E274D8-5C87-4EF6-91E4-D10EFD29648F}"/>
            </ac:picMkLst>
          </pc:picChg>
          <pc:picChg chg="mod">
            <ac:chgData name="Sashia Niemeyer" userId="5d5d2e75-3132-4b98-a62a-93b7fff96b1f" providerId="ADAL" clId="{3B57AD7A-504A-4267-90AE-7B3B17C9D526}" dt="2021-03-30T07:33:02.032" v="678" actId="1076"/>
            <ac:picMkLst>
              <pc:docMk/>
              <pc:sldMasterMk cId="2168357150" sldId="2147483648"/>
              <pc:sldLayoutMk cId="1126330863" sldId="2147483719"/>
              <ac:picMk id="13" creationId="{2D4D0A9C-8995-427D-A2A3-142934BAE44D}"/>
            </ac:picMkLst>
          </pc:picChg>
        </pc:sldLayoutChg>
        <pc:sldLayoutChg chg="addSp delSp modSp mod">
          <pc:chgData name="Sashia Niemeyer" userId="5d5d2e75-3132-4b98-a62a-93b7fff96b1f" providerId="ADAL" clId="{3B57AD7A-504A-4267-90AE-7B3B17C9D526}" dt="2021-04-06T08:42:01.583" v="896" actId="113"/>
          <pc:sldLayoutMkLst>
            <pc:docMk/>
            <pc:sldMasterMk cId="2168357150" sldId="2147483648"/>
            <pc:sldLayoutMk cId="837989620" sldId="2147483720"/>
          </pc:sldLayoutMkLst>
          <pc:spChg chg="mod">
            <ac:chgData name="Sashia Niemeyer" userId="5d5d2e75-3132-4b98-a62a-93b7fff96b1f" providerId="ADAL" clId="{3B57AD7A-504A-4267-90AE-7B3B17C9D526}" dt="2021-04-06T08:29:19.757" v="787" actId="1076"/>
            <ac:spMkLst>
              <pc:docMk/>
              <pc:sldMasterMk cId="2168357150" sldId="2147483648"/>
              <pc:sldLayoutMk cId="837989620" sldId="2147483720"/>
              <ac:spMk id="13" creationId="{939CD75D-5FFC-D842-B0E7-B8F2AAEA3D71}"/>
            </ac:spMkLst>
          </pc:spChg>
          <pc:spChg chg="mod">
            <ac:chgData name="Sashia Niemeyer" userId="5d5d2e75-3132-4b98-a62a-93b7fff96b1f" providerId="ADAL" clId="{3B57AD7A-504A-4267-90AE-7B3B17C9D526}" dt="2021-04-06T08:42:01.583" v="896" actId="113"/>
            <ac:spMkLst>
              <pc:docMk/>
              <pc:sldMasterMk cId="2168357150" sldId="2147483648"/>
              <pc:sldLayoutMk cId="837989620" sldId="2147483720"/>
              <ac:spMk id="14" creationId="{58224154-8364-4DAC-A3DE-4B203118032D}"/>
            </ac:spMkLst>
          </pc:spChg>
          <pc:picChg chg="add del mod">
            <ac:chgData name="Sashia Niemeyer" userId="5d5d2e75-3132-4b98-a62a-93b7fff96b1f" providerId="ADAL" clId="{3B57AD7A-504A-4267-90AE-7B3B17C9D526}" dt="2021-04-06T08:39:47.211" v="884" actId="478"/>
            <ac:picMkLst>
              <pc:docMk/>
              <pc:sldMasterMk cId="2168357150" sldId="2147483648"/>
              <pc:sldLayoutMk cId="837989620" sldId="2147483720"/>
              <ac:picMk id="3" creationId="{71E34D04-D1D7-48A3-98DA-48E3599FAF23}"/>
            </ac:picMkLst>
          </pc:picChg>
          <pc:picChg chg="del">
            <ac:chgData name="Sashia Niemeyer" userId="5d5d2e75-3132-4b98-a62a-93b7fff96b1f" providerId="ADAL" clId="{3B57AD7A-504A-4267-90AE-7B3B17C9D526}" dt="2021-03-30T06:59:11.493" v="0" actId="478"/>
            <ac:picMkLst>
              <pc:docMk/>
              <pc:sldMasterMk cId="2168357150" sldId="2147483648"/>
              <pc:sldLayoutMk cId="837989620" sldId="2147483720"/>
              <ac:picMk id="5" creationId="{64D8FA2D-C128-4E95-B976-1EED789148A5}"/>
            </ac:picMkLst>
          </pc:picChg>
        </pc:sldLayoutChg>
        <pc:sldLayoutChg chg="modSp mod">
          <pc:chgData name="Sashia Niemeyer" userId="5d5d2e75-3132-4b98-a62a-93b7fff96b1f" providerId="ADAL" clId="{3B57AD7A-504A-4267-90AE-7B3B17C9D526}" dt="2021-04-08T11:34:23.477" v="1738" actId="2711"/>
          <pc:sldLayoutMkLst>
            <pc:docMk/>
            <pc:sldMasterMk cId="2168357150" sldId="2147483648"/>
            <pc:sldLayoutMk cId="1149552224" sldId="2147483721"/>
          </pc:sldLayoutMkLst>
          <pc:spChg chg="mod">
            <ac:chgData name="Sashia Niemeyer" userId="5d5d2e75-3132-4b98-a62a-93b7fff96b1f" providerId="ADAL" clId="{3B57AD7A-504A-4267-90AE-7B3B17C9D526}" dt="2021-04-08T11:34:23.477" v="1738" actId="2711"/>
            <ac:spMkLst>
              <pc:docMk/>
              <pc:sldMasterMk cId="2168357150" sldId="2147483648"/>
              <pc:sldLayoutMk cId="1149552224" sldId="2147483721"/>
              <ac:spMk id="16" creationId="{5B8D948F-CE09-45B0-AE88-D143A3C351AE}"/>
            </ac:spMkLst>
          </pc:spChg>
          <pc:spChg chg="mod">
            <ac:chgData name="Sashia Niemeyer" userId="5d5d2e75-3132-4b98-a62a-93b7fff96b1f" providerId="ADAL" clId="{3B57AD7A-504A-4267-90AE-7B3B17C9D526}" dt="2021-04-06T07:48:19.774" v="720" actId="113"/>
            <ac:spMkLst>
              <pc:docMk/>
              <pc:sldMasterMk cId="2168357150" sldId="2147483648"/>
              <pc:sldLayoutMk cId="1149552224" sldId="2147483721"/>
              <ac:spMk id="18" creationId="{816B7E31-D2E4-4171-8517-529D98513827}"/>
            </ac:spMkLst>
          </pc:spChg>
        </pc:sldLayoutChg>
        <pc:sldLayoutChg chg="modSp mod">
          <pc:chgData name="Sashia Niemeyer" userId="5d5d2e75-3132-4b98-a62a-93b7fff96b1f" providerId="ADAL" clId="{3B57AD7A-504A-4267-90AE-7B3B17C9D526}" dt="2021-04-12T14:25:09.869" v="2035" actId="20577"/>
          <pc:sldLayoutMkLst>
            <pc:docMk/>
            <pc:sldMasterMk cId="2168357150" sldId="2147483648"/>
            <pc:sldLayoutMk cId="1140445303" sldId="2147483722"/>
          </pc:sldLayoutMkLst>
          <pc:spChg chg="mod">
            <ac:chgData name="Sashia Niemeyer" userId="5d5d2e75-3132-4b98-a62a-93b7fff96b1f" providerId="ADAL" clId="{3B57AD7A-504A-4267-90AE-7B3B17C9D526}" dt="2021-04-12T14:25:09.869" v="2035" actId="20577"/>
            <ac:spMkLst>
              <pc:docMk/>
              <pc:sldMasterMk cId="2168357150" sldId="2147483648"/>
              <pc:sldLayoutMk cId="1140445303" sldId="2147483722"/>
              <ac:spMk id="14" creationId="{0A490D77-2950-4532-A0B0-5CCF2C8A4596}"/>
            </ac:spMkLst>
          </pc:spChg>
          <pc:spChg chg="mod">
            <ac:chgData name="Sashia Niemeyer" userId="5d5d2e75-3132-4b98-a62a-93b7fff96b1f" providerId="ADAL" clId="{3B57AD7A-504A-4267-90AE-7B3B17C9D526}" dt="2021-04-08T11:34:32.011" v="1739" actId="2711"/>
            <ac:spMkLst>
              <pc:docMk/>
              <pc:sldMasterMk cId="2168357150" sldId="2147483648"/>
              <pc:sldLayoutMk cId="1140445303" sldId="2147483722"/>
              <ac:spMk id="16" creationId="{5B8D948F-CE09-45B0-AE88-D143A3C351AE}"/>
            </ac:spMkLst>
          </pc:spChg>
          <pc:spChg chg="mod">
            <ac:chgData name="Sashia Niemeyer" userId="5d5d2e75-3132-4b98-a62a-93b7fff96b1f" providerId="ADAL" clId="{3B57AD7A-504A-4267-90AE-7B3B17C9D526}" dt="2021-04-06T07:48:48.037" v="725" actId="20577"/>
            <ac:spMkLst>
              <pc:docMk/>
              <pc:sldMasterMk cId="2168357150" sldId="2147483648"/>
              <pc:sldLayoutMk cId="1140445303" sldId="2147483722"/>
              <ac:spMk id="18" creationId="{816B7E31-D2E4-4171-8517-529D98513827}"/>
            </ac:spMkLst>
          </pc:spChg>
        </pc:sldLayoutChg>
        <pc:sldLayoutChg chg="modSp mod">
          <pc:chgData name="Sashia Niemeyer" userId="5d5d2e75-3132-4b98-a62a-93b7fff96b1f" providerId="ADAL" clId="{3B57AD7A-504A-4267-90AE-7B3B17C9D526}" dt="2021-04-12T14:25:21.285" v="2049" actId="20577"/>
          <pc:sldLayoutMkLst>
            <pc:docMk/>
            <pc:sldMasterMk cId="2168357150" sldId="2147483648"/>
            <pc:sldLayoutMk cId="1391890083" sldId="2147483723"/>
          </pc:sldLayoutMkLst>
          <pc:spChg chg="mod">
            <ac:chgData name="Sashia Niemeyer" userId="5d5d2e75-3132-4b98-a62a-93b7fff96b1f" providerId="ADAL" clId="{3B57AD7A-504A-4267-90AE-7B3B17C9D526}" dt="2021-04-12T14:25:21.285" v="2049" actId="20577"/>
            <ac:spMkLst>
              <pc:docMk/>
              <pc:sldMasterMk cId="2168357150" sldId="2147483648"/>
              <pc:sldLayoutMk cId="1391890083" sldId="2147483723"/>
              <ac:spMk id="14" creationId="{0A490D77-2950-4532-A0B0-5CCF2C8A4596}"/>
            </ac:spMkLst>
          </pc:spChg>
          <pc:spChg chg="mod">
            <ac:chgData name="Sashia Niemeyer" userId="5d5d2e75-3132-4b98-a62a-93b7fff96b1f" providerId="ADAL" clId="{3B57AD7A-504A-4267-90AE-7B3B17C9D526}" dt="2021-04-08T11:34:35.984" v="1740" actId="2711"/>
            <ac:spMkLst>
              <pc:docMk/>
              <pc:sldMasterMk cId="2168357150" sldId="2147483648"/>
              <pc:sldLayoutMk cId="1391890083" sldId="2147483723"/>
              <ac:spMk id="16" creationId="{5B8D948F-CE09-45B0-AE88-D143A3C351AE}"/>
            </ac:spMkLst>
          </pc:spChg>
          <pc:spChg chg="mod">
            <ac:chgData name="Sashia Niemeyer" userId="5d5d2e75-3132-4b98-a62a-93b7fff96b1f" providerId="ADAL" clId="{3B57AD7A-504A-4267-90AE-7B3B17C9D526}" dt="2021-04-06T07:49:13.928" v="729" actId="113"/>
            <ac:spMkLst>
              <pc:docMk/>
              <pc:sldMasterMk cId="2168357150" sldId="2147483648"/>
              <pc:sldLayoutMk cId="1391890083" sldId="2147483723"/>
              <ac:spMk id="18" creationId="{816B7E31-D2E4-4171-8517-529D98513827}"/>
            </ac:spMkLst>
          </pc:spChg>
        </pc:sldLayoutChg>
        <pc:sldLayoutChg chg="addSp modSp mod">
          <pc:chgData name="Sashia Niemeyer" userId="5d5d2e75-3132-4b98-a62a-93b7fff96b1f" providerId="ADAL" clId="{3B57AD7A-504A-4267-90AE-7B3B17C9D526}" dt="2021-04-06T09:47:21.442" v="972" actId="20577"/>
          <pc:sldLayoutMkLst>
            <pc:docMk/>
            <pc:sldMasterMk cId="2168357150" sldId="2147483648"/>
            <pc:sldLayoutMk cId="175540911" sldId="2147483724"/>
          </pc:sldLayoutMkLst>
          <pc:spChg chg="add mod">
            <ac:chgData name="Sashia Niemeyer" userId="5d5d2e75-3132-4b98-a62a-93b7fff96b1f" providerId="ADAL" clId="{3B57AD7A-504A-4267-90AE-7B3B17C9D526}" dt="2021-04-06T08:58:26.602" v="939" actId="122"/>
            <ac:spMkLst>
              <pc:docMk/>
              <pc:sldMasterMk cId="2168357150" sldId="2147483648"/>
              <pc:sldLayoutMk cId="175540911" sldId="2147483724"/>
              <ac:spMk id="10" creationId="{92AF7A24-6335-4814-A38F-E5A6A559FB92}"/>
            </ac:spMkLst>
          </pc:spChg>
          <pc:spChg chg="mod">
            <ac:chgData name="Sashia Niemeyer" userId="5d5d2e75-3132-4b98-a62a-93b7fff96b1f" providerId="ADAL" clId="{3B57AD7A-504A-4267-90AE-7B3B17C9D526}" dt="2021-04-06T09:47:21.442" v="972" actId="20577"/>
            <ac:spMkLst>
              <pc:docMk/>
              <pc:sldMasterMk cId="2168357150" sldId="2147483648"/>
              <pc:sldLayoutMk cId="175540911" sldId="2147483724"/>
              <ac:spMk id="13" creationId="{939CD75D-5FFC-D842-B0E7-B8F2AAEA3D71}"/>
            </ac:spMkLst>
          </pc:spChg>
          <pc:spChg chg="mod">
            <ac:chgData name="Sashia Niemeyer" userId="5d5d2e75-3132-4b98-a62a-93b7fff96b1f" providerId="ADAL" clId="{3B57AD7A-504A-4267-90AE-7B3B17C9D526}" dt="2021-04-06T09:46:51.416" v="941" actId="21"/>
            <ac:spMkLst>
              <pc:docMk/>
              <pc:sldMasterMk cId="2168357150" sldId="2147483648"/>
              <pc:sldLayoutMk cId="175540911" sldId="2147483724"/>
              <ac:spMk id="14" creationId="{58224154-8364-4DAC-A3DE-4B203118032D}"/>
            </ac:spMkLst>
          </pc:spChg>
          <pc:picChg chg="mod">
            <ac:chgData name="Sashia Niemeyer" userId="5d5d2e75-3132-4b98-a62a-93b7fff96b1f" providerId="ADAL" clId="{3B57AD7A-504A-4267-90AE-7B3B17C9D526}" dt="2021-04-06T08:58:00.568" v="931" actId="1076"/>
            <ac:picMkLst>
              <pc:docMk/>
              <pc:sldMasterMk cId="2168357150" sldId="2147483648"/>
              <pc:sldLayoutMk cId="175540911" sldId="2147483724"/>
              <ac:picMk id="3" creationId="{71E34D04-D1D7-48A3-98DA-48E3599FAF23}"/>
            </ac:picMkLst>
          </pc:picChg>
          <pc:picChg chg="add mod">
            <ac:chgData name="Sashia Niemeyer" userId="5d5d2e75-3132-4b98-a62a-93b7fff96b1f" providerId="ADAL" clId="{3B57AD7A-504A-4267-90AE-7B3B17C9D526}" dt="2021-04-06T08:57:42.910" v="928" actId="1076"/>
            <ac:picMkLst>
              <pc:docMk/>
              <pc:sldMasterMk cId="2168357150" sldId="2147483648"/>
              <pc:sldLayoutMk cId="175540911" sldId="2147483724"/>
              <ac:picMk id="8" creationId="{DAF99185-5135-412F-BD81-D40FCBC081C7}"/>
            </ac:picMkLst>
          </pc:picChg>
        </pc:sldLayoutChg>
        <pc:sldLayoutChg chg="addSp delSp modSp mod">
          <pc:chgData name="Sashia Niemeyer" userId="5d5d2e75-3132-4b98-a62a-93b7fff96b1f" providerId="ADAL" clId="{3B57AD7A-504A-4267-90AE-7B3B17C9D526}" dt="2021-04-12T14:56:09.058" v="2293" actId="404"/>
          <pc:sldLayoutMkLst>
            <pc:docMk/>
            <pc:sldMasterMk cId="2168357150" sldId="2147483648"/>
            <pc:sldLayoutMk cId="867894009" sldId="2147483725"/>
          </pc:sldLayoutMkLst>
          <pc:spChg chg="del">
            <ac:chgData name="Sashia Niemeyer" userId="5d5d2e75-3132-4b98-a62a-93b7fff96b1f" providerId="ADAL" clId="{3B57AD7A-504A-4267-90AE-7B3B17C9D526}" dt="2021-04-08T09:34:08.104" v="997" actId="478"/>
            <ac:spMkLst>
              <pc:docMk/>
              <pc:sldMasterMk cId="2168357150" sldId="2147483648"/>
              <pc:sldLayoutMk cId="867894009" sldId="2147483725"/>
              <ac:spMk id="11" creationId="{FBF684F9-6DC7-4FA1-94BA-368D42D06721}"/>
            </ac:spMkLst>
          </pc:spChg>
          <pc:spChg chg="del">
            <ac:chgData name="Sashia Niemeyer" userId="5d5d2e75-3132-4b98-a62a-93b7fff96b1f" providerId="ADAL" clId="{3B57AD7A-504A-4267-90AE-7B3B17C9D526}" dt="2021-04-08T09:34:13.381" v="999" actId="478"/>
            <ac:spMkLst>
              <pc:docMk/>
              <pc:sldMasterMk cId="2168357150" sldId="2147483648"/>
              <pc:sldLayoutMk cId="867894009" sldId="2147483725"/>
              <ac:spMk id="12" creationId="{DAC92EB3-1747-4EA2-AADC-DC52B6924385}"/>
            </ac:spMkLst>
          </pc:spChg>
          <pc:spChg chg="mod">
            <ac:chgData name="Sashia Niemeyer" userId="5d5d2e75-3132-4b98-a62a-93b7fff96b1f" providerId="ADAL" clId="{3B57AD7A-504A-4267-90AE-7B3B17C9D526}" dt="2021-04-08T11:25:54.151" v="1662" actId="1076"/>
            <ac:spMkLst>
              <pc:docMk/>
              <pc:sldMasterMk cId="2168357150" sldId="2147483648"/>
              <pc:sldLayoutMk cId="867894009" sldId="2147483725"/>
              <ac:spMk id="13" creationId="{54C1767C-C363-4947-87A5-75902F1A3063}"/>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4" creationId="{5B73592A-DAFF-4691-A506-046BF0EB1C05}"/>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5" creationId="{DF494F12-6958-468F-ACCB-9EFDEF558838}"/>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6" creationId="{435E4A3D-EC8D-44A9-9156-5463513E1975}"/>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7" creationId="{8654706E-5992-4024-90EE-EE6EA99681DB}"/>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8" creationId="{D420D6FE-F132-4683-A7D2-0240A98AE6FB}"/>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9" creationId="{0E798245-6B11-4A21-961F-FC06FD039CC3}"/>
            </ac:spMkLst>
          </pc:spChg>
          <pc:spChg chg="mod">
            <ac:chgData name="Sashia Niemeyer" userId="5d5d2e75-3132-4b98-a62a-93b7fff96b1f" providerId="ADAL" clId="{3B57AD7A-504A-4267-90AE-7B3B17C9D526}" dt="2021-04-08T10:29:45.272" v="1598" actId="1076"/>
            <ac:spMkLst>
              <pc:docMk/>
              <pc:sldMasterMk cId="2168357150" sldId="2147483648"/>
              <pc:sldLayoutMk cId="867894009" sldId="2147483725"/>
              <ac:spMk id="20" creationId="{D1C9BD79-F83B-4749-A11D-CBED19B16974}"/>
            </ac:spMkLst>
          </pc:spChg>
          <pc:spChg chg="mod">
            <ac:chgData name="Sashia Niemeyer" userId="5d5d2e75-3132-4b98-a62a-93b7fff96b1f" providerId="ADAL" clId="{3B57AD7A-504A-4267-90AE-7B3B17C9D526}" dt="2021-04-08T11:25:27.960" v="1658" actId="1076"/>
            <ac:spMkLst>
              <pc:docMk/>
              <pc:sldMasterMk cId="2168357150" sldId="2147483648"/>
              <pc:sldLayoutMk cId="867894009" sldId="2147483725"/>
              <ac:spMk id="21" creationId="{D774F752-86F5-45DA-95F9-20410BF78F1D}"/>
            </ac:spMkLst>
          </pc:spChg>
          <pc:spChg chg="mod">
            <ac:chgData name="Sashia Niemeyer" userId="5d5d2e75-3132-4b98-a62a-93b7fff96b1f" providerId="ADAL" clId="{3B57AD7A-504A-4267-90AE-7B3B17C9D526}" dt="2021-04-08T11:28:55.584" v="1703" actId="14100"/>
            <ac:spMkLst>
              <pc:docMk/>
              <pc:sldMasterMk cId="2168357150" sldId="2147483648"/>
              <pc:sldLayoutMk cId="867894009" sldId="2147483725"/>
              <ac:spMk id="22" creationId="{56550E3B-CE23-47A0-A872-49F5A2E2C89D}"/>
            </ac:spMkLst>
          </pc:spChg>
          <pc:spChg chg="mod">
            <ac:chgData name="Sashia Niemeyer" userId="5d5d2e75-3132-4b98-a62a-93b7fff96b1f" providerId="ADAL" clId="{3B57AD7A-504A-4267-90AE-7B3B17C9D526}" dt="2021-04-08T11:25:27.960" v="1658" actId="1076"/>
            <ac:spMkLst>
              <pc:docMk/>
              <pc:sldMasterMk cId="2168357150" sldId="2147483648"/>
              <pc:sldLayoutMk cId="867894009" sldId="2147483725"/>
              <ac:spMk id="23" creationId="{AF0F1CF9-ED82-49FA-BC8D-1CCDD2931BCC}"/>
            </ac:spMkLst>
          </pc:spChg>
          <pc:spChg chg="mod">
            <ac:chgData name="Sashia Niemeyer" userId="5d5d2e75-3132-4b98-a62a-93b7fff96b1f" providerId="ADAL" clId="{3B57AD7A-504A-4267-90AE-7B3B17C9D526}" dt="2021-04-08T11:28:21.869" v="1694" actId="1076"/>
            <ac:spMkLst>
              <pc:docMk/>
              <pc:sldMasterMk cId="2168357150" sldId="2147483648"/>
              <pc:sldLayoutMk cId="867894009" sldId="2147483725"/>
              <ac:spMk id="24" creationId="{8F39551E-2E9E-453F-8B37-272C141B4644}"/>
            </ac:spMkLst>
          </pc:spChg>
          <pc:spChg chg="del mod">
            <ac:chgData name="Sashia Niemeyer" userId="5d5d2e75-3132-4b98-a62a-93b7fff96b1f" providerId="ADAL" clId="{3B57AD7A-504A-4267-90AE-7B3B17C9D526}" dt="2021-04-08T09:39:14.047" v="1181" actId="478"/>
            <ac:spMkLst>
              <pc:docMk/>
              <pc:sldMasterMk cId="2168357150" sldId="2147483648"/>
              <pc:sldLayoutMk cId="867894009" sldId="2147483725"/>
              <ac:spMk id="25" creationId="{2516D4F6-1251-4EF6-90E7-B9741CD11BCC}"/>
            </ac:spMkLst>
          </pc:spChg>
          <pc:spChg chg="del mod">
            <ac:chgData name="Sashia Niemeyer" userId="5d5d2e75-3132-4b98-a62a-93b7fff96b1f" providerId="ADAL" clId="{3B57AD7A-504A-4267-90AE-7B3B17C9D526}" dt="2021-04-08T09:39:15.892" v="1182" actId="478"/>
            <ac:spMkLst>
              <pc:docMk/>
              <pc:sldMasterMk cId="2168357150" sldId="2147483648"/>
              <pc:sldLayoutMk cId="867894009" sldId="2147483725"/>
              <ac:spMk id="26" creationId="{D5ADFED9-A410-40F5-A34F-5FBA64C3A8A1}"/>
            </ac:spMkLst>
          </pc:spChg>
          <pc:spChg chg="mod">
            <ac:chgData name="Sashia Niemeyer" userId="5d5d2e75-3132-4b98-a62a-93b7fff96b1f" providerId="ADAL" clId="{3B57AD7A-504A-4267-90AE-7B3B17C9D526}" dt="2021-04-08T11:25:47.573" v="1661" actId="1076"/>
            <ac:spMkLst>
              <pc:docMk/>
              <pc:sldMasterMk cId="2168357150" sldId="2147483648"/>
              <pc:sldLayoutMk cId="867894009" sldId="2147483725"/>
              <ac:spMk id="39" creationId="{BE3CA7D0-03B4-4BCF-BF86-CC64CBAC35B7}"/>
            </ac:spMkLst>
          </pc:spChg>
          <pc:spChg chg="mod">
            <ac:chgData name="Sashia Niemeyer" userId="5d5d2e75-3132-4b98-a62a-93b7fff96b1f" providerId="ADAL" clId="{3B57AD7A-504A-4267-90AE-7B3B17C9D526}" dt="2021-04-08T11:27:50.731" v="1687" actId="1076"/>
            <ac:spMkLst>
              <pc:docMk/>
              <pc:sldMasterMk cId="2168357150" sldId="2147483648"/>
              <pc:sldLayoutMk cId="867894009" sldId="2147483725"/>
              <ac:spMk id="41" creationId="{0292DD11-14C7-4E01-89EC-07A034DB243A}"/>
            </ac:spMkLst>
          </pc:spChg>
          <pc:spChg chg="add del mod">
            <ac:chgData name="Sashia Niemeyer" userId="5d5d2e75-3132-4b98-a62a-93b7fff96b1f" providerId="ADAL" clId="{3B57AD7A-504A-4267-90AE-7B3B17C9D526}" dt="2021-04-08T11:26:17.923" v="1664" actId="1076"/>
            <ac:spMkLst>
              <pc:docMk/>
              <pc:sldMasterMk cId="2168357150" sldId="2147483648"/>
              <pc:sldLayoutMk cId="867894009" sldId="2147483725"/>
              <ac:spMk id="42" creationId="{1679E08D-9AED-456E-9D98-9D93ADF9A88A}"/>
            </ac:spMkLst>
          </pc:spChg>
          <pc:spChg chg="add del mod">
            <ac:chgData name="Sashia Niemeyer" userId="5d5d2e75-3132-4b98-a62a-93b7fff96b1f" providerId="ADAL" clId="{3B57AD7A-504A-4267-90AE-7B3B17C9D526}" dt="2021-04-08T11:29:03.435" v="1705" actId="1076"/>
            <ac:spMkLst>
              <pc:docMk/>
              <pc:sldMasterMk cId="2168357150" sldId="2147483648"/>
              <pc:sldLayoutMk cId="867894009" sldId="2147483725"/>
              <ac:spMk id="43" creationId="{59E41B18-9E06-45C2-B6EC-C5F1B9DF56ED}"/>
            </ac:spMkLst>
          </pc:spChg>
          <pc:spChg chg="add del mod">
            <ac:chgData name="Sashia Niemeyer" userId="5d5d2e75-3132-4b98-a62a-93b7fff96b1f" providerId="ADAL" clId="{3B57AD7A-504A-4267-90AE-7B3B17C9D526}" dt="2021-04-08T11:26:17.923" v="1664" actId="1076"/>
            <ac:spMkLst>
              <pc:docMk/>
              <pc:sldMasterMk cId="2168357150" sldId="2147483648"/>
              <pc:sldLayoutMk cId="867894009" sldId="2147483725"/>
              <ac:spMk id="44" creationId="{BB9ECF77-B841-4F1C-92ED-2430DEEBC35A}"/>
            </ac:spMkLst>
          </pc:spChg>
          <pc:spChg chg="add del mod">
            <ac:chgData name="Sashia Niemeyer" userId="5d5d2e75-3132-4b98-a62a-93b7fff96b1f" providerId="ADAL" clId="{3B57AD7A-504A-4267-90AE-7B3B17C9D526}" dt="2021-04-08T11:29:52.404" v="1715" actId="1076"/>
            <ac:spMkLst>
              <pc:docMk/>
              <pc:sldMasterMk cId="2168357150" sldId="2147483648"/>
              <pc:sldLayoutMk cId="867894009" sldId="2147483725"/>
              <ac:spMk id="45" creationId="{113C454B-6F0E-4551-A4AD-112530408C66}"/>
            </ac:spMkLst>
          </pc:spChg>
          <pc:spChg chg="mod">
            <ac:chgData name="Sashia Niemeyer" userId="5d5d2e75-3132-4b98-a62a-93b7fff96b1f" providerId="ADAL" clId="{3B57AD7A-504A-4267-90AE-7B3B17C9D526}" dt="2021-04-08T11:29:40.124" v="1709" actId="1076"/>
            <ac:spMkLst>
              <pc:docMk/>
              <pc:sldMasterMk cId="2168357150" sldId="2147483648"/>
              <pc:sldLayoutMk cId="867894009" sldId="2147483725"/>
              <ac:spMk id="46" creationId="{B4200DFC-601B-49DE-A2A7-CE8E0452CBF5}"/>
            </ac:spMkLst>
          </pc:spChg>
          <pc:spChg chg="del">
            <ac:chgData name="Sashia Niemeyer" userId="5d5d2e75-3132-4b98-a62a-93b7fff96b1f" providerId="ADAL" clId="{3B57AD7A-504A-4267-90AE-7B3B17C9D526}" dt="2021-04-08T09:34:12.125" v="998" actId="478"/>
            <ac:spMkLst>
              <pc:docMk/>
              <pc:sldMasterMk cId="2168357150" sldId="2147483648"/>
              <pc:sldLayoutMk cId="867894009" sldId="2147483725"/>
              <ac:spMk id="48" creationId="{A60D084F-9457-44A1-B860-C2077036AA2F}"/>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49" creationId="{5D4DB068-F5DB-4992-AD08-E0516723A85E}"/>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0" creationId="{42154BFE-A8C6-4384-86D8-5761CC1F8A9A}"/>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1" creationId="{C837CCBB-4759-4997-A29B-109EB2C7F35E}"/>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2" creationId="{24BC20CF-2B35-4D65-93A8-B90A80453158}"/>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3" creationId="{4932FC87-7967-4428-A992-F7EB5C74780C}"/>
            </ac:spMkLst>
          </pc:spChg>
          <pc:spChg chg="mod">
            <ac:chgData name="Sashia Niemeyer" userId="5d5d2e75-3132-4b98-a62a-93b7fff96b1f" providerId="ADAL" clId="{3B57AD7A-504A-4267-90AE-7B3B17C9D526}" dt="2021-04-08T11:24:51.579" v="1654" actId="14100"/>
            <ac:spMkLst>
              <pc:docMk/>
              <pc:sldMasterMk cId="2168357150" sldId="2147483648"/>
              <pc:sldLayoutMk cId="867894009" sldId="2147483725"/>
              <ac:spMk id="54" creationId="{0B8DB824-AFCC-44FA-971B-4B14F26E5A8D}"/>
            </ac:spMkLst>
          </pc:spChg>
          <pc:spChg chg="mod">
            <ac:chgData name="Sashia Niemeyer" userId="5d5d2e75-3132-4b98-a62a-93b7fff96b1f" providerId="ADAL" clId="{3B57AD7A-504A-4267-90AE-7B3B17C9D526}" dt="2021-04-08T11:28:27.459" v="1695" actId="1076"/>
            <ac:spMkLst>
              <pc:docMk/>
              <pc:sldMasterMk cId="2168357150" sldId="2147483648"/>
              <pc:sldLayoutMk cId="867894009" sldId="2147483725"/>
              <ac:spMk id="55" creationId="{2361CBAD-AC48-47FE-B491-8B5E309D7A2B}"/>
            </ac:spMkLst>
          </pc:spChg>
          <pc:spChg chg="mod">
            <ac:chgData name="Sashia Niemeyer" userId="5d5d2e75-3132-4b98-a62a-93b7fff96b1f" providerId="ADAL" clId="{3B57AD7A-504A-4267-90AE-7B3B17C9D526}" dt="2021-04-08T11:28:33.145" v="1697" actId="1076"/>
            <ac:spMkLst>
              <pc:docMk/>
              <pc:sldMasterMk cId="2168357150" sldId="2147483648"/>
              <pc:sldLayoutMk cId="867894009" sldId="2147483725"/>
              <ac:spMk id="56" creationId="{CEF61865-A83B-4B65-894C-EB0EF41D4C01}"/>
            </ac:spMkLst>
          </pc:spChg>
          <pc:spChg chg="mod">
            <ac:chgData name="Sashia Niemeyer" userId="5d5d2e75-3132-4b98-a62a-93b7fff96b1f" providerId="ADAL" clId="{3B57AD7A-504A-4267-90AE-7B3B17C9D526}" dt="2021-04-08T11:28:46.919" v="1701" actId="1076"/>
            <ac:spMkLst>
              <pc:docMk/>
              <pc:sldMasterMk cId="2168357150" sldId="2147483648"/>
              <pc:sldLayoutMk cId="867894009" sldId="2147483725"/>
              <ac:spMk id="57" creationId="{2CA8EA38-91FA-4C37-AD08-84FD9F8EE105}"/>
            </ac:spMkLst>
          </pc:spChg>
          <pc:spChg chg="mod">
            <ac:chgData name="Sashia Niemeyer" userId="5d5d2e75-3132-4b98-a62a-93b7fff96b1f" providerId="ADAL" clId="{3B57AD7A-504A-4267-90AE-7B3B17C9D526}" dt="2021-04-08T11:25:12.599" v="1655" actId="1076"/>
            <ac:spMkLst>
              <pc:docMk/>
              <pc:sldMasterMk cId="2168357150" sldId="2147483648"/>
              <pc:sldLayoutMk cId="867894009" sldId="2147483725"/>
              <ac:spMk id="58" creationId="{EF9369E2-8F60-42AC-A454-B5B86205AE18}"/>
            </ac:spMkLst>
          </pc:spChg>
          <pc:spChg chg="mod">
            <ac:chgData name="Sashia Niemeyer" userId="5d5d2e75-3132-4b98-a62a-93b7fff96b1f" providerId="ADAL" clId="{3B57AD7A-504A-4267-90AE-7B3B17C9D526}" dt="2021-04-08T11:25:12.599" v="1655" actId="1076"/>
            <ac:spMkLst>
              <pc:docMk/>
              <pc:sldMasterMk cId="2168357150" sldId="2147483648"/>
              <pc:sldLayoutMk cId="867894009" sldId="2147483725"/>
              <ac:spMk id="59" creationId="{2E268D2B-310D-4E88-AE3E-361103879EB0}"/>
            </ac:spMkLst>
          </pc:spChg>
          <pc:spChg chg="mod">
            <ac:chgData name="Sashia Niemeyer" userId="5d5d2e75-3132-4b98-a62a-93b7fff96b1f" providerId="ADAL" clId="{3B57AD7A-504A-4267-90AE-7B3B17C9D526}" dt="2021-04-08T11:28:57.923" v="1704" actId="14100"/>
            <ac:spMkLst>
              <pc:docMk/>
              <pc:sldMasterMk cId="2168357150" sldId="2147483648"/>
              <pc:sldLayoutMk cId="867894009" sldId="2147483725"/>
              <ac:spMk id="60" creationId="{1C75AA20-E9E2-472D-84A9-9637BB485712}"/>
            </ac:spMkLst>
          </pc:spChg>
          <pc:spChg chg="add del mod">
            <ac:chgData name="Sashia Niemeyer" userId="5d5d2e75-3132-4b98-a62a-93b7fff96b1f" providerId="ADAL" clId="{3B57AD7A-504A-4267-90AE-7B3B17C9D526}" dt="2021-04-08T11:30:08.916" v="1719" actId="1076"/>
            <ac:spMkLst>
              <pc:docMk/>
              <pc:sldMasterMk cId="2168357150" sldId="2147483648"/>
              <pc:sldLayoutMk cId="867894009" sldId="2147483725"/>
              <ac:spMk id="61" creationId="{547B0147-A53C-4760-8EBB-BF1B4B821B85}"/>
            </ac:spMkLst>
          </pc:spChg>
          <pc:spChg chg="add del mod">
            <ac:chgData name="Sashia Niemeyer" userId="5d5d2e75-3132-4b98-a62a-93b7fff96b1f" providerId="ADAL" clId="{3B57AD7A-504A-4267-90AE-7B3B17C9D526}" dt="2021-04-08T11:30:13.597" v="1721" actId="1076"/>
            <ac:spMkLst>
              <pc:docMk/>
              <pc:sldMasterMk cId="2168357150" sldId="2147483648"/>
              <pc:sldLayoutMk cId="867894009" sldId="2147483725"/>
              <ac:spMk id="62" creationId="{774D564A-6253-472B-B2BF-9D71047B7476}"/>
            </ac:spMkLst>
          </pc:spChg>
          <pc:spChg chg="add del mod">
            <ac:chgData name="Sashia Niemeyer" userId="5d5d2e75-3132-4b98-a62a-93b7fff96b1f" providerId="ADAL" clId="{3B57AD7A-504A-4267-90AE-7B3B17C9D526}" dt="2021-04-08T09:39:37.683" v="1189" actId="478"/>
            <ac:spMkLst>
              <pc:docMk/>
              <pc:sldMasterMk cId="2168357150" sldId="2147483648"/>
              <pc:sldLayoutMk cId="867894009" sldId="2147483725"/>
              <ac:spMk id="64" creationId="{1E65E880-5D87-4ABB-A809-0655FEE4662A}"/>
            </ac:spMkLst>
          </pc:spChg>
          <pc:spChg chg="add del mod">
            <ac:chgData name="Sashia Niemeyer" userId="5d5d2e75-3132-4b98-a62a-93b7fff96b1f" providerId="ADAL" clId="{3B57AD7A-504A-4267-90AE-7B3B17C9D526}" dt="2021-04-08T09:43:48.632" v="1291"/>
            <ac:spMkLst>
              <pc:docMk/>
              <pc:sldMasterMk cId="2168357150" sldId="2147483648"/>
              <pc:sldLayoutMk cId="867894009" sldId="2147483725"/>
              <ac:spMk id="65" creationId="{5F11DEE9-CF16-4A1E-9BB8-294C16213C59}"/>
            </ac:spMkLst>
          </pc:spChg>
          <pc:spChg chg="add del mod">
            <ac:chgData name="Sashia Niemeyer" userId="5d5d2e75-3132-4b98-a62a-93b7fff96b1f" providerId="ADAL" clId="{3B57AD7A-504A-4267-90AE-7B3B17C9D526}" dt="2021-04-08T09:40:18.145" v="1200" actId="478"/>
            <ac:spMkLst>
              <pc:docMk/>
              <pc:sldMasterMk cId="2168357150" sldId="2147483648"/>
              <pc:sldLayoutMk cId="867894009" sldId="2147483725"/>
              <ac:spMk id="66" creationId="{C90EC8FD-DB06-4352-A820-C8C8737447C5}"/>
            </ac:spMkLst>
          </pc:spChg>
          <pc:spChg chg="add del mod">
            <ac:chgData name="Sashia Niemeyer" userId="5d5d2e75-3132-4b98-a62a-93b7fff96b1f" providerId="ADAL" clId="{3B57AD7A-504A-4267-90AE-7B3B17C9D526}" dt="2021-04-08T09:39:58.137" v="1195" actId="478"/>
            <ac:spMkLst>
              <pc:docMk/>
              <pc:sldMasterMk cId="2168357150" sldId="2147483648"/>
              <pc:sldLayoutMk cId="867894009" sldId="2147483725"/>
              <ac:spMk id="67" creationId="{405EAFEA-6000-4144-BBB2-BA1C6FFB649A}"/>
            </ac:spMkLst>
          </pc:spChg>
          <pc:spChg chg="add del mod">
            <ac:chgData name="Sashia Niemeyer" userId="5d5d2e75-3132-4b98-a62a-93b7fff96b1f" providerId="ADAL" clId="{3B57AD7A-504A-4267-90AE-7B3B17C9D526}" dt="2021-04-08T11:28:35.505" v="1698" actId="1076"/>
            <ac:spMkLst>
              <pc:docMk/>
              <pc:sldMasterMk cId="2168357150" sldId="2147483648"/>
              <pc:sldLayoutMk cId="867894009" sldId="2147483725"/>
              <ac:spMk id="68" creationId="{474C07AB-9A77-42AB-970F-88C54C77DE0E}"/>
            </ac:spMkLst>
          </pc:spChg>
          <pc:spChg chg="add mod">
            <ac:chgData name="Sashia Niemeyer" userId="5d5d2e75-3132-4b98-a62a-93b7fff96b1f" providerId="ADAL" clId="{3B57AD7A-504A-4267-90AE-7B3B17C9D526}" dt="2021-04-08T11:28:42.926" v="1700" actId="1076"/>
            <ac:spMkLst>
              <pc:docMk/>
              <pc:sldMasterMk cId="2168357150" sldId="2147483648"/>
              <pc:sldLayoutMk cId="867894009" sldId="2147483725"/>
              <ac:spMk id="69" creationId="{0DA4FF1B-BD0C-463B-AF01-0F045F66B812}"/>
            </ac:spMkLst>
          </pc:spChg>
          <pc:spChg chg="add del mod">
            <ac:chgData name="Sashia Niemeyer" userId="5d5d2e75-3132-4b98-a62a-93b7fff96b1f" providerId="ADAL" clId="{3B57AD7A-504A-4267-90AE-7B3B17C9D526}" dt="2021-04-08T09:41:46.406" v="1245"/>
            <ac:spMkLst>
              <pc:docMk/>
              <pc:sldMasterMk cId="2168357150" sldId="2147483648"/>
              <pc:sldLayoutMk cId="867894009" sldId="2147483725"/>
              <ac:spMk id="72" creationId="{CDBE3F1D-C25F-4BB3-956B-5FC0F719DE21}"/>
            </ac:spMkLst>
          </pc:spChg>
          <pc:spChg chg="add del mod">
            <ac:chgData name="Sashia Niemeyer" userId="5d5d2e75-3132-4b98-a62a-93b7fff96b1f" providerId="ADAL" clId="{3B57AD7A-504A-4267-90AE-7B3B17C9D526}" dt="2021-04-08T09:42:58.400" v="1277"/>
            <ac:spMkLst>
              <pc:docMk/>
              <pc:sldMasterMk cId="2168357150" sldId="2147483648"/>
              <pc:sldLayoutMk cId="867894009" sldId="2147483725"/>
              <ac:spMk id="73" creationId="{82F13A19-3F93-4B0E-95EA-3D0832761E08}"/>
            </ac:spMkLst>
          </pc:spChg>
          <pc:spChg chg="mod">
            <ac:chgData name="Sashia Niemeyer" userId="5d5d2e75-3132-4b98-a62a-93b7fff96b1f" providerId="ADAL" clId="{3B57AD7A-504A-4267-90AE-7B3B17C9D526}" dt="2021-04-08T11:29:38.044" v="1708" actId="1076"/>
            <ac:spMkLst>
              <pc:docMk/>
              <pc:sldMasterMk cId="2168357150" sldId="2147483648"/>
              <pc:sldLayoutMk cId="867894009" sldId="2147483725"/>
              <ac:spMk id="74" creationId="{DDB46905-8A89-4E90-BC89-3555E43F285D}"/>
            </ac:spMkLst>
          </pc:spChg>
          <pc:spChg chg="add del mod">
            <ac:chgData name="Sashia Niemeyer" userId="5d5d2e75-3132-4b98-a62a-93b7fff96b1f" providerId="ADAL" clId="{3B57AD7A-504A-4267-90AE-7B3B17C9D526}" dt="2021-04-08T11:29:49.668" v="1714" actId="1076"/>
            <ac:spMkLst>
              <pc:docMk/>
              <pc:sldMasterMk cId="2168357150" sldId="2147483648"/>
              <pc:sldLayoutMk cId="867894009" sldId="2147483725"/>
              <ac:spMk id="75" creationId="{AF1954E5-981C-4117-AFAD-E5E33E17BF51}"/>
            </ac:spMkLst>
          </pc:spChg>
          <pc:spChg chg="add del mod">
            <ac:chgData name="Sashia Niemeyer" userId="5d5d2e75-3132-4b98-a62a-93b7fff96b1f" providerId="ADAL" clId="{3B57AD7A-504A-4267-90AE-7B3B17C9D526}" dt="2021-04-08T11:29:56.582" v="1716" actId="1076"/>
            <ac:spMkLst>
              <pc:docMk/>
              <pc:sldMasterMk cId="2168357150" sldId="2147483648"/>
              <pc:sldLayoutMk cId="867894009" sldId="2147483725"/>
              <ac:spMk id="76" creationId="{AE9DBE4E-8C84-4842-B4CE-7214AA2BE9A8}"/>
            </ac:spMkLst>
          </pc:spChg>
          <pc:spChg chg="add del mod">
            <ac:chgData name="Sashia Niemeyer" userId="5d5d2e75-3132-4b98-a62a-93b7fff96b1f" providerId="ADAL" clId="{3B57AD7A-504A-4267-90AE-7B3B17C9D526}" dt="2021-04-08T11:30:11.492" v="1720" actId="1076"/>
            <ac:spMkLst>
              <pc:docMk/>
              <pc:sldMasterMk cId="2168357150" sldId="2147483648"/>
              <pc:sldLayoutMk cId="867894009" sldId="2147483725"/>
              <ac:spMk id="77" creationId="{4F8764E9-3F43-4549-8BEC-5A7ED16DA632}"/>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78" creationId="{8EAB09A5-D332-4D0C-AEBF-09ACCDB562B1}"/>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79" creationId="{4ABECA36-B0AF-4916-AE3E-09DD7135F91B}"/>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0" creationId="{0E1009D1-E526-4866-B1B0-F4FDB9A79F2E}"/>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1" creationId="{F330CB67-0D59-4524-8EA2-A479430AF6E9}"/>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2" creationId="{1ABBC946-FF03-4D43-9C9A-43571B71A308}"/>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3" creationId="{73E96399-3A5F-4925-BA79-C0C8983B407F}"/>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4" creationId="{19E23F18-F6C7-4A09-A9CF-4FA516499DA4}"/>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5" creationId="{C55978B3-2C58-41C8-A2B4-1BF2FB0C7624}"/>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6" creationId="{AE5903FC-63F6-48A8-BD79-4B29CD6E82AE}"/>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7" creationId="{D5152845-0310-4C31-9E49-37EBB56FEDEB}"/>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8" creationId="{129174C3-EB16-4050-BC3D-03F2462570A5}"/>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9" creationId="{76E77305-C22A-4B10-949C-52C4544E0378}"/>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0" creationId="{44290090-5532-42D7-838E-4811340E6DD2}"/>
            </ac:spMkLst>
          </pc:spChg>
          <pc:spChg chg="mod">
            <ac:chgData name="Sashia Niemeyer" userId="5d5d2e75-3132-4b98-a62a-93b7fff96b1f" providerId="ADAL" clId="{3B57AD7A-504A-4267-90AE-7B3B17C9D526}" dt="2021-04-12T14:55:41.940" v="2253"/>
            <ac:spMkLst>
              <pc:docMk/>
              <pc:sldMasterMk cId="2168357150" sldId="2147483648"/>
              <pc:sldLayoutMk cId="867894009" sldId="2147483725"/>
              <ac:spMk id="90" creationId="{E6E670C4-C44B-9F43-A15D-1E2AA05B744C}"/>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1" creationId="{1CB05E5B-BAB3-4FBF-8090-2A262B42F6DD}"/>
            </ac:spMkLst>
          </pc:spChg>
          <pc:spChg chg="mod">
            <ac:chgData name="Sashia Niemeyer" userId="5d5d2e75-3132-4b98-a62a-93b7fff96b1f" providerId="ADAL" clId="{3B57AD7A-504A-4267-90AE-7B3B17C9D526}" dt="2021-04-12T14:55:42.674" v="2255"/>
            <ac:spMkLst>
              <pc:docMk/>
              <pc:sldMasterMk cId="2168357150" sldId="2147483648"/>
              <pc:sldLayoutMk cId="867894009" sldId="2147483725"/>
              <ac:spMk id="91" creationId="{C2A2BAB7-B1A8-A74B-AE29-1FF21F51A20D}"/>
            </ac:spMkLst>
          </pc:spChg>
          <pc:spChg chg="mod">
            <ac:chgData name="Sashia Niemeyer" userId="5d5d2e75-3132-4b98-a62a-93b7fff96b1f" providerId="ADAL" clId="{3B57AD7A-504A-4267-90AE-7B3B17C9D526}" dt="2021-04-12T14:55:43.236" v="2257"/>
            <ac:spMkLst>
              <pc:docMk/>
              <pc:sldMasterMk cId="2168357150" sldId="2147483648"/>
              <pc:sldLayoutMk cId="867894009" sldId="2147483725"/>
              <ac:spMk id="92" creationId="{62679140-4D95-4646-B96F-51F7AEC2F2F6}"/>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2" creationId="{A33D6EBD-1219-4D20-BEF1-200D92C2F6C3}"/>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3" creationId="{0F030B23-7C9C-4F86-8FCD-3039CEA80B18}"/>
            </ac:spMkLst>
          </pc:spChg>
          <pc:spChg chg="mod">
            <ac:chgData name="Sashia Niemeyer" userId="5d5d2e75-3132-4b98-a62a-93b7fff96b1f" providerId="ADAL" clId="{3B57AD7A-504A-4267-90AE-7B3B17C9D526}" dt="2021-04-12T14:55:43.970" v="2259"/>
            <ac:spMkLst>
              <pc:docMk/>
              <pc:sldMasterMk cId="2168357150" sldId="2147483648"/>
              <pc:sldLayoutMk cId="867894009" sldId="2147483725"/>
              <ac:spMk id="93" creationId="{C1333ECD-D21A-D540-85D4-60D50DAD10BF}"/>
            </ac:spMkLst>
          </pc:spChg>
          <pc:spChg chg="add del mod">
            <ac:chgData name="Sashia Niemeyer" userId="5d5d2e75-3132-4b98-a62a-93b7fff96b1f" providerId="ADAL" clId="{3B57AD7A-504A-4267-90AE-7B3B17C9D526}" dt="2021-04-08T11:27:02.659" v="1667"/>
            <ac:spMkLst>
              <pc:docMk/>
              <pc:sldMasterMk cId="2168357150" sldId="2147483648"/>
              <pc:sldLayoutMk cId="867894009" sldId="2147483725"/>
              <ac:spMk id="94" creationId="{7B0ED306-5DDE-42F3-B42F-931B3BBD9BCC}"/>
            </ac:spMkLst>
          </pc:spChg>
          <pc:spChg chg="mod">
            <ac:chgData name="Sashia Niemeyer" userId="5d5d2e75-3132-4b98-a62a-93b7fff96b1f" providerId="ADAL" clId="{3B57AD7A-504A-4267-90AE-7B3B17C9D526}" dt="2021-04-12T14:55:44.605" v="2261"/>
            <ac:spMkLst>
              <pc:docMk/>
              <pc:sldMasterMk cId="2168357150" sldId="2147483648"/>
              <pc:sldLayoutMk cId="867894009" sldId="2147483725"/>
              <ac:spMk id="94" creationId="{C0205ADC-88C2-C847-8106-F63B4DE2A268}"/>
            </ac:spMkLst>
          </pc:spChg>
          <pc:spChg chg="add mod">
            <ac:chgData name="Sashia Niemeyer" userId="5d5d2e75-3132-4b98-a62a-93b7fff96b1f" providerId="ADAL" clId="{3B57AD7A-504A-4267-90AE-7B3B17C9D526}" dt="2021-04-08T11:27:10.749" v="1669" actId="1076"/>
            <ac:spMkLst>
              <pc:docMk/>
              <pc:sldMasterMk cId="2168357150" sldId="2147483648"/>
              <pc:sldLayoutMk cId="867894009" sldId="2147483725"/>
              <ac:spMk id="95" creationId="{71C82FD7-EB13-4212-AC2A-0F325E69431D}"/>
            </ac:spMkLst>
          </pc:spChg>
          <pc:spChg chg="add mod">
            <ac:chgData name="Sashia Niemeyer" userId="5d5d2e75-3132-4b98-a62a-93b7fff96b1f" providerId="ADAL" clId="{3B57AD7A-504A-4267-90AE-7B3B17C9D526}" dt="2021-04-08T11:27:32.842" v="1680" actId="20577"/>
            <ac:spMkLst>
              <pc:docMk/>
              <pc:sldMasterMk cId="2168357150" sldId="2147483648"/>
              <pc:sldLayoutMk cId="867894009" sldId="2147483725"/>
              <ac:spMk id="96" creationId="{83F7EA84-4B86-4F17-A6AB-DD7AB4C5F882}"/>
            </ac:spMkLst>
          </pc:spChg>
          <pc:spChg chg="add mod">
            <ac:chgData name="Sashia Niemeyer" userId="5d5d2e75-3132-4b98-a62a-93b7fff96b1f" providerId="ADAL" clId="{3B57AD7A-504A-4267-90AE-7B3B17C9D526}" dt="2021-04-08T11:27:34.867" v="1681" actId="20577"/>
            <ac:spMkLst>
              <pc:docMk/>
              <pc:sldMasterMk cId="2168357150" sldId="2147483648"/>
              <pc:sldLayoutMk cId="867894009" sldId="2147483725"/>
              <ac:spMk id="97" creationId="{68A7D026-F0D8-44BD-9AA8-C69E39E7E394}"/>
            </ac:spMkLst>
          </pc:spChg>
          <pc:spChg chg="add mod">
            <ac:chgData name="Sashia Niemeyer" userId="5d5d2e75-3132-4b98-a62a-93b7fff96b1f" providerId="ADAL" clId="{3B57AD7A-504A-4267-90AE-7B3B17C9D526}" dt="2021-04-08T11:27:36.317" v="1682" actId="20577"/>
            <ac:spMkLst>
              <pc:docMk/>
              <pc:sldMasterMk cId="2168357150" sldId="2147483648"/>
              <pc:sldLayoutMk cId="867894009" sldId="2147483725"/>
              <ac:spMk id="98" creationId="{D61BB8C6-F060-4153-87DE-2D57825270E5}"/>
            </ac:spMkLst>
          </pc:spChg>
          <pc:spChg chg="add mod">
            <ac:chgData name="Sashia Niemeyer" userId="5d5d2e75-3132-4b98-a62a-93b7fff96b1f" providerId="ADAL" clId="{3B57AD7A-504A-4267-90AE-7B3B17C9D526}" dt="2021-04-08T11:27:39.123" v="1685" actId="20577"/>
            <ac:spMkLst>
              <pc:docMk/>
              <pc:sldMasterMk cId="2168357150" sldId="2147483648"/>
              <pc:sldLayoutMk cId="867894009" sldId="2147483725"/>
              <ac:spMk id="99" creationId="{257BE4C5-F882-42C6-B9E7-9888AE150687}"/>
            </ac:spMkLst>
          </pc:spChg>
          <pc:spChg chg="add mod">
            <ac:chgData name="Sashia Niemeyer" userId="5d5d2e75-3132-4b98-a62a-93b7fff96b1f" providerId="ADAL" clId="{3B57AD7A-504A-4267-90AE-7B3B17C9D526}" dt="2021-04-08T11:27:41.940" v="1686" actId="20577"/>
            <ac:spMkLst>
              <pc:docMk/>
              <pc:sldMasterMk cId="2168357150" sldId="2147483648"/>
              <pc:sldLayoutMk cId="867894009" sldId="2147483725"/>
              <ac:spMk id="100" creationId="{1604DDE5-23A5-4097-B43B-F1336A549DB0}"/>
            </ac:spMkLst>
          </pc:spChg>
          <pc:spChg chg="mod">
            <ac:chgData name="Sashia Niemeyer" userId="5d5d2e75-3132-4b98-a62a-93b7fff96b1f" providerId="ADAL" clId="{3B57AD7A-504A-4267-90AE-7B3B17C9D526}" dt="2021-04-12T14:55:45.130" v="2263"/>
            <ac:spMkLst>
              <pc:docMk/>
              <pc:sldMasterMk cId="2168357150" sldId="2147483648"/>
              <pc:sldLayoutMk cId="867894009" sldId="2147483725"/>
              <ac:spMk id="101" creationId="{7167C2B1-65DC-814E-A16D-ED527ADE676A}"/>
            </ac:spMkLst>
          </pc:spChg>
          <pc:spChg chg="mod">
            <ac:chgData name="Sashia Niemeyer" userId="5d5d2e75-3132-4b98-a62a-93b7fff96b1f" providerId="ADAL" clId="{3B57AD7A-504A-4267-90AE-7B3B17C9D526}" dt="2021-04-12T14:55:45.895" v="2265"/>
            <ac:spMkLst>
              <pc:docMk/>
              <pc:sldMasterMk cId="2168357150" sldId="2147483648"/>
              <pc:sldLayoutMk cId="867894009" sldId="2147483725"/>
              <ac:spMk id="102" creationId="{97991646-B841-E84D-B151-1E2245744CDF}"/>
            </ac:spMkLst>
          </pc:spChg>
          <pc:spChg chg="mod">
            <ac:chgData name="Sashia Niemeyer" userId="5d5d2e75-3132-4b98-a62a-93b7fff96b1f" providerId="ADAL" clId="{3B57AD7A-504A-4267-90AE-7B3B17C9D526}" dt="2021-04-12T14:55:46.393" v="2267"/>
            <ac:spMkLst>
              <pc:docMk/>
              <pc:sldMasterMk cId="2168357150" sldId="2147483648"/>
              <pc:sldLayoutMk cId="867894009" sldId="2147483725"/>
              <ac:spMk id="103" creationId="{FD640D05-C11A-2A4F-9F21-D5B4A5FB7AF9}"/>
            </ac:spMkLst>
          </pc:spChg>
          <pc:spChg chg="mod">
            <ac:chgData name="Sashia Niemeyer" userId="5d5d2e75-3132-4b98-a62a-93b7fff96b1f" providerId="ADAL" clId="{3B57AD7A-504A-4267-90AE-7B3B17C9D526}" dt="2021-04-12T14:55:47.432" v="2271"/>
            <ac:spMkLst>
              <pc:docMk/>
              <pc:sldMasterMk cId="2168357150" sldId="2147483648"/>
              <pc:sldLayoutMk cId="867894009" sldId="2147483725"/>
              <ac:spMk id="105" creationId="{C112F72C-8A37-8E49-87E9-9E9BF78467E8}"/>
            </ac:spMkLst>
          </pc:spChg>
          <pc:spChg chg="mod">
            <ac:chgData name="Sashia Niemeyer" userId="5d5d2e75-3132-4b98-a62a-93b7fff96b1f" providerId="ADAL" clId="{3B57AD7A-504A-4267-90AE-7B3B17C9D526}" dt="2021-04-12T14:55:48.501" v="2275"/>
            <ac:spMkLst>
              <pc:docMk/>
              <pc:sldMasterMk cId="2168357150" sldId="2147483648"/>
              <pc:sldLayoutMk cId="867894009" sldId="2147483725"/>
              <ac:spMk id="106" creationId="{1E211FC0-5061-954E-8E7B-E53085B583F3}"/>
            </ac:spMkLst>
          </pc:spChg>
          <pc:spChg chg="mod">
            <ac:chgData name="Sashia Niemeyer" userId="5d5d2e75-3132-4b98-a62a-93b7fff96b1f" providerId="ADAL" clId="{3B57AD7A-504A-4267-90AE-7B3B17C9D526}" dt="2021-04-12T14:55:47.956" v="2273"/>
            <ac:spMkLst>
              <pc:docMk/>
              <pc:sldMasterMk cId="2168357150" sldId="2147483648"/>
              <pc:sldLayoutMk cId="867894009" sldId="2147483725"/>
              <ac:spMk id="107" creationId="{180B5EDE-B1B7-BD4B-9891-F9166C00C1B2}"/>
            </ac:spMkLst>
          </pc:spChg>
          <pc:spChg chg="mod">
            <ac:chgData name="Sashia Niemeyer" userId="5d5d2e75-3132-4b98-a62a-93b7fff96b1f" providerId="ADAL" clId="{3B57AD7A-504A-4267-90AE-7B3B17C9D526}" dt="2021-04-12T14:55:49.330" v="2277"/>
            <ac:spMkLst>
              <pc:docMk/>
              <pc:sldMasterMk cId="2168357150" sldId="2147483648"/>
              <pc:sldLayoutMk cId="867894009" sldId="2147483725"/>
              <ac:spMk id="108" creationId="{8993FCD3-EDDE-BF48-8674-D9A62B9F14E3}"/>
            </ac:spMkLst>
          </pc:spChg>
          <pc:spChg chg="mod">
            <ac:chgData name="Sashia Niemeyer" userId="5d5d2e75-3132-4b98-a62a-93b7fff96b1f" providerId="ADAL" clId="{3B57AD7A-504A-4267-90AE-7B3B17C9D526}" dt="2021-04-12T14:56:09.058" v="2293" actId="404"/>
            <ac:spMkLst>
              <pc:docMk/>
              <pc:sldMasterMk cId="2168357150" sldId="2147483648"/>
              <pc:sldLayoutMk cId="867894009" sldId="2147483725"/>
              <ac:spMk id="109" creationId="{0D14C000-D737-4144-BA3E-656339D53037}"/>
            </ac:spMkLst>
          </pc:spChg>
          <pc:spChg chg="mod">
            <ac:chgData name="Sashia Niemeyer" userId="5d5d2e75-3132-4b98-a62a-93b7fff96b1f" providerId="ADAL" clId="{3B57AD7A-504A-4267-90AE-7B3B17C9D526}" dt="2021-04-12T14:55:54.606" v="2281"/>
            <ac:spMkLst>
              <pc:docMk/>
              <pc:sldMasterMk cId="2168357150" sldId="2147483648"/>
              <pc:sldLayoutMk cId="867894009" sldId="2147483725"/>
              <ac:spMk id="110" creationId="{B03539EF-8A0A-984B-80B0-7DF13AB42C77}"/>
            </ac:spMkLst>
          </pc:spChg>
          <pc:spChg chg="mod">
            <ac:chgData name="Sashia Niemeyer" userId="5d5d2e75-3132-4b98-a62a-93b7fff96b1f" providerId="ADAL" clId="{3B57AD7A-504A-4267-90AE-7B3B17C9D526}" dt="2021-04-12T14:55:56.417" v="2282"/>
            <ac:spMkLst>
              <pc:docMk/>
              <pc:sldMasterMk cId="2168357150" sldId="2147483648"/>
              <pc:sldLayoutMk cId="867894009" sldId="2147483725"/>
              <ac:spMk id="111" creationId="{14B7D19A-0FD8-0E42-8F92-6065D97AB564}"/>
            </ac:spMkLst>
          </pc:spChg>
          <pc:spChg chg="mod">
            <ac:chgData name="Sashia Niemeyer" userId="5d5d2e75-3132-4b98-a62a-93b7fff96b1f" providerId="ADAL" clId="{3B57AD7A-504A-4267-90AE-7B3B17C9D526}" dt="2021-04-12T14:55:57" v="2283"/>
            <ac:spMkLst>
              <pc:docMk/>
              <pc:sldMasterMk cId="2168357150" sldId="2147483648"/>
              <pc:sldLayoutMk cId="867894009" sldId="2147483725"/>
              <ac:spMk id="112" creationId="{F74D14CF-FEBE-674F-B356-A1E238F5509C}"/>
            </ac:spMkLst>
          </pc:spChg>
          <pc:spChg chg="mod">
            <ac:chgData name="Sashia Niemeyer" userId="5d5d2e75-3132-4b98-a62a-93b7fff96b1f" providerId="ADAL" clId="{3B57AD7A-504A-4267-90AE-7B3B17C9D526}" dt="2021-04-12T14:56:01.991" v="2288" actId="404"/>
            <ac:spMkLst>
              <pc:docMk/>
              <pc:sldMasterMk cId="2168357150" sldId="2147483648"/>
              <pc:sldLayoutMk cId="867894009" sldId="2147483725"/>
              <ac:spMk id="113" creationId="{A6B964ED-9323-A94B-A68E-E4261E04AAC5}"/>
            </ac:spMkLst>
          </pc:spChg>
          <pc:spChg chg="mod">
            <ac:chgData name="Sashia Niemeyer" userId="5d5d2e75-3132-4b98-a62a-93b7fff96b1f" providerId="ADAL" clId="{3B57AD7A-504A-4267-90AE-7B3B17C9D526}" dt="2021-04-12T14:55:46.887" v="2269"/>
            <ac:spMkLst>
              <pc:docMk/>
              <pc:sldMasterMk cId="2168357150" sldId="2147483648"/>
              <pc:sldLayoutMk cId="867894009" sldId="2147483725"/>
              <ac:spMk id="114" creationId="{E4C306E2-C67A-ED44-B92C-438D002F3308}"/>
            </ac:spMkLst>
          </pc:spChg>
        </pc:sldLayoutChg>
        <pc:sldLayoutChg chg="addSp delSp modSp del mod">
          <pc:chgData name="Sashia Niemeyer" userId="5d5d2e75-3132-4b98-a62a-93b7fff96b1f" providerId="ADAL" clId="{3B57AD7A-504A-4267-90AE-7B3B17C9D526}" dt="2021-04-06T08:39:36.418" v="882" actId="2696"/>
          <pc:sldLayoutMkLst>
            <pc:docMk/>
            <pc:sldMasterMk cId="2168357150" sldId="2147483648"/>
            <pc:sldLayoutMk cId="1973213629" sldId="2147483725"/>
          </pc:sldLayoutMkLst>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8" creationId="{F1DF6461-50F6-4C62-81CF-EF24F87C3776}"/>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9" creationId="{B9881D0D-2F0A-45A5-80D9-33BD07A8E6F5}"/>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10" creationId="{98A78234-6779-4A50-9346-551050255009}"/>
            </ac:spMkLst>
          </pc:spChg>
          <pc:spChg chg="del">
            <ac:chgData name="Sashia Niemeyer" userId="5d5d2e75-3132-4b98-a62a-93b7fff96b1f" providerId="ADAL" clId="{3B57AD7A-504A-4267-90AE-7B3B17C9D526}" dt="2021-04-06T08:39:17.761" v="879" actId="478"/>
            <ac:spMkLst>
              <pc:docMk/>
              <pc:sldMasterMk cId="2168357150" sldId="2147483648"/>
              <pc:sldLayoutMk cId="1973213629" sldId="2147483725"/>
              <ac:spMk id="13" creationId="{939CD75D-5FFC-D842-B0E7-B8F2AAEA3D71}"/>
            </ac:spMkLst>
          </pc:spChg>
          <pc:spChg chg="del">
            <ac:chgData name="Sashia Niemeyer" userId="5d5d2e75-3132-4b98-a62a-93b7fff96b1f" providerId="ADAL" clId="{3B57AD7A-504A-4267-90AE-7B3B17C9D526}" dt="2021-04-06T08:39:18.903" v="880" actId="478"/>
            <ac:spMkLst>
              <pc:docMk/>
              <pc:sldMasterMk cId="2168357150" sldId="2147483648"/>
              <pc:sldLayoutMk cId="1973213629" sldId="2147483725"/>
              <ac:spMk id="14" creationId="{58224154-8364-4DAC-A3DE-4B203118032D}"/>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17" creationId="{F8DBAF64-3B7F-451F-87CC-18FD1DE7C875}"/>
            </ac:spMkLst>
          </pc:spChg>
          <pc:picChg chg="del">
            <ac:chgData name="Sashia Niemeyer" userId="5d5d2e75-3132-4b98-a62a-93b7fff96b1f" providerId="ADAL" clId="{3B57AD7A-504A-4267-90AE-7B3B17C9D526}" dt="2021-04-06T08:39:14.114" v="878" actId="478"/>
            <ac:picMkLst>
              <pc:docMk/>
              <pc:sldMasterMk cId="2168357150" sldId="2147483648"/>
              <pc:sldLayoutMk cId="1973213629" sldId="2147483725"/>
              <ac:picMk id="3" creationId="{71E34D04-D1D7-48A3-98DA-48E3599FAF23}"/>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5" creationId="{D8FBF37D-4CB5-4060-A58F-B66837BC5523}"/>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8" creationId="{2C0184D1-C9EC-4539-BA60-EB0783C8105A}"/>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9" creationId="{F693EA4F-5DBC-4647-A343-123A0EE1EEBB}"/>
            </ac:picMkLst>
          </pc:picChg>
        </pc:sldLayoutChg>
        <pc:sldLayoutChg chg="modSp mod">
          <pc:chgData name="Sashia Niemeyer" userId="5d5d2e75-3132-4b98-a62a-93b7fff96b1f" providerId="ADAL" clId="{3B57AD7A-504A-4267-90AE-7B3B17C9D526}" dt="2021-04-06T08:38:43.980" v="876" actId="1076"/>
          <pc:sldLayoutMkLst>
            <pc:docMk/>
            <pc:sldMasterMk cId="2168357150" sldId="2147483648"/>
            <pc:sldLayoutMk cId="2808719404" sldId="2147483725"/>
          </pc:sldLayoutMkLst>
          <pc:picChg chg="mod">
            <ac:chgData name="Sashia Niemeyer" userId="5d5d2e75-3132-4b98-a62a-93b7fff96b1f" providerId="ADAL" clId="{3B57AD7A-504A-4267-90AE-7B3B17C9D526}" dt="2021-04-06T08:38:43.980" v="876" actId="1076"/>
            <ac:picMkLst>
              <pc:docMk/>
              <pc:sldMasterMk cId="2168357150" sldId="2147483648"/>
              <pc:sldLayoutMk cId="2808719404" sldId="2147483725"/>
              <ac:picMk id="4" creationId="{B9496981-F5DF-43A6-8729-66046D814FAE}"/>
            </ac:picMkLst>
          </pc:picChg>
        </pc:sldLayoutChg>
        <pc:sldLayoutChg chg="addSp delSp modSp mod">
          <pc:chgData name="Sashia Niemeyer" userId="5d5d2e75-3132-4b98-a62a-93b7fff96b1f" providerId="ADAL" clId="{3B57AD7A-504A-4267-90AE-7B3B17C9D526}" dt="2021-04-12T14:56:33.825" v="2310" actId="207"/>
          <pc:sldLayoutMkLst>
            <pc:docMk/>
            <pc:sldMasterMk cId="2168357150" sldId="2147483648"/>
            <pc:sldLayoutMk cId="3531896938" sldId="2147483726"/>
          </pc:sldLayoutMkLst>
          <pc:spChg chg="mod">
            <ac:chgData name="Sashia Niemeyer" userId="5d5d2e75-3132-4b98-a62a-93b7fff96b1f" providerId="ADAL" clId="{3B57AD7A-504A-4267-90AE-7B3B17C9D526}" dt="2021-04-12T14:29:41.762" v="2133" actId="20577"/>
            <ac:spMkLst>
              <pc:docMk/>
              <pc:sldMasterMk cId="2168357150" sldId="2147483648"/>
              <pc:sldLayoutMk cId="3531896938" sldId="2147483726"/>
              <ac:spMk id="2" creationId="{6A73B165-69D5-430F-A012-2D6978D5D641}"/>
            </ac:spMkLst>
          </pc:spChg>
          <pc:spChg chg="add del mod">
            <ac:chgData name="Sashia Niemeyer" userId="5d5d2e75-3132-4b98-a62a-93b7fff96b1f" providerId="ADAL" clId="{3B57AD7A-504A-4267-90AE-7B3B17C9D526}" dt="2021-04-08T10:55:00.384" v="1624" actId="478"/>
            <ac:spMkLst>
              <pc:docMk/>
              <pc:sldMasterMk cId="2168357150" sldId="2147483648"/>
              <pc:sldLayoutMk cId="3531896938" sldId="2147483726"/>
              <ac:spMk id="3" creationId="{8390D47C-3F8C-4DD7-BB9E-94322A5EF1F1}"/>
            </ac:spMkLst>
          </pc:spChg>
          <pc:spChg chg="mod">
            <ac:chgData name="Sashia Niemeyer" userId="5d5d2e75-3132-4b98-a62a-93b7fff96b1f" providerId="ADAL" clId="{3B57AD7A-504A-4267-90AE-7B3B17C9D526}" dt="2021-04-08T10:54:34.118" v="1600"/>
            <ac:spMkLst>
              <pc:docMk/>
              <pc:sldMasterMk cId="2168357150" sldId="2147483648"/>
              <pc:sldLayoutMk cId="3531896938" sldId="2147483726"/>
              <ac:spMk id="13" creationId="{54C1767C-C363-4947-87A5-75902F1A3063}"/>
            </ac:spMkLst>
          </pc:spChg>
          <pc:spChg chg="mod">
            <ac:chgData name="Sashia Niemeyer" userId="5d5d2e75-3132-4b98-a62a-93b7fff96b1f" providerId="ADAL" clId="{3B57AD7A-504A-4267-90AE-7B3B17C9D526}" dt="2021-04-08T10:54:43.627" v="1622" actId="20577"/>
            <ac:spMkLst>
              <pc:docMk/>
              <pc:sldMasterMk cId="2168357150" sldId="2147483648"/>
              <pc:sldLayoutMk cId="3531896938" sldId="2147483726"/>
              <ac:spMk id="20" creationId="{D1C9BD79-F83B-4749-A11D-CBED19B16974}"/>
            </ac:spMkLst>
          </pc:spChg>
          <pc:spChg chg="mod">
            <ac:chgData name="Sashia Niemeyer" userId="5d5d2e75-3132-4b98-a62a-93b7fff96b1f" providerId="ADAL" clId="{3B57AD7A-504A-4267-90AE-7B3B17C9D526}" dt="2021-04-12T14:56:33.825" v="2310" actId="207"/>
            <ac:spMkLst>
              <pc:docMk/>
              <pc:sldMasterMk cId="2168357150" sldId="2147483648"/>
              <pc:sldLayoutMk cId="3531896938" sldId="2147483726"/>
              <ac:spMk id="48" creationId="{A60D084F-9457-44A1-B860-C2077036AA2F}"/>
            </ac:spMkLst>
          </pc:spChg>
          <pc:spChg chg="mod">
            <ac:chgData name="Sashia Niemeyer" userId="5d5d2e75-3132-4b98-a62a-93b7fff96b1f" providerId="ADAL" clId="{3B57AD7A-504A-4267-90AE-7B3B17C9D526}" dt="2021-04-12T14:53:45.113" v="2216"/>
            <ac:spMkLst>
              <pc:docMk/>
              <pc:sldMasterMk cId="2168357150" sldId="2147483648"/>
              <pc:sldLayoutMk cId="3531896938" sldId="2147483726"/>
              <ac:spMk id="50" creationId="{42154BFE-A8C6-4384-86D8-5761CC1F8A9A}"/>
            </ac:spMkLst>
          </pc:spChg>
          <pc:spChg chg="mod">
            <ac:chgData name="Sashia Niemeyer" userId="5d5d2e75-3132-4b98-a62a-93b7fff96b1f" providerId="ADAL" clId="{3B57AD7A-504A-4267-90AE-7B3B17C9D526}" dt="2021-04-12T14:53:43.561" v="2214"/>
            <ac:spMkLst>
              <pc:docMk/>
              <pc:sldMasterMk cId="2168357150" sldId="2147483648"/>
              <pc:sldLayoutMk cId="3531896938" sldId="2147483726"/>
              <ac:spMk id="51" creationId="{C837CCBB-4759-4997-A29B-109EB2C7F35E}"/>
            </ac:spMkLst>
          </pc:spChg>
          <pc:spChg chg="mod">
            <ac:chgData name="Sashia Niemeyer" userId="5d5d2e75-3132-4b98-a62a-93b7fff96b1f" providerId="ADAL" clId="{3B57AD7A-504A-4267-90AE-7B3B17C9D526}" dt="2021-04-12T14:53:45.823" v="2218"/>
            <ac:spMkLst>
              <pc:docMk/>
              <pc:sldMasterMk cId="2168357150" sldId="2147483648"/>
              <pc:sldLayoutMk cId="3531896938" sldId="2147483726"/>
              <ac:spMk id="52" creationId="{24BC20CF-2B35-4D65-93A8-B90A80453158}"/>
            </ac:spMkLst>
          </pc:spChg>
          <pc:spChg chg="mod">
            <ac:chgData name="Sashia Niemeyer" userId="5d5d2e75-3132-4b98-a62a-93b7fff96b1f" providerId="ADAL" clId="{3B57AD7A-504A-4267-90AE-7B3B17C9D526}" dt="2021-04-12T14:53:42.703" v="2212"/>
            <ac:spMkLst>
              <pc:docMk/>
              <pc:sldMasterMk cId="2168357150" sldId="2147483648"/>
              <pc:sldLayoutMk cId="3531896938" sldId="2147483726"/>
              <ac:spMk id="53" creationId="{4932FC87-7967-4428-A992-F7EB5C74780C}"/>
            </ac:spMkLst>
          </pc:spChg>
          <pc:spChg chg="add mod">
            <ac:chgData name="Sashia Niemeyer" userId="5d5d2e75-3132-4b98-a62a-93b7fff96b1f" providerId="ADAL" clId="{3B57AD7A-504A-4267-90AE-7B3B17C9D526}" dt="2021-04-08T11:23:10.562" v="1629" actId="207"/>
            <ac:spMkLst>
              <pc:docMk/>
              <pc:sldMasterMk cId="2168357150" sldId="2147483648"/>
              <pc:sldLayoutMk cId="3531896938" sldId="2147483726"/>
              <ac:spMk id="55" creationId="{6420F067-04BA-4F27-B6E7-82E5ADB44CC6}"/>
            </ac:spMkLst>
          </pc:spChg>
          <pc:spChg chg="add mod">
            <ac:chgData name="Sashia Niemeyer" userId="5d5d2e75-3132-4b98-a62a-93b7fff96b1f" providerId="ADAL" clId="{3B57AD7A-504A-4267-90AE-7B3B17C9D526}" dt="2021-04-08T11:23:40.079" v="1642" actId="20577"/>
            <ac:spMkLst>
              <pc:docMk/>
              <pc:sldMasterMk cId="2168357150" sldId="2147483648"/>
              <pc:sldLayoutMk cId="3531896938" sldId="2147483726"/>
              <ac:spMk id="56" creationId="{0E2E328C-2E93-440A-96E8-977042D557BE}"/>
            </ac:spMkLst>
          </pc:spChg>
          <pc:spChg chg="add del">
            <ac:chgData name="Sashia Niemeyer" userId="5d5d2e75-3132-4b98-a62a-93b7fff96b1f" providerId="ADAL" clId="{3B57AD7A-504A-4267-90AE-7B3B17C9D526}" dt="2021-04-12T14:54:12.008" v="2222" actId="22"/>
            <ac:spMkLst>
              <pc:docMk/>
              <pc:sldMasterMk cId="2168357150" sldId="2147483648"/>
              <pc:sldLayoutMk cId="3531896938" sldId="2147483726"/>
              <ac:spMk id="57" creationId="{A2C85ED2-90D3-4A3B-AC3A-6E7487CADB4E}"/>
            </ac:spMkLst>
          </pc:spChg>
          <pc:spChg chg="add mod">
            <ac:chgData name="Sashia Niemeyer" userId="5d5d2e75-3132-4b98-a62a-93b7fff96b1f" providerId="ADAL" clId="{3B57AD7A-504A-4267-90AE-7B3B17C9D526}" dt="2021-04-08T11:23:42.916" v="1644" actId="20577"/>
            <ac:spMkLst>
              <pc:docMk/>
              <pc:sldMasterMk cId="2168357150" sldId="2147483648"/>
              <pc:sldLayoutMk cId="3531896938" sldId="2147483726"/>
              <ac:spMk id="57" creationId="{F2510B8D-9227-45A6-B8D1-206325EC813F}"/>
            </ac:spMkLst>
          </pc:spChg>
          <pc:spChg chg="add mod">
            <ac:chgData name="Sashia Niemeyer" userId="5d5d2e75-3132-4b98-a62a-93b7fff96b1f" providerId="ADAL" clId="{3B57AD7A-504A-4267-90AE-7B3B17C9D526}" dt="2021-04-08T11:23:45.762" v="1646" actId="20577"/>
            <ac:spMkLst>
              <pc:docMk/>
              <pc:sldMasterMk cId="2168357150" sldId="2147483648"/>
              <pc:sldLayoutMk cId="3531896938" sldId="2147483726"/>
              <ac:spMk id="58" creationId="{ADBD233C-0259-44CB-8EF3-2193B02B9CF3}"/>
            </ac:spMkLst>
          </pc:spChg>
          <pc:spChg chg="add mod">
            <ac:chgData name="Sashia Niemeyer" userId="5d5d2e75-3132-4b98-a62a-93b7fff96b1f" providerId="ADAL" clId="{3B57AD7A-504A-4267-90AE-7B3B17C9D526}" dt="2021-04-08T11:23:48.094" v="1648" actId="20577"/>
            <ac:spMkLst>
              <pc:docMk/>
              <pc:sldMasterMk cId="2168357150" sldId="2147483648"/>
              <pc:sldLayoutMk cId="3531896938" sldId="2147483726"/>
              <ac:spMk id="59" creationId="{4867D29A-2D42-4FF6-88DC-5E69F7BD95DD}"/>
            </ac:spMkLst>
          </pc:spChg>
          <pc:spChg chg="add mod">
            <ac:chgData name="Sashia Niemeyer" userId="5d5d2e75-3132-4b98-a62a-93b7fff96b1f" providerId="ADAL" clId="{3B57AD7A-504A-4267-90AE-7B3B17C9D526}" dt="2021-04-08T11:23:50.737" v="1650" actId="20577"/>
            <ac:spMkLst>
              <pc:docMk/>
              <pc:sldMasterMk cId="2168357150" sldId="2147483648"/>
              <pc:sldLayoutMk cId="3531896938" sldId="2147483726"/>
              <ac:spMk id="60" creationId="{4886589E-5B76-4CB0-AA5D-19C80B035253}"/>
            </ac:spMkLst>
          </pc:spChg>
          <pc:spChg chg="mod">
            <ac:chgData name="Sashia Niemeyer" userId="5d5d2e75-3132-4b98-a62a-93b7fff96b1f" providerId="ADAL" clId="{3B57AD7A-504A-4267-90AE-7B3B17C9D526}" dt="2021-04-12T14:55:38.050" v="2249"/>
            <ac:spMkLst>
              <pc:docMk/>
              <pc:sldMasterMk cId="2168357150" sldId="2147483648"/>
              <pc:sldLayoutMk cId="3531896938" sldId="2147483726"/>
              <ac:spMk id="61" creationId="{547B0147-A53C-4760-8EBB-BF1B4B821B85}"/>
            </ac:spMkLst>
          </pc:spChg>
          <pc:spChg chg="mod">
            <ac:chgData name="Sashia Niemeyer" userId="5d5d2e75-3132-4b98-a62a-93b7fff96b1f" providerId="ADAL" clId="{3B57AD7A-504A-4267-90AE-7B3B17C9D526}" dt="2021-04-12T14:55:38.753" v="2251"/>
            <ac:spMkLst>
              <pc:docMk/>
              <pc:sldMasterMk cId="2168357150" sldId="2147483648"/>
              <pc:sldLayoutMk cId="3531896938" sldId="2147483726"/>
              <ac:spMk id="62" creationId="{774D564A-6253-472B-B2BF-9D71047B7476}"/>
            </ac:spMkLst>
          </pc:spChg>
          <pc:spChg chg="mod">
            <ac:chgData name="Sashia Niemeyer" userId="5d5d2e75-3132-4b98-a62a-93b7fff96b1f" providerId="ADAL" clId="{3B57AD7A-504A-4267-90AE-7B3B17C9D526}" dt="2021-04-12T14:53:41.702" v="2210"/>
            <ac:spMkLst>
              <pc:docMk/>
              <pc:sldMasterMk cId="2168357150" sldId="2147483648"/>
              <pc:sldLayoutMk cId="3531896938" sldId="2147483726"/>
              <ac:spMk id="64" creationId="{C7489F57-5CA9-484E-895D-3C7060BA1403}"/>
            </ac:spMkLst>
          </pc:spChg>
          <pc:spChg chg="del">
            <ac:chgData name="Sashia Niemeyer" userId="5d5d2e75-3132-4b98-a62a-93b7fff96b1f" providerId="ADAL" clId="{3B57AD7A-504A-4267-90AE-7B3B17C9D526}" dt="2021-04-08T10:28:24.047" v="1595" actId="478"/>
            <ac:spMkLst>
              <pc:docMk/>
              <pc:sldMasterMk cId="2168357150" sldId="2147483648"/>
              <pc:sldLayoutMk cId="3531896938" sldId="2147483726"/>
              <ac:spMk id="67" creationId="{73981341-2097-4128-82F2-E9740FC9A3CE}"/>
            </ac:spMkLst>
          </pc:spChg>
          <pc:spChg chg="del">
            <ac:chgData name="Sashia Niemeyer" userId="5d5d2e75-3132-4b98-a62a-93b7fff96b1f" providerId="ADAL" clId="{3B57AD7A-504A-4267-90AE-7B3B17C9D526}" dt="2021-04-08T10:28:22.160" v="1594" actId="478"/>
            <ac:spMkLst>
              <pc:docMk/>
              <pc:sldMasterMk cId="2168357150" sldId="2147483648"/>
              <pc:sldLayoutMk cId="3531896938" sldId="2147483726"/>
              <ac:spMk id="68" creationId="{040B59EF-2665-4C70-B75D-162BA829ADBA}"/>
            </ac:spMkLst>
          </pc:spChg>
          <pc:spChg chg="mod">
            <ac:chgData name="Sashia Niemeyer" userId="5d5d2e75-3132-4b98-a62a-93b7fff96b1f" providerId="ADAL" clId="{3B57AD7A-504A-4267-90AE-7B3B17C9D526}" dt="2021-04-12T14:55:33.804" v="2241"/>
            <ac:spMkLst>
              <pc:docMk/>
              <pc:sldMasterMk cId="2168357150" sldId="2147483648"/>
              <pc:sldLayoutMk cId="3531896938" sldId="2147483726"/>
              <ac:spMk id="74" creationId="{DDB46905-8A89-4E90-BC89-3555E43F285D}"/>
            </ac:spMkLst>
          </pc:spChg>
          <pc:spChg chg="mod">
            <ac:chgData name="Sashia Niemeyer" userId="5d5d2e75-3132-4b98-a62a-93b7fff96b1f" providerId="ADAL" clId="{3B57AD7A-504A-4267-90AE-7B3B17C9D526}" dt="2021-04-12T14:55:36.182" v="2245"/>
            <ac:spMkLst>
              <pc:docMk/>
              <pc:sldMasterMk cId="2168357150" sldId="2147483648"/>
              <pc:sldLayoutMk cId="3531896938" sldId="2147483726"/>
              <ac:spMk id="75" creationId="{AF1954E5-981C-4117-AFAD-E5E33E17BF51}"/>
            </ac:spMkLst>
          </pc:spChg>
          <pc:spChg chg="mod">
            <ac:chgData name="Sashia Niemeyer" userId="5d5d2e75-3132-4b98-a62a-93b7fff96b1f" providerId="ADAL" clId="{3B57AD7A-504A-4267-90AE-7B3B17C9D526}" dt="2021-04-12T14:55:35.283" v="2243"/>
            <ac:spMkLst>
              <pc:docMk/>
              <pc:sldMasterMk cId="2168357150" sldId="2147483648"/>
              <pc:sldLayoutMk cId="3531896938" sldId="2147483726"/>
              <ac:spMk id="76" creationId="{AE9DBE4E-8C84-4842-B4CE-7214AA2BE9A8}"/>
            </ac:spMkLst>
          </pc:spChg>
          <pc:spChg chg="mod">
            <ac:chgData name="Sashia Niemeyer" userId="5d5d2e75-3132-4b98-a62a-93b7fff96b1f" providerId="ADAL" clId="{3B57AD7A-504A-4267-90AE-7B3B17C9D526}" dt="2021-04-12T14:55:37.046" v="2247"/>
            <ac:spMkLst>
              <pc:docMk/>
              <pc:sldMasterMk cId="2168357150" sldId="2147483648"/>
              <pc:sldLayoutMk cId="3531896938" sldId="2147483726"/>
              <ac:spMk id="77" creationId="{4F8764E9-3F43-4549-8BEC-5A7ED16DA632}"/>
            </ac:spMkLst>
          </pc:spChg>
          <pc:spChg chg="mod">
            <ac:chgData name="Sashia Niemeyer" userId="5d5d2e75-3132-4b98-a62a-93b7fff96b1f" providerId="ADAL" clId="{3B57AD7A-504A-4267-90AE-7B3B17C9D526}" dt="2021-04-12T14:55:32.374" v="2237"/>
            <ac:spMkLst>
              <pc:docMk/>
              <pc:sldMasterMk cId="2168357150" sldId="2147483648"/>
              <pc:sldLayoutMk cId="3531896938" sldId="2147483726"/>
              <ac:spMk id="78" creationId="{28DCD495-1C8A-4F7C-8761-3437676356A2}"/>
            </ac:spMkLst>
          </pc:spChg>
          <pc:spChg chg="mod">
            <ac:chgData name="Sashia Niemeyer" userId="5d5d2e75-3132-4b98-a62a-93b7fff96b1f" providerId="ADAL" clId="{3B57AD7A-504A-4267-90AE-7B3B17C9D526}" dt="2021-04-12T14:55:31.569" v="2235"/>
            <ac:spMkLst>
              <pc:docMk/>
              <pc:sldMasterMk cId="2168357150" sldId="2147483648"/>
              <pc:sldLayoutMk cId="3531896938" sldId="2147483726"/>
              <ac:spMk id="79" creationId="{267D1B53-2CE9-4649-ABC6-07F2ECB91EAE}"/>
            </ac:spMkLst>
          </pc:spChg>
          <pc:spChg chg="mod">
            <ac:chgData name="Sashia Niemeyer" userId="5d5d2e75-3132-4b98-a62a-93b7fff96b1f" providerId="ADAL" clId="{3B57AD7A-504A-4267-90AE-7B3B17C9D526}" dt="2021-04-12T14:55:32.935" v="2239"/>
            <ac:spMkLst>
              <pc:docMk/>
              <pc:sldMasterMk cId="2168357150" sldId="2147483648"/>
              <pc:sldLayoutMk cId="3531896938" sldId="2147483726"/>
              <ac:spMk id="80" creationId="{A31C50B3-EB51-450B-A4B4-5DB1AD9417DC}"/>
            </ac:spMkLst>
          </pc:spChg>
          <pc:spChg chg="mod">
            <ac:chgData name="Sashia Niemeyer" userId="5d5d2e75-3132-4b98-a62a-93b7fff96b1f" providerId="ADAL" clId="{3B57AD7A-504A-4267-90AE-7B3B17C9D526}" dt="2021-04-12T14:55:30.811" v="2233"/>
            <ac:spMkLst>
              <pc:docMk/>
              <pc:sldMasterMk cId="2168357150" sldId="2147483648"/>
              <pc:sldLayoutMk cId="3531896938" sldId="2147483726"/>
              <ac:spMk id="81" creationId="{7B218E6D-783E-436A-BBB8-1A731F0D0D88}"/>
            </ac:spMkLst>
          </pc:spChg>
          <pc:spChg chg="mod">
            <ac:chgData name="Sashia Niemeyer" userId="5d5d2e75-3132-4b98-a62a-93b7fff96b1f" providerId="ADAL" clId="{3B57AD7A-504A-4267-90AE-7B3B17C9D526}" dt="2021-04-12T14:55:29.872" v="2231"/>
            <ac:spMkLst>
              <pc:docMk/>
              <pc:sldMasterMk cId="2168357150" sldId="2147483648"/>
              <pc:sldLayoutMk cId="3531896938" sldId="2147483726"/>
              <ac:spMk id="82" creationId="{F7E6D11E-7266-4778-A29D-2094AC0D8871}"/>
            </ac:spMkLst>
          </pc:spChg>
          <pc:spChg chg="mod">
            <ac:chgData name="Sashia Niemeyer" userId="5d5d2e75-3132-4b98-a62a-93b7fff96b1f" providerId="ADAL" clId="{3B57AD7A-504A-4267-90AE-7B3B17C9D526}" dt="2021-04-12T14:55:28.672" v="2229"/>
            <ac:spMkLst>
              <pc:docMk/>
              <pc:sldMasterMk cId="2168357150" sldId="2147483648"/>
              <pc:sldLayoutMk cId="3531896938" sldId="2147483726"/>
              <ac:spMk id="84" creationId="{BD48B827-B992-4BDD-B7DE-FD72A63FEE74}"/>
            </ac:spMkLst>
          </pc:spChg>
          <pc:spChg chg="mod">
            <ac:chgData name="Sashia Niemeyer" userId="5d5d2e75-3132-4b98-a62a-93b7fff96b1f" providerId="ADAL" clId="{3B57AD7A-504A-4267-90AE-7B3B17C9D526}" dt="2021-04-12T14:55:23.420" v="2225" actId="108"/>
            <ac:spMkLst>
              <pc:docMk/>
              <pc:sldMasterMk cId="2168357150" sldId="2147483648"/>
              <pc:sldLayoutMk cId="3531896938" sldId="2147483726"/>
              <ac:spMk id="88" creationId="{0B3F3DD0-6DCD-4FC6-B84A-7BE492C3B51B}"/>
            </ac:spMkLst>
          </pc:spChg>
        </pc:sldLayoutChg>
        <pc:sldLayoutChg chg="modSp mod ord">
          <pc:chgData name="Sashia Niemeyer" userId="5d5d2e75-3132-4b98-a62a-93b7fff96b1f" providerId="ADAL" clId="{3B57AD7A-504A-4267-90AE-7B3B17C9D526}" dt="2021-04-12T14:28:10.587" v="2082" actId="20577"/>
          <pc:sldLayoutMkLst>
            <pc:docMk/>
            <pc:sldMasterMk cId="2168357150" sldId="2147483648"/>
            <pc:sldLayoutMk cId="941268144" sldId="2147483727"/>
          </pc:sldLayoutMkLst>
          <pc:spChg chg="mod">
            <ac:chgData name="Sashia Niemeyer" userId="5d5d2e75-3132-4b98-a62a-93b7fff96b1f" providerId="ADAL" clId="{3B57AD7A-504A-4267-90AE-7B3B17C9D526}" dt="2021-04-12T14:28:10.587" v="2082" actId="20577"/>
            <ac:spMkLst>
              <pc:docMk/>
              <pc:sldMasterMk cId="2168357150" sldId="2147483648"/>
              <pc:sldLayoutMk cId="941268144" sldId="2147483727"/>
              <ac:spMk id="18" creationId="{816B7E31-D2E4-4171-8517-529D98513827}"/>
            </ac:spMkLst>
          </pc:spChg>
        </pc:sldLayoutChg>
        <pc:sldLayoutChg chg="delSp mod">
          <pc:chgData name="Sashia Niemeyer" userId="5d5d2e75-3132-4b98-a62a-93b7fff96b1f" providerId="ADAL" clId="{3B57AD7A-504A-4267-90AE-7B3B17C9D526}" dt="2021-04-12T14:38:11.835" v="2184" actId="478"/>
          <pc:sldLayoutMkLst>
            <pc:docMk/>
            <pc:sldMasterMk cId="2168357150" sldId="2147483648"/>
            <pc:sldLayoutMk cId="1157870793" sldId="2147483728"/>
          </pc:sldLayoutMkLst>
          <pc:spChg chg="del">
            <ac:chgData name="Sashia Niemeyer" userId="5d5d2e75-3132-4b98-a62a-93b7fff96b1f" providerId="ADAL" clId="{3B57AD7A-504A-4267-90AE-7B3B17C9D526}" dt="2021-04-12T14:38:11.835" v="2184" actId="478"/>
            <ac:spMkLst>
              <pc:docMk/>
              <pc:sldMasterMk cId="2168357150" sldId="2147483648"/>
              <pc:sldLayoutMk cId="1157870793" sldId="2147483728"/>
              <ac:spMk id="2" creationId="{240D1972-0245-4873-9CF0-0B70E91EDE38}"/>
            </ac:spMkLst>
          </pc:spChg>
          <pc:spChg chg="del">
            <ac:chgData name="Sashia Niemeyer" userId="5d5d2e75-3132-4b98-a62a-93b7fff96b1f" providerId="ADAL" clId="{3B57AD7A-504A-4267-90AE-7B3B17C9D526}" dt="2021-04-12T14:38:06.220" v="2183" actId="478"/>
            <ac:spMkLst>
              <pc:docMk/>
              <pc:sldMasterMk cId="2168357150" sldId="2147483648"/>
              <pc:sldLayoutMk cId="1157870793" sldId="2147483728"/>
              <ac:spMk id="8" creationId="{6BA3C8C5-A0A2-428F-988A-5BC25CC52955}"/>
            </ac:spMkLst>
          </pc:spChg>
          <pc:spChg chg="del">
            <ac:chgData name="Sashia Niemeyer" userId="5d5d2e75-3132-4b98-a62a-93b7fff96b1f" providerId="ADAL" clId="{3B57AD7A-504A-4267-90AE-7B3B17C9D526}" dt="2021-04-12T14:38:04.707" v="2182" actId="478"/>
            <ac:spMkLst>
              <pc:docMk/>
              <pc:sldMasterMk cId="2168357150" sldId="2147483648"/>
              <pc:sldLayoutMk cId="1157870793" sldId="2147483728"/>
              <ac:spMk id="10" creationId="{90EBAD93-E633-40B7-8565-088C474E440A}"/>
            </ac:spMkLst>
          </pc:spChg>
        </pc:sldLayoutChg>
      </pc:sldMasterChg>
    </pc:docChg>
  </pc:docChgLst>
  <pc:docChgLst>
    <pc:chgData name="Sashia Niemeyer" userId="5d5d2e75-3132-4b98-a62a-93b7fff96b1f" providerId="ADAL" clId="{326B2026-CBC5-4FB5-AD99-D26DEA05DEF2}"/>
    <pc:docChg chg="undo custSel modMainMaster">
      <pc:chgData name="Sashia Niemeyer" userId="5d5d2e75-3132-4b98-a62a-93b7fff96b1f" providerId="ADAL" clId="{326B2026-CBC5-4FB5-AD99-D26DEA05DEF2}" dt="2020-12-07T10:34:35.227" v="718" actId="1036"/>
      <pc:docMkLst>
        <pc:docMk/>
      </pc:docMkLst>
      <pc:sldMasterChg chg="delSldLayout modSldLayout">
        <pc:chgData name="Sashia Niemeyer" userId="5d5d2e75-3132-4b98-a62a-93b7fff96b1f" providerId="ADAL" clId="{326B2026-CBC5-4FB5-AD99-D26DEA05DEF2}" dt="2020-12-07T10:34:35.227" v="718" actId="1036"/>
        <pc:sldMasterMkLst>
          <pc:docMk/>
          <pc:sldMasterMk cId="2168357150" sldId="2147483648"/>
        </pc:sldMasterMkLst>
        <pc:sldLayoutChg chg="modSp mod">
          <pc:chgData name="Sashia Niemeyer" userId="5d5d2e75-3132-4b98-a62a-93b7fff96b1f" providerId="ADAL" clId="{326B2026-CBC5-4FB5-AD99-D26DEA05DEF2}" dt="2020-12-07T10:27:34.663" v="443" actId="20577"/>
          <pc:sldLayoutMkLst>
            <pc:docMk/>
            <pc:sldMasterMk cId="2168357150" sldId="2147483648"/>
            <pc:sldLayoutMk cId="3375007619" sldId="2147483649"/>
          </pc:sldLayoutMkLst>
          <pc:spChg chg="mod">
            <ac:chgData name="Sashia Niemeyer" userId="5d5d2e75-3132-4b98-a62a-93b7fff96b1f" providerId="ADAL" clId="{326B2026-CBC5-4FB5-AD99-D26DEA05DEF2}" dt="2020-12-07T10:14:44.504" v="13" actId="20577"/>
            <ac:spMkLst>
              <pc:docMk/>
              <pc:sldMasterMk cId="2168357150" sldId="2147483648"/>
              <pc:sldLayoutMk cId="3375007619" sldId="2147483649"/>
              <ac:spMk id="2" creationId="{D92B8D51-1BBB-4055-BF58-D6F6CBF2681E}"/>
            </ac:spMkLst>
          </pc:spChg>
          <pc:spChg chg="mod">
            <ac:chgData name="Sashia Niemeyer" userId="5d5d2e75-3132-4b98-a62a-93b7fff96b1f" providerId="ADAL" clId="{326B2026-CBC5-4FB5-AD99-D26DEA05DEF2}" dt="2020-12-07T10:27:34.663" v="443" actId="20577"/>
            <ac:spMkLst>
              <pc:docMk/>
              <pc:sldMasterMk cId="2168357150" sldId="2147483648"/>
              <pc:sldLayoutMk cId="3375007619" sldId="2147483649"/>
              <ac:spMk id="7" creationId="{50516A09-B0D5-446F-8DEB-078CFE98604A}"/>
            </ac:spMkLst>
          </pc:spChg>
        </pc:sldLayoutChg>
        <pc:sldLayoutChg chg="modSp mod">
          <pc:chgData name="Sashia Niemeyer" userId="5d5d2e75-3132-4b98-a62a-93b7fff96b1f" providerId="ADAL" clId="{326B2026-CBC5-4FB5-AD99-D26DEA05DEF2}" dt="2020-12-07T10:34:35.227" v="718" actId="1036"/>
          <pc:sldLayoutMkLst>
            <pc:docMk/>
            <pc:sldMasterMk cId="2168357150" sldId="2147483648"/>
            <pc:sldLayoutMk cId="314067447" sldId="2147483660"/>
          </pc:sldLayoutMkLst>
          <pc:spChg chg="mod">
            <ac:chgData name="Sashia Niemeyer" userId="5d5d2e75-3132-4b98-a62a-93b7fff96b1f" providerId="ADAL" clId="{326B2026-CBC5-4FB5-AD99-D26DEA05DEF2}" dt="2020-12-07T10:15:25.646" v="56" actId="20577"/>
            <ac:spMkLst>
              <pc:docMk/>
              <pc:sldMasterMk cId="2168357150" sldId="2147483648"/>
              <pc:sldLayoutMk cId="314067447" sldId="2147483660"/>
              <ac:spMk id="7" creationId="{04BA4F50-C1E0-45AC-9904-14B1BA5A9E05}"/>
            </ac:spMkLst>
          </pc:spChg>
          <pc:spChg chg="mod">
            <ac:chgData name="Sashia Niemeyer" userId="5d5d2e75-3132-4b98-a62a-93b7fff96b1f" providerId="ADAL" clId="{326B2026-CBC5-4FB5-AD99-D26DEA05DEF2}" dt="2020-12-07T10:16:01.531" v="93" actId="14100"/>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326B2026-CBC5-4FB5-AD99-D26DEA05DEF2}" dt="2020-12-07T10:15:32.619" v="63" actId="20577"/>
            <ac:spMkLst>
              <pc:docMk/>
              <pc:sldMasterMk cId="2168357150" sldId="2147483648"/>
              <pc:sldLayoutMk cId="314067447" sldId="2147483660"/>
              <ac:spMk id="39" creationId="{BE3CA7D0-03B4-4BCF-BF86-CC64CBAC35B7}"/>
            </ac:spMkLst>
          </pc:spChg>
          <pc:spChg chg="mod">
            <ac:chgData name="Sashia Niemeyer" userId="5d5d2e75-3132-4b98-a62a-93b7fff96b1f" providerId="ADAL" clId="{326B2026-CBC5-4FB5-AD99-D26DEA05DEF2}" dt="2020-12-07T10:34:35.227" v="718" actId="1036"/>
            <ac:spMkLst>
              <pc:docMk/>
              <pc:sldMasterMk cId="2168357150" sldId="2147483648"/>
              <pc:sldLayoutMk cId="314067447" sldId="2147483660"/>
              <ac:spMk id="45" creationId="{113C454B-6F0E-4551-A4AD-112530408C66}"/>
            </ac:spMkLst>
          </pc:spChg>
          <pc:spChg chg="mod">
            <ac:chgData name="Sashia Niemeyer" userId="5d5d2e75-3132-4b98-a62a-93b7fff96b1f" providerId="ADAL" clId="{326B2026-CBC5-4FB5-AD99-D26DEA05DEF2}" dt="2020-12-07T10:15:28.762" v="60" actId="20577"/>
            <ac:spMkLst>
              <pc:docMk/>
              <pc:sldMasterMk cId="2168357150" sldId="2147483648"/>
              <pc:sldLayoutMk cId="314067447" sldId="2147483660"/>
              <ac:spMk id="65" creationId="{5F11DEE9-CF16-4A1E-9BB8-294C16213C59}"/>
            </ac:spMkLst>
          </pc:spChg>
          <pc:spChg chg="mod">
            <ac:chgData name="Sashia Niemeyer" userId="5d5d2e75-3132-4b98-a62a-93b7fff96b1f" providerId="ADAL" clId="{326B2026-CBC5-4FB5-AD99-D26DEA05DEF2}" dt="2020-12-07T10:27:50.262" v="454" actId="20577"/>
            <ac:spMkLst>
              <pc:docMk/>
              <pc:sldMasterMk cId="2168357150" sldId="2147483648"/>
              <pc:sldLayoutMk cId="314067447" sldId="2147483660"/>
              <ac:spMk id="70" creationId="{81D62E1C-E0A3-4BFB-8FD5-2BC807EDB923}"/>
            </ac:spMkLst>
          </pc:spChg>
        </pc:sldLayoutChg>
        <pc:sldLayoutChg chg="modSp mod">
          <pc:chgData name="Sashia Niemeyer" userId="5d5d2e75-3132-4b98-a62a-93b7fff96b1f" providerId="ADAL" clId="{326B2026-CBC5-4FB5-AD99-D26DEA05DEF2}" dt="2020-12-07T10:29:41.385" v="515" actId="20577"/>
          <pc:sldLayoutMkLst>
            <pc:docMk/>
            <pc:sldMasterMk cId="2168357150" sldId="2147483648"/>
            <pc:sldLayoutMk cId="833378813" sldId="2147483667"/>
          </pc:sldLayoutMkLst>
          <pc:spChg chg="mod">
            <ac:chgData name="Sashia Niemeyer" userId="5d5d2e75-3132-4b98-a62a-93b7fff96b1f" providerId="ADAL" clId="{326B2026-CBC5-4FB5-AD99-D26DEA05DEF2}" dt="2020-12-07T10:29:41.385" v="515" actId="20577"/>
            <ac:spMkLst>
              <pc:docMk/>
              <pc:sldMasterMk cId="2168357150" sldId="2147483648"/>
              <pc:sldLayoutMk cId="833378813" sldId="2147483667"/>
              <ac:spMk id="13" creationId="{A31D08D5-7D38-4717-B8F5-36024097A1CA}"/>
            </ac:spMkLst>
          </pc:spChg>
        </pc:sldLayoutChg>
        <pc:sldLayoutChg chg="modSp mod">
          <pc:chgData name="Sashia Niemeyer" userId="5d5d2e75-3132-4b98-a62a-93b7fff96b1f" providerId="ADAL" clId="{326B2026-CBC5-4FB5-AD99-D26DEA05DEF2}" dt="2020-12-07T10:15:18.176" v="44" actId="20577"/>
          <pc:sldLayoutMkLst>
            <pc:docMk/>
            <pc:sldMasterMk cId="2168357150" sldId="2147483648"/>
            <pc:sldLayoutMk cId="3580464592" sldId="2147483668"/>
          </pc:sldLayoutMkLst>
          <pc:spChg chg="mod">
            <ac:chgData name="Sashia Niemeyer" userId="5d5d2e75-3132-4b98-a62a-93b7fff96b1f" providerId="ADAL" clId="{326B2026-CBC5-4FB5-AD99-D26DEA05DEF2}" dt="2020-12-07T10:15:18.176" v="44" actId="20577"/>
            <ac:spMkLst>
              <pc:docMk/>
              <pc:sldMasterMk cId="2168357150" sldId="2147483648"/>
              <pc:sldLayoutMk cId="3580464592" sldId="2147483668"/>
              <ac:spMk id="10" creationId="{DF7B374B-37FE-4F26-8B72-CFD0A68CDBF6}"/>
            </ac:spMkLst>
          </pc:spChg>
          <pc:spChg chg="mod">
            <ac:chgData name="Sashia Niemeyer" userId="5d5d2e75-3132-4b98-a62a-93b7fff96b1f" providerId="ADAL" clId="{326B2026-CBC5-4FB5-AD99-D26DEA05DEF2}" dt="2020-12-07T10:15:05.035" v="17" actId="20577"/>
            <ac:spMkLst>
              <pc:docMk/>
              <pc:sldMasterMk cId="2168357150" sldId="2147483648"/>
              <pc:sldLayoutMk cId="3580464592" sldId="2147483668"/>
              <ac:spMk id="14" creationId="{3A0E83CA-5246-4653-8936-8B4111A3563F}"/>
            </ac:spMkLst>
          </pc:spChg>
        </pc:sldLayoutChg>
        <pc:sldLayoutChg chg="modSp mod">
          <pc:chgData name="Sashia Niemeyer" userId="5d5d2e75-3132-4b98-a62a-93b7fff96b1f" providerId="ADAL" clId="{326B2026-CBC5-4FB5-AD99-D26DEA05DEF2}" dt="2020-12-07T10:18:50.626" v="266" actId="20577"/>
          <pc:sldLayoutMkLst>
            <pc:docMk/>
            <pc:sldMasterMk cId="2168357150" sldId="2147483648"/>
            <pc:sldLayoutMk cId="810192366" sldId="2147483672"/>
          </pc:sldLayoutMkLst>
          <pc:spChg chg="mod">
            <ac:chgData name="Sashia Niemeyer" userId="5d5d2e75-3132-4b98-a62a-93b7fff96b1f" providerId="ADAL" clId="{326B2026-CBC5-4FB5-AD99-D26DEA05DEF2}" dt="2020-12-07T10:18:50.626" v="266" actId="20577"/>
            <ac:spMkLst>
              <pc:docMk/>
              <pc:sldMasterMk cId="2168357150" sldId="2147483648"/>
              <pc:sldLayoutMk cId="810192366" sldId="2147483672"/>
              <ac:spMk id="2" creationId="{240D1972-0245-4873-9CF0-0B70E91EDE38}"/>
            </ac:spMkLst>
          </pc:spChg>
        </pc:sldLayoutChg>
        <pc:sldLayoutChg chg="modSp mod">
          <pc:chgData name="Sashia Niemeyer" userId="5d5d2e75-3132-4b98-a62a-93b7fff96b1f" providerId="ADAL" clId="{326B2026-CBC5-4FB5-AD99-D26DEA05DEF2}" dt="2020-12-07T10:28:46.030" v="488" actId="20577"/>
          <pc:sldLayoutMkLst>
            <pc:docMk/>
            <pc:sldMasterMk cId="2168357150" sldId="2147483648"/>
            <pc:sldLayoutMk cId="1399635338" sldId="2147483706"/>
          </pc:sldLayoutMkLst>
          <pc:spChg chg="mod">
            <ac:chgData name="Sashia Niemeyer" userId="5d5d2e75-3132-4b98-a62a-93b7fff96b1f" providerId="ADAL" clId="{326B2026-CBC5-4FB5-AD99-D26DEA05DEF2}" dt="2020-12-07T10:19:02.063" v="267" actId="2711"/>
            <ac:spMkLst>
              <pc:docMk/>
              <pc:sldMasterMk cId="2168357150" sldId="2147483648"/>
              <pc:sldLayoutMk cId="1399635338" sldId="2147483706"/>
              <ac:spMk id="9" creationId="{957A9A3B-6417-4E1A-A35B-4E8283744991}"/>
            </ac:spMkLst>
          </pc:spChg>
          <pc:spChg chg="mod">
            <ac:chgData name="Sashia Niemeyer" userId="5d5d2e75-3132-4b98-a62a-93b7fff96b1f" providerId="ADAL" clId="{326B2026-CBC5-4FB5-AD99-D26DEA05DEF2}" dt="2020-12-07T10:17:07.098" v="213" actId="20577"/>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326B2026-CBC5-4FB5-AD99-D26DEA05DEF2}" dt="2020-12-07T10:28:46.030" v="488" actId="20577"/>
            <ac:spMkLst>
              <pc:docMk/>
              <pc:sldMasterMk cId="2168357150" sldId="2147483648"/>
              <pc:sldLayoutMk cId="1399635338" sldId="2147483706"/>
              <ac:spMk id="18" creationId="{816B7E31-D2E4-4171-8517-529D98513827}"/>
            </ac:spMkLst>
          </pc:spChg>
        </pc:sldLayoutChg>
        <pc:sldLayoutChg chg="modSp mod">
          <pc:chgData name="Sashia Niemeyer" userId="5d5d2e75-3132-4b98-a62a-93b7fff96b1f" providerId="ADAL" clId="{326B2026-CBC5-4FB5-AD99-D26DEA05DEF2}" dt="2020-12-07T10:27:58.450" v="475" actId="20577"/>
          <pc:sldLayoutMkLst>
            <pc:docMk/>
            <pc:sldMasterMk cId="2168357150" sldId="2147483648"/>
            <pc:sldLayoutMk cId="312231674" sldId="2147483707"/>
          </pc:sldLayoutMkLst>
          <pc:spChg chg="mod">
            <ac:chgData name="Sashia Niemeyer" userId="5d5d2e75-3132-4b98-a62a-93b7fff96b1f" providerId="ADAL" clId="{326B2026-CBC5-4FB5-AD99-D26DEA05DEF2}" dt="2020-12-07T10:16:54.694" v="192" actId="2057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326B2026-CBC5-4FB5-AD99-D26DEA05DEF2}" dt="2020-12-07T10:27:58.450" v="475" actId="20577"/>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326B2026-CBC5-4FB5-AD99-D26DEA05DEF2}" dt="2020-12-07T10:16:51.118" v="183" actId="2057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326B2026-CBC5-4FB5-AD99-D26DEA05DEF2}" dt="2020-12-07T10:16:11.056" v="114" actId="2057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326B2026-CBC5-4FB5-AD99-D26DEA05DEF2}" dt="2020-12-07T10:16:18.746" v="136" actId="20577"/>
            <ac:spMkLst>
              <pc:docMk/>
              <pc:sldMasterMk cId="2168357150" sldId="2147483648"/>
              <pc:sldLayoutMk cId="312231674" sldId="2147483707"/>
              <ac:spMk id="82" creationId="{330D7C1A-1837-42FE-86C5-9C3CE28D1F7F}"/>
            </ac:spMkLst>
          </pc:spChg>
        </pc:sldLayoutChg>
        <pc:sldLayoutChg chg="modSp mod">
          <pc:chgData name="Sashia Niemeyer" userId="5d5d2e75-3132-4b98-a62a-93b7fff96b1f" providerId="ADAL" clId="{326B2026-CBC5-4FB5-AD99-D26DEA05DEF2}" dt="2020-12-07T10:30:04.224" v="544"/>
          <pc:sldLayoutMkLst>
            <pc:docMk/>
            <pc:sldMasterMk cId="2168357150" sldId="2147483648"/>
            <pc:sldLayoutMk cId="1498338772" sldId="2147483708"/>
          </pc:sldLayoutMkLst>
          <pc:spChg chg="mod">
            <ac:chgData name="Sashia Niemeyer" userId="5d5d2e75-3132-4b98-a62a-93b7fff96b1f" providerId="ADAL" clId="{326B2026-CBC5-4FB5-AD99-D26DEA05DEF2}" dt="2020-12-07T10:19:13.340" v="268" actId="2711"/>
            <ac:spMkLst>
              <pc:docMk/>
              <pc:sldMasterMk cId="2168357150" sldId="2147483648"/>
              <pc:sldLayoutMk cId="1498338772" sldId="2147483708"/>
              <ac:spMk id="9" creationId="{957A9A3B-6417-4E1A-A35B-4E8283744991}"/>
            </ac:spMkLst>
          </pc:spChg>
          <pc:spChg chg="mod">
            <ac:chgData name="Sashia Niemeyer" userId="5d5d2e75-3132-4b98-a62a-93b7fff96b1f" providerId="ADAL" clId="{326B2026-CBC5-4FB5-AD99-D26DEA05DEF2}" dt="2020-12-07T10:29:50.623" v="542" actId="20577"/>
            <ac:spMkLst>
              <pc:docMk/>
              <pc:sldMasterMk cId="2168357150" sldId="2147483648"/>
              <pc:sldLayoutMk cId="1498338772" sldId="2147483708"/>
              <ac:spMk id="14" creationId="{0A490D77-2950-4532-A0B0-5CCF2C8A4596}"/>
            </ac:spMkLst>
          </pc:spChg>
          <pc:spChg chg="mod">
            <ac:chgData name="Sashia Niemeyer" userId="5d5d2e75-3132-4b98-a62a-93b7fff96b1f" providerId="ADAL" clId="{326B2026-CBC5-4FB5-AD99-D26DEA05DEF2}" dt="2020-12-07T10:30:04.224" v="544"/>
            <ac:spMkLst>
              <pc:docMk/>
              <pc:sldMasterMk cId="2168357150" sldId="2147483648"/>
              <pc:sldLayoutMk cId="1498338772" sldId="2147483708"/>
              <ac:spMk id="18" creationId="{816B7E31-D2E4-4171-8517-529D98513827}"/>
            </ac:spMkLst>
          </pc:spChg>
        </pc:sldLayoutChg>
        <pc:sldLayoutChg chg="modSp mod">
          <pc:chgData name="Sashia Niemeyer" userId="5d5d2e75-3132-4b98-a62a-93b7fff96b1f" providerId="ADAL" clId="{326B2026-CBC5-4FB5-AD99-D26DEA05DEF2}" dt="2020-12-07T10:31:24.675" v="624"/>
          <pc:sldLayoutMkLst>
            <pc:docMk/>
            <pc:sldMasterMk cId="2168357150" sldId="2147483648"/>
            <pc:sldLayoutMk cId="2293935550" sldId="2147483709"/>
          </pc:sldLayoutMkLst>
          <pc:spChg chg="mod">
            <ac:chgData name="Sashia Niemeyer" userId="5d5d2e75-3132-4b98-a62a-93b7fff96b1f" providerId="ADAL" clId="{326B2026-CBC5-4FB5-AD99-D26DEA05DEF2}" dt="2020-12-07T10:19:37.818" v="273" actId="255"/>
            <ac:spMkLst>
              <pc:docMk/>
              <pc:sldMasterMk cId="2168357150" sldId="2147483648"/>
              <pc:sldLayoutMk cId="2293935550" sldId="2147483709"/>
              <ac:spMk id="9" creationId="{957A9A3B-6417-4E1A-A35B-4E8283744991}"/>
            </ac:spMkLst>
          </pc:spChg>
          <pc:spChg chg="mod">
            <ac:chgData name="Sashia Niemeyer" userId="5d5d2e75-3132-4b98-a62a-93b7fff96b1f" providerId="ADAL" clId="{326B2026-CBC5-4FB5-AD99-D26DEA05DEF2}" dt="2020-12-07T10:31:08.067" v="622" actId="20577"/>
            <ac:spMkLst>
              <pc:docMk/>
              <pc:sldMasterMk cId="2168357150" sldId="2147483648"/>
              <pc:sldLayoutMk cId="2293935550" sldId="2147483709"/>
              <ac:spMk id="14" creationId="{0A490D77-2950-4532-A0B0-5CCF2C8A4596}"/>
            </ac:spMkLst>
          </pc:spChg>
          <pc:spChg chg="mod">
            <ac:chgData name="Sashia Niemeyer" userId="5d5d2e75-3132-4b98-a62a-93b7fff96b1f" providerId="ADAL" clId="{326B2026-CBC5-4FB5-AD99-D26DEA05DEF2}" dt="2020-12-07T10:31:24.675" v="624"/>
            <ac:spMkLst>
              <pc:docMk/>
              <pc:sldMasterMk cId="2168357150" sldId="2147483648"/>
              <pc:sldLayoutMk cId="2293935550" sldId="2147483709"/>
              <ac:spMk id="18" creationId="{816B7E31-D2E4-4171-8517-529D98513827}"/>
            </ac:spMkLst>
          </pc:spChg>
        </pc:sldLayoutChg>
        <pc:sldLayoutChg chg="modSp mod">
          <pc:chgData name="Sashia Niemeyer" userId="5d5d2e75-3132-4b98-a62a-93b7fff96b1f" providerId="ADAL" clId="{326B2026-CBC5-4FB5-AD99-D26DEA05DEF2}" dt="2020-12-07T10:31:59.103" v="690"/>
          <pc:sldLayoutMkLst>
            <pc:docMk/>
            <pc:sldMasterMk cId="2168357150" sldId="2147483648"/>
            <pc:sldLayoutMk cId="2546339094" sldId="2147483711"/>
          </pc:sldLayoutMkLst>
          <pc:spChg chg="mod">
            <ac:chgData name="Sashia Niemeyer" userId="5d5d2e75-3132-4b98-a62a-93b7fff96b1f" providerId="ADAL" clId="{326B2026-CBC5-4FB5-AD99-D26DEA05DEF2}" dt="2020-12-07T10:31:43.129" v="688" actId="20577"/>
            <ac:spMkLst>
              <pc:docMk/>
              <pc:sldMasterMk cId="2168357150" sldId="2147483648"/>
              <pc:sldLayoutMk cId="2546339094" sldId="2147483711"/>
              <ac:spMk id="14" creationId="{0A490D77-2950-4532-A0B0-5CCF2C8A4596}"/>
            </ac:spMkLst>
          </pc:spChg>
          <pc:spChg chg="mod">
            <ac:chgData name="Sashia Niemeyer" userId="5d5d2e75-3132-4b98-a62a-93b7fff96b1f" providerId="ADAL" clId="{326B2026-CBC5-4FB5-AD99-D26DEA05DEF2}" dt="2020-12-07T10:31:59.103" v="690"/>
            <ac:spMkLst>
              <pc:docMk/>
              <pc:sldMasterMk cId="2168357150" sldId="2147483648"/>
              <pc:sldLayoutMk cId="2546339094" sldId="2147483711"/>
              <ac:spMk id="18" creationId="{816B7E31-D2E4-4171-8517-529D98513827}"/>
            </ac:spMkLst>
          </pc:spChg>
        </pc:sldLayoutChg>
        <pc:sldLayoutChg chg="modSp del mod">
          <pc:chgData name="Sashia Niemeyer" userId="5d5d2e75-3132-4b98-a62a-93b7fff96b1f" providerId="ADAL" clId="{326B2026-CBC5-4FB5-AD99-D26DEA05DEF2}" dt="2020-12-07T10:22:01.314" v="287" actId="2696"/>
          <pc:sldLayoutMkLst>
            <pc:docMk/>
            <pc:sldMasterMk cId="2168357150" sldId="2147483648"/>
            <pc:sldLayoutMk cId="3363619428" sldId="2147483712"/>
          </pc:sldLayoutMkLst>
          <pc:spChg chg="mod">
            <ac:chgData name="Sashia Niemeyer" userId="5d5d2e75-3132-4b98-a62a-93b7fff96b1f" providerId="ADAL" clId="{326B2026-CBC5-4FB5-AD99-D26DEA05DEF2}" dt="2020-12-07T10:20:15.051" v="281" actId="255"/>
            <ac:spMkLst>
              <pc:docMk/>
              <pc:sldMasterMk cId="2168357150" sldId="2147483648"/>
              <pc:sldLayoutMk cId="3363619428" sldId="2147483712"/>
              <ac:spMk id="9" creationId="{957A9A3B-6417-4E1A-A35B-4E8283744991}"/>
            </ac:spMkLst>
          </pc:spChg>
        </pc:sldLayoutChg>
        <pc:sldLayoutChg chg="modSp mod">
          <pc:chgData name="Sashia Niemeyer" userId="5d5d2e75-3132-4b98-a62a-93b7fff96b1f" providerId="ADAL" clId="{326B2026-CBC5-4FB5-AD99-D26DEA05DEF2}" dt="2020-12-07T10:32:37.293" v="717" actId="20577"/>
          <pc:sldLayoutMkLst>
            <pc:docMk/>
            <pc:sldMasterMk cId="2168357150" sldId="2147483648"/>
            <pc:sldLayoutMk cId="2575555482" sldId="2147483713"/>
          </pc:sldLayoutMkLst>
          <pc:spChg chg="mod">
            <ac:chgData name="Sashia Niemeyer" userId="5d5d2e75-3132-4b98-a62a-93b7fff96b1f" providerId="ADAL" clId="{326B2026-CBC5-4FB5-AD99-D26DEA05DEF2}" dt="2020-12-07T10:32:10.735" v="714" actId="20577"/>
            <ac:spMkLst>
              <pc:docMk/>
              <pc:sldMasterMk cId="2168357150" sldId="2147483648"/>
              <pc:sldLayoutMk cId="2575555482" sldId="2147483713"/>
              <ac:spMk id="14" creationId="{0A490D77-2950-4532-A0B0-5CCF2C8A4596}"/>
            </ac:spMkLst>
          </pc:spChg>
          <pc:spChg chg="mod">
            <ac:chgData name="Sashia Niemeyer" userId="5d5d2e75-3132-4b98-a62a-93b7fff96b1f" providerId="ADAL" clId="{326B2026-CBC5-4FB5-AD99-D26DEA05DEF2}" dt="2020-12-07T10:32:37.293" v="717" actId="20577"/>
            <ac:spMkLst>
              <pc:docMk/>
              <pc:sldMasterMk cId="2168357150" sldId="2147483648"/>
              <pc:sldLayoutMk cId="2575555482" sldId="2147483713"/>
              <ac:spMk id="18" creationId="{816B7E31-D2E4-4171-8517-529D98513827}"/>
            </ac:spMkLst>
          </pc:spChg>
        </pc:sldLayoutChg>
        <pc:sldLayoutChg chg="del">
          <pc:chgData name="Sashia Niemeyer" userId="5d5d2e75-3132-4b98-a62a-93b7fff96b1f" providerId="ADAL" clId="{326B2026-CBC5-4FB5-AD99-D26DEA05DEF2}" dt="2020-12-07T10:22:48.805" v="290" actId="2696"/>
          <pc:sldLayoutMkLst>
            <pc:docMk/>
            <pc:sldMasterMk cId="2168357150" sldId="2147483648"/>
            <pc:sldLayoutMk cId="2654703595" sldId="2147483715"/>
          </pc:sldLayoutMkLst>
        </pc:sldLayoutChg>
        <pc:sldLayoutChg chg="modSp mod">
          <pc:chgData name="Sashia Niemeyer" userId="5d5d2e75-3132-4b98-a62a-93b7fff96b1f" providerId="ADAL" clId="{326B2026-CBC5-4FB5-AD99-D26DEA05DEF2}" dt="2020-12-07T10:30:35.316" v="573"/>
          <pc:sldLayoutMkLst>
            <pc:docMk/>
            <pc:sldMasterMk cId="2168357150" sldId="2147483648"/>
            <pc:sldLayoutMk cId="2293192484" sldId="2147483718"/>
          </pc:sldLayoutMkLst>
          <pc:spChg chg="mod">
            <ac:chgData name="Sashia Niemeyer" userId="5d5d2e75-3132-4b98-a62a-93b7fff96b1f" providerId="ADAL" clId="{326B2026-CBC5-4FB5-AD99-D26DEA05DEF2}" dt="2020-12-07T10:19:23.203" v="269" actId="2711"/>
            <ac:spMkLst>
              <pc:docMk/>
              <pc:sldMasterMk cId="2168357150" sldId="2147483648"/>
              <pc:sldLayoutMk cId="2293192484" sldId="2147483718"/>
              <ac:spMk id="9" creationId="{957A9A3B-6417-4E1A-A35B-4E8283744991}"/>
            </ac:spMkLst>
          </pc:spChg>
          <pc:spChg chg="mod">
            <ac:chgData name="Sashia Niemeyer" userId="5d5d2e75-3132-4b98-a62a-93b7fff96b1f" providerId="ADAL" clId="{326B2026-CBC5-4FB5-AD99-D26DEA05DEF2}" dt="2020-12-07T10:30:19.469" v="571" actId="20577"/>
            <ac:spMkLst>
              <pc:docMk/>
              <pc:sldMasterMk cId="2168357150" sldId="2147483648"/>
              <pc:sldLayoutMk cId="2293192484" sldId="2147483718"/>
              <ac:spMk id="14" creationId="{0A490D77-2950-4532-A0B0-5CCF2C8A4596}"/>
            </ac:spMkLst>
          </pc:spChg>
          <pc:spChg chg="mod">
            <ac:chgData name="Sashia Niemeyer" userId="5d5d2e75-3132-4b98-a62a-93b7fff96b1f" providerId="ADAL" clId="{326B2026-CBC5-4FB5-AD99-D26DEA05DEF2}" dt="2020-12-07T10:30:35.316" v="573"/>
            <ac:spMkLst>
              <pc:docMk/>
              <pc:sldMasterMk cId="2168357150" sldId="2147483648"/>
              <pc:sldLayoutMk cId="2293192484" sldId="2147483718"/>
              <ac:spMk id="18" creationId="{816B7E31-D2E4-4171-8517-529D98513827}"/>
            </ac:spMkLst>
          </pc:spChg>
        </pc:sldLayoutChg>
        <pc:sldLayoutChg chg="modSp mod">
          <pc:chgData name="Sashia Niemeyer" userId="5d5d2e75-3132-4b98-a62a-93b7fff96b1f" providerId="ADAL" clId="{326B2026-CBC5-4FB5-AD99-D26DEA05DEF2}" dt="2020-12-07T10:28:55.071" v="501" actId="20577"/>
          <pc:sldLayoutMkLst>
            <pc:docMk/>
            <pc:sldMasterMk cId="2168357150" sldId="2147483648"/>
            <pc:sldLayoutMk cId="1126330863" sldId="2147483719"/>
          </pc:sldLayoutMkLst>
          <pc:spChg chg="mod">
            <ac:chgData name="Sashia Niemeyer" userId="5d5d2e75-3132-4b98-a62a-93b7fff96b1f" providerId="ADAL" clId="{326B2026-CBC5-4FB5-AD99-D26DEA05DEF2}" dt="2020-12-07T10:27:00.367" v="432"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326B2026-CBC5-4FB5-AD99-D26DEA05DEF2}" dt="2020-12-07T10:28:55.071" v="501" actId="20577"/>
            <ac:spMkLst>
              <pc:docMk/>
              <pc:sldMasterMk cId="2168357150" sldId="2147483648"/>
              <pc:sldLayoutMk cId="1126330863" sldId="2147483719"/>
              <ac:spMk id="7" creationId="{50516A09-B0D5-446F-8DEB-078CFE98604A}"/>
            </ac:spMkLst>
          </pc:spChg>
        </pc:sldLayoutChg>
        <pc:sldLayoutChg chg="modSp del mod">
          <pc:chgData name="Sashia Niemeyer" userId="5d5d2e75-3132-4b98-a62a-93b7fff96b1f" providerId="ADAL" clId="{326B2026-CBC5-4FB5-AD99-D26DEA05DEF2}" dt="2020-12-07T10:21:57.922" v="286" actId="2696"/>
          <pc:sldLayoutMkLst>
            <pc:docMk/>
            <pc:sldMasterMk cId="2168357150" sldId="2147483648"/>
            <pc:sldLayoutMk cId="3868774620" sldId="2147483721"/>
          </pc:sldLayoutMkLst>
          <pc:spChg chg="mod">
            <ac:chgData name="Sashia Niemeyer" userId="5d5d2e75-3132-4b98-a62a-93b7fff96b1f" providerId="ADAL" clId="{326B2026-CBC5-4FB5-AD99-D26DEA05DEF2}" dt="2020-12-07T10:19:58.498" v="277" actId="255"/>
            <ac:spMkLst>
              <pc:docMk/>
              <pc:sldMasterMk cId="2168357150" sldId="2147483648"/>
              <pc:sldLayoutMk cId="3868774620" sldId="2147483721"/>
              <ac:spMk id="9" creationId="{957A9A3B-6417-4E1A-A35B-4E8283744991}"/>
            </ac:spMkLst>
          </pc:spChg>
        </pc:sldLayoutChg>
        <pc:sldLayoutChg chg="modSp del mod">
          <pc:chgData name="Sashia Niemeyer" userId="5d5d2e75-3132-4b98-a62a-93b7fff96b1f" providerId="ADAL" clId="{326B2026-CBC5-4FB5-AD99-D26DEA05DEF2}" dt="2020-12-07T10:22:04.532" v="288" actId="2696"/>
          <pc:sldLayoutMkLst>
            <pc:docMk/>
            <pc:sldMasterMk cId="2168357150" sldId="2147483648"/>
            <pc:sldLayoutMk cId="536527650" sldId="2147483722"/>
          </pc:sldLayoutMkLst>
          <pc:spChg chg="mod">
            <ac:chgData name="Sashia Niemeyer" userId="5d5d2e75-3132-4b98-a62a-93b7fff96b1f" providerId="ADAL" clId="{326B2026-CBC5-4FB5-AD99-D26DEA05DEF2}" dt="2020-12-07T10:20:37.816" v="285" actId="255"/>
            <ac:spMkLst>
              <pc:docMk/>
              <pc:sldMasterMk cId="2168357150" sldId="2147483648"/>
              <pc:sldLayoutMk cId="536527650" sldId="2147483722"/>
              <ac:spMk id="9" creationId="{957A9A3B-6417-4E1A-A35B-4E8283744991}"/>
            </ac:spMkLst>
          </pc:spChg>
        </pc:sldLayoutChg>
        <pc:sldLayoutChg chg="del">
          <pc:chgData name="Sashia Niemeyer" userId="5d5d2e75-3132-4b98-a62a-93b7fff96b1f" providerId="ADAL" clId="{326B2026-CBC5-4FB5-AD99-D26DEA05DEF2}" dt="2020-12-07T10:22:08.277" v="289" actId="2696"/>
          <pc:sldLayoutMkLst>
            <pc:docMk/>
            <pc:sldMasterMk cId="2168357150" sldId="2147483648"/>
            <pc:sldLayoutMk cId="2460780125" sldId="2147483723"/>
          </pc:sldLayoutMkLst>
        </pc:sldLayoutChg>
      </pc:sldMasterChg>
    </pc:docChg>
  </pc:docChgLst>
  <pc:docChgLst>
    <pc:chgData name="Sashia Niemeyer" userId="5d5d2e75-3132-4b98-a62a-93b7fff96b1f" providerId="ADAL" clId="{0634F064-59CC-4730-96BF-EF79298260D3}"/>
    <pc:docChg chg="undo custSel modMainMaster">
      <pc:chgData name="Sashia Niemeyer" userId="5d5d2e75-3132-4b98-a62a-93b7fff96b1f" providerId="ADAL" clId="{0634F064-59CC-4730-96BF-EF79298260D3}" dt="2020-12-07T09:42:09.444" v="1525" actId="1076"/>
      <pc:docMkLst>
        <pc:docMk/>
      </pc:docMkLst>
      <pc:sldMasterChg chg="modSp delSldLayout modSldLayout sldLayoutOrd">
        <pc:chgData name="Sashia Niemeyer" userId="5d5d2e75-3132-4b98-a62a-93b7fff96b1f" providerId="ADAL" clId="{0634F064-59CC-4730-96BF-EF79298260D3}" dt="2020-12-07T09:42:09.444" v="1525" actId="1076"/>
        <pc:sldMasterMkLst>
          <pc:docMk/>
          <pc:sldMasterMk cId="2168357150" sldId="2147483648"/>
        </pc:sldMasterMkLst>
        <pc:sldLayoutChg chg="addSp delSp modSp mod">
          <pc:chgData name="Sashia Niemeyer" userId="5d5d2e75-3132-4b98-a62a-93b7fff96b1f" providerId="ADAL" clId="{0634F064-59CC-4730-96BF-EF79298260D3}" dt="2020-12-03T14:35:43.497" v="903" actId="1035"/>
          <pc:sldLayoutMkLst>
            <pc:docMk/>
            <pc:sldMasterMk cId="2168357150" sldId="2147483648"/>
            <pc:sldLayoutMk cId="3375007619" sldId="2147483649"/>
          </pc:sldLayoutMkLst>
          <pc:spChg chg="mod">
            <ac:chgData name="Sashia Niemeyer" userId="5d5d2e75-3132-4b98-a62a-93b7fff96b1f" providerId="ADAL" clId="{0634F064-59CC-4730-96BF-EF79298260D3}" dt="2020-12-03T14:30:39.858" v="820" actId="20577"/>
            <ac:spMkLst>
              <pc:docMk/>
              <pc:sldMasterMk cId="2168357150" sldId="2147483648"/>
              <pc:sldLayoutMk cId="3375007619" sldId="2147483649"/>
              <ac:spMk id="2" creationId="{D92B8D51-1BBB-4055-BF58-D6F6CBF2681E}"/>
            </ac:spMkLst>
          </pc:spChg>
          <pc:picChg chg="add del mod">
            <ac:chgData name="Sashia Niemeyer" userId="5d5d2e75-3132-4b98-a62a-93b7fff96b1f" providerId="ADAL" clId="{0634F064-59CC-4730-96BF-EF79298260D3}" dt="2020-12-03T14:32:58.161" v="844" actId="478"/>
            <ac:picMkLst>
              <pc:docMk/>
              <pc:sldMasterMk cId="2168357150" sldId="2147483648"/>
              <pc:sldLayoutMk cId="3375007619" sldId="2147483649"/>
              <ac:picMk id="4" creationId="{B06DA743-B4FE-42AC-B818-2C324A4AE0A2}"/>
            </ac:picMkLst>
          </pc:picChg>
          <pc:picChg chg="del">
            <ac:chgData name="Sashia Niemeyer" userId="5d5d2e75-3132-4b98-a62a-93b7fff96b1f" providerId="ADAL" clId="{0634F064-59CC-4730-96BF-EF79298260D3}" dt="2020-12-03T14:32:34.476" v="839" actId="478"/>
            <ac:picMkLst>
              <pc:docMk/>
              <pc:sldMasterMk cId="2168357150" sldId="2147483648"/>
              <pc:sldLayoutMk cId="3375007619" sldId="2147483649"/>
              <ac:picMk id="10" creationId="{6AB3BE95-46D8-484B-828E-D82AFE2B0DBF}"/>
            </ac:picMkLst>
          </pc:picChg>
          <pc:picChg chg="add mod ord">
            <ac:chgData name="Sashia Niemeyer" userId="5d5d2e75-3132-4b98-a62a-93b7fff96b1f" providerId="ADAL" clId="{0634F064-59CC-4730-96BF-EF79298260D3}" dt="2020-12-03T14:35:43.497" v="903" actId="1035"/>
            <ac:picMkLst>
              <pc:docMk/>
              <pc:sldMasterMk cId="2168357150" sldId="2147483648"/>
              <pc:sldLayoutMk cId="3375007619" sldId="2147483649"/>
              <ac:picMk id="11" creationId="{B9E9C4A2-E89F-435D-AC49-B276C10B5FAB}"/>
            </ac:picMkLst>
          </pc:picChg>
        </pc:sldLayoutChg>
        <pc:sldLayoutChg chg="addSp delSp modSp mod">
          <pc:chgData name="Sashia Niemeyer" userId="5d5d2e75-3132-4b98-a62a-93b7fff96b1f" providerId="ADAL" clId="{0634F064-59CC-4730-96BF-EF79298260D3}" dt="2020-12-03T14:50:18.764" v="924"/>
          <pc:sldLayoutMkLst>
            <pc:docMk/>
            <pc:sldMasterMk cId="2168357150" sldId="2147483648"/>
            <pc:sldLayoutMk cId="314067447" sldId="2147483660"/>
          </pc:sldLayoutMkLst>
          <pc:spChg chg="add del">
            <ac:chgData name="Sashia Niemeyer" userId="5d5d2e75-3132-4b98-a62a-93b7fff96b1f" providerId="ADAL" clId="{0634F064-59CC-4730-96BF-EF79298260D3}" dt="2020-12-03T14:49:59.862" v="921"/>
            <ac:spMkLst>
              <pc:docMk/>
              <pc:sldMasterMk cId="2168357150" sldId="2147483648"/>
              <pc:sldLayoutMk cId="314067447" sldId="2147483660"/>
              <ac:spMk id="2" creationId="{50CB751A-3056-4877-A0AF-8CFB2ED1D0B5}"/>
            </ac:spMkLst>
          </pc:spChg>
          <pc:spChg chg="del mod">
            <ac:chgData name="Sashia Niemeyer" userId="5d5d2e75-3132-4b98-a62a-93b7fff96b1f" providerId="ADAL" clId="{0634F064-59CC-4730-96BF-EF79298260D3}" dt="2020-12-03T14:49:44.796" v="919" actId="478"/>
            <ac:spMkLst>
              <pc:docMk/>
              <pc:sldMasterMk cId="2168357150" sldId="2147483648"/>
              <pc:sldLayoutMk cId="314067447" sldId="2147483660"/>
              <ac:spMk id="5" creationId="{95F0B00B-06DF-41F8-9940-A238F330A083}"/>
            </ac:spMkLst>
          </pc:spChg>
          <pc:spChg chg="del mod">
            <ac:chgData name="Sashia Niemeyer" userId="5d5d2e75-3132-4b98-a62a-93b7fff96b1f" providerId="ADAL" clId="{0634F064-59CC-4730-96BF-EF79298260D3}" dt="2020-12-03T14:49:42.062" v="918" actId="478"/>
            <ac:spMkLst>
              <pc:docMk/>
              <pc:sldMasterMk cId="2168357150" sldId="2147483648"/>
              <pc:sldLayoutMk cId="314067447" sldId="2147483660"/>
              <ac:spMk id="6" creationId="{8892C0BA-2424-4E1D-BF98-A65159DDE343}"/>
            </ac:spMkLst>
          </pc:spChg>
          <pc:spChg chg="mod">
            <ac:chgData name="Sashia Niemeyer" userId="5d5d2e75-3132-4b98-a62a-93b7fff96b1f" providerId="ADAL" clId="{0634F064-59CC-4730-96BF-EF79298260D3}" dt="2020-12-03T13:21:50.547" v="411" actId="1076"/>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0634F064-59CC-4730-96BF-EF79298260D3}" dt="2020-12-03T13:21:22.535" v="405"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0634F064-59CC-4730-96BF-EF79298260D3}" dt="2020-12-03T13:17:38.641" v="340" actId="14100"/>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0634F064-59CC-4730-96BF-EF79298260D3}" dt="2020-12-03T13:16:30.112" v="327" actId="1076"/>
            <ac:spMkLst>
              <pc:docMk/>
              <pc:sldMasterMk cId="2168357150" sldId="2147483648"/>
              <pc:sldLayoutMk cId="314067447" sldId="2147483660"/>
              <ac:spMk id="14" creationId="{5B73592A-DAFF-4691-A506-046BF0EB1C05}"/>
            </ac:spMkLst>
          </pc:spChg>
          <pc:spChg chg="mod">
            <ac:chgData name="Sashia Niemeyer" userId="5d5d2e75-3132-4b98-a62a-93b7fff96b1f" providerId="ADAL" clId="{0634F064-59CC-4730-96BF-EF79298260D3}" dt="2020-12-03T13:16:35.990" v="329" actId="1076"/>
            <ac:spMkLst>
              <pc:docMk/>
              <pc:sldMasterMk cId="2168357150" sldId="2147483648"/>
              <pc:sldLayoutMk cId="314067447" sldId="2147483660"/>
              <ac:spMk id="15" creationId="{DF494F12-6958-468F-ACCB-9EFDEF558838}"/>
            </ac:spMkLst>
          </pc:spChg>
          <pc:spChg chg="mod">
            <ac:chgData name="Sashia Niemeyer" userId="5d5d2e75-3132-4b98-a62a-93b7fff96b1f" providerId="ADAL" clId="{0634F064-59CC-4730-96BF-EF79298260D3}" dt="2020-12-03T13:16:41.554" v="331" actId="1076"/>
            <ac:spMkLst>
              <pc:docMk/>
              <pc:sldMasterMk cId="2168357150" sldId="2147483648"/>
              <pc:sldLayoutMk cId="314067447" sldId="2147483660"/>
              <ac:spMk id="16" creationId="{435E4A3D-EC8D-44A9-9156-5463513E1975}"/>
            </ac:spMkLst>
          </pc:spChg>
          <pc:spChg chg="mod">
            <ac:chgData name="Sashia Niemeyer" userId="5d5d2e75-3132-4b98-a62a-93b7fff96b1f" providerId="ADAL" clId="{0634F064-59CC-4730-96BF-EF79298260D3}" dt="2020-12-03T13:17:18.803" v="333" actId="1076"/>
            <ac:spMkLst>
              <pc:docMk/>
              <pc:sldMasterMk cId="2168357150" sldId="2147483648"/>
              <pc:sldLayoutMk cId="314067447" sldId="2147483660"/>
              <ac:spMk id="17" creationId="{8654706E-5992-4024-90EE-EE6EA99681DB}"/>
            </ac:spMkLst>
          </pc:spChg>
          <pc:spChg chg="mod">
            <ac:chgData name="Sashia Niemeyer" userId="5d5d2e75-3132-4b98-a62a-93b7fff96b1f" providerId="ADAL" clId="{0634F064-59CC-4730-96BF-EF79298260D3}" dt="2020-12-03T13:17:23.455" v="335" actId="1076"/>
            <ac:spMkLst>
              <pc:docMk/>
              <pc:sldMasterMk cId="2168357150" sldId="2147483648"/>
              <pc:sldLayoutMk cId="314067447" sldId="2147483660"/>
              <ac:spMk id="18" creationId="{D420D6FE-F132-4683-A7D2-0240A98AE6FB}"/>
            </ac:spMkLst>
          </pc:spChg>
          <pc:spChg chg="mod">
            <ac:chgData name="Sashia Niemeyer" userId="5d5d2e75-3132-4b98-a62a-93b7fff96b1f" providerId="ADAL" clId="{0634F064-59CC-4730-96BF-EF79298260D3}" dt="2020-12-03T13:17:28.651" v="337" actId="1076"/>
            <ac:spMkLst>
              <pc:docMk/>
              <pc:sldMasterMk cId="2168357150" sldId="2147483648"/>
              <pc:sldLayoutMk cId="314067447" sldId="2147483660"/>
              <ac:spMk id="19" creationId="{0E798245-6B11-4A21-961F-FC06FD039CC3}"/>
            </ac:spMkLst>
          </pc:spChg>
          <pc:spChg chg="mod">
            <ac:chgData name="Sashia Niemeyer" userId="5d5d2e75-3132-4b98-a62a-93b7fff96b1f" providerId="ADAL" clId="{0634F064-59CC-4730-96BF-EF79298260D3}" dt="2020-12-03T13:17:44.685" v="342" actId="1076"/>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0634F064-59CC-4730-96BF-EF79298260D3}" dt="2020-12-03T13:17:59.407" v="346" actId="1076"/>
            <ac:spMkLst>
              <pc:docMk/>
              <pc:sldMasterMk cId="2168357150" sldId="2147483648"/>
              <pc:sldLayoutMk cId="314067447" sldId="2147483660"/>
              <ac:spMk id="21" creationId="{D774F752-86F5-45DA-95F9-20410BF78F1D}"/>
            </ac:spMkLst>
          </pc:spChg>
          <pc:spChg chg="mod">
            <ac:chgData name="Sashia Niemeyer" userId="5d5d2e75-3132-4b98-a62a-93b7fff96b1f" providerId="ADAL" clId="{0634F064-59CC-4730-96BF-EF79298260D3}" dt="2020-12-03T13:18:01.359" v="347" actId="1076"/>
            <ac:spMkLst>
              <pc:docMk/>
              <pc:sldMasterMk cId="2168357150" sldId="2147483648"/>
              <pc:sldLayoutMk cId="314067447" sldId="2147483660"/>
              <ac:spMk id="22" creationId="{56550E3B-CE23-47A0-A872-49F5A2E2C89D}"/>
            </ac:spMkLst>
          </pc:spChg>
          <pc:spChg chg="mod">
            <ac:chgData name="Sashia Niemeyer" userId="5d5d2e75-3132-4b98-a62a-93b7fff96b1f" providerId="ADAL" clId="{0634F064-59CC-4730-96BF-EF79298260D3}" dt="2020-12-03T13:18:03.151" v="348" actId="1076"/>
            <ac:spMkLst>
              <pc:docMk/>
              <pc:sldMasterMk cId="2168357150" sldId="2147483648"/>
              <pc:sldLayoutMk cId="314067447" sldId="2147483660"/>
              <ac:spMk id="23" creationId="{AF0F1CF9-ED82-49FA-BC8D-1CCDD2931BCC}"/>
            </ac:spMkLst>
          </pc:spChg>
          <pc:spChg chg="mod">
            <ac:chgData name="Sashia Niemeyer" userId="5d5d2e75-3132-4b98-a62a-93b7fff96b1f" providerId="ADAL" clId="{0634F064-59CC-4730-96BF-EF79298260D3}" dt="2020-12-03T13:18:08.250" v="350" actId="1076"/>
            <ac:spMkLst>
              <pc:docMk/>
              <pc:sldMasterMk cId="2168357150" sldId="2147483648"/>
              <pc:sldLayoutMk cId="314067447" sldId="2147483660"/>
              <ac:spMk id="24" creationId="{8F39551E-2E9E-453F-8B37-272C141B4644}"/>
            </ac:spMkLst>
          </pc:spChg>
          <pc:spChg chg="mod">
            <ac:chgData name="Sashia Niemeyer" userId="5d5d2e75-3132-4b98-a62a-93b7fff96b1f" providerId="ADAL" clId="{0634F064-59CC-4730-96BF-EF79298260D3}" dt="2020-12-03T13:18:14.420" v="352" actId="1076"/>
            <ac:spMkLst>
              <pc:docMk/>
              <pc:sldMasterMk cId="2168357150" sldId="2147483648"/>
              <pc:sldLayoutMk cId="314067447" sldId="2147483660"/>
              <ac:spMk id="25" creationId="{2516D4F6-1251-4EF6-90E7-B9741CD11BCC}"/>
            </ac:spMkLst>
          </pc:spChg>
          <pc:spChg chg="mod">
            <ac:chgData name="Sashia Niemeyer" userId="5d5d2e75-3132-4b98-a62a-93b7fff96b1f" providerId="ADAL" clId="{0634F064-59CC-4730-96BF-EF79298260D3}" dt="2020-12-03T13:18:20.883" v="354" actId="1076"/>
            <ac:spMkLst>
              <pc:docMk/>
              <pc:sldMasterMk cId="2168357150" sldId="2147483648"/>
              <pc:sldLayoutMk cId="314067447" sldId="2147483660"/>
              <ac:spMk id="26" creationId="{D5ADFED9-A410-40F5-A34F-5FBA64C3A8A1}"/>
            </ac:spMkLst>
          </pc:spChg>
          <pc:spChg chg="add mod">
            <ac:chgData name="Sashia Niemeyer" userId="5d5d2e75-3132-4b98-a62a-93b7fff96b1f" providerId="ADAL" clId="{0634F064-59CC-4730-96BF-EF79298260D3}" dt="2020-12-03T14:31:09.245" v="822" actId="1076"/>
            <ac:spMkLst>
              <pc:docMk/>
              <pc:sldMasterMk cId="2168357150" sldId="2147483648"/>
              <pc:sldLayoutMk cId="314067447" sldId="2147483660"/>
              <ac:spMk id="39" creationId="{BE3CA7D0-03B4-4BCF-BF86-CC64CBAC35B7}"/>
            </ac:spMkLst>
          </pc:spChg>
          <pc:spChg chg="add del mod">
            <ac:chgData name="Sashia Niemeyer" userId="5d5d2e75-3132-4b98-a62a-93b7fff96b1f" providerId="ADAL" clId="{0634F064-59CC-4730-96BF-EF79298260D3}" dt="2020-12-03T13:18:40.582" v="359" actId="478"/>
            <ac:spMkLst>
              <pc:docMk/>
              <pc:sldMasterMk cId="2168357150" sldId="2147483648"/>
              <pc:sldLayoutMk cId="314067447" sldId="2147483660"/>
              <ac:spMk id="40" creationId="{6204641F-EE0E-4AB6-907C-992FBB1AD53D}"/>
            </ac:spMkLst>
          </pc:spChg>
          <pc:spChg chg="add mod">
            <ac:chgData name="Sashia Niemeyer" userId="5d5d2e75-3132-4b98-a62a-93b7fff96b1f" providerId="ADAL" clId="{0634F064-59CC-4730-96BF-EF79298260D3}" dt="2020-12-03T13:18:54.814" v="363" actId="1076"/>
            <ac:spMkLst>
              <pc:docMk/>
              <pc:sldMasterMk cId="2168357150" sldId="2147483648"/>
              <pc:sldLayoutMk cId="314067447" sldId="2147483660"/>
              <ac:spMk id="41" creationId="{0292DD11-14C7-4E01-89EC-07A034DB243A}"/>
            </ac:spMkLst>
          </pc:spChg>
          <pc:spChg chg="add mod">
            <ac:chgData name="Sashia Niemeyer" userId="5d5d2e75-3132-4b98-a62a-93b7fff96b1f" providerId="ADAL" clId="{0634F064-59CC-4730-96BF-EF79298260D3}" dt="2020-12-03T13:19:00.219" v="365" actId="1076"/>
            <ac:spMkLst>
              <pc:docMk/>
              <pc:sldMasterMk cId="2168357150" sldId="2147483648"/>
              <pc:sldLayoutMk cId="314067447" sldId="2147483660"/>
              <ac:spMk id="42" creationId="{1679E08D-9AED-456E-9D98-9D93ADF9A88A}"/>
            </ac:spMkLst>
          </pc:spChg>
          <pc:spChg chg="add mod">
            <ac:chgData name="Sashia Niemeyer" userId="5d5d2e75-3132-4b98-a62a-93b7fff96b1f" providerId="ADAL" clId="{0634F064-59CC-4730-96BF-EF79298260D3}" dt="2020-12-03T13:19:06.447" v="368" actId="1076"/>
            <ac:spMkLst>
              <pc:docMk/>
              <pc:sldMasterMk cId="2168357150" sldId="2147483648"/>
              <pc:sldLayoutMk cId="314067447" sldId="2147483660"/>
              <ac:spMk id="43" creationId="{59E41B18-9E06-45C2-B6EC-C5F1B9DF56ED}"/>
            </ac:spMkLst>
          </pc:spChg>
          <pc:spChg chg="add mod">
            <ac:chgData name="Sashia Niemeyer" userId="5d5d2e75-3132-4b98-a62a-93b7fff96b1f" providerId="ADAL" clId="{0634F064-59CC-4730-96BF-EF79298260D3}" dt="2020-12-03T13:19:17.019" v="373" actId="1076"/>
            <ac:spMkLst>
              <pc:docMk/>
              <pc:sldMasterMk cId="2168357150" sldId="2147483648"/>
              <pc:sldLayoutMk cId="314067447" sldId="2147483660"/>
              <ac:spMk id="44" creationId="{BB9ECF77-B841-4F1C-92ED-2430DEEBC35A}"/>
            </ac:spMkLst>
          </pc:spChg>
          <pc:spChg chg="add mod">
            <ac:chgData name="Sashia Niemeyer" userId="5d5d2e75-3132-4b98-a62a-93b7fff96b1f" providerId="ADAL" clId="{0634F064-59CC-4730-96BF-EF79298260D3}" dt="2020-12-03T13:19:24.397" v="376" actId="1076"/>
            <ac:spMkLst>
              <pc:docMk/>
              <pc:sldMasterMk cId="2168357150" sldId="2147483648"/>
              <pc:sldLayoutMk cId="314067447" sldId="2147483660"/>
              <ac:spMk id="45" creationId="{113C454B-6F0E-4551-A4AD-112530408C66}"/>
            </ac:spMkLst>
          </pc:spChg>
          <pc:spChg chg="add mod">
            <ac:chgData name="Sashia Niemeyer" userId="5d5d2e75-3132-4b98-a62a-93b7fff96b1f" providerId="ADAL" clId="{0634F064-59CC-4730-96BF-EF79298260D3}" dt="2020-12-03T13:19:22.571" v="375" actId="1076"/>
            <ac:spMkLst>
              <pc:docMk/>
              <pc:sldMasterMk cId="2168357150" sldId="2147483648"/>
              <pc:sldLayoutMk cId="314067447" sldId="2147483660"/>
              <ac:spMk id="46" creationId="{B4200DFC-601B-49DE-A2A7-CE8E0452CBF5}"/>
            </ac:spMkLst>
          </pc:spChg>
          <pc:spChg chg="add del mod">
            <ac:chgData name="Sashia Niemeyer" userId="5d5d2e75-3132-4b98-a62a-93b7fff96b1f" providerId="ADAL" clId="{0634F064-59CC-4730-96BF-EF79298260D3}" dt="2020-12-03T13:19:33.363" v="378" actId="478"/>
            <ac:spMkLst>
              <pc:docMk/>
              <pc:sldMasterMk cId="2168357150" sldId="2147483648"/>
              <pc:sldLayoutMk cId="314067447" sldId="2147483660"/>
              <ac:spMk id="47" creationId="{2802E243-9935-4A02-84F5-62744D8E9590}"/>
            </ac:spMkLst>
          </pc:spChg>
          <pc:spChg chg="mod">
            <ac:chgData name="Sashia Niemeyer" userId="5d5d2e75-3132-4b98-a62a-93b7fff96b1f" providerId="ADAL" clId="{0634F064-59CC-4730-96BF-EF79298260D3}" dt="2020-12-03T13:21:14.014" v="402" actId="14100"/>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0634F064-59CC-4730-96BF-EF79298260D3}" dt="2020-12-03T13:16:21.318" v="323" actId="1076"/>
            <ac:spMkLst>
              <pc:docMk/>
              <pc:sldMasterMk cId="2168357150" sldId="2147483648"/>
              <pc:sldLayoutMk cId="314067447" sldId="2147483660"/>
              <ac:spMk id="49" creationId="{5D4DB068-F5DB-4992-AD08-E0516723A85E}"/>
            </ac:spMkLst>
          </pc:spChg>
          <pc:spChg chg="mod">
            <ac:chgData name="Sashia Niemeyer" userId="5d5d2e75-3132-4b98-a62a-93b7fff96b1f" providerId="ADAL" clId="{0634F064-59CC-4730-96BF-EF79298260D3}" dt="2020-12-03T13:16:33.524" v="328" actId="1076"/>
            <ac:spMkLst>
              <pc:docMk/>
              <pc:sldMasterMk cId="2168357150" sldId="2147483648"/>
              <pc:sldLayoutMk cId="314067447" sldId="2147483660"/>
              <ac:spMk id="50" creationId="{42154BFE-A8C6-4384-86D8-5761CC1F8A9A}"/>
            </ac:spMkLst>
          </pc:spChg>
          <pc:spChg chg="mod">
            <ac:chgData name="Sashia Niemeyer" userId="5d5d2e75-3132-4b98-a62a-93b7fff96b1f" providerId="ADAL" clId="{0634F064-59CC-4730-96BF-EF79298260D3}" dt="2020-12-03T13:16:39.432" v="330" actId="1076"/>
            <ac:spMkLst>
              <pc:docMk/>
              <pc:sldMasterMk cId="2168357150" sldId="2147483648"/>
              <pc:sldLayoutMk cId="314067447" sldId="2147483660"/>
              <ac:spMk id="51" creationId="{C837CCBB-4759-4997-A29B-109EB2C7F35E}"/>
            </ac:spMkLst>
          </pc:spChg>
          <pc:spChg chg="mod">
            <ac:chgData name="Sashia Niemeyer" userId="5d5d2e75-3132-4b98-a62a-93b7fff96b1f" providerId="ADAL" clId="{0634F064-59CC-4730-96BF-EF79298260D3}" dt="2020-12-03T13:17:15.546" v="332" actId="1076"/>
            <ac:spMkLst>
              <pc:docMk/>
              <pc:sldMasterMk cId="2168357150" sldId="2147483648"/>
              <pc:sldLayoutMk cId="314067447" sldId="2147483660"/>
              <ac:spMk id="52" creationId="{24BC20CF-2B35-4D65-93A8-B90A80453158}"/>
            </ac:spMkLst>
          </pc:spChg>
          <pc:spChg chg="mod">
            <ac:chgData name="Sashia Niemeyer" userId="5d5d2e75-3132-4b98-a62a-93b7fff96b1f" providerId="ADAL" clId="{0634F064-59CC-4730-96BF-EF79298260D3}" dt="2020-12-03T13:17:21.981" v="334" actId="1076"/>
            <ac:spMkLst>
              <pc:docMk/>
              <pc:sldMasterMk cId="2168357150" sldId="2147483648"/>
              <pc:sldLayoutMk cId="314067447" sldId="2147483660"/>
              <ac:spMk id="53" creationId="{4932FC87-7967-4428-A992-F7EB5C74780C}"/>
            </ac:spMkLst>
          </pc:spChg>
          <pc:spChg chg="mod">
            <ac:chgData name="Sashia Niemeyer" userId="5d5d2e75-3132-4b98-a62a-93b7fff96b1f" providerId="ADAL" clId="{0634F064-59CC-4730-96BF-EF79298260D3}" dt="2020-12-03T13:17:27.259" v="336" actId="1076"/>
            <ac:spMkLst>
              <pc:docMk/>
              <pc:sldMasterMk cId="2168357150" sldId="2147483648"/>
              <pc:sldLayoutMk cId="314067447" sldId="2147483660"/>
              <ac:spMk id="54" creationId="{0B8DB824-AFCC-44FA-971B-4B14F26E5A8D}"/>
            </ac:spMkLst>
          </pc:spChg>
          <pc:spChg chg="mod">
            <ac:chgData name="Sashia Niemeyer" userId="5d5d2e75-3132-4b98-a62a-93b7fff96b1f" providerId="ADAL" clId="{0634F064-59CC-4730-96BF-EF79298260D3}" dt="2020-12-03T13:19:43.167" v="380" actId="1076"/>
            <ac:spMkLst>
              <pc:docMk/>
              <pc:sldMasterMk cId="2168357150" sldId="2147483648"/>
              <pc:sldLayoutMk cId="314067447" sldId="2147483660"/>
              <ac:spMk id="55" creationId="{2361CBAD-AC48-47FE-B491-8B5E309D7A2B}"/>
            </ac:spMkLst>
          </pc:spChg>
          <pc:spChg chg="mod">
            <ac:chgData name="Sashia Niemeyer" userId="5d5d2e75-3132-4b98-a62a-93b7fff96b1f" providerId="ADAL" clId="{0634F064-59CC-4730-96BF-EF79298260D3}" dt="2020-12-03T13:17:52.308" v="344" actId="1076"/>
            <ac:spMkLst>
              <pc:docMk/>
              <pc:sldMasterMk cId="2168357150" sldId="2147483648"/>
              <pc:sldLayoutMk cId="314067447" sldId="2147483660"/>
              <ac:spMk id="56" creationId="{CEF61865-A83B-4B65-894C-EB0EF41D4C01}"/>
            </ac:spMkLst>
          </pc:spChg>
          <pc:spChg chg="mod">
            <ac:chgData name="Sashia Niemeyer" userId="5d5d2e75-3132-4b98-a62a-93b7fff96b1f" providerId="ADAL" clId="{0634F064-59CC-4730-96BF-EF79298260D3}" dt="2020-12-03T13:17:56.546" v="345" actId="1076"/>
            <ac:spMkLst>
              <pc:docMk/>
              <pc:sldMasterMk cId="2168357150" sldId="2147483648"/>
              <pc:sldLayoutMk cId="314067447" sldId="2147483660"/>
              <ac:spMk id="57" creationId="{2CA8EA38-91FA-4C37-AD08-84FD9F8EE105}"/>
            </ac:spMkLst>
          </pc:spChg>
          <pc:spChg chg="mod">
            <ac:chgData name="Sashia Niemeyer" userId="5d5d2e75-3132-4b98-a62a-93b7fff96b1f" providerId="ADAL" clId="{0634F064-59CC-4730-96BF-EF79298260D3}" dt="2020-12-03T13:18:06.057" v="349" actId="1076"/>
            <ac:spMkLst>
              <pc:docMk/>
              <pc:sldMasterMk cId="2168357150" sldId="2147483648"/>
              <pc:sldLayoutMk cId="314067447" sldId="2147483660"/>
              <ac:spMk id="58" creationId="{EF9369E2-8F60-42AC-A454-B5B86205AE18}"/>
            </ac:spMkLst>
          </pc:spChg>
          <pc:spChg chg="mod">
            <ac:chgData name="Sashia Niemeyer" userId="5d5d2e75-3132-4b98-a62a-93b7fff96b1f" providerId="ADAL" clId="{0634F064-59CC-4730-96BF-EF79298260D3}" dt="2020-12-03T13:18:12.783" v="351" actId="1076"/>
            <ac:spMkLst>
              <pc:docMk/>
              <pc:sldMasterMk cId="2168357150" sldId="2147483648"/>
              <pc:sldLayoutMk cId="314067447" sldId="2147483660"/>
              <ac:spMk id="59" creationId="{2E268D2B-310D-4E88-AE3E-361103879EB0}"/>
            </ac:spMkLst>
          </pc:spChg>
          <pc:spChg chg="mod">
            <ac:chgData name="Sashia Niemeyer" userId="5d5d2e75-3132-4b98-a62a-93b7fff96b1f" providerId="ADAL" clId="{0634F064-59CC-4730-96BF-EF79298260D3}" dt="2020-12-03T13:18:19.319" v="353" actId="1076"/>
            <ac:spMkLst>
              <pc:docMk/>
              <pc:sldMasterMk cId="2168357150" sldId="2147483648"/>
              <pc:sldLayoutMk cId="314067447" sldId="2147483660"/>
              <ac:spMk id="60" creationId="{1C75AA20-E9E2-472D-84A9-9637BB485712}"/>
            </ac:spMkLst>
          </pc:spChg>
          <pc:spChg chg="add mod">
            <ac:chgData name="Sashia Niemeyer" userId="5d5d2e75-3132-4b98-a62a-93b7fff96b1f" providerId="ADAL" clId="{0634F064-59CC-4730-96BF-EF79298260D3}" dt="2020-12-03T13:20:24.278" v="392" actId="1076"/>
            <ac:spMkLst>
              <pc:docMk/>
              <pc:sldMasterMk cId="2168357150" sldId="2147483648"/>
              <pc:sldLayoutMk cId="314067447" sldId="2147483660"/>
              <ac:spMk id="61" creationId="{5C458BF2-ED13-42D2-9566-1A9059E8E392}"/>
            </ac:spMkLst>
          </pc:spChg>
          <pc:spChg chg="add del mod">
            <ac:chgData name="Sashia Niemeyer" userId="5d5d2e75-3132-4b98-a62a-93b7fff96b1f" providerId="ADAL" clId="{0634F064-59CC-4730-96BF-EF79298260D3}" dt="2020-12-03T13:20:02.967" v="387"/>
            <ac:spMkLst>
              <pc:docMk/>
              <pc:sldMasterMk cId="2168357150" sldId="2147483648"/>
              <pc:sldLayoutMk cId="314067447" sldId="2147483660"/>
              <ac:spMk id="62" creationId="{545F3987-F782-4A82-AF0A-52729F6F63CD}"/>
            </ac:spMkLst>
          </pc:spChg>
          <pc:spChg chg="add mod">
            <ac:chgData name="Sashia Niemeyer" userId="5d5d2e75-3132-4b98-a62a-93b7fff96b1f" providerId="ADAL" clId="{0634F064-59CC-4730-96BF-EF79298260D3}" dt="2020-12-03T13:20:14.637" v="389" actId="1076"/>
            <ac:spMkLst>
              <pc:docMk/>
              <pc:sldMasterMk cId="2168357150" sldId="2147483648"/>
              <pc:sldLayoutMk cId="314067447" sldId="2147483660"/>
              <ac:spMk id="63" creationId="{8D5587D8-5368-48F6-A953-002210F0217D}"/>
            </ac:spMkLst>
          </pc:spChg>
          <pc:spChg chg="add mod">
            <ac:chgData name="Sashia Niemeyer" userId="5d5d2e75-3132-4b98-a62a-93b7fff96b1f" providerId="ADAL" clId="{0634F064-59CC-4730-96BF-EF79298260D3}" dt="2020-12-03T13:20:31.474" v="394" actId="1076"/>
            <ac:spMkLst>
              <pc:docMk/>
              <pc:sldMasterMk cId="2168357150" sldId="2147483648"/>
              <pc:sldLayoutMk cId="314067447" sldId="2147483660"/>
              <ac:spMk id="64" creationId="{9EEB5B51-8EA3-4040-B65C-C57CB32C9486}"/>
            </ac:spMkLst>
          </pc:spChg>
          <pc:spChg chg="mod">
            <ac:chgData name="Sashia Niemeyer" userId="5d5d2e75-3132-4b98-a62a-93b7fff96b1f" providerId="ADAL" clId="{0634F064-59CC-4730-96BF-EF79298260D3}" dt="2020-12-03T13:21:44.824" v="410" actId="14100"/>
            <ac:spMkLst>
              <pc:docMk/>
              <pc:sldMasterMk cId="2168357150" sldId="2147483648"/>
              <pc:sldLayoutMk cId="314067447" sldId="2147483660"/>
              <ac:spMk id="66" creationId="{D3E48B07-EA1D-4CA8-8366-35EAA08B1D7F}"/>
            </ac:spMkLst>
          </pc:spChg>
          <pc:spChg chg="add mod">
            <ac:chgData name="Sashia Niemeyer" userId="5d5d2e75-3132-4b98-a62a-93b7fff96b1f" providerId="ADAL" clId="{0634F064-59CC-4730-96BF-EF79298260D3}" dt="2020-12-03T13:20:26.661" v="393"/>
            <ac:spMkLst>
              <pc:docMk/>
              <pc:sldMasterMk cId="2168357150" sldId="2147483648"/>
              <pc:sldLayoutMk cId="314067447" sldId="2147483660"/>
              <ac:spMk id="67" creationId="{6057DA96-67A2-45CE-BC48-60CFC887B7C3}"/>
            </ac:spMkLst>
          </pc:spChg>
          <pc:spChg chg="add mod">
            <ac:chgData name="Sashia Niemeyer" userId="5d5d2e75-3132-4b98-a62a-93b7fff96b1f" providerId="ADAL" clId="{0634F064-59CC-4730-96BF-EF79298260D3}" dt="2020-12-03T14:31:52.075" v="826" actId="207"/>
            <ac:spMkLst>
              <pc:docMk/>
              <pc:sldMasterMk cId="2168357150" sldId="2147483648"/>
              <pc:sldLayoutMk cId="314067447" sldId="2147483660"/>
              <ac:spMk id="68" creationId="{016AA54F-57C5-4216-B522-75BC5ACB155C}"/>
            </ac:spMkLst>
          </pc:spChg>
          <pc:spChg chg="add mod">
            <ac:chgData name="Sashia Niemeyer" userId="5d5d2e75-3132-4b98-a62a-93b7fff96b1f" providerId="ADAL" clId="{0634F064-59CC-4730-96BF-EF79298260D3}" dt="2020-12-03T14:31:25.791" v="824" actId="1076"/>
            <ac:spMkLst>
              <pc:docMk/>
              <pc:sldMasterMk cId="2168357150" sldId="2147483648"/>
              <pc:sldLayoutMk cId="314067447" sldId="2147483660"/>
              <ac:spMk id="69" creationId="{4F1119F5-8D19-4A62-8FE9-DD1A21CE4D0E}"/>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0" creationId="{81D62E1C-E0A3-4BFB-8FD5-2BC807EDB923}"/>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1" creationId="{2F46A055-A8FE-4FC2-9CF1-F51863DB412F}"/>
            </ac:spMkLst>
          </pc:spChg>
          <pc:picChg chg="del">
            <ac:chgData name="Sashia Niemeyer" userId="5d5d2e75-3132-4b98-a62a-93b7fff96b1f" providerId="ADAL" clId="{0634F064-59CC-4730-96BF-EF79298260D3}" dt="2020-12-03T14:49:36.983" v="916" actId="478"/>
            <ac:picMkLst>
              <pc:docMk/>
              <pc:sldMasterMk cId="2168357150" sldId="2147483648"/>
              <pc:sldLayoutMk cId="314067447" sldId="2147483660"/>
              <ac:picMk id="3" creationId="{FDF8A245-FB79-4AC7-9137-090A0F0A8230}"/>
            </ac:picMkLst>
          </pc:picChg>
          <pc:picChg chg="del mod">
            <ac:chgData name="Sashia Niemeyer" userId="5d5d2e75-3132-4b98-a62a-93b7fff96b1f" providerId="ADAL" clId="{0634F064-59CC-4730-96BF-EF79298260D3}" dt="2020-12-03T13:16:27.101" v="326" actId="478"/>
            <ac:picMkLst>
              <pc:docMk/>
              <pc:sldMasterMk cId="2168357150" sldId="2147483648"/>
              <pc:sldLayoutMk cId="314067447" sldId="2147483660"/>
              <ac:picMk id="32" creationId="{72C9C81D-AF76-4673-92EC-C9EEF8F319C6}"/>
            </ac:picMkLst>
          </pc:picChg>
          <pc:picChg chg="add mod">
            <ac:chgData name="Sashia Niemeyer" userId="5d5d2e75-3132-4b98-a62a-93b7fff96b1f" providerId="ADAL" clId="{0634F064-59CC-4730-96BF-EF79298260D3}" dt="2020-12-03T14:50:18.764" v="924"/>
            <ac:picMkLst>
              <pc:docMk/>
              <pc:sldMasterMk cId="2168357150" sldId="2147483648"/>
              <pc:sldLayoutMk cId="314067447" sldId="2147483660"/>
              <ac:picMk id="72" creationId="{8D6C1DF8-3FFC-49E5-A6DB-786799263771}"/>
            </ac:picMkLst>
          </pc:picChg>
          <pc:picChg chg="add del">
            <ac:chgData name="Sashia Niemeyer" userId="5d5d2e75-3132-4b98-a62a-93b7fff96b1f" providerId="ADAL" clId="{0634F064-59CC-4730-96BF-EF79298260D3}" dt="2020-12-03T14:49:59.862" v="921"/>
            <ac:picMkLst>
              <pc:docMk/>
              <pc:sldMasterMk cId="2168357150" sldId="2147483648"/>
              <pc:sldLayoutMk cId="314067447" sldId="2147483660"/>
              <ac:picMk id="1026" creationId="{AE551192-CD09-4966-BA64-E20197C6B8CA}"/>
            </ac:picMkLst>
          </pc:picChg>
        </pc:sldLayoutChg>
        <pc:sldLayoutChg chg="addSp delSp modSp mod">
          <pc:chgData name="Sashia Niemeyer" userId="5d5d2e75-3132-4b98-a62a-93b7fff96b1f" providerId="ADAL" clId="{0634F064-59CC-4730-96BF-EF79298260D3}" dt="2020-12-03T14:33:22.455" v="850"/>
          <pc:sldLayoutMkLst>
            <pc:docMk/>
            <pc:sldMasterMk cId="2168357150" sldId="2147483648"/>
            <pc:sldLayoutMk cId="2872467938" sldId="2147483666"/>
          </pc:sldLayoutMkLst>
          <pc:picChg chg="add mod">
            <ac:chgData name="Sashia Niemeyer" userId="5d5d2e75-3132-4b98-a62a-93b7fff96b1f" providerId="ADAL" clId="{0634F064-59CC-4730-96BF-EF79298260D3}" dt="2020-12-03T14:33:22.455" v="850"/>
            <ac:picMkLst>
              <pc:docMk/>
              <pc:sldMasterMk cId="2168357150" sldId="2147483648"/>
              <pc:sldLayoutMk cId="2872467938" sldId="2147483666"/>
              <ac:picMk id="3" creationId="{780E2AA7-0843-49FA-8707-D44315B3512D}"/>
            </ac:picMkLst>
          </pc:picChg>
          <pc:picChg chg="del">
            <ac:chgData name="Sashia Niemeyer" userId="5d5d2e75-3132-4b98-a62a-93b7fff96b1f" providerId="ADAL" clId="{0634F064-59CC-4730-96BF-EF79298260D3}" dt="2020-12-03T14:33:16.366" v="847" actId="478"/>
            <ac:picMkLst>
              <pc:docMk/>
              <pc:sldMasterMk cId="2168357150" sldId="2147483648"/>
              <pc:sldLayoutMk cId="2872467938" sldId="2147483666"/>
              <ac:picMk id="16" creationId="{2EB3CAE2-64E0-6C42-9A3D-0E474C244D00}"/>
            </ac:picMkLst>
          </pc:picChg>
        </pc:sldLayoutChg>
        <pc:sldLayoutChg chg="addSp delSp modSp mod ord">
          <pc:chgData name="Sashia Niemeyer" userId="5d5d2e75-3132-4b98-a62a-93b7fff96b1f" providerId="ADAL" clId="{0634F064-59CC-4730-96BF-EF79298260D3}" dt="2020-12-03T14:33:19.779" v="849"/>
          <pc:sldLayoutMkLst>
            <pc:docMk/>
            <pc:sldMasterMk cId="2168357150" sldId="2147483648"/>
            <pc:sldLayoutMk cId="810192366" sldId="2147483672"/>
          </pc:sldLayoutMkLst>
          <pc:picChg chg="del">
            <ac:chgData name="Sashia Niemeyer" userId="5d5d2e75-3132-4b98-a62a-93b7fff96b1f" providerId="ADAL" clId="{0634F064-59CC-4730-96BF-EF79298260D3}" dt="2020-12-03T14:33:19.428" v="848" actId="478"/>
            <ac:picMkLst>
              <pc:docMk/>
              <pc:sldMasterMk cId="2168357150" sldId="2147483648"/>
              <pc:sldLayoutMk cId="810192366" sldId="2147483672"/>
              <ac:picMk id="3" creationId="{1076413D-F8BF-4D2D-ACAC-A2ECCFC1326D}"/>
            </ac:picMkLst>
          </pc:picChg>
          <pc:picChg chg="add mod">
            <ac:chgData name="Sashia Niemeyer" userId="5d5d2e75-3132-4b98-a62a-93b7fff96b1f" providerId="ADAL" clId="{0634F064-59CC-4730-96BF-EF79298260D3}" dt="2020-12-03T14:33:19.779" v="849"/>
            <ac:picMkLst>
              <pc:docMk/>
              <pc:sldMasterMk cId="2168357150" sldId="2147483648"/>
              <pc:sldLayoutMk cId="810192366" sldId="2147483672"/>
              <ac:picMk id="6" creationId="{0DD46DC6-F44C-4279-B67F-DC118EFA3F7D}"/>
            </ac:picMkLst>
          </pc:picChg>
        </pc:sldLayoutChg>
        <pc:sldLayoutChg chg="modSp mod">
          <pc:chgData name="Sashia Niemeyer" userId="5d5d2e75-3132-4b98-a62a-93b7fff96b1f" providerId="ADAL" clId="{0634F064-59CC-4730-96BF-EF79298260D3}" dt="2020-12-03T14:49:23.602" v="915" actId="1076"/>
          <pc:sldLayoutMkLst>
            <pc:docMk/>
            <pc:sldMasterMk cId="2168357150" sldId="2147483648"/>
            <pc:sldLayoutMk cId="1399635338" sldId="2147483706"/>
          </pc:sldLayoutMkLst>
          <pc:spChg chg="mod">
            <ac:chgData name="Sashia Niemeyer" userId="5d5d2e75-3132-4b98-a62a-93b7fff96b1f" providerId="ADAL" clId="{0634F064-59CC-4730-96BF-EF79298260D3}" dt="2020-12-03T13:27:11.490" v="436" actId="14100"/>
            <ac:spMkLst>
              <pc:docMk/>
              <pc:sldMasterMk cId="2168357150" sldId="2147483648"/>
              <pc:sldLayoutMk cId="1399635338" sldId="2147483706"/>
              <ac:spMk id="8" creationId="{6BA3C8C5-A0A2-428F-988A-5BC25CC52955}"/>
            </ac:spMkLst>
          </pc:spChg>
          <pc:spChg chg="mod">
            <ac:chgData name="Sashia Niemeyer" userId="5d5d2e75-3132-4b98-a62a-93b7fff96b1f" providerId="ADAL" clId="{0634F064-59CC-4730-96BF-EF79298260D3}" dt="2020-12-03T13:27:13.392" v="437" actId="14100"/>
            <ac:spMkLst>
              <pc:docMk/>
              <pc:sldMasterMk cId="2168357150" sldId="2147483648"/>
              <pc:sldLayoutMk cId="1399635338" sldId="2147483706"/>
              <ac:spMk id="10" creationId="{B346E2C4-ED8B-4408-974D-EE98A32ED1D3}"/>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0634F064-59CC-4730-96BF-EF79298260D3}" dt="2020-12-03T13:08:33.973" v="307" actId="20577"/>
            <ac:spMkLst>
              <pc:docMk/>
              <pc:sldMasterMk cId="2168357150" sldId="2147483648"/>
              <pc:sldLayoutMk cId="1399635338" sldId="2147483706"/>
              <ac:spMk id="18" creationId="{816B7E31-D2E4-4171-8517-529D98513827}"/>
            </ac:spMkLst>
          </pc:spChg>
          <pc:picChg chg="ord">
            <ac:chgData name="Sashia Niemeyer" userId="5d5d2e75-3132-4b98-a62a-93b7fff96b1f" providerId="ADAL" clId="{0634F064-59CC-4730-96BF-EF79298260D3}" dt="2020-12-03T14:34:19.655" v="851" actId="167"/>
            <ac:picMkLst>
              <pc:docMk/>
              <pc:sldMasterMk cId="2168357150" sldId="2147483648"/>
              <pc:sldLayoutMk cId="1399635338" sldId="2147483706"/>
              <ac:picMk id="12" creationId="{A71E8EBA-BCC2-4784-85CB-D8D1B2083F88}"/>
            </ac:picMkLst>
          </pc:picChg>
        </pc:sldLayoutChg>
        <pc:sldLayoutChg chg="addSp modSp mod">
          <pc:chgData name="Sashia Niemeyer" userId="5d5d2e75-3132-4b98-a62a-93b7fff96b1f" providerId="ADAL" clId="{0634F064-59CC-4730-96BF-EF79298260D3}" dt="2020-12-03T14:50:58.852" v="926" actId="167"/>
          <pc:sldLayoutMkLst>
            <pc:docMk/>
            <pc:sldMasterMk cId="2168357150" sldId="2147483648"/>
            <pc:sldLayoutMk cId="312231674" sldId="2147483707"/>
          </pc:sldLayoutMkLst>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6" creationId="{8892C0BA-2424-4E1D-BF98-A65159DDE34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5" creationId="{2B59FF27-161E-4EFB-8C00-2023D8570BD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7" creationId="{939A85E8-041F-4B53-BB35-56894A1F1D86}"/>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0" creationId="{9DE52D9E-C0E6-4AF5-A5C8-6A613AAF75F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1" creationId="{D74060E7-A19B-4265-A707-84079E4E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2" creationId="{330D7C1A-1837-42FE-86C5-9C3CE28D1F7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3" creationId="{49224296-2B5C-47FD-967D-DC32FBEB5210}"/>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4" creationId="{864EDB48-E399-4521-B427-BD60BB1F046C}"/>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4" creationId="{62EDD0D4-87D4-4E40-AAAC-677A3732CB4A}"/>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5" creationId="{AD7ECF15-24C6-494D-8111-23BE876841A4}"/>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6" creationId="{3C7C20CA-2972-4A3C-BE30-87C9DE3969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7" creationId="{F788877A-C996-4073-9220-A45A1044DF68}"/>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8" creationId="{9CF679EC-58F2-48B1-BF79-4D4D33761AE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9" creationId="{1CB7E6FD-D1A4-45D0-BCBE-8CB94E2220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0" creationId="{3271172F-2C41-418D-976A-0747BAC5E87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1" creationId="{6A1ACEC0-4E55-4C87-AA65-29B9AC6B3F2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2" creationId="{95C9260C-693A-4CA5-8119-B6CDA6AB149B}"/>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3" creationId="{15EC51CE-A7A9-4D62-8288-281B57C9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4" creationId="{C1D107C8-5BFA-41B3-80B4-460EBBC0746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5" creationId="{C64E63A6-34D0-420D-87D4-5DE3B4681E04}"/>
            </ac:spMkLst>
          </pc:spChg>
          <pc:picChg chg="mod">
            <ac:chgData name="Sashia Niemeyer" userId="5d5d2e75-3132-4b98-a62a-93b7fff96b1f" providerId="ADAL" clId="{0634F064-59CC-4730-96BF-EF79298260D3}" dt="2020-12-03T14:50:41.797" v="925" actId="1076"/>
            <ac:picMkLst>
              <pc:docMk/>
              <pc:sldMasterMk cId="2168357150" sldId="2147483648"/>
              <pc:sldLayoutMk cId="312231674" sldId="2147483707"/>
              <ac:picMk id="8" creationId="{3F5176F1-0112-480A-9E43-A5C6B2ADCF23}"/>
            </ac:picMkLst>
          </pc:picChg>
          <pc:picChg chg="mod ord">
            <ac:chgData name="Sashia Niemeyer" userId="5d5d2e75-3132-4b98-a62a-93b7fff96b1f" providerId="ADAL" clId="{0634F064-59CC-4730-96BF-EF79298260D3}" dt="2020-12-03T14:50:58.852" v="926" actId="167"/>
            <ac:picMkLst>
              <pc:docMk/>
              <pc:sldMasterMk cId="2168357150" sldId="2147483648"/>
              <pc:sldLayoutMk cId="312231674" sldId="2147483707"/>
              <ac:picMk id="26" creationId="{08EED08B-BE41-432D-B5D9-475D3334467A}"/>
            </ac:picMkLst>
          </pc:picChg>
        </pc:sldLayoutChg>
        <pc:sldLayoutChg chg="modSp mod">
          <pc:chgData name="Sashia Niemeyer" userId="5d5d2e75-3132-4b98-a62a-93b7fff96b1f" providerId="ADAL" clId="{0634F064-59CC-4730-96BF-EF79298260D3}" dt="2020-12-03T14:35:21.157" v="901" actId="167"/>
          <pc:sldLayoutMkLst>
            <pc:docMk/>
            <pc:sldMasterMk cId="2168357150" sldId="2147483648"/>
            <pc:sldLayoutMk cId="1498338772" sldId="2147483708"/>
          </pc:sldLayoutMkLst>
          <pc:spChg chg="mod">
            <ac:chgData name="Sashia Niemeyer" userId="5d5d2e75-3132-4b98-a62a-93b7fff96b1f" providerId="ADAL" clId="{0634F064-59CC-4730-96BF-EF79298260D3}" dt="2020-12-03T13:26:26.510" v="429" actId="14100"/>
            <ac:spMkLst>
              <pc:docMk/>
              <pc:sldMasterMk cId="2168357150" sldId="2147483648"/>
              <pc:sldLayoutMk cId="1498338772" sldId="2147483708"/>
              <ac:spMk id="10" creationId="{B346E2C4-ED8B-4408-974D-EE98A32ED1D3}"/>
            </ac:spMkLst>
          </pc:spChg>
          <pc:picChg chg="ord">
            <ac:chgData name="Sashia Niemeyer" userId="5d5d2e75-3132-4b98-a62a-93b7fff96b1f" providerId="ADAL" clId="{0634F064-59CC-4730-96BF-EF79298260D3}" dt="2020-12-03T14:35:21.157" v="901" actId="167"/>
            <ac:picMkLst>
              <pc:docMk/>
              <pc:sldMasterMk cId="2168357150" sldId="2147483648"/>
              <pc:sldLayoutMk cId="1498338772" sldId="2147483708"/>
              <ac:picMk id="12" creationId="{BE09E229-A194-4DF5-9BD8-02F44EFDBF9C}"/>
            </ac:picMkLst>
          </pc:picChg>
        </pc:sldLayoutChg>
        <pc:sldLayoutChg chg="modSp mod">
          <pc:chgData name="Sashia Niemeyer" userId="5d5d2e75-3132-4b98-a62a-93b7fff96b1f" providerId="ADAL" clId="{0634F064-59CC-4730-96BF-EF79298260D3}" dt="2020-12-03T12:18:18.476" v="100" actId="167"/>
          <pc:sldLayoutMkLst>
            <pc:docMk/>
            <pc:sldMasterMk cId="2168357150" sldId="2147483648"/>
            <pc:sldLayoutMk cId="2293935550" sldId="2147483709"/>
          </pc:sldLayoutMkLst>
          <pc:picChg chg="ord">
            <ac:chgData name="Sashia Niemeyer" userId="5d5d2e75-3132-4b98-a62a-93b7fff96b1f" providerId="ADAL" clId="{0634F064-59CC-4730-96BF-EF79298260D3}" dt="2020-12-03T12:18:18.476" v="100" actId="167"/>
            <ac:picMkLst>
              <pc:docMk/>
              <pc:sldMasterMk cId="2168357150" sldId="2147483648"/>
              <pc:sldLayoutMk cId="2293935550" sldId="2147483709"/>
              <ac:picMk id="12" creationId="{1BBB82F0-8922-4BA6-AB06-4EF5922DF11B}"/>
            </ac:picMkLst>
          </pc:picChg>
        </pc:sldLayoutChg>
        <pc:sldLayoutChg chg="modSp mod ord">
          <pc:chgData name="Sashia Niemeyer" userId="5d5d2e75-3132-4b98-a62a-93b7fff96b1f" providerId="ADAL" clId="{0634F064-59CC-4730-96BF-EF79298260D3}" dt="2020-12-03T14:55:28.621" v="1224" actId="20578"/>
          <pc:sldLayoutMkLst>
            <pc:docMk/>
            <pc:sldMasterMk cId="2168357150" sldId="2147483648"/>
            <pc:sldLayoutMk cId="2546339094" sldId="2147483711"/>
          </pc:sldLayoutMkLst>
          <pc:picChg chg="ord">
            <ac:chgData name="Sashia Niemeyer" userId="5d5d2e75-3132-4b98-a62a-93b7fff96b1f" providerId="ADAL" clId="{0634F064-59CC-4730-96BF-EF79298260D3}" dt="2020-12-03T13:58:36.026" v="601" actId="167"/>
            <ac:picMkLst>
              <pc:docMk/>
              <pc:sldMasterMk cId="2168357150" sldId="2147483648"/>
              <pc:sldLayoutMk cId="2546339094" sldId="2147483711"/>
              <ac:picMk id="12" creationId="{823EAD08-5CA9-4A6F-827D-0BF4084E5D28}"/>
            </ac:picMkLst>
          </pc:picChg>
        </pc:sldLayoutChg>
        <pc:sldLayoutChg chg="modSp mod">
          <pc:chgData name="Sashia Niemeyer" userId="5d5d2e75-3132-4b98-a62a-93b7fff96b1f" providerId="ADAL" clId="{0634F064-59CC-4730-96BF-EF79298260D3}" dt="2020-12-03T14:52:34.014" v="1065" actId="20577"/>
          <pc:sldLayoutMkLst>
            <pc:docMk/>
            <pc:sldMasterMk cId="2168357150" sldId="2147483648"/>
            <pc:sldLayoutMk cId="3363619428" sldId="2147483712"/>
          </pc:sldLayoutMkLst>
          <pc:spChg chg="mod">
            <ac:chgData name="Sashia Niemeyer" userId="5d5d2e75-3132-4b98-a62a-93b7fff96b1f" providerId="ADAL" clId="{0634F064-59CC-4730-96BF-EF79298260D3}" dt="2020-12-03T14:52:34.014" v="1065" actId="20577"/>
            <ac:spMkLst>
              <pc:docMk/>
              <pc:sldMasterMk cId="2168357150" sldId="2147483648"/>
              <pc:sldLayoutMk cId="3363619428" sldId="2147483712"/>
              <ac:spMk id="14" creationId="{0A490D77-2950-4532-A0B0-5CCF2C8A4596}"/>
            </ac:spMkLst>
          </pc:spChg>
          <pc:spChg chg="mod">
            <ac:chgData name="Sashia Niemeyer" userId="5d5d2e75-3132-4b98-a62a-93b7fff96b1f" providerId="ADAL" clId="{0634F064-59CC-4730-96BF-EF79298260D3}" dt="2020-12-03T14:52:14.133" v="1057" actId="20577"/>
            <ac:spMkLst>
              <pc:docMk/>
              <pc:sldMasterMk cId="2168357150" sldId="2147483648"/>
              <pc:sldLayoutMk cId="3363619428" sldId="2147483712"/>
              <ac:spMk id="18" creationId="{816B7E31-D2E4-4171-8517-529D98513827}"/>
            </ac:spMkLst>
          </pc:spChg>
          <pc:picChg chg="ord">
            <ac:chgData name="Sashia Niemeyer" userId="5d5d2e75-3132-4b98-a62a-93b7fff96b1f" providerId="ADAL" clId="{0634F064-59CC-4730-96BF-EF79298260D3}" dt="2020-12-03T13:59:12.139" v="603" actId="167"/>
            <ac:picMkLst>
              <pc:docMk/>
              <pc:sldMasterMk cId="2168357150" sldId="2147483648"/>
              <pc:sldLayoutMk cId="3363619428" sldId="2147483712"/>
              <ac:picMk id="12" creationId="{4FA81722-32B5-4C8D-9E9A-CD40FF5EFA13}"/>
            </ac:picMkLst>
          </pc:picChg>
        </pc:sldLayoutChg>
        <pc:sldLayoutChg chg="modSp mod">
          <pc:chgData name="Sashia Niemeyer" userId="5d5d2e75-3132-4b98-a62a-93b7fff96b1f" providerId="ADAL" clId="{0634F064-59CC-4730-96BF-EF79298260D3}" dt="2020-12-03T13:59:16.660" v="604" actId="167"/>
          <pc:sldLayoutMkLst>
            <pc:docMk/>
            <pc:sldMasterMk cId="2168357150" sldId="2147483648"/>
            <pc:sldLayoutMk cId="2575555482" sldId="2147483713"/>
          </pc:sldLayoutMkLst>
          <pc:picChg chg="ord">
            <ac:chgData name="Sashia Niemeyer" userId="5d5d2e75-3132-4b98-a62a-93b7fff96b1f" providerId="ADAL" clId="{0634F064-59CC-4730-96BF-EF79298260D3}" dt="2020-12-03T13:59:16.660" v="604" actId="167"/>
            <ac:picMkLst>
              <pc:docMk/>
              <pc:sldMasterMk cId="2168357150" sldId="2147483648"/>
              <pc:sldLayoutMk cId="2575555482" sldId="2147483713"/>
              <ac:picMk id="12" creationId="{1880AEBE-0D14-454F-BED1-E522AEC247A5}"/>
            </ac:picMkLst>
          </pc:picChg>
        </pc:sldLayoutChg>
        <pc:sldLayoutChg chg="modSp mod">
          <pc:chgData name="Sashia Niemeyer" userId="5d5d2e75-3132-4b98-a62a-93b7fff96b1f" providerId="ADAL" clId="{0634F064-59CC-4730-96BF-EF79298260D3}" dt="2020-12-03T13:59:34.001" v="626" actId="20577"/>
          <pc:sldLayoutMkLst>
            <pc:docMk/>
            <pc:sldMasterMk cId="2168357150" sldId="2147483648"/>
            <pc:sldLayoutMk cId="2654703595" sldId="2147483715"/>
          </pc:sldLayoutMkLst>
          <pc:spChg chg="mod">
            <ac:chgData name="Sashia Niemeyer" userId="5d5d2e75-3132-4b98-a62a-93b7fff96b1f" providerId="ADAL" clId="{0634F064-59CC-4730-96BF-EF79298260D3}" dt="2020-12-03T13:59:34.001" v="626" actId="20577"/>
            <ac:spMkLst>
              <pc:docMk/>
              <pc:sldMasterMk cId="2168357150" sldId="2147483648"/>
              <pc:sldLayoutMk cId="2654703595" sldId="2147483715"/>
              <ac:spMk id="18" creationId="{816B7E31-D2E4-4171-8517-529D98513827}"/>
            </ac:spMkLst>
          </pc:spChg>
          <pc:picChg chg="ord">
            <ac:chgData name="Sashia Niemeyer" userId="5d5d2e75-3132-4b98-a62a-93b7fff96b1f" providerId="ADAL" clId="{0634F064-59CC-4730-96BF-EF79298260D3}" dt="2020-12-03T13:59:21.983" v="605" actId="167"/>
            <ac:picMkLst>
              <pc:docMk/>
              <pc:sldMasterMk cId="2168357150" sldId="2147483648"/>
              <pc:sldLayoutMk cId="2654703595" sldId="2147483715"/>
              <ac:picMk id="12" creationId="{289C57DC-42B9-40AC-A98E-9C2D58571786}"/>
            </ac:picMkLst>
          </pc:picChg>
        </pc:sldLayoutChg>
        <pc:sldLayoutChg chg="modSp mod">
          <pc:chgData name="Sashia Niemeyer" userId="5d5d2e75-3132-4b98-a62a-93b7fff96b1f" providerId="ADAL" clId="{0634F064-59CC-4730-96BF-EF79298260D3}" dt="2020-12-03T13:58:45.113" v="602" actId="167"/>
          <pc:sldLayoutMkLst>
            <pc:docMk/>
            <pc:sldMasterMk cId="2168357150" sldId="2147483648"/>
            <pc:sldLayoutMk cId="2293192484" sldId="2147483718"/>
          </pc:sldLayoutMkLst>
          <pc:spChg chg="mod">
            <ac:chgData name="Sashia Niemeyer" userId="5d5d2e75-3132-4b98-a62a-93b7fff96b1f" providerId="ADAL" clId="{0634F064-59CC-4730-96BF-EF79298260D3}" dt="2020-12-03T12:17:59.013" v="99" actId="20577"/>
            <ac:spMkLst>
              <pc:docMk/>
              <pc:sldMasterMk cId="2168357150" sldId="2147483648"/>
              <pc:sldLayoutMk cId="2293192484" sldId="2147483718"/>
              <ac:spMk id="18" creationId="{816B7E31-D2E4-4171-8517-529D98513827}"/>
            </ac:spMkLst>
          </pc:spChg>
          <pc:spChg chg="mod">
            <ac:chgData name="Sashia Niemeyer" userId="5d5d2e75-3132-4b98-a62a-93b7fff96b1f" providerId="ADAL" clId="{0634F064-59CC-4730-96BF-EF79298260D3}" dt="2020-12-03T13:26:36.446" v="430" actId="14100"/>
            <ac:spMkLst>
              <pc:docMk/>
              <pc:sldMasterMk cId="2168357150" sldId="2147483648"/>
              <pc:sldLayoutMk cId="2293192484" sldId="2147483718"/>
              <ac:spMk id="21" creationId="{06689988-8435-43D2-8369-8E01B82A6329}"/>
            </ac:spMkLst>
          </pc:spChg>
          <pc:picChg chg="ord">
            <ac:chgData name="Sashia Niemeyer" userId="5d5d2e75-3132-4b98-a62a-93b7fff96b1f" providerId="ADAL" clId="{0634F064-59CC-4730-96BF-EF79298260D3}" dt="2020-12-03T13:58:45.113" v="602" actId="167"/>
            <ac:picMkLst>
              <pc:docMk/>
              <pc:sldMasterMk cId="2168357150" sldId="2147483648"/>
              <pc:sldLayoutMk cId="2293192484" sldId="2147483718"/>
              <ac:picMk id="10" creationId="{DEF09217-9B65-4BDB-B5BC-6478913F56CD}"/>
            </ac:picMkLst>
          </pc:picChg>
        </pc:sldLayoutChg>
        <pc:sldLayoutChg chg="addSp delSp modSp mod">
          <pc:chgData name="Sashia Niemeyer" userId="5d5d2e75-3132-4b98-a62a-93b7fff96b1f" providerId="ADAL" clId="{0634F064-59CC-4730-96BF-EF79298260D3}" dt="2020-12-07T09:42:09.444" v="1525" actId="1076"/>
          <pc:sldLayoutMkLst>
            <pc:docMk/>
            <pc:sldMasterMk cId="2168357150" sldId="2147483648"/>
            <pc:sldLayoutMk cId="1126330863" sldId="2147483719"/>
          </pc:sldLayoutMkLst>
          <pc:spChg chg="mod">
            <ac:chgData name="Sashia Niemeyer" userId="5d5d2e75-3132-4b98-a62a-93b7fff96b1f" providerId="ADAL" clId="{0634F064-59CC-4730-96BF-EF79298260D3}" dt="2020-12-07T09:42:03.809" v="1524"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0634F064-59CC-4730-96BF-EF79298260D3}" dt="2020-12-03T14:35:13.284" v="900" actId="20577"/>
            <ac:spMkLst>
              <pc:docMk/>
              <pc:sldMasterMk cId="2168357150" sldId="2147483648"/>
              <pc:sldLayoutMk cId="1126330863" sldId="2147483719"/>
              <ac:spMk id="7" creationId="{50516A09-B0D5-446F-8DEB-078CFE98604A}"/>
            </ac:spMkLst>
          </pc:spChg>
          <pc:spChg chg="add del mod">
            <ac:chgData name="Sashia Niemeyer" userId="5d5d2e75-3132-4b98-a62a-93b7fff96b1f" providerId="ADAL" clId="{0634F064-59CC-4730-96BF-EF79298260D3}" dt="2020-12-03T13:51:37.839" v="444" actId="478"/>
            <ac:spMkLst>
              <pc:docMk/>
              <pc:sldMasterMk cId="2168357150" sldId="2147483648"/>
              <pc:sldLayoutMk cId="1126330863" sldId="2147483719"/>
              <ac:spMk id="10" creationId="{FC3CCB1E-3311-4B51-8BB7-27A6B2F8F548}"/>
            </ac:spMkLst>
          </pc:spChg>
          <pc:spChg chg="add del mod">
            <ac:chgData name="Sashia Niemeyer" userId="5d5d2e75-3132-4b98-a62a-93b7fff96b1f" providerId="ADAL" clId="{0634F064-59CC-4730-96BF-EF79298260D3}" dt="2020-12-03T13:52:01.943" v="448" actId="478"/>
            <ac:spMkLst>
              <pc:docMk/>
              <pc:sldMasterMk cId="2168357150" sldId="2147483648"/>
              <pc:sldLayoutMk cId="1126330863" sldId="2147483719"/>
              <ac:spMk id="11" creationId="{AD41271B-3871-4711-8696-BF03E26CD30E}"/>
            </ac:spMkLst>
          </pc:spChg>
          <pc:spChg chg="add del mod">
            <ac:chgData name="Sashia Niemeyer" userId="5d5d2e75-3132-4b98-a62a-93b7fff96b1f" providerId="ADAL" clId="{0634F064-59CC-4730-96BF-EF79298260D3}" dt="2020-12-03T13:55:39.964" v="462" actId="478"/>
            <ac:spMkLst>
              <pc:docMk/>
              <pc:sldMasterMk cId="2168357150" sldId="2147483648"/>
              <pc:sldLayoutMk cId="1126330863" sldId="2147483719"/>
              <ac:spMk id="12" creationId="{24817D78-4A84-4182-99D8-EFD7D6427060}"/>
            </ac:spMkLst>
          </pc:spChg>
          <pc:picChg chg="ord">
            <ac:chgData name="Sashia Niemeyer" userId="5d5d2e75-3132-4b98-a62a-93b7fff96b1f" providerId="ADAL" clId="{0634F064-59CC-4730-96BF-EF79298260D3}" dt="2020-12-03T13:02:16.037" v="278" actId="167"/>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0634F064-59CC-4730-96BF-EF79298260D3}" dt="2020-12-07T09:42:09.444" v="1525" actId="1076"/>
            <ac:picMkLst>
              <pc:docMk/>
              <pc:sldMasterMk cId="2168357150" sldId="2147483648"/>
              <pc:sldLayoutMk cId="1126330863" sldId="2147483719"/>
              <ac:picMk id="13" creationId="{2D4D0A9C-8995-427D-A2A3-142934BAE44D}"/>
            </ac:picMkLst>
          </pc:picChg>
        </pc:sldLayoutChg>
        <pc:sldLayoutChg chg="modSp del mod">
          <pc:chgData name="Sashia Niemeyer" userId="5d5d2e75-3132-4b98-a62a-93b7fff96b1f" providerId="ADAL" clId="{0634F064-59CC-4730-96BF-EF79298260D3}" dt="2020-12-03T13:51:49.640" v="446" actId="2696"/>
          <pc:sldLayoutMkLst>
            <pc:docMk/>
            <pc:sldMasterMk cId="2168357150" sldId="2147483648"/>
            <pc:sldLayoutMk cId="3407106997" sldId="2147483721"/>
          </pc:sldLayoutMkLst>
          <pc:spChg chg="mod">
            <ac:chgData name="Sashia Niemeyer" userId="5d5d2e75-3132-4b98-a62a-93b7fff96b1f" providerId="ADAL" clId="{0634F064-59CC-4730-96BF-EF79298260D3}" dt="2020-12-03T13:51:43.898" v="445" actId="6549"/>
            <ac:spMkLst>
              <pc:docMk/>
              <pc:sldMasterMk cId="2168357150" sldId="2147483648"/>
              <pc:sldLayoutMk cId="3407106997" sldId="2147483721"/>
              <ac:spMk id="2" creationId="{D92B8D51-1BBB-4055-BF58-D6F6CBF2681E}"/>
            </ac:spMkLst>
          </pc:spChg>
        </pc:sldLayoutChg>
        <pc:sldLayoutChg chg="modSp mod">
          <pc:chgData name="Sashia Niemeyer" userId="5d5d2e75-3132-4b98-a62a-93b7fff96b1f" providerId="ADAL" clId="{0634F064-59CC-4730-96BF-EF79298260D3}" dt="2020-12-03T14:27:48.408" v="818" actId="20577"/>
          <pc:sldLayoutMkLst>
            <pc:docMk/>
            <pc:sldMasterMk cId="2168357150" sldId="2147483648"/>
            <pc:sldLayoutMk cId="3868774620" sldId="2147483721"/>
          </pc:sldLayoutMkLst>
          <pc:spChg chg="mod">
            <ac:chgData name="Sashia Niemeyer" userId="5d5d2e75-3132-4b98-a62a-93b7fff96b1f" providerId="ADAL" clId="{0634F064-59CC-4730-96BF-EF79298260D3}" dt="2020-12-03T14:27:48.408" v="818" actId="20577"/>
            <ac:spMkLst>
              <pc:docMk/>
              <pc:sldMasterMk cId="2168357150" sldId="2147483648"/>
              <pc:sldLayoutMk cId="3868774620" sldId="2147483721"/>
              <ac:spMk id="14" creationId="{0A490D77-2950-4532-A0B0-5CCF2C8A4596}"/>
            </ac:spMkLst>
          </pc:spChg>
          <pc:spChg chg="mod">
            <ac:chgData name="Sashia Niemeyer" userId="5d5d2e75-3132-4b98-a62a-93b7fff96b1f" providerId="ADAL" clId="{0634F064-59CC-4730-96BF-EF79298260D3}" dt="2020-12-03T14:27:30.904" v="786" actId="20577"/>
            <ac:spMkLst>
              <pc:docMk/>
              <pc:sldMasterMk cId="2168357150" sldId="2147483648"/>
              <pc:sldLayoutMk cId="3868774620" sldId="2147483721"/>
              <ac:spMk id="18" creationId="{816B7E31-D2E4-4171-8517-529D98513827}"/>
            </ac:spMkLst>
          </pc:spChg>
        </pc:sldLayoutChg>
        <pc:sldLayoutChg chg="modSp mod ord">
          <pc:chgData name="Sashia Niemeyer" userId="5d5d2e75-3132-4b98-a62a-93b7fff96b1f" providerId="ADAL" clId="{0634F064-59CC-4730-96BF-EF79298260D3}" dt="2020-12-03T14:55:32.186" v="1225" actId="20578"/>
          <pc:sldLayoutMkLst>
            <pc:docMk/>
            <pc:sldMasterMk cId="2168357150" sldId="2147483648"/>
            <pc:sldLayoutMk cId="536527650" sldId="2147483722"/>
          </pc:sldLayoutMkLst>
          <pc:spChg chg="mod">
            <ac:chgData name="Sashia Niemeyer" userId="5d5d2e75-3132-4b98-a62a-93b7fff96b1f" providerId="ADAL" clId="{0634F064-59CC-4730-96BF-EF79298260D3}" dt="2020-12-03T14:52:53.062" v="1090" actId="20577"/>
            <ac:spMkLst>
              <pc:docMk/>
              <pc:sldMasterMk cId="2168357150" sldId="2147483648"/>
              <pc:sldLayoutMk cId="536527650" sldId="2147483722"/>
              <ac:spMk id="14" creationId="{0A490D77-2950-4532-A0B0-5CCF2C8A4596}"/>
            </ac:spMkLst>
          </pc:spChg>
          <pc:spChg chg="mod">
            <ac:chgData name="Sashia Niemeyer" userId="5d5d2e75-3132-4b98-a62a-93b7fff96b1f" providerId="ADAL" clId="{0634F064-59CC-4730-96BF-EF79298260D3}" dt="2020-12-03T14:53:52.726" v="1223" actId="20577"/>
            <ac:spMkLst>
              <pc:docMk/>
              <pc:sldMasterMk cId="2168357150" sldId="2147483648"/>
              <pc:sldLayoutMk cId="536527650" sldId="2147483722"/>
              <ac:spMk id="18" creationId="{816B7E31-D2E4-4171-8517-529D98513827}"/>
            </ac:spMkLst>
          </pc:spChg>
        </pc:sldLayoutChg>
        <pc:sldLayoutChg chg="modSp mod ord">
          <pc:chgData name="Sashia Niemeyer" userId="5d5d2e75-3132-4b98-a62a-93b7fff96b1f" providerId="ADAL" clId="{0634F064-59CC-4730-96BF-EF79298260D3}" dt="2020-12-03T14:57:00.082" v="1503" actId="20577"/>
          <pc:sldLayoutMkLst>
            <pc:docMk/>
            <pc:sldMasterMk cId="2168357150" sldId="2147483648"/>
            <pc:sldLayoutMk cId="2460780125" sldId="2147483723"/>
          </pc:sldLayoutMkLst>
          <pc:spChg chg="mod">
            <ac:chgData name="Sashia Niemeyer" userId="5d5d2e75-3132-4b98-a62a-93b7fff96b1f" providerId="ADAL" clId="{0634F064-59CC-4730-96BF-EF79298260D3}" dt="2020-12-03T14:56:04.808" v="1334" actId="20577"/>
            <ac:spMkLst>
              <pc:docMk/>
              <pc:sldMasterMk cId="2168357150" sldId="2147483648"/>
              <pc:sldLayoutMk cId="2460780125" sldId="2147483723"/>
              <ac:spMk id="14" creationId="{0A490D77-2950-4532-A0B0-5CCF2C8A4596}"/>
            </ac:spMkLst>
          </pc:spChg>
          <pc:spChg chg="mod">
            <ac:chgData name="Sashia Niemeyer" userId="5d5d2e75-3132-4b98-a62a-93b7fff96b1f" providerId="ADAL" clId="{0634F064-59CC-4730-96BF-EF79298260D3}" dt="2020-12-03T14:57:00.082" v="1503" actId="20577"/>
            <ac:spMkLst>
              <pc:docMk/>
              <pc:sldMasterMk cId="2168357150" sldId="2147483648"/>
              <pc:sldLayoutMk cId="2460780125" sldId="2147483723"/>
              <ac:spMk id="18" creationId="{816B7E31-D2E4-4171-8517-529D98513827}"/>
            </ac:spMkLst>
          </pc:spChg>
        </pc:sldLayoutChg>
      </pc:sldMasterChg>
    </pc:docChg>
  </pc:docChgLst>
  <pc:docChgLst>
    <pc:chgData name="Celine Graf" userId="S::celine@ekipa.de::d2b437ed-054e-4201-bcbb-c78ad7f76996" providerId="AD" clId="Web-{B5083BFA-7384-4D0A-8C66-0C353791B3B3}"/>
    <pc:docChg chg="modSld">
      <pc:chgData name="Celine Graf" userId="S::celine@ekipa.de::d2b437ed-054e-4201-bcbb-c78ad7f76996" providerId="AD" clId="Web-{B5083BFA-7384-4D0A-8C66-0C353791B3B3}" dt="2021-04-08T11:36:21.401" v="19" actId="1076"/>
      <pc:docMkLst>
        <pc:docMk/>
      </pc:docMkLst>
      <pc:sldChg chg="modSp">
        <pc:chgData name="Celine Graf" userId="S::celine@ekipa.de::d2b437ed-054e-4201-bcbb-c78ad7f76996" providerId="AD" clId="Web-{B5083BFA-7384-4D0A-8C66-0C353791B3B3}" dt="2021-04-08T11:36:21.401" v="19" actId="1076"/>
        <pc:sldMkLst>
          <pc:docMk/>
          <pc:sldMk cId="3176584335" sldId="281"/>
        </pc:sldMkLst>
        <pc:spChg chg="mod">
          <ac:chgData name="Celine Graf" userId="S::celine@ekipa.de::d2b437ed-054e-4201-bcbb-c78ad7f76996" providerId="AD" clId="Web-{B5083BFA-7384-4D0A-8C66-0C353791B3B3}" dt="2021-04-08T11:35:27.697" v="1" actId="1076"/>
          <ac:spMkLst>
            <pc:docMk/>
            <pc:sldMk cId="3176584335" sldId="281"/>
            <ac:spMk id="11" creationId="{330ED574-3C0C-429E-BFB5-D7C8C5900FE3}"/>
          </ac:spMkLst>
        </pc:spChg>
        <pc:spChg chg="mod">
          <ac:chgData name="Celine Graf" userId="S::celine@ekipa.de::d2b437ed-054e-4201-bcbb-c78ad7f76996" providerId="AD" clId="Web-{B5083BFA-7384-4D0A-8C66-0C353791B3B3}" dt="2021-04-08T11:36:21.401" v="19" actId="1076"/>
          <ac:spMkLst>
            <pc:docMk/>
            <pc:sldMk cId="3176584335" sldId="281"/>
            <ac:spMk id="16" creationId="{260E6F1D-8633-4A7A-B006-94B8CEAAE8D5}"/>
          </ac:spMkLst>
        </pc:spChg>
      </pc:sldChg>
      <pc:sldChg chg="modSp">
        <pc:chgData name="Celine Graf" userId="S::celine@ekipa.de::d2b437ed-054e-4201-bcbb-c78ad7f76996" providerId="AD" clId="Web-{B5083BFA-7384-4D0A-8C66-0C353791B3B3}" dt="2021-04-08T11:35:57.291" v="17"/>
        <pc:sldMkLst>
          <pc:docMk/>
          <pc:sldMk cId="3583136061" sldId="282"/>
        </pc:sldMkLst>
        <pc:spChg chg="mod">
          <ac:chgData name="Celine Graf" userId="S::celine@ekipa.de::d2b437ed-054e-4201-bcbb-c78ad7f76996" providerId="AD" clId="Web-{B5083BFA-7384-4D0A-8C66-0C353791B3B3}" dt="2021-04-08T11:35:57.291" v="12"/>
          <ac:spMkLst>
            <pc:docMk/>
            <pc:sldMk cId="3583136061" sldId="282"/>
            <ac:spMk id="64" creationId="{4525B392-A203-4F4F-AB8E-97AA231C20DF}"/>
          </ac:spMkLst>
        </pc:spChg>
        <pc:spChg chg="mod">
          <ac:chgData name="Celine Graf" userId="S::celine@ekipa.de::d2b437ed-054e-4201-bcbb-c78ad7f76996" providerId="AD" clId="Web-{B5083BFA-7384-4D0A-8C66-0C353791B3B3}" dt="2021-04-08T11:35:57.291" v="17"/>
          <ac:spMkLst>
            <pc:docMk/>
            <pc:sldMk cId="3583136061" sldId="282"/>
            <ac:spMk id="65" creationId="{2B1CC4C5-C64F-4807-9E08-8431105D3AFA}"/>
          </ac:spMkLst>
        </pc:spChg>
        <pc:spChg chg="mod">
          <ac:chgData name="Celine Graf" userId="S::celine@ekipa.de::d2b437ed-054e-4201-bcbb-c78ad7f76996" providerId="AD" clId="Web-{B5083BFA-7384-4D0A-8C66-0C353791B3B3}" dt="2021-04-08T11:35:57.291" v="16"/>
          <ac:spMkLst>
            <pc:docMk/>
            <pc:sldMk cId="3583136061" sldId="282"/>
            <ac:spMk id="66" creationId="{C5422A61-81F8-47F2-9398-CBD7CF1AC1B0}"/>
          </ac:spMkLst>
        </pc:spChg>
        <pc:spChg chg="mod">
          <ac:chgData name="Celine Graf" userId="S::celine@ekipa.de::d2b437ed-054e-4201-bcbb-c78ad7f76996" providerId="AD" clId="Web-{B5083BFA-7384-4D0A-8C66-0C353791B3B3}" dt="2021-04-08T11:35:57.291" v="15"/>
          <ac:spMkLst>
            <pc:docMk/>
            <pc:sldMk cId="3583136061" sldId="282"/>
            <ac:spMk id="67" creationId="{26794302-3590-41F4-A016-ACFC94C5EE20}"/>
          </ac:spMkLst>
        </pc:spChg>
        <pc:spChg chg="mod">
          <ac:chgData name="Celine Graf" userId="S::celine@ekipa.de::d2b437ed-054e-4201-bcbb-c78ad7f76996" providerId="AD" clId="Web-{B5083BFA-7384-4D0A-8C66-0C353791B3B3}" dt="2021-04-08T11:35:57.291" v="14"/>
          <ac:spMkLst>
            <pc:docMk/>
            <pc:sldMk cId="3583136061" sldId="282"/>
            <ac:spMk id="68" creationId="{1C68D523-DBE1-4A2B-9AA7-373D02374A7B}"/>
          </ac:spMkLst>
        </pc:spChg>
        <pc:spChg chg="mod">
          <ac:chgData name="Celine Graf" userId="S::celine@ekipa.de::d2b437ed-054e-4201-bcbb-c78ad7f76996" providerId="AD" clId="Web-{B5083BFA-7384-4D0A-8C66-0C353791B3B3}" dt="2021-04-08T11:35:57.291" v="13"/>
          <ac:spMkLst>
            <pc:docMk/>
            <pc:sldMk cId="3583136061" sldId="282"/>
            <ac:spMk id="69" creationId="{E1B28F2B-A765-4DAD-81D7-225D13E2C029}"/>
          </ac:spMkLst>
        </pc:spChg>
      </pc:sldChg>
    </pc:docChg>
  </pc:docChgLst>
  <pc:docChgLst>
    <pc:chgData name="Celine Graf" userId="d2b437ed-054e-4201-bcbb-c78ad7f76996" providerId="ADAL" clId="{EA4C6E3E-A9CC-6447-9D39-76A29EB4201A}"/>
    <pc:docChg chg="undo custSel modSld modMainMaster">
      <pc:chgData name="Celine Graf" userId="d2b437ed-054e-4201-bcbb-c78ad7f76996" providerId="ADAL" clId="{EA4C6E3E-A9CC-6447-9D39-76A29EB4201A}" dt="2021-04-08T12:44:53.669" v="555" actId="167"/>
      <pc:docMkLst>
        <pc:docMk/>
      </pc:docMkLst>
      <pc:sldChg chg="addSp delSp modSp mod chgLayout">
        <pc:chgData name="Celine Graf" userId="d2b437ed-054e-4201-bcbb-c78ad7f76996" providerId="ADAL" clId="{EA4C6E3E-A9CC-6447-9D39-76A29EB4201A}" dt="2021-04-08T12:40:40.236" v="489" actId="700"/>
        <pc:sldMkLst>
          <pc:docMk/>
          <pc:sldMk cId="3176584335" sldId="281"/>
        </pc:sldMkLst>
        <pc:spChg chg="add mod ord">
          <ac:chgData name="Celine Graf" userId="d2b437ed-054e-4201-bcbb-c78ad7f76996" providerId="ADAL" clId="{EA4C6E3E-A9CC-6447-9D39-76A29EB4201A}" dt="2021-04-08T12:40:40.236" v="489" actId="700"/>
          <ac:spMkLst>
            <pc:docMk/>
            <pc:sldMk cId="3176584335" sldId="281"/>
            <ac:spMk id="2" creationId="{15D96D71-36F7-9145-96C5-E06EE840FDE2}"/>
          </ac:spMkLst>
        </pc:spChg>
        <pc:spChg chg="add mod ord">
          <ac:chgData name="Celine Graf" userId="d2b437ed-054e-4201-bcbb-c78ad7f76996" providerId="ADAL" clId="{EA4C6E3E-A9CC-6447-9D39-76A29EB4201A}" dt="2021-04-08T12:40:40.236" v="489" actId="700"/>
          <ac:spMkLst>
            <pc:docMk/>
            <pc:sldMk cId="3176584335" sldId="281"/>
            <ac:spMk id="3" creationId="{FC9434C6-A63D-C442-BB94-A85CD0EA23D8}"/>
          </ac:spMkLst>
        </pc:spChg>
        <pc:spChg chg="add mod ord">
          <ac:chgData name="Celine Graf" userId="d2b437ed-054e-4201-bcbb-c78ad7f76996" providerId="ADAL" clId="{EA4C6E3E-A9CC-6447-9D39-76A29EB4201A}" dt="2021-04-08T12:40:40.236" v="489" actId="700"/>
          <ac:spMkLst>
            <pc:docMk/>
            <pc:sldMk cId="3176584335" sldId="281"/>
            <ac:spMk id="4" creationId="{B891A133-4F0B-1A46-BAF6-22DBF36F8E58}"/>
          </ac:spMkLst>
        </pc:spChg>
        <pc:spChg chg="add mod ord">
          <ac:chgData name="Celine Graf" userId="d2b437ed-054e-4201-bcbb-c78ad7f76996" providerId="ADAL" clId="{EA4C6E3E-A9CC-6447-9D39-76A29EB4201A}" dt="2021-04-08T12:40:40.236" v="489" actId="700"/>
          <ac:spMkLst>
            <pc:docMk/>
            <pc:sldMk cId="3176584335" sldId="281"/>
            <ac:spMk id="5" creationId="{92C756B3-9FA6-8643-843F-A8AB0CD130D3}"/>
          </ac:spMkLst>
        </pc:spChg>
        <pc:spChg chg="add mod ord">
          <ac:chgData name="Celine Graf" userId="d2b437ed-054e-4201-bcbb-c78ad7f76996" providerId="ADAL" clId="{EA4C6E3E-A9CC-6447-9D39-76A29EB4201A}" dt="2021-04-08T12:40:40.236" v="489" actId="700"/>
          <ac:spMkLst>
            <pc:docMk/>
            <pc:sldMk cId="3176584335" sldId="281"/>
            <ac:spMk id="6" creationId="{92EB4DBF-CE82-2047-8BC0-0352F8292F0F}"/>
          </ac:spMkLst>
        </pc:spChg>
        <pc:spChg chg="add mod ord">
          <ac:chgData name="Celine Graf" userId="d2b437ed-054e-4201-bcbb-c78ad7f76996" providerId="ADAL" clId="{EA4C6E3E-A9CC-6447-9D39-76A29EB4201A}" dt="2021-04-08T12:40:40.236" v="489" actId="700"/>
          <ac:spMkLst>
            <pc:docMk/>
            <pc:sldMk cId="3176584335" sldId="281"/>
            <ac:spMk id="7" creationId="{E5B1327B-7434-0B41-9818-7A706A4E6DD7}"/>
          </ac:spMkLst>
        </pc:spChg>
        <pc:spChg chg="add mod ord">
          <ac:chgData name="Celine Graf" userId="d2b437ed-054e-4201-bcbb-c78ad7f76996" providerId="ADAL" clId="{EA4C6E3E-A9CC-6447-9D39-76A29EB4201A}" dt="2021-04-08T12:40:40.236" v="489" actId="700"/>
          <ac:spMkLst>
            <pc:docMk/>
            <pc:sldMk cId="3176584335" sldId="281"/>
            <ac:spMk id="8" creationId="{89DEFF26-E244-834E-A88B-51DDDC37A29C}"/>
          </ac:spMkLst>
        </pc:spChg>
        <pc:spChg chg="add mod ord">
          <ac:chgData name="Celine Graf" userId="d2b437ed-054e-4201-bcbb-c78ad7f76996" providerId="ADAL" clId="{EA4C6E3E-A9CC-6447-9D39-76A29EB4201A}" dt="2021-04-08T12:40:40.236" v="489" actId="700"/>
          <ac:spMkLst>
            <pc:docMk/>
            <pc:sldMk cId="3176584335" sldId="281"/>
            <ac:spMk id="9" creationId="{A0143539-BB2A-CD41-800A-D1C1A0DC03F6}"/>
          </ac:spMkLst>
        </pc:spChg>
        <pc:spChg chg="add mod ord">
          <ac:chgData name="Celine Graf" userId="d2b437ed-054e-4201-bcbb-c78ad7f76996" providerId="ADAL" clId="{EA4C6E3E-A9CC-6447-9D39-76A29EB4201A}" dt="2021-04-08T12:40:40.236" v="489" actId="700"/>
          <ac:spMkLst>
            <pc:docMk/>
            <pc:sldMk cId="3176584335" sldId="281"/>
            <ac:spMk id="10" creationId="{F8DAD670-902E-6E43-9389-24223B7B74D5}"/>
          </ac:spMkLst>
        </pc:spChg>
        <pc:spChg chg="del mod">
          <ac:chgData name="Celine Graf" userId="d2b437ed-054e-4201-bcbb-c78ad7f76996" providerId="ADAL" clId="{EA4C6E3E-A9CC-6447-9D39-76A29EB4201A}" dt="2021-04-08T12:40:40.236" v="489" actId="700"/>
          <ac:spMkLst>
            <pc:docMk/>
            <pc:sldMk cId="3176584335" sldId="281"/>
            <ac:spMk id="11" creationId="{330ED574-3C0C-429E-BFB5-D7C8C5900FE3}"/>
          </ac:spMkLst>
        </pc:spChg>
        <pc:spChg chg="del mod">
          <ac:chgData name="Celine Graf" userId="d2b437ed-054e-4201-bcbb-c78ad7f76996" providerId="ADAL" clId="{EA4C6E3E-A9CC-6447-9D39-76A29EB4201A}" dt="2021-04-08T12:40:40.236" v="489" actId="700"/>
          <ac:spMkLst>
            <pc:docMk/>
            <pc:sldMk cId="3176584335" sldId="281"/>
            <ac:spMk id="12" creationId="{2AEE9788-3399-4424-866B-D401F30F022F}"/>
          </ac:spMkLst>
        </pc:spChg>
        <pc:spChg chg="del mod">
          <ac:chgData name="Celine Graf" userId="d2b437ed-054e-4201-bcbb-c78ad7f76996" providerId="ADAL" clId="{EA4C6E3E-A9CC-6447-9D39-76A29EB4201A}" dt="2021-04-08T12:40:40.236" v="489" actId="700"/>
          <ac:spMkLst>
            <pc:docMk/>
            <pc:sldMk cId="3176584335" sldId="281"/>
            <ac:spMk id="13" creationId="{336D758D-3918-4BB2-87B6-A9B7F1CF8F18}"/>
          </ac:spMkLst>
        </pc:spChg>
        <pc:spChg chg="del mod">
          <ac:chgData name="Celine Graf" userId="d2b437ed-054e-4201-bcbb-c78ad7f76996" providerId="ADAL" clId="{EA4C6E3E-A9CC-6447-9D39-76A29EB4201A}" dt="2021-04-08T12:40:40.236" v="489" actId="700"/>
          <ac:spMkLst>
            <pc:docMk/>
            <pc:sldMk cId="3176584335" sldId="281"/>
            <ac:spMk id="14" creationId="{2B058882-B564-4D0A-B640-3E18BD08C243}"/>
          </ac:spMkLst>
        </pc:spChg>
        <pc:spChg chg="del mod">
          <ac:chgData name="Celine Graf" userId="d2b437ed-054e-4201-bcbb-c78ad7f76996" providerId="ADAL" clId="{EA4C6E3E-A9CC-6447-9D39-76A29EB4201A}" dt="2021-04-08T12:40:40.236" v="489" actId="700"/>
          <ac:spMkLst>
            <pc:docMk/>
            <pc:sldMk cId="3176584335" sldId="281"/>
            <ac:spMk id="15" creationId="{3EE7A4BC-A024-4BB4-B45E-7BA7AA73D501}"/>
          </ac:spMkLst>
        </pc:spChg>
        <pc:spChg chg="del mod">
          <ac:chgData name="Celine Graf" userId="d2b437ed-054e-4201-bcbb-c78ad7f76996" providerId="ADAL" clId="{EA4C6E3E-A9CC-6447-9D39-76A29EB4201A}" dt="2021-04-08T12:40:40.236" v="489" actId="700"/>
          <ac:spMkLst>
            <pc:docMk/>
            <pc:sldMk cId="3176584335" sldId="281"/>
            <ac:spMk id="16" creationId="{260E6F1D-8633-4A7A-B006-94B8CEAAE8D5}"/>
          </ac:spMkLst>
        </pc:spChg>
        <pc:spChg chg="del mod">
          <ac:chgData name="Celine Graf" userId="d2b437ed-054e-4201-bcbb-c78ad7f76996" providerId="ADAL" clId="{EA4C6E3E-A9CC-6447-9D39-76A29EB4201A}" dt="2021-04-08T12:40:40.236" v="489" actId="700"/>
          <ac:spMkLst>
            <pc:docMk/>
            <pc:sldMk cId="3176584335" sldId="281"/>
            <ac:spMk id="17" creationId="{AB168C8A-D43A-4ACD-807A-0D5C664CD09D}"/>
          </ac:spMkLst>
        </pc:spChg>
        <pc:spChg chg="del mod">
          <ac:chgData name="Celine Graf" userId="d2b437ed-054e-4201-bcbb-c78ad7f76996" providerId="ADAL" clId="{EA4C6E3E-A9CC-6447-9D39-76A29EB4201A}" dt="2021-04-08T12:40:40.236" v="489" actId="700"/>
          <ac:spMkLst>
            <pc:docMk/>
            <pc:sldMk cId="3176584335" sldId="281"/>
            <ac:spMk id="18" creationId="{6864FF6F-520B-4550-BE6B-5B68B2353453}"/>
          </ac:spMkLst>
        </pc:spChg>
        <pc:spChg chg="del mod">
          <ac:chgData name="Celine Graf" userId="d2b437ed-054e-4201-bcbb-c78ad7f76996" providerId="ADAL" clId="{EA4C6E3E-A9CC-6447-9D39-76A29EB4201A}" dt="2021-04-08T12:40:40.236" v="489" actId="700"/>
          <ac:spMkLst>
            <pc:docMk/>
            <pc:sldMk cId="3176584335" sldId="281"/>
            <ac:spMk id="19" creationId="{47235ED7-D7E6-4A79-B6AE-AE38DEC731C9}"/>
          </ac:spMkLst>
        </pc:spChg>
        <pc:spChg chg="del mod">
          <ac:chgData name="Celine Graf" userId="d2b437ed-054e-4201-bcbb-c78ad7f76996" providerId="ADAL" clId="{EA4C6E3E-A9CC-6447-9D39-76A29EB4201A}" dt="2021-04-08T12:40:40.236" v="489" actId="700"/>
          <ac:spMkLst>
            <pc:docMk/>
            <pc:sldMk cId="3176584335" sldId="281"/>
            <ac:spMk id="20" creationId="{7E6418FA-F901-45FD-ABCB-31342621558D}"/>
          </ac:spMkLst>
        </pc:spChg>
        <pc:spChg chg="del mod">
          <ac:chgData name="Celine Graf" userId="d2b437ed-054e-4201-bcbb-c78ad7f76996" providerId="ADAL" clId="{EA4C6E3E-A9CC-6447-9D39-76A29EB4201A}" dt="2021-04-08T12:40:40.236" v="489" actId="700"/>
          <ac:spMkLst>
            <pc:docMk/>
            <pc:sldMk cId="3176584335" sldId="281"/>
            <ac:spMk id="21" creationId="{C8E10D49-8190-4893-81B4-FC5FD0D534F1}"/>
          </ac:spMkLst>
        </pc:spChg>
        <pc:spChg chg="del mod">
          <ac:chgData name="Celine Graf" userId="d2b437ed-054e-4201-bcbb-c78ad7f76996" providerId="ADAL" clId="{EA4C6E3E-A9CC-6447-9D39-76A29EB4201A}" dt="2021-04-08T12:40:40.236" v="489" actId="700"/>
          <ac:spMkLst>
            <pc:docMk/>
            <pc:sldMk cId="3176584335" sldId="281"/>
            <ac:spMk id="22" creationId="{2071CF89-2D7A-439F-A330-2108653218A7}"/>
          </ac:spMkLst>
        </pc:spChg>
        <pc:spChg chg="del mod">
          <ac:chgData name="Celine Graf" userId="d2b437ed-054e-4201-bcbb-c78ad7f76996" providerId="ADAL" clId="{EA4C6E3E-A9CC-6447-9D39-76A29EB4201A}" dt="2021-04-08T12:40:40.236" v="489" actId="700"/>
          <ac:spMkLst>
            <pc:docMk/>
            <pc:sldMk cId="3176584335" sldId="281"/>
            <ac:spMk id="23" creationId="{DFE7FF21-0001-4FA0-B17F-9D7DCF5C9170}"/>
          </ac:spMkLst>
        </pc:spChg>
        <pc:spChg chg="del mod">
          <ac:chgData name="Celine Graf" userId="d2b437ed-054e-4201-bcbb-c78ad7f76996" providerId="ADAL" clId="{EA4C6E3E-A9CC-6447-9D39-76A29EB4201A}" dt="2021-04-08T12:40:40.236" v="489" actId="700"/>
          <ac:spMkLst>
            <pc:docMk/>
            <pc:sldMk cId="3176584335" sldId="281"/>
            <ac:spMk id="24" creationId="{432D47FA-812E-46F5-864E-5A72FBA27E24}"/>
          </ac:spMkLst>
        </pc:spChg>
        <pc:spChg chg="del mod">
          <ac:chgData name="Celine Graf" userId="d2b437ed-054e-4201-bcbb-c78ad7f76996" providerId="ADAL" clId="{EA4C6E3E-A9CC-6447-9D39-76A29EB4201A}" dt="2021-04-08T12:40:40.236" v="489" actId="700"/>
          <ac:spMkLst>
            <pc:docMk/>
            <pc:sldMk cId="3176584335" sldId="281"/>
            <ac:spMk id="25" creationId="{64259DDC-7487-402C-BC1E-C35BCA839D1D}"/>
          </ac:spMkLst>
        </pc:spChg>
        <pc:spChg chg="del mod">
          <ac:chgData name="Celine Graf" userId="d2b437ed-054e-4201-bcbb-c78ad7f76996" providerId="ADAL" clId="{EA4C6E3E-A9CC-6447-9D39-76A29EB4201A}" dt="2021-04-08T12:40:40.236" v="489" actId="700"/>
          <ac:spMkLst>
            <pc:docMk/>
            <pc:sldMk cId="3176584335" sldId="281"/>
            <ac:spMk id="26" creationId="{FF95B4C3-F2DD-453D-A8D0-830DA55A15DE}"/>
          </ac:spMkLst>
        </pc:spChg>
        <pc:spChg chg="del mod">
          <ac:chgData name="Celine Graf" userId="d2b437ed-054e-4201-bcbb-c78ad7f76996" providerId="ADAL" clId="{EA4C6E3E-A9CC-6447-9D39-76A29EB4201A}" dt="2021-04-08T12:40:40.236" v="489" actId="700"/>
          <ac:spMkLst>
            <pc:docMk/>
            <pc:sldMk cId="3176584335" sldId="281"/>
            <ac:spMk id="27" creationId="{9CFDD980-8F8C-41F4-B438-341C3837723C}"/>
          </ac:spMkLst>
        </pc:spChg>
        <pc:spChg chg="del mod">
          <ac:chgData name="Celine Graf" userId="d2b437ed-054e-4201-bcbb-c78ad7f76996" providerId="ADAL" clId="{EA4C6E3E-A9CC-6447-9D39-76A29EB4201A}" dt="2021-04-08T12:40:40.236" v="489" actId="700"/>
          <ac:spMkLst>
            <pc:docMk/>
            <pc:sldMk cId="3176584335" sldId="281"/>
            <ac:spMk id="28" creationId="{1D85B5AE-E859-4EE8-A71A-4B93B5D06573}"/>
          </ac:spMkLst>
        </pc:spChg>
        <pc:spChg chg="add mod ord">
          <ac:chgData name="Celine Graf" userId="d2b437ed-054e-4201-bcbb-c78ad7f76996" providerId="ADAL" clId="{EA4C6E3E-A9CC-6447-9D39-76A29EB4201A}" dt="2021-04-08T12:40:40.236" v="489" actId="700"/>
          <ac:spMkLst>
            <pc:docMk/>
            <pc:sldMk cId="3176584335" sldId="281"/>
            <ac:spMk id="31" creationId="{7FB19B8C-7146-9943-A04C-7F3B45396B2F}"/>
          </ac:spMkLst>
        </pc:spChg>
        <pc:spChg chg="add mod ord">
          <ac:chgData name="Celine Graf" userId="d2b437ed-054e-4201-bcbb-c78ad7f76996" providerId="ADAL" clId="{EA4C6E3E-A9CC-6447-9D39-76A29EB4201A}" dt="2021-04-08T12:40:40.236" v="489" actId="700"/>
          <ac:spMkLst>
            <pc:docMk/>
            <pc:sldMk cId="3176584335" sldId="281"/>
            <ac:spMk id="32" creationId="{9B75CF8A-FB1E-6849-AA82-630A8C6B3F37}"/>
          </ac:spMkLst>
        </pc:spChg>
        <pc:spChg chg="add mod ord">
          <ac:chgData name="Celine Graf" userId="d2b437ed-054e-4201-bcbb-c78ad7f76996" providerId="ADAL" clId="{EA4C6E3E-A9CC-6447-9D39-76A29EB4201A}" dt="2021-04-08T12:40:40.236" v="489" actId="700"/>
          <ac:spMkLst>
            <pc:docMk/>
            <pc:sldMk cId="3176584335" sldId="281"/>
            <ac:spMk id="33" creationId="{FA430419-1295-B048-ABE7-7C08B8EB78F2}"/>
          </ac:spMkLst>
        </pc:spChg>
        <pc:spChg chg="add mod ord">
          <ac:chgData name="Celine Graf" userId="d2b437ed-054e-4201-bcbb-c78ad7f76996" providerId="ADAL" clId="{EA4C6E3E-A9CC-6447-9D39-76A29EB4201A}" dt="2021-04-08T12:40:40.236" v="489" actId="700"/>
          <ac:spMkLst>
            <pc:docMk/>
            <pc:sldMk cId="3176584335" sldId="281"/>
            <ac:spMk id="34" creationId="{ECBB3B3A-9C19-C743-A2EA-7B0C2C8B2BF1}"/>
          </ac:spMkLst>
        </pc:spChg>
        <pc:spChg chg="add mod ord">
          <ac:chgData name="Celine Graf" userId="d2b437ed-054e-4201-bcbb-c78ad7f76996" providerId="ADAL" clId="{EA4C6E3E-A9CC-6447-9D39-76A29EB4201A}" dt="2021-04-08T12:40:40.236" v="489" actId="700"/>
          <ac:spMkLst>
            <pc:docMk/>
            <pc:sldMk cId="3176584335" sldId="281"/>
            <ac:spMk id="35" creationId="{6C52DDCE-143F-404D-B378-EBA377804D43}"/>
          </ac:spMkLst>
        </pc:spChg>
        <pc:spChg chg="add mod ord">
          <ac:chgData name="Celine Graf" userId="d2b437ed-054e-4201-bcbb-c78ad7f76996" providerId="ADAL" clId="{EA4C6E3E-A9CC-6447-9D39-76A29EB4201A}" dt="2021-04-08T12:40:40.236" v="489" actId="700"/>
          <ac:spMkLst>
            <pc:docMk/>
            <pc:sldMk cId="3176584335" sldId="281"/>
            <ac:spMk id="36" creationId="{423760BE-4CBA-2841-A267-D098BC7C5B58}"/>
          </ac:spMkLst>
        </pc:spChg>
        <pc:spChg chg="add mod ord">
          <ac:chgData name="Celine Graf" userId="d2b437ed-054e-4201-bcbb-c78ad7f76996" providerId="ADAL" clId="{EA4C6E3E-A9CC-6447-9D39-76A29EB4201A}" dt="2021-04-08T12:40:40.236" v="489" actId="700"/>
          <ac:spMkLst>
            <pc:docMk/>
            <pc:sldMk cId="3176584335" sldId="281"/>
            <ac:spMk id="37" creationId="{A0B890A0-7121-1848-83E3-3D6CF9362795}"/>
          </ac:spMkLst>
        </pc:spChg>
        <pc:spChg chg="add mod ord">
          <ac:chgData name="Celine Graf" userId="d2b437ed-054e-4201-bcbb-c78ad7f76996" providerId="ADAL" clId="{EA4C6E3E-A9CC-6447-9D39-76A29EB4201A}" dt="2021-04-08T12:40:40.236" v="489" actId="700"/>
          <ac:spMkLst>
            <pc:docMk/>
            <pc:sldMk cId="3176584335" sldId="281"/>
            <ac:spMk id="38" creationId="{547F3EF6-4290-DE47-881A-160EF4589534}"/>
          </ac:spMkLst>
        </pc:spChg>
        <pc:spChg chg="add mod ord">
          <ac:chgData name="Celine Graf" userId="d2b437ed-054e-4201-bcbb-c78ad7f76996" providerId="ADAL" clId="{EA4C6E3E-A9CC-6447-9D39-76A29EB4201A}" dt="2021-04-08T12:40:40.236" v="489" actId="700"/>
          <ac:spMkLst>
            <pc:docMk/>
            <pc:sldMk cId="3176584335" sldId="281"/>
            <ac:spMk id="39" creationId="{AA9E0D4C-DBFF-9344-A5B2-E47769C58FF6}"/>
          </ac:spMkLst>
        </pc:spChg>
        <pc:spChg chg="add mod ord">
          <ac:chgData name="Celine Graf" userId="d2b437ed-054e-4201-bcbb-c78ad7f76996" providerId="ADAL" clId="{EA4C6E3E-A9CC-6447-9D39-76A29EB4201A}" dt="2021-04-08T12:40:40.236" v="489" actId="700"/>
          <ac:spMkLst>
            <pc:docMk/>
            <pc:sldMk cId="3176584335" sldId="281"/>
            <ac:spMk id="40" creationId="{3285E2DC-9D8B-C04C-9437-8780993C8CD4}"/>
          </ac:spMkLst>
        </pc:spChg>
        <pc:spChg chg="add mod ord">
          <ac:chgData name="Celine Graf" userId="d2b437ed-054e-4201-bcbb-c78ad7f76996" providerId="ADAL" clId="{EA4C6E3E-A9CC-6447-9D39-76A29EB4201A}" dt="2021-04-08T12:40:40.236" v="489" actId="700"/>
          <ac:spMkLst>
            <pc:docMk/>
            <pc:sldMk cId="3176584335" sldId="281"/>
            <ac:spMk id="41" creationId="{6B302029-EADD-D44D-A97B-F87332D4211E}"/>
          </ac:spMkLst>
        </pc:spChg>
        <pc:spChg chg="add mod ord">
          <ac:chgData name="Celine Graf" userId="d2b437ed-054e-4201-bcbb-c78ad7f76996" providerId="ADAL" clId="{EA4C6E3E-A9CC-6447-9D39-76A29EB4201A}" dt="2021-04-08T12:40:40.236" v="489" actId="700"/>
          <ac:spMkLst>
            <pc:docMk/>
            <pc:sldMk cId="3176584335" sldId="281"/>
            <ac:spMk id="42" creationId="{56C39015-0123-4F4E-BDA4-2AE1967D2A3F}"/>
          </ac:spMkLst>
        </pc:spChg>
        <pc:spChg chg="add mod ord">
          <ac:chgData name="Celine Graf" userId="d2b437ed-054e-4201-bcbb-c78ad7f76996" providerId="ADAL" clId="{EA4C6E3E-A9CC-6447-9D39-76A29EB4201A}" dt="2021-04-08T12:40:40.236" v="489" actId="700"/>
          <ac:spMkLst>
            <pc:docMk/>
            <pc:sldMk cId="3176584335" sldId="281"/>
            <ac:spMk id="43" creationId="{E5BBEF34-B435-8E42-B36F-7DAD5B6DCD0F}"/>
          </ac:spMkLst>
        </pc:spChg>
        <pc:spChg chg="add mod ord">
          <ac:chgData name="Celine Graf" userId="d2b437ed-054e-4201-bcbb-c78ad7f76996" providerId="ADAL" clId="{EA4C6E3E-A9CC-6447-9D39-76A29EB4201A}" dt="2021-04-08T12:40:40.236" v="489" actId="700"/>
          <ac:spMkLst>
            <pc:docMk/>
            <pc:sldMk cId="3176584335" sldId="281"/>
            <ac:spMk id="44" creationId="{6CE659ED-00FC-6A40-9B69-5B8A372EF61E}"/>
          </ac:spMkLst>
        </pc:spChg>
        <pc:spChg chg="add mod ord">
          <ac:chgData name="Celine Graf" userId="d2b437ed-054e-4201-bcbb-c78ad7f76996" providerId="ADAL" clId="{EA4C6E3E-A9CC-6447-9D39-76A29EB4201A}" dt="2021-04-08T12:40:40.236" v="489" actId="700"/>
          <ac:spMkLst>
            <pc:docMk/>
            <pc:sldMk cId="3176584335" sldId="281"/>
            <ac:spMk id="45" creationId="{CF18F722-9B5D-904E-AAC7-1DBFF59B64A4}"/>
          </ac:spMkLst>
        </pc:spChg>
      </pc:sldChg>
      <pc:sldChg chg="addSp delSp modSp mod chgLayout">
        <pc:chgData name="Celine Graf" userId="d2b437ed-054e-4201-bcbb-c78ad7f76996" providerId="ADAL" clId="{EA4C6E3E-A9CC-6447-9D39-76A29EB4201A}" dt="2021-04-08T12:41:37.237" v="507" actId="2711"/>
        <pc:sldMkLst>
          <pc:docMk/>
          <pc:sldMk cId="3583136061" sldId="282"/>
        </pc:sldMkLst>
        <pc:spChg chg="add mod ord">
          <ac:chgData name="Celine Graf" userId="d2b437ed-054e-4201-bcbb-c78ad7f76996" providerId="ADAL" clId="{EA4C6E3E-A9CC-6447-9D39-76A29EB4201A}" dt="2021-04-08T12:41:37.237" v="507" actId="2711"/>
          <ac:spMkLst>
            <pc:docMk/>
            <pc:sldMk cId="3583136061" sldId="282"/>
            <ac:spMk id="2" creationId="{6F59E46F-49E4-EB4B-B2CD-614E7B4C6AA1}"/>
          </ac:spMkLst>
        </pc:spChg>
        <pc:spChg chg="add mod ord">
          <ac:chgData name="Celine Graf" userId="d2b437ed-054e-4201-bcbb-c78ad7f76996" providerId="ADAL" clId="{EA4C6E3E-A9CC-6447-9D39-76A29EB4201A}" dt="2021-04-08T12:41:37.237" v="507" actId="2711"/>
          <ac:spMkLst>
            <pc:docMk/>
            <pc:sldMk cId="3583136061" sldId="282"/>
            <ac:spMk id="3" creationId="{ABD35991-30C2-934B-AB94-E403498E80DD}"/>
          </ac:spMkLst>
        </pc:spChg>
        <pc:spChg chg="add mod ord">
          <ac:chgData name="Celine Graf" userId="d2b437ed-054e-4201-bcbb-c78ad7f76996" providerId="ADAL" clId="{EA4C6E3E-A9CC-6447-9D39-76A29EB4201A}" dt="2021-04-08T12:41:37.237" v="507" actId="2711"/>
          <ac:spMkLst>
            <pc:docMk/>
            <pc:sldMk cId="3583136061" sldId="282"/>
            <ac:spMk id="4" creationId="{6E236057-9AEE-184F-9BB7-A5C84CE059CE}"/>
          </ac:spMkLst>
        </pc:spChg>
        <pc:spChg chg="add mod ord">
          <ac:chgData name="Celine Graf" userId="d2b437ed-054e-4201-bcbb-c78ad7f76996" providerId="ADAL" clId="{EA4C6E3E-A9CC-6447-9D39-76A29EB4201A}" dt="2021-04-08T12:41:37.237" v="507" actId="2711"/>
          <ac:spMkLst>
            <pc:docMk/>
            <pc:sldMk cId="3583136061" sldId="282"/>
            <ac:spMk id="5" creationId="{B31294E1-7956-4441-8B16-00DE39E85E1A}"/>
          </ac:spMkLst>
        </pc:spChg>
        <pc:spChg chg="add mod ord">
          <ac:chgData name="Celine Graf" userId="d2b437ed-054e-4201-bcbb-c78ad7f76996" providerId="ADAL" clId="{EA4C6E3E-A9CC-6447-9D39-76A29EB4201A}" dt="2021-04-08T12:41:37.237" v="507" actId="2711"/>
          <ac:spMkLst>
            <pc:docMk/>
            <pc:sldMk cId="3583136061" sldId="282"/>
            <ac:spMk id="6" creationId="{8E883E53-65AB-D949-AA68-0786B4FB6B96}"/>
          </ac:spMkLst>
        </pc:spChg>
        <pc:spChg chg="add mod ord">
          <ac:chgData name="Celine Graf" userId="d2b437ed-054e-4201-bcbb-c78ad7f76996" providerId="ADAL" clId="{EA4C6E3E-A9CC-6447-9D39-76A29EB4201A}" dt="2021-04-08T12:41:24.236" v="503" actId="2711"/>
          <ac:spMkLst>
            <pc:docMk/>
            <pc:sldMk cId="3583136061" sldId="282"/>
            <ac:spMk id="7" creationId="{43CAE0E6-B8A0-E841-825B-FF8353D7FF76}"/>
          </ac:spMkLst>
        </pc:spChg>
        <pc:spChg chg="add mod ord">
          <ac:chgData name="Celine Graf" userId="d2b437ed-054e-4201-bcbb-c78ad7f76996" providerId="ADAL" clId="{EA4C6E3E-A9CC-6447-9D39-76A29EB4201A}" dt="2021-04-08T12:41:24.236" v="503" actId="2711"/>
          <ac:spMkLst>
            <pc:docMk/>
            <pc:sldMk cId="3583136061" sldId="282"/>
            <ac:spMk id="8" creationId="{48090DA0-CBBF-5E42-9973-41DB67B81E88}"/>
          </ac:spMkLst>
        </pc:spChg>
        <pc:spChg chg="add mod ord">
          <ac:chgData name="Celine Graf" userId="d2b437ed-054e-4201-bcbb-c78ad7f76996" providerId="ADAL" clId="{EA4C6E3E-A9CC-6447-9D39-76A29EB4201A}" dt="2021-04-08T12:41:01.835" v="490" actId="700"/>
          <ac:spMkLst>
            <pc:docMk/>
            <pc:sldMk cId="3583136061" sldId="282"/>
            <ac:spMk id="9" creationId="{2C881DA1-F4EA-4444-899A-23CFDE0D7B08}"/>
          </ac:spMkLst>
        </pc:spChg>
        <pc:spChg chg="add mod ord">
          <ac:chgData name="Celine Graf" userId="d2b437ed-054e-4201-bcbb-c78ad7f76996" providerId="ADAL" clId="{EA4C6E3E-A9CC-6447-9D39-76A29EB4201A}" dt="2021-04-08T12:41:01.835" v="490" actId="700"/>
          <ac:spMkLst>
            <pc:docMk/>
            <pc:sldMk cId="3583136061" sldId="282"/>
            <ac:spMk id="10" creationId="{A0DE3F32-6675-1444-8D7C-EC8B049C6BC1}"/>
          </ac:spMkLst>
        </pc:spChg>
        <pc:spChg chg="add mod ord">
          <ac:chgData name="Celine Graf" userId="d2b437ed-054e-4201-bcbb-c78ad7f76996" providerId="ADAL" clId="{EA4C6E3E-A9CC-6447-9D39-76A29EB4201A}" dt="2021-04-08T12:41:01.835" v="490" actId="700"/>
          <ac:spMkLst>
            <pc:docMk/>
            <pc:sldMk cId="3583136061" sldId="282"/>
            <ac:spMk id="11" creationId="{0467F991-4F48-2C48-AA72-B61A1082CDC8}"/>
          </ac:spMkLst>
        </pc:spChg>
        <pc:spChg chg="add mod ord">
          <ac:chgData name="Celine Graf" userId="d2b437ed-054e-4201-bcbb-c78ad7f76996" providerId="ADAL" clId="{EA4C6E3E-A9CC-6447-9D39-76A29EB4201A}" dt="2021-04-08T12:41:01.835" v="490" actId="700"/>
          <ac:spMkLst>
            <pc:docMk/>
            <pc:sldMk cId="3583136061" sldId="282"/>
            <ac:spMk id="12" creationId="{5846906E-4530-1840-9C9F-7139502C2A71}"/>
          </ac:spMkLst>
        </pc:spChg>
        <pc:spChg chg="add mod ord">
          <ac:chgData name="Celine Graf" userId="d2b437ed-054e-4201-bcbb-c78ad7f76996" providerId="ADAL" clId="{EA4C6E3E-A9CC-6447-9D39-76A29EB4201A}" dt="2021-04-08T12:41:01.835" v="490" actId="700"/>
          <ac:spMkLst>
            <pc:docMk/>
            <pc:sldMk cId="3583136061" sldId="282"/>
            <ac:spMk id="13" creationId="{803784EB-8859-BC47-AD1B-063B84AD4FF8}"/>
          </ac:spMkLst>
        </pc:spChg>
        <pc:spChg chg="add mod ord">
          <ac:chgData name="Celine Graf" userId="d2b437ed-054e-4201-bcbb-c78ad7f76996" providerId="ADAL" clId="{EA4C6E3E-A9CC-6447-9D39-76A29EB4201A}" dt="2021-04-08T12:41:01.835" v="490" actId="700"/>
          <ac:spMkLst>
            <pc:docMk/>
            <pc:sldMk cId="3583136061" sldId="282"/>
            <ac:spMk id="14" creationId="{B7D7676D-6B9F-F94D-9792-0B5362122DA2}"/>
          </ac:spMkLst>
        </pc:spChg>
        <pc:spChg chg="add mod ord">
          <ac:chgData name="Celine Graf" userId="d2b437ed-054e-4201-bcbb-c78ad7f76996" providerId="ADAL" clId="{EA4C6E3E-A9CC-6447-9D39-76A29EB4201A}" dt="2021-04-08T12:41:01.835" v="490" actId="700"/>
          <ac:spMkLst>
            <pc:docMk/>
            <pc:sldMk cId="3583136061" sldId="282"/>
            <ac:spMk id="15" creationId="{3DC3ADF2-A6E7-E449-A57E-40058DF5E6A1}"/>
          </ac:spMkLst>
        </pc:spChg>
        <pc:spChg chg="add mod ord">
          <ac:chgData name="Celine Graf" userId="d2b437ed-054e-4201-bcbb-c78ad7f76996" providerId="ADAL" clId="{EA4C6E3E-A9CC-6447-9D39-76A29EB4201A}" dt="2021-04-08T12:41:01.835" v="490" actId="700"/>
          <ac:spMkLst>
            <pc:docMk/>
            <pc:sldMk cId="3583136061" sldId="282"/>
            <ac:spMk id="16" creationId="{6BABD608-727C-3548-89E3-A41275F0513B}"/>
          </ac:spMkLst>
        </pc:spChg>
        <pc:spChg chg="add mod ord">
          <ac:chgData name="Celine Graf" userId="d2b437ed-054e-4201-bcbb-c78ad7f76996" providerId="ADAL" clId="{EA4C6E3E-A9CC-6447-9D39-76A29EB4201A}" dt="2021-04-08T12:41:01.835" v="490" actId="700"/>
          <ac:spMkLst>
            <pc:docMk/>
            <pc:sldMk cId="3583136061" sldId="282"/>
            <ac:spMk id="17" creationId="{B586A8CD-0CB6-9D47-81A6-1B35B627A71B}"/>
          </ac:spMkLst>
        </pc:spChg>
        <pc:spChg chg="add mod ord">
          <ac:chgData name="Celine Graf" userId="d2b437ed-054e-4201-bcbb-c78ad7f76996" providerId="ADAL" clId="{EA4C6E3E-A9CC-6447-9D39-76A29EB4201A}" dt="2021-04-08T12:41:01.835" v="490" actId="700"/>
          <ac:spMkLst>
            <pc:docMk/>
            <pc:sldMk cId="3583136061" sldId="282"/>
            <ac:spMk id="18" creationId="{489A3DB3-8F6A-D34F-B201-5073564A60AB}"/>
          </ac:spMkLst>
        </pc:spChg>
        <pc:spChg chg="add mod ord">
          <ac:chgData name="Celine Graf" userId="d2b437ed-054e-4201-bcbb-c78ad7f76996" providerId="ADAL" clId="{EA4C6E3E-A9CC-6447-9D39-76A29EB4201A}" dt="2021-04-08T12:41:01.835" v="490" actId="700"/>
          <ac:spMkLst>
            <pc:docMk/>
            <pc:sldMk cId="3583136061" sldId="282"/>
            <ac:spMk id="19" creationId="{BA3160C9-B882-DF40-9ED5-EB21B1250954}"/>
          </ac:spMkLst>
        </pc:spChg>
        <pc:spChg chg="add mod ord">
          <ac:chgData name="Celine Graf" userId="d2b437ed-054e-4201-bcbb-c78ad7f76996" providerId="ADAL" clId="{EA4C6E3E-A9CC-6447-9D39-76A29EB4201A}" dt="2021-04-08T12:41:01.835" v="490" actId="700"/>
          <ac:spMkLst>
            <pc:docMk/>
            <pc:sldMk cId="3583136061" sldId="282"/>
            <ac:spMk id="20" creationId="{4AAB1A05-03A5-2844-B4EC-52F1EEE152E5}"/>
          </ac:spMkLst>
        </pc:spChg>
        <pc:spChg chg="del">
          <ac:chgData name="Celine Graf" userId="d2b437ed-054e-4201-bcbb-c78ad7f76996" providerId="ADAL" clId="{EA4C6E3E-A9CC-6447-9D39-76A29EB4201A}" dt="2021-04-08T12:41:01.835" v="490" actId="700"/>
          <ac:spMkLst>
            <pc:docMk/>
            <pc:sldMk cId="3583136061" sldId="282"/>
            <ac:spMk id="59" creationId="{E0A631FE-F173-4306-B317-3AF6A77D48BB}"/>
          </ac:spMkLst>
        </pc:spChg>
        <pc:spChg chg="del">
          <ac:chgData name="Celine Graf" userId="d2b437ed-054e-4201-bcbb-c78ad7f76996" providerId="ADAL" clId="{EA4C6E3E-A9CC-6447-9D39-76A29EB4201A}" dt="2021-04-08T12:41:01.835" v="490" actId="700"/>
          <ac:spMkLst>
            <pc:docMk/>
            <pc:sldMk cId="3583136061" sldId="282"/>
            <ac:spMk id="60" creationId="{B6C653DB-B9F2-4C19-BA20-7765A9A6AB9B}"/>
          </ac:spMkLst>
        </pc:spChg>
        <pc:spChg chg="del">
          <ac:chgData name="Celine Graf" userId="d2b437ed-054e-4201-bcbb-c78ad7f76996" providerId="ADAL" clId="{EA4C6E3E-A9CC-6447-9D39-76A29EB4201A}" dt="2021-04-08T12:41:01.835" v="490" actId="700"/>
          <ac:spMkLst>
            <pc:docMk/>
            <pc:sldMk cId="3583136061" sldId="282"/>
            <ac:spMk id="61" creationId="{10F36DB4-7FFF-4BED-94A6-A4163904095F}"/>
          </ac:spMkLst>
        </pc:spChg>
        <pc:spChg chg="del">
          <ac:chgData name="Celine Graf" userId="d2b437ed-054e-4201-bcbb-c78ad7f76996" providerId="ADAL" clId="{EA4C6E3E-A9CC-6447-9D39-76A29EB4201A}" dt="2021-04-08T12:41:01.835" v="490" actId="700"/>
          <ac:spMkLst>
            <pc:docMk/>
            <pc:sldMk cId="3583136061" sldId="282"/>
            <ac:spMk id="62" creationId="{E300970C-02FA-4835-8A5D-981F1ECE63BB}"/>
          </ac:spMkLst>
        </pc:spChg>
        <pc:spChg chg="del">
          <ac:chgData name="Celine Graf" userId="d2b437ed-054e-4201-bcbb-c78ad7f76996" providerId="ADAL" clId="{EA4C6E3E-A9CC-6447-9D39-76A29EB4201A}" dt="2021-04-08T12:41:01.835" v="490" actId="700"/>
          <ac:spMkLst>
            <pc:docMk/>
            <pc:sldMk cId="3583136061" sldId="282"/>
            <ac:spMk id="63" creationId="{96A1B069-6920-4F05-B9C4-D5A3D4C73088}"/>
          </ac:spMkLst>
        </pc:spChg>
        <pc:spChg chg="del">
          <ac:chgData name="Celine Graf" userId="d2b437ed-054e-4201-bcbb-c78ad7f76996" providerId="ADAL" clId="{EA4C6E3E-A9CC-6447-9D39-76A29EB4201A}" dt="2021-04-08T12:41:01.835" v="490" actId="700"/>
          <ac:spMkLst>
            <pc:docMk/>
            <pc:sldMk cId="3583136061" sldId="282"/>
            <ac:spMk id="64" creationId="{4525B392-A203-4F4F-AB8E-97AA231C20DF}"/>
          </ac:spMkLst>
        </pc:spChg>
        <pc:spChg chg="del">
          <ac:chgData name="Celine Graf" userId="d2b437ed-054e-4201-bcbb-c78ad7f76996" providerId="ADAL" clId="{EA4C6E3E-A9CC-6447-9D39-76A29EB4201A}" dt="2021-04-08T12:41:01.835" v="490" actId="700"/>
          <ac:spMkLst>
            <pc:docMk/>
            <pc:sldMk cId="3583136061" sldId="282"/>
            <ac:spMk id="65" creationId="{2B1CC4C5-C64F-4807-9E08-8431105D3AFA}"/>
          </ac:spMkLst>
        </pc:spChg>
        <pc:spChg chg="del">
          <ac:chgData name="Celine Graf" userId="d2b437ed-054e-4201-bcbb-c78ad7f76996" providerId="ADAL" clId="{EA4C6E3E-A9CC-6447-9D39-76A29EB4201A}" dt="2021-04-08T12:41:01.835" v="490" actId="700"/>
          <ac:spMkLst>
            <pc:docMk/>
            <pc:sldMk cId="3583136061" sldId="282"/>
            <ac:spMk id="66" creationId="{C5422A61-81F8-47F2-9398-CBD7CF1AC1B0}"/>
          </ac:spMkLst>
        </pc:spChg>
        <pc:spChg chg="del">
          <ac:chgData name="Celine Graf" userId="d2b437ed-054e-4201-bcbb-c78ad7f76996" providerId="ADAL" clId="{EA4C6E3E-A9CC-6447-9D39-76A29EB4201A}" dt="2021-04-08T12:41:01.835" v="490" actId="700"/>
          <ac:spMkLst>
            <pc:docMk/>
            <pc:sldMk cId="3583136061" sldId="282"/>
            <ac:spMk id="67" creationId="{26794302-3590-41F4-A016-ACFC94C5EE20}"/>
          </ac:spMkLst>
        </pc:spChg>
        <pc:spChg chg="del">
          <ac:chgData name="Celine Graf" userId="d2b437ed-054e-4201-bcbb-c78ad7f76996" providerId="ADAL" clId="{EA4C6E3E-A9CC-6447-9D39-76A29EB4201A}" dt="2021-04-08T12:41:01.835" v="490" actId="700"/>
          <ac:spMkLst>
            <pc:docMk/>
            <pc:sldMk cId="3583136061" sldId="282"/>
            <ac:spMk id="68" creationId="{1C68D523-DBE1-4A2B-9AA7-373D02374A7B}"/>
          </ac:spMkLst>
        </pc:spChg>
        <pc:spChg chg="del">
          <ac:chgData name="Celine Graf" userId="d2b437ed-054e-4201-bcbb-c78ad7f76996" providerId="ADAL" clId="{EA4C6E3E-A9CC-6447-9D39-76A29EB4201A}" dt="2021-04-08T12:41:01.835" v="490" actId="700"/>
          <ac:spMkLst>
            <pc:docMk/>
            <pc:sldMk cId="3583136061" sldId="282"/>
            <ac:spMk id="69" creationId="{E1B28F2B-A765-4DAD-81D7-225D13E2C029}"/>
          </ac:spMkLst>
        </pc:spChg>
        <pc:spChg chg="del">
          <ac:chgData name="Celine Graf" userId="d2b437ed-054e-4201-bcbb-c78ad7f76996" providerId="ADAL" clId="{EA4C6E3E-A9CC-6447-9D39-76A29EB4201A}" dt="2021-04-08T12:41:01.835" v="490" actId="700"/>
          <ac:spMkLst>
            <pc:docMk/>
            <pc:sldMk cId="3583136061" sldId="282"/>
            <ac:spMk id="70" creationId="{4A7D21C9-EDCF-41D7-884D-079FC4346F95}"/>
          </ac:spMkLst>
        </pc:spChg>
        <pc:spChg chg="del">
          <ac:chgData name="Celine Graf" userId="d2b437ed-054e-4201-bcbb-c78ad7f76996" providerId="ADAL" clId="{EA4C6E3E-A9CC-6447-9D39-76A29EB4201A}" dt="2021-04-08T12:41:01.835" v="490" actId="700"/>
          <ac:spMkLst>
            <pc:docMk/>
            <pc:sldMk cId="3583136061" sldId="282"/>
            <ac:spMk id="71" creationId="{2D893FD0-F869-4AA0-BF0D-01BCD8172763}"/>
          </ac:spMkLst>
        </pc:spChg>
        <pc:spChg chg="del">
          <ac:chgData name="Celine Graf" userId="d2b437ed-054e-4201-bcbb-c78ad7f76996" providerId="ADAL" clId="{EA4C6E3E-A9CC-6447-9D39-76A29EB4201A}" dt="2021-04-08T12:41:01.835" v="490" actId="700"/>
          <ac:spMkLst>
            <pc:docMk/>
            <pc:sldMk cId="3583136061" sldId="282"/>
            <ac:spMk id="72" creationId="{E1C6A5DA-4311-4620-8833-F153FC4327A1}"/>
          </ac:spMkLst>
        </pc:spChg>
        <pc:spChg chg="del">
          <ac:chgData name="Celine Graf" userId="d2b437ed-054e-4201-bcbb-c78ad7f76996" providerId="ADAL" clId="{EA4C6E3E-A9CC-6447-9D39-76A29EB4201A}" dt="2021-04-08T12:41:01.835" v="490" actId="700"/>
          <ac:spMkLst>
            <pc:docMk/>
            <pc:sldMk cId="3583136061" sldId="282"/>
            <ac:spMk id="73" creationId="{520CCAEA-C477-4E03-8287-4D81EF82D8B6}"/>
          </ac:spMkLst>
        </pc:spChg>
        <pc:spChg chg="del">
          <ac:chgData name="Celine Graf" userId="d2b437ed-054e-4201-bcbb-c78ad7f76996" providerId="ADAL" clId="{EA4C6E3E-A9CC-6447-9D39-76A29EB4201A}" dt="2021-04-08T12:41:01.835" v="490" actId="700"/>
          <ac:spMkLst>
            <pc:docMk/>
            <pc:sldMk cId="3583136061" sldId="282"/>
            <ac:spMk id="74" creationId="{712C53C2-C6E7-4321-9EEC-4EB9D03FDE3B}"/>
          </ac:spMkLst>
        </pc:spChg>
        <pc:spChg chg="del">
          <ac:chgData name="Celine Graf" userId="d2b437ed-054e-4201-bcbb-c78ad7f76996" providerId="ADAL" clId="{EA4C6E3E-A9CC-6447-9D39-76A29EB4201A}" dt="2021-04-08T12:41:01.835" v="490" actId="700"/>
          <ac:spMkLst>
            <pc:docMk/>
            <pc:sldMk cId="3583136061" sldId="282"/>
            <ac:spMk id="75" creationId="{1BF0F1EB-AE6F-4A36-A954-58C2368D9E2D}"/>
          </ac:spMkLst>
        </pc:spChg>
        <pc:spChg chg="del">
          <ac:chgData name="Celine Graf" userId="d2b437ed-054e-4201-bcbb-c78ad7f76996" providerId="ADAL" clId="{EA4C6E3E-A9CC-6447-9D39-76A29EB4201A}" dt="2021-04-08T12:41:01.835" v="490" actId="700"/>
          <ac:spMkLst>
            <pc:docMk/>
            <pc:sldMk cId="3583136061" sldId="282"/>
            <ac:spMk id="76" creationId="{2BC185E3-4CA0-495E-A6A8-4558F01E6ADE}"/>
          </ac:spMkLst>
        </pc:spChg>
        <pc:spChg chg="del">
          <ac:chgData name="Celine Graf" userId="d2b437ed-054e-4201-bcbb-c78ad7f76996" providerId="ADAL" clId="{EA4C6E3E-A9CC-6447-9D39-76A29EB4201A}" dt="2021-04-08T12:41:01.835" v="490" actId="700"/>
          <ac:spMkLst>
            <pc:docMk/>
            <pc:sldMk cId="3583136061" sldId="282"/>
            <ac:spMk id="77" creationId="{42A58B4E-FB38-4A22-AA80-132099976A85}"/>
          </ac:spMkLst>
        </pc:spChg>
        <pc:spChg chg="mod ord">
          <ac:chgData name="Celine Graf" userId="d2b437ed-054e-4201-bcbb-c78ad7f76996" providerId="ADAL" clId="{EA4C6E3E-A9CC-6447-9D39-76A29EB4201A}" dt="2021-04-08T12:41:07.085" v="497" actId="20577"/>
          <ac:spMkLst>
            <pc:docMk/>
            <pc:sldMk cId="3583136061" sldId="282"/>
            <ac:spMk id="78" creationId="{B5C0D082-4956-4DB5-87E0-EB975C721187}"/>
          </ac:spMkLst>
        </pc:spChg>
        <pc:spChg chg="mod ord">
          <ac:chgData name="Celine Graf" userId="d2b437ed-054e-4201-bcbb-c78ad7f76996" providerId="ADAL" clId="{EA4C6E3E-A9CC-6447-9D39-76A29EB4201A}" dt="2021-04-08T12:41:24.236" v="503" actId="2711"/>
          <ac:spMkLst>
            <pc:docMk/>
            <pc:sldMk cId="3583136061" sldId="282"/>
            <ac:spMk id="79" creationId="{78A7FDDB-1E85-4A72-8A05-4696A28A9B7F}"/>
          </ac:spMkLst>
        </pc:spChg>
        <pc:spChg chg="mod ord">
          <ac:chgData name="Celine Graf" userId="d2b437ed-054e-4201-bcbb-c78ad7f76996" providerId="ADAL" clId="{EA4C6E3E-A9CC-6447-9D39-76A29EB4201A}" dt="2021-04-08T12:41:24.236" v="503" actId="2711"/>
          <ac:spMkLst>
            <pc:docMk/>
            <pc:sldMk cId="3583136061" sldId="282"/>
            <ac:spMk id="80" creationId="{4761EA54-3775-4B0A-83CE-AD7D878146C8}"/>
          </ac:spMkLst>
        </pc:spChg>
        <pc:spChg chg="mod ord">
          <ac:chgData name="Celine Graf" userId="d2b437ed-054e-4201-bcbb-c78ad7f76996" providerId="ADAL" clId="{EA4C6E3E-A9CC-6447-9D39-76A29EB4201A}" dt="2021-04-08T12:41:24.236" v="503" actId="2711"/>
          <ac:spMkLst>
            <pc:docMk/>
            <pc:sldMk cId="3583136061" sldId="282"/>
            <ac:spMk id="81" creationId="{1EAB4F8D-AB70-481A-A1C8-BD458BD7EFE4}"/>
          </ac:spMkLst>
        </pc:spChg>
        <pc:spChg chg="mod ord">
          <ac:chgData name="Celine Graf" userId="d2b437ed-054e-4201-bcbb-c78ad7f76996" providerId="ADAL" clId="{EA4C6E3E-A9CC-6447-9D39-76A29EB4201A}" dt="2021-04-08T12:41:24.236" v="503" actId="2711"/>
          <ac:spMkLst>
            <pc:docMk/>
            <pc:sldMk cId="3583136061" sldId="282"/>
            <ac:spMk id="82" creationId="{8500DA8C-3893-4DF6-A5C8-5D4E9B231853}"/>
          </ac:spMkLst>
        </pc:spChg>
        <pc:spChg chg="mod ord">
          <ac:chgData name="Celine Graf" userId="d2b437ed-054e-4201-bcbb-c78ad7f76996" providerId="ADAL" clId="{EA4C6E3E-A9CC-6447-9D39-76A29EB4201A}" dt="2021-04-08T12:41:37.237" v="507" actId="2711"/>
          <ac:spMkLst>
            <pc:docMk/>
            <pc:sldMk cId="3583136061" sldId="282"/>
            <ac:spMk id="83" creationId="{E77699C1-06D2-4ADE-9537-29606CDA4326}"/>
          </ac:spMkLst>
        </pc:spChg>
      </pc:sldChg>
      <pc:sldMasterChg chg="modSldLayout">
        <pc:chgData name="Celine Graf" userId="d2b437ed-054e-4201-bcbb-c78ad7f76996" providerId="ADAL" clId="{EA4C6E3E-A9CC-6447-9D39-76A29EB4201A}" dt="2021-04-08T12:44:53.669" v="555" actId="167"/>
        <pc:sldMasterMkLst>
          <pc:docMk/>
          <pc:sldMasterMk cId="2168357150" sldId="2147483648"/>
        </pc:sldMasterMkLst>
        <pc:sldLayoutChg chg="addSp delSp modSp mod">
          <pc:chgData name="Celine Graf" userId="d2b437ed-054e-4201-bcbb-c78ad7f76996" providerId="ADAL" clId="{EA4C6E3E-A9CC-6447-9D39-76A29EB4201A}" dt="2021-04-08T12:44:00.971" v="535"/>
          <pc:sldLayoutMkLst>
            <pc:docMk/>
            <pc:sldMasterMk cId="2168357150" sldId="2147483648"/>
            <pc:sldLayoutMk cId="3375007619" sldId="2147483649"/>
          </pc:sldLayoutMkLst>
          <pc:spChg chg="mod">
            <ac:chgData name="Celine Graf" userId="d2b437ed-054e-4201-bcbb-c78ad7f76996" providerId="ADAL" clId="{EA4C6E3E-A9CC-6447-9D39-76A29EB4201A}" dt="2021-04-08T12:14:07.786" v="232" actId="167"/>
            <ac:spMkLst>
              <pc:docMk/>
              <pc:sldMasterMk cId="2168357150" sldId="2147483648"/>
              <pc:sldLayoutMk cId="3375007619" sldId="2147483649"/>
              <ac:spMk id="2" creationId="{D92B8D51-1BBB-4055-BF58-D6F6CBF2681E}"/>
            </ac:spMkLst>
          </pc:spChg>
          <pc:spChg chg="del mod">
            <ac:chgData name="Celine Graf" userId="d2b437ed-054e-4201-bcbb-c78ad7f76996" providerId="ADAL" clId="{EA4C6E3E-A9CC-6447-9D39-76A29EB4201A}" dt="2021-04-08T12:14:13.512" v="233" actId="478"/>
            <ac:spMkLst>
              <pc:docMk/>
              <pc:sldMasterMk cId="2168357150" sldId="2147483648"/>
              <pc:sldLayoutMk cId="3375007619" sldId="2147483649"/>
              <ac:spMk id="7" creationId="{50516A09-B0D5-446F-8DEB-078CFE98604A}"/>
            </ac:spMkLst>
          </pc:spChg>
          <pc:spChg chg="del">
            <ac:chgData name="Celine Graf" userId="d2b437ed-054e-4201-bcbb-c78ad7f76996" providerId="ADAL" clId="{EA4C6E3E-A9CC-6447-9D39-76A29EB4201A}" dt="2021-04-08T12:14:00.961" v="230" actId="478"/>
            <ac:spMkLst>
              <pc:docMk/>
              <pc:sldMasterMk cId="2168357150" sldId="2147483648"/>
              <pc:sldLayoutMk cId="3375007619" sldId="2147483649"/>
              <ac:spMk id="8" creationId="{1944FAA1-0A31-4F41-B83D-90F4E6E2B7B4}"/>
            </ac:spMkLst>
          </pc:spChg>
          <pc:spChg chg="add mod">
            <ac:chgData name="Celine Graf" userId="d2b437ed-054e-4201-bcbb-c78ad7f76996" providerId="ADAL" clId="{EA4C6E3E-A9CC-6447-9D39-76A29EB4201A}" dt="2021-04-08T12:14:15.014" v="234"/>
            <ac:spMkLst>
              <pc:docMk/>
              <pc:sldMasterMk cId="2168357150" sldId="2147483648"/>
              <pc:sldLayoutMk cId="3375007619" sldId="2147483649"/>
              <ac:spMk id="10" creationId="{8D4F63E8-1077-B249-804C-1D574FD7D90E}"/>
            </ac:spMkLst>
          </pc:spChg>
          <pc:spChg chg="add mod">
            <ac:chgData name="Celine Graf" userId="d2b437ed-054e-4201-bcbb-c78ad7f76996" providerId="ADAL" clId="{EA4C6E3E-A9CC-6447-9D39-76A29EB4201A}" dt="2021-04-08T12:14:01.509" v="231"/>
            <ac:spMkLst>
              <pc:docMk/>
              <pc:sldMasterMk cId="2168357150" sldId="2147483648"/>
              <pc:sldLayoutMk cId="3375007619" sldId="2147483649"/>
              <ac:spMk id="11" creationId="{B4567AED-F6BB-6641-9B8E-19E85C9ABAB6}"/>
            </ac:spMkLst>
          </pc:spChg>
          <pc:picChg chg="del">
            <ac:chgData name="Celine Graf" userId="d2b437ed-054e-4201-bcbb-c78ad7f76996" providerId="ADAL" clId="{EA4C6E3E-A9CC-6447-9D39-76A29EB4201A}" dt="2021-04-08T12:14:00.961" v="230" actId="478"/>
            <ac:picMkLst>
              <pc:docMk/>
              <pc:sldMasterMk cId="2168357150" sldId="2147483648"/>
              <pc:sldLayoutMk cId="3375007619" sldId="2147483649"/>
              <ac:picMk id="9" creationId="{84AF9405-4109-4926-B309-21BD4E40773E}"/>
            </ac:picMkLst>
          </pc:picChg>
          <pc:picChg chg="add mod">
            <ac:chgData name="Celine Graf" userId="d2b437ed-054e-4201-bcbb-c78ad7f76996" providerId="ADAL" clId="{EA4C6E3E-A9CC-6447-9D39-76A29EB4201A}" dt="2021-04-08T12:14:01.509" v="231"/>
            <ac:picMkLst>
              <pc:docMk/>
              <pc:sldMasterMk cId="2168357150" sldId="2147483648"/>
              <pc:sldLayoutMk cId="3375007619" sldId="2147483649"/>
              <ac:picMk id="12" creationId="{58E07B68-13A7-744C-A69F-9AD7713DD0B4}"/>
            </ac:picMkLst>
          </pc:picChg>
          <pc:picChg chg="add del mod">
            <ac:chgData name="Celine Graf" userId="d2b437ed-054e-4201-bcbb-c78ad7f76996" providerId="ADAL" clId="{EA4C6E3E-A9CC-6447-9D39-76A29EB4201A}" dt="2021-04-08T12:43:42.900" v="529"/>
            <ac:picMkLst>
              <pc:docMk/>
              <pc:sldMasterMk cId="2168357150" sldId="2147483648"/>
              <pc:sldLayoutMk cId="3375007619" sldId="2147483649"/>
              <ac:picMk id="13" creationId="{96837DAA-FEF9-8640-8601-BA500A1B968B}"/>
            </ac:picMkLst>
          </pc:picChg>
          <pc:picChg chg="add mod">
            <ac:chgData name="Celine Graf" userId="d2b437ed-054e-4201-bcbb-c78ad7f76996" providerId="ADAL" clId="{EA4C6E3E-A9CC-6447-9D39-76A29EB4201A}" dt="2021-04-08T12:44:00.971" v="535"/>
            <ac:picMkLst>
              <pc:docMk/>
              <pc:sldMasterMk cId="2168357150" sldId="2147483648"/>
              <pc:sldLayoutMk cId="3375007619" sldId="2147483649"/>
              <ac:picMk id="14" creationId="{4DCAEFC9-090E-7B49-9C89-95690DF5A82C}"/>
            </ac:picMkLst>
          </pc:picChg>
        </pc:sldLayoutChg>
        <pc:sldLayoutChg chg="addSp delSp modSp mod">
          <pc:chgData name="Celine Graf" userId="d2b437ed-054e-4201-bcbb-c78ad7f76996" providerId="ADAL" clId="{EA4C6E3E-A9CC-6447-9D39-76A29EB4201A}" dt="2021-04-08T12:44:18.347" v="538"/>
          <pc:sldLayoutMkLst>
            <pc:docMk/>
            <pc:sldMasterMk cId="2168357150" sldId="2147483648"/>
            <pc:sldLayoutMk cId="2872467938" sldId="2147483666"/>
          </pc:sldLayoutMkLst>
          <pc:picChg chg="add mod">
            <ac:chgData name="Celine Graf" userId="d2b437ed-054e-4201-bcbb-c78ad7f76996" providerId="ADAL" clId="{EA4C6E3E-A9CC-6447-9D39-76A29EB4201A}" dt="2021-04-08T12:27:13.468" v="378"/>
            <ac:picMkLst>
              <pc:docMk/>
              <pc:sldMasterMk cId="2168357150" sldId="2147483648"/>
              <pc:sldLayoutMk cId="2872467938" sldId="2147483666"/>
              <ac:picMk id="3" creationId="{96F99137-572A-7C4C-9F34-08D880BE12C5}"/>
            </ac:picMkLst>
          </pc:picChg>
          <pc:picChg chg="del">
            <ac:chgData name="Celine Graf" userId="d2b437ed-054e-4201-bcbb-c78ad7f76996" providerId="ADAL" clId="{EA4C6E3E-A9CC-6447-9D39-76A29EB4201A}" dt="2021-04-08T12:27:13.132" v="377" actId="478"/>
            <ac:picMkLst>
              <pc:docMk/>
              <pc:sldMasterMk cId="2168357150" sldId="2147483648"/>
              <pc:sldLayoutMk cId="2872467938" sldId="2147483666"/>
              <ac:picMk id="4" creationId="{B9496981-F5DF-43A6-8729-66046D814FAE}"/>
            </ac:picMkLst>
          </pc:picChg>
          <pc:picChg chg="add mod">
            <ac:chgData name="Celine Graf" userId="d2b437ed-054e-4201-bcbb-c78ad7f76996" providerId="ADAL" clId="{EA4C6E3E-A9CC-6447-9D39-76A29EB4201A}" dt="2021-04-08T12:44:18.347" v="538"/>
            <ac:picMkLst>
              <pc:docMk/>
              <pc:sldMasterMk cId="2168357150" sldId="2147483648"/>
              <pc:sldLayoutMk cId="2872467938" sldId="2147483666"/>
              <ac:picMk id="5" creationId="{D7E421DE-DA95-B243-A768-0F90E9983E7A}"/>
            </ac:picMkLst>
          </pc:picChg>
        </pc:sldLayoutChg>
        <pc:sldLayoutChg chg="addSp delSp modSp mod">
          <pc:chgData name="Celine Graf" userId="d2b437ed-054e-4201-bcbb-c78ad7f76996" providerId="ADAL" clId="{EA4C6E3E-A9CC-6447-9D39-76A29EB4201A}" dt="2021-04-08T12:44:33.596" v="543"/>
          <pc:sldLayoutMkLst>
            <pc:docMk/>
            <pc:sldMasterMk cId="2168357150" sldId="2147483648"/>
            <pc:sldLayoutMk cId="833378813" sldId="2147483667"/>
          </pc:sldLayoutMkLst>
          <pc:spChg chg="add mod">
            <ac:chgData name="Celine Graf" userId="d2b437ed-054e-4201-bcbb-c78ad7f76996" providerId="ADAL" clId="{EA4C6E3E-A9CC-6447-9D39-76A29EB4201A}" dt="2021-04-08T12:27:53.269" v="391" actId="20577"/>
            <ac:spMkLst>
              <pc:docMk/>
              <pc:sldMasterMk cId="2168357150" sldId="2147483648"/>
              <pc:sldLayoutMk cId="833378813" sldId="2147483667"/>
              <ac:spMk id="8" creationId="{A68C4F71-A401-484E-B250-FCB13228251E}"/>
            </ac:spMkLst>
          </pc:spChg>
          <pc:spChg chg="del mod">
            <ac:chgData name="Celine Graf" userId="d2b437ed-054e-4201-bcbb-c78ad7f76996" providerId="ADAL" clId="{EA4C6E3E-A9CC-6447-9D39-76A29EB4201A}" dt="2021-04-08T12:27:57.502" v="392" actId="478"/>
            <ac:spMkLst>
              <pc:docMk/>
              <pc:sldMasterMk cId="2168357150" sldId="2147483648"/>
              <pc:sldLayoutMk cId="833378813" sldId="2147483667"/>
              <ac:spMk id="13" creationId="{A31D08D5-7D38-4717-B8F5-36024097A1CA}"/>
            </ac:spMkLst>
          </pc:spChg>
          <pc:picChg chg="add mod">
            <ac:chgData name="Celine Graf" userId="d2b437ed-054e-4201-bcbb-c78ad7f76996" providerId="ADAL" clId="{EA4C6E3E-A9CC-6447-9D39-76A29EB4201A}" dt="2021-04-08T12:27:39.321" v="381" actId="167"/>
            <ac:picMkLst>
              <pc:docMk/>
              <pc:sldMasterMk cId="2168357150" sldId="2147483648"/>
              <pc:sldLayoutMk cId="833378813" sldId="2147483667"/>
              <ac:picMk id="7" creationId="{46EBA9F1-AA7E-DC44-B3B6-9E6AD3B45A46}"/>
            </ac:picMkLst>
          </pc:picChg>
          <pc:picChg chg="del">
            <ac:chgData name="Celine Graf" userId="d2b437ed-054e-4201-bcbb-c78ad7f76996" providerId="ADAL" clId="{EA4C6E3E-A9CC-6447-9D39-76A29EB4201A}" dt="2021-04-08T12:27:38.026" v="379" actId="478"/>
            <ac:picMkLst>
              <pc:docMk/>
              <pc:sldMasterMk cId="2168357150" sldId="2147483648"/>
              <pc:sldLayoutMk cId="833378813" sldId="2147483667"/>
              <ac:picMk id="9" creationId="{EDCD1265-934D-4999-9B35-9E176E0AE7C3}"/>
            </ac:picMkLst>
          </pc:picChg>
          <pc:picChg chg="add mod">
            <ac:chgData name="Celine Graf" userId="d2b437ed-054e-4201-bcbb-c78ad7f76996" providerId="ADAL" clId="{EA4C6E3E-A9CC-6447-9D39-76A29EB4201A}" dt="2021-04-08T12:44:33.596" v="543"/>
            <ac:picMkLst>
              <pc:docMk/>
              <pc:sldMasterMk cId="2168357150" sldId="2147483648"/>
              <pc:sldLayoutMk cId="833378813" sldId="2147483667"/>
              <ac:picMk id="10" creationId="{DB1952E2-F58A-8546-8406-D16E1A86C4F6}"/>
            </ac:picMkLst>
          </pc:picChg>
        </pc:sldLayoutChg>
        <pc:sldLayoutChg chg="addSp delSp modSp mod">
          <pc:chgData name="Celine Graf" userId="d2b437ed-054e-4201-bcbb-c78ad7f76996" providerId="ADAL" clId="{EA4C6E3E-A9CC-6447-9D39-76A29EB4201A}" dt="2021-04-08T12:44:22.986" v="539"/>
          <pc:sldLayoutMkLst>
            <pc:docMk/>
            <pc:sldMasterMk cId="2168357150" sldId="2147483648"/>
            <pc:sldLayoutMk cId="3580464592" sldId="2147483668"/>
          </pc:sldLayoutMkLst>
          <pc:picChg chg="del">
            <ac:chgData name="Celine Graf" userId="d2b437ed-054e-4201-bcbb-c78ad7f76996" providerId="ADAL" clId="{EA4C6E3E-A9CC-6447-9D39-76A29EB4201A}" dt="2021-04-08T12:08:44.057" v="208" actId="478"/>
            <ac:picMkLst>
              <pc:docMk/>
              <pc:sldMasterMk cId="2168357150" sldId="2147483648"/>
              <pc:sldLayoutMk cId="3580464592" sldId="2147483668"/>
              <ac:picMk id="9" creationId="{F0CEAAC3-B498-4092-8347-6977C4D19453}"/>
            </ac:picMkLst>
          </pc:picChg>
          <pc:picChg chg="add mod">
            <ac:chgData name="Celine Graf" userId="d2b437ed-054e-4201-bcbb-c78ad7f76996" providerId="ADAL" clId="{EA4C6E3E-A9CC-6447-9D39-76A29EB4201A}" dt="2021-04-08T12:09:02.051" v="212" actId="1076"/>
            <ac:picMkLst>
              <pc:docMk/>
              <pc:sldMasterMk cId="2168357150" sldId="2147483648"/>
              <pc:sldLayoutMk cId="3580464592" sldId="2147483668"/>
              <ac:picMk id="11" creationId="{C53AE1FF-18A1-F54B-A98C-9867C6160025}"/>
            </ac:picMkLst>
          </pc:picChg>
          <pc:picChg chg="add mod">
            <ac:chgData name="Celine Graf" userId="d2b437ed-054e-4201-bcbb-c78ad7f76996" providerId="ADAL" clId="{EA4C6E3E-A9CC-6447-9D39-76A29EB4201A}" dt="2021-04-08T12:44:22.986" v="539"/>
            <ac:picMkLst>
              <pc:docMk/>
              <pc:sldMasterMk cId="2168357150" sldId="2147483648"/>
              <pc:sldLayoutMk cId="3580464592" sldId="2147483668"/>
              <ac:picMk id="12" creationId="{520C87F0-3393-1748-9392-4495C2274C89}"/>
            </ac:picMkLst>
          </pc:picChg>
        </pc:sldLayoutChg>
        <pc:sldLayoutChg chg="addSp delSp modSp mod">
          <pc:chgData name="Celine Graf" userId="d2b437ed-054e-4201-bcbb-c78ad7f76996" providerId="ADAL" clId="{EA4C6E3E-A9CC-6447-9D39-76A29EB4201A}" dt="2021-04-08T12:44:07.575" v="537"/>
          <pc:sldLayoutMkLst>
            <pc:docMk/>
            <pc:sldMasterMk cId="2168357150" sldId="2147483648"/>
            <pc:sldLayoutMk cId="810192366" sldId="2147483672"/>
          </pc:sldLayoutMkLst>
          <pc:picChg chg="add mod">
            <ac:chgData name="Celine Graf" userId="d2b437ed-054e-4201-bcbb-c78ad7f76996" providerId="ADAL" clId="{EA4C6E3E-A9CC-6447-9D39-76A29EB4201A}" dt="2021-04-08T12:27:08.324" v="376"/>
            <ac:picMkLst>
              <pc:docMk/>
              <pc:sldMasterMk cId="2168357150" sldId="2147483648"/>
              <pc:sldLayoutMk cId="810192366" sldId="2147483672"/>
              <ac:picMk id="6" creationId="{AA980DDF-D22C-7B47-8B55-942059D7F0C1}"/>
            </ac:picMkLst>
          </pc:picChg>
          <pc:picChg chg="del">
            <ac:chgData name="Celine Graf" userId="d2b437ed-054e-4201-bcbb-c78ad7f76996" providerId="ADAL" clId="{EA4C6E3E-A9CC-6447-9D39-76A29EB4201A}" dt="2021-04-08T12:27:07.939" v="375" actId="478"/>
            <ac:picMkLst>
              <pc:docMk/>
              <pc:sldMasterMk cId="2168357150" sldId="2147483648"/>
              <pc:sldLayoutMk cId="810192366" sldId="2147483672"/>
              <ac:picMk id="7" creationId="{D341CCA7-AD95-4BE9-86B8-22AA77A2D890}"/>
            </ac:picMkLst>
          </pc:picChg>
          <pc:picChg chg="add del mod">
            <ac:chgData name="Celine Graf" userId="d2b437ed-054e-4201-bcbb-c78ad7f76996" providerId="ADAL" clId="{EA4C6E3E-A9CC-6447-9D39-76A29EB4201A}" dt="2021-04-08T12:44:07.245" v="536" actId="478"/>
            <ac:picMkLst>
              <pc:docMk/>
              <pc:sldMasterMk cId="2168357150" sldId="2147483648"/>
              <pc:sldLayoutMk cId="810192366" sldId="2147483672"/>
              <ac:picMk id="9" creationId="{66970BC3-6FF6-5049-B16D-4837ABC0B9C8}"/>
            </ac:picMkLst>
          </pc:picChg>
          <pc:picChg chg="add mod">
            <ac:chgData name="Celine Graf" userId="d2b437ed-054e-4201-bcbb-c78ad7f76996" providerId="ADAL" clId="{EA4C6E3E-A9CC-6447-9D39-76A29EB4201A}" dt="2021-04-08T12:44:07.575" v="537"/>
            <ac:picMkLst>
              <pc:docMk/>
              <pc:sldMasterMk cId="2168357150" sldId="2147483648"/>
              <pc:sldLayoutMk cId="810192366" sldId="2147483672"/>
              <ac:picMk id="11" creationId="{2D632178-A473-334B-9DCA-165B36C368D0}"/>
            </ac:picMkLst>
          </pc:picChg>
        </pc:sldLayoutChg>
        <pc:sldLayoutChg chg="addSp delSp modSp mod">
          <pc:chgData name="Celine Graf" userId="d2b437ed-054e-4201-bcbb-c78ad7f76996" providerId="ADAL" clId="{EA4C6E3E-A9CC-6447-9D39-76A29EB4201A}" dt="2021-04-08T12:44:53.669" v="555" actId="167"/>
          <pc:sldLayoutMkLst>
            <pc:docMk/>
            <pc:sldMasterMk cId="2168357150" sldId="2147483648"/>
            <pc:sldLayoutMk cId="1399635338" sldId="2147483706"/>
          </pc:sldLayoutMkLst>
          <pc:spChg chg="add mod">
            <ac:chgData name="Celine Graf" userId="d2b437ed-054e-4201-bcbb-c78ad7f76996" providerId="ADAL" clId="{EA4C6E3E-A9CC-6447-9D39-76A29EB4201A}" dt="2021-04-08T12:08:22.444" v="207"/>
            <ac:spMkLst>
              <pc:docMk/>
              <pc:sldMasterMk cId="2168357150" sldId="2147483648"/>
              <pc:sldLayoutMk cId="1399635338" sldId="2147483706"/>
              <ac:spMk id="12" creationId="{B96A4234-57B4-254F-BC15-C1EAEC06564F}"/>
            </ac:spMkLst>
          </pc:spChg>
          <pc:spChg chg="add mod">
            <ac:chgData name="Celine Graf" userId="d2b437ed-054e-4201-bcbb-c78ad7f76996" providerId="ADAL" clId="{EA4C6E3E-A9CC-6447-9D39-76A29EB4201A}" dt="2021-04-08T12:08:22.444" v="207"/>
            <ac:spMkLst>
              <pc:docMk/>
              <pc:sldMasterMk cId="2168357150" sldId="2147483648"/>
              <pc:sldLayoutMk cId="1399635338" sldId="2147483706"/>
              <ac:spMk id="13" creationId="{0528653E-69CB-5840-B956-0D3C6159C4D4}"/>
            </ac:spMkLst>
          </pc:spChg>
          <pc:spChg chg="del">
            <ac:chgData name="Celine Graf" userId="d2b437ed-054e-4201-bcbb-c78ad7f76996" providerId="ADAL" clId="{EA4C6E3E-A9CC-6447-9D39-76A29EB4201A}" dt="2021-04-08T12:08:21.951" v="206" actId="478"/>
            <ac:spMkLst>
              <pc:docMk/>
              <pc:sldMasterMk cId="2168357150" sldId="2147483648"/>
              <pc:sldLayoutMk cId="1399635338" sldId="2147483706"/>
              <ac:spMk id="14" creationId="{0A490D77-2950-4532-A0B0-5CCF2C8A4596}"/>
            </ac:spMkLst>
          </pc:spChg>
          <pc:spChg chg="del">
            <ac:chgData name="Celine Graf" userId="d2b437ed-054e-4201-bcbb-c78ad7f76996" providerId="ADAL" clId="{EA4C6E3E-A9CC-6447-9D39-76A29EB4201A}" dt="2021-04-08T12:08:21.951" v="206" actId="478"/>
            <ac:spMkLst>
              <pc:docMk/>
              <pc:sldMasterMk cId="2168357150" sldId="2147483648"/>
              <pc:sldLayoutMk cId="1399635338" sldId="2147483706"/>
              <ac:spMk id="16" creationId="{5B8D948F-CE09-45B0-AE88-D143A3C351AE}"/>
            </ac:spMkLst>
          </pc:spChg>
          <pc:picChg chg="del">
            <ac:chgData name="Celine Graf" userId="d2b437ed-054e-4201-bcbb-c78ad7f76996" providerId="ADAL" clId="{EA4C6E3E-A9CC-6447-9D39-76A29EB4201A}" dt="2021-04-08T12:08:21.951" v="206" actId="478"/>
            <ac:picMkLst>
              <pc:docMk/>
              <pc:sldMasterMk cId="2168357150" sldId="2147483648"/>
              <pc:sldLayoutMk cId="1399635338" sldId="2147483706"/>
              <ac:picMk id="11" creationId="{023E358D-4D78-49D8-8D94-7D591F246CDC}"/>
            </ac:picMkLst>
          </pc:picChg>
          <pc:picChg chg="add mod">
            <ac:chgData name="Celine Graf" userId="d2b437ed-054e-4201-bcbb-c78ad7f76996" providerId="ADAL" clId="{EA4C6E3E-A9CC-6447-9D39-76A29EB4201A}" dt="2021-04-08T12:08:22.444" v="207"/>
            <ac:picMkLst>
              <pc:docMk/>
              <pc:sldMasterMk cId="2168357150" sldId="2147483648"/>
              <pc:sldLayoutMk cId="1399635338" sldId="2147483706"/>
              <ac:picMk id="15" creationId="{F5700CB5-25A4-2C47-A560-E49710EA7ED8}"/>
            </ac:picMkLst>
          </pc:picChg>
          <pc:picChg chg="add mod">
            <ac:chgData name="Celine Graf" userId="d2b437ed-054e-4201-bcbb-c78ad7f76996" providerId="ADAL" clId="{EA4C6E3E-A9CC-6447-9D39-76A29EB4201A}" dt="2021-04-08T12:44:28.626" v="542"/>
            <ac:picMkLst>
              <pc:docMk/>
              <pc:sldMasterMk cId="2168357150" sldId="2147483648"/>
              <pc:sldLayoutMk cId="1399635338" sldId="2147483706"/>
              <ac:picMk id="17" creationId="{ADCBACD8-F7C4-5B4E-A04D-5D7EF806EE68}"/>
            </ac:picMkLst>
          </pc:picChg>
          <pc:picChg chg="add mod">
            <ac:chgData name="Celine Graf" userId="d2b437ed-054e-4201-bcbb-c78ad7f76996" providerId="ADAL" clId="{EA4C6E3E-A9CC-6447-9D39-76A29EB4201A}" dt="2021-04-08T12:44:53.669" v="555" actId="167"/>
            <ac:picMkLst>
              <pc:docMk/>
              <pc:sldMasterMk cId="2168357150" sldId="2147483648"/>
              <pc:sldLayoutMk cId="1399635338" sldId="2147483706"/>
              <ac:picMk id="19" creationId="{05457E4E-5898-964A-888C-660612169D8A}"/>
            </ac:picMkLst>
          </pc:picChg>
          <pc:picChg chg="del">
            <ac:chgData name="Celine Graf" userId="d2b437ed-054e-4201-bcbb-c78ad7f76996" providerId="ADAL" clId="{EA4C6E3E-A9CC-6447-9D39-76A29EB4201A}" dt="2021-04-08T12:44:52.541" v="553" actId="478"/>
            <ac:picMkLst>
              <pc:docMk/>
              <pc:sldMasterMk cId="2168357150" sldId="2147483648"/>
              <pc:sldLayoutMk cId="1399635338" sldId="2147483706"/>
              <ac:picMk id="20" creationId="{4CF30487-0455-4C77-A294-3304500E5C0A}"/>
            </ac:picMkLst>
          </pc:picChg>
        </pc:sldLayoutChg>
        <pc:sldLayoutChg chg="addSp delSp modSp mod">
          <pc:chgData name="Celine Graf" userId="d2b437ed-054e-4201-bcbb-c78ad7f76996" providerId="ADAL" clId="{EA4C6E3E-A9CC-6447-9D39-76A29EB4201A}" dt="2021-04-08T12:44:35.426" v="545"/>
          <pc:sldLayoutMkLst>
            <pc:docMk/>
            <pc:sldMasterMk cId="2168357150" sldId="2147483648"/>
            <pc:sldLayoutMk cId="1498338772" sldId="2147483708"/>
          </pc:sldLayoutMkLst>
          <pc:spChg chg="add mod">
            <ac:chgData name="Celine Graf" userId="d2b437ed-054e-4201-bcbb-c78ad7f76996" providerId="ADAL" clId="{EA4C6E3E-A9CC-6447-9D39-76A29EB4201A}" dt="2021-04-08T12:30:01.019" v="410" actId="20577"/>
            <ac:spMkLst>
              <pc:docMk/>
              <pc:sldMasterMk cId="2168357150" sldId="2147483648"/>
              <pc:sldLayoutMk cId="1498338772" sldId="2147483708"/>
              <ac:spMk id="11" creationId="{9F7DD415-2A0C-AE4C-87F8-F3CF99149D9D}"/>
            </ac:spMkLst>
          </pc:spChg>
          <pc:spChg chg="add mod">
            <ac:chgData name="Celine Graf" userId="d2b437ed-054e-4201-bcbb-c78ad7f76996" providerId="ADAL" clId="{EA4C6E3E-A9CC-6447-9D39-76A29EB4201A}" dt="2021-04-08T12:29:04.036" v="402"/>
            <ac:spMkLst>
              <pc:docMk/>
              <pc:sldMasterMk cId="2168357150" sldId="2147483648"/>
              <pc:sldLayoutMk cId="1498338772" sldId="2147483708"/>
              <ac:spMk id="13" creationId="{E0477445-A4A4-014D-9D41-9300241A2331}"/>
            </ac:spMkLst>
          </pc:spChg>
          <pc:spChg chg="del mod">
            <ac:chgData name="Celine Graf" userId="d2b437ed-054e-4201-bcbb-c78ad7f76996" providerId="ADAL" clId="{EA4C6E3E-A9CC-6447-9D39-76A29EB4201A}" dt="2021-04-08T12:29:07.120" v="403" actId="478"/>
            <ac:spMkLst>
              <pc:docMk/>
              <pc:sldMasterMk cId="2168357150" sldId="2147483648"/>
              <pc:sldLayoutMk cId="1498338772" sldId="2147483708"/>
              <ac:spMk id="14" creationId="{0A490D77-2950-4532-A0B0-5CCF2C8A4596}"/>
            </ac:spMkLst>
          </pc:spChg>
          <pc:spChg chg="del">
            <ac:chgData name="Celine Graf" userId="d2b437ed-054e-4201-bcbb-c78ad7f76996" providerId="ADAL" clId="{EA4C6E3E-A9CC-6447-9D39-76A29EB4201A}" dt="2021-04-08T12:28:59.633" v="400" actId="478"/>
            <ac:spMkLst>
              <pc:docMk/>
              <pc:sldMasterMk cId="2168357150" sldId="2147483648"/>
              <pc:sldLayoutMk cId="1498338772" sldId="2147483708"/>
              <ac:spMk id="16" creationId="{5B8D948F-CE09-45B0-AE88-D143A3C351AE}"/>
            </ac:spMkLst>
          </pc:spChg>
          <pc:picChg chg="del">
            <ac:chgData name="Celine Graf" userId="d2b437ed-054e-4201-bcbb-c78ad7f76996" providerId="ADAL" clId="{EA4C6E3E-A9CC-6447-9D39-76A29EB4201A}" dt="2021-04-08T12:28:59.633" v="400" actId="478"/>
            <ac:picMkLst>
              <pc:docMk/>
              <pc:sldMasterMk cId="2168357150" sldId="2147483648"/>
              <pc:sldLayoutMk cId="1498338772" sldId="2147483708"/>
              <ac:picMk id="12" creationId="{FC131159-C866-4919-910B-E41B19D28BC6}"/>
            </ac:picMkLst>
          </pc:picChg>
          <pc:picChg chg="add mod">
            <ac:chgData name="Celine Graf" userId="d2b437ed-054e-4201-bcbb-c78ad7f76996" providerId="ADAL" clId="{EA4C6E3E-A9CC-6447-9D39-76A29EB4201A}" dt="2021-04-08T12:29:04.036" v="402"/>
            <ac:picMkLst>
              <pc:docMk/>
              <pc:sldMasterMk cId="2168357150" sldId="2147483648"/>
              <pc:sldLayoutMk cId="1498338772" sldId="2147483708"/>
              <ac:picMk id="15" creationId="{9FB5613C-3482-A74E-BF41-0D0D5166A3E2}"/>
            </ac:picMkLst>
          </pc:picChg>
          <pc:picChg chg="add mod">
            <ac:chgData name="Celine Graf" userId="d2b437ed-054e-4201-bcbb-c78ad7f76996" providerId="ADAL" clId="{EA4C6E3E-A9CC-6447-9D39-76A29EB4201A}" dt="2021-04-08T12:34:56.356" v="439" actId="167"/>
            <ac:picMkLst>
              <pc:docMk/>
              <pc:sldMasterMk cId="2168357150" sldId="2147483648"/>
              <pc:sldLayoutMk cId="1498338772" sldId="2147483708"/>
              <ac:picMk id="17" creationId="{B4A4CB60-0B39-5C4E-B0CB-4F4AD9F80B75}"/>
            </ac:picMkLst>
          </pc:picChg>
          <pc:picChg chg="add mod">
            <ac:chgData name="Celine Graf" userId="d2b437ed-054e-4201-bcbb-c78ad7f76996" providerId="ADAL" clId="{EA4C6E3E-A9CC-6447-9D39-76A29EB4201A}" dt="2021-04-08T12:44:35.426" v="545"/>
            <ac:picMkLst>
              <pc:docMk/>
              <pc:sldMasterMk cId="2168357150" sldId="2147483648"/>
              <pc:sldLayoutMk cId="1498338772" sldId="2147483708"/>
              <ac:picMk id="19" creationId="{3E3F8EF7-F0F3-BE4B-8E76-534040D4C6FE}"/>
            </ac:picMkLst>
          </pc:picChg>
          <pc:picChg chg="del">
            <ac:chgData name="Celine Graf" userId="d2b437ed-054e-4201-bcbb-c78ad7f76996" providerId="ADAL" clId="{EA4C6E3E-A9CC-6447-9D39-76A29EB4201A}" dt="2021-04-08T12:34:53.626" v="437" actId="478"/>
            <ac:picMkLst>
              <pc:docMk/>
              <pc:sldMasterMk cId="2168357150" sldId="2147483648"/>
              <pc:sldLayoutMk cId="1498338772" sldId="2147483708"/>
              <ac:picMk id="20" creationId="{4CF30487-0455-4C77-A294-3304500E5C0A}"/>
            </ac:picMkLst>
          </pc:picChg>
        </pc:sldLayoutChg>
        <pc:sldLayoutChg chg="addSp delSp modSp mod">
          <pc:chgData name="Celine Graf" userId="d2b437ed-054e-4201-bcbb-c78ad7f76996" providerId="ADAL" clId="{EA4C6E3E-A9CC-6447-9D39-76A29EB4201A}" dt="2021-04-08T12:44:36.883" v="547"/>
          <pc:sldLayoutMkLst>
            <pc:docMk/>
            <pc:sldMasterMk cId="2168357150" sldId="2147483648"/>
            <pc:sldLayoutMk cId="2293935550" sldId="2147483709"/>
          </pc:sldLayoutMkLst>
          <pc:picChg chg="del">
            <ac:chgData name="Celine Graf" userId="d2b437ed-054e-4201-bcbb-c78ad7f76996" providerId="ADAL" clId="{EA4C6E3E-A9CC-6447-9D39-76A29EB4201A}" dt="2021-04-08T12:29:44.568" v="407" actId="478"/>
            <ac:picMkLst>
              <pc:docMk/>
              <pc:sldMasterMk cId="2168357150" sldId="2147483648"/>
              <pc:sldLayoutMk cId="2293935550" sldId="2147483709"/>
              <ac:picMk id="11" creationId="{04BFDA25-E2C4-423E-9307-72E3BA9F8052}"/>
            </ac:picMkLst>
          </pc:picChg>
          <pc:picChg chg="add mod">
            <ac:chgData name="Celine Graf" userId="d2b437ed-054e-4201-bcbb-c78ad7f76996" providerId="ADAL" clId="{EA4C6E3E-A9CC-6447-9D39-76A29EB4201A}" dt="2021-04-08T12:29:44.932" v="408"/>
            <ac:picMkLst>
              <pc:docMk/>
              <pc:sldMasterMk cId="2168357150" sldId="2147483648"/>
              <pc:sldLayoutMk cId="2293935550" sldId="2147483709"/>
              <ac:picMk id="12" creationId="{BC2F4754-2203-AB45-97DF-E9E2A9C06F61}"/>
            </ac:picMkLst>
          </pc:picChg>
          <pc:picChg chg="add mod">
            <ac:chgData name="Celine Graf" userId="d2b437ed-054e-4201-bcbb-c78ad7f76996" providerId="ADAL" clId="{EA4C6E3E-A9CC-6447-9D39-76A29EB4201A}" dt="2021-04-08T12:35:07.651" v="445" actId="167"/>
            <ac:picMkLst>
              <pc:docMk/>
              <pc:sldMasterMk cId="2168357150" sldId="2147483648"/>
              <pc:sldLayoutMk cId="2293935550" sldId="2147483709"/>
              <ac:picMk id="13" creationId="{E188BBF8-4D3A-0746-BB63-7DDA240BEC56}"/>
            </ac:picMkLst>
          </pc:picChg>
          <pc:picChg chg="add mod">
            <ac:chgData name="Celine Graf" userId="d2b437ed-054e-4201-bcbb-c78ad7f76996" providerId="ADAL" clId="{EA4C6E3E-A9CC-6447-9D39-76A29EB4201A}" dt="2021-04-08T12:44:36.883" v="547"/>
            <ac:picMkLst>
              <pc:docMk/>
              <pc:sldMasterMk cId="2168357150" sldId="2147483648"/>
              <pc:sldLayoutMk cId="2293935550" sldId="2147483709"/>
              <ac:picMk id="15" creationId="{3A6C11F7-5C8E-834D-821C-2E9443B9474D}"/>
            </ac:picMkLst>
          </pc:picChg>
          <pc:picChg chg="del">
            <ac:chgData name="Celine Graf" userId="d2b437ed-054e-4201-bcbb-c78ad7f76996" providerId="ADAL" clId="{EA4C6E3E-A9CC-6447-9D39-76A29EB4201A}" dt="2021-04-08T12:35:05.390" v="443" actId="478"/>
            <ac:picMkLst>
              <pc:docMk/>
              <pc:sldMasterMk cId="2168357150" sldId="2147483648"/>
              <pc:sldLayoutMk cId="2293935550" sldId="2147483709"/>
              <ac:picMk id="20" creationId="{4CF30487-0455-4C77-A294-3304500E5C0A}"/>
            </ac:picMkLst>
          </pc:picChg>
        </pc:sldLayoutChg>
        <pc:sldLayoutChg chg="addSp delSp modSp mod">
          <pc:chgData name="Celine Graf" userId="d2b437ed-054e-4201-bcbb-c78ad7f76996" providerId="ADAL" clId="{EA4C6E3E-A9CC-6447-9D39-76A29EB4201A}" dt="2021-04-08T12:44:39.207" v="548"/>
          <pc:sldLayoutMkLst>
            <pc:docMk/>
            <pc:sldMasterMk cId="2168357150" sldId="2147483648"/>
            <pc:sldLayoutMk cId="2546339094" sldId="2147483711"/>
          </pc:sldLayoutMkLst>
          <pc:picChg chg="del">
            <ac:chgData name="Celine Graf" userId="d2b437ed-054e-4201-bcbb-c78ad7f76996" providerId="ADAL" clId="{EA4C6E3E-A9CC-6447-9D39-76A29EB4201A}" dt="2021-04-08T12:30:14.988" v="413" actId="478"/>
            <ac:picMkLst>
              <pc:docMk/>
              <pc:sldMasterMk cId="2168357150" sldId="2147483648"/>
              <pc:sldLayoutMk cId="2546339094" sldId="2147483711"/>
              <ac:picMk id="11" creationId="{DD316CEA-D9DE-4BD9-9841-75A0E5C8177B}"/>
            </ac:picMkLst>
          </pc:picChg>
          <pc:picChg chg="add mod">
            <ac:chgData name="Celine Graf" userId="d2b437ed-054e-4201-bcbb-c78ad7f76996" providerId="ADAL" clId="{EA4C6E3E-A9CC-6447-9D39-76A29EB4201A}" dt="2021-04-08T12:30:15.395" v="414"/>
            <ac:picMkLst>
              <pc:docMk/>
              <pc:sldMasterMk cId="2168357150" sldId="2147483648"/>
              <pc:sldLayoutMk cId="2546339094" sldId="2147483711"/>
              <ac:picMk id="12" creationId="{5C4400B3-FB5A-654F-99C1-6F4D0F483306}"/>
            </ac:picMkLst>
          </pc:picChg>
          <pc:picChg chg="add mod">
            <ac:chgData name="Celine Graf" userId="d2b437ed-054e-4201-bcbb-c78ad7f76996" providerId="ADAL" clId="{EA4C6E3E-A9CC-6447-9D39-76A29EB4201A}" dt="2021-04-08T12:35:14.154" v="448" actId="167"/>
            <ac:picMkLst>
              <pc:docMk/>
              <pc:sldMasterMk cId="2168357150" sldId="2147483648"/>
              <pc:sldLayoutMk cId="2546339094" sldId="2147483711"/>
              <ac:picMk id="13" creationId="{CB036AB6-E3C0-154F-BED6-8A6EFC4FF3AA}"/>
            </ac:picMkLst>
          </pc:picChg>
          <pc:picChg chg="add mod">
            <ac:chgData name="Celine Graf" userId="d2b437ed-054e-4201-bcbb-c78ad7f76996" providerId="ADAL" clId="{EA4C6E3E-A9CC-6447-9D39-76A29EB4201A}" dt="2021-04-08T12:44:39.207" v="548"/>
            <ac:picMkLst>
              <pc:docMk/>
              <pc:sldMasterMk cId="2168357150" sldId="2147483648"/>
              <pc:sldLayoutMk cId="2546339094" sldId="2147483711"/>
              <ac:picMk id="15" creationId="{22CBEBC3-5E03-924C-9EF0-8B06664BBAFB}"/>
            </ac:picMkLst>
          </pc:picChg>
          <pc:picChg chg="del">
            <ac:chgData name="Celine Graf" userId="d2b437ed-054e-4201-bcbb-c78ad7f76996" providerId="ADAL" clId="{EA4C6E3E-A9CC-6447-9D39-76A29EB4201A}" dt="2021-04-08T12:35:10.800" v="446" actId="478"/>
            <ac:picMkLst>
              <pc:docMk/>
              <pc:sldMasterMk cId="2168357150" sldId="2147483648"/>
              <pc:sldLayoutMk cId="2546339094" sldId="2147483711"/>
              <ac:picMk id="20" creationId="{4CF30487-0455-4C77-A294-3304500E5C0A}"/>
            </ac:picMkLst>
          </pc:picChg>
        </pc:sldLayoutChg>
        <pc:sldLayoutChg chg="addSp delSp modSp mod">
          <pc:chgData name="Celine Graf" userId="d2b437ed-054e-4201-bcbb-c78ad7f76996" providerId="ADAL" clId="{EA4C6E3E-A9CC-6447-9D39-76A29EB4201A}" dt="2021-04-08T12:44:43.606" v="552"/>
          <pc:sldLayoutMkLst>
            <pc:docMk/>
            <pc:sldMasterMk cId="2168357150" sldId="2147483648"/>
            <pc:sldLayoutMk cId="2575555482" sldId="2147483713"/>
          </pc:sldLayoutMkLst>
          <pc:spChg chg="mod">
            <ac:chgData name="Celine Graf" userId="d2b437ed-054e-4201-bcbb-c78ad7f76996" providerId="ADAL" clId="{EA4C6E3E-A9CC-6447-9D39-76A29EB4201A}" dt="2021-04-08T12:30:37.019" v="424" actId="20577"/>
            <ac:spMkLst>
              <pc:docMk/>
              <pc:sldMasterMk cId="2168357150" sldId="2147483648"/>
              <pc:sldLayoutMk cId="2575555482" sldId="2147483713"/>
              <ac:spMk id="14" creationId="{0A490D77-2950-4532-A0B0-5CCF2C8A4596}"/>
            </ac:spMkLst>
          </pc:spChg>
          <pc:picChg chg="del">
            <ac:chgData name="Celine Graf" userId="d2b437ed-054e-4201-bcbb-c78ad7f76996" providerId="ADAL" clId="{EA4C6E3E-A9CC-6447-9D39-76A29EB4201A}" dt="2021-04-08T12:30:33.822" v="421" actId="478"/>
            <ac:picMkLst>
              <pc:docMk/>
              <pc:sldMasterMk cId="2168357150" sldId="2147483648"/>
              <pc:sldLayoutMk cId="2575555482" sldId="2147483713"/>
              <ac:picMk id="11" creationId="{DC42B5E1-8255-4795-8A45-92A677C42631}"/>
            </ac:picMkLst>
          </pc:picChg>
          <pc:picChg chg="add mod">
            <ac:chgData name="Celine Graf" userId="d2b437ed-054e-4201-bcbb-c78ad7f76996" providerId="ADAL" clId="{EA4C6E3E-A9CC-6447-9D39-76A29EB4201A}" dt="2021-04-08T12:30:34.169" v="422"/>
            <ac:picMkLst>
              <pc:docMk/>
              <pc:sldMasterMk cId="2168357150" sldId="2147483648"/>
              <pc:sldLayoutMk cId="2575555482" sldId="2147483713"/>
              <ac:picMk id="12" creationId="{F620EE25-2364-6F47-A097-E2F001870D24}"/>
            </ac:picMkLst>
          </pc:picChg>
          <pc:picChg chg="add mod">
            <ac:chgData name="Celine Graf" userId="d2b437ed-054e-4201-bcbb-c78ad7f76996" providerId="ADAL" clId="{EA4C6E3E-A9CC-6447-9D39-76A29EB4201A}" dt="2021-04-08T12:35:42.375" v="460" actId="167"/>
            <ac:picMkLst>
              <pc:docMk/>
              <pc:sldMasterMk cId="2168357150" sldId="2147483648"/>
              <pc:sldLayoutMk cId="2575555482" sldId="2147483713"/>
              <ac:picMk id="13" creationId="{C887A6B2-3038-C847-951B-41AC48319E31}"/>
            </ac:picMkLst>
          </pc:picChg>
          <pc:picChg chg="add mod">
            <ac:chgData name="Celine Graf" userId="d2b437ed-054e-4201-bcbb-c78ad7f76996" providerId="ADAL" clId="{EA4C6E3E-A9CC-6447-9D39-76A29EB4201A}" dt="2021-04-08T12:44:43.606" v="552"/>
            <ac:picMkLst>
              <pc:docMk/>
              <pc:sldMasterMk cId="2168357150" sldId="2147483648"/>
              <pc:sldLayoutMk cId="2575555482" sldId="2147483713"/>
              <ac:picMk id="15" creationId="{B29EE945-AF8D-3F4D-93FD-54EDF068ED46}"/>
            </ac:picMkLst>
          </pc:picChg>
          <pc:picChg chg="del">
            <ac:chgData name="Celine Graf" userId="d2b437ed-054e-4201-bcbb-c78ad7f76996" providerId="ADAL" clId="{EA4C6E3E-A9CC-6447-9D39-76A29EB4201A}" dt="2021-04-08T12:35:41.396" v="458" actId="478"/>
            <ac:picMkLst>
              <pc:docMk/>
              <pc:sldMasterMk cId="2168357150" sldId="2147483648"/>
              <pc:sldLayoutMk cId="2575555482" sldId="2147483713"/>
              <ac:picMk id="20" creationId="{4CF30487-0455-4C77-A294-3304500E5C0A}"/>
            </ac:picMkLst>
          </pc:picChg>
        </pc:sldLayoutChg>
        <pc:sldLayoutChg chg="addSp delSp modSp mod">
          <pc:chgData name="Celine Graf" userId="d2b437ed-054e-4201-bcbb-c78ad7f76996" providerId="ADAL" clId="{EA4C6E3E-A9CC-6447-9D39-76A29EB4201A}" dt="2021-04-08T12:44:36.134" v="546"/>
          <pc:sldLayoutMkLst>
            <pc:docMk/>
            <pc:sldMasterMk cId="2168357150" sldId="2147483648"/>
            <pc:sldLayoutMk cId="2293192484" sldId="2147483718"/>
          </pc:sldLayoutMkLst>
          <pc:spChg chg="add mod">
            <ac:chgData name="Celine Graf" userId="d2b437ed-054e-4201-bcbb-c78ad7f76996" providerId="ADAL" clId="{EA4C6E3E-A9CC-6447-9D39-76A29EB4201A}" dt="2021-04-08T12:30:06.317" v="412" actId="20577"/>
            <ac:spMkLst>
              <pc:docMk/>
              <pc:sldMasterMk cId="2168357150" sldId="2147483648"/>
              <pc:sldLayoutMk cId="2293192484" sldId="2147483718"/>
              <ac:spMk id="10" creationId="{26E554DB-E71E-7840-958F-049E422AE55C}"/>
            </ac:spMkLst>
          </pc:spChg>
          <pc:spChg chg="add mod">
            <ac:chgData name="Celine Graf" userId="d2b437ed-054e-4201-bcbb-c78ad7f76996" providerId="ADAL" clId="{EA4C6E3E-A9CC-6447-9D39-76A29EB4201A}" dt="2021-04-08T12:29:27.787" v="406"/>
            <ac:spMkLst>
              <pc:docMk/>
              <pc:sldMasterMk cId="2168357150" sldId="2147483648"/>
              <pc:sldLayoutMk cId="2293192484" sldId="2147483718"/>
              <ac:spMk id="12" creationId="{F27490D9-68B3-F548-B128-CC3E8F23E07E}"/>
            </ac:spMkLst>
          </pc:spChg>
          <pc:spChg chg="del">
            <ac:chgData name="Celine Graf" userId="d2b437ed-054e-4201-bcbb-c78ad7f76996" providerId="ADAL" clId="{EA4C6E3E-A9CC-6447-9D39-76A29EB4201A}" dt="2021-04-08T12:29:27.368" v="405" actId="478"/>
            <ac:spMkLst>
              <pc:docMk/>
              <pc:sldMasterMk cId="2168357150" sldId="2147483648"/>
              <pc:sldLayoutMk cId="2293192484" sldId="2147483718"/>
              <ac:spMk id="14" creationId="{0A490D77-2950-4532-A0B0-5CCF2C8A4596}"/>
            </ac:spMkLst>
          </pc:spChg>
          <pc:spChg chg="del">
            <ac:chgData name="Celine Graf" userId="d2b437ed-054e-4201-bcbb-c78ad7f76996" providerId="ADAL" clId="{EA4C6E3E-A9CC-6447-9D39-76A29EB4201A}" dt="2021-04-08T12:29:27.368" v="405" actId="478"/>
            <ac:spMkLst>
              <pc:docMk/>
              <pc:sldMasterMk cId="2168357150" sldId="2147483648"/>
              <pc:sldLayoutMk cId="2293192484" sldId="2147483718"/>
              <ac:spMk id="16" creationId="{5B8D948F-CE09-45B0-AE88-D143A3C351AE}"/>
            </ac:spMkLst>
          </pc:spChg>
          <pc:picChg chg="del">
            <ac:chgData name="Celine Graf" userId="d2b437ed-054e-4201-bcbb-c78ad7f76996" providerId="ADAL" clId="{EA4C6E3E-A9CC-6447-9D39-76A29EB4201A}" dt="2021-04-08T12:29:27.368" v="405" actId="478"/>
            <ac:picMkLst>
              <pc:docMk/>
              <pc:sldMasterMk cId="2168357150" sldId="2147483648"/>
              <pc:sldLayoutMk cId="2293192484" sldId="2147483718"/>
              <ac:picMk id="11" creationId="{4CFDA567-AA7F-464C-B2CB-F3D0658BC938}"/>
            </ac:picMkLst>
          </pc:picChg>
          <pc:picChg chg="add mod">
            <ac:chgData name="Celine Graf" userId="d2b437ed-054e-4201-bcbb-c78ad7f76996" providerId="ADAL" clId="{EA4C6E3E-A9CC-6447-9D39-76A29EB4201A}" dt="2021-04-08T12:29:27.787" v="406"/>
            <ac:picMkLst>
              <pc:docMk/>
              <pc:sldMasterMk cId="2168357150" sldId="2147483648"/>
              <pc:sldLayoutMk cId="2293192484" sldId="2147483718"/>
              <ac:picMk id="13" creationId="{D5F8096A-BA43-4141-ADA1-65EA443856E2}"/>
            </ac:picMkLst>
          </pc:picChg>
          <pc:picChg chg="add mod">
            <ac:chgData name="Celine Graf" userId="d2b437ed-054e-4201-bcbb-c78ad7f76996" providerId="ADAL" clId="{EA4C6E3E-A9CC-6447-9D39-76A29EB4201A}" dt="2021-04-08T12:35:02.308" v="442" actId="167"/>
            <ac:picMkLst>
              <pc:docMk/>
              <pc:sldMasterMk cId="2168357150" sldId="2147483648"/>
              <pc:sldLayoutMk cId="2293192484" sldId="2147483718"/>
              <ac:picMk id="15" creationId="{DE3B267F-5649-8940-9F1D-9771086FE600}"/>
            </ac:picMkLst>
          </pc:picChg>
          <pc:picChg chg="add mod">
            <ac:chgData name="Celine Graf" userId="d2b437ed-054e-4201-bcbb-c78ad7f76996" providerId="ADAL" clId="{EA4C6E3E-A9CC-6447-9D39-76A29EB4201A}" dt="2021-04-08T12:44:36.134" v="546"/>
            <ac:picMkLst>
              <pc:docMk/>
              <pc:sldMasterMk cId="2168357150" sldId="2147483648"/>
              <pc:sldLayoutMk cId="2293192484" sldId="2147483718"/>
              <ac:picMk id="17" creationId="{F7C536AD-7637-6E45-8F7C-824F0BDAA29D}"/>
            </ac:picMkLst>
          </pc:picChg>
          <pc:picChg chg="del">
            <ac:chgData name="Celine Graf" userId="d2b437ed-054e-4201-bcbb-c78ad7f76996" providerId="ADAL" clId="{EA4C6E3E-A9CC-6447-9D39-76A29EB4201A}" dt="2021-04-08T12:35:00.049" v="440" actId="478"/>
            <ac:picMkLst>
              <pc:docMk/>
              <pc:sldMasterMk cId="2168357150" sldId="2147483648"/>
              <pc:sldLayoutMk cId="2293192484" sldId="2147483718"/>
              <ac:picMk id="20" creationId="{4CF30487-0455-4C77-A294-3304500E5C0A}"/>
            </ac:picMkLst>
          </pc:picChg>
        </pc:sldLayoutChg>
        <pc:sldLayoutChg chg="addSp delSp modSp mod">
          <pc:chgData name="Celine Graf" userId="d2b437ed-054e-4201-bcbb-c78ad7f76996" providerId="ADAL" clId="{EA4C6E3E-A9CC-6447-9D39-76A29EB4201A}" dt="2021-04-08T12:44:34.445" v="544"/>
          <pc:sldLayoutMkLst>
            <pc:docMk/>
            <pc:sldMasterMk cId="2168357150" sldId="2147483648"/>
            <pc:sldLayoutMk cId="1126330863" sldId="2147483719"/>
          </pc:sldLayoutMkLst>
          <pc:spChg chg="mod">
            <ac:chgData name="Celine Graf" userId="d2b437ed-054e-4201-bcbb-c78ad7f76996" providerId="ADAL" clId="{EA4C6E3E-A9CC-6447-9D39-76A29EB4201A}" dt="2021-04-08T12:28:38.057" v="397" actId="167"/>
            <ac:spMkLst>
              <pc:docMk/>
              <pc:sldMasterMk cId="2168357150" sldId="2147483648"/>
              <pc:sldLayoutMk cId="1126330863" sldId="2147483719"/>
              <ac:spMk id="2" creationId="{D92B8D51-1BBB-4055-BF58-D6F6CBF2681E}"/>
            </ac:spMkLst>
          </pc:spChg>
          <pc:spChg chg="del mod">
            <ac:chgData name="Celine Graf" userId="d2b437ed-054e-4201-bcbb-c78ad7f76996" providerId="ADAL" clId="{EA4C6E3E-A9CC-6447-9D39-76A29EB4201A}" dt="2021-04-08T12:28:42.675" v="398" actId="478"/>
            <ac:spMkLst>
              <pc:docMk/>
              <pc:sldMasterMk cId="2168357150" sldId="2147483648"/>
              <pc:sldLayoutMk cId="1126330863" sldId="2147483719"/>
              <ac:spMk id="7" creationId="{50516A09-B0D5-446F-8DEB-078CFE98604A}"/>
            </ac:spMkLst>
          </pc:spChg>
          <pc:spChg chg="del">
            <ac:chgData name="Celine Graf" userId="d2b437ed-054e-4201-bcbb-c78ad7f76996" providerId="ADAL" clId="{EA4C6E3E-A9CC-6447-9D39-76A29EB4201A}" dt="2021-04-08T12:28:18.885" v="393" actId="478"/>
            <ac:spMkLst>
              <pc:docMk/>
              <pc:sldMasterMk cId="2168357150" sldId="2147483648"/>
              <pc:sldLayoutMk cId="1126330863" sldId="2147483719"/>
              <ac:spMk id="8" creationId="{1944FAA1-0A31-4F41-B83D-90F4E6E2B7B4}"/>
            </ac:spMkLst>
          </pc:spChg>
          <pc:spChg chg="add mod">
            <ac:chgData name="Celine Graf" userId="d2b437ed-054e-4201-bcbb-c78ad7f76996" providerId="ADAL" clId="{EA4C6E3E-A9CC-6447-9D39-76A29EB4201A}" dt="2021-04-08T12:28:44.977" v="399"/>
            <ac:spMkLst>
              <pc:docMk/>
              <pc:sldMasterMk cId="2168357150" sldId="2147483648"/>
              <pc:sldLayoutMk cId="1126330863" sldId="2147483719"/>
              <ac:spMk id="9" creationId="{297F5687-8367-384A-98E2-9D8C9578EB88}"/>
            </ac:spMkLst>
          </pc:spChg>
          <pc:spChg chg="add mod">
            <ac:chgData name="Celine Graf" userId="d2b437ed-054e-4201-bcbb-c78ad7f76996" providerId="ADAL" clId="{EA4C6E3E-A9CC-6447-9D39-76A29EB4201A}" dt="2021-04-08T12:28:21.332" v="395"/>
            <ac:spMkLst>
              <pc:docMk/>
              <pc:sldMasterMk cId="2168357150" sldId="2147483648"/>
              <pc:sldLayoutMk cId="1126330863" sldId="2147483719"/>
              <ac:spMk id="11" creationId="{C6405C17-AB9D-5E43-A167-1E945D091E1E}"/>
            </ac:spMkLst>
          </pc:spChg>
          <pc:picChg chg="add mod modCrop">
            <ac:chgData name="Celine Graf" userId="d2b437ed-054e-4201-bcbb-c78ad7f76996" providerId="ADAL" clId="{EA4C6E3E-A9CC-6447-9D39-76A29EB4201A}" dt="2021-04-08T12:34:42.529" v="436" actId="732"/>
            <ac:picMkLst>
              <pc:docMk/>
              <pc:sldMasterMk cId="2168357150" sldId="2147483648"/>
              <pc:sldLayoutMk cId="1126330863" sldId="2147483719"/>
              <ac:picMk id="4" creationId="{8E3D2D89-5E85-A647-8BB2-4875A61EFBCF}"/>
            </ac:picMkLst>
          </pc:picChg>
          <pc:picChg chg="del">
            <ac:chgData name="Celine Graf" userId="d2b437ed-054e-4201-bcbb-c78ad7f76996" providerId="ADAL" clId="{EA4C6E3E-A9CC-6447-9D39-76A29EB4201A}" dt="2021-04-08T12:28:18.885" v="393" actId="478"/>
            <ac:picMkLst>
              <pc:docMk/>
              <pc:sldMasterMk cId="2168357150" sldId="2147483648"/>
              <pc:sldLayoutMk cId="1126330863" sldId="2147483719"/>
              <ac:picMk id="10" creationId="{F9E274D8-5C87-4EF6-91E4-D10EFD29648F}"/>
            </ac:picMkLst>
          </pc:picChg>
          <pc:picChg chg="add mod">
            <ac:chgData name="Celine Graf" userId="d2b437ed-054e-4201-bcbb-c78ad7f76996" providerId="ADAL" clId="{EA4C6E3E-A9CC-6447-9D39-76A29EB4201A}" dt="2021-04-08T12:28:21.332" v="395"/>
            <ac:picMkLst>
              <pc:docMk/>
              <pc:sldMasterMk cId="2168357150" sldId="2147483648"/>
              <pc:sldLayoutMk cId="1126330863" sldId="2147483719"/>
              <ac:picMk id="12" creationId="{A433B33E-759D-CE49-8DC8-088478CEFF01}"/>
            </ac:picMkLst>
          </pc:picChg>
          <pc:picChg chg="del mod">
            <ac:chgData name="Celine Graf" userId="d2b437ed-054e-4201-bcbb-c78ad7f76996" providerId="ADAL" clId="{EA4C6E3E-A9CC-6447-9D39-76A29EB4201A}" dt="2021-04-08T12:33:53.243" v="432" actId="478"/>
            <ac:picMkLst>
              <pc:docMk/>
              <pc:sldMasterMk cId="2168357150" sldId="2147483648"/>
              <pc:sldLayoutMk cId="1126330863" sldId="2147483719"/>
              <ac:picMk id="13" creationId="{2D4D0A9C-8995-427D-A2A3-142934BAE44D}"/>
            </ac:picMkLst>
          </pc:picChg>
          <pc:picChg chg="add mod">
            <ac:chgData name="Celine Graf" userId="d2b437ed-054e-4201-bcbb-c78ad7f76996" providerId="ADAL" clId="{EA4C6E3E-A9CC-6447-9D39-76A29EB4201A}" dt="2021-04-08T12:44:34.445" v="544"/>
            <ac:picMkLst>
              <pc:docMk/>
              <pc:sldMasterMk cId="2168357150" sldId="2147483648"/>
              <pc:sldLayoutMk cId="1126330863" sldId="2147483719"/>
              <ac:picMk id="14" creationId="{FAABA268-FFE6-FA4D-B212-6AF7598396FA}"/>
            </ac:picMkLst>
          </pc:picChg>
        </pc:sldLayoutChg>
        <pc:sldLayoutChg chg="addSp delSp modSp mod">
          <pc:chgData name="Celine Graf" userId="d2b437ed-054e-4201-bcbb-c78ad7f76996" providerId="ADAL" clId="{EA4C6E3E-A9CC-6447-9D39-76A29EB4201A}" dt="2021-04-08T12:43:54.336" v="533" actId="14100"/>
          <pc:sldLayoutMkLst>
            <pc:docMk/>
            <pc:sldMasterMk cId="2168357150" sldId="2147483648"/>
            <pc:sldLayoutMk cId="837989620" sldId="2147483720"/>
          </pc:sldLayoutMkLst>
          <pc:spChg chg="add mod">
            <ac:chgData name="Celine Graf" userId="d2b437ed-054e-4201-bcbb-c78ad7f76996" providerId="ADAL" clId="{EA4C6E3E-A9CC-6447-9D39-76A29EB4201A}" dt="2021-04-08T12:21:54.238" v="309" actId="571"/>
            <ac:spMkLst>
              <pc:docMk/>
              <pc:sldMasterMk cId="2168357150" sldId="2147483648"/>
              <pc:sldLayoutMk cId="837989620" sldId="2147483720"/>
              <ac:spMk id="10" creationId="{2A6937FB-B3CA-B64A-A310-70E884308702}"/>
            </ac:spMkLst>
          </pc:spChg>
          <pc:spChg chg="mod">
            <ac:chgData name="Celine Graf" userId="d2b437ed-054e-4201-bcbb-c78ad7f76996" providerId="ADAL" clId="{EA4C6E3E-A9CC-6447-9D39-76A29EB4201A}" dt="2021-04-08T12:09:18.712" v="213" actId="14100"/>
            <ac:spMkLst>
              <pc:docMk/>
              <pc:sldMasterMk cId="2168357150" sldId="2147483648"/>
              <pc:sldLayoutMk cId="837989620" sldId="2147483720"/>
              <ac:spMk id="12" creationId="{B9417A91-9FD5-4F78-8D82-33763CEC8A8E}"/>
            </ac:spMkLst>
          </pc:spChg>
          <pc:spChg chg="del mod">
            <ac:chgData name="Celine Graf" userId="d2b437ed-054e-4201-bcbb-c78ad7f76996" providerId="ADAL" clId="{EA4C6E3E-A9CC-6447-9D39-76A29EB4201A}" dt="2021-04-08T12:14:27.378" v="235" actId="478"/>
            <ac:spMkLst>
              <pc:docMk/>
              <pc:sldMasterMk cId="2168357150" sldId="2147483648"/>
              <pc:sldLayoutMk cId="837989620" sldId="2147483720"/>
              <ac:spMk id="13" creationId="{939CD75D-5FFC-D842-B0E7-B8F2AAEA3D71}"/>
            </ac:spMkLst>
          </pc:spChg>
          <pc:spChg chg="mod">
            <ac:chgData name="Celine Graf" userId="d2b437ed-054e-4201-bcbb-c78ad7f76996" providerId="ADAL" clId="{EA4C6E3E-A9CC-6447-9D39-76A29EB4201A}" dt="2021-04-08T12:37:37.979" v="477" actId="1076"/>
            <ac:spMkLst>
              <pc:docMk/>
              <pc:sldMasterMk cId="2168357150" sldId="2147483648"/>
              <pc:sldLayoutMk cId="837989620" sldId="2147483720"/>
              <ac:spMk id="14" creationId="{58224154-8364-4DAC-A3DE-4B203118032D}"/>
            </ac:spMkLst>
          </pc:spChg>
          <pc:spChg chg="add mod">
            <ac:chgData name="Celine Graf" userId="d2b437ed-054e-4201-bcbb-c78ad7f76996" providerId="ADAL" clId="{EA4C6E3E-A9CC-6447-9D39-76A29EB4201A}" dt="2021-04-08T12:37:13.974" v="470" actId="571"/>
            <ac:spMkLst>
              <pc:docMk/>
              <pc:sldMasterMk cId="2168357150" sldId="2147483648"/>
              <pc:sldLayoutMk cId="837989620" sldId="2147483720"/>
              <ac:spMk id="15" creationId="{41245D52-28DF-9143-9339-37B72BFA1C22}"/>
            </ac:spMkLst>
          </pc:spChg>
          <pc:picChg chg="del mod">
            <ac:chgData name="Celine Graf" userId="d2b437ed-054e-4201-bcbb-c78ad7f76996" providerId="ADAL" clId="{EA4C6E3E-A9CC-6447-9D39-76A29EB4201A}" dt="2021-04-08T12:14:27.378" v="235" actId="478"/>
            <ac:picMkLst>
              <pc:docMk/>
              <pc:sldMasterMk cId="2168357150" sldId="2147483648"/>
              <pc:sldLayoutMk cId="837989620" sldId="2147483720"/>
              <ac:picMk id="3" creationId="{71E34D04-D1D7-48A3-98DA-48E3599FAF23}"/>
            </ac:picMkLst>
          </pc:picChg>
          <pc:picChg chg="add mod">
            <ac:chgData name="Celine Graf" userId="d2b437ed-054e-4201-bcbb-c78ad7f76996" providerId="ADAL" clId="{EA4C6E3E-A9CC-6447-9D39-76A29EB4201A}" dt="2021-04-08T12:37:37.979" v="477" actId="1076"/>
            <ac:picMkLst>
              <pc:docMk/>
              <pc:sldMasterMk cId="2168357150" sldId="2147483648"/>
              <pc:sldLayoutMk cId="837989620" sldId="2147483720"/>
              <ac:picMk id="4" creationId="{06BD0286-EB2B-A042-84D5-E313C125EABE}"/>
            </ac:picMkLst>
          </pc:picChg>
          <pc:picChg chg="add del mod">
            <ac:chgData name="Celine Graf" userId="d2b437ed-054e-4201-bcbb-c78ad7f76996" providerId="ADAL" clId="{EA4C6E3E-A9CC-6447-9D39-76A29EB4201A}" dt="2021-04-08T12:43:24.059" v="524" actId="478"/>
            <ac:picMkLst>
              <pc:docMk/>
              <pc:sldMasterMk cId="2168357150" sldId="2147483648"/>
              <pc:sldLayoutMk cId="837989620" sldId="2147483720"/>
              <ac:picMk id="6" creationId="{CA6268CE-95E9-C44C-A07F-0811198B25D0}"/>
            </ac:picMkLst>
          </pc:picChg>
          <pc:picChg chg="del">
            <ac:chgData name="Celine Graf" userId="d2b437ed-054e-4201-bcbb-c78ad7f76996" providerId="ADAL" clId="{EA4C6E3E-A9CC-6447-9D39-76A29EB4201A}" dt="2021-04-08T12:39:19.940" v="488" actId="478"/>
            <ac:picMkLst>
              <pc:docMk/>
              <pc:sldMasterMk cId="2168357150" sldId="2147483648"/>
              <pc:sldLayoutMk cId="837989620" sldId="2147483720"/>
              <ac:picMk id="16" creationId="{55783596-7367-41CD-AAEA-9B937E767122}"/>
            </ac:picMkLst>
          </pc:picChg>
          <pc:picChg chg="add mod">
            <ac:chgData name="Celine Graf" userId="d2b437ed-054e-4201-bcbb-c78ad7f76996" providerId="ADAL" clId="{EA4C6E3E-A9CC-6447-9D39-76A29EB4201A}" dt="2021-04-08T12:43:54.336" v="533" actId="14100"/>
            <ac:picMkLst>
              <pc:docMk/>
              <pc:sldMasterMk cId="2168357150" sldId="2147483648"/>
              <pc:sldLayoutMk cId="837989620" sldId="2147483720"/>
              <ac:picMk id="17" creationId="{86407888-F541-304E-AA73-5D068B65F0CC}"/>
            </ac:picMkLst>
          </pc:picChg>
        </pc:sldLayoutChg>
        <pc:sldLayoutChg chg="addSp delSp modSp mod">
          <pc:chgData name="Celine Graf" userId="d2b437ed-054e-4201-bcbb-c78ad7f76996" providerId="ADAL" clId="{EA4C6E3E-A9CC-6447-9D39-76A29EB4201A}" dt="2021-04-08T12:44:39.903" v="549"/>
          <pc:sldLayoutMkLst>
            <pc:docMk/>
            <pc:sldMasterMk cId="2168357150" sldId="2147483648"/>
            <pc:sldLayoutMk cId="1149552224" sldId="2147483721"/>
          </pc:sldLayoutMkLst>
          <pc:picChg chg="del">
            <ac:chgData name="Celine Graf" userId="d2b437ed-054e-4201-bcbb-c78ad7f76996" providerId="ADAL" clId="{EA4C6E3E-A9CC-6447-9D39-76A29EB4201A}" dt="2021-04-08T12:30:19.473" v="415" actId="478"/>
            <ac:picMkLst>
              <pc:docMk/>
              <pc:sldMasterMk cId="2168357150" sldId="2147483648"/>
              <pc:sldLayoutMk cId="1149552224" sldId="2147483721"/>
              <ac:picMk id="11" creationId="{DD316CEA-D9DE-4BD9-9841-75A0E5C8177B}"/>
            </ac:picMkLst>
          </pc:picChg>
          <pc:picChg chg="add mod">
            <ac:chgData name="Celine Graf" userId="d2b437ed-054e-4201-bcbb-c78ad7f76996" providerId="ADAL" clId="{EA4C6E3E-A9CC-6447-9D39-76A29EB4201A}" dt="2021-04-08T12:30:19.853" v="416"/>
            <ac:picMkLst>
              <pc:docMk/>
              <pc:sldMasterMk cId="2168357150" sldId="2147483648"/>
              <pc:sldLayoutMk cId="1149552224" sldId="2147483721"/>
              <ac:picMk id="12" creationId="{EDCBE04E-0D94-524A-A027-35CC7853B8F0}"/>
            </ac:picMkLst>
          </pc:picChg>
          <pc:picChg chg="add mod">
            <ac:chgData name="Celine Graf" userId="d2b437ed-054e-4201-bcbb-c78ad7f76996" providerId="ADAL" clId="{EA4C6E3E-A9CC-6447-9D39-76A29EB4201A}" dt="2021-04-08T12:35:26.272" v="451" actId="167"/>
            <ac:picMkLst>
              <pc:docMk/>
              <pc:sldMasterMk cId="2168357150" sldId="2147483648"/>
              <pc:sldLayoutMk cId="1149552224" sldId="2147483721"/>
              <ac:picMk id="13" creationId="{7CCC82AD-2600-8545-A323-1ACD56D28F35}"/>
            </ac:picMkLst>
          </pc:picChg>
          <pc:picChg chg="add mod">
            <ac:chgData name="Celine Graf" userId="d2b437ed-054e-4201-bcbb-c78ad7f76996" providerId="ADAL" clId="{EA4C6E3E-A9CC-6447-9D39-76A29EB4201A}" dt="2021-04-08T12:44:39.903" v="549"/>
            <ac:picMkLst>
              <pc:docMk/>
              <pc:sldMasterMk cId="2168357150" sldId="2147483648"/>
              <pc:sldLayoutMk cId="1149552224" sldId="2147483721"/>
              <ac:picMk id="15" creationId="{4DB7563D-E375-E645-9BCC-17BAFADED0D5}"/>
            </ac:picMkLst>
          </pc:picChg>
          <pc:picChg chg="del">
            <ac:chgData name="Celine Graf" userId="d2b437ed-054e-4201-bcbb-c78ad7f76996" providerId="ADAL" clId="{EA4C6E3E-A9CC-6447-9D39-76A29EB4201A}" dt="2021-04-08T12:35:24.427" v="449" actId="478"/>
            <ac:picMkLst>
              <pc:docMk/>
              <pc:sldMasterMk cId="2168357150" sldId="2147483648"/>
              <pc:sldLayoutMk cId="1149552224" sldId="2147483721"/>
              <ac:picMk id="20" creationId="{4CF30487-0455-4C77-A294-3304500E5C0A}"/>
            </ac:picMkLst>
          </pc:picChg>
        </pc:sldLayoutChg>
        <pc:sldLayoutChg chg="addSp delSp modSp mod">
          <pc:chgData name="Celine Graf" userId="d2b437ed-054e-4201-bcbb-c78ad7f76996" providerId="ADAL" clId="{EA4C6E3E-A9CC-6447-9D39-76A29EB4201A}" dt="2021-04-08T12:44:40.522" v="550"/>
          <pc:sldLayoutMkLst>
            <pc:docMk/>
            <pc:sldMasterMk cId="2168357150" sldId="2147483648"/>
            <pc:sldLayoutMk cId="1140445303" sldId="2147483722"/>
          </pc:sldLayoutMkLst>
          <pc:picChg chg="del">
            <ac:chgData name="Celine Graf" userId="d2b437ed-054e-4201-bcbb-c78ad7f76996" providerId="ADAL" clId="{EA4C6E3E-A9CC-6447-9D39-76A29EB4201A}" dt="2021-04-08T12:30:24.569" v="417" actId="478"/>
            <ac:picMkLst>
              <pc:docMk/>
              <pc:sldMasterMk cId="2168357150" sldId="2147483648"/>
              <pc:sldLayoutMk cId="1140445303" sldId="2147483722"/>
              <ac:picMk id="11" creationId="{DD316CEA-D9DE-4BD9-9841-75A0E5C8177B}"/>
            </ac:picMkLst>
          </pc:picChg>
          <pc:picChg chg="add mod">
            <ac:chgData name="Celine Graf" userId="d2b437ed-054e-4201-bcbb-c78ad7f76996" providerId="ADAL" clId="{EA4C6E3E-A9CC-6447-9D39-76A29EB4201A}" dt="2021-04-08T12:30:24.934" v="418"/>
            <ac:picMkLst>
              <pc:docMk/>
              <pc:sldMasterMk cId="2168357150" sldId="2147483648"/>
              <pc:sldLayoutMk cId="1140445303" sldId="2147483722"/>
              <ac:picMk id="12" creationId="{8E67AE4C-D65D-E64A-8487-523C81C1FFB3}"/>
            </ac:picMkLst>
          </pc:picChg>
          <pc:picChg chg="add mod">
            <ac:chgData name="Celine Graf" userId="d2b437ed-054e-4201-bcbb-c78ad7f76996" providerId="ADAL" clId="{EA4C6E3E-A9CC-6447-9D39-76A29EB4201A}" dt="2021-04-08T12:35:31.186" v="454" actId="167"/>
            <ac:picMkLst>
              <pc:docMk/>
              <pc:sldMasterMk cId="2168357150" sldId="2147483648"/>
              <pc:sldLayoutMk cId="1140445303" sldId="2147483722"/>
              <ac:picMk id="13" creationId="{E8C2D3F5-03E2-1146-A196-FC963EF9BAF3}"/>
            </ac:picMkLst>
          </pc:picChg>
          <pc:picChg chg="add mod">
            <ac:chgData name="Celine Graf" userId="d2b437ed-054e-4201-bcbb-c78ad7f76996" providerId="ADAL" clId="{EA4C6E3E-A9CC-6447-9D39-76A29EB4201A}" dt="2021-04-08T12:44:40.522" v="550"/>
            <ac:picMkLst>
              <pc:docMk/>
              <pc:sldMasterMk cId="2168357150" sldId="2147483648"/>
              <pc:sldLayoutMk cId="1140445303" sldId="2147483722"/>
              <ac:picMk id="15" creationId="{74E51B41-7424-524C-90E8-C3FD6645138D}"/>
            </ac:picMkLst>
          </pc:picChg>
          <pc:picChg chg="del">
            <ac:chgData name="Celine Graf" userId="d2b437ed-054e-4201-bcbb-c78ad7f76996" providerId="ADAL" clId="{EA4C6E3E-A9CC-6447-9D39-76A29EB4201A}" dt="2021-04-08T12:35:29.498" v="452" actId="478"/>
            <ac:picMkLst>
              <pc:docMk/>
              <pc:sldMasterMk cId="2168357150" sldId="2147483648"/>
              <pc:sldLayoutMk cId="1140445303" sldId="2147483722"/>
              <ac:picMk id="20" creationId="{4CF30487-0455-4C77-A294-3304500E5C0A}"/>
            </ac:picMkLst>
          </pc:picChg>
        </pc:sldLayoutChg>
        <pc:sldLayoutChg chg="addSp delSp modSp mod">
          <pc:chgData name="Celine Graf" userId="d2b437ed-054e-4201-bcbb-c78ad7f76996" providerId="ADAL" clId="{EA4C6E3E-A9CC-6447-9D39-76A29EB4201A}" dt="2021-04-08T12:44:42.655" v="551"/>
          <pc:sldLayoutMkLst>
            <pc:docMk/>
            <pc:sldMasterMk cId="2168357150" sldId="2147483648"/>
            <pc:sldLayoutMk cId="1391890083" sldId="2147483723"/>
          </pc:sldLayoutMkLst>
          <pc:picChg chg="del">
            <ac:chgData name="Celine Graf" userId="d2b437ed-054e-4201-bcbb-c78ad7f76996" providerId="ADAL" clId="{EA4C6E3E-A9CC-6447-9D39-76A29EB4201A}" dt="2021-04-08T12:30:29.171" v="419" actId="478"/>
            <ac:picMkLst>
              <pc:docMk/>
              <pc:sldMasterMk cId="2168357150" sldId="2147483648"/>
              <pc:sldLayoutMk cId="1391890083" sldId="2147483723"/>
              <ac:picMk id="11" creationId="{DD316CEA-D9DE-4BD9-9841-75A0E5C8177B}"/>
            </ac:picMkLst>
          </pc:picChg>
          <pc:picChg chg="add mod">
            <ac:chgData name="Celine Graf" userId="d2b437ed-054e-4201-bcbb-c78ad7f76996" providerId="ADAL" clId="{EA4C6E3E-A9CC-6447-9D39-76A29EB4201A}" dt="2021-04-08T12:30:29.613" v="420"/>
            <ac:picMkLst>
              <pc:docMk/>
              <pc:sldMasterMk cId="2168357150" sldId="2147483648"/>
              <pc:sldLayoutMk cId="1391890083" sldId="2147483723"/>
              <ac:picMk id="12" creationId="{01B89610-C471-A346-83F1-6B50930F651F}"/>
            </ac:picMkLst>
          </pc:picChg>
          <pc:picChg chg="add mod">
            <ac:chgData name="Celine Graf" userId="d2b437ed-054e-4201-bcbb-c78ad7f76996" providerId="ADAL" clId="{EA4C6E3E-A9CC-6447-9D39-76A29EB4201A}" dt="2021-04-08T12:35:38.678" v="457" actId="167"/>
            <ac:picMkLst>
              <pc:docMk/>
              <pc:sldMasterMk cId="2168357150" sldId="2147483648"/>
              <pc:sldLayoutMk cId="1391890083" sldId="2147483723"/>
              <ac:picMk id="13" creationId="{C3579AD9-55FB-C443-9B86-898BC176397E}"/>
            </ac:picMkLst>
          </pc:picChg>
          <pc:picChg chg="add mod">
            <ac:chgData name="Celine Graf" userId="d2b437ed-054e-4201-bcbb-c78ad7f76996" providerId="ADAL" clId="{EA4C6E3E-A9CC-6447-9D39-76A29EB4201A}" dt="2021-04-08T12:44:42.655" v="551"/>
            <ac:picMkLst>
              <pc:docMk/>
              <pc:sldMasterMk cId="2168357150" sldId="2147483648"/>
              <pc:sldLayoutMk cId="1391890083" sldId="2147483723"/>
              <ac:picMk id="15" creationId="{98C80390-1BE4-9646-A348-8D73864B4382}"/>
            </ac:picMkLst>
          </pc:picChg>
          <pc:picChg chg="del">
            <ac:chgData name="Celine Graf" userId="d2b437ed-054e-4201-bcbb-c78ad7f76996" providerId="ADAL" clId="{EA4C6E3E-A9CC-6447-9D39-76A29EB4201A}" dt="2021-04-08T12:35:33.979" v="455" actId="478"/>
            <ac:picMkLst>
              <pc:docMk/>
              <pc:sldMasterMk cId="2168357150" sldId="2147483648"/>
              <pc:sldLayoutMk cId="1391890083" sldId="2147483723"/>
              <ac:picMk id="20" creationId="{4CF30487-0455-4C77-A294-3304500E5C0A}"/>
            </ac:picMkLst>
          </pc:picChg>
        </pc:sldLayoutChg>
        <pc:sldLayoutChg chg="addSp delSp modSp mod">
          <pc:chgData name="Celine Graf" userId="d2b437ed-054e-4201-bcbb-c78ad7f76996" providerId="ADAL" clId="{EA4C6E3E-A9CC-6447-9D39-76A29EB4201A}" dt="2021-04-08T12:43:58.567" v="534"/>
          <pc:sldLayoutMkLst>
            <pc:docMk/>
            <pc:sldMasterMk cId="2168357150" sldId="2147483648"/>
            <pc:sldLayoutMk cId="175540911" sldId="2147483724"/>
          </pc:sldLayoutMkLst>
          <pc:spChg chg="del mod">
            <ac:chgData name="Celine Graf" userId="d2b437ed-054e-4201-bcbb-c78ad7f76996" providerId="ADAL" clId="{EA4C6E3E-A9CC-6447-9D39-76A29EB4201A}" dt="2021-04-08T12:25:09.919" v="353" actId="478"/>
            <ac:spMkLst>
              <pc:docMk/>
              <pc:sldMasterMk cId="2168357150" sldId="2147483648"/>
              <pc:sldLayoutMk cId="175540911" sldId="2147483724"/>
              <ac:spMk id="10" creationId="{92AF7A24-6335-4814-A38F-E5A6A559FB92}"/>
            </ac:spMkLst>
          </pc:spChg>
          <pc:spChg chg="mod">
            <ac:chgData name="Celine Graf" userId="d2b437ed-054e-4201-bcbb-c78ad7f76996" providerId="ADAL" clId="{EA4C6E3E-A9CC-6447-9D39-76A29EB4201A}" dt="2021-04-08T12:25:47.042" v="369" actId="20577"/>
            <ac:spMkLst>
              <pc:docMk/>
              <pc:sldMasterMk cId="2168357150" sldId="2147483648"/>
              <pc:sldLayoutMk cId="175540911" sldId="2147483724"/>
              <ac:spMk id="13" creationId="{939CD75D-5FFC-D842-B0E7-B8F2AAEA3D71}"/>
            </ac:spMkLst>
          </pc:spChg>
          <pc:spChg chg="del">
            <ac:chgData name="Celine Graf" userId="d2b437ed-054e-4201-bcbb-c78ad7f76996" providerId="ADAL" clId="{EA4C6E3E-A9CC-6447-9D39-76A29EB4201A}" dt="2021-04-08T12:25:09.919" v="353" actId="478"/>
            <ac:spMkLst>
              <pc:docMk/>
              <pc:sldMasterMk cId="2168357150" sldId="2147483648"/>
              <pc:sldLayoutMk cId="175540911" sldId="2147483724"/>
              <ac:spMk id="14" creationId="{58224154-8364-4DAC-A3DE-4B203118032D}"/>
            </ac:spMkLst>
          </pc:spChg>
          <pc:spChg chg="add mod">
            <ac:chgData name="Celine Graf" userId="d2b437ed-054e-4201-bcbb-c78ad7f76996" providerId="ADAL" clId="{EA4C6E3E-A9CC-6447-9D39-76A29EB4201A}" dt="2021-04-08T12:25:56.042" v="371" actId="1076"/>
            <ac:spMkLst>
              <pc:docMk/>
              <pc:sldMasterMk cId="2168357150" sldId="2147483648"/>
              <pc:sldLayoutMk cId="175540911" sldId="2147483724"/>
              <ac:spMk id="15" creationId="{065937B7-1DAB-C64F-B5CF-696F5FAC9DCC}"/>
            </ac:spMkLst>
          </pc:spChg>
          <pc:picChg chg="mod">
            <ac:chgData name="Celine Graf" userId="d2b437ed-054e-4201-bcbb-c78ad7f76996" providerId="ADAL" clId="{EA4C6E3E-A9CC-6447-9D39-76A29EB4201A}" dt="2021-04-08T12:25:52.537" v="370" actId="1076"/>
            <ac:picMkLst>
              <pc:docMk/>
              <pc:sldMasterMk cId="2168357150" sldId="2147483648"/>
              <pc:sldLayoutMk cId="175540911" sldId="2147483724"/>
              <ac:picMk id="3" creationId="{71E34D04-D1D7-48A3-98DA-48E3599FAF23}"/>
            </ac:picMkLst>
          </pc:picChg>
          <pc:picChg chg="mod">
            <ac:chgData name="Celine Graf" userId="d2b437ed-054e-4201-bcbb-c78ad7f76996" providerId="ADAL" clId="{EA4C6E3E-A9CC-6447-9D39-76A29EB4201A}" dt="2021-04-08T12:26:01.803" v="374" actId="1076"/>
            <ac:picMkLst>
              <pc:docMk/>
              <pc:sldMasterMk cId="2168357150" sldId="2147483648"/>
              <pc:sldLayoutMk cId="175540911" sldId="2147483724"/>
              <ac:picMk id="8" creationId="{DAF99185-5135-412F-BD81-D40FCBC081C7}"/>
            </ac:picMkLst>
          </pc:picChg>
          <pc:picChg chg="add del">
            <ac:chgData name="Celine Graf" userId="d2b437ed-054e-4201-bcbb-c78ad7f76996" providerId="ADAL" clId="{EA4C6E3E-A9CC-6447-9D39-76A29EB4201A}" dt="2021-04-08T12:43:46.585" v="532" actId="478"/>
            <ac:picMkLst>
              <pc:docMk/>
              <pc:sldMasterMk cId="2168357150" sldId="2147483648"/>
              <pc:sldLayoutMk cId="175540911" sldId="2147483724"/>
              <ac:picMk id="16" creationId="{55783596-7367-41CD-AAEA-9B937E767122}"/>
            </ac:picMkLst>
          </pc:picChg>
          <pc:picChg chg="add del mod">
            <ac:chgData name="Celine Graf" userId="d2b437ed-054e-4201-bcbb-c78ad7f76996" providerId="ADAL" clId="{EA4C6E3E-A9CC-6447-9D39-76A29EB4201A}" dt="2021-04-08T12:43:43.391" v="530"/>
            <ac:picMkLst>
              <pc:docMk/>
              <pc:sldMasterMk cId="2168357150" sldId="2147483648"/>
              <pc:sldLayoutMk cId="175540911" sldId="2147483724"/>
              <ac:picMk id="17" creationId="{B6D6B11C-DBE0-0440-B64D-3EDE796B6A91}"/>
            </ac:picMkLst>
          </pc:picChg>
          <pc:picChg chg="add mod">
            <ac:chgData name="Celine Graf" userId="d2b437ed-054e-4201-bcbb-c78ad7f76996" providerId="ADAL" clId="{EA4C6E3E-A9CC-6447-9D39-76A29EB4201A}" dt="2021-04-08T12:43:58.567" v="534"/>
            <ac:picMkLst>
              <pc:docMk/>
              <pc:sldMasterMk cId="2168357150" sldId="2147483648"/>
              <pc:sldLayoutMk cId="175540911" sldId="2147483724"/>
              <ac:picMk id="18" creationId="{EAA2E2E7-94E1-D34A-BF9E-37BD738068FB}"/>
            </ac:picMkLst>
          </pc:picChg>
        </pc:sldLayoutChg>
        <pc:sldLayoutChg chg="addSp delSp modSp mod">
          <pc:chgData name="Celine Graf" userId="d2b437ed-054e-4201-bcbb-c78ad7f76996" providerId="ADAL" clId="{EA4C6E3E-A9CC-6447-9D39-76A29EB4201A}" dt="2021-04-08T12:44:27.781" v="541"/>
          <pc:sldLayoutMkLst>
            <pc:docMk/>
            <pc:sldMasterMk cId="2168357150" sldId="2147483648"/>
            <pc:sldLayoutMk cId="867894009" sldId="2147483725"/>
          </pc:sldLayoutMkLst>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4" creationId="{5B73592A-DAFF-4691-A506-046BF0EB1C05}"/>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5" creationId="{DF494F12-6958-468F-ACCB-9EFDEF558838}"/>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6" creationId="{435E4A3D-EC8D-44A9-9156-5463513E1975}"/>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7" creationId="{8654706E-5992-4024-90EE-EE6EA99681DB}"/>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8" creationId="{D420D6FE-F132-4683-A7D2-0240A98AE6FB}"/>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9" creationId="{0E798245-6B11-4A21-961F-FC06FD039CC3}"/>
            </ac:spMkLst>
          </pc:spChg>
          <pc:spChg chg="mod">
            <ac:chgData name="Celine Graf" userId="d2b437ed-054e-4201-bcbb-c78ad7f76996" providerId="ADAL" clId="{EA4C6E3E-A9CC-6447-9D39-76A29EB4201A}" dt="2021-04-08T11:54:30.845" v="79" actId="1037"/>
            <ac:spMkLst>
              <pc:docMk/>
              <pc:sldMasterMk cId="2168357150" sldId="2147483648"/>
              <pc:sldLayoutMk cId="867894009" sldId="2147483725"/>
              <ac:spMk id="20" creationId="{D1C9BD79-F83B-4749-A11D-CBED19B16974}"/>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1" creationId="{D774F752-86F5-45DA-95F9-20410BF78F1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2" creationId="{56550E3B-CE23-47A0-A872-49F5A2E2C89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3" creationId="{AF0F1CF9-ED82-49FA-BC8D-1CCDD2931BCC}"/>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4" creationId="{8F39551E-2E9E-453F-8B37-272C141B4644}"/>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1" creationId="{0292DD11-14C7-4E01-89EC-07A034DB243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2" creationId="{1679E08D-9AED-456E-9D98-9D93ADF9A88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3" creationId="{59E41B18-9E06-45C2-B6EC-C5F1B9DF56E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4" creationId="{BB9ECF77-B841-4F1C-92ED-2430DEEBC35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5" creationId="{113C454B-6F0E-4551-A4AD-112530408C66}"/>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6" creationId="{B4200DFC-601B-49DE-A2A7-CE8E0452CBF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49" creationId="{5D4DB068-F5DB-4992-AD08-E0516723A85E}"/>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0" creationId="{42154BFE-A8C6-4384-86D8-5761CC1F8A9A}"/>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1" creationId="{C837CCBB-4759-4997-A29B-109EB2C7F35E}"/>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2" creationId="{24BC20CF-2B35-4D65-93A8-B90A8045315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3" creationId="{4932FC87-7967-4428-A992-F7EB5C74780C}"/>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4" creationId="{0B8DB824-AFCC-44FA-971B-4B14F26E5A8D}"/>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5" creationId="{2361CBAD-AC48-47FE-B491-8B5E309D7A2B}"/>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6" creationId="{CEF61865-A83B-4B65-894C-EB0EF41D4C01}"/>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7" creationId="{2CA8EA38-91FA-4C37-AD08-84FD9F8EE10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8" creationId="{EF9369E2-8F60-42AC-A454-B5B86205AE1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9" creationId="{2E268D2B-310D-4E88-AE3E-361103879EB0}"/>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0" creationId="{1C75AA20-E9E2-472D-84A9-9637BB485712}"/>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1" creationId="{547B0147-A53C-4760-8EBB-BF1B4B821B8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2" creationId="{774D564A-6253-472B-B2BF-9D71047B7476}"/>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4" creationId="{7866A7FB-27CC-854F-B929-14D5266105CC}"/>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5" creationId="{D2BA7A68-8AE6-F140-B715-62B15FD0EDCB}"/>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6" creationId="{E64F78EF-23BE-9648-9D6A-0D917A491D00}"/>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7" creationId="{71443789-9223-0343-8348-474CD4E8AB7E}"/>
            </ac:spMkLst>
          </pc:spChg>
          <pc:spChg chg="mod">
            <ac:chgData name="Celine Graf" userId="d2b437ed-054e-4201-bcbb-c78ad7f76996" providerId="ADAL" clId="{EA4C6E3E-A9CC-6447-9D39-76A29EB4201A}" dt="2021-04-08T11:58:16.004" v="134" actId="20577"/>
            <ac:spMkLst>
              <pc:docMk/>
              <pc:sldMasterMk cId="2168357150" sldId="2147483648"/>
              <pc:sldLayoutMk cId="867894009" sldId="2147483725"/>
              <ac:spMk id="68" creationId="{474C07AB-9A77-42AB-970F-88C54C77DE0E}"/>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69" creationId="{0DA4FF1B-BD0C-463B-AF01-0F045F66B812}"/>
            </ac:spMkLst>
          </pc:spChg>
          <pc:spChg chg="del">
            <ac:chgData name="Celine Graf" userId="d2b437ed-054e-4201-bcbb-c78ad7f76996" providerId="ADAL" clId="{EA4C6E3E-A9CC-6447-9D39-76A29EB4201A}" dt="2021-04-08T12:08:12.399" v="204" actId="478"/>
            <ac:spMkLst>
              <pc:docMk/>
              <pc:sldMasterMk cId="2168357150" sldId="2147483648"/>
              <pc:sldLayoutMk cId="867894009" sldId="2147483725"/>
              <ac:spMk id="70" creationId="{81D62E1C-E0A3-4BFB-8FD5-2BC807EDB923}"/>
            </ac:spMkLst>
          </pc:spChg>
          <pc:spChg chg="del">
            <ac:chgData name="Celine Graf" userId="d2b437ed-054e-4201-bcbb-c78ad7f76996" providerId="ADAL" clId="{EA4C6E3E-A9CC-6447-9D39-76A29EB4201A}" dt="2021-04-08T12:08:12.399" v="204" actId="478"/>
            <ac:spMkLst>
              <pc:docMk/>
              <pc:sldMasterMk cId="2168357150" sldId="2147483648"/>
              <pc:sldLayoutMk cId="867894009" sldId="2147483725"/>
              <ac:spMk id="71" creationId="{2F46A055-A8FE-4FC2-9CF1-F51863DB412F}"/>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2" creationId="{BB43F973-2B95-1A46-93B3-0FABF1A821A9}"/>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3" creationId="{429DC807-4F92-864E-BB37-DD3599DACAB9}"/>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4" creationId="{DDB46905-8A89-4E90-BC89-3555E43F285D}"/>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5" creationId="{AF1954E5-981C-4117-AFAD-E5E33E17BF51}"/>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6" creationId="{AE9DBE4E-8C84-4842-B4CE-7214AA2BE9A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7" creationId="{4F8764E9-3F43-4549-8BEC-5A7ED16DA632}"/>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8" creationId="{D52CDA26-DBDB-CC4D-AD84-46B071115916}"/>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9" creationId="{F230D441-F61B-E645-B299-0BBE85A03287}"/>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0" creationId="{B6571EF3-9B73-7540-B8D9-26926F8EE8DE}"/>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1" creationId="{A9A6D3DD-81A9-C64A-B2FB-6782E925CE04}"/>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2" creationId="{47C71C2A-99CA-3D40-87F0-B1C7FD6CB6A5}"/>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3" creationId="{62A0B26B-DF4B-494E-A917-DD30B283FED0}"/>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4" creationId="{B694EFA2-4B0A-C245-8A8C-50D28D035CCE}"/>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5" creationId="{BE2D2F1B-D980-A048-BACB-C68949390EA5}"/>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6" creationId="{7C7484BE-A65F-0343-995A-CAD1E4C93F11}"/>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7" creationId="{C344AFB5-6754-ED48-BB93-3CEE81E0F622}"/>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8" creationId="{E3602C5E-56B2-9447-A698-A7D2BDF4A41A}"/>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9" creationId="{2DEE8614-848B-A54A-B476-3CEA55F9324D}"/>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0" creationId="{E6E670C4-C44B-9F43-A15D-1E2AA05B744C}"/>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1" creationId="{C2A2BAB7-B1A8-A74B-AE29-1FF21F51A20D}"/>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2" creationId="{62679140-4D95-4646-B96F-51F7AEC2F2F6}"/>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3" creationId="{C1333ECD-D21A-D540-85D4-60D50DAD10BF}"/>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4" creationId="{C0205ADC-88C2-C847-8106-F63B4DE2A268}"/>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5" creationId="{71C82FD7-EB13-4212-AC2A-0F325E69431D}"/>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6" creationId="{83F7EA84-4B86-4F17-A6AB-DD7AB4C5F882}"/>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7" creationId="{68A7D026-F0D8-44BD-9AA8-C69E39E7E394}"/>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8" creationId="{D61BB8C6-F060-4153-87DE-2D57825270E5}"/>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9" creationId="{257BE4C5-F882-42C6-B9E7-9888AE150687}"/>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100" creationId="{1604DDE5-23A5-4097-B43B-F1336A549DB0}"/>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1" creationId="{7167C2B1-65DC-814E-A16D-ED527ADE676A}"/>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2" creationId="{97991646-B841-E84D-B151-1E2245744CDF}"/>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3" creationId="{FD640D05-C11A-2A4F-9F21-D5B4A5FB7AF9}"/>
            </ac:spMkLst>
          </pc:spChg>
          <pc:spChg chg="add del mod">
            <ac:chgData name="Celine Graf" userId="d2b437ed-054e-4201-bcbb-c78ad7f76996" providerId="ADAL" clId="{EA4C6E3E-A9CC-6447-9D39-76A29EB4201A}" dt="2021-04-08T11:58:14.093" v="133" actId="478"/>
            <ac:spMkLst>
              <pc:docMk/>
              <pc:sldMasterMk cId="2168357150" sldId="2147483648"/>
              <pc:sldLayoutMk cId="867894009" sldId="2147483725"/>
              <ac:spMk id="104" creationId="{53352C35-B3A0-AD4E-AAB6-108C35358A42}"/>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5" creationId="{C112F72C-8A37-8E49-87E9-9E9BF78467E8}"/>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6" creationId="{1E211FC0-5061-954E-8E7B-E53085B583F3}"/>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7" creationId="{180B5EDE-B1B7-BD4B-9891-F9166C00C1B2}"/>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8" creationId="{8993FCD3-EDDE-BF48-8674-D9A62B9F14E3}"/>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9" creationId="{0D14C000-D737-4144-BA3E-656339D53037}"/>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0" creationId="{B03539EF-8A0A-984B-80B0-7DF13AB42C77}"/>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1" creationId="{14B7D19A-0FD8-0E42-8F92-6065D97AB564}"/>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2" creationId="{F74D14CF-FEBE-674F-B356-A1E238F5509C}"/>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3" creationId="{A6B964ED-9323-A94B-A68E-E4261E04AAC5}"/>
            </ac:spMkLst>
          </pc:spChg>
          <pc:spChg chg="add mod">
            <ac:chgData name="Celine Graf" userId="d2b437ed-054e-4201-bcbb-c78ad7f76996" providerId="ADAL" clId="{EA4C6E3E-A9CC-6447-9D39-76A29EB4201A}" dt="2021-04-08T11:58:17.542" v="135"/>
            <ac:spMkLst>
              <pc:docMk/>
              <pc:sldMasterMk cId="2168357150" sldId="2147483648"/>
              <pc:sldLayoutMk cId="867894009" sldId="2147483725"/>
              <ac:spMk id="114" creationId="{E4C306E2-C67A-ED44-B92C-438D002F3308}"/>
            </ac:spMkLst>
          </pc:spChg>
          <pc:spChg chg="add mod">
            <ac:chgData name="Celine Graf" userId="d2b437ed-054e-4201-bcbb-c78ad7f76996" providerId="ADAL" clId="{EA4C6E3E-A9CC-6447-9D39-76A29EB4201A}" dt="2021-04-08T12:08:12.957" v="205"/>
            <ac:spMkLst>
              <pc:docMk/>
              <pc:sldMasterMk cId="2168357150" sldId="2147483648"/>
              <pc:sldLayoutMk cId="867894009" sldId="2147483725"/>
              <ac:spMk id="115" creationId="{0883A30D-FEAB-F24A-A45E-D46E3E3B7C16}"/>
            </ac:spMkLst>
          </pc:spChg>
          <pc:spChg chg="add mod">
            <ac:chgData name="Celine Graf" userId="d2b437ed-054e-4201-bcbb-c78ad7f76996" providerId="ADAL" clId="{EA4C6E3E-A9CC-6447-9D39-76A29EB4201A}" dt="2021-04-08T12:08:12.957" v="205"/>
            <ac:spMkLst>
              <pc:docMk/>
              <pc:sldMasterMk cId="2168357150" sldId="2147483648"/>
              <pc:sldLayoutMk cId="867894009" sldId="2147483725"/>
              <ac:spMk id="116" creationId="{94933CC9-A75F-7F41-A6E7-B1AEA7EDF985}"/>
            </ac:spMkLst>
          </pc:spChg>
          <pc:picChg chg="del">
            <ac:chgData name="Celine Graf" userId="d2b437ed-054e-4201-bcbb-c78ad7f76996" providerId="ADAL" clId="{EA4C6E3E-A9CC-6447-9D39-76A29EB4201A}" dt="2021-04-08T12:08:12.399" v="204" actId="478"/>
            <ac:picMkLst>
              <pc:docMk/>
              <pc:sldMasterMk cId="2168357150" sldId="2147483648"/>
              <pc:sldLayoutMk cId="867894009" sldId="2147483725"/>
              <ac:picMk id="63" creationId="{C89134AA-F946-4CEF-AFEC-8224E2C93A2C}"/>
            </ac:picMkLst>
          </pc:picChg>
          <pc:picChg chg="add mod">
            <ac:chgData name="Celine Graf" userId="d2b437ed-054e-4201-bcbb-c78ad7f76996" providerId="ADAL" clId="{EA4C6E3E-A9CC-6447-9D39-76A29EB4201A}" dt="2021-04-08T12:08:12.957" v="205"/>
            <ac:picMkLst>
              <pc:docMk/>
              <pc:sldMasterMk cId="2168357150" sldId="2147483648"/>
              <pc:sldLayoutMk cId="867894009" sldId="2147483725"/>
              <ac:picMk id="117" creationId="{159DA2B7-C15A-0544-BD05-FBE767161DC6}"/>
            </ac:picMkLst>
          </pc:picChg>
          <pc:picChg chg="add mod">
            <ac:chgData name="Celine Graf" userId="d2b437ed-054e-4201-bcbb-c78ad7f76996" providerId="ADAL" clId="{EA4C6E3E-A9CC-6447-9D39-76A29EB4201A}" dt="2021-04-08T12:44:27.781" v="541"/>
            <ac:picMkLst>
              <pc:docMk/>
              <pc:sldMasterMk cId="2168357150" sldId="2147483648"/>
              <pc:sldLayoutMk cId="867894009" sldId="2147483725"/>
              <ac:picMk id="118" creationId="{55F592E2-92CE-FC4F-B203-B3DEB0F630DA}"/>
            </ac:picMkLst>
          </pc:picChg>
        </pc:sldLayoutChg>
        <pc:sldLayoutChg chg="addSp delSp modSp mod">
          <pc:chgData name="Celine Graf" userId="d2b437ed-054e-4201-bcbb-c78ad7f76996" providerId="ADAL" clId="{EA4C6E3E-A9CC-6447-9D39-76A29EB4201A}" dt="2021-04-08T12:44:26.071" v="540"/>
          <pc:sldLayoutMkLst>
            <pc:docMk/>
            <pc:sldMasterMk cId="2168357150" sldId="2147483648"/>
            <pc:sldLayoutMk cId="3531896938" sldId="2147483726"/>
          </pc:sldLayoutMkLst>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3" creationId="{54C1767C-C363-4947-87A5-75902F1A306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5" creationId="{DF494F12-6958-468F-ACCB-9EFDEF55883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6" creationId="{435E4A3D-EC8D-44A9-9156-5463513E197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7" creationId="{8654706E-5992-4024-90EE-EE6EA99681DB}"/>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8" creationId="{D420D6FE-F132-4683-A7D2-0240A98AE6FB}"/>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9" creationId="{0E798245-6B11-4A21-961F-FC06FD039CC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20" creationId="{D1C9BD79-F83B-4749-A11D-CBED19B16974}"/>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39" creationId="{BE3CA7D0-03B4-4BCF-BF86-CC64CBAC35B7}"/>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1" creationId="{0292DD11-14C7-4E01-89EC-07A034DB243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2" creationId="{1679E08D-9AED-456E-9D98-9D93ADF9A88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3" creationId="{59E41B18-9E06-45C2-B6EC-C5F1B9DF56E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4" creationId="{BB9ECF77-B841-4F1C-92ED-2430DEEBC35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5" creationId="{113C454B-6F0E-4551-A4AD-112530408C66}"/>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6" creationId="{B4200DFC-601B-49DE-A2A7-CE8E0452CBF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0" creationId="{42154BFE-A8C6-4384-86D8-5761CC1F8A9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1" creationId="{C837CCBB-4759-4997-A29B-109EB2C7F35E}"/>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2" creationId="{24BC20CF-2B35-4D65-93A8-B90A8045315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3" creationId="{4932FC87-7967-4428-A992-F7EB5C74780C}"/>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4" creationId="{080F91A6-82C0-4728-A457-36C71B1A3B1B}"/>
            </ac:spMkLst>
          </pc:spChg>
          <pc:spChg chg="del mod">
            <ac:chgData name="Celine Graf" userId="d2b437ed-054e-4201-bcbb-c78ad7f76996" providerId="ADAL" clId="{EA4C6E3E-A9CC-6447-9D39-76A29EB4201A}" dt="2021-04-08T11:59:34.486" v="150" actId="478"/>
            <ac:spMkLst>
              <pc:docMk/>
              <pc:sldMasterMk cId="2168357150" sldId="2147483648"/>
              <pc:sldLayoutMk cId="3531896938" sldId="2147483726"/>
              <ac:spMk id="55" creationId="{6420F067-04BA-4F27-B6E7-82E5ADB44CC6}"/>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6" creationId="{0E2E328C-2E93-440A-96E8-977042D557BE}"/>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7" creationId="{F2510B8D-9227-45A6-B8D1-206325EC813F}"/>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8" creationId="{ADBD233C-0259-44CB-8EF3-2193B02B9CF3}"/>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9" creationId="{4867D29A-2D42-4FF6-88DC-5E69F7BD95DD}"/>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60" creationId="{4886589E-5B76-4CB0-AA5D-19C80B03525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1" creationId="{547B0147-A53C-4760-8EBB-BF1B4B821B8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2" creationId="{774D564A-6253-472B-B2BF-9D71047B7476}"/>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4" creationId="{C7489F57-5CA9-484E-895D-3C7060BA140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6" creationId="{E4FB66E4-3B94-4B22-B967-D742EBDB9E1E}"/>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67" creationId="{3E969FED-D536-0D43-9CE8-0220E86B9568}"/>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68" creationId="{915B0D6F-44BD-CD4B-ADEC-7F56D6362FA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9" creationId="{53AB2BEF-FEBD-41C5-9FAE-888C703D5004}"/>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2" creationId="{6DD68FF9-441A-480A-9A90-EE89C3E9874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3" creationId="{E85BB33C-0686-4BAE-953E-2B387139335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4" creationId="{DDB46905-8A89-4E90-BC89-3555E43F285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5" creationId="{AF1954E5-981C-4117-AFAD-E5E33E17BF51}"/>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6" creationId="{AE9DBE4E-8C84-4842-B4CE-7214AA2BE9A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7" creationId="{4F8764E9-3F43-4549-8BEC-5A7ED16DA63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8" creationId="{28DCD495-1C8A-4F7C-8761-3437676356A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9" creationId="{267D1B53-2CE9-4649-ABC6-07F2ECB91EAE}"/>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0" creationId="{A31C50B3-EB51-450B-A4B4-5DB1AD9417DC}"/>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1" creationId="{7B218E6D-783E-436A-BBB8-1A731F0D0D8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2" creationId="{F7E6D11E-7266-4778-A29D-2094AC0D8871}"/>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3" creationId="{18729216-E90F-44F2-B075-F93FB569931F}"/>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4" creationId="{BD48B827-B992-4BDD-B7DE-FD72A63FEE74}"/>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5" creationId="{97285D75-69A2-144F-AF1B-FB41641D47C7}"/>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6" creationId="{F98F220C-F701-4245-9A38-CC6BE2E8F799}"/>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7" creationId="{74D2B630-E718-457C-B05B-9EACC1F2209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8" creationId="{0B3F3DD0-6DCD-4FC6-B84A-7BE492C3B51B}"/>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9" creationId="{2AC6937E-B04B-A747-AF8A-4E18AF426821}"/>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90" creationId="{006610A0-56F6-1647-8084-A430028319C3}"/>
            </ac:spMkLst>
          </pc:spChg>
          <pc:picChg chg="mod">
            <ac:chgData name="Celine Graf" userId="d2b437ed-054e-4201-bcbb-c78ad7f76996" providerId="ADAL" clId="{EA4C6E3E-A9CC-6447-9D39-76A29EB4201A}" dt="2021-04-08T12:08:01.248" v="203" actId="1036"/>
            <ac:picMkLst>
              <pc:docMk/>
              <pc:sldMasterMk cId="2168357150" sldId="2147483648"/>
              <pc:sldLayoutMk cId="3531896938" sldId="2147483726"/>
              <ac:picMk id="63" creationId="{C89134AA-F946-4CEF-AFEC-8224E2C93A2C}"/>
            </ac:picMkLst>
          </pc:picChg>
          <pc:picChg chg="add mod">
            <ac:chgData name="Celine Graf" userId="d2b437ed-054e-4201-bcbb-c78ad7f76996" providerId="ADAL" clId="{EA4C6E3E-A9CC-6447-9D39-76A29EB4201A}" dt="2021-04-08T12:44:26.071" v="540"/>
            <ac:picMkLst>
              <pc:docMk/>
              <pc:sldMasterMk cId="2168357150" sldId="2147483648"/>
              <pc:sldLayoutMk cId="3531896938" sldId="2147483726"/>
              <ac:picMk id="91" creationId="{07033B23-B4D0-0B42-BE2D-8A4CBBFDCE6A}"/>
            </ac:picMkLst>
          </pc:picChg>
        </pc:sldLayoutChg>
      </pc:sldMasterChg>
    </pc:docChg>
  </pc:docChgLst>
  <pc:docChgLst>
    <pc:chgData name="Sven Thomas" userId="bfa64877-5f2c-489a-95d7-cc38a0de5b98" providerId="ADAL" clId="{E4847865-4461-4952-AE6E-B0940A51250A}"/>
    <pc:docChg chg="undo custSel addSld modSld modMainMaster modSection">
      <pc:chgData name="Sven Thomas" userId="bfa64877-5f2c-489a-95d7-cc38a0de5b98" providerId="ADAL" clId="{E4847865-4461-4952-AE6E-B0940A51250A}" dt="2021-04-30T12:01:07.575" v="59" actId="735"/>
      <pc:docMkLst>
        <pc:docMk/>
      </pc:docMkLst>
      <pc:sldChg chg="modSp mod">
        <pc:chgData name="Sven Thomas" userId="bfa64877-5f2c-489a-95d7-cc38a0de5b98" providerId="ADAL" clId="{E4847865-4461-4952-AE6E-B0940A51250A}" dt="2021-04-30T11:43:36.554" v="17" actId="27636"/>
        <pc:sldMkLst>
          <pc:docMk/>
          <pc:sldMk cId="3176584335" sldId="281"/>
        </pc:sldMkLst>
        <pc:spChg chg="mod">
          <ac:chgData name="Sven Thomas" userId="bfa64877-5f2c-489a-95d7-cc38a0de5b98" providerId="ADAL" clId="{E4847865-4461-4952-AE6E-B0940A51250A}" dt="2021-04-30T11:43:36.553" v="16" actId="27636"/>
          <ac:spMkLst>
            <pc:docMk/>
            <pc:sldMk cId="3176584335" sldId="281"/>
            <ac:spMk id="29" creationId="{21C18ED1-780D-4AFD-B75A-8909671FE94A}"/>
          </ac:spMkLst>
        </pc:spChg>
        <pc:spChg chg="mod">
          <ac:chgData name="Sven Thomas" userId="bfa64877-5f2c-489a-95d7-cc38a0de5b98" providerId="ADAL" clId="{E4847865-4461-4952-AE6E-B0940A51250A}" dt="2021-04-30T11:43:36.554" v="17" actId="27636"/>
          <ac:spMkLst>
            <pc:docMk/>
            <pc:sldMk cId="3176584335" sldId="281"/>
            <ac:spMk id="30" creationId="{19B4F311-9079-44E6-996E-4FDEED29907D}"/>
          </ac:spMkLst>
        </pc:spChg>
      </pc:sldChg>
      <pc:sldChg chg="new">
        <pc:chgData name="Sven Thomas" userId="bfa64877-5f2c-489a-95d7-cc38a0de5b98" providerId="ADAL" clId="{E4847865-4461-4952-AE6E-B0940A51250A}" dt="2021-04-30T11:35:49.476" v="1" actId="680"/>
        <pc:sldMkLst>
          <pc:docMk/>
          <pc:sldMk cId="1664062947" sldId="291"/>
        </pc:sldMkLst>
      </pc:sldChg>
      <pc:sldMasterChg chg="delSldLayout modSldLayout">
        <pc:chgData name="Sven Thomas" userId="bfa64877-5f2c-489a-95d7-cc38a0de5b98" providerId="ADAL" clId="{E4847865-4461-4952-AE6E-B0940A51250A}" dt="2021-04-30T12:01:07.575" v="59" actId="735"/>
        <pc:sldMasterMkLst>
          <pc:docMk/>
          <pc:sldMasterMk cId="2168357150" sldId="2147483648"/>
        </pc:sldMasterMkLst>
        <pc:sldLayoutChg chg="modSp mod">
          <pc:chgData name="Sven Thomas" userId="bfa64877-5f2c-489a-95d7-cc38a0de5b98" providerId="ADAL" clId="{E4847865-4461-4952-AE6E-B0940A51250A}" dt="2021-04-30T11:46:06.843" v="27" actId="313"/>
          <pc:sldLayoutMkLst>
            <pc:docMk/>
            <pc:sldMasterMk cId="2168357150" sldId="2147483648"/>
            <pc:sldLayoutMk cId="3375007619" sldId="2147483649"/>
          </pc:sldLayoutMkLst>
          <pc:spChg chg="mod">
            <ac:chgData name="Sven Thomas" userId="bfa64877-5f2c-489a-95d7-cc38a0de5b98" providerId="ADAL" clId="{E4847865-4461-4952-AE6E-B0940A51250A}" dt="2021-04-30T11:46:06.843" v="27" actId="313"/>
            <ac:spMkLst>
              <pc:docMk/>
              <pc:sldMasterMk cId="2168357150" sldId="2147483648"/>
              <pc:sldLayoutMk cId="3375007619" sldId="2147483649"/>
              <ac:spMk id="2" creationId="{D92B8D51-1BBB-4055-BF58-D6F6CBF2681E}"/>
            </ac:spMkLst>
          </pc:spChg>
        </pc:sldLayoutChg>
        <pc:sldLayoutChg chg="modSp mod">
          <pc:chgData name="Sven Thomas" userId="bfa64877-5f2c-489a-95d7-cc38a0de5b98" providerId="ADAL" clId="{E4847865-4461-4952-AE6E-B0940A51250A}" dt="2021-04-30T11:47:02.937" v="37" actId="20577"/>
          <pc:sldLayoutMkLst>
            <pc:docMk/>
            <pc:sldMasterMk cId="2168357150" sldId="2147483648"/>
            <pc:sldLayoutMk cId="1126330863" sldId="2147483719"/>
          </pc:sldLayoutMkLst>
          <pc:spChg chg="mod">
            <ac:chgData name="Sven Thomas" userId="bfa64877-5f2c-489a-95d7-cc38a0de5b98" providerId="ADAL" clId="{E4847865-4461-4952-AE6E-B0940A51250A}" dt="2021-04-30T11:47:02.937" v="37" actId="20577"/>
            <ac:spMkLst>
              <pc:docMk/>
              <pc:sldMasterMk cId="2168357150" sldId="2147483648"/>
              <pc:sldLayoutMk cId="1126330863" sldId="2147483719"/>
              <ac:spMk id="9" creationId="{297F5687-8367-384A-98E2-9D8C9578EB88}"/>
            </ac:spMkLst>
          </pc:spChg>
        </pc:sldLayoutChg>
        <pc:sldLayoutChg chg="del">
          <pc:chgData name="Sven Thomas" userId="bfa64877-5f2c-489a-95d7-cc38a0de5b98" providerId="ADAL" clId="{E4847865-4461-4952-AE6E-B0940A51250A}" dt="2021-04-30T11:32:41.963" v="0" actId="2696"/>
          <pc:sldLayoutMkLst>
            <pc:docMk/>
            <pc:sldMasterMk cId="2168357150" sldId="2147483648"/>
            <pc:sldLayoutMk cId="837989620" sldId="2147483720"/>
          </pc:sldLayoutMkLst>
        </pc:sldLayoutChg>
        <pc:sldLayoutChg chg="addSp delSp modSp mod">
          <pc:chgData name="Sven Thomas" userId="bfa64877-5f2c-489a-95d7-cc38a0de5b98" providerId="ADAL" clId="{E4847865-4461-4952-AE6E-B0940A51250A}" dt="2021-04-30T12:01:07.575" v="59" actId="735"/>
          <pc:sldLayoutMkLst>
            <pc:docMk/>
            <pc:sldMasterMk cId="2168357150" sldId="2147483648"/>
            <pc:sldLayoutMk cId="175540911" sldId="2147483724"/>
          </pc:sldLayoutMkLst>
          <pc:picChg chg="add del mod">
            <ac:chgData name="Sven Thomas" userId="bfa64877-5f2c-489a-95d7-cc38a0de5b98" providerId="ADAL" clId="{E4847865-4461-4952-AE6E-B0940A51250A}" dt="2021-04-30T11:43:36.518" v="15"/>
            <ac:picMkLst>
              <pc:docMk/>
              <pc:sldMasterMk cId="2168357150" sldId="2147483648"/>
              <pc:sldLayoutMk cId="175540911" sldId="2147483724"/>
              <ac:picMk id="4" creationId="{82E31149-35F7-4D2A-B188-BA7F9CE8ACB7}"/>
            </ac:picMkLst>
          </pc:picChg>
          <pc:picChg chg="del">
            <ac:chgData name="Sven Thomas" userId="bfa64877-5f2c-489a-95d7-cc38a0de5b98" providerId="ADAL" clId="{E4847865-4461-4952-AE6E-B0940A51250A}" dt="2021-04-30T11:43:08.877" v="2" actId="21"/>
            <ac:picMkLst>
              <pc:docMk/>
              <pc:sldMasterMk cId="2168357150" sldId="2147483648"/>
              <pc:sldLayoutMk cId="175540911" sldId="2147483724"/>
              <ac:picMk id="5" creationId="{E91ACBF0-59AE-4F9E-99FD-66C5CFD152FD}"/>
            </ac:picMkLst>
          </pc:picChg>
          <pc:picChg chg="add mod">
            <ac:chgData name="Sven Thomas" userId="bfa64877-5f2c-489a-95d7-cc38a0de5b98" providerId="ADAL" clId="{E4847865-4461-4952-AE6E-B0940A51250A}" dt="2021-04-30T12:00:18.149" v="56" actId="1076"/>
            <ac:picMkLst>
              <pc:docMk/>
              <pc:sldMasterMk cId="2168357150" sldId="2147483648"/>
              <pc:sldLayoutMk cId="175540911" sldId="2147483724"/>
              <ac:picMk id="7" creationId="{8618726B-873D-47EF-B53F-11884D9B0662}"/>
            </ac:picMkLst>
          </pc:picChg>
        </pc:sldLayoutChg>
        <pc:sldLayoutChg chg="modSp mod">
          <pc:chgData name="Sven Thomas" userId="bfa64877-5f2c-489a-95d7-cc38a0de5b98" providerId="ADAL" clId="{E4847865-4461-4952-AE6E-B0940A51250A}" dt="2021-04-30T11:47:47.467" v="41"/>
          <pc:sldLayoutMkLst>
            <pc:docMk/>
            <pc:sldMasterMk cId="2168357150" sldId="2147483648"/>
            <pc:sldLayoutMk cId="239961075" sldId="2147483729"/>
          </pc:sldLayoutMkLst>
          <pc:spChg chg="mod">
            <ac:chgData name="Sven Thomas" userId="bfa64877-5f2c-489a-95d7-cc38a0de5b98" providerId="ADAL" clId="{E4847865-4461-4952-AE6E-B0940A51250A}" dt="2021-04-30T11:47:47.467" v="41"/>
            <ac:spMkLst>
              <pc:docMk/>
              <pc:sldMasterMk cId="2168357150" sldId="2147483648"/>
              <pc:sldLayoutMk cId="239961075" sldId="2147483729"/>
              <ac:spMk id="9" creationId="{297F5687-8367-384A-98E2-9D8C9578EB88}"/>
            </ac:spMkLst>
          </pc:spChg>
        </pc:sldLayoutChg>
      </pc:sldMasterChg>
    </pc:docChg>
  </pc:docChgLst>
  <pc:docChgLst>
    <pc:chgData name="Nico Heby" userId="c88c6920-9e16-4a7e-acac-31863610828a" providerId="ADAL" clId="{9205FE7D-4028-435A-B1C0-BF99EE62A3D3}"/>
    <pc:docChg chg="undo modMainMaster">
      <pc:chgData name="Nico Heby" userId="c88c6920-9e16-4a7e-acac-31863610828a" providerId="ADAL" clId="{9205FE7D-4028-435A-B1C0-BF99EE62A3D3}" dt="2021-04-30T16:36:36.450" v="6" actId="113"/>
      <pc:docMkLst>
        <pc:docMk/>
      </pc:docMkLst>
      <pc:sldMasterChg chg="addSldLayout delSldLayout modSldLayout">
        <pc:chgData name="Nico Heby" userId="c88c6920-9e16-4a7e-acac-31863610828a" providerId="ADAL" clId="{9205FE7D-4028-435A-B1C0-BF99EE62A3D3}" dt="2021-04-30T16:36:36.450" v="6" actId="113"/>
        <pc:sldMasterMkLst>
          <pc:docMk/>
          <pc:sldMasterMk cId="2168357150" sldId="2147483648"/>
        </pc:sldMasterMkLst>
        <pc:sldLayoutChg chg="add del">
          <pc:chgData name="Nico Heby" userId="c88c6920-9e16-4a7e-acac-31863610828a" providerId="ADAL" clId="{9205FE7D-4028-435A-B1C0-BF99EE62A3D3}" dt="2021-04-30T16:25:16.592" v="5" actId="2696"/>
          <pc:sldLayoutMkLst>
            <pc:docMk/>
            <pc:sldMasterMk cId="2168357150" sldId="2147483648"/>
            <pc:sldLayoutMk cId="1391890083" sldId="2147483723"/>
          </pc:sldLayoutMkLst>
        </pc:sldLayoutChg>
        <pc:sldLayoutChg chg="modSp mod">
          <pc:chgData name="Nico Heby" userId="c88c6920-9e16-4a7e-acac-31863610828a" providerId="ADAL" clId="{9205FE7D-4028-435A-B1C0-BF99EE62A3D3}" dt="2021-04-30T16:36:36.450" v="6" actId="113"/>
          <pc:sldLayoutMkLst>
            <pc:docMk/>
            <pc:sldMasterMk cId="2168357150" sldId="2147483648"/>
            <pc:sldLayoutMk cId="239961075" sldId="2147483729"/>
          </pc:sldLayoutMkLst>
          <pc:spChg chg="mod">
            <ac:chgData name="Nico Heby" userId="c88c6920-9e16-4a7e-acac-31863610828a" providerId="ADAL" clId="{9205FE7D-4028-435A-B1C0-BF99EE62A3D3}" dt="2021-04-30T16:36:36.450" v="6" actId="113"/>
            <ac:spMkLst>
              <pc:docMk/>
              <pc:sldMasterMk cId="2168357150" sldId="2147483648"/>
              <pc:sldLayoutMk cId="239961075" sldId="2147483729"/>
              <ac:spMk id="2" creationId="{D92B8D51-1BBB-4055-BF58-D6F6CBF2681E}"/>
            </ac:spMkLst>
          </pc:spChg>
        </pc:sldLayoutChg>
      </pc:sldMasterChg>
    </pc:docChg>
  </pc:docChgLst>
  <pc:docChgLst>
    <pc:chgData name="Sashia Niemeyer" userId="5d5d2e75-3132-4b98-a62a-93b7fff96b1f" providerId="ADAL" clId="{5A02BD2F-A23A-4AF2-B7B7-EA8F502BBE00}"/>
    <pc:docChg chg="custSel modMainMaster">
      <pc:chgData name="Sashia Niemeyer" userId="5d5d2e75-3132-4b98-a62a-93b7fff96b1f" providerId="ADAL" clId="{5A02BD2F-A23A-4AF2-B7B7-EA8F502BBE00}" dt="2021-04-29T14:15:57.695" v="64" actId="207"/>
      <pc:docMkLst>
        <pc:docMk/>
      </pc:docMkLst>
      <pc:sldMasterChg chg="modSldLayout">
        <pc:chgData name="Sashia Niemeyer" userId="5d5d2e75-3132-4b98-a62a-93b7fff96b1f" providerId="ADAL" clId="{5A02BD2F-A23A-4AF2-B7B7-EA8F502BBE00}" dt="2021-04-29T14:15:57.695" v="64" actId="207"/>
        <pc:sldMasterMkLst>
          <pc:docMk/>
          <pc:sldMasterMk cId="2168357150" sldId="2147483648"/>
        </pc:sldMasterMkLst>
        <pc:sldLayoutChg chg="modSp mod">
          <pc:chgData name="Sashia Niemeyer" userId="5d5d2e75-3132-4b98-a62a-93b7fff96b1f" providerId="ADAL" clId="{5A02BD2F-A23A-4AF2-B7B7-EA8F502BBE00}" dt="2021-04-29T14:15:06.778" v="45" actId="207"/>
          <pc:sldLayoutMkLst>
            <pc:docMk/>
            <pc:sldMasterMk cId="2168357150" sldId="2147483648"/>
            <pc:sldLayoutMk cId="1126330863" sldId="2147483719"/>
          </pc:sldLayoutMkLst>
          <pc:spChg chg="mod">
            <ac:chgData name="Sashia Niemeyer" userId="5d5d2e75-3132-4b98-a62a-93b7fff96b1f" providerId="ADAL" clId="{5A02BD2F-A23A-4AF2-B7B7-EA8F502BBE00}" dt="2021-04-29T14:15:06.778" v="45" actId="207"/>
            <ac:spMkLst>
              <pc:docMk/>
              <pc:sldMasterMk cId="2168357150" sldId="2147483648"/>
              <pc:sldLayoutMk cId="1126330863" sldId="2147483719"/>
              <ac:spMk id="2" creationId="{D92B8D51-1BBB-4055-BF58-D6F6CBF2681E}"/>
            </ac:spMkLst>
          </pc:spChg>
        </pc:sldLayoutChg>
        <pc:sldLayoutChg chg="modSp mod">
          <pc:chgData name="Sashia Niemeyer" userId="5d5d2e75-3132-4b98-a62a-93b7fff96b1f" providerId="ADAL" clId="{5A02BD2F-A23A-4AF2-B7B7-EA8F502BBE00}" dt="2021-04-29T13:54:12.927" v="25" actId="207"/>
          <pc:sldLayoutMkLst>
            <pc:docMk/>
            <pc:sldMasterMk cId="2168357150" sldId="2147483648"/>
            <pc:sldLayoutMk cId="837989620" sldId="2147483720"/>
          </pc:sldLayoutMkLst>
          <pc:spChg chg="mod">
            <ac:chgData name="Sashia Niemeyer" userId="5d5d2e75-3132-4b98-a62a-93b7fff96b1f" providerId="ADAL" clId="{5A02BD2F-A23A-4AF2-B7B7-EA8F502BBE00}" dt="2021-04-29T13:54:12.927" v="25" actId="207"/>
            <ac:spMkLst>
              <pc:docMk/>
              <pc:sldMasterMk cId="2168357150" sldId="2147483648"/>
              <pc:sldLayoutMk cId="837989620" sldId="2147483720"/>
              <ac:spMk id="14" creationId="{58224154-8364-4DAC-A3DE-4B203118032D}"/>
            </ac:spMkLst>
          </pc:spChg>
        </pc:sldLayoutChg>
        <pc:sldLayoutChg chg="addSp delSp modSp mod">
          <pc:chgData name="Sashia Niemeyer" userId="5d5d2e75-3132-4b98-a62a-93b7fff96b1f" providerId="ADAL" clId="{5A02BD2F-A23A-4AF2-B7B7-EA8F502BBE00}" dt="2021-04-29T13:54:25.438" v="29" actId="207"/>
          <pc:sldLayoutMkLst>
            <pc:docMk/>
            <pc:sldMasterMk cId="2168357150" sldId="2147483648"/>
            <pc:sldLayoutMk cId="175540911" sldId="2147483724"/>
          </pc:sldLayoutMkLst>
          <pc:spChg chg="mod">
            <ac:chgData name="Sashia Niemeyer" userId="5d5d2e75-3132-4b98-a62a-93b7fff96b1f" providerId="ADAL" clId="{5A02BD2F-A23A-4AF2-B7B7-EA8F502BBE00}" dt="2021-04-29T13:54:25.438" v="29" actId="207"/>
            <ac:spMkLst>
              <pc:docMk/>
              <pc:sldMasterMk cId="2168357150" sldId="2147483648"/>
              <pc:sldLayoutMk cId="175540911" sldId="2147483724"/>
              <ac:spMk id="15" creationId="{065937B7-1DAB-C64F-B5CF-696F5FAC9DCC}"/>
            </ac:spMkLst>
          </pc:spChg>
          <pc:picChg chg="del">
            <ac:chgData name="Sashia Niemeyer" userId="5d5d2e75-3132-4b98-a62a-93b7fff96b1f" providerId="ADAL" clId="{5A02BD2F-A23A-4AF2-B7B7-EA8F502BBE00}" dt="2021-04-29T13:51:16.577" v="7" actId="478"/>
            <ac:picMkLst>
              <pc:docMk/>
              <pc:sldMasterMk cId="2168357150" sldId="2147483648"/>
              <pc:sldLayoutMk cId="175540911" sldId="2147483724"/>
              <ac:picMk id="4" creationId="{38514AB2-6B28-4385-B303-9606FD580445}"/>
            </ac:picMkLst>
          </pc:picChg>
          <pc:picChg chg="add mod">
            <ac:chgData name="Sashia Niemeyer" userId="5d5d2e75-3132-4b98-a62a-93b7fff96b1f" providerId="ADAL" clId="{5A02BD2F-A23A-4AF2-B7B7-EA8F502BBE00}" dt="2021-04-29T13:51:41.512" v="12" actId="1076"/>
            <ac:picMkLst>
              <pc:docMk/>
              <pc:sldMasterMk cId="2168357150" sldId="2147483648"/>
              <pc:sldLayoutMk cId="175540911" sldId="2147483724"/>
              <ac:picMk id="5" creationId="{E91ACBF0-59AE-4F9E-99FD-66C5CFD152FD}"/>
            </ac:picMkLst>
          </pc:picChg>
        </pc:sldLayoutChg>
        <pc:sldLayoutChg chg="modSp mod">
          <pc:chgData name="Sashia Niemeyer" userId="5d5d2e75-3132-4b98-a62a-93b7fff96b1f" providerId="ADAL" clId="{5A02BD2F-A23A-4AF2-B7B7-EA8F502BBE00}" dt="2021-04-29T14:15:57.695" v="64" actId="207"/>
          <pc:sldLayoutMkLst>
            <pc:docMk/>
            <pc:sldMasterMk cId="2168357150" sldId="2147483648"/>
            <pc:sldLayoutMk cId="239961075" sldId="2147483729"/>
          </pc:sldLayoutMkLst>
          <pc:spChg chg="mod">
            <ac:chgData name="Sashia Niemeyer" userId="5d5d2e75-3132-4b98-a62a-93b7fff96b1f" providerId="ADAL" clId="{5A02BD2F-A23A-4AF2-B7B7-EA8F502BBE00}" dt="2021-04-29T14:15:57.695" v="64" actId="207"/>
            <ac:spMkLst>
              <pc:docMk/>
              <pc:sldMasterMk cId="2168357150" sldId="2147483648"/>
              <pc:sldLayoutMk cId="239961075" sldId="2147483729"/>
              <ac:spMk id="2" creationId="{D92B8D51-1BBB-4055-BF58-D6F6CBF2681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06.05.2021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06.05.2021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app.ekipa.de/challenges/innovate2030-bell/brief"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ello@ekipa.de"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INNOVATE2030- Digital Natives </a:t>
            </a:r>
            <a:r>
              <a:rPr lang="de-DE" sz="2400" b="0" spc="300" dirty="0" err="1">
                <a:solidFill>
                  <a:srgbClr val="404040"/>
                </a:solidFill>
                <a:latin typeface="Apercu Pro Medium" panose="02000606040000020004" pitchFamily="50" charset="0"/>
              </a:rPr>
              <a:t>for</a:t>
            </a:r>
            <a:r>
              <a:rPr lang="de-DE" sz="2400" b="0" spc="300" dirty="0">
                <a:solidFill>
                  <a:srgbClr val="404040"/>
                </a:solidFill>
                <a:latin typeface="Apercu Pro Medium" panose="02000606040000020004" pitchFamily="50" charset="0"/>
              </a:rPr>
              <a:t> SDG12</a:t>
            </a:r>
          </a:p>
        </p:txBody>
      </p:sp>
      <p:pic>
        <p:nvPicPr>
          <p:cNvPr id="3" name="Grafik 2">
            <a:extLst>
              <a:ext uri="{FF2B5EF4-FFF2-40B4-BE49-F238E27FC236}">
                <a16:creationId xmlns:a16="http://schemas.microsoft.com/office/drawing/2014/main" id="{71E34D04-D1D7-48A3-98DA-48E3599FAF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823864" y="1863969"/>
            <a:ext cx="3168909" cy="3241924"/>
          </a:xfrm>
          <a:prstGeom prst="rect">
            <a:avLst/>
          </a:prstGeom>
        </p:spPr>
      </p:pic>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lvl="0" indent="0" algn="ctr">
              <a:buFont typeface="Symbol" panose="05050102010706020507" pitchFamily="18" charset="2"/>
              <a:buNone/>
            </a:pPr>
            <a:r>
              <a:rPr lang="en-US" sz="1800" b="1" dirty="0">
                <a:solidFill>
                  <a:srgbClr val="CF8D28"/>
                </a:solidFill>
                <a:effectLst/>
                <a:latin typeface="Apercu Pro" panose="02000803040000020004" pitchFamily="50" charset="0"/>
                <a:ea typeface="Apercu Pro" panose="02000803040000020004" pitchFamily="50" charset="0"/>
                <a:cs typeface="Apercu Pro" panose="02000803040000020004" pitchFamily="50" charset="0"/>
              </a:rPr>
              <a:t>New mobility with autonomous drones</a:t>
            </a:r>
            <a:endParaRPr lang="de-DE" sz="1800" dirty="0">
              <a:solidFill>
                <a:srgbClr val="CF8D28"/>
              </a:solidFill>
              <a:effectLst/>
              <a:latin typeface="Apercu Pro" panose="02000803040000020004" pitchFamily="50"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400" b="0" i="0" spc="300" dirty="0">
              <a:solidFill>
                <a:schemeClr val="tx1">
                  <a:lumMod val="75000"/>
                  <a:lumOff val="25000"/>
                </a:schemeClr>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7" name="Grafik 6" descr="Ein Bild, das Fenster, Licht enthält.&#10;&#10;Automatisch generierte Beschreibung">
            <a:extLst>
              <a:ext uri="{FF2B5EF4-FFF2-40B4-BE49-F238E27FC236}">
                <a16:creationId xmlns:a16="http://schemas.microsoft.com/office/drawing/2014/main" id="{8618726B-873D-47EF-B53F-11884D9B06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70425" y="1807200"/>
            <a:ext cx="4587582" cy="3243600"/>
          </a:xfrm>
          <a:prstGeom prst="rect">
            <a:avLst/>
          </a:prstGeom>
        </p:spPr>
      </p:pic>
    </p:spTree>
    <p:extLst>
      <p:ext uri="{BB962C8B-B14F-4D97-AF65-F5344CB8AC3E}">
        <p14:creationId xmlns:p14="http://schemas.microsoft.com/office/powerpoint/2010/main" val="1755409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431983"/>
          </a:xfrm>
          <a:prstGeom prst="rect">
            <a:avLst/>
          </a:prstGeom>
        </p:spPr>
        <p:txBody>
          <a:bodyPr wrap="square" anchor="t">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gn="l" defTabSz="914400" rtl="0" eaLnBrk="1" latinLnBrk="0" hangingPunct="1">
              <a:lnSpc>
                <a:spcPct val="150000"/>
              </a:lnSpc>
              <a:buFont typeface="Arial" panose="020B0604020202020204" pitchFamily="34" charset="0"/>
              <a:buNone/>
            </a:pPr>
            <a:r>
              <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Innovativeness of your solution (why is the usage of drones special?)</a:t>
            </a:r>
            <a:endParaRPr lang="de-DE"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opportunities arise for the specific sub-areas if a drone takes over the transport instead of a helicopter or a lengthy transport by car or train? </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Where can autonomous drones take over tasks and replace helicopters, thus saving costs and reducing the burden on the environment, making supply chain / logistics more sustainable?</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gn="l" defTabSz="914400" rtl="0" eaLnBrk="1" latinLnBrk="0" hangingPunct="1">
              <a:lnSpc>
                <a:spcPct val="150000"/>
              </a:lnSpc>
              <a:buFont typeface="Arial" panose="020B0604020202020204" pitchFamily="34" charset="0"/>
              <a:buNone/>
            </a:pPr>
            <a:endParaRPr lang="en-US"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gn="l" defTabSz="914400" rtl="0" eaLnBrk="1" latinLnBrk="0" hangingPunct="1">
              <a:lnSpc>
                <a:spcPct val="150000"/>
              </a:lnSpc>
              <a:buFont typeface="Arial" panose="020B0604020202020204" pitchFamily="34" charset="0"/>
              <a:buNone/>
            </a:pPr>
            <a:r>
              <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Social and economic benefits (city infrastructure, societal benefits, wellbeing of citizens)</a:t>
            </a:r>
            <a:endParaRPr lang="de-DE"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does your solution contribute to the achievement of more sustainable models in logistics and supply chain?</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Is your solution a long-term upper-level development concept, action plan or for local practical implementation?</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are the opportunities for logistics and supply chain that arise from the implementation of your solution?</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does a digital ecosystem of autonomous drones look like and what are the challenges for its construction and integration in supply chain? </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3600986"/>
          </a:xfrm>
          <a:prstGeom prst="rect">
            <a:avLst/>
          </a:prstGeom>
        </p:spPr>
        <p:txBody>
          <a:bodyPr wrap="square" anchor="t">
            <a:spAutoFit/>
          </a:bodyPr>
          <a:lstStyle/>
          <a:p>
            <a:pPr marL="0" indent="0" algn="l" defTabSz="914400" rtl="0" eaLnBrk="1" latinLnBrk="0" hangingPunct="1">
              <a:lnSpc>
                <a:spcPct val="150000"/>
              </a:lnSpc>
              <a:buFont typeface="Arial" panose="020B0604020202020204" pitchFamily="34" charset="0"/>
              <a:buNone/>
            </a:pPr>
            <a:r>
              <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Service Delivery (regulation, stakeholder, technical appropriateness)  </a:t>
            </a:r>
            <a:endParaRPr lang="de-DE"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Which partners in Europe are still needed for the different parts of the value chain and what is their core task?</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are the challenges for the development or operation of a transnational or European solution?</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Which regulatory hurdles in Europe must be considered and, if necessary, optimized?</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do processes in a selected field impact the transport ecosystem in Europe? Are the specific regulatory requirements met?</a:t>
            </a:r>
          </a:p>
          <a:p>
            <a:pPr marL="171450" lvl="0" indent="-171450" algn="l" defTabSz="914400" rtl="0" eaLnBrk="1" latinLnBrk="0" hangingPunct="1">
              <a:lnSpc>
                <a:spcPct val="150000"/>
              </a:lnSpc>
              <a:buFont typeface="Arial" panose="020B0604020202020204" pitchFamily="34" charset="0"/>
              <a:buChar char="•"/>
            </a:pP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gn="l" defTabSz="914400" rtl="0" eaLnBrk="1" latinLnBrk="0" hangingPunct="1">
              <a:lnSpc>
                <a:spcPct val="150000"/>
              </a:lnSpc>
              <a:buFont typeface="Arial" panose="020B0604020202020204" pitchFamily="34" charset="0"/>
              <a:buNone/>
            </a:pPr>
            <a:r>
              <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Integration of your solution into existing (digital) infrastructure system</a:t>
            </a:r>
            <a:endParaRPr lang="de-DE"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challenges arise for the (digital) infrastructure of, for example a hospital or the city in which the solution is located?</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171450" lvl="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can a solution be integrated into existing infrastructure and what are the limitations?</a:t>
            </a:r>
            <a:endParaRPr lang="de-DE" sz="1200" b="0" kern="120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a:t>
            </a: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platform</a:t>
            </a: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a:t>
            </a:r>
            <a:endParaRPr lang="de-DE" sz="1200" b="1" dirty="0">
              <a:solidFill>
                <a:srgbClr val="CF8D28"/>
              </a:solidFill>
              <a:latin typeface="Apercu Pro" panose="020B0503050601040103" pitchFamily="34"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3996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7" name="Grafik 16" descr="Ein Bild, das schwarz, dunkel enthält.&#10;&#10;Automatisch generierte Beschreibung">
            <a:extLst>
              <a:ext uri="{FF2B5EF4-FFF2-40B4-BE49-F238E27FC236}">
                <a16:creationId xmlns:a16="http://schemas.microsoft.com/office/drawing/2014/main" id="{B4A4CB60-0B39-5C4E-B0CB-4F4AD9F80B7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rPr>
              <a:t>Bring your idea to the point! Give us a short elevator pitch for your idea, summarize your concept briefly (max. 500 characters excl. spaces).</a:t>
            </a:r>
          </a:p>
          <a:p>
            <a:pPr lvl="0">
              <a:defRPr/>
            </a:pPr>
            <a:endParaRPr lang="de-DE" sz="1600" b="1">
              <a:latin typeface="+mj-lt"/>
            </a:endParaRP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SHORT SUMMARY</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9FB5613C-3482-A74E-BF41-0D0D5166A3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188BBF8-4D3A-0746-BB63-7DDA240BEC5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dirty="0">
                <a:solidFill>
                  <a:schemeClr val="tx1">
                    <a:lumMod val="75000"/>
                    <a:lumOff val="25000"/>
                  </a:schemeClr>
                </a:solidFill>
                <a:latin typeface="Apercu Pro Medium" panose="02000606040000020004" pitchFamily="50" charset="0"/>
              </a:rPr>
              <a:t>What concrete problems have you identified that you want to address with your solution? Which stakeholders are affected by these problems?</a:t>
            </a:r>
          </a:p>
          <a:p>
            <a:pPr lvl="0">
              <a:defRPr/>
            </a:pPr>
            <a:endParaRPr lang="de-DE" sz="1600" b="1" dirty="0">
              <a:latin typeface="+mj-lt"/>
            </a:endParaRPr>
          </a:p>
        </p:txBody>
      </p:sp>
      <p:pic>
        <p:nvPicPr>
          <p:cNvPr id="12" name="Grafik 11">
            <a:extLst>
              <a:ext uri="{FF2B5EF4-FFF2-40B4-BE49-F238E27FC236}">
                <a16:creationId xmlns:a16="http://schemas.microsoft.com/office/drawing/2014/main" id="{BC2F4754-2203-AB45-97DF-E9E2A9C06F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5" name="Grafik 14" descr="Ein Bild, das schwarz, dunkel enthält.&#10;&#10;Automatisch generierte Beschreibung">
            <a:extLst>
              <a:ext uri="{FF2B5EF4-FFF2-40B4-BE49-F238E27FC236}">
                <a16:creationId xmlns:a16="http://schemas.microsoft.com/office/drawing/2014/main" id="{DE3B267F-5649-8940-9F1D-9771086FE60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cs typeface="Times New Roman" panose="02020603050405020304" pitchFamily="18" charset="0"/>
              </a:rPr>
              <a:t>Describe your approach in more detail, taking into account the guiding questions.</a:t>
            </a:r>
            <a:endParaRPr lang="en-US" sz="1400" b="0">
              <a:solidFill>
                <a:schemeClr val="tx1">
                  <a:lumMod val="75000"/>
                  <a:lumOff val="25000"/>
                </a:schemeClr>
              </a:solidFill>
              <a:highlight>
                <a:srgbClr val="FFFF00"/>
              </a:highlight>
              <a:latin typeface="Apercu Pro Medium" panose="02000606040000020004" pitchFamily="50" charset="0"/>
              <a:cs typeface="Times New Roman" panose="02020603050405020304" pitchFamily="18" charset="0"/>
            </a:endParaRPr>
          </a:p>
          <a:p>
            <a:pPr lvl="0">
              <a:defRPr/>
            </a:pPr>
            <a:r>
              <a:rPr lang="en-US" sz="1400" b="0">
                <a:solidFill>
                  <a:schemeClr val="tx1">
                    <a:lumMod val="75000"/>
                    <a:lumOff val="25000"/>
                  </a:schemeClr>
                </a:solidFill>
                <a:latin typeface="Apercu Pro Medium" panose="02000606040000020004" pitchFamily="50" charset="0"/>
                <a:cs typeface="Times New Roman" panose="02020603050405020304" pitchFamily="18" charset="0"/>
              </a:rPr>
              <a:t>You are also welcome to describe or supplement your solution with graphics and visual aspects. </a:t>
            </a:r>
          </a:p>
          <a:p>
            <a:pPr lvl="0">
              <a:defRPr/>
            </a:pPr>
            <a:endParaRPr lang="de-DE" sz="1600" b="1">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DETAILED SUMMARY</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a:extLst>
              <a:ext uri="{FF2B5EF4-FFF2-40B4-BE49-F238E27FC236}">
                <a16:creationId xmlns:a16="http://schemas.microsoft.com/office/drawing/2014/main" id="{D5F8096A-BA43-4141-ADA1-65EA443856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B036AB6-E3C0-154F-BED6-8A6EFC4FF3A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Medium" panose="02000606040000020004" pitchFamily="50" charset="0"/>
              </a:rPr>
              <a:t>What needs do the affected stakeholders have? What is the consequence of having no solution to the problem?</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5C4400B3-FB5A-654F-99C1-6F4D0F483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7CCC82AD-2600-8545-A323-1ACD56D28F3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de-DE" sz="1400" b="0" kern="1200" dirty="0" err="1">
                <a:solidFill>
                  <a:schemeClr val="bg2">
                    <a:lumMod val="25000"/>
                  </a:schemeClr>
                </a:solidFill>
                <a:latin typeface="Apercu Pro Medium" panose="02000606040000020004" pitchFamily="50" charset="0"/>
                <a:ea typeface="+mn-ea"/>
                <a:cs typeface="+mn-cs"/>
              </a:rPr>
              <a:t>How</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the</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solution</a:t>
            </a:r>
            <a:r>
              <a:rPr lang="de-DE" sz="1400" b="0" kern="1200" dirty="0">
                <a:solidFill>
                  <a:schemeClr val="bg2">
                    <a:lumMod val="25000"/>
                  </a:schemeClr>
                </a:solidFill>
                <a:latin typeface="Apercu Pro Medium" panose="02000606040000020004" pitchFamily="50" charset="0"/>
                <a:ea typeface="+mn-ea"/>
                <a:cs typeface="+mn-cs"/>
              </a:rPr>
              <a:t> different </a:t>
            </a:r>
            <a:r>
              <a:rPr lang="de-DE" sz="1400" b="0" kern="1200" dirty="0" err="1">
                <a:solidFill>
                  <a:schemeClr val="bg2">
                    <a:lumMod val="25000"/>
                  </a:schemeClr>
                </a:solidFill>
                <a:latin typeface="Apercu Pro Medium" panose="02000606040000020004" pitchFamily="50" charset="0"/>
                <a:ea typeface="+mn-ea"/>
                <a:cs typeface="+mn-cs"/>
              </a:rPr>
              <a:t>to</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existing</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ones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better</a:t>
            </a:r>
            <a:r>
              <a:rPr lang="de-DE" sz="1400" b="0" kern="1200" dirty="0">
                <a:solidFill>
                  <a:schemeClr val="bg2">
                    <a:lumMod val="25000"/>
                  </a:schemeClr>
                </a:solidFill>
                <a:latin typeface="Apercu Pro Medium" panose="02000606040000020004" pitchFamily="50" charset="0"/>
                <a:ea typeface="+mn-ea"/>
                <a:cs typeface="+mn-cs"/>
              </a:rPr>
              <a:t> and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more</a:t>
            </a:r>
            <a:r>
              <a:rPr lang="de-DE" sz="1400" b="0" kern="1200" dirty="0">
                <a:solidFill>
                  <a:schemeClr val="bg2">
                    <a:lumMod val="25000"/>
                  </a:schemeClr>
                </a:solidFill>
                <a:latin typeface="Apercu Pro Medium" panose="02000606040000020004" pitchFamily="50" charset="0"/>
                <a:ea typeface="+mn-ea"/>
                <a:cs typeface="+mn-cs"/>
              </a:rPr>
              <a:t> innovative?</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EDCBE04E-0D94-524A-A027-35CC7853B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8C2D3F5-03E2-1146-A196-FC963EF9BAF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MARKET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Medium" panose="02000606040000020004" pitchFamily="50" charset="0"/>
                <a:ea typeface="+mn-ea"/>
                <a:cs typeface="+mn-cs"/>
              </a:rPr>
              <a:t>Where do you see a monetarization possibility for this approach? What could be the potential market?</a:t>
            </a:r>
          </a:p>
          <a:p>
            <a:pPr lvl="0">
              <a:defRPr/>
            </a:pPr>
            <a:endParaRPr lang="de-DE" sz="1600" b="1">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8E67AE4C-D65D-E64A-8487-523C81C1FF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FUTURE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lumMod val="75000"/>
                    <a:lumOff val="25000"/>
                  </a:schemeClr>
                </a:solidFill>
                <a:latin typeface="Apercu Pro Medium" panose="02000606040000020004" pitchFamily="50" charset="0"/>
              </a:rPr>
              <a:t>A look into the future: What would an optimal implementation of your concept look like? Which hurdles must be overcome? </a:t>
            </a:r>
            <a:endParaRPr lang="de-DE" sz="1400" b="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Medium" panose="02000606040000020004" pitchFamily="50" charset="0"/>
              </a:rPr>
              <a:t>Which support do you wish for during the second phase from Coaches, use case givers and other partners? Which contents would help you? </a:t>
            </a:r>
            <a:endParaRPr lang="de-DE" sz="1400" b="0" dirty="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363697"/>
            <a:ext cx="10286693" cy="4832092"/>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de-DE" sz="1400" dirty="0" err="1">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Challenge and the respective Use Case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Please note:</a:t>
            </a:r>
          </a:p>
          <a:p>
            <a:pPr algn="just">
              <a:defRPr/>
            </a:pPr>
            <a:r>
              <a:rPr lang="en-US" sz="1400" dirty="0">
                <a:solidFill>
                  <a:schemeClr val="tx1">
                    <a:lumMod val="75000"/>
                    <a:lumOff val="25000"/>
                  </a:schemeClr>
                </a:solidFill>
                <a:latin typeface="Apercu Pro" panose="020B0503050601040103" pitchFamily="34" charset="0"/>
              </a:rPr>
              <a:t>Deadline for the submission is the </a:t>
            </a:r>
            <a:r>
              <a:rPr lang="en-US" sz="1400" dirty="0">
                <a:solidFill>
                  <a:schemeClr val="accent2">
                    <a:lumMod val="75000"/>
                  </a:schemeClr>
                </a:solidFill>
                <a:latin typeface="Apercu Pro" panose="020B0503050601040103" pitchFamily="34" charset="0"/>
              </a:rPr>
              <a:t>5</a:t>
            </a:r>
            <a:r>
              <a:rPr lang="en-US" sz="1400" baseline="30000" dirty="0">
                <a:solidFill>
                  <a:schemeClr val="accent2">
                    <a:lumMod val="75000"/>
                  </a:schemeClr>
                </a:solidFill>
                <a:latin typeface="Apercu Pro" panose="020B0503050601040103" pitchFamily="34" charset="0"/>
              </a:rPr>
              <a:t>th</a:t>
            </a:r>
            <a:r>
              <a:rPr lang="en-US" sz="1400" dirty="0">
                <a:solidFill>
                  <a:schemeClr val="accent2">
                    <a:lumMod val="75000"/>
                  </a:schemeClr>
                </a:solidFill>
                <a:latin typeface="Apercu Pro" panose="020B0503050601040103" pitchFamily="34" charset="0"/>
              </a:rPr>
              <a:t> of July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then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2">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ideally supplement or display all content with graphics or other visual elements.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 as</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need more space when answering a question, please copy &amp; paste the following slide. If the text fields hinder the graphical representation, please use the next slide.</a:t>
            </a: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OVERALL INFORMATION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58E07B68-13A7-744C-A69F-9AD7713DD0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Copy &amp; Paste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this</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to</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continue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writing</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a:t>
            </a:r>
            <a:r>
              <a:rPr lang="de-DE" sz="1200" b="1">
                <a:solidFill>
                  <a:schemeClr val="tx1">
                    <a:lumMod val="75000"/>
                    <a:lumOff val="25000"/>
                  </a:schemeClr>
                </a:solidFill>
                <a:latin typeface="Apercu Pro Light" panose="02000506030000020004" pitchFamily="50" charset="0"/>
                <a:cs typeface="Times New Roman" panose="02020603050405020304" pitchFamily="18" charset="0"/>
              </a:rPr>
              <a:t> </a:t>
            </a:r>
            <a:endParaRPr lang="de-DE" sz="1600" b="1">
              <a:solidFill>
                <a:schemeClr val="tx1">
                  <a:lumMod val="75000"/>
                  <a:lumOff val="25000"/>
                </a:schemeClr>
              </a:solidFill>
              <a:latin typeface="Apercu Pro Light" panose="02000506030000020004" pitchFamily="50" charset="0"/>
            </a:endParaRPr>
          </a:p>
        </p:txBody>
      </p:sp>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3AE1FF-18A1-F54B-A98C-9867C61600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a:t>Team Name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name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38554"/>
          </a:xfrm>
          <a:prstGeom prst="rect">
            <a:avLst/>
          </a:prstGeom>
        </p:spPr>
        <p:txBody>
          <a:bodyPr wrap="square">
            <a:spAutoFit/>
          </a:bodyPr>
          <a:lstStyle/>
          <a:p>
            <a:pPr lvl="0">
              <a:defRPr/>
            </a:pPr>
            <a:r>
              <a:rPr lang="de-DE" sz="1600" b="0" i="0" dirty="0" err="1">
                <a:solidFill>
                  <a:srgbClr val="404040"/>
                </a:solidFill>
                <a:latin typeface="Apercu Pro" panose="020B0503050601040103" pitchFamily="34" charset="0"/>
                <a:cs typeface="Times New Roman" panose="02020603050405020304" pitchFamily="18" charset="0"/>
              </a:rPr>
              <a:t>Surname</a:t>
            </a:r>
            <a:r>
              <a:rPr lang="de-DE" sz="1600" b="0" i="0" dirty="0">
                <a:solidFill>
                  <a:srgbClr val="404040"/>
                </a:solidFill>
                <a:latin typeface="Apercu Pro" panose="020B0503050601040103" pitchFamily="34" charset="0"/>
                <a:cs typeface="Times New Roman" panose="02020603050405020304" pitchFamily="18" charset="0"/>
              </a:rPr>
              <a:t> and last </a:t>
            </a:r>
            <a:r>
              <a:rPr lang="de-DE" sz="1600" b="0" i="0" dirty="0" err="1">
                <a:solidFill>
                  <a:srgbClr val="404040"/>
                </a:solidFill>
                <a:latin typeface="Apercu Pro" panose="020B0503050601040103" pitchFamily="34" charset="0"/>
                <a:cs typeface="Times New Roman" panose="02020603050405020304" pitchFamily="18" charset="0"/>
              </a:rPr>
              <a:t>name</a:t>
            </a:r>
            <a:r>
              <a:rPr lang="de-DE" sz="1600" b="0" i="0" dirty="0">
                <a:solidFill>
                  <a:srgbClr val="404040"/>
                </a:solidFill>
                <a:latin typeface="Apercu Pro" panose="020B0503050601040103" pitchFamily="34" charset="0"/>
                <a:cs typeface="Times New Roman" panose="02020603050405020304" pitchFamily="18" charset="0"/>
              </a:rPr>
              <a:t>:</a:t>
            </a:r>
            <a:endParaRPr lang="de-DE" sz="1600" b="0" i="0" dirty="0">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LinkedIn (</a:t>
            </a:r>
            <a:r>
              <a:rPr lang="de-DE" sz="1600" b="0" i="0" err="1">
                <a:solidFill>
                  <a:srgbClr val="404040"/>
                </a:solidFill>
                <a:latin typeface="Apercu Pro" panose="020B0503050601040103" pitchFamily="34" charset="0"/>
                <a:cs typeface="Times New Roman" panose="02020603050405020304" pitchFamily="18" charset="0"/>
              </a:rPr>
              <a:t>voluntarily</a:t>
            </a:r>
            <a:r>
              <a:rPr lang="de-DE" sz="1600" b="0" i="0">
                <a:solidFill>
                  <a:srgbClr val="404040"/>
                </a:solidFill>
                <a:latin typeface="Apercu Pro" panose="020B0503050601040103" pitchFamily="34" charset="0"/>
                <a:cs typeface="Times New Roman" panose="02020603050405020304" pitchFamily="18" charset="0"/>
              </a:rPr>
              <a:t>):</a:t>
            </a:r>
            <a:endParaRPr lang="de-DE" sz="1600" b="0" i="0">
              <a:solidFill>
                <a:srgbClr val="404040"/>
              </a:solidFill>
              <a:latin typeface="Apercu Pro" panose="020B05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000">
                <a:solidFill>
                  <a:schemeClr val="tx1">
                    <a:lumMod val="85000"/>
                    <a:lumOff val="15000"/>
                  </a:schemeClr>
                </a:solidFill>
                <a:latin typeface="Apercu Pro Medium" panose="02000606040000020004" pitchFamily="50" charset="0"/>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580945" y="1827104"/>
            <a:ext cx="7141212" cy="338554"/>
          </a:xfrm>
          <a:prstGeom prst="rect">
            <a:avLst/>
          </a:prstGeom>
        </p:spPr>
        <p:txBody>
          <a:bodyPr wrap="square">
            <a:spAutoFit/>
          </a:bodyPr>
          <a:lstStyle/>
          <a:p>
            <a:pPr lvl="0">
              <a:defRPr/>
            </a:pPr>
            <a:r>
              <a:rPr lang="de-DE" sz="1600" b="0" err="1">
                <a:solidFill>
                  <a:schemeClr val="tx1">
                    <a:lumMod val="75000"/>
                    <a:lumOff val="25000"/>
                  </a:schemeClr>
                </a:solidFill>
                <a:latin typeface="Apercu Pro Medium" panose="02000606040000020004" pitchFamily="50" charset="0"/>
                <a:cs typeface="Times New Roman" panose="02020603050405020304" pitchFamily="18" charset="0"/>
              </a:rPr>
              <a:t>Your</a:t>
            </a: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Team</a:t>
            </a:r>
            <a:r>
              <a:rPr lang="de-DE" sz="1600" b="1">
                <a:solidFill>
                  <a:schemeClr val="tx1">
                    <a:lumMod val="75000"/>
                    <a:lumOff val="25000"/>
                  </a:schemeClr>
                </a:solidFill>
                <a:latin typeface="Apercu Pro Light" panose="02000506030000020004" pitchFamily="50" charset="0"/>
                <a:cs typeface="Times New Roman" panose="02020603050405020304" pitchFamily="18" charset="0"/>
              </a:rPr>
              <a:t>:</a:t>
            </a:r>
            <a:endParaRPr lang="de-DE" sz="1600" b="1">
              <a:solidFill>
                <a:schemeClr val="tx1">
                  <a:lumMod val="75000"/>
                  <a:lumOff val="25000"/>
                </a:schemeClr>
              </a:solidFill>
              <a:latin typeface="Apercu Pro Light" panose="02000506030000020004" pitchFamily="50"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Age:</a:t>
            </a:r>
            <a:endParaRPr lang="de-DE" sz="1600" b="0" i="0">
              <a:solidFill>
                <a:srgbClr val="404040"/>
              </a:solidFill>
              <a:latin typeface="Apercu Pro" panose="020B05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pic>
        <p:nvPicPr>
          <p:cNvPr id="63" name="Grafik 62">
            <a:extLst>
              <a:ext uri="{FF2B5EF4-FFF2-40B4-BE49-F238E27FC236}">
                <a16:creationId xmlns:a16="http://schemas.microsoft.com/office/drawing/2014/main" id="{C89134AA-F946-4CEF-AFEC-8224E2C9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sp>
        <p:nvSpPr>
          <p:cNvPr id="2" name="Textfeld 1">
            <a:extLst>
              <a:ext uri="{FF2B5EF4-FFF2-40B4-BE49-F238E27FC236}">
                <a16:creationId xmlns:a16="http://schemas.microsoft.com/office/drawing/2014/main" id="{6A73B165-69D5-430F-A012-2D6978D5D641}"/>
              </a:ext>
            </a:extLst>
          </p:cNvPr>
          <p:cNvSpPr txBox="1"/>
          <p:nvPr userDrawn="1"/>
        </p:nvSpPr>
        <p:spPr>
          <a:xfrm>
            <a:off x="594079" y="2389936"/>
            <a:ext cx="11169798" cy="584775"/>
          </a:xfrm>
          <a:prstGeom prst="rect">
            <a:avLst/>
          </a:prstGeom>
          <a:noFill/>
        </p:spPr>
        <p:txBody>
          <a:bodyPr wrap="square" rtlCol="0">
            <a:spAutoFit/>
          </a:bodyPr>
          <a:lstStyle/>
          <a:p>
            <a:r>
              <a:rPr lang="de-DE" sz="1600">
                <a:solidFill>
                  <a:schemeClr val="tx1">
                    <a:lumMod val="75000"/>
                    <a:lumOff val="25000"/>
                  </a:schemeClr>
                </a:solidFill>
                <a:latin typeface="Apercu Pro Medium" panose="02000606040000020004" pitchFamily="50" charset="0"/>
              </a:rPr>
              <a:t>Every </a:t>
            </a:r>
            <a:r>
              <a:rPr lang="de-DE" sz="1600" err="1">
                <a:solidFill>
                  <a:schemeClr val="tx1">
                    <a:lumMod val="75000"/>
                    <a:lumOff val="25000"/>
                  </a:schemeClr>
                </a:solidFill>
                <a:latin typeface="Apercu Pro Medium" panose="02000606040000020004" pitchFamily="50" charset="0"/>
              </a:rPr>
              <a:t>team</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member</a:t>
            </a:r>
            <a:r>
              <a:rPr lang="de-DE" sz="1600">
                <a:solidFill>
                  <a:schemeClr val="tx1">
                    <a:lumMod val="75000"/>
                    <a:lumOff val="25000"/>
                  </a:schemeClr>
                </a:solidFill>
                <a:latin typeface="Apercu Pro Medium" panose="02000606040000020004" pitchFamily="50" charset="0"/>
              </a:rPr>
              <a:t> </a:t>
            </a:r>
            <a:r>
              <a:rPr lang="de-DE" sz="1600" b="1" err="1">
                <a:solidFill>
                  <a:schemeClr val="tx1">
                    <a:lumMod val="75000"/>
                    <a:lumOff val="25000"/>
                  </a:schemeClr>
                </a:solidFill>
                <a:latin typeface="Apercu Pro Medium" panose="02000606040000020004" pitchFamily="50" charset="0"/>
              </a:rPr>
              <a:t>must</a:t>
            </a:r>
            <a:r>
              <a:rPr lang="de-DE" sz="1600" b="1">
                <a:solidFill>
                  <a:schemeClr val="tx1">
                    <a:lumMod val="75000"/>
                    <a:lumOff val="25000"/>
                  </a:schemeClr>
                </a:solidFill>
                <a:latin typeface="Apercu Pro Medium" panose="02000606040000020004" pitchFamily="50" charset="0"/>
              </a:rPr>
              <a:t> </a:t>
            </a:r>
            <a:r>
              <a:rPr lang="de-DE" sz="1600" b="1" err="1">
                <a:solidFill>
                  <a:schemeClr val="tx1">
                    <a:lumMod val="75000"/>
                    <a:lumOff val="25000"/>
                  </a:schemeClr>
                </a:solidFill>
                <a:latin typeface="Apercu Pro Medium" panose="02000606040000020004" pitchFamily="50" charset="0"/>
              </a:rPr>
              <a:t>be</a:t>
            </a:r>
            <a:r>
              <a:rPr lang="de-DE" sz="1600" b="1">
                <a:solidFill>
                  <a:schemeClr val="tx1">
                    <a:lumMod val="75000"/>
                    <a:lumOff val="25000"/>
                  </a:schemeClr>
                </a:solidFill>
                <a:latin typeface="Apercu Pro Medium" panose="02000606040000020004" pitchFamily="50" charset="0"/>
              </a:rPr>
              <a:t> registered </a:t>
            </a:r>
            <a:r>
              <a:rPr lang="de-DE" sz="1600">
                <a:solidFill>
                  <a:schemeClr val="tx1">
                    <a:lumMod val="75000"/>
                    <a:lumOff val="25000"/>
                  </a:schemeClr>
                </a:solidFill>
                <a:latin typeface="Apercu Pro Medium" panose="02000606040000020004" pitchFamily="50" charset="0"/>
              </a:rPr>
              <a:t>on </a:t>
            </a:r>
            <a:r>
              <a:rPr lang="de-DE" sz="1600" err="1">
                <a:solidFill>
                  <a:schemeClr val="tx1">
                    <a:lumMod val="75000"/>
                    <a:lumOff val="25000"/>
                  </a:schemeClr>
                </a:solidFill>
                <a:latin typeface="Apercu Pro Medium" panose="02000606040000020004" pitchFamily="50" charset="0"/>
              </a:rPr>
              <a:t>our</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platform</a:t>
            </a:r>
            <a:r>
              <a:rPr lang="de-DE" sz="1600">
                <a:solidFill>
                  <a:schemeClr val="tx1">
                    <a:lumMod val="75000"/>
                    <a:lumOff val="25000"/>
                  </a:schemeClr>
                </a:solidFill>
                <a:latin typeface="Apercu Pro Medium" panose="02000606040000020004" pitchFamily="50" charset="0"/>
              </a:rPr>
              <a:t> </a:t>
            </a:r>
            <a:r>
              <a:rPr lang="de-DE" sz="1600">
                <a:solidFill>
                  <a:schemeClr val="accent2">
                    <a:lumMod val="75000"/>
                  </a:schemeClr>
                </a:solidFill>
                <a:latin typeface="Apercu Pro Medium" panose="02000606040000020004" pitchFamily="50" charset="0"/>
              </a:rPr>
              <a:t>app.ekipa.de </a:t>
            </a:r>
            <a:r>
              <a:rPr lang="de-DE" sz="1600" err="1">
                <a:solidFill>
                  <a:schemeClr val="tx1">
                    <a:lumMod val="75000"/>
                    <a:lumOff val="25000"/>
                  </a:schemeClr>
                </a:solidFill>
                <a:latin typeface="Apercu Pro Medium" panose="02000606040000020004" pitchFamily="50" charset="0"/>
              </a:rPr>
              <a:t>with</a:t>
            </a:r>
            <a:r>
              <a:rPr lang="de-DE" sz="1600">
                <a:solidFill>
                  <a:schemeClr val="tx1">
                    <a:lumMod val="75000"/>
                    <a:lumOff val="25000"/>
                  </a:schemeClr>
                </a:solidFill>
                <a:latin typeface="Apercu Pro Medium" panose="02000606040000020004" pitchFamily="50" charset="0"/>
              </a:rPr>
              <a:t> a valid E-Mail </a:t>
            </a:r>
            <a:r>
              <a:rPr lang="de-DE" sz="1600" err="1">
                <a:solidFill>
                  <a:schemeClr val="tx1">
                    <a:lumMod val="75000"/>
                    <a:lumOff val="25000"/>
                  </a:schemeClr>
                </a:solidFill>
                <a:latin typeface="Apercu Pro Medium" panose="02000606040000020004" pitchFamily="50" charset="0"/>
              </a:rPr>
              <a:t>to</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which</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we</a:t>
            </a:r>
            <a:r>
              <a:rPr lang="de-DE" sz="1600">
                <a:solidFill>
                  <a:schemeClr val="tx1">
                    <a:lumMod val="75000"/>
                    <a:lumOff val="25000"/>
                  </a:schemeClr>
                </a:solidFill>
                <a:latin typeface="Apercu Pro Medium" panose="02000606040000020004" pitchFamily="50" charset="0"/>
              </a:rPr>
              <a:t> will send all </a:t>
            </a:r>
            <a:r>
              <a:rPr lang="de-DE" sz="1600" err="1">
                <a:solidFill>
                  <a:schemeClr val="tx1">
                    <a:lumMod val="75000"/>
                    <a:lumOff val="25000"/>
                  </a:schemeClr>
                </a:solidFill>
                <a:latin typeface="Apercu Pro Medium" panose="02000606040000020004" pitchFamily="50" charset="0"/>
              </a:rPr>
              <a:t>information</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during</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the</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whole</a:t>
            </a:r>
            <a:r>
              <a:rPr lang="de-DE" sz="1600">
                <a:solidFill>
                  <a:schemeClr val="tx1">
                    <a:lumMod val="75000"/>
                    <a:lumOff val="25000"/>
                  </a:schemeClr>
                </a:solidFill>
                <a:latin typeface="Apercu Pro Medium" panose="02000606040000020004" pitchFamily="50" charset="0"/>
              </a:rPr>
              <a:t> Challenge.</a:t>
            </a:r>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6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Discipline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600" b="0">
                <a:latin typeface="Apercu Pro Medium" panose="02000606040000020004" pitchFamily="50" charset="0"/>
                <a:cs typeface="Times New Roman" panose="02020603050405020304" pitchFamily="18" charset="0"/>
              </a:rPr>
              <a:t>:</a:t>
            </a:r>
            <a:endParaRPr lang="de-DE" sz="16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05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7" name="Grafik 116">
            <a:extLst>
              <a:ext uri="{FF2B5EF4-FFF2-40B4-BE49-F238E27FC236}">
                <a16:creationId xmlns:a16="http://schemas.microsoft.com/office/drawing/2014/main" id="{159DA2B7-C15A-0544-BD05-FBE767161D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9" name="Grafik 18" descr="Ein Bild, das schwarz, dunkel enthält.&#10;&#10;Automatisch generierte Beschreibung">
            <a:extLst>
              <a:ext uri="{FF2B5EF4-FFF2-40B4-BE49-F238E27FC236}">
                <a16:creationId xmlns:a16="http://schemas.microsoft.com/office/drawing/2014/main" id="{05457E4E-5898-964A-888C-660612169D8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253468"/>
            <a:ext cx="10591800" cy="584775"/>
          </a:xfrm>
          <a:prstGeom prst="rect">
            <a:avLst/>
          </a:prstGeom>
        </p:spPr>
        <p:txBody>
          <a:bodyPr wrap="square">
            <a:spAutoFit/>
          </a:bodyPr>
          <a:lstStyle/>
          <a:p>
            <a:pPr lvl="0">
              <a:defRPr/>
            </a:pPr>
            <a:r>
              <a:rPr lang="en-US" sz="1600" b="1" dirty="0">
                <a:solidFill>
                  <a:schemeClr val="tx1">
                    <a:lumMod val="75000"/>
                    <a:lumOff val="25000"/>
                  </a:schemeClr>
                </a:solidFill>
                <a:latin typeface="+mj-lt"/>
              </a:rPr>
              <a:t>Introduce yourself and your team! Where do you come from? What skills do you bring with you? How do your skills play together perfectly? And what motivates you to participate in the “Innovate2030 – Digital Natives for a sustainable future”-Challenge?</a:t>
            </a:r>
            <a:endParaRPr lang="de-DE" sz="1600" b="1" dirty="0">
              <a:solidFill>
                <a:schemeClr val="tx1">
                  <a:lumMod val="75000"/>
                  <a:lumOff val="25000"/>
                </a:schemeClr>
              </a:solidFill>
              <a:latin typeface="+mj-lt"/>
            </a:endParaRPr>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F5700CB5-25A4-2C47-A560-E49710EA7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6EBA9F1-AA7E-DC44-B3B6-9E6AD3B45A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dirty="0" err="1"/>
              <a:t>Idea</a:t>
            </a:r>
            <a:r>
              <a:rPr lang="de-DE" dirty="0"/>
              <a:t> Titel</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06.05.2021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26" r:id="rId6"/>
    <p:sldLayoutId id="2147483725" r:id="rId7"/>
    <p:sldLayoutId id="2147483706" r:id="rId8"/>
    <p:sldLayoutId id="2147483667" r:id="rId9"/>
    <p:sldLayoutId id="2147483719" r:id="rId10"/>
    <p:sldLayoutId id="2147483729" r:id="rId11"/>
    <p:sldLayoutId id="2147483708" r:id="rId12"/>
    <p:sldLayoutId id="2147483709" r:id="rId13"/>
    <p:sldLayoutId id="2147483718" r:id="rId14"/>
    <p:sldLayoutId id="2147483711" r:id="rId15"/>
    <p:sldLayoutId id="2147483721" r:id="rId16"/>
    <p:sldLayoutId id="2147483722" r:id="rId17"/>
    <p:sldLayoutId id="2147483727" r:id="rId18"/>
    <p:sldLayoutId id="214748371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8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77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06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5B1F-9A2A-42E1-94E4-BF3986730C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903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42879D-D537-46C5-A53E-44EFBB55D83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7567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2F8F97-EF44-416E-BC8D-D97842247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860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21793A-151F-4BF0-A932-68AC41625E1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0152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4EC9A1-CBBB-45C3-943E-267856839CE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83233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D8769BD5-938E-410A-8051-77CD0BD88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7297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D25C50D-C78C-40E2-B28A-B78BB3860FA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1625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E90407-9803-487E-B695-E3162942C9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245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44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B8B16D-5AA4-4C28-9642-870A6F9A7103}"/>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91401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platzhalter 77">
            <a:extLst>
              <a:ext uri="{FF2B5EF4-FFF2-40B4-BE49-F238E27FC236}">
                <a16:creationId xmlns:a16="http://schemas.microsoft.com/office/drawing/2014/main" id="{B5C0D082-4956-4DB5-87E0-EB975C721187}"/>
              </a:ext>
            </a:extLst>
          </p:cNvPr>
          <p:cNvSpPr>
            <a:spLocks noGrp="1"/>
          </p:cNvSpPr>
          <p:nvPr>
            <p:ph type="body" sz="quarter" idx="11"/>
          </p:nvPr>
        </p:nvSpPr>
        <p:spPr/>
        <p:txBody>
          <a:bodyPr>
            <a:normAutofit/>
          </a:bodyPr>
          <a:lstStyle/>
          <a:p>
            <a:pPr marL="0" indent="0">
              <a:buNone/>
            </a:pPr>
            <a:endParaRPr lang="de-DE" sz="1050">
              <a:solidFill>
                <a:srgbClr val="404040"/>
              </a:solidFill>
              <a:latin typeface="Apercu Pro" panose="020B0503050601040103" pitchFamily="34" charset="0"/>
            </a:endParaRPr>
          </a:p>
        </p:txBody>
      </p:sp>
      <p:sp>
        <p:nvSpPr>
          <p:cNvPr id="79" name="Textplatzhalter 78">
            <a:extLst>
              <a:ext uri="{FF2B5EF4-FFF2-40B4-BE49-F238E27FC236}">
                <a16:creationId xmlns:a16="http://schemas.microsoft.com/office/drawing/2014/main" id="{78A7FDDB-1E85-4A72-8A05-4696A28A9B7F}"/>
              </a:ext>
            </a:extLst>
          </p:cNvPr>
          <p:cNvSpPr>
            <a:spLocks noGrp="1"/>
          </p:cNvSpPr>
          <p:nvPr>
            <p:ph type="body" sz="quarter" idx="13"/>
          </p:nvPr>
        </p:nvSpPr>
        <p:spPr/>
        <p:txBody>
          <a:bodyPr>
            <a:normAutofit/>
          </a:bodyPr>
          <a:lstStyle/>
          <a:p>
            <a:pPr marL="0" indent="0">
              <a:buNone/>
            </a:pPr>
            <a:endParaRPr lang="de-DE" sz="1000"/>
          </a:p>
        </p:txBody>
      </p:sp>
      <p:sp>
        <p:nvSpPr>
          <p:cNvPr id="80" name="Textplatzhalter 79">
            <a:extLst>
              <a:ext uri="{FF2B5EF4-FFF2-40B4-BE49-F238E27FC236}">
                <a16:creationId xmlns:a16="http://schemas.microsoft.com/office/drawing/2014/main" id="{4761EA54-3775-4B0A-83CE-AD7D878146C8}"/>
              </a:ext>
            </a:extLst>
          </p:cNvPr>
          <p:cNvSpPr>
            <a:spLocks noGrp="1"/>
          </p:cNvSpPr>
          <p:nvPr>
            <p:ph type="body" sz="quarter" idx="14"/>
          </p:nvPr>
        </p:nvSpPr>
        <p:spPr/>
        <p:txBody>
          <a:bodyPr>
            <a:normAutofit/>
          </a:bodyPr>
          <a:lstStyle/>
          <a:p>
            <a:pPr marL="0" indent="0">
              <a:buNone/>
            </a:pPr>
            <a:endParaRPr lang="de-DE" sz="1000"/>
          </a:p>
        </p:txBody>
      </p:sp>
      <p:sp>
        <p:nvSpPr>
          <p:cNvPr id="81" name="Textplatzhalter 80">
            <a:extLst>
              <a:ext uri="{FF2B5EF4-FFF2-40B4-BE49-F238E27FC236}">
                <a16:creationId xmlns:a16="http://schemas.microsoft.com/office/drawing/2014/main" id="{1EAB4F8D-AB70-481A-A1C8-BD458BD7EFE4}"/>
              </a:ext>
            </a:extLst>
          </p:cNvPr>
          <p:cNvSpPr>
            <a:spLocks noGrp="1"/>
          </p:cNvSpPr>
          <p:nvPr>
            <p:ph type="body" sz="quarter" idx="15"/>
          </p:nvPr>
        </p:nvSpPr>
        <p:spPr/>
        <p:txBody>
          <a:bodyPr>
            <a:normAutofit/>
          </a:bodyPr>
          <a:lstStyle/>
          <a:p>
            <a:pPr marL="0" indent="0">
              <a:buNone/>
            </a:pPr>
            <a:endParaRPr lang="de-DE" sz="1000"/>
          </a:p>
        </p:txBody>
      </p:sp>
      <p:sp>
        <p:nvSpPr>
          <p:cNvPr id="82" name="Textplatzhalter 81">
            <a:extLst>
              <a:ext uri="{FF2B5EF4-FFF2-40B4-BE49-F238E27FC236}">
                <a16:creationId xmlns:a16="http://schemas.microsoft.com/office/drawing/2014/main" id="{8500DA8C-3893-4DF6-A5C8-5D4E9B231853}"/>
              </a:ext>
            </a:extLst>
          </p:cNvPr>
          <p:cNvSpPr>
            <a:spLocks noGrp="1"/>
          </p:cNvSpPr>
          <p:nvPr>
            <p:ph type="body" sz="quarter" idx="16"/>
          </p:nvPr>
        </p:nvSpPr>
        <p:spPr/>
        <p:txBody>
          <a:bodyPr>
            <a:normAutofit/>
          </a:bodyPr>
          <a:lstStyle/>
          <a:p>
            <a:pPr marL="0" indent="0">
              <a:buNone/>
            </a:pPr>
            <a:endParaRPr lang="de-DE" sz="1000"/>
          </a:p>
        </p:txBody>
      </p:sp>
      <p:sp>
        <p:nvSpPr>
          <p:cNvPr id="83" name="Textplatzhalter 82">
            <a:extLst>
              <a:ext uri="{FF2B5EF4-FFF2-40B4-BE49-F238E27FC236}">
                <a16:creationId xmlns:a16="http://schemas.microsoft.com/office/drawing/2014/main" id="{E77699C1-06D2-4ADE-9537-29606CDA4326}"/>
              </a:ext>
            </a:extLst>
          </p:cNvPr>
          <p:cNvSpPr>
            <a:spLocks noGrp="1"/>
          </p:cNvSpPr>
          <p:nvPr>
            <p:ph type="body" sz="quarter" idx="25"/>
          </p:nvPr>
        </p:nvSpPr>
        <p:spPr/>
        <p:txBody>
          <a:bodyPr>
            <a:normAutofit/>
          </a:bodyPr>
          <a:lstStyle/>
          <a:p>
            <a:pPr marL="0" indent="0">
              <a:buNone/>
            </a:pPr>
            <a:endParaRPr lang="de-DE" sz="1000"/>
          </a:p>
        </p:txBody>
      </p:sp>
      <p:sp>
        <p:nvSpPr>
          <p:cNvPr id="2" name="Textplatzhalter 1">
            <a:extLst>
              <a:ext uri="{FF2B5EF4-FFF2-40B4-BE49-F238E27FC236}">
                <a16:creationId xmlns:a16="http://schemas.microsoft.com/office/drawing/2014/main" id="{6F59E46F-49E4-EB4B-B2CD-614E7B4C6AA1}"/>
              </a:ext>
            </a:extLst>
          </p:cNvPr>
          <p:cNvSpPr>
            <a:spLocks noGrp="1"/>
          </p:cNvSpPr>
          <p:nvPr>
            <p:ph type="body" sz="quarter" idx="26"/>
          </p:nvPr>
        </p:nvSpPr>
        <p:spPr/>
        <p:txBody>
          <a:bodyPr/>
          <a:lstStyle/>
          <a:p>
            <a:endParaRPr lang="de-DE" sz="1000"/>
          </a:p>
        </p:txBody>
      </p:sp>
      <p:sp>
        <p:nvSpPr>
          <p:cNvPr id="3" name="Textplatzhalter 2">
            <a:extLst>
              <a:ext uri="{FF2B5EF4-FFF2-40B4-BE49-F238E27FC236}">
                <a16:creationId xmlns:a16="http://schemas.microsoft.com/office/drawing/2014/main" id="{ABD35991-30C2-934B-AB94-E403498E80DD}"/>
              </a:ext>
            </a:extLst>
          </p:cNvPr>
          <p:cNvSpPr>
            <a:spLocks noGrp="1"/>
          </p:cNvSpPr>
          <p:nvPr>
            <p:ph type="body" sz="quarter" idx="27"/>
          </p:nvPr>
        </p:nvSpPr>
        <p:spPr/>
        <p:txBody>
          <a:bodyPr/>
          <a:lstStyle/>
          <a:p>
            <a:endParaRPr lang="de-DE" sz="1000"/>
          </a:p>
        </p:txBody>
      </p:sp>
      <p:sp>
        <p:nvSpPr>
          <p:cNvPr id="4" name="Textplatzhalter 3">
            <a:extLst>
              <a:ext uri="{FF2B5EF4-FFF2-40B4-BE49-F238E27FC236}">
                <a16:creationId xmlns:a16="http://schemas.microsoft.com/office/drawing/2014/main" id="{6E236057-9AEE-184F-9BB7-A5C84CE059CE}"/>
              </a:ext>
            </a:extLst>
          </p:cNvPr>
          <p:cNvSpPr>
            <a:spLocks noGrp="1"/>
          </p:cNvSpPr>
          <p:nvPr>
            <p:ph type="body" sz="quarter" idx="28"/>
          </p:nvPr>
        </p:nvSpPr>
        <p:spPr/>
        <p:txBody>
          <a:bodyPr/>
          <a:lstStyle/>
          <a:p>
            <a:endParaRPr lang="de-DE" sz="1000"/>
          </a:p>
        </p:txBody>
      </p:sp>
      <p:sp>
        <p:nvSpPr>
          <p:cNvPr id="5" name="Textplatzhalter 4">
            <a:extLst>
              <a:ext uri="{FF2B5EF4-FFF2-40B4-BE49-F238E27FC236}">
                <a16:creationId xmlns:a16="http://schemas.microsoft.com/office/drawing/2014/main" id="{B31294E1-7956-4441-8B16-00DE39E85E1A}"/>
              </a:ext>
            </a:extLst>
          </p:cNvPr>
          <p:cNvSpPr>
            <a:spLocks noGrp="1"/>
          </p:cNvSpPr>
          <p:nvPr>
            <p:ph type="body" sz="quarter" idx="29"/>
          </p:nvPr>
        </p:nvSpPr>
        <p:spPr/>
        <p:txBody>
          <a:bodyPr/>
          <a:lstStyle/>
          <a:p>
            <a:endParaRPr lang="de-DE" sz="1000"/>
          </a:p>
        </p:txBody>
      </p:sp>
      <p:sp>
        <p:nvSpPr>
          <p:cNvPr id="6" name="Textplatzhalter 5">
            <a:extLst>
              <a:ext uri="{FF2B5EF4-FFF2-40B4-BE49-F238E27FC236}">
                <a16:creationId xmlns:a16="http://schemas.microsoft.com/office/drawing/2014/main" id="{8E883E53-65AB-D949-AA68-0786B4FB6B96}"/>
              </a:ext>
            </a:extLst>
          </p:cNvPr>
          <p:cNvSpPr>
            <a:spLocks noGrp="1"/>
          </p:cNvSpPr>
          <p:nvPr>
            <p:ph type="body" sz="quarter" idx="30"/>
          </p:nvPr>
        </p:nvSpPr>
        <p:spPr/>
        <p:txBody>
          <a:bodyPr/>
          <a:lstStyle/>
          <a:p>
            <a:endParaRPr lang="de-DE" sz="1000"/>
          </a:p>
        </p:txBody>
      </p:sp>
      <p:sp>
        <p:nvSpPr>
          <p:cNvPr id="7" name="Textplatzhalter 6">
            <a:extLst>
              <a:ext uri="{FF2B5EF4-FFF2-40B4-BE49-F238E27FC236}">
                <a16:creationId xmlns:a16="http://schemas.microsoft.com/office/drawing/2014/main" id="{43CAE0E6-B8A0-E841-825B-FF8353D7FF76}"/>
              </a:ext>
            </a:extLst>
          </p:cNvPr>
          <p:cNvSpPr>
            <a:spLocks noGrp="1"/>
          </p:cNvSpPr>
          <p:nvPr>
            <p:ph type="body" sz="quarter" idx="31"/>
          </p:nvPr>
        </p:nvSpPr>
        <p:spPr/>
        <p:txBody>
          <a:bodyPr/>
          <a:lstStyle/>
          <a:p>
            <a:endParaRPr lang="de-DE" sz="1000"/>
          </a:p>
        </p:txBody>
      </p:sp>
      <p:sp>
        <p:nvSpPr>
          <p:cNvPr id="8" name="Textplatzhalter 7">
            <a:extLst>
              <a:ext uri="{FF2B5EF4-FFF2-40B4-BE49-F238E27FC236}">
                <a16:creationId xmlns:a16="http://schemas.microsoft.com/office/drawing/2014/main" id="{48090DA0-CBBF-5E42-9973-41DB67B81E88}"/>
              </a:ext>
            </a:extLst>
          </p:cNvPr>
          <p:cNvSpPr>
            <a:spLocks noGrp="1"/>
          </p:cNvSpPr>
          <p:nvPr>
            <p:ph type="body" sz="quarter" idx="32"/>
          </p:nvPr>
        </p:nvSpPr>
        <p:spPr/>
        <p:txBody>
          <a:bodyPr/>
          <a:lstStyle/>
          <a:p>
            <a:endParaRPr lang="de-DE" sz="1000"/>
          </a:p>
        </p:txBody>
      </p:sp>
      <p:sp>
        <p:nvSpPr>
          <p:cNvPr id="9" name="Textplatzhalter 8">
            <a:extLst>
              <a:ext uri="{FF2B5EF4-FFF2-40B4-BE49-F238E27FC236}">
                <a16:creationId xmlns:a16="http://schemas.microsoft.com/office/drawing/2014/main" id="{2C881DA1-F4EA-4444-899A-23CFDE0D7B08}"/>
              </a:ext>
            </a:extLst>
          </p:cNvPr>
          <p:cNvSpPr>
            <a:spLocks noGrp="1"/>
          </p:cNvSpPr>
          <p:nvPr>
            <p:ph type="body" sz="quarter" idx="33"/>
          </p:nvPr>
        </p:nvSpPr>
        <p:spPr/>
        <p:txBody>
          <a:bodyPr/>
          <a:lstStyle/>
          <a:p>
            <a:endParaRPr lang="de-DE" sz="1000"/>
          </a:p>
        </p:txBody>
      </p:sp>
      <p:sp>
        <p:nvSpPr>
          <p:cNvPr id="10" name="Textplatzhalter 9">
            <a:extLst>
              <a:ext uri="{FF2B5EF4-FFF2-40B4-BE49-F238E27FC236}">
                <a16:creationId xmlns:a16="http://schemas.microsoft.com/office/drawing/2014/main" id="{A0DE3F32-6675-1444-8D7C-EC8B049C6BC1}"/>
              </a:ext>
            </a:extLst>
          </p:cNvPr>
          <p:cNvSpPr>
            <a:spLocks noGrp="1"/>
          </p:cNvSpPr>
          <p:nvPr>
            <p:ph type="body" sz="quarter" idx="34"/>
          </p:nvPr>
        </p:nvSpPr>
        <p:spPr/>
        <p:txBody>
          <a:bodyPr/>
          <a:lstStyle/>
          <a:p>
            <a:endParaRPr lang="de-DE" sz="1000"/>
          </a:p>
        </p:txBody>
      </p:sp>
      <p:sp>
        <p:nvSpPr>
          <p:cNvPr id="11" name="Textplatzhalter 10">
            <a:extLst>
              <a:ext uri="{FF2B5EF4-FFF2-40B4-BE49-F238E27FC236}">
                <a16:creationId xmlns:a16="http://schemas.microsoft.com/office/drawing/2014/main" id="{0467F991-4F48-2C48-AA72-B61A1082CDC8}"/>
              </a:ext>
            </a:extLst>
          </p:cNvPr>
          <p:cNvSpPr>
            <a:spLocks noGrp="1"/>
          </p:cNvSpPr>
          <p:nvPr>
            <p:ph type="body" sz="quarter" idx="35"/>
          </p:nvPr>
        </p:nvSpPr>
        <p:spPr/>
        <p:txBody>
          <a:bodyPr/>
          <a:lstStyle/>
          <a:p>
            <a:endParaRPr lang="de-DE" sz="1000"/>
          </a:p>
        </p:txBody>
      </p:sp>
      <p:sp>
        <p:nvSpPr>
          <p:cNvPr id="12" name="Textplatzhalter 11">
            <a:extLst>
              <a:ext uri="{FF2B5EF4-FFF2-40B4-BE49-F238E27FC236}">
                <a16:creationId xmlns:a16="http://schemas.microsoft.com/office/drawing/2014/main" id="{5846906E-4530-1840-9C9F-7139502C2A71}"/>
              </a:ext>
            </a:extLst>
          </p:cNvPr>
          <p:cNvSpPr>
            <a:spLocks noGrp="1"/>
          </p:cNvSpPr>
          <p:nvPr>
            <p:ph type="body" sz="quarter" idx="36"/>
          </p:nvPr>
        </p:nvSpPr>
        <p:spPr/>
        <p:txBody>
          <a:bodyPr/>
          <a:lstStyle/>
          <a:p>
            <a:endParaRPr lang="de-DE" sz="1000"/>
          </a:p>
        </p:txBody>
      </p:sp>
      <p:sp>
        <p:nvSpPr>
          <p:cNvPr id="13" name="Textplatzhalter 12">
            <a:extLst>
              <a:ext uri="{FF2B5EF4-FFF2-40B4-BE49-F238E27FC236}">
                <a16:creationId xmlns:a16="http://schemas.microsoft.com/office/drawing/2014/main" id="{803784EB-8859-BC47-AD1B-063B84AD4FF8}"/>
              </a:ext>
            </a:extLst>
          </p:cNvPr>
          <p:cNvSpPr>
            <a:spLocks noGrp="1"/>
          </p:cNvSpPr>
          <p:nvPr>
            <p:ph type="body" sz="quarter" idx="37"/>
          </p:nvPr>
        </p:nvSpPr>
        <p:spPr/>
        <p:txBody>
          <a:bodyPr/>
          <a:lstStyle/>
          <a:p>
            <a:endParaRPr lang="de-DE" sz="1000"/>
          </a:p>
        </p:txBody>
      </p:sp>
      <p:sp>
        <p:nvSpPr>
          <p:cNvPr id="14" name="Textplatzhalter 13">
            <a:extLst>
              <a:ext uri="{FF2B5EF4-FFF2-40B4-BE49-F238E27FC236}">
                <a16:creationId xmlns:a16="http://schemas.microsoft.com/office/drawing/2014/main" id="{B7D7676D-6B9F-F94D-9792-0B5362122DA2}"/>
              </a:ext>
            </a:extLst>
          </p:cNvPr>
          <p:cNvSpPr>
            <a:spLocks noGrp="1"/>
          </p:cNvSpPr>
          <p:nvPr>
            <p:ph type="body" sz="quarter" idx="38"/>
          </p:nvPr>
        </p:nvSpPr>
        <p:spPr/>
        <p:txBody>
          <a:bodyPr/>
          <a:lstStyle/>
          <a:p>
            <a:endParaRPr lang="de-DE" sz="1000"/>
          </a:p>
        </p:txBody>
      </p:sp>
      <p:sp>
        <p:nvSpPr>
          <p:cNvPr id="15" name="Textplatzhalter 14">
            <a:extLst>
              <a:ext uri="{FF2B5EF4-FFF2-40B4-BE49-F238E27FC236}">
                <a16:creationId xmlns:a16="http://schemas.microsoft.com/office/drawing/2014/main" id="{3DC3ADF2-A6E7-E449-A57E-40058DF5E6A1}"/>
              </a:ext>
            </a:extLst>
          </p:cNvPr>
          <p:cNvSpPr>
            <a:spLocks noGrp="1"/>
          </p:cNvSpPr>
          <p:nvPr>
            <p:ph type="body" sz="quarter" idx="39"/>
          </p:nvPr>
        </p:nvSpPr>
        <p:spPr/>
        <p:txBody>
          <a:bodyPr/>
          <a:lstStyle/>
          <a:p>
            <a:endParaRPr lang="de-DE"/>
          </a:p>
        </p:txBody>
      </p:sp>
      <p:sp>
        <p:nvSpPr>
          <p:cNvPr id="16" name="Textplatzhalter 15">
            <a:extLst>
              <a:ext uri="{FF2B5EF4-FFF2-40B4-BE49-F238E27FC236}">
                <a16:creationId xmlns:a16="http://schemas.microsoft.com/office/drawing/2014/main" id="{6BABD608-727C-3548-89E3-A41275F0513B}"/>
              </a:ext>
            </a:extLst>
          </p:cNvPr>
          <p:cNvSpPr>
            <a:spLocks noGrp="1"/>
          </p:cNvSpPr>
          <p:nvPr>
            <p:ph type="body" sz="quarter" idx="40"/>
          </p:nvPr>
        </p:nvSpPr>
        <p:spPr/>
        <p:txBody>
          <a:bodyPr/>
          <a:lstStyle/>
          <a:p>
            <a:endParaRPr lang="de-DE"/>
          </a:p>
        </p:txBody>
      </p:sp>
      <p:sp>
        <p:nvSpPr>
          <p:cNvPr id="17" name="Textplatzhalter 16">
            <a:extLst>
              <a:ext uri="{FF2B5EF4-FFF2-40B4-BE49-F238E27FC236}">
                <a16:creationId xmlns:a16="http://schemas.microsoft.com/office/drawing/2014/main" id="{B586A8CD-0CB6-9D47-81A6-1B35B627A71B}"/>
              </a:ext>
            </a:extLst>
          </p:cNvPr>
          <p:cNvSpPr>
            <a:spLocks noGrp="1"/>
          </p:cNvSpPr>
          <p:nvPr>
            <p:ph type="body" sz="quarter" idx="41"/>
          </p:nvPr>
        </p:nvSpPr>
        <p:spPr/>
        <p:txBody>
          <a:bodyPr/>
          <a:lstStyle/>
          <a:p>
            <a:endParaRPr lang="de-DE"/>
          </a:p>
        </p:txBody>
      </p:sp>
      <p:sp>
        <p:nvSpPr>
          <p:cNvPr id="18" name="Textplatzhalter 17">
            <a:extLst>
              <a:ext uri="{FF2B5EF4-FFF2-40B4-BE49-F238E27FC236}">
                <a16:creationId xmlns:a16="http://schemas.microsoft.com/office/drawing/2014/main" id="{489A3DB3-8F6A-D34F-B201-5073564A60AB}"/>
              </a:ext>
            </a:extLst>
          </p:cNvPr>
          <p:cNvSpPr>
            <a:spLocks noGrp="1"/>
          </p:cNvSpPr>
          <p:nvPr>
            <p:ph type="body" sz="quarter" idx="42"/>
          </p:nvPr>
        </p:nvSpPr>
        <p:spPr/>
        <p:txBody>
          <a:bodyPr/>
          <a:lstStyle/>
          <a:p>
            <a:endParaRPr lang="de-DE"/>
          </a:p>
        </p:txBody>
      </p:sp>
      <p:sp>
        <p:nvSpPr>
          <p:cNvPr id="19" name="Textplatzhalter 18">
            <a:extLst>
              <a:ext uri="{FF2B5EF4-FFF2-40B4-BE49-F238E27FC236}">
                <a16:creationId xmlns:a16="http://schemas.microsoft.com/office/drawing/2014/main" id="{BA3160C9-B882-DF40-9ED5-EB21B1250954}"/>
              </a:ext>
            </a:extLst>
          </p:cNvPr>
          <p:cNvSpPr>
            <a:spLocks noGrp="1"/>
          </p:cNvSpPr>
          <p:nvPr>
            <p:ph type="body" sz="quarter" idx="43"/>
          </p:nvPr>
        </p:nvSpPr>
        <p:spPr/>
        <p:txBody>
          <a:bodyPr/>
          <a:lstStyle/>
          <a:p>
            <a:endParaRPr lang="de-DE"/>
          </a:p>
        </p:txBody>
      </p:sp>
      <p:sp>
        <p:nvSpPr>
          <p:cNvPr id="20" name="Textplatzhalter 19">
            <a:extLst>
              <a:ext uri="{FF2B5EF4-FFF2-40B4-BE49-F238E27FC236}">
                <a16:creationId xmlns:a16="http://schemas.microsoft.com/office/drawing/2014/main" id="{4AAB1A05-03A5-2844-B4EC-52F1EEE152E5}"/>
              </a:ext>
            </a:extLst>
          </p:cNvPr>
          <p:cNvSpPr>
            <a:spLocks noGrp="1"/>
          </p:cNvSpPr>
          <p:nvPr>
            <p:ph type="body" sz="quarter" idx="44"/>
          </p:nvPr>
        </p:nvSpPr>
        <p:spPr/>
        <p:txBody>
          <a:bodyPr/>
          <a:lstStyle/>
          <a:p>
            <a:endParaRPr lang="de-DE"/>
          </a:p>
        </p:txBody>
      </p:sp>
    </p:spTree>
    <p:extLst>
      <p:ext uri="{BB962C8B-B14F-4D97-AF65-F5344CB8AC3E}">
        <p14:creationId xmlns:p14="http://schemas.microsoft.com/office/powerpoint/2010/main" val="35831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3285E2DC-9D8B-C04C-9437-8780993C8CD4}"/>
              </a:ext>
            </a:extLst>
          </p:cNvPr>
          <p:cNvSpPr>
            <a:spLocks noGrp="1"/>
          </p:cNvSpPr>
          <p:nvPr>
            <p:ph type="body" sz="quarter" idx="39"/>
          </p:nvPr>
        </p:nvSpPr>
        <p:spPr/>
        <p:txBody>
          <a:bodyPr/>
          <a:lstStyle/>
          <a:p>
            <a:endParaRPr lang="de-DE"/>
          </a:p>
        </p:txBody>
      </p:sp>
      <p:sp>
        <p:nvSpPr>
          <p:cNvPr id="41" name="Textplatzhalter 40">
            <a:extLst>
              <a:ext uri="{FF2B5EF4-FFF2-40B4-BE49-F238E27FC236}">
                <a16:creationId xmlns:a16="http://schemas.microsoft.com/office/drawing/2014/main" id="{6B302029-EADD-D44D-A97B-F87332D4211E}"/>
              </a:ext>
            </a:extLst>
          </p:cNvPr>
          <p:cNvSpPr>
            <a:spLocks noGrp="1"/>
          </p:cNvSpPr>
          <p:nvPr>
            <p:ph type="body" sz="quarter" idx="40"/>
          </p:nvPr>
        </p:nvSpPr>
        <p:spPr/>
        <p:txBody>
          <a:bodyPr/>
          <a:lstStyle/>
          <a:p>
            <a:endParaRPr lang="de-DE"/>
          </a:p>
        </p:txBody>
      </p:sp>
      <p:sp>
        <p:nvSpPr>
          <p:cNvPr id="42" name="Textplatzhalter 41">
            <a:extLst>
              <a:ext uri="{FF2B5EF4-FFF2-40B4-BE49-F238E27FC236}">
                <a16:creationId xmlns:a16="http://schemas.microsoft.com/office/drawing/2014/main" id="{56C39015-0123-4F4E-BDA4-2AE1967D2A3F}"/>
              </a:ext>
            </a:extLst>
          </p:cNvPr>
          <p:cNvSpPr>
            <a:spLocks noGrp="1"/>
          </p:cNvSpPr>
          <p:nvPr>
            <p:ph type="body" sz="quarter" idx="41"/>
          </p:nvPr>
        </p:nvSpPr>
        <p:spPr/>
        <p:txBody>
          <a:bodyPr/>
          <a:lstStyle/>
          <a:p>
            <a:endParaRPr lang="de-DE"/>
          </a:p>
        </p:txBody>
      </p:sp>
      <p:sp>
        <p:nvSpPr>
          <p:cNvPr id="43" name="Textplatzhalter 42">
            <a:extLst>
              <a:ext uri="{FF2B5EF4-FFF2-40B4-BE49-F238E27FC236}">
                <a16:creationId xmlns:a16="http://schemas.microsoft.com/office/drawing/2014/main" id="{E5BBEF34-B435-8E42-B36F-7DAD5B6DCD0F}"/>
              </a:ext>
            </a:extLst>
          </p:cNvPr>
          <p:cNvSpPr>
            <a:spLocks noGrp="1"/>
          </p:cNvSpPr>
          <p:nvPr>
            <p:ph type="body" sz="quarter" idx="42"/>
          </p:nvPr>
        </p:nvSpPr>
        <p:spPr/>
        <p:txBody>
          <a:bodyPr/>
          <a:lstStyle/>
          <a:p>
            <a:endParaRPr lang="de-DE"/>
          </a:p>
        </p:txBody>
      </p:sp>
      <p:sp>
        <p:nvSpPr>
          <p:cNvPr id="44" name="Textplatzhalter 43">
            <a:extLst>
              <a:ext uri="{FF2B5EF4-FFF2-40B4-BE49-F238E27FC236}">
                <a16:creationId xmlns:a16="http://schemas.microsoft.com/office/drawing/2014/main" id="{6CE659ED-00FC-6A40-9B69-5B8A372EF61E}"/>
              </a:ext>
            </a:extLst>
          </p:cNvPr>
          <p:cNvSpPr>
            <a:spLocks noGrp="1"/>
          </p:cNvSpPr>
          <p:nvPr>
            <p:ph type="body" sz="quarter" idx="43"/>
          </p:nvPr>
        </p:nvSpPr>
        <p:spPr/>
        <p:txBody>
          <a:bodyPr/>
          <a:lstStyle/>
          <a:p>
            <a:endParaRPr lang="de-DE"/>
          </a:p>
        </p:txBody>
      </p:sp>
      <p:sp>
        <p:nvSpPr>
          <p:cNvPr id="45" name="Textplatzhalter 44">
            <a:extLst>
              <a:ext uri="{FF2B5EF4-FFF2-40B4-BE49-F238E27FC236}">
                <a16:creationId xmlns:a16="http://schemas.microsoft.com/office/drawing/2014/main" id="{CF18F722-9B5D-904E-AAC7-1DBFF59B64A4}"/>
              </a:ext>
            </a:extLst>
          </p:cNvPr>
          <p:cNvSpPr>
            <a:spLocks noGrp="1"/>
          </p:cNvSpPr>
          <p:nvPr>
            <p:ph type="body" sz="quarter" idx="44"/>
          </p:nvPr>
        </p:nvSpPr>
        <p:spPr/>
        <p:txBody>
          <a:bodyPr/>
          <a:lstStyle/>
          <a:p>
            <a:endParaRPr lang="de-DE"/>
          </a:p>
        </p:txBody>
      </p:sp>
      <p:sp>
        <p:nvSpPr>
          <p:cNvPr id="2" name="Textplatzhalter 1">
            <a:extLst>
              <a:ext uri="{FF2B5EF4-FFF2-40B4-BE49-F238E27FC236}">
                <a16:creationId xmlns:a16="http://schemas.microsoft.com/office/drawing/2014/main" id="{15D96D71-36F7-9145-96C5-E06EE840FDE2}"/>
              </a:ext>
            </a:extLst>
          </p:cNvPr>
          <p:cNvSpPr>
            <a:spLocks noGrp="1"/>
          </p:cNvSpPr>
          <p:nvPr>
            <p:ph type="body" sz="quarter" idx="12"/>
          </p:nvPr>
        </p:nvSpPr>
        <p:spPr/>
        <p:txBody>
          <a:bodyPr/>
          <a:lstStyle/>
          <a:p>
            <a:endParaRPr lang="de-DE" sz="1000"/>
          </a:p>
        </p:txBody>
      </p:sp>
      <p:sp>
        <p:nvSpPr>
          <p:cNvPr id="3" name="Textplatzhalter 2">
            <a:extLst>
              <a:ext uri="{FF2B5EF4-FFF2-40B4-BE49-F238E27FC236}">
                <a16:creationId xmlns:a16="http://schemas.microsoft.com/office/drawing/2014/main" id="{FC9434C6-A63D-C442-BB94-A85CD0EA23D8}"/>
              </a:ext>
            </a:extLst>
          </p:cNvPr>
          <p:cNvSpPr>
            <a:spLocks noGrp="1"/>
          </p:cNvSpPr>
          <p:nvPr>
            <p:ph type="body" sz="quarter" idx="13"/>
          </p:nvPr>
        </p:nvSpPr>
        <p:spPr/>
        <p:txBody>
          <a:bodyPr/>
          <a:lstStyle/>
          <a:p>
            <a:endParaRPr lang="de-DE" sz="1000"/>
          </a:p>
        </p:txBody>
      </p:sp>
      <p:sp>
        <p:nvSpPr>
          <p:cNvPr id="4" name="Textplatzhalter 3">
            <a:extLst>
              <a:ext uri="{FF2B5EF4-FFF2-40B4-BE49-F238E27FC236}">
                <a16:creationId xmlns:a16="http://schemas.microsoft.com/office/drawing/2014/main" id="{B891A133-4F0B-1A46-BAF6-22DBF36F8E58}"/>
              </a:ext>
            </a:extLst>
          </p:cNvPr>
          <p:cNvSpPr>
            <a:spLocks noGrp="1"/>
          </p:cNvSpPr>
          <p:nvPr>
            <p:ph type="body" sz="quarter" idx="14"/>
          </p:nvPr>
        </p:nvSpPr>
        <p:spPr/>
        <p:txBody>
          <a:bodyPr/>
          <a:lstStyle/>
          <a:p>
            <a:endParaRPr lang="de-DE" sz="1000"/>
          </a:p>
        </p:txBody>
      </p:sp>
      <p:sp>
        <p:nvSpPr>
          <p:cNvPr id="5" name="Textplatzhalter 4">
            <a:extLst>
              <a:ext uri="{FF2B5EF4-FFF2-40B4-BE49-F238E27FC236}">
                <a16:creationId xmlns:a16="http://schemas.microsoft.com/office/drawing/2014/main" id="{92C756B3-9FA6-8643-843F-A8AB0CD130D3}"/>
              </a:ext>
            </a:extLst>
          </p:cNvPr>
          <p:cNvSpPr>
            <a:spLocks noGrp="1"/>
          </p:cNvSpPr>
          <p:nvPr>
            <p:ph type="body" sz="quarter" idx="15"/>
          </p:nvPr>
        </p:nvSpPr>
        <p:spPr/>
        <p:txBody>
          <a:bodyPr/>
          <a:lstStyle/>
          <a:p>
            <a:endParaRPr lang="de-DE" sz="1000"/>
          </a:p>
        </p:txBody>
      </p:sp>
      <p:sp>
        <p:nvSpPr>
          <p:cNvPr id="6" name="Textplatzhalter 5">
            <a:extLst>
              <a:ext uri="{FF2B5EF4-FFF2-40B4-BE49-F238E27FC236}">
                <a16:creationId xmlns:a16="http://schemas.microsoft.com/office/drawing/2014/main" id="{92EB4DBF-CE82-2047-8BC0-0352F8292F0F}"/>
              </a:ext>
            </a:extLst>
          </p:cNvPr>
          <p:cNvSpPr>
            <a:spLocks noGrp="1"/>
          </p:cNvSpPr>
          <p:nvPr>
            <p:ph type="body" sz="quarter" idx="16"/>
          </p:nvPr>
        </p:nvSpPr>
        <p:spPr/>
        <p:txBody>
          <a:bodyPr/>
          <a:lstStyle/>
          <a:p>
            <a:endParaRPr lang="de-DE" sz="1000"/>
          </a:p>
        </p:txBody>
      </p:sp>
      <p:sp>
        <p:nvSpPr>
          <p:cNvPr id="7" name="Textplatzhalter 6">
            <a:extLst>
              <a:ext uri="{FF2B5EF4-FFF2-40B4-BE49-F238E27FC236}">
                <a16:creationId xmlns:a16="http://schemas.microsoft.com/office/drawing/2014/main" id="{E5B1327B-7434-0B41-9818-7A706A4E6DD7}"/>
              </a:ext>
            </a:extLst>
          </p:cNvPr>
          <p:cNvSpPr>
            <a:spLocks noGrp="1"/>
          </p:cNvSpPr>
          <p:nvPr>
            <p:ph type="body" sz="quarter" idx="17"/>
          </p:nvPr>
        </p:nvSpPr>
        <p:spPr/>
        <p:txBody>
          <a:bodyPr/>
          <a:lstStyle/>
          <a:p>
            <a:endParaRPr lang="de-DE" sz="1000"/>
          </a:p>
        </p:txBody>
      </p:sp>
      <p:sp>
        <p:nvSpPr>
          <p:cNvPr id="8" name="Textplatzhalter 7">
            <a:extLst>
              <a:ext uri="{FF2B5EF4-FFF2-40B4-BE49-F238E27FC236}">
                <a16:creationId xmlns:a16="http://schemas.microsoft.com/office/drawing/2014/main" id="{89DEFF26-E244-834E-A88B-51DDDC37A29C}"/>
              </a:ext>
            </a:extLst>
          </p:cNvPr>
          <p:cNvSpPr>
            <a:spLocks noGrp="1"/>
          </p:cNvSpPr>
          <p:nvPr>
            <p:ph type="body" sz="quarter" idx="18"/>
          </p:nvPr>
        </p:nvSpPr>
        <p:spPr/>
        <p:txBody>
          <a:bodyPr/>
          <a:lstStyle/>
          <a:p>
            <a:endParaRPr lang="de-DE" sz="1000"/>
          </a:p>
        </p:txBody>
      </p:sp>
      <p:sp>
        <p:nvSpPr>
          <p:cNvPr id="9" name="Textplatzhalter 8">
            <a:extLst>
              <a:ext uri="{FF2B5EF4-FFF2-40B4-BE49-F238E27FC236}">
                <a16:creationId xmlns:a16="http://schemas.microsoft.com/office/drawing/2014/main" id="{A0143539-BB2A-CD41-800A-D1C1A0DC03F6}"/>
              </a:ext>
            </a:extLst>
          </p:cNvPr>
          <p:cNvSpPr>
            <a:spLocks noGrp="1"/>
          </p:cNvSpPr>
          <p:nvPr>
            <p:ph type="body" sz="quarter" idx="19"/>
          </p:nvPr>
        </p:nvSpPr>
        <p:spPr/>
        <p:txBody>
          <a:bodyPr/>
          <a:lstStyle/>
          <a:p>
            <a:endParaRPr lang="de-DE" sz="1000"/>
          </a:p>
        </p:txBody>
      </p:sp>
      <p:sp>
        <p:nvSpPr>
          <p:cNvPr id="31" name="Textplatzhalter 30">
            <a:extLst>
              <a:ext uri="{FF2B5EF4-FFF2-40B4-BE49-F238E27FC236}">
                <a16:creationId xmlns:a16="http://schemas.microsoft.com/office/drawing/2014/main" id="{7FB19B8C-7146-9943-A04C-7F3B45396B2F}"/>
              </a:ext>
            </a:extLst>
          </p:cNvPr>
          <p:cNvSpPr>
            <a:spLocks noGrp="1"/>
          </p:cNvSpPr>
          <p:nvPr>
            <p:ph type="body" sz="quarter" idx="21"/>
          </p:nvPr>
        </p:nvSpPr>
        <p:spPr/>
        <p:txBody>
          <a:bodyPr/>
          <a:lstStyle/>
          <a:p>
            <a:endParaRPr lang="de-DE" sz="1000"/>
          </a:p>
        </p:txBody>
      </p:sp>
      <p:sp>
        <p:nvSpPr>
          <p:cNvPr id="32" name="Textplatzhalter 31">
            <a:extLst>
              <a:ext uri="{FF2B5EF4-FFF2-40B4-BE49-F238E27FC236}">
                <a16:creationId xmlns:a16="http://schemas.microsoft.com/office/drawing/2014/main" id="{9B75CF8A-FB1E-6849-AA82-630A8C6B3F37}"/>
              </a:ext>
            </a:extLst>
          </p:cNvPr>
          <p:cNvSpPr>
            <a:spLocks noGrp="1"/>
          </p:cNvSpPr>
          <p:nvPr>
            <p:ph type="body" sz="quarter" idx="22"/>
          </p:nvPr>
        </p:nvSpPr>
        <p:spPr/>
        <p:txBody>
          <a:bodyPr/>
          <a:lstStyle/>
          <a:p>
            <a:endParaRPr lang="de-DE" sz="1000"/>
          </a:p>
        </p:txBody>
      </p:sp>
      <p:sp>
        <p:nvSpPr>
          <p:cNvPr id="33" name="Textplatzhalter 32">
            <a:extLst>
              <a:ext uri="{FF2B5EF4-FFF2-40B4-BE49-F238E27FC236}">
                <a16:creationId xmlns:a16="http://schemas.microsoft.com/office/drawing/2014/main" id="{FA430419-1295-B048-ABE7-7C08B8EB78F2}"/>
              </a:ext>
            </a:extLst>
          </p:cNvPr>
          <p:cNvSpPr>
            <a:spLocks noGrp="1"/>
          </p:cNvSpPr>
          <p:nvPr>
            <p:ph type="body" sz="quarter" idx="23"/>
          </p:nvPr>
        </p:nvSpPr>
        <p:spPr/>
        <p:txBody>
          <a:bodyPr/>
          <a:lstStyle/>
          <a:p>
            <a:endParaRPr lang="de-DE" sz="1000"/>
          </a:p>
        </p:txBody>
      </p:sp>
      <p:sp>
        <p:nvSpPr>
          <p:cNvPr id="34" name="Textplatzhalter 33">
            <a:extLst>
              <a:ext uri="{FF2B5EF4-FFF2-40B4-BE49-F238E27FC236}">
                <a16:creationId xmlns:a16="http://schemas.microsoft.com/office/drawing/2014/main" id="{ECBB3B3A-9C19-C743-A2EA-7B0C2C8B2BF1}"/>
              </a:ext>
            </a:extLst>
          </p:cNvPr>
          <p:cNvSpPr>
            <a:spLocks noGrp="1"/>
          </p:cNvSpPr>
          <p:nvPr>
            <p:ph type="body" sz="quarter" idx="25"/>
          </p:nvPr>
        </p:nvSpPr>
        <p:spPr/>
        <p:txBody>
          <a:bodyPr/>
          <a:lstStyle/>
          <a:p>
            <a:endParaRPr lang="de-DE" sz="1000"/>
          </a:p>
        </p:txBody>
      </p:sp>
      <p:sp>
        <p:nvSpPr>
          <p:cNvPr id="35" name="Textplatzhalter 34">
            <a:extLst>
              <a:ext uri="{FF2B5EF4-FFF2-40B4-BE49-F238E27FC236}">
                <a16:creationId xmlns:a16="http://schemas.microsoft.com/office/drawing/2014/main" id="{6C52DDCE-143F-404D-B378-EBA377804D43}"/>
              </a:ext>
            </a:extLst>
          </p:cNvPr>
          <p:cNvSpPr>
            <a:spLocks noGrp="1"/>
          </p:cNvSpPr>
          <p:nvPr>
            <p:ph type="body" sz="quarter" idx="26"/>
          </p:nvPr>
        </p:nvSpPr>
        <p:spPr/>
        <p:txBody>
          <a:bodyPr/>
          <a:lstStyle/>
          <a:p>
            <a:endParaRPr lang="de-DE" sz="1000"/>
          </a:p>
        </p:txBody>
      </p:sp>
      <p:sp>
        <p:nvSpPr>
          <p:cNvPr id="36" name="Textplatzhalter 35">
            <a:extLst>
              <a:ext uri="{FF2B5EF4-FFF2-40B4-BE49-F238E27FC236}">
                <a16:creationId xmlns:a16="http://schemas.microsoft.com/office/drawing/2014/main" id="{423760BE-4CBA-2841-A267-D098BC7C5B58}"/>
              </a:ext>
            </a:extLst>
          </p:cNvPr>
          <p:cNvSpPr>
            <a:spLocks noGrp="1"/>
          </p:cNvSpPr>
          <p:nvPr>
            <p:ph type="body" sz="quarter" idx="27"/>
          </p:nvPr>
        </p:nvSpPr>
        <p:spPr/>
        <p:txBody>
          <a:bodyPr/>
          <a:lstStyle/>
          <a:p>
            <a:endParaRPr lang="de-DE" sz="1000"/>
          </a:p>
        </p:txBody>
      </p:sp>
      <p:sp>
        <p:nvSpPr>
          <p:cNvPr id="37" name="Textplatzhalter 36">
            <a:extLst>
              <a:ext uri="{FF2B5EF4-FFF2-40B4-BE49-F238E27FC236}">
                <a16:creationId xmlns:a16="http://schemas.microsoft.com/office/drawing/2014/main" id="{A0B890A0-7121-1848-83E3-3D6CF9362795}"/>
              </a:ext>
            </a:extLst>
          </p:cNvPr>
          <p:cNvSpPr>
            <a:spLocks noGrp="1"/>
          </p:cNvSpPr>
          <p:nvPr>
            <p:ph type="body" sz="quarter" idx="28"/>
          </p:nvPr>
        </p:nvSpPr>
        <p:spPr/>
        <p:txBody>
          <a:bodyPr/>
          <a:lstStyle/>
          <a:p>
            <a:endParaRPr lang="de-DE" sz="1000"/>
          </a:p>
        </p:txBody>
      </p:sp>
      <p:sp>
        <p:nvSpPr>
          <p:cNvPr id="38" name="Textplatzhalter 37">
            <a:extLst>
              <a:ext uri="{FF2B5EF4-FFF2-40B4-BE49-F238E27FC236}">
                <a16:creationId xmlns:a16="http://schemas.microsoft.com/office/drawing/2014/main" id="{547F3EF6-4290-DE47-881A-160EF4589534}"/>
              </a:ext>
            </a:extLst>
          </p:cNvPr>
          <p:cNvSpPr>
            <a:spLocks noGrp="1"/>
          </p:cNvSpPr>
          <p:nvPr>
            <p:ph type="body" sz="quarter" idx="29"/>
          </p:nvPr>
        </p:nvSpPr>
        <p:spPr/>
        <p:txBody>
          <a:bodyPr/>
          <a:lstStyle/>
          <a:p>
            <a:endParaRPr lang="de-DE" sz="1000"/>
          </a:p>
        </p:txBody>
      </p:sp>
      <p:sp>
        <p:nvSpPr>
          <p:cNvPr id="39" name="Textplatzhalter 38">
            <a:extLst>
              <a:ext uri="{FF2B5EF4-FFF2-40B4-BE49-F238E27FC236}">
                <a16:creationId xmlns:a16="http://schemas.microsoft.com/office/drawing/2014/main" id="{AA9E0D4C-DBFF-9344-A5B2-E47769C58FF6}"/>
              </a:ext>
            </a:extLst>
          </p:cNvPr>
          <p:cNvSpPr>
            <a:spLocks noGrp="1"/>
          </p:cNvSpPr>
          <p:nvPr>
            <p:ph type="body" sz="quarter" idx="30"/>
          </p:nvPr>
        </p:nvSpPr>
        <p:spPr/>
        <p:txBody>
          <a:bodyPr/>
          <a:lstStyle/>
          <a:p>
            <a:endParaRPr lang="de-DE" sz="1000"/>
          </a:p>
        </p:txBody>
      </p:sp>
      <p:sp>
        <p:nvSpPr>
          <p:cNvPr id="10" name="Textplatzhalter 9">
            <a:extLst>
              <a:ext uri="{FF2B5EF4-FFF2-40B4-BE49-F238E27FC236}">
                <a16:creationId xmlns:a16="http://schemas.microsoft.com/office/drawing/2014/main" id="{F8DAD670-902E-6E43-9389-24223B7B74D5}"/>
              </a:ext>
            </a:extLst>
          </p:cNvPr>
          <p:cNvSpPr>
            <a:spLocks noGrp="1"/>
          </p:cNvSpPr>
          <p:nvPr>
            <p:ph type="body" sz="quarter" idx="20"/>
          </p:nvPr>
        </p:nvSpPr>
        <p:spPr/>
        <p:txBody>
          <a:bodyPr/>
          <a:lstStyle/>
          <a:p>
            <a:endParaRPr lang="de-DE" sz="1000"/>
          </a:p>
        </p:txBody>
      </p:sp>
      <p:sp>
        <p:nvSpPr>
          <p:cNvPr id="29" name="Textplatzhalter 77">
            <a:extLst>
              <a:ext uri="{FF2B5EF4-FFF2-40B4-BE49-F238E27FC236}">
                <a16:creationId xmlns:a16="http://schemas.microsoft.com/office/drawing/2014/main" id="{21C18ED1-780D-4AFD-B75A-8909671FE94A}"/>
              </a:ext>
            </a:extLst>
          </p:cNvPr>
          <p:cNvSpPr txBox="1">
            <a:spLocks/>
          </p:cNvSpPr>
          <p:nvPr/>
        </p:nvSpPr>
        <p:spPr>
          <a:xfrm>
            <a:off x="136570" y="1851541"/>
            <a:ext cx="478259" cy="33831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
        <p:nvSpPr>
          <p:cNvPr id="30" name="Textplatzhalter 78">
            <a:extLst>
              <a:ext uri="{FF2B5EF4-FFF2-40B4-BE49-F238E27FC236}">
                <a16:creationId xmlns:a16="http://schemas.microsoft.com/office/drawing/2014/main" id="{19B4F311-9079-44E6-996E-4FDEED29907D}"/>
              </a:ext>
            </a:extLst>
          </p:cNvPr>
          <p:cNvSpPr txBox="1">
            <a:spLocks/>
          </p:cNvSpPr>
          <p:nvPr/>
        </p:nvSpPr>
        <p:spPr>
          <a:xfrm>
            <a:off x="136569" y="2301574"/>
            <a:ext cx="478259" cy="33831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Tree>
    <p:extLst>
      <p:ext uri="{BB962C8B-B14F-4D97-AF65-F5344CB8AC3E}">
        <p14:creationId xmlns:p14="http://schemas.microsoft.com/office/powerpoint/2010/main" val="31765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15312F-CDAE-4B67-BBC8-E081ABB1306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671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7E9CEF-9DBC-421E-BCB3-B6CFF9F5798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5062627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3" ma:contentTypeDescription="Create a new document." ma:contentTypeScope="" ma:versionID="93a741da39799f4aa41fc92fbadf43b0">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2060489d920741a64d577e46607b0def"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98915E-107E-43B1-BAA2-26EE04AD9CAE}"/>
</file>

<file path=customXml/itemProps2.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Apercu Pro</vt:lpstr>
      <vt:lpstr>Apercu Pro Light</vt:lpstr>
      <vt:lpstr>Apercu Pro Medium</vt:lpstr>
      <vt:lpstr>Arial</vt:lpstr>
      <vt:lpstr>Calibri</vt:lpstr>
      <vt:lpstr>Calibri Light</vt:lpstr>
      <vt:lpstr>Symbol</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Katharina Heby</cp:lastModifiedBy>
  <cp:revision>1</cp:revision>
  <dcterms:created xsi:type="dcterms:W3CDTF">2020-07-08T12:31:02Z</dcterms:created>
  <dcterms:modified xsi:type="dcterms:W3CDTF">2021-05-06T18:19:21Z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