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0208F-92B0-470D-8A22-D73C6C4CE6B0}" v="19" dt="2022-01-14T10:55:47.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Schwarzer" userId="442fed90-5fd6-48f6-83af-a15f4ecdd6a8" providerId="ADAL" clId="{38F0208F-92B0-470D-8A22-D73C6C4CE6B0}"/>
    <pc:docChg chg="custSel modSld modMainMaster">
      <pc:chgData name="Johanna Schwarzer" userId="442fed90-5fd6-48f6-83af-a15f4ecdd6a8" providerId="ADAL" clId="{38F0208F-92B0-470D-8A22-D73C6C4CE6B0}" dt="2022-01-14T12:57:52.424" v="309" actId="20577"/>
      <pc:docMkLst>
        <pc:docMk/>
      </pc:docMkLst>
      <pc:sldChg chg="addSp modSp mod">
        <pc:chgData name="Johanna Schwarzer" userId="442fed90-5fd6-48f6-83af-a15f4ecdd6a8" providerId="ADAL" clId="{38F0208F-92B0-470D-8A22-D73C6C4CE6B0}" dt="2022-01-14T10:55:54.311" v="209" actId="20577"/>
        <pc:sldMkLst>
          <pc:docMk/>
          <pc:sldMk cId="601263373" sldId="258"/>
        </pc:sldMkLst>
        <pc:spChg chg="mod">
          <ac:chgData name="Johanna Schwarzer" userId="442fed90-5fd6-48f6-83af-a15f4ecdd6a8" providerId="ADAL" clId="{38F0208F-92B0-470D-8A22-D73C6C4CE6B0}" dt="2022-01-14T10:55:18.711" v="172" actId="20577"/>
          <ac:spMkLst>
            <pc:docMk/>
            <pc:sldMk cId="601263373" sldId="258"/>
            <ac:spMk id="2" creationId="{E3B1847C-A5AF-42AB-9D8E-730CA012F9BF}"/>
          </ac:spMkLst>
        </pc:spChg>
        <pc:spChg chg="add mod">
          <ac:chgData name="Johanna Schwarzer" userId="442fed90-5fd6-48f6-83af-a15f4ecdd6a8" providerId="ADAL" clId="{38F0208F-92B0-470D-8A22-D73C6C4CE6B0}" dt="2022-01-14T10:55:54.311" v="209" actId="20577"/>
          <ac:spMkLst>
            <pc:docMk/>
            <pc:sldMk cId="601263373" sldId="258"/>
            <ac:spMk id="3" creationId="{34CC47A9-70F1-4AD6-BAB8-D411F200DCCD}"/>
          </ac:spMkLst>
        </pc:spChg>
      </pc:sldChg>
      <pc:sldChg chg="addSp modSp mod">
        <pc:chgData name="Johanna Schwarzer" userId="442fed90-5fd6-48f6-83af-a15f4ecdd6a8" providerId="ADAL" clId="{38F0208F-92B0-470D-8A22-D73C6C4CE6B0}" dt="2022-01-14T10:56:04.906" v="232" actId="20577"/>
        <pc:sldMkLst>
          <pc:docMk/>
          <pc:sldMk cId="1619136494" sldId="259"/>
        </pc:sldMkLst>
        <pc:spChg chg="add mod">
          <ac:chgData name="Johanna Schwarzer" userId="442fed90-5fd6-48f6-83af-a15f4ecdd6a8" providerId="ADAL" clId="{38F0208F-92B0-470D-8A22-D73C6C4CE6B0}" dt="2022-01-14T10:56:04.906" v="232" actId="20577"/>
          <ac:spMkLst>
            <pc:docMk/>
            <pc:sldMk cId="1619136494" sldId="259"/>
            <ac:spMk id="2" creationId="{EA304496-402D-4319-AFCC-2F04F200426A}"/>
          </ac:spMkLst>
        </pc:spChg>
      </pc:sldChg>
      <pc:sldChg chg="modSp mod">
        <pc:chgData name="Johanna Schwarzer" userId="442fed90-5fd6-48f6-83af-a15f4ecdd6a8" providerId="ADAL" clId="{38F0208F-92B0-470D-8A22-D73C6C4CE6B0}" dt="2022-01-14T10:56:53.643" v="277"/>
        <pc:sldMkLst>
          <pc:docMk/>
          <pc:sldMk cId="1442556711" sldId="262"/>
        </pc:sldMkLst>
        <pc:spChg chg="mod">
          <ac:chgData name="Johanna Schwarzer" userId="442fed90-5fd6-48f6-83af-a15f4ecdd6a8" providerId="ADAL" clId="{38F0208F-92B0-470D-8A22-D73C6C4CE6B0}" dt="2022-01-14T10:56:39.968" v="260"/>
          <ac:spMkLst>
            <pc:docMk/>
            <pc:sldMk cId="1442556711" sldId="262"/>
            <ac:spMk id="8" creationId="{668C9748-308F-436A-B5D3-73DC77B4EB5A}"/>
          </ac:spMkLst>
        </pc:spChg>
        <pc:spChg chg="mod">
          <ac:chgData name="Johanna Schwarzer" userId="442fed90-5fd6-48f6-83af-a15f4ecdd6a8" providerId="ADAL" clId="{38F0208F-92B0-470D-8A22-D73C6C4CE6B0}" dt="2022-01-14T10:56:40.817" v="261"/>
          <ac:spMkLst>
            <pc:docMk/>
            <pc:sldMk cId="1442556711" sldId="262"/>
            <ac:spMk id="9" creationId="{47EA2CBC-AFCE-4526-A2BE-5C2DAF6ACE9B}"/>
          </ac:spMkLst>
        </pc:spChg>
        <pc:spChg chg="mod">
          <ac:chgData name="Johanna Schwarzer" userId="442fed90-5fd6-48f6-83af-a15f4ecdd6a8" providerId="ADAL" clId="{38F0208F-92B0-470D-8A22-D73C6C4CE6B0}" dt="2022-01-14T10:56:41.672" v="262"/>
          <ac:spMkLst>
            <pc:docMk/>
            <pc:sldMk cId="1442556711" sldId="262"/>
            <ac:spMk id="10" creationId="{A5DD4694-41F4-48E7-9F19-CFE16C45C634}"/>
          </ac:spMkLst>
        </pc:spChg>
        <pc:spChg chg="mod">
          <ac:chgData name="Johanna Schwarzer" userId="442fed90-5fd6-48f6-83af-a15f4ecdd6a8" providerId="ADAL" clId="{38F0208F-92B0-470D-8A22-D73C6C4CE6B0}" dt="2022-01-14T10:56:42.374" v="263"/>
          <ac:spMkLst>
            <pc:docMk/>
            <pc:sldMk cId="1442556711" sldId="262"/>
            <ac:spMk id="11" creationId="{47F44B33-6C45-49B2-8BA0-B45C05DCD64E}"/>
          </ac:spMkLst>
        </pc:spChg>
        <pc:spChg chg="mod">
          <ac:chgData name="Johanna Schwarzer" userId="442fed90-5fd6-48f6-83af-a15f4ecdd6a8" providerId="ADAL" clId="{38F0208F-92B0-470D-8A22-D73C6C4CE6B0}" dt="2022-01-14T10:56:43.038" v="264"/>
          <ac:spMkLst>
            <pc:docMk/>
            <pc:sldMk cId="1442556711" sldId="262"/>
            <ac:spMk id="12" creationId="{637C5452-EA34-4785-923D-064FF7A8EE5B}"/>
          </ac:spMkLst>
        </pc:spChg>
        <pc:spChg chg="mod">
          <ac:chgData name="Johanna Schwarzer" userId="442fed90-5fd6-48f6-83af-a15f4ecdd6a8" providerId="ADAL" clId="{38F0208F-92B0-470D-8A22-D73C6C4CE6B0}" dt="2022-01-14T10:56:43.708" v="265"/>
          <ac:spMkLst>
            <pc:docMk/>
            <pc:sldMk cId="1442556711" sldId="262"/>
            <ac:spMk id="13" creationId="{0A5B780D-BFF2-4D79-BA55-8C36C042F91B}"/>
          </ac:spMkLst>
        </pc:spChg>
        <pc:spChg chg="mod">
          <ac:chgData name="Johanna Schwarzer" userId="442fed90-5fd6-48f6-83af-a15f4ecdd6a8" providerId="ADAL" clId="{38F0208F-92B0-470D-8A22-D73C6C4CE6B0}" dt="2022-01-14T10:56:44.625" v="266"/>
          <ac:spMkLst>
            <pc:docMk/>
            <pc:sldMk cId="1442556711" sldId="262"/>
            <ac:spMk id="14" creationId="{F804E792-2F36-4C01-9DE7-F0A71132963A}"/>
          </ac:spMkLst>
        </pc:spChg>
        <pc:spChg chg="mod">
          <ac:chgData name="Johanna Schwarzer" userId="442fed90-5fd6-48f6-83af-a15f4ecdd6a8" providerId="ADAL" clId="{38F0208F-92B0-470D-8A22-D73C6C4CE6B0}" dt="2022-01-14T10:56:45.464" v="267"/>
          <ac:spMkLst>
            <pc:docMk/>
            <pc:sldMk cId="1442556711" sldId="262"/>
            <ac:spMk id="15" creationId="{4A432BCC-9A55-4D78-B01E-13C8A0EB2DC1}"/>
          </ac:spMkLst>
        </pc:spChg>
        <pc:spChg chg="mod">
          <ac:chgData name="Johanna Schwarzer" userId="442fed90-5fd6-48f6-83af-a15f4ecdd6a8" providerId="ADAL" clId="{38F0208F-92B0-470D-8A22-D73C6C4CE6B0}" dt="2022-01-14T10:56:47.377" v="269"/>
          <ac:spMkLst>
            <pc:docMk/>
            <pc:sldMk cId="1442556711" sldId="262"/>
            <ac:spMk id="16" creationId="{18C968E1-3C6A-4E61-BCA2-9B2C43E39B5C}"/>
          </ac:spMkLst>
        </pc:spChg>
        <pc:spChg chg="mod">
          <ac:chgData name="Johanna Schwarzer" userId="442fed90-5fd6-48f6-83af-a15f4ecdd6a8" providerId="ADAL" clId="{38F0208F-92B0-470D-8A22-D73C6C4CE6B0}" dt="2022-01-14T10:56:48.880" v="271"/>
          <ac:spMkLst>
            <pc:docMk/>
            <pc:sldMk cId="1442556711" sldId="262"/>
            <ac:spMk id="17" creationId="{860ACD9C-D3DD-45B7-B33C-3260810EA496}"/>
          </ac:spMkLst>
        </pc:spChg>
        <pc:spChg chg="mod">
          <ac:chgData name="Johanna Schwarzer" userId="442fed90-5fd6-48f6-83af-a15f4ecdd6a8" providerId="ADAL" clId="{38F0208F-92B0-470D-8A22-D73C6C4CE6B0}" dt="2022-01-14T10:56:48.047" v="270"/>
          <ac:spMkLst>
            <pc:docMk/>
            <pc:sldMk cId="1442556711" sldId="262"/>
            <ac:spMk id="18" creationId="{4690EAFD-2EB9-4876-B54F-D13C6E0B75D2}"/>
          </ac:spMkLst>
        </pc:spChg>
        <pc:spChg chg="mod">
          <ac:chgData name="Johanna Schwarzer" userId="442fed90-5fd6-48f6-83af-a15f4ecdd6a8" providerId="ADAL" clId="{38F0208F-92B0-470D-8A22-D73C6C4CE6B0}" dt="2022-01-14T10:56:49.751" v="272"/>
          <ac:spMkLst>
            <pc:docMk/>
            <pc:sldMk cId="1442556711" sldId="262"/>
            <ac:spMk id="19" creationId="{2D7FB303-921D-4F54-BCD8-BF17D1A3AC42}"/>
          </ac:spMkLst>
        </pc:spChg>
        <pc:spChg chg="mod">
          <ac:chgData name="Johanna Schwarzer" userId="442fed90-5fd6-48f6-83af-a15f4ecdd6a8" providerId="ADAL" clId="{38F0208F-92B0-470D-8A22-D73C6C4CE6B0}" dt="2022-01-14T10:56:50.537" v="273"/>
          <ac:spMkLst>
            <pc:docMk/>
            <pc:sldMk cId="1442556711" sldId="262"/>
            <ac:spMk id="20" creationId="{24924F0B-9F86-45F9-AA28-16FFD1C80C30}"/>
          </ac:spMkLst>
        </pc:spChg>
        <pc:spChg chg="mod">
          <ac:chgData name="Johanna Schwarzer" userId="442fed90-5fd6-48f6-83af-a15f4ecdd6a8" providerId="ADAL" clId="{38F0208F-92B0-470D-8A22-D73C6C4CE6B0}" dt="2022-01-14T10:56:51.190" v="274"/>
          <ac:spMkLst>
            <pc:docMk/>
            <pc:sldMk cId="1442556711" sldId="262"/>
            <ac:spMk id="21" creationId="{EBE518A5-223A-445C-8DD4-F81257440337}"/>
          </ac:spMkLst>
        </pc:spChg>
        <pc:spChg chg="mod">
          <ac:chgData name="Johanna Schwarzer" userId="442fed90-5fd6-48f6-83af-a15f4ecdd6a8" providerId="ADAL" clId="{38F0208F-92B0-470D-8A22-D73C6C4CE6B0}" dt="2022-01-14T10:56:52.093" v="275"/>
          <ac:spMkLst>
            <pc:docMk/>
            <pc:sldMk cId="1442556711" sldId="262"/>
            <ac:spMk id="22" creationId="{799BBFDD-68D8-4ABE-90E6-944C308C17AE}"/>
          </ac:spMkLst>
        </pc:spChg>
        <pc:spChg chg="mod">
          <ac:chgData name="Johanna Schwarzer" userId="442fed90-5fd6-48f6-83af-a15f4ecdd6a8" providerId="ADAL" clId="{38F0208F-92B0-470D-8A22-D73C6C4CE6B0}" dt="2022-01-14T10:56:52.773" v="276"/>
          <ac:spMkLst>
            <pc:docMk/>
            <pc:sldMk cId="1442556711" sldId="262"/>
            <ac:spMk id="23" creationId="{D6DB98BA-408E-4135-8E68-2B62B05D7B48}"/>
          </ac:spMkLst>
        </pc:spChg>
        <pc:spChg chg="mod">
          <ac:chgData name="Johanna Schwarzer" userId="442fed90-5fd6-48f6-83af-a15f4ecdd6a8" providerId="ADAL" clId="{38F0208F-92B0-470D-8A22-D73C6C4CE6B0}" dt="2022-01-14T10:56:53.643" v="277"/>
          <ac:spMkLst>
            <pc:docMk/>
            <pc:sldMk cId="1442556711" sldId="262"/>
            <ac:spMk id="24" creationId="{28189014-F675-4B79-BDB3-1031A27572B3}"/>
          </ac:spMkLst>
        </pc:spChg>
        <pc:spChg chg="mod">
          <ac:chgData name="Johanna Schwarzer" userId="442fed90-5fd6-48f6-83af-a15f4ecdd6a8" providerId="ADAL" clId="{38F0208F-92B0-470D-8A22-D73C6C4CE6B0}" dt="2022-01-14T10:56:46.451" v="268"/>
          <ac:spMkLst>
            <pc:docMk/>
            <pc:sldMk cId="1442556711" sldId="262"/>
            <ac:spMk id="25" creationId="{4DFEB054-E6B7-4335-9208-C7AAEC4042FF}"/>
          </ac:spMkLst>
        </pc:spChg>
      </pc:sldChg>
      <pc:sldChg chg="modSp mod">
        <pc:chgData name="Johanna Schwarzer" userId="442fed90-5fd6-48f6-83af-a15f4ecdd6a8" providerId="ADAL" clId="{38F0208F-92B0-470D-8A22-D73C6C4CE6B0}" dt="2022-01-14T10:56:55.216" v="278"/>
        <pc:sldMkLst>
          <pc:docMk/>
          <pc:sldMk cId="1078700752" sldId="263"/>
        </pc:sldMkLst>
        <pc:spChg chg="mod">
          <ac:chgData name="Johanna Schwarzer" userId="442fed90-5fd6-48f6-83af-a15f4ecdd6a8" providerId="ADAL" clId="{38F0208F-92B0-470D-8A22-D73C6C4CE6B0}" dt="2022-01-14T10:56:55.216" v="278"/>
          <ac:spMkLst>
            <pc:docMk/>
            <pc:sldMk cId="1078700752" sldId="263"/>
            <ac:spMk id="2" creationId="{6679D780-6836-45F4-86D1-BD2B6BAD0CF0}"/>
          </ac:spMkLst>
        </pc:spChg>
      </pc:sldChg>
      <pc:sldChg chg="modSp mod">
        <pc:chgData name="Johanna Schwarzer" userId="442fed90-5fd6-48f6-83af-a15f4ecdd6a8" providerId="ADAL" clId="{38F0208F-92B0-470D-8A22-D73C6C4CE6B0}" dt="2022-01-14T10:56:57.252" v="279"/>
        <pc:sldMkLst>
          <pc:docMk/>
          <pc:sldMk cId="450000283" sldId="265"/>
        </pc:sldMkLst>
        <pc:spChg chg="mod">
          <ac:chgData name="Johanna Schwarzer" userId="442fed90-5fd6-48f6-83af-a15f4ecdd6a8" providerId="ADAL" clId="{38F0208F-92B0-470D-8A22-D73C6C4CE6B0}" dt="2022-01-14T10:56:57.252" v="279"/>
          <ac:spMkLst>
            <pc:docMk/>
            <pc:sldMk cId="450000283" sldId="265"/>
            <ac:spMk id="2" creationId="{1DA9DB10-97C1-4E14-BB22-7AAA19BBF367}"/>
          </ac:spMkLst>
        </pc:spChg>
      </pc:sldChg>
      <pc:sldChg chg="modSp mod">
        <pc:chgData name="Johanna Schwarzer" userId="442fed90-5fd6-48f6-83af-a15f4ecdd6a8" providerId="ADAL" clId="{38F0208F-92B0-470D-8A22-D73C6C4CE6B0}" dt="2022-01-14T10:56:58.771" v="280"/>
        <pc:sldMkLst>
          <pc:docMk/>
          <pc:sldMk cId="269099227" sldId="266"/>
        </pc:sldMkLst>
        <pc:spChg chg="mod">
          <ac:chgData name="Johanna Schwarzer" userId="442fed90-5fd6-48f6-83af-a15f4ecdd6a8" providerId="ADAL" clId="{38F0208F-92B0-470D-8A22-D73C6C4CE6B0}" dt="2022-01-14T10:56:58.771" v="280"/>
          <ac:spMkLst>
            <pc:docMk/>
            <pc:sldMk cId="269099227" sldId="266"/>
            <ac:spMk id="2" creationId="{CD77F53D-75EA-4541-BA85-F70C7371D447}"/>
          </ac:spMkLst>
        </pc:spChg>
      </pc:sldChg>
      <pc:sldChg chg="modSp mod">
        <pc:chgData name="Johanna Schwarzer" userId="442fed90-5fd6-48f6-83af-a15f4ecdd6a8" providerId="ADAL" clId="{38F0208F-92B0-470D-8A22-D73C6C4CE6B0}" dt="2022-01-14T10:57:00.173" v="281"/>
        <pc:sldMkLst>
          <pc:docMk/>
          <pc:sldMk cId="4114242586" sldId="267"/>
        </pc:sldMkLst>
        <pc:spChg chg="mod">
          <ac:chgData name="Johanna Schwarzer" userId="442fed90-5fd6-48f6-83af-a15f4ecdd6a8" providerId="ADAL" clId="{38F0208F-92B0-470D-8A22-D73C6C4CE6B0}" dt="2022-01-14T10:57:00.173" v="281"/>
          <ac:spMkLst>
            <pc:docMk/>
            <pc:sldMk cId="4114242586" sldId="267"/>
            <ac:spMk id="2" creationId="{1E909820-1A90-4C37-900D-C825574CEFB3}"/>
          </ac:spMkLst>
        </pc:spChg>
      </pc:sldChg>
      <pc:sldChg chg="modSp mod">
        <pc:chgData name="Johanna Schwarzer" userId="442fed90-5fd6-48f6-83af-a15f4ecdd6a8" providerId="ADAL" clId="{38F0208F-92B0-470D-8A22-D73C6C4CE6B0}" dt="2022-01-14T10:57:01.545" v="282"/>
        <pc:sldMkLst>
          <pc:docMk/>
          <pc:sldMk cId="378006004" sldId="268"/>
        </pc:sldMkLst>
        <pc:spChg chg="mod">
          <ac:chgData name="Johanna Schwarzer" userId="442fed90-5fd6-48f6-83af-a15f4ecdd6a8" providerId="ADAL" clId="{38F0208F-92B0-470D-8A22-D73C6C4CE6B0}" dt="2022-01-14T10:57:01.545" v="282"/>
          <ac:spMkLst>
            <pc:docMk/>
            <pc:sldMk cId="378006004" sldId="268"/>
            <ac:spMk id="2" creationId="{6199032D-5152-4E86-80FE-26E8F55FD5BE}"/>
          </ac:spMkLst>
        </pc:spChg>
      </pc:sldChg>
      <pc:sldChg chg="modSp mod">
        <pc:chgData name="Johanna Schwarzer" userId="442fed90-5fd6-48f6-83af-a15f4ecdd6a8" providerId="ADAL" clId="{38F0208F-92B0-470D-8A22-D73C6C4CE6B0}" dt="2022-01-14T10:57:02.917" v="283"/>
        <pc:sldMkLst>
          <pc:docMk/>
          <pc:sldMk cId="1423228256" sldId="269"/>
        </pc:sldMkLst>
        <pc:spChg chg="mod">
          <ac:chgData name="Johanna Schwarzer" userId="442fed90-5fd6-48f6-83af-a15f4ecdd6a8" providerId="ADAL" clId="{38F0208F-92B0-470D-8A22-D73C6C4CE6B0}" dt="2022-01-14T10:57:02.917" v="283"/>
          <ac:spMkLst>
            <pc:docMk/>
            <pc:sldMk cId="1423228256" sldId="269"/>
            <ac:spMk id="2" creationId="{2DFA0963-5BD0-447A-8CC8-CF3AD5C14A52}"/>
          </ac:spMkLst>
        </pc:spChg>
      </pc:sldChg>
      <pc:sldChg chg="modSp mod">
        <pc:chgData name="Johanna Schwarzer" userId="442fed90-5fd6-48f6-83af-a15f4ecdd6a8" providerId="ADAL" clId="{38F0208F-92B0-470D-8A22-D73C6C4CE6B0}" dt="2022-01-14T10:57:04.151" v="284"/>
        <pc:sldMkLst>
          <pc:docMk/>
          <pc:sldMk cId="2564582869" sldId="270"/>
        </pc:sldMkLst>
        <pc:spChg chg="mod">
          <ac:chgData name="Johanna Schwarzer" userId="442fed90-5fd6-48f6-83af-a15f4ecdd6a8" providerId="ADAL" clId="{38F0208F-92B0-470D-8A22-D73C6C4CE6B0}" dt="2022-01-14T10:57:04.151" v="284"/>
          <ac:spMkLst>
            <pc:docMk/>
            <pc:sldMk cId="2564582869" sldId="270"/>
            <ac:spMk id="2" creationId="{A2527B00-5378-4F74-BDB1-FBF3DFF28BB1}"/>
          </ac:spMkLst>
        </pc:spChg>
      </pc:sldChg>
      <pc:sldChg chg="modSp mod">
        <pc:chgData name="Johanna Schwarzer" userId="442fed90-5fd6-48f6-83af-a15f4ecdd6a8" providerId="ADAL" clId="{38F0208F-92B0-470D-8A22-D73C6C4CE6B0}" dt="2022-01-14T10:57:05.638" v="285"/>
        <pc:sldMkLst>
          <pc:docMk/>
          <pc:sldMk cId="1675458559" sldId="271"/>
        </pc:sldMkLst>
        <pc:spChg chg="mod">
          <ac:chgData name="Johanna Schwarzer" userId="442fed90-5fd6-48f6-83af-a15f4ecdd6a8" providerId="ADAL" clId="{38F0208F-92B0-470D-8A22-D73C6C4CE6B0}" dt="2022-01-14T10:57:05.638" v="285"/>
          <ac:spMkLst>
            <pc:docMk/>
            <pc:sldMk cId="1675458559" sldId="271"/>
            <ac:spMk id="2" creationId="{F1DBD992-66A8-4C66-8E06-7D29AE29401C}"/>
          </ac:spMkLst>
        </pc:spChg>
      </pc:sldChg>
      <pc:sldChg chg="modSp mod">
        <pc:chgData name="Johanna Schwarzer" userId="442fed90-5fd6-48f6-83af-a15f4ecdd6a8" providerId="ADAL" clId="{38F0208F-92B0-470D-8A22-D73C6C4CE6B0}" dt="2022-01-14T10:57:06.988" v="286"/>
        <pc:sldMkLst>
          <pc:docMk/>
          <pc:sldMk cId="3404533904" sldId="272"/>
        </pc:sldMkLst>
        <pc:spChg chg="mod">
          <ac:chgData name="Johanna Schwarzer" userId="442fed90-5fd6-48f6-83af-a15f4ecdd6a8" providerId="ADAL" clId="{38F0208F-92B0-470D-8A22-D73C6C4CE6B0}" dt="2022-01-14T10:57:06.988" v="286"/>
          <ac:spMkLst>
            <pc:docMk/>
            <pc:sldMk cId="3404533904" sldId="272"/>
            <ac:spMk id="2" creationId="{49101E25-E066-4B16-98C4-A1F4E5679EA2}"/>
          </ac:spMkLst>
        </pc:spChg>
      </pc:sldChg>
      <pc:sldChg chg="addSp delSp modSp mod">
        <pc:chgData name="Johanna Schwarzer" userId="442fed90-5fd6-48f6-83af-a15f4ecdd6a8" providerId="ADAL" clId="{38F0208F-92B0-470D-8A22-D73C6C4CE6B0}" dt="2022-01-14T10:57:08.429" v="287"/>
        <pc:sldMkLst>
          <pc:docMk/>
          <pc:sldMk cId="2547262477" sldId="273"/>
        </pc:sldMkLst>
        <pc:spChg chg="mod">
          <ac:chgData name="Johanna Schwarzer" userId="442fed90-5fd6-48f6-83af-a15f4ecdd6a8" providerId="ADAL" clId="{38F0208F-92B0-470D-8A22-D73C6C4CE6B0}" dt="2022-01-14T10:57:08.429" v="287"/>
          <ac:spMkLst>
            <pc:docMk/>
            <pc:sldMk cId="2547262477" sldId="273"/>
            <ac:spMk id="2" creationId="{9AA526FF-C72A-4FA1-A38B-979E7503AF34}"/>
          </ac:spMkLst>
        </pc:spChg>
        <pc:spChg chg="add del mod">
          <ac:chgData name="Johanna Schwarzer" userId="442fed90-5fd6-48f6-83af-a15f4ecdd6a8" providerId="ADAL" clId="{38F0208F-92B0-470D-8A22-D73C6C4CE6B0}" dt="2022-01-14T10:54:25.385" v="158" actId="478"/>
          <ac:spMkLst>
            <pc:docMk/>
            <pc:sldMk cId="2547262477" sldId="273"/>
            <ac:spMk id="3" creationId="{8F4E6273-72CE-4D7D-891E-587D813241A8}"/>
          </ac:spMkLst>
        </pc:spChg>
        <pc:spChg chg="add mod">
          <ac:chgData name="Johanna Schwarzer" userId="442fed90-5fd6-48f6-83af-a15f4ecdd6a8" providerId="ADAL" clId="{38F0208F-92B0-470D-8A22-D73C6C4CE6B0}" dt="2022-01-14T10:54:26.151" v="159"/>
          <ac:spMkLst>
            <pc:docMk/>
            <pc:sldMk cId="2547262477" sldId="273"/>
            <ac:spMk id="4" creationId="{A1519E29-23B9-4D98-A33C-E63BDD48CBE8}"/>
          </ac:spMkLst>
        </pc:spChg>
      </pc:sldChg>
      <pc:sldChg chg="modSp mod">
        <pc:chgData name="Johanna Schwarzer" userId="442fed90-5fd6-48f6-83af-a15f4ecdd6a8" providerId="ADAL" clId="{38F0208F-92B0-470D-8A22-D73C6C4CE6B0}" dt="2022-01-14T10:56:37.541" v="259"/>
        <pc:sldMkLst>
          <pc:docMk/>
          <pc:sldMk cId="2106526718" sldId="274"/>
        </pc:sldMkLst>
        <pc:spChg chg="mod">
          <ac:chgData name="Johanna Schwarzer" userId="442fed90-5fd6-48f6-83af-a15f4ecdd6a8" providerId="ADAL" clId="{38F0208F-92B0-470D-8A22-D73C6C4CE6B0}" dt="2022-01-14T10:56:09.731" v="233"/>
          <ac:spMkLst>
            <pc:docMk/>
            <pc:sldMk cId="2106526718" sldId="274"/>
            <ac:spMk id="2" creationId="{A0B6E87E-A30C-4FCA-B41E-8AF082C77E82}"/>
          </ac:spMkLst>
        </pc:spChg>
        <pc:spChg chg="mod">
          <ac:chgData name="Johanna Schwarzer" userId="442fed90-5fd6-48f6-83af-a15f4ecdd6a8" providerId="ADAL" clId="{38F0208F-92B0-470D-8A22-D73C6C4CE6B0}" dt="2022-01-14T10:56:17.918" v="240"/>
          <ac:spMkLst>
            <pc:docMk/>
            <pc:sldMk cId="2106526718" sldId="274"/>
            <ac:spMk id="3" creationId="{AC848133-1B05-43C0-8211-5402E87778AE}"/>
          </ac:spMkLst>
        </pc:spChg>
        <pc:spChg chg="mod">
          <ac:chgData name="Johanna Schwarzer" userId="442fed90-5fd6-48f6-83af-a15f4ecdd6a8" providerId="ADAL" clId="{38F0208F-92B0-470D-8A22-D73C6C4CE6B0}" dt="2022-01-14T10:56:17.032" v="239"/>
          <ac:spMkLst>
            <pc:docMk/>
            <pc:sldMk cId="2106526718" sldId="274"/>
            <ac:spMk id="4" creationId="{206E5707-4965-4C32-AA05-CFC5ECDC914B}"/>
          </ac:spMkLst>
        </pc:spChg>
        <pc:spChg chg="mod">
          <ac:chgData name="Johanna Schwarzer" userId="442fed90-5fd6-48f6-83af-a15f4ecdd6a8" providerId="ADAL" clId="{38F0208F-92B0-470D-8A22-D73C6C4CE6B0}" dt="2022-01-14T10:56:18.799" v="241"/>
          <ac:spMkLst>
            <pc:docMk/>
            <pc:sldMk cId="2106526718" sldId="274"/>
            <ac:spMk id="5" creationId="{DC7D2DC4-4E35-4AC8-BB4A-8DB00B296DDE}"/>
          </ac:spMkLst>
        </pc:spChg>
        <pc:spChg chg="mod">
          <ac:chgData name="Johanna Schwarzer" userId="442fed90-5fd6-48f6-83af-a15f4ecdd6a8" providerId="ADAL" clId="{38F0208F-92B0-470D-8A22-D73C6C4CE6B0}" dt="2022-01-14T10:56:15.760" v="238"/>
          <ac:spMkLst>
            <pc:docMk/>
            <pc:sldMk cId="2106526718" sldId="274"/>
            <ac:spMk id="6" creationId="{24DD3524-28E0-4EBF-A422-30A0A28290C1}"/>
          </ac:spMkLst>
        </pc:spChg>
        <pc:spChg chg="mod">
          <ac:chgData name="Johanna Schwarzer" userId="442fed90-5fd6-48f6-83af-a15f4ecdd6a8" providerId="ADAL" clId="{38F0208F-92B0-470D-8A22-D73C6C4CE6B0}" dt="2022-01-14T10:56:31.195" v="254"/>
          <ac:spMkLst>
            <pc:docMk/>
            <pc:sldMk cId="2106526718" sldId="274"/>
            <ac:spMk id="7" creationId="{3B63CF0C-FCDA-4DBB-976A-CCC59277F8CE}"/>
          </ac:spMkLst>
        </pc:spChg>
        <pc:spChg chg="mod">
          <ac:chgData name="Johanna Schwarzer" userId="442fed90-5fd6-48f6-83af-a15f4ecdd6a8" providerId="ADAL" clId="{38F0208F-92B0-470D-8A22-D73C6C4CE6B0}" dt="2022-01-14T10:56:32.783" v="255"/>
          <ac:spMkLst>
            <pc:docMk/>
            <pc:sldMk cId="2106526718" sldId="274"/>
            <ac:spMk id="8" creationId="{93D198AD-1D0D-47D3-B5F9-805AA07922E2}"/>
          </ac:spMkLst>
        </pc:spChg>
        <pc:spChg chg="mod">
          <ac:chgData name="Johanna Schwarzer" userId="442fed90-5fd6-48f6-83af-a15f4ecdd6a8" providerId="ADAL" clId="{38F0208F-92B0-470D-8A22-D73C6C4CE6B0}" dt="2022-01-14T10:56:34.187" v="256"/>
          <ac:spMkLst>
            <pc:docMk/>
            <pc:sldMk cId="2106526718" sldId="274"/>
            <ac:spMk id="9" creationId="{60797942-B8A1-4A91-9E43-FEC0A26AC299}"/>
          </ac:spMkLst>
        </pc:spChg>
        <pc:spChg chg="mod">
          <ac:chgData name="Johanna Schwarzer" userId="442fed90-5fd6-48f6-83af-a15f4ecdd6a8" providerId="ADAL" clId="{38F0208F-92B0-470D-8A22-D73C6C4CE6B0}" dt="2022-01-14T10:56:35.304" v="257"/>
          <ac:spMkLst>
            <pc:docMk/>
            <pc:sldMk cId="2106526718" sldId="274"/>
            <ac:spMk id="10" creationId="{FADD0ADE-4E41-4EC1-B216-38F4DBC09B35}"/>
          </ac:spMkLst>
        </pc:spChg>
        <pc:spChg chg="mod">
          <ac:chgData name="Johanna Schwarzer" userId="442fed90-5fd6-48f6-83af-a15f4ecdd6a8" providerId="ADAL" clId="{38F0208F-92B0-470D-8A22-D73C6C4CE6B0}" dt="2022-01-14T10:56:36.391" v="258"/>
          <ac:spMkLst>
            <pc:docMk/>
            <pc:sldMk cId="2106526718" sldId="274"/>
            <ac:spMk id="11" creationId="{88AAD5BF-E992-40FF-8B21-F0D835751922}"/>
          </ac:spMkLst>
        </pc:spChg>
        <pc:spChg chg="mod">
          <ac:chgData name="Johanna Schwarzer" userId="442fed90-5fd6-48f6-83af-a15f4ecdd6a8" providerId="ADAL" clId="{38F0208F-92B0-470D-8A22-D73C6C4CE6B0}" dt="2022-01-14T10:56:37.541" v="259"/>
          <ac:spMkLst>
            <pc:docMk/>
            <pc:sldMk cId="2106526718" sldId="274"/>
            <ac:spMk id="12" creationId="{AF718F25-9870-4C95-8D78-3B09BE2F889F}"/>
          </ac:spMkLst>
        </pc:spChg>
        <pc:spChg chg="mod">
          <ac:chgData name="Johanna Schwarzer" userId="442fed90-5fd6-48f6-83af-a15f4ecdd6a8" providerId="ADAL" clId="{38F0208F-92B0-470D-8A22-D73C6C4CE6B0}" dt="2022-01-14T10:56:13.567" v="235"/>
          <ac:spMkLst>
            <pc:docMk/>
            <pc:sldMk cId="2106526718" sldId="274"/>
            <ac:spMk id="13" creationId="{4A2B9B17-0F3A-4190-9AD4-D5A3E2A1579E}"/>
          </ac:spMkLst>
        </pc:spChg>
        <pc:spChg chg="mod">
          <ac:chgData name="Johanna Schwarzer" userId="442fed90-5fd6-48f6-83af-a15f4ecdd6a8" providerId="ADAL" clId="{38F0208F-92B0-470D-8A22-D73C6C4CE6B0}" dt="2022-01-14T10:56:11.251" v="234"/>
          <ac:spMkLst>
            <pc:docMk/>
            <pc:sldMk cId="2106526718" sldId="274"/>
            <ac:spMk id="14" creationId="{686FF0E6-C505-4793-8EBC-C1CB8EBA7F52}"/>
          </ac:spMkLst>
        </pc:spChg>
        <pc:spChg chg="mod">
          <ac:chgData name="Johanna Schwarzer" userId="442fed90-5fd6-48f6-83af-a15f4ecdd6a8" providerId="ADAL" clId="{38F0208F-92B0-470D-8A22-D73C6C4CE6B0}" dt="2022-01-14T10:56:23.562" v="246"/>
          <ac:spMkLst>
            <pc:docMk/>
            <pc:sldMk cId="2106526718" sldId="274"/>
            <ac:spMk id="15" creationId="{821987D2-1701-4AF5-8892-14709628AFBC}"/>
          </ac:spMkLst>
        </pc:spChg>
        <pc:spChg chg="mod">
          <ac:chgData name="Johanna Schwarzer" userId="442fed90-5fd6-48f6-83af-a15f4ecdd6a8" providerId="ADAL" clId="{38F0208F-92B0-470D-8A22-D73C6C4CE6B0}" dt="2022-01-14T10:56:22.445" v="245"/>
          <ac:spMkLst>
            <pc:docMk/>
            <pc:sldMk cId="2106526718" sldId="274"/>
            <ac:spMk id="16" creationId="{B7505114-771F-4B7B-AAFB-A9D91B86F540}"/>
          </ac:spMkLst>
        </pc:spChg>
        <pc:spChg chg="mod">
          <ac:chgData name="Johanna Schwarzer" userId="442fed90-5fd6-48f6-83af-a15f4ecdd6a8" providerId="ADAL" clId="{38F0208F-92B0-470D-8A22-D73C6C4CE6B0}" dt="2022-01-14T10:56:24.480" v="247"/>
          <ac:spMkLst>
            <pc:docMk/>
            <pc:sldMk cId="2106526718" sldId="274"/>
            <ac:spMk id="17" creationId="{336E8371-4B1F-4176-9CB0-2817CEECE30B}"/>
          </ac:spMkLst>
        </pc:spChg>
        <pc:spChg chg="mod">
          <ac:chgData name="Johanna Schwarzer" userId="442fed90-5fd6-48f6-83af-a15f4ecdd6a8" providerId="ADAL" clId="{38F0208F-92B0-470D-8A22-D73C6C4CE6B0}" dt="2022-01-14T10:56:21.605" v="244"/>
          <ac:spMkLst>
            <pc:docMk/>
            <pc:sldMk cId="2106526718" sldId="274"/>
            <ac:spMk id="18" creationId="{B0A7F40B-CD11-4D14-BCB9-73F0F696734B}"/>
          </ac:spMkLst>
        </pc:spChg>
        <pc:spChg chg="mod">
          <ac:chgData name="Johanna Schwarzer" userId="442fed90-5fd6-48f6-83af-a15f4ecdd6a8" providerId="ADAL" clId="{38F0208F-92B0-470D-8A22-D73C6C4CE6B0}" dt="2022-01-14T10:56:20.571" v="243"/>
          <ac:spMkLst>
            <pc:docMk/>
            <pc:sldMk cId="2106526718" sldId="274"/>
            <ac:spMk id="19" creationId="{D074FF6D-4119-4176-9C48-7BB1D0C799F5}"/>
          </ac:spMkLst>
        </pc:spChg>
        <pc:spChg chg="mod">
          <ac:chgData name="Johanna Schwarzer" userId="442fed90-5fd6-48f6-83af-a15f4ecdd6a8" providerId="ADAL" clId="{38F0208F-92B0-470D-8A22-D73C6C4CE6B0}" dt="2022-01-14T10:56:19.754" v="242"/>
          <ac:spMkLst>
            <pc:docMk/>
            <pc:sldMk cId="2106526718" sldId="274"/>
            <ac:spMk id="20" creationId="{4056D29C-10CD-42D5-B404-D36559E1D867}"/>
          </ac:spMkLst>
        </pc:spChg>
        <pc:spChg chg="mod">
          <ac:chgData name="Johanna Schwarzer" userId="442fed90-5fd6-48f6-83af-a15f4ecdd6a8" providerId="ADAL" clId="{38F0208F-92B0-470D-8A22-D73C6C4CE6B0}" dt="2022-01-14T10:56:25.482" v="248"/>
          <ac:spMkLst>
            <pc:docMk/>
            <pc:sldMk cId="2106526718" sldId="274"/>
            <ac:spMk id="27" creationId="{1DA951A4-AFE7-42B4-84BB-503F18F90C11}"/>
          </ac:spMkLst>
        </pc:spChg>
        <pc:spChg chg="mod">
          <ac:chgData name="Johanna Schwarzer" userId="442fed90-5fd6-48f6-83af-a15f4ecdd6a8" providerId="ADAL" clId="{38F0208F-92B0-470D-8A22-D73C6C4CE6B0}" dt="2022-01-14T10:56:26.484" v="249"/>
          <ac:spMkLst>
            <pc:docMk/>
            <pc:sldMk cId="2106526718" sldId="274"/>
            <ac:spMk id="28" creationId="{C33A0BD1-9924-4B3E-B0DE-E32116A7DF9C}"/>
          </ac:spMkLst>
        </pc:spChg>
        <pc:spChg chg="mod">
          <ac:chgData name="Johanna Schwarzer" userId="442fed90-5fd6-48f6-83af-a15f4ecdd6a8" providerId="ADAL" clId="{38F0208F-92B0-470D-8A22-D73C6C4CE6B0}" dt="2022-01-14T10:56:27.170" v="250"/>
          <ac:spMkLst>
            <pc:docMk/>
            <pc:sldMk cId="2106526718" sldId="274"/>
            <ac:spMk id="29" creationId="{96AB8CD8-61C3-4407-9285-04FB5B6C9C34}"/>
          </ac:spMkLst>
        </pc:spChg>
        <pc:spChg chg="mod">
          <ac:chgData name="Johanna Schwarzer" userId="442fed90-5fd6-48f6-83af-a15f4ecdd6a8" providerId="ADAL" clId="{38F0208F-92B0-470D-8A22-D73C6C4CE6B0}" dt="2022-01-14T10:56:28.042" v="251"/>
          <ac:spMkLst>
            <pc:docMk/>
            <pc:sldMk cId="2106526718" sldId="274"/>
            <ac:spMk id="30" creationId="{5684D9C6-02CB-4F89-9096-DCF470BC9BB1}"/>
          </ac:spMkLst>
        </pc:spChg>
        <pc:spChg chg="mod">
          <ac:chgData name="Johanna Schwarzer" userId="442fed90-5fd6-48f6-83af-a15f4ecdd6a8" providerId="ADAL" clId="{38F0208F-92B0-470D-8A22-D73C6C4CE6B0}" dt="2022-01-14T10:56:29.392" v="252"/>
          <ac:spMkLst>
            <pc:docMk/>
            <pc:sldMk cId="2106526718" sldId="274"/>
            <ac:spMk id="31" creationId="{2559B237-13C6-421D-BC3B-15CB82E157FD}"/>
          </ac:spMkLst>
        </pc:spChg>
        <pc:spChg chg="mod">
          <ac:chgData name="Johanna Schwarzer" userId="442fed90-5fd6-48f6-83af-a15f4ecdd6a8" providerId="ADAL" clId="{38F0208F-92B0-470D-8A22-D73C6C4CE6B0}" dt="2022-01-14T10:56:30.209" v="253"/>
          <ac:spMkLst>
            <pc:docMk/>
            <pc:sldMk cId="2106526718" sldId="274"/>
            <ac:spMk id="32" creationId="{EAAA63A0-A96C-446A-B2FB-88F24D0504E7}"/>
          </ac:spMkLst>
        </pc:spChg>
      </pc:sldChg>
      <pc:sldMasterChg chg="modSldLayout">
        <pc:chgData name="Johanna Schwarzer" userId="442fed90-5fd6-48f6-83af-a15f4ecdd6a8" providerId="ADAL" clId="{38F0208F-92B0-470D-8A22-D73C6C4CE6B0}" dt="2022-01-14T12:57:52.424" v="309" actId="20577"/>
        <pc:sldMasterMkLst>
          <pc:docMk/>
          <pc:sldMasterMk cId="2168357150" sldId="2147483648"/>
        </pc:sldMasterMkLst>
        <pc:sldLayoutChg chg="modSp mod">
          <pc:chgData name="Johanna Schwarzer" userId="442fed90-5fd6-48f6-83af-a15f4ecdd6a8" providerId="ADAL" clId="{38F0208F-92B0-470D-8A22-D73C6C4CE6B0}" dt="2022-01-14T10:45:18.790" v="10" actId="20577"/>
          <pc:sldLayoutMkLst>
            <pc:docMk/>
            <pc:sldMasterMk cId="2168357150" sldId="2147483648"/>
            <pc:sldLayoutMk cId="3375007619" sldId="2147483649"/>
          </pc:sldLayoutMkLst>
          <pc:spChg chg="mod">
            <ac:chgData name="Johanna Schwarzer" userId="442fed90-5fd6-48f6-83af-a15f4ecdd6a8" providerId="ADAL" clId="{38F0208F-92B0-470D-8A22-D73C6C4CE6B0}" dt="2022-01-14T10:45:18.790" v="10" actId="20577"/>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38F0208F-92B0-470D-8A22-D73C6C4CE6B0}" dt="2022-01-14T10:47:31.640" v="26"/>
          <pc:sldLayoutMkLst>
            <pc:docMk/>
            <pc:sldMasterMk cId="2168357150" sldId="2147483648"/>
            <pc:sldLayoutMk cId="810192366" sldId="2147483672"/>
          </pc:sldLayoutMkLst>
          <pc:spChg chg="del">
            <ac:chgData name="Johanna Schwarzer" userId="442fed90-5fd6-48f6-83af-a15f4ecdd6a8" providerId="ADAL" clId="{38F0208F-92B0-470D-8A22-D73C6C4CE6B0}" dt="2022-01-14T10:46:29.299" v="20" actId="478"/>
            <ac:spMkLst>
              <pc:docMk/>
              <pc:sldMasterMk cId="2168357150" sldId="2147483648"/>
              <pc:sldLayoutMk cId="810192366" sldId="2147483672"/>
              <ac:spMk id="2" creationId="{240D1972-0245-4873-9CF0-0B70E91EDE38}"/>
            </ac:spMkLst>
          </pc:spChg>
          <pc:spChg chg="mod">
            <ac:chgData name="Johanna Schwarzer" userId="442fed90-5fd6-48f6-83af-a15f4ecdd6a8" providerId="ADAL" clId="{38F0208F-92B0-470D-8A22-D73C6C4CE6B0}" dt="2022-01-14T10:46:18.452" v="17" actId="14100"/>
            <ac:spMkLst>
              <pc:docMk/>
              <pc:sldMasterMk cId="2168357150" sldId="2147483648"/>
              <pc:sldLayoutMk cId="810192366" sldId="2147483672"/>
              <ac:spMk id="8" creationId="{6BA3C8C5-A0A2-428F-988A-5BC25CC52955}"/>
            </ac:spMkLst>
          </pc:spChg>
          <pc:spChg chg="add mod">
            <ac:chgData name="Johanna Schwarzer" userId="442fed90-5fd6-48f6-83af-a15f4ecdd6a8" providerId="ADAL" clId="{38F0208F-92B0-470D-8A22-D73C6C4CE6B0}" dt="2022-01-14T10:45:59.587" v="11"/>
            <ac:spMkLst>
              <pc:docMk/>
              <pc:sldMasterMk cId="2168357150" sldId="2147483648"/>
              <pc:sldLayoutMk cId="810192366" sldId="2147483672"/>
              <ac:spMk id="9" creationId="{15E90E39-89CC-4C1F-9021-973D89811792}"/>
            </ac:spMkLst>
          </pc:spChg>
          <pc:spChg chg="mod">
            <ac:chgData name="Johanna Schwarzer" userId="442fed90-5fd6-48f6-83af-a15f4ecdd6a8" providerId="ADAL" clId="{38F0208F-92B0-470D-8A22-D73C6C4CE6B0}" dt="2022-01-14T10:46:15.809" v="16" actId="14100"/>
            <ac:spMkLst>
              <pc:docMk/>
              <pc:sldMasterMk cId="2168357150" sldId="2147483648"/>
              <pc:sldLayoutMk cId="810192366" sldId="2147483672"/>
              <ac:spMk id="10" creationId="{90EBAD93-E633-40B7-8565-088C474E440A}"/>
            </ac:spMkLst>
          </pc:spChg>
          <pc:spChg chg="add del mod">
            <ac:chgData name="Johanna Schwarzer" userId="442fed90-5fd6-48f6-83af-a15f4ecdd6a8" providerId="ADAL" clId="{38F0208F-92B0-470D-8A22-D73C6C4CE6B0}" dt="2022-01-14T10:46:12.617" v="15"/>
            <ac:spMkLst>
              <pc:docMk/>
              <pc:sldMasterMk cId="2168357150" sldId="2147483648"/>
              <pc:sldLayoutMk cId="810192366" sldId="2147483672"/>
              <ac:spMk id="12" creationId="{9D512867-7F28-4494-9269-D7140A2501E3}"/>
            </ac:spMkLst>
          </pc:spChg>
          <pc:spChg chg="add mod">
            <ac:chgData name="Johanna Schwarzer" userId="442fed90-5fd6-48f6-83af-a15f4ecdd6a8" providerId="ADAL" clId="{38F0208F-92B0-470D-8A22-D73C6C4CE6B0}" dt="2022-01-14T10:46:25.933" v="19"/>
            <ac:spMkLst>
              <pc:docMk/>
              <pc:sldMasterMk cId="2168357150" sldId="2147483648"/>
              <pc:sldLayoutMk cId="810192366" sldId="2147483672"/>
              <ac:spMk id="13" creationId="{2BA6F8FE-7BA9-4F16-8C34-EDBED2B99707}"/>
            </ac:spMkLst>
          </pc:spChg>
          <pc:spChg chg="add mod">
            <ac:chgData name="Johanna Schwarzer" userId="442fed90-5fd6-48f6-83af-a15f4ecdd6a8" providerId="ADAL" clId="{38F0208F-92B0-470D-8A22-D73C6C4CE6B0}" dt="2022-01-14T10:47:31.640" v="26"/>
            <ac:spMkLst>
              <pc:docMk/>
              <pc:sldMasterMk cId="2168357150" sldId="2147483648"/>
              <pc:sldLayoutMk cId="810192366" sldId="2147483672"/>
              <ac:spMk id="14" creationId="{84416901-226B-440F-B52C-29DECFFECBFE}"/>
            </ac:spMkLst>
          </pc:spChg>
        </pc:sldLayoutChg>
        <pc:sldLayoutChg chg="modSp mod">
          <pc:chgData name="Johanna Schwarzer" userId="442fed90-5fd6-48f6-83af-a15f4ecdd6a8" providerId="ADAL" clId="{38F0208F-92B0-470D-8A22-D73C6C4CE6B0}" dt="2022-01-14T10:50:26.123" v="64" actId="20577"/>
          <pc:sldLayoutMkLst>
            <pc:docMk/>
            <pc:sldMasterMk cId="2168357150" sldId="2147483648"/>
            <pc:sldLayoutMk cId="2293192484" sldId="2147483718"/>
          </pc:sldLayoutMkLst>
          <pc:spChg chg="mod">
            <ac:chgData name="Johanna Schwarzer" userId="442fed90-5fd6-48f6-83af-a15f4ecdd6a8" providerId="ADAL" clId="{38F0208F-92B0-470D-8A22-D73C6C4CE6B0}" dt="2022-01-14T10:50:26.123" v="64" actId="20577"/>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38F0208F-92B0-470D-8A22-D73C6C4CE6B0}" dt="2022-01-14T12:57:52.424" v="309" actId="20577"/>
          <pc:sldLayoutMkLst>
            <pc:docMk/>
            <pc:sldMasterMk cId="2168357150" sldId="2147483648"/>
            <pc:sldLayoutMk cId="175540911" sldId="2147483724"/>
          </pc:sldLayoutMkLst>
          <pc:spChg chg="mod">
            <ac:chgData name="Johanna Schwarzer" userId="442fed90-5fd6-48f6-83af-a15f4ecdd6a8" providerId="ADAL" clId="{38F0208F-92B0-470D-8A22-D73C6C4CE6B0}" dt="2022-01-14T12:57:52.424" v="309" actId="20577"/>
            <ac:spMkLst>
              <pc:docMk/>
              <pc:sldMasterMk cId="2168357150" sldId="2147483648"/>
              <pc:sldLayoutMk cId="175540911" sldId="2147483724"/>
              <ac:spMk id="13" creationId="{939CD75D-5FFC-D842-B0E7-B8F2AAEA3D71}"/>
            </ac:spMkLst>
          </pc:spChg>
        </pc:sldLayoutChg>
        <pc:sldLayoutChg chg="addSp delSp modSp mod">
          <pc:chgData name="Johanna Schwarzer" userId="442fed90-5fd6-48f6-83af-a15f4ecdd6a8" providerId="ADAL" clId="{38F0208F-92B0-470D-8A22-D73C6C4CE6B0}" dt="2022-01-14T10:54:22.593" v="157" actId="478"/>
          <pc:sldLayoutMkLst>
            <pc:docMk/>
            <pc:sldMasterMk cId="2168357150" sldId="2147483648"/>
            <pc:sldLayoutMk cId="941268144" sldId="2147483727"/>
          </pc:sldLayoutMkLst>
          <pc:spChg chg="add del mod">
            <ac:chgData name="Johanna Schwarzer" userId="442fed90-5fd6-48f6-83af-a15f4ecdd6a8" providerId="ADAL" clId="{38F0208F-92B0-470D-8A22-D73C6C4CE6B0}" dt="2022-01-14T10:54:22.593" v="157" actId="478"/>
            <ac:spMkLst>
              <pc:docMk/>
              <pc:sldMasterMk cId="2168357150" sldId="2147483648"/>
              <pc:sldLayoutMk cId="941268144" sldId="2147483727"/>
              <ac:spMk id="13" creationId="{B40E85EA-EC8E-4505-9538-C5EB5C64418F}"/>
            </ac:spMkLst>
          </pc:spChg>
          <pc:spChg chg="mod">
            <ac:chgData name="Johanna Schwarzer" userId="442fed90-5fd6-48f6-83af-a15f4ecdd6a8" providerId="ADAL" clId="{38F0208F-92B0-470D-8A22-D73C6C4CE6B0}" dt="2022-01-14T10:52:46.975" v="122" actId="20577"/>
            <ac:spMkLst>
              <pc:docMk/>
              <pc:sldMasterMk cId="2168357150" sldId="2147483648"/>
              <pc:sldLayoutMk cId="941268144" sldId="2147483727"/>
              <ac:spMk id="18" creationId="{816B7E31-D2E4-4171-8517-529D98513827}"/>
            </ac:spMkLst>
          </pc:spChg>
        </pc:sldLayoutChg>
        <pc:sldLayoutChg chg="addSp delSp modSp mod">
          <pc:chgData name="Johanna Schwarzer" userId="442fed90-5fd6-48f6-83af-a15f4ecdd6a8" providerId="ADAL" clId="{38F0208F-92B0-470D-8A22-D73C6C4CE6B0}" dt="2022-01-14T11:44:50.220" v="288" actId="478"/>
          <pc:sldLayoutMkLst>
            <pc:docMk/>
            <pc:sldMasterMk cId="2168357150" sldId="2147483648"/>
            <pc:sldLayoutMk cId="1157870793" sldId="2147483728"/>
          </pc:sldLayoutMkLst>
          <pc:spChg chg="add mod">
            <ac:chgData name="Johanna Schwarzer" userId="442fed90-5fd6-48f6-83af-a15f4ecdd6a8" providerId="ADAL" clId="{38F0208F-92B0-470D-8A22-D73C6C4CE6B0}" dt="2022-01-14T10:46:00.712" v="12"/>
            <ac:spMkLst>
              <pc:docMk/>
              <pc:sldMasterMk cId="2168357150" sldId="2147483648"/>
              <pc:sldLayoutMk cId="1157870793" sldId="2147483728"/>
              <ac:spMk id="5" creationId="{C1893502-7FFD-4121-9CC3-F0277781E938}"/>
            </ac:spMkLst>
          </pc:spChg>
          <pc:spChg chg="add del mod">
            <ac:chgData name="Johanna Schwarzer" userId="442fed90-5fd6-48f6-83af-a15f4ecdd6a8" providerId="ADAL" clId="{38F0208F-92B0-470D-8A22-D73C6C4CE6B0}" dt="2022-01-14T10:46:37.197" v="23" actId="478"/>
            <ac:spMkLst>
              <pc:docMk/>
              <pc:sldMasterMk cId="2168357150" sldId="2147483648"/>
              <pc:sldLayoutMk cId="1157870793" sldId="2147483728"/>
              <ac:spMk id="6" creationId="{E6CB112D-EDAB-4F4C-B408-6CC9043BFD93}"/>
            </ac:spMkLst>
          </pc:spChg>
          <pc:spChg chg="add del mod">
            <ac:chgData name="Johanna Schwarzer" userId="442fed90-5fd6-48f6-83af-a15f4ecdd6a8" providerId="ADAL" clId="{38F0208F-92B0-470D-8A22-D73C6C4CE6B0}" dt="2022-01-14T10:46:35.569" v="22"/>
            <ac:spMkLst>
              <pc:docMk/>
              <pc:sldMasterMk cId="2168357150" sldId="2147483648"/>
              <pc:sldLayoutMk cId="1157870793" sldId="2147483728"/>
              <ac:spMk id="7" creationId="{0D4D0B1E-0F04-4AF6-B1C2-018B6F97A82B}"/>
            </ac:spMkLst>
          </pc:spChg>
          <pc:spChg chg="add del mod">
            <ac:chgData name="Johanna Schwarzer" userId="442fed90-5fd6-48f6-83af-a15f4ecdd6a8" providerId="ADAL" clId="{38F0208F-92B0-470D-8A22-D73C6C4CE6B0}" dt="2022-01-14T11:44:50.220" v="288" actId="478"/>
            <ac:spMkLst>
              <pc:docMk/>
              <pc:sldMasterMk cId="2168357150" sldId="2147483648"/>
              <pc:sldLayoutMk cId="1157870793" sldId="2147483728"/>
              <ac:spMk id="8" creationId="{359700F4-EBB2-4EA7-9261-D354C8D13383}"/>
            </ac:spMkLst>
          </pc:spChg>
          <pc:spChg chg="add mod">
            <ac:chgData name="Johanna Schwarzer" userId="442fed90-5fd6-48f6-83af-a15f4ecdd6a8" providerId="ADAL" clId="{38F0208F-92B0-470D-8A22-D73C6C4CE6B0}" dt="2022-01-14T10:47:28.570" v="25"/>
            <ac:spMkLst>
              <pc:docMk/>
              <pc:sldMasterMk cId="2168357150" sldId="2147483648"/>
              <pc:sldLayoutMk cId="1157870793" sldId="2147483728"/>
              <ac:spMk id="9" creationId="{7B5F5C5B-58F1-4119-92DA-3ECFE112CFE4}"/>
            </ac:spMkLst>
          </pc:spChg>
        </pc:sldLayoutChg>
      </pc:sldMasterChg>
    </pc:docChg>
  </pc:docChgLst>
  <pc:docChgLst>
    <pc:chgData name="Nico Sedovnik" userId="c899cdf4-4dd3-48e4-9d05-d9a3bf84ba8f" providerId="ADAL" clId="{07BAE8C6-545E-4815-9AC5-0DEBB92A655C}"/>
    <pc:docChg chg="undo custSel modSld modMainMaster">
      <pc:chgData name="Nico Sedovnik" userId="c899cdf4-4dd3-48e4-9d05-d9a3bf84ba8f" providerId="ADAL" clId="{07BAE8C6-545E-4815-9AC5-0DEBB92A655C}" dt="2021-11-24T13:38:13.924" v="239" actId="207"/>
      <pc:docMkLst>
        <pc:docMk/>
      </pc:docMkLst>
      <pc:sldChg chg="modSp mod">
        <pc:chgData name="Nico Sedovnik" userId="c899cdf4-4dd3-48e4-9d05-d9a3bf84ba8f" providerId="ADAL" clId="{07BAE8C6-545E-4815-9AC5-0DEBB92A655C}" dt="2021-11-24T13:38:13.924" v="239" actId="207"/>
        <pc:sldMkLst>
          <pc:docMk/>
          <pc:sldMk cId="2564582869" sldId="270"/>
        </pc:sldMkLst>
        <pc:spChg chg="mod">
          <ac:chgData name="Nico Sedovnik" userId="c899cdf4-4dd3-48e4-9d05-d9a3bf84ba8f" providerId="ADAL" clId="{07BAE8C6-545E-4815-9AC5-0DEBB92A655C}" dt="2021-11-24T13:38:13.924" v="239" actId="207"/>
          <ac:spMkLst>
            <pc:docMk/>
            <pc:sldMk cId="2564582869" sldId="270"/>
            <ac:spMk id="3" creationId="{29FBC081-44F0-4F31-9D44-72942314298D}"/>
          </ac:spMkLst>
        </pc:spChg>
      </pc:sldChg>
      <pc:sldMasterChg chg="delSldLayout modSldLayout">
        <pc:chgData name="Nico Sedovnik" userId="c899cdf4-4dd3-48e4-9d05-d9a3bf84ba8f" providerId="ADAL" clId="{07BAE8C6-545E-4815-9AC5-0DEBB92A655C}" dt="2021-11-24T13:35:31.732" v="234"/>
        <pc:sldMasterMkLst>
          <pc:docMk/>
          <pc:sldMasterMk cId="2168357150" sldId="2147483648"/>
        </pc:sldMasterMkLst>
        <pc:sldLayoutChg chg="modSp mod">
          <pc:chgData name="Nico Sedovnik" userId="c899cdf4-4dd3-48e4-9d05-d9a3bf84ba8f" providerId="ADAL" clId="{07BAE8C6-545E-4815-9AC5-0DEBB92A655C}" dt="2021-11-24T12:54:04.224" v="85" actId="108"/>
          <pc:sldLayoutMkLst>
            <pc:docMk/>
            <pc:sldMasterMk cId="2168357150" sldId="2147483648"/>
            <pc:sldLayoutMk cId="3375007619" sldId="2147483649"/>
          </pc:sldLayoutMkLst>
          <pc:spChg chg="mod">
            <ac:chgData name="Nico Sedovnik" userId="c899cdf4-4dd3-48e4-9d05-d9a3bf84ba8f" providerId="ADAL" clId="{07BAE8C6-545E-4815-9AC5-0DEBB92A655C}" dt="2021-11-24T12:54:04.224" v="85" actId="108"/>
            <ac:spMkLst>
              <pc:docMk/>
              <pc:sldMasterMk cId="2168357150" sldId="2147483648"/>
              <pc:sldLayoutMk cId="3375007619" sldId="2147483649"/>
              <ac:spMk id="2" creationId="{D92B8D51-1BBB-4055-BF58-D6F6CBF2681E}"/>
            </ac:spMkLst>
          </pc:spChg>
        </pc:sldLayoutChg>
        <pc:sldLayoutChg chg="modSp mod">
          <pc:chgData name="Nico Sedovnik" userId="c899cdf4-4dd3-48e4-9d05-d9a3bf84ba8f" providerId="ADAL" clId="{07BAE8C6-545E-4815-9AC5-0DEBB92A655C}" dt="2021-11-24T13:23:40.448" v="182"/>
          <pc:sldLayoutMkLst>
            <pc:docMk/>
            <pc:sldMasterMk cId="2168357150" sldId="2147483648"/>
            <pc:sldLayoutMk cId="833378813" sldId="2147483667"/>
          </pc:sldLayoutMkLst>
          <pc:spChg chg="mod">
            <ac:chgData name="Nico Sedovnik" userId="c899cdf4-4dd3-48e4-9d05-d9a3bf84ba8f" providerId="ADAL" clId="{07BAE8C6-545E-4815-9AC5-0DEBB92A655C}" dt="2021-11-24T13:23:16.775" v="180" actId="20577"/>
            <ac:spMkLst>
              <pc:docMk/>
              <pc:sldMasterMk cId="2168357150" sldId="2147483648"/>
              <pc:sldLayoutMk cId="833378813" sldId="2147483667"/>
              <ac:spMk id="8" creationId="{A68C4F71-A401-484E-B250-FCB13228251E}"/>
            </ac:spMkLst>
          </pc:spChg>
          <pc:spChg chg="mod">
            <ac:chgData name="Nico Sedovnik" userId="c899cdf4-4dd3-48e4-9d05-d9a3bf84ba8f" providerId="ADAL" clId="{07BAE8C6-545E-4815-9AC5-0DEBB92A655C}" dt="2021-11-24T13:23:40.448" v="182"/>
            <ac:spMkLst>
              <pc:docMk/>
              <pc:sldMasterMk cId="2168357150" sldId="2147483648"/>
              <pc:sldLayoutMk cId="833378813" sldId="2147483667"/>
              <ac:spMk id="9" creationId="{DE50A72B-3CD4-4EDA-8893-4B1577FF7C83}"/>
            </ac:spMkLst>
          </pc:spChg>
          <pc:spChg chg="mod">
            <ac:chgData name="Nico Sedovnik" userId="c899cdf4-4dd3-48e4-9d05-d9a3bf84ba8f" providerId="ADAL" clId="{07BAE8C6-545E-4815-9AC5-0DEBB92A655C}" dt="2021-11-24T13:23:31.638" v="181"/>
            <ac:spMkLst>
              <pc:docMk/>
              <pc:sldMasterMk cId="2168357150" sldId="2147483648"/>
              <pc:sldLayoutMk cId="833378813" sldId="2147483667"/>
              <ac:spMk id="15" creationId="{F114384A-11EF-4736-B226-6EB5C8F738F7}"/>
            </ac:spMkLst>
          </pc:spChg>
        </pc:sldLayoutChg>
        <pc:sldLayoutChg chg="modSp mod">
          <pc:chgData name="Nico Sedovnik" userId="c899cdf4-4dd3-48e4-9d05-d9a3bf84ba8f" providerId="ADAL" clId="{07BAE8C6-545E-4815-9AC5-0DEBB92A655C}" dt="2021-11-24T12:55:04.950" v="86"/>
          <pc:sldLayoutMkLst>
            <pc:docMk/>
            <pc:sldMasterMk cId="2168357150" sldId="2147483648"/>
            <pc:sldLayoutMk cId="3580464592" sldId="2147483668"/>
          </pc:sldLayoutMkLst>
          <pc:spChg chg="mod">
            <ac:chgData name="Nico Sedovnik" userId="c899cdf4-4dd3-48e4-9d05-d9a3bf84ba8f" providerId="ADAL" clId="{07BAE8C6-545E-4815-9AC5-0DEBB92A655C}" dt="2021-11-24T12:55:04.950" v="86"/>
            <ac:spMkLst>
              <pc:docMk/>
              <pc:sldMasterMk cId="2168357150" sldId="2147483648"/>
              <pc:sldLayoutMk cId="3580464592" sldId="2147483668"/>
              <ac:spMk id="16" creationId="{98E0487E-2B04-4409-92FD-5560BC4B74E9}"/>
            </ac:spMkLst>
          </pc:spChg>
        </pc:sldLayoutChg>
        <pc:sldLayoutChg chg="modSp mod">
          <pc:chgData name="Nico Sedovnik" userId="c899cdf4-4dd3-48e4-9d05-d9a3bf84ba8f" providerId="ADAL" clId="{07BAE8C6-545E-4815-9AC5-0DEBB92A655C}" dt="2021-11-24T13:35:31.732" v="234"/>
          <pc:sldLayoutMkLst>
            <pc:docMk/>
            <pc:sldMasterMk cId="2168357150" sldId="2147483648"/>
            <pc:sldLayoutMk cId="810192366" sldId="2147483672"/>
          </pc:sldLayoutMkLst>
          <pc:spChg chg="mod">
            <ac:chgData name="Nico Sedovnik" userId="c899cdf4-4dd3-48e4-9d05-d9a3bf84ba8f" providerId="ADAL" clId="{07BAE8C6-545E-4815-9AC5-0DEBB92A655C}" dt="2021-11-24T13:35:31.732" v="234"/>
            <ac:spMkLst>
              <pc:docMk/>
              <pc:sldMasterMk cId="2168357150" sldId="2147483648"/>
              <pc:sldLayoutMk cId="810192366" sldId="2147483672"/>
              <ac:spMk id="2" creationId="{240D1972-0245-4873-9CF0-0B70E91EDE38}"/>
            </ac:spMkLst>
          </pc:spChg>
        </pc:sldLayoutChg>
        <pc:sldLayoutChg chg="addSp delSp modSp mod">
          <pc:chgData name="Nico Sedovnik" userId="c899cdf4-4dd3-48e4-9d05-d9a3bf84ba8f" providerId="ADAL" clId="{07BAE8C6-545E-4815-9AC5-0DEBB92A655C}" dt="2021-11-24T13:22:49.845" v="155"/>
          <pc:sldLayoutMkLst>
            <pc:docMk/>
            <pc:sldMasterMk cId="2168357150" sldId="2147483648"/>
            <pc:sldLayoutMk cId="1399635338" sldId="2147483706"/>
          </pc:sldLayoutMkLst>
          <pc:spChg chg="mod">
            <ac:chgData name="Nico Sedovnik" userId="c899cdf4-4dd3-48e4-9d05-d9a3bf84ba8f" providerId="ADAL" clId="{07BAE8C6-545E-4815-9AC5-0DEBB92A655C}" dt="2021-11-24T13:22:49.845" v="155"/>
            <ac:spMkLst>
              <pc:docMk/>
              <pc:sldMasterMk cId="2168357150" sldId="2147483648"/>
              <pc:sldLayoutMk cId="1399635338" sldId="2147483706"/>
              <ac:spMk id="9" creationId="{957A9A3B-6417-4E1A-A35B-4E8283744991}"/>
            </ac:spMkLst>
          </pc:spChg>
          <pc:spChg chg="del">
            <ac:chgData name="Nico Sedovnik" userId="c899cdf4-4dd3-48e4-9d05-d9a3bf84ba8f" providerId="ADAL" clId="{07BAE8C6-545E-4815-9AC5-0DEBB92A655C}" dt="2021-11-24T13:22:22.384" v="152" actId="478"/>
            <ac:spMkLst>
              <pc:docMk/>
              <pc:sldMasterMk cId="2168357150" sldId="2147483648"/>
              <pc:sldLayoutMk cId="1399635338" sldId="2147483706"/>
              <ac:spMk id="12" creationId="{B96A4234-57B4-254F-BC15-C1EAEC06564F}"/>
            </ac:spMkLst>
          </pc:spChg>
          <pc:spChg chg="del">
            <ac:chgData name="Nico Sedovnik" userId="c899cdf4-4dd3-48e4-9d05-d9a3bf84ba8f" providerId="ADAL" clId="{07BAE8C6-545E-4815-9AC5-0DEBB92A655C}" dt="2021-11-24T13:22:21.173" v="151" actId="478"/>
            <ac:spMkLst>
              <pc:docMk/>
              <pc:sldMasterMk cId="2168357150" sldId="2147483648"/>
              <pc:sldLayoutMk cId="1399635338" sldId="2147483706"/>
              <ac:spMk id="13" creationId="{0528653E-69CB-5840-B956-0D3C6159C4D4}"/>
            </ac:spMkLst>
          </pc:spChg>
          <pc:spChg chg="mod">
            <ac:chgData name="Nico Sedovnik" userId="c899cdf4-4dd3-48e4-9d05-d9a3bf84ba8f" providerId="ADAL" clId="{07BAE8C6-545E-4815-9AC5-0DEBB92A655C}" dt="2021-11-24T13:22:35.054" v="154"/>
            <ac:spMkLst>
              <pc:docMk/>
              <pc:sldMasterMk cId="2168357150" sldId="2147483648"/>
              <pc:sldLayoutMk cId="1399635338" sldId="2147483706"/>
              <ac:spMk id="14" creationId="{8184BBF3-0087-4FD6-B6D6-3A42DC1A7C31}"/>
            </ac:spMkLst>
          </pc:spChg>
          <pc:spChg chg="add mod">
            <ac:chgData name="Nico Sedovnik" userId="c899cdf4-4dd3-48e4-9d05-d9a3bf84ba8f" providerId="ADAL" clId="{07BAE8C6-545E-4815-9AC5-0DEBB92A655C}" dt="2021-11-24T13:22:23.912" v="153"/>
            <ac:spMkLst>
              <pc:docMk/>
              <pc:sldMasterMk cId="2168357150" sldId="2147483648"/>
              <pc:sldLayoutMk cId="1399635338" sldId="2147483706"/>
              <ac:spMk id="15" creationId="{47D86A3A-0898-445D-A319-E338DA981F74}"/>
            </ac:spMkLst>
          </pc:spChg>
          <pc:spChg chg="add mod">
            <ac:chgData name="Nico Sedovnik" userId="c899cdf4-4dd3-48e4-9d05-d9a3bf84ba8f" providerId="ADAL" clId="{07BAE8C6-545E-4815-9AC5-0DEBB92A655C}" dt="2021-11-24T13:22:23.912" v="153"/>
            <ac:spMkLst>
              <pc:docMk/>
              <pc:sldMasterMk cId="2168357150" sldId="2147483648"/>
              <pc:sldLayoutMk cId="1399635338" sldId="2147483706"/>
              <ac:spMk id="16" creationId="{B77E54D6-1B5B-4BBA-B0DC-8ACB9B12C6C0}"/>
            </ac:spMkLst>
          </pc:spChg>
        </pc:sldLayoutChg>
        <pc:sldLayoutChg chg="addSp delSp modSp mod">
          <pc:chgData name="Nico Sedovnik" userId="c899cdf4-4dd3-48e4-9d05-d9a3bf84ba8f" providerId="ADAL" clId="{07BAE8C6-545E-4815-9AC5-0DEBB92A655C}" dt="2021-11-24T13:25:01.421" v="189"/>
          <pc:sldLayoutMkLst>
            <pc:docMk/>
            <pc:sldMasterMk cId="2168357150" sldId="2147483648"/>
            <pc:sldLayoutMk cId="1498338772" sldId="2147483708"/>
          </pc:sldLayoutMkLst>
          <pc:spChg chg="mod">
            <ac:chgData name="Nico Sedovnik" userId="c899cdf4-4dd3-48e4-9d05-d9a3bf84ba8f" providerId="ADAL" clId="{07BAE8C6-545E-4815-9AC5-0DEBB92A655C}" dt="2021-11-24T13:25:01.421" v="189"/>
            <ac:spMkLst>
              <pc:docMk/>
              <pc:sldMasterMk cId="2168357150" sldId="2147483648"/>
              <pc:sldLayoutMk cId="1498338772" sldId="2147483708"/>
              <ac:spMk id="9" creationId="{957A9A3B-6417-4E1A-A35B-4E8283744991}"/>
            </ac:spMkLst>
          </pc:spChg>
          <pc:spChg chg="mod">
            <ac:chgData name="Nico Sedovnik" userId="c899cdf4-4dd3-48e4-9d05-d9a3bf84ba8f" providerId="ADAL" clId="{07BAE8C6-545E-4815-9AC5-0DEBB92A655C}" dt="2021-11-24T13:24:40.387" v="187"/>
            <ac:spMkLst>
              <pc:docMk/>
              <pc:sldMasterMk cId="2168357150" sldId="2147483648"/>
              <pc:sldLayoutMk cId="1498338772" sldId="2147483708"/>
              <ac:spMk id="11" creationId="{9F7DD415-2A0C-AE4C-87F8-F3CF99149D9D}"/>
            </ac:spMkLst>
          </pc:spChg>
          <pc:spChg chg="del">
            <ac:chgData name="Nico Sedovnik" userId="c899cdf4-4dd3-48e4-9d05-d9a3bf84ba8f" providerId="ADAL" clId="{07BAE8C6-545E-4815-9AC5-0DEBB92A655C}" dt="2021-11-24T13:24:15.697" v="185" actId="478"/>
            <ac:spMkLst>
              <pc:docMk/>
              <pc:sldMasterMk cId="2168357150" sldId="2147483648"/>
              <pc:sldLayoutMk cId="1498338772" sldId="2147483708"/>
              <ac:spMk id="13" creationId="{E0477445-A4A4-014D-9D41-9300241A2331}"/>
            </ac:spMkLst>
          </pc:spChg>
          <pc:spChg chg="add del mod">
            <ac:chgData name="Nico Sedovnik" userId="c899cdf4-4dd3-48e4-9d05-d9a3bf84ba8f" providerId="ADAL" clId="{07BAE8C6-545E-4815-9AC5-0DEBB92A655C}" dt="2021-11-24T13:24:14.819" v="184" actId="478"/>
            <ac:spMkLst>
              <pc:docMk/>
              <pc:sldMasterMk cId="2168357150" sldId="2147483648"/>
              <pc:sldLayoutMk cId="1498338772" sldId="2147483708"/>
              <ac:spMk id="14" creationId="{AD47060D-77AE-4CFD-A2B1-749BAE34B6DF}"/>
            </ac:spMkLst>
          </pc:spChg>
          <pc:spChg chg="add mod">
            <ac:chgData name="Nico Sedovnik" userId="c899cdf4-4dd3-48e4-9d05-d9a3bf84ba8f" providerId="ADAL" clId="{07BAE8C6-545E-4815-9AC5-0DEBB92A655C}" dt="2021-11-24T13:24:16.541" v="186"/>
            <ac:spMkLst>
              <pc:docMk/>
              <pc:sldMasterMk cId="2168357150" sldId="2147483648"/>
              <pc:sldLayoutMk cId="1498338772" sldId="2147483708"/>
              <ac:spMk id="15" creationId="{63983DEE-6483-4C59-94E4-DF135FCD39FD}"/>
            </ac:spMkLst>
          </pc:spChg>
          <pc:spChg chg="mod">
            <ac:chgData name="Nico Sedovnik" userId="c899cdf4-4dd3-48e4-9d05-d9a3bf84ba8f" providerId="ADAL" clId="{07BAE8C6-545E-4815-9AC5-0DEBB92A655C}" dt="2021-11-24T13:24:49.293" v="188"/>
            <ac:spMkLst>
              <pc:docMk/>
              <pc:sldMasterMk cId="2168357150" sldId="2147483648"/>
              <pc:sldLayoutMk cId="1498338772" sldId="2147483708"/>
              <ac:spMk id="18" creationId="{816B7E31-D2E4-4171-8517-529D98513827}"/>
            </ac:spMkLst>
          </pc:spChg>
        </pc:sldLayoutChg>
        <pc:sldLayoutChg chg="addSp delSp modSp mod">
          <pc:chgData name="Nico Sedovnik" userId="c899cdf4-4dd3-48e4-9d05-d9a3bf84ba8f" providerId="ADAL" clId="{07BAE8C6-545E-4815-9AC5-0DEBB92A655C}" dt="2021-11-24T13:25:38.987" v="195"/>
          <pc:sldLayoutMkLst>
            <pc:docMk/>
            <pc:sldMasterMk cId="2168357150" sldId="2147483648"/>
            <pc:sldLayoutMk cId="2293935550" sldId="2147483709"/>
          </pc:sldLayoutMkLst>
          <pc:spChg chg="mod">
            <ac:chgData name="Nico Sedovnik" userId="c899cdf4-4dd3-48e4-9d05-d9a3bf84ba8f" providerId="ADAL" clId="{07BAE8C6-545E-4815-9AC5-0DEBB92A655C}" dt="2021-11-24T13:25:38.987" v="195"/>
            <ac:spMkLst>
              <pc:docMk/>
              <pc:sldMasterMk cId="2168357150" sldId="2147483648"/>
              <pc:sldLayoutMk cId="2293935550" sldId="2147483709"/>
              <ac:spMk id="9" creationId="{957A9A3B-6417-4E1A-A35B-4E8283744991}"/>
            </ac:spMkLst>
          </pc:spChg>
          <pc:spChg chg="add mod">
            <ac:chgData name="Nico Sedovnik" userId="c899cdf4-4dd3-48e4-9d05-d9a3bf84ba8f" providerId="ADAL" clId="{07BAE8C6-545E-4815-9AC5-0DEBB92A655C}" dt="2021-11-24T13:25:08.640" v="191"/>
            <ac:spMkLst>
              <pc:docMk/>
              <pc:sldMasterMk cId="2168357150" sldId="2147483648"/>
              <pc:sldLayoutMk cId="2293935550" sldId="2147483709"/>
              <ac:spMk id="12" creationId="{29A16242-6C65-4931-B9F1-74D2409F7DCB}"/>
            </ac:spMkLst>
          </pc:spChg>
          <pc:spChg chg="mod">
            <ac:chgData name="Nico Sedovnik" userId="c899cdf4-4dd3-48e4-9d05-d9a3bf84ba8f" providerId="ADAL" clId="{07BAE8C6-545E-4815-9AC5-0DEBB92A655C}" dt="2021-11-24T13:25:16.804" v="192"/>
            <ac:spMkLst>
              <pc:docMk/>
              <pc:sldMasterMk cId="2168357150" sldId="2147483648"/>
              <pc:sldLayoutMk cId="2293935550" sldId="2147483709"/>
              <ac:spMk id="14" creationId="{0A490D77-2950-4532-A0B0-5CCF2C8A4596}"/>
            </ac:spMkLst>
          </pc:spChg>
          <pc:spChg chg="del">
            <ac:chgData name="Nico Sedovnik" userId="c899cdf4-4dd3-48e4-9d05-d9a3bf84ba8f" providerId="ADAL" clId="{07BAE8C6-545E-4815-9AC5-0DEBB92A655C}" dt="2021-11-24T13:25:08.488" v="190" actId="478"/>
            <ac:spMkLst>
              <pc:docMk/>
              <pc:sldMasterMk cId="2168357150" sldId="2147483648"/>
              <pc:sldLayoutMk cId="2293935550" sldId="2147483709"/>
              <ac:spMk id="16" creationId="{5B8D948F-CE09-45B0-AE88-D143A3C351AE}"/>
            </ac:spMkLst>
          </pc:spChg>
          <pc:spChg chg="mod">
            <ac:chgData name="Nico Sedovnik" userId="c899cdf4-4dd3-48e4-9d05-d9a3bf84ba8f" providerId="ADAL" clId="{07BAE8C6-545E-4815-9AC5-0DEBB92A655C}" dt="2021-11-24T13:25:31.957" v="194" actId="1076"/>
            <ac:spMkLst>
              <pc:docMk/>
              <pc:sldMasterMk cId="2168357150" sldId="2147483648"/>
              <pc:sldLayoutMk cId="2293935550" sldId="2147483709"/>
              <ac:spMk id="18" creationId="{816B7E31-D2E4-4171-8517-529D98513827}"/>
            </ac:spMkLst>
          </pc:spChg>
        </pc:sldLayoutChg>
        <pc:sldLayoutChg chg="addSp delSp modSp mod">
          <pc:chgData name="Nico Sedovnik" userId="c899cdf4-4dd3-48e4-9d05-d9a3bf84ba8f" providerId="ADAL" clId="{07BAE8C6-545E-4815-9AC5-0DEBB92A655C}" dt="2021-11-24T13:26:55.239" v="205"/>
          <pc:sldLayoutMkLst>
            <pc:docMk/>
            <pc:sldMasterMk cId="2168357150" sldId="2147483648"/>
            <pc:sldLayoutMk cId="2546339094" sldId="2147483711"/>
          </pc:sldLayoutMkLst>
          <pc:spChg chg="mod">
            <ac:chgData name="Nico Sedovnik" userId="c899cdf4-4dd3-48e4-9d05-d9a3bf84ba8f" providerId="ADAL" clId="{07BAE8C6-545E-4815-9AC5-0DEBB92A655C}" dt="2021-11-24T13:26:55.239" v="205"/>
            <ac:spMkLst>
              <pc:docMk/>
              <pc:sldMasterMk cId="2168357150" sldId="2147483648"/>
              <pc:sldLayoutMk cId="2546339094" sldId="2147483711"/>
              <ac:spMk id="9" creationId="{957A9A3B-6417-4E1A-A35B-4E8283744991}"/>
            </ac:spMkLst>
          </pc:spChg>
          <pc:spChg chg="add mod">
            <ac:chgData name="Nico Sedovnik" userId="c899cdf4-4dd3-48e4-9d05-d9a3bf84ba8f" providerId="ADAL" clId="{07BAE8C6-545E-4815-9AC5-0DEBB92A655C}" dt="2021-11-24T13:26:34.198" v="202"/>
            <ac:spMkLst>
              <pc:docMk/>
              <pc:sldMasterMk cId="2168357150" sldId="2147483648"/>
              <pc:sldLayoutMk cId="2546339094" sldId="2147483711"/>
              <ac:spMk id="12" creationId="{D6B5B30D-6C4B-4514-9A32-2ACCC4C11DA3}"/>
            </ac:spMkLst>
          </pc:spChg>
          <pc:spChg chg="mod">
            <ac:chgData name="Nico Sedovnik" userId="c899cdf4-4dd3-48e4-9d05-d9a3bf84ba8f" providerId="ADAL" clId="{07BAE8C6-545E-4815-9AC5-0DEBB92A655C}" dt="2021-11-24T13:26:39.299" v="203"/>
            <ac:spMkLst>
              <pc:docMk/>
              <pc:sldMasterMk cId="2168357150" sldId="2147483648"/>
              <pc:sldLayoutMk cId="2546339094" sldId="2147483711"/>
              <ac:spMk id="14" creationId="{0A490D77-2950-4532-A0B0-5CCF2C8A4596}"/>
            </ac:spMkLst>
          </pc:spChg>
          <pc:spChg chg="del">
            <ac:chgData name="Nico Sedovnik" userId="c899cdf4-4dd3-48e4-9d05-d9a3bf84ba8f" providerId="ADAL" clId="{07BAE8C6-545E-4815-9AC5-0DEBB92A655C}" dt="2021-11-24T13:26:34.033" v="201" actId="478"/>
            <ac:spMkLst>
              <pc:docMk/>
              <pc:sldMasterMk cId="2168357150" sldId="2147483648"/>
              <pc:sldLayoutMk cId="2546339094" sldId="2147483711"/>
              <ac:spMk id="16" creationId="{5B8D948F-CE09-45B0-AE88-D143A3C351AE}"/>
            </ac:spMkLst>
          </pc:spChg>
          <pc:spChg chg="mod">
            <ac:chgData name="Nico Sedovnik" userId="c899cdf4-4dd3-48e4-9d05-d9a3bf84ba8f" providerId="ADAL" clId="{07BAE8C6-545E-4815-9AC5-0DEBB92A655C}" dt="2021-11-24T13:26:49.982" v="204"/>
            <ac:spMkLst>
              <pc:docMk/>
              <pc:sldMasterMk cId="2168357150" sldId="2147483648"/>
              <pc:sldLayoutMk cId="2546339094" sldId="2147483711"/>
              <ac:spMk id="18" creationId="{816B7E31-D2E4-4171-8517-529D98513827}"/>
            </ac:spMkLst>
          </pc:spChg>
        </pc:sldLayoutChg>
        <pc:sldLayoutChg chg="addSp delSp modSp mod">
          <pc:chgData name="Nico Sedovnik" userId="c899cdf4-4dd3-48e4-9d05-d9a3bf84ba8f" providerId="ADAL" clId="{07BAE8C6-545E-4815-9AC5-0DEBB92A655C}" dt="2021-11-24T13:26:21.384" v="200"/>
          <pc:sldLayoutMkLst>
            <pc:docMk/>
            <pc:sldMasterMk cId="2168357150" sldId="2147483648"/>
            <pc:sldLayoutMk cId="2293192484" sldId="2147483718"/>
          </pc:sldLayoutMkLst>
          <pc:spChg chg="mod">
            <ac:chgData name="Nico Sedovnik" userId="c899cdf4-4dd3-48e4-9d05-d9a3bf84ba8f" providerId="ADAL" clId="{07BAE8C6-545E-4815-9AC5-0DEBB92A655C}" dt="2021-11-24T13:26:21.384" v="200"/>
            <ac:spMkLst>
              <pc:docMk/>
              <pc:sldMasterMk cId="2168357150" sldId="2147483648"/>
              <pc:sldLayoutMk cId="2293192484" sldId="2147483718"/>
              <ac:spMk id="9" creationId="{957A9A3B-6417-4E1A-A35B-4E8283744991}"/>
            </ac:spMkLst>
          </pc:spChg>
          <pc:spChg chg="mod">
            <ac:chgData name="Nico Sedovnik" userId="c899cdf4-4dd3-48e4-9d05-d9a3bf84ba8f" providerId="ADAL" clId="{07BAE8C6-545E-4815-9AC5-0DEBB92A655C}" dt="2021-11-24T13:25:56.796" v="198"/>
            <ac:spMkLst>
              <pc:docMk/>
              <pc:sldMasterMk cId="2168357150" sldId="2147483648"/>
              <pc:sldLayoutMk cId="2293192484" sldId="2147483718"/>
              <ac:spMk id="10" creationId="{26E554DB-E71E-7840-958F-049E422AE55C}"/>
            </ac:spMkLst>
          </pc:spChg>
          <pc:spChg chg="del">
            <ac:chgData name="Nico Sedovnik" userId="c899cdf4-4dd3-48e4-9d05-d9a3bf84ba8f" providerId="ADAL" clId="{07BAE8C6-545E-4815-9AC5-0DEBB92A655C}" dt="2021-11-24T13:25:47.009" v="196" actId="478"/>
            <ac:spMkLst>
              <pc:docMk/>
              <pc:sldMasterMk cId="2168357150" sldId="2147483648"/>
              <pc:sldLayoutMk cId="2293192484" sldId="2147483718"/>
              <ac:spMk id="12" creationId="{F27490D9-68B3-F548-B128-CC3E8F23E07E}"/>
            </ac:spMkLst>
          </pc:spChg>
          <pc:spChg chg="mod">
            <ac:chgData name="Nico Sedovnik" userId="c899cdf4-4dd3-48e4-9d05-d9a3bf84ba8f" providerId="ADAL" clId="{07BAE8C6-545E-4815-9AC5-0DEBB92A655C}" dt="2021-11-24T13:26:15.713" v="199"/>
            <ac:spMkLst>
              <pc:docMk/>
              <pc:sldMasterMk cId="2168357150" sldId="2147483648"/>
              <pc:sldLayoutMk cId="2293192484" sldId="2147483718"/>
              <ac:spMk id="13" creationId="{80105D09-8305-4AA6-9CDD-0AB781431D96}"/>
            </ac:spMkLst>
          </pc:spChg>
          <pc:spChg chg="add mod">
            <ac:chgData name="Nico Sedovnik" userId="c899cdf4-4dd3-48e4-9d05-d9a3bf84ba8f" providerId="ADAL" clId="{07BAE8C6-545E-4815-9AC5-0DEBB92A655C}" dt="2021-11-24T13:25:47.213" v="197"/>
            <ac:spMkLst>
              <pc:docMk/>
              <pc:sldMasterMk cId="2168357150" sldId="2147483648"/>
              <pc:sldLayoutMk cId="2293192484" sldId="2147483718"/>
              <ac:spMk id="14" creationId="{D9608F62-7046-4D15-BB5D-41C0837CCF07}"/>
            </ac:spMkLst>
          </pc:spChg>
        </pc:sldLayoutChg>
        <pc:sldLayoutChg chg="addSp delSp modSp mod">
          <pc:chgData name="Nico Sedovnik" userId="c899cdf4-4dd3-48e4-9d05-d9a3bf84ba8f" providerId="ADAL" clId="{07BAE8C6-545E-4815-9AC5-0DEBB92A655C}" dt="2021-11-24T13:27:36.900" v="211"/>
          <pc:sldLayoutMkLst>
            <pc:docMk/>
            <pc:sldMasterMk cId="2168357150" sldId="2147483648"/>
            <pc:sldLayoutMk cId="1149552224" sldId="2147483721"/>
          </pc:sldLayoutMkLst>
          <pc:spChg chg="mod">
            <ac:chgData name="Nico Sedovnik" userId="c899cdf4-4dd3-48e4-9d05-d9a3bf84ba8f" providerId="ADAL" clId="{07BAE8C6-545E-4815-9AC5-0DEBB92A655C}" dt="2021-11-24T13:27:36.900" v="211"/>
            <ac:spMkLst>
              <pc:docMk/>
              <pc:sldMasterMk cId="2168357150" sldId="2147483648"/>
              <pc:sldLayoutMk cId="1149552224" sldId="2147483721"/>
              <ac:spMk id="9" creationId="{957A9A3B-6417-4E1A-A35B-4E8283744991}"/>
            </ac:spMkLst>
          </pc:spChg>
          <pc:spChg chg="add mod">
            <ac:chgData name="Nico Sedovnik" userId="c899cdf4-4dd3-48e4-9d05-d9a3bf84ba8f" providerId="ADAL" clId="{07BAE8C6-545E-4815-9AC5-0DEBB92A655C}" dt="2021-11-24T13:27:09.421" v="207"/>
            <ac:spMkLst>
              <pc:docMk/>
              <pc:sldMasterMk cId="2168357150" sldId="2147483648"/>
              <pc:sldLayoutMk cId="1149552224" sldId="2147483721"/>
              <ac:spMk id="12" creationId="{AAF098F4-11F6-44E3-95A7-296C466683E7}"/>
            </ac:spMkLst>
          </pc:spChg>
          <pc:spChg chg="mod">
            <ac:chgData name="Nico Sedovnik" userId="c899cdf4-4dd3-48e4-9d05-d9a3bf84ba8f" providerId="ADAL" clId="{07BAE8C6-545E-4815-9AC5-0DEBB92A655C}" dt="2021-11-24T13:27:20.875" v="208"/>
            <ac:spMkLst>
              <pc:docMk/>
              <pc:sldMasterMk cId="2168357150" sldId="2147483648"/>
              <pc:sldLayoutMk cId="1149552224" sldId="2147483721"/>
              <ac:spMk id="14" creationId="{0A490D77-2950-4532-A0B0-5CCF2C8A4596}"/>
            </ac:spMkLst>
          </pc:spChg>
          <pc:spChg chg="del">
            <ac:chgData name="Nico Sedovnik" userId="c899cdf4-4dd3-48e4-9d05-d9a3bf84ba8f" providerId="ADAL" clId="{07BAE8C6-545E-4815-9AC5-0DEBB92A655C}" dt="2021-11-24T13:27:09.241" v="206" actId="478"/>
            <ac:spMkLst>
              <pc:docMk/>
              <pc:sldMasterMk cId="2168357150" sldId="2147483648"/>
              <pc:sldLayoutMk cId="1149552224" sldId="2147483721"/>
              <ac:spMk id="16" creationId="{5B8D948F-CE09-45B0-AE88-D143A3C351AE}"/>
            </ac:spMkLst>
          </pc:spChg>
          <pc:spChg chg="mod">
            <ac:chgData name="Nico Sedovnik" userId="c899cdf4-4dd3-48e4-9d05-d9a3bf84ba8f" providerId="ADAL" clId="{07BAE8C6-545E-4815-9AC5-0DEBB92A655C}" dt="2021-11-24T13:27:30.871" v="210" actId="20577"/>
            <ac:spMkLst>
              <pc:docMk/>
              <pc:sldMasterMk cId="2168357150" sldId="2147483648"/>
              <pc:sldLayoutMk cId="1149552224" sldId="2147483721"/>
              <ac:spMk id="18" creationId="{816B7E31-D2E4-4171-8517-529D98513827}"/>
            </ac:spMkLst>
          </pc:spChg>
        </pc:sldLayoutChg>
        <pc:sldLayoutChg chg="addSp delSp modSp mod">
          <pc:chgData name="Nico Sedovnik" userId="c899cdf4-4dd3-48e4-9d05-d9a3bf84ba8f" providerId="ADAL" clId="{07BAE8C6-545E-4815-9AC5-0DEBB92A655C}" dt="2021-11-24T13:29:27.517" v="226"/>
          <pc:sldLayoutMkLst>
            <pc:docMk/>
            <pc:sldMasterMk cId="2168357150" sldId="2147483648"/>
            <pc:sldLayoutMk cId="1140445303" sldId="2147483722"/>
          </pc:sldLayoutMkLst>
          <pc:spChg chg="mod">
            <ac:chgData name="Nico Sedovnik" userId="c899cdf4-4dd3-48e4-9d05-d9a3bf84ba8f" providerId="ADAL" clId="{07BAE8C6-545E-4815-9AC5-0DEBB92A655C}" dt="2021-11-24T13:29:27.517" v="226"/>
            <ac:spMkLst>
              <pc:docMk/>
              <pc:sldMasterMk cId="2168357150" sldId="2147483648"/>
              <pc:sldLayoutMk cId="1140445303" sldId="2147483722"/>
              <ac:spMk id="9" creationId="{957A9A3B-6417-4E1A-A35B-4E8283744991}"/>
            </ac:spMkLst>
          </pc:spChg>
          <pc:spChg chg="add mod">
            <ac:chgData name="Nico Sedovnik" userId="c899cdf4-4dd3-48e4-9d05-d9a3bf84ba8f" providerId="ADAL" clId="{07BAE8C6-545E-4815-9AC5-0DEBB92A655C}" dt="2021-11-24T13:28:24.072" v="218"/>
            <ac:spMkLst>
              <pc:docMk/>
              <pc:sldMasterMk cId="2168357150" sldId="2147483648"/>
              <pc:sldLayoutMk cId="1140445303" sldId="2147483722"/>
              <ac:spMk id="12" creationId="{DF75699F-5648-4D4A-8691-E40FDDBEF1DE}"/>
            </ac:spMkLst>
          </pc:spChg>
          <pc:spChg chg="mod">
            <ac:chgData name="Nico Sedovnik" userId="c899cdf4-4dd3-48e4-9d05-d9a3bf84ba8f" providerId="ADAL" clId="{07BAE8C6-545E-4815-9AC5-0DEBB92A655C}" dt="2021-11-24T13:28:41.419" v="219"/>
            <ac:spMkLst>
              <pc:docMk/>
              <pc:sldMasterMk cId="2168357150" sldId="2147483648"/>
              <pc:sldLayoutMk cId="1140445303" sldId="2147483722"/>
              <ac:spMk id="14" creationId="{0A490D77-2950-4532-A0B0-5CCF2C8A4596}"/>
            </ac:spMkLst>
          </pc:spChg>
          <pc:spChg chg="del">
            <ac:chgData name="Nico Sedovnik" userId="c899cdf4-4dd3-48e4-9d05-d9a3bf84ba8f" providerId="ADAL" clId="{07BAE8C6-545E-4815-9AC5-0DEBB92A655C}" dt="2021-11-24T13:28:23.863" v="217" actId="478"/>
            <ac:spMkLst>
              <pc:docMk/>
              <pc:sldMasterMk cId="2168357150" sldId="2147483648"/>
              <pc:sldLayoutMk cId="1140445303" sldId="2147483722"/>
              <ac:spMk id="16" creationId="{5B8D948F-CE09-45B0-AE88-D143A3C351AE}"/>
            </ac:spMkLst>
          </pc:spChg>
          <pc:spChg chg="mod">
            <ac:chgData name="Nico Sedovnik" userId="c899cdf4-4dd3-48e4-9d05-d9a3bf84ba8f" providerId="ADAL" clId="{07BAE8C6-545E-4815-9AC5-0DEBB92A655C}" dt="2021-11-24T13:28:52.915" v="221" actId="1076"/>
            <ac:spMkLst>
              <pc:docMk/>
              <pc:sldMasterMk cId="2168357150" sldId="2147483648"/>
              <pc:sldLayoutMk cId="1140445303" sldId="2147483722"/>
              <ac:spMk id="18" creationId="{816B7E31-D2E4-4171-8517-529D98513827}"/>
            </ac:spMkLst>
          </pc:spChg>
        </pc:sldLayoutChg>
        <pc:sldLayoutChg chg="addSp delSp modSp mod">
          <pc:chgData name="Nico Sedovnik" userId="c899cdf4-4dd3-48e4-9d05-d9a3bf84ba8f" providerId="ADAL" clId="{07BAE8C6-545E-4815-9AC5-0DEBB92A655C}" dt="2021-11-24T13:29:29.488" v="227"/>
          <pc:sldLayoutMkLst>
            <pc:docMk/>
            <pc:sldMasterMk cId="2168357150" sldId="2147483648"/>
            <pc:sldLayoutMk cId="1391890083" sldId="2147483723"/>
          </pc:sldLayoutMkLst>
          <pc:spChg chg="mod">
            <ac:chgData name="Nico Sedovnik" userId="c899cdf4-4dd3-48e4-9d05-d9a3bf84ba8f" providerId="ADAL" clId="{07BAE8C6-545E-4815-9AC5-0DEBB92A655C}" dt="2021-11-24T13:29:29.488" v="227"/>
            <ac:spMkLst>
              <pc:docMk/>
              <pc:sldMasterMk cId="2168357150" sldId="2147483648"/>
              <pc:sldLayoutMk cId="1391890083" sldId="2147483723"/>
              <ac:spMk id="9" creationId="{957A9A3B-6417-4E1A-A35B-4E8283744991}"/>
            </ac:spMkLst>
          </pc:spChg>
          <pc:spChg chg="add mod">
            <ac:chgData name="Nico Sedovnik" userId="c899cdf4-4dd3-48e4-9d05-d9a3bf84ba8f" providerId="ADAL" clId="{07BAE8C6-545E-4815-9AC5-0DEBB92A655C}" dt="2021-11-24T13:29:02.808" v="223"/>
            <ac:spMkLst>
              <pc:docMk/>
              <pc:sldMasterMk cId="2168357150" sldId="2147483648"/>
              <pc:sldLayoutMk cId="1391890083" sldId="2147483723"/>
              <ac:spMk id="12" creationId="{16CEFD10-3533-4860-840C-2EDED1C475B8}"/>
            </ac:spMkLst>
          </pc:spChg>
          <pc:spChg chg="mod">
            <ac:chgData name="Nico Sedovnik" userId="c899cdf4-4dd3-48e4-9d05-d9a3bf84ba8f" providerId="ADAL" clId="{07BAE8C6-545E-4815-9AC5-0DEBB92A655C}" dt="2021-11-24T13:29:13.301" v="224"/>
            <ac:spMkLst>
              <pc:docMk/>
              <pc:sldMasterMk cId="2168357150" sldId="2147483648"/>
              <pc:sldLayoutMk cId="1391890083" sldId="2147483723"/>
              <ac:spMk id="14" creationId="{0A490D77-2950-4532-A0B0-5CCF2C8A4596}"/>
            </ac:spMkLst>
          </pc:spChg>
          <pc:spChg chg="del">
            <ac:chgData name="Nico Sedovnik" userId="c899cdf4-4dd3-48e4-9d05-d9a3bf84ba8f" providerId="ADAL" clId="{07BAE8C6-545E-4815-9AC5-0DEBB92A655C}" dt="2021-11-24T13:29:02.649" v="222" actId="478"/>
            <ac:spMkLst>
              <pc:docMk/>
              <pc:sldMasterMk cId="2168357150" sldId="2147483648"/>
              <pc:sldLayoutMk cId="1391890083" sldId="2147483723"/>
              <ac:spMk id="16" creationId="{5B8D948F-CE09-45B0-AE88-D143A3C351AE}"/>
            </ac:spMkLst>
          </pc:spChg>
          <pc:spChg chg="mod">
            <ac:chgData name="Nico Sedovnik" userId="c899cdf4-4dd3-48e4-9d05-d9a3bf84ba8f" providerId="ADAL" clId="{07BAE8C6-545E-4815-9AC5-0DEBB92A655C}" dt="2021-11-24T13:29:20.837" v="225"/>
            <ac:spMkLst>
              <pc:docMk/>
              <pc:sldMasterMk cId="2168357150" sldId="2147483648"/>
              <pc:sldLayoutMk cId="1391890083" sldId="2147483723"/>
              <ac:spMk id="18" creationId="{816B7E31-D2E4-4171-8517-529D98513827}"/>
            </ac:spMkLst>
          </pc:spChg>
        </pc:sldLayoutChg>
        <pc:sldLayoutChg chg="modSp mod">
          <pc:chgData name="Nico Sedovnik" userId="c899cdf4-4dd3-48e4-9d05-d9a3bf84ba8f" providerId="ADAL" clId="{07BAE8C6-545E-4815-9AC5-0DEBB92A655C}" dt="2021-11-24T13:30:20.853" v="233"/>
          <pc:sldLayoutMkLst>
            <pc:docMk/>
            <pc:sldMasterMk cId="2168357150" sldId="2147483648"/>
            <pc:sldLayoutMk cId="175540911" sldId="2147483724"/>
          </pc:sldLayoutMkLst>
          <pc:spChg chg="mod">
            <ac:chgData name="Nico Sedovnik" userId="c899cdf4-4dd3-48e4-9d05-d9a3bf84ba8f" providerId="ADAL" clId="{07BAE8C6-545E-4815-9AC5-0DEBB92A655C}" dt="2021-11-24T13:30:20.853" v="233"/>
            <ac:spMkLst>
              <pc:docMk/>
              <pc:sldMasterMk cId="2168357150" sldId="2147483648"/>
              <pc:sldLayoutMk cId="175540911" sldId="2147483724"/>
              <ac:spMk id="13" creationId="{939CD75D-5FFC-D842-B0E7-B8F2AAEA3D71}"/>
            </ac:spMkLst>
          </pc:spChg>
          <pc:spChg chg="mod">
            <ac:chgData name="Nico Sedovnik" userId="c899cdf4-4dd3-48e4-9d05-d9a3bf84ba8f" providerId="ADAL" clId="{07BAE8C6-545E-4815-9AC5-0DEBB92A655C}" dt="2021-11-24T12:23:05.982" v="37" actId="20577"/>
            <ac:spMkLst>
              <pc:docMk/>
              <pc:sldMasterMk cId="2168357150" sldId="2147483648"/>
              <pc:sldLayoutMk cId="175540911" sldId="2147483724"/>
              <ac:spMk id="15" creationId="{065937B7-1DAB-C64F-B5CF-696F5FAC9DCC}"/>
            </ac:spMkLst>
          </pc:spChg>
        </pc:sldLayoutChg>
        <pc:sldLayoutChg chg="modSp mod">
          <pc:chgData name="Nico Sedovnik" userId="c899cdf4-4dd3-48e4-9d05-d9a3bf84ba8f" providerId="ADAL" clId="{07BAE8C6-545E-4815-9AC5-0DEBB92A655C}" dt="2021-11-24T13:22:10.934" v="150"/>
          <pc:sldLayoutMkLst>
            <pc:docMk/>
            <pc:sldMasterMk cId="2168357150" sldId="2147483648"/>
            <pc:sldLayoutMk cId="867894009" sldId="2147483725"/>
          </pc:sldLayoutMkLst>
          <pc:spChg chg="mod">
            <ac:chgData name="Nico Sedovnik" userId="c899cdf4-4dd3-48e4-9d05-d9a3bf84ba8f" providerId="ADAL" clId="{07BAE8C6-545E-4815-9AC5-0DEBB92A655C}" dt="2021-11-24T13:21:10.970" v="145"/>
            <ac:spMkLst>
              <pc:docMk/>
              <pc:sldMasterMk cId="2168357150" sldId="2147483648"/>
              <pc:sldLayoutMk cId="867894009" sldId="2147483725"/>
              <ac:spMk id="13" creationId="{54C1767C-C363-4947-87A5-75902F1A3063}"/>
            </ac:spMkLst>
          </pc:spChg>
          <pc:spChg chg="mod">
            <ac:chgData name="Nico Sedovnik" userId="c899cdf4-4dd3-48e4-9d05-d9a3bf84ba8f" providerId="ADAL" clId="{07BAE8C6-545E-4815-9AC5-0DEBB92A655C}" dt="2021-11-24T13:21:48.820" v="147"/>
            <ac:spMkLst>
              <pc:docMk/>
              <pc:sldMasterMk cId="2168357150" sldId="2147483648"/>
              <pc:sldLayoutMk cId="867894009" sldId="2147483725"/>
              <ac:spMk id="20" creationId="{D1C9BD79-F83B-4749-A11D-CBED19B16974}"/>
            </ac:spMkLst>
          </pc:spChg>
          <pc:spChg chg="mod">
            <ac:chgData name="Nico Sedovnik" userId="c899cdf4-4dd3-48e4-9d05-d9a3bf84ba8f" providerId="ADAL" clId="{07BAE8C6-545E-4815-9AC5-0DEBB92A655C}" dt="2021-11-24T13:21:57.709" v="148"/>
            <ac:spMkLst>
              <pc:docMk/>
              <pc:sldMasterMk cId="2168357150" sldId="2147483648"/>
              <pc:sldLayoutMk cId="867894009" sldId="2147483725"/>
              <ac:spMk id="39" creationId="{BE3CA7D0-03B4-4BCF-BF86-CC64CBAC35B7}"/>
            </ac:spMkLst>
          </pc:spChg>
          <pc:spChg chg="mod">
            <ac:chgData name="Nico Sedovnik" userId="c899cdf4-4dd3-48e4-9d05-d9a3bf84ba8f" providerId="ADAL" clId="{07BAE8C6-545E-4815-9AC5-0DEBB92A655C}" dt="2021-11-24T13:22:10.934" v="150"/>
            <ac:spMkLst>
              <pc:docMk/>
              <pc:sldMasterMk cId="2168357150" sldId="2147483648"/>
              <pc:sldLayoutMk cId="867894009" sldId="2147483725"/>
              <ac:spMk id="115" creationId="{0883A30D-FEAB-F24A-A45E-D46E3E3B7C16}"/>
            </ac:spMkLst>
          </pc:spChg>
          <pc:spChg chg="mod">
            <ac:chgData name="Nico Sedovnik" userId="c899cdf4-4dd3-48e4-9d05-d9a3bf84ba8f" providerId="ADAL" clId="{07BAE8C6-545E-4815-9AC5-0DEBB92A655C}" dt="2021-11-24T13:22:06.986" v="149"/>
            <ac:spMkLst>
              <pc:docMk/>
              <pc:sldMasterMk cId="2168357150" sldId="2147483648"/>
              <pc:sldLayoutMk cId="867894009" sldId="2147483725"/>
              <ac:spMk id="116" creationId="{94933CC9-A75F-7F41-A6E7-B1AEA7EDF985}"/>
            </ac:spMkLst>
          </pc:spChg>
        </pc:sldLayoutChg>
        <pc:sldLayoutChg chg="modSp del mod">
          <pc:chgData name="Nico Sedovnik" userId="c899cdf4-4dd3-48e4-9d05-d9a3bf84ba8f" providerId="ADAL" clId="{07BAE8C6-545E-4815-9AC5-0DEBB92A655C}" dt="2021-11-24T13:20:15.751" v="144" actId="2696"/>
          <pc:sldLayoutMkLst>
            <pc:docMk/>
            <pc:sldMasterMk cId="2168357150" sldId="2147483648"/>
            <pc:sldLayoutMk cId="3531896938" sldId="2147483726"/>
          </pc:sldLayoutMkLst>
          <pc:spChg chg="mod">
            <ac:chgData name="Nico Sedovnik" userId="c899cdf4-4dd3-48e4-9d05-d9a3bf84ba8f" providerId="ADAL" clId="{07BAE8C6-545E-4815-9AC5-0DEBB92A655C}" dt="2021-11-24T13:20:00.508" v="142" actId="1037"/>
            <ac:spMkLst>
              <pc:docMk/>
              <pc:sldMasterMk cId="2168357150" sldId="2147483648"/>
              <pc:sldLayoutMk cId="3531896938" sldId="2147483726"/>
              <ac:spMk id="11" creationId="{FBF684F9-6DC7-4FA1-94BA-368D42D06721}"/>
            </ac:spMkLst>
          </pc:spChg>
          <pc:spChg chg="mod">
            <ac:chgData name="Nico Sedovnik" userId="c899cdf4-4dd3-48e4-9d05-d9a3bf84ba8f" providerId="ADAL" clId="{07BAE8C6-545E-4815-9AC5-0DEBB92A655C}" dt="2021-11-24T13:20:06.537" v="143"/>
            <ac:spMkLst>
              <pc:docMk/>
              <pc:sldMasterMk cId="2168357150" sldId="2147483648"/>
              <pc:sldLayoutMk cId="3531896938" sldId="2147483726"/>
              <ac:spMk id="57" creationId="{8D32CF05-EB8F-4936-9D8F-AD2C49ACA69C}"/>
            </ac:spMkLst>
          </pc:spChg>
        </pc:sldLayoutChg>
        <pc:sldLayoutChg chg="addSp delSp modSp mod">
          <pc:chgData name="Nico Sedovnik" userId="c899cdf4-4dd3-48e4-9d05-d9a3bf84ba8f" providerId="ADAL" clId="{07BAE8C6-545E-4815-9AC5-0DEBB92A655C}" dt="2021-11-24T13:29:57.509" v="232"/>
          <pc:sldLayoutMkLst>
            <pc:docMk/>
            <pc:sldMasterMk cId="2168357150" sldId="2147483648"/>
            <pc:sldLayoutMk cId="941268144" sldId="2147483727"/>
          </pc:sldLayoutMkLst>
          <pc:spChg chg="mod">
            <ac:chgData name="Nico Sedovnik" userId="c899cdf4-4dd3-48e4-9d05-d9a3bf84ba8f" providerId="ADAL" clId="{07BAE8C6-545E-4815-9AC5-0DEBB92A655C}" dt="2021-11-24T13:29:57.509" v="232"/>
            <ac:spMkLst>
              <pc:docMk/>
              <pc:sldMasterMk cId="2168357150" sldId="2147483648"/>
              <pc:sldLayoutMk cId="941268144" sldId="2147483727"/>
              <ac:spMk id="9" creationId="{957A9A3B-6417-4E1A-A35B-4E8283744991}"/>
            </ac:spMkLst>
          </pc:spChg>
          <pc:spChg chg="add mod">
            <ac:chgData name="Nico Sedovnik" userId="c899cdf4-4dd3-48e4-9d05-d9a3bf84ba8f" providerId="ADAL" clId="{07BAE8C6-545E-4815-9AC5-0DEBB92A655C}" dt="2021-11-24T13:29:36.391" v="229"/>
            <ac:spMkLst>
              <pc:docMk/>
              <pc:sldMasterMk cId="2168357150" sldId="2147483648"/>
              <pc:sldLayoutMk cId="941268144" sldId="2147483727"/>
              <ac:spMk id="12" creationId="{C816E2F0-4646-48B5-B8E1-B57E65E54C72}"/>
            </ac:spMkLst>
          </pc:spChg>
          <pc:spChg chg="mod">
            <ac:chgData name="Nico Sedovnik" userId="c899cdf4-4dd3-48e4-9d05-d9a3bf84ba8f" providerId="ADAL" clId="{07BAE8C6-545E-4815-9AC5-0DEBB92A655C}" dt="2021-11-24T13:29:43.220" v="230"/>
            <ac:spMkLst>
              <pc:docMk/>
              <pc:sldMasterMk cId="2168357150" sldId="2147483648"/>
              <pc:sldLayoutMk cId="941268144" sldId="2147483727"/>
              <ac:spMk id="14" creationId="{0A490D77-2950-4532-A0B0-5CCF2C8A4596}"/>
            </ac:spMkLst>
          </pc:spChg>
          <pc:spChg chg="del">
            <ac:chgData name="Nico Sedovnik" userId="c899cdf4-4dd3-48e4-9d05-d9a3bf84ba8f" providerId="ADAL" clId="{07BAE8C6-545E-4815-9AC5-0DEBB92A655C}" dt="2021-11-24T13:29:36.193" v="228" actId="478"/>
            <ac:spMkLst>
              <pc:docMk/>
              <pc:sldMasterMk cId="2168357150" sldId="2147483648"/>
              <pc:sldLayoutMk cId="941268144" sldId="2147483727"/>
              <ac:spMk id="16" creationId="{5B8D948F-CE09-45B0-AE88-D143A3C351AE}"/>
            </ac:spMkLst>
          </pc:spChg>
          <pc:spChg chg="mod">
            <ac:chgData name="Nico Sedovnik" userId="c899cdf4-4dd3-48e4-9d05-d9a3bf84ba8f" providerId="ADAL" clId="{07BAE8C6-545E-4815-9AC5-0DEBB92A655C}" dt="2021-11-24T13:29:52.168" v="231"/>
            <ac:spMkLst>
              <pc:docMk/>
              <pc:sldMasterMk cId="2168357150" sldId="2147483648"/>
              <pc:sldLayoutMk cId="941268144" sldId="2147483727"/>
              <ac:spMk id="18" creationId="{816B7E31-D2E4-4171-8517-529D98513827}"/>
            </ac:spMkLst>
          </pc:spChg>
        </pc:sldLayoutChg>
        <pc:sldLayoutChg chg="addSp delSp modSp mod">
          <pc:chgData name="Nico Sedovnik" userId="c899cdf4-4dd3-48e4-9d05-d9a3bf84ba8f" providerId="ADAL" clId="{07BAE8C6-545E-4815-9AC5-0DEBB92A655C}" dt="2021-11-24T13:28:14.464" v="216"/>
          <pc:sldLayoutMkLst>
            <pc:docMk/>
            <pc:sldMasterMk cId="2168357150" sldId="2147483648"/>
            <pc:sldLayoutMk cId="3258750311" sldId="2147483729"/>
          </pc:sldLayoutMkLst>
          <pc:spChg chg="mod">
            <ac:chgData name="Nico Sedovnik" userId="c899cdf4-4dd3-48e4-9d05-d9a3bf84ba8f" providerId="ADAL" clId="{07BAE8C6-545E-4815-9AC5-0DEBB92A655C}" dt="2021-11-24T13:28:14.464" v="216"/>
            <ac:spMkLst>
              <pc:docMk/>
              <pc:sldMasterMk cId="2168357150" sldId="2147483648"/>
              <pc:sldLayoutMk cId="3258750311" sldId="2147483729"/>
              <ac:spMk id="9" creationId="{957A9A3B-6417-4E1A-A35B-4E8283744991}"/>
            </ac:spMkLst>
          </pc:spChg>
          <pc:spChg chg="add mod">
            <ac:chgData name="Nico Sedovnik" userId="c899cdf4-4dd3-48e4-9d05-d9a3bf84ba8f" providerId="ADAL" clId="{07BAE8C6-545E-4815-9AC5-0DEBB92A655C}" dt="2021-11-24T13:27:45.106" v="213"/>
            <ac:spMkLst>
              <pc:docMk/>
              <pc:sldMasterMk cId="2168357150" sldId="2147483648"/>
              <pc:sldLayoutMk cId="3258750311" sldId="2147483729"/>
              <ac:spMk id="12" creationId="{958698C4-A9C8-464D-8C1A-59E0D6611022}"/>
            </ac:spMkLst>
          </pc:spChg>
          <pc:spChg chg="mod">
            <ac:chgData name="Nico Sedovnik" userId="c899cdf4-4dd3-48e4-9d05-d9a3bf84ba8f" providerId="ADAL" clId="{07BAE8C6-545E-4815-9AC5-0DEBB92A655C}" dt="2021-11-24T13:27:58.483" v="214"/>
            <ac:spMkLst>
              <pc:docMk/>
              <pc:sldMasterMk cId="2168357150" sldId="2147483648"/>
              <pc:sldLayoutMk cId="3258750311" sldId="2147483729"/>
              <ac:spMk id="14" creationId="{0A490D77-2950-4532-A0B0-5CCF2C8A4596}"/>
            </ac:spMkLst>
          </pc:spChg>
          <pc:spChg chg="del">
            <ac:chgData name="Nico Sedovnik" userId="c899cdf4-4dd3-48e4-9d05-d9a3bf84ba8f" providerId="ADAL" clId="{07BAE8C6-545E-4815-9AC5-0DEBB92A655C}" dt="2021-11-24T13:27:44.929" v="212" actId="478"/>
            <ac:spMkLst>
              <pc:docMk/>
              <pc:sldMasterMk cId="2168357150" sldId="2147483648"/>
              <pc:sldLayoutMk cId="3258750311" sldId="2147483729"/>
              <ac:spMk id="16" creationId="{5B8D948F-CE09-45B0-AE88-D143A3C351AE}"/>
            </ac:spMkLst>
          </pc:spChg>
          <pc:spChg chg="mod">
            <ac:chgData name="Nico Sedovnik" userId="c899cdf4-4dd3-48e4-9d05-d9a3bf84ba8f" providerId="ADAL" clId="{07BAE8C6-545E-4815-9AC5-0DEBB92A655C}" dt="2021-11-24T13:28:08.679" v="215"/>
            <ac:spMkLst>
              <pc:docMk/>
              <pc:sldMasterMk cId="2168357150" sldId="2147483648"/>
              <pc:sldLayoutMk cId="3258750311" sldId="2147483729"/>
              <ac:spMk id="18" creationId="{816B7E31-D2E4-4171-8517-529D98513827}"/>
            </ac:spMkLst>
          </pc:spChg>
        </pc:sldLayoutChg>
        <pc:sldLayoutChg chg="modSp mod">
          <pc:chgData name="Nico Sedovnik" userId="c899cdf4-4dd3-48e4-9d05-d9a3bf84ba8f" providerId="ADAL" clId="{07BAE8C6-545E-4815-9AC5-0DEBB92A655C}" dt="2021-11-24T12:59:14.316" v="130"/>
          <pc:sldLayoutMkLst>
            <pc:docMk/>
            <pc:sldMasterMk cId="2168357150" sldId="2147483648"/>
            <pc:sldLayoutMk cId="2701890551" sldId="2147483730"/>
          </pc:sldLayoutMkLst>
          <pc:spChg chg="mod">
            <ac:chgData name="Nico Sedovnik" userId="c899cdf4-4dd3-48e4-9d05-d9a3bf84ba8f" providerId="ADAL" clId="{07BAE8C6-545E-4815-9AC5-0DEBB92A655C}" dt="2021-11-24T12:57:35.758" v="111" actId="1038"/>
            <ac:spMkLst>
              <pc:docMk/>
              <pc:sldMasterMk cId="2168357150" sldId="2147483648"/>
              <pc:sldLayoutMk cId="2701890551" sldId="2147483730"/>
              <ac:spMk id="11" creationId="{FBF684F9-6DC7-4FA1-94BA-368D42D06721}"/>
            </ac:spMkLst>
          </pc:spChg>
          <pc:spChg chg="mod">
            <ac:chgData name="Nico Sedovnik" userId="c899cdf4-4dd3-48e4-9d05-d9a3bf84ba8f" providerId="ADAL" clId="{07BAE8C6-545E-4815-9AC5-0DEBB92A655C}" dt="2021-11-24T12:58:11.498" v="117" actId="20577"/>
            <ac:spMkLst>
              <pc:docMk/>
              <pc:sldMasterMk cId="2168357150" sldId="2147483648"/>
              <pc:sldLayoutMk cId="2701890551" sldId="2147483730"/>
              <ac:spMk id="13" creationId="{54C1767C-C363-4947-87A5-75902F1A3063}"/>
            </ac:spMkLst>
          </pc:spChg>
          <pc:spChg chg="mod">
            <ac:chgData name="Nico Sedovnik" userId="c899cdf4-4dd3-48e4-9d05-d9a3bf84ba8f" providerId="ADAL" clId="{07BAE8C6-545E-4815-9AC5-0DEBB92A655C}" dt="2021-11-24T12:58:24.884" v="118"/>
            <ac:spMkLst>
              <pc:docMk/>
              <pc:sldMasterMk cId="2168357150" sldId="2147483648"/>
              <pc:sldLayoutMk cId="2701890551" sldId="2147483730"/>
              <ac:spMk id="20" creationId="{D1C9BD79-F83B-4749-A11D-CBED19B16974}"/>
            </ac:spMkLst>
          </pc:spChg>
          <pc:spChg chg="mod">
            <ac:chgData name="Nico Sedovnik" userId="c899cdf4-4dd3-48e4-9d05-d9a3bf84ba8f" providerId="ADAL" clId="{07BAE8C6-545E-4815-9AC5-0DEBB92A655C}" dt="2021-11-24T12:59:14.316" v="130"/>
            <ac:spMkLst>
              <pc:docMk/>
              <pc:sldMasterMk cId="2168357150" sldId="2147483648"/>
              <pc:sldLayoutMk cId="2701890551" sldId="2147483730"/>
              <ac:spMk id="39" creationId="{BE3CA7D0-03B4-4BCF-BF86-CC64CBAC35B7}"/>
            </ac:spMkLst>
          </pc:spChg>
          <pc:spChg chg="mod">
            <ac:chgData name="Nico Sedovnik" userId="c899cdf4-4dd3-48e4-9d05-d9a3bf84ba8f" providerId="ADAL" clId="{07BAE8C6-545E-4815-9AC5-0DEBB92A655C}" dt="2021-11-24T12:58:54.791" v="129" actId="20577"/>
            <ac:spMkLst>
              <pc:docMk/>
              <pc:sldMasterMk cId="2168357150" sldId="2147483648"/>
              <pc:sldLayoutMk cId="2701890551" sldId="2147483730"/>
              <ac:spMk id="55" creationId="{CCE00DF9-BE97-4C3C-A2AC-67825D50DE67}"/>
            </ac:spMkLst>
          </pc:spChg>
          <pc:spChg chg="mod">
            <ac:chgData name="Nico Sedovnik" userId="c899cdf4-4dd3-48e4-9d05-d9a3bf84ba8f" providerId="ADAL" clId="{07BAE8C6-545E-4815-9AC5-0DEBB92A655C}" dt="2021-11-24T12:57:59.490" v="115" actId="113"/>
            <ac:spMkLst>
              <pc:docMk/>
              <pc:sldMasterMk cId="2168357150" sldId="2147483648"/>
              <pc:sldLayoutMk cId="2701890551" sldId="2147483730"/>
              <ac:spMk id="57" creationId="{8D32CF05-EB8F-4936-9D8F-AD2C49ACA69C}"/>
            </ac:spMkLst>
          </pc:spChg>
          <pc:spChg chg="mod">
            <ac:chgData name="Nico Sedovnik" userId="c899cdf4-4dd3-48e4-9d05-d9a3bf84ba8f" providerId="ADAL" clId="{07BAE8C6-545E-4815-9AC5-0DEBB92A655C}" dt="2021-11-24T12:57:06.138" v="93"/>
            <ac:spMkLst>
              <pc:docMk/>
              <pc:sldMasterMk cId="2168357150" sldId="2147483648"/>
              <pc:sldLayoutMk cId="2701890551" sldId="2147483730"/>
              <ac:spMk id="70" creationId="{81D62E1C-E0A3-4BFB-8FD5-2BC807EDB923}"/>
            </ac:spMkLst>
          </pc:spChg>
          <pc:spChg chg="mod">
            <ac:chgData name="Nico Sedovnik" userId="c899cdf4-4dd3-48e4-9d05-d9a3bf84ba8f" providerId="ADAL" clId="{07BAE8C6-545E-4815-9AC5-0DEBB92A655C}" dt="2021-11-24T12:56:12.449" v="92" actId="20577"/>
            <ac:spMkLst>
              <pc:docMk/>
              <pc:sldMasterMk cId="2168357150" sldId="2147483648"/>
              <pc:sldLayoutMk cId="2701890551" sldId="2147483730"/>
              <ac:spMk id="71" creationId="{2F46A055-A8FE-4FC2-9CF1-F51863DB412F}"/>
            </ac:spMkLst>
          </pc:spChg>
        </pc:sldLayoutChg>
      </pc:sldMasterChg>
    </pc:docChg>
  </pc:docChgLst>
  <pc:docChgLst>
    <pc:chgData name="Nico Sedovnik" userId="c899cdf4-4dd3-48e4-9d05-d9a3bf84ba8f" providerId="ADAL" clId="{2B25A482-1510-4CBF-8C24-0582151751A9}"/>
    <pc:docChg chg="modMainMaster">
      <pc:chgData name="Nico Sedovnik" userId="c899cdf4-4dd3-48e4-9d05-d9a3bf84ba8f" providerId="ADAL" clId="{2B25A482-1510-4CBF-8C24-0582151751A9}" dt="2021-12-21T09:54:49.996" v="50" actId="20577"/>
      <pc:docMkLst>
        <pc:docMk/>
      </pc:docMkLst>
      <pc:sldMasterChg chg="modSldLayout">
        <pc:chgData name="Nico Sedovnik" userId="c899cdf4-4dd3-48e4-9d05-d9a3bf84ba8f" providerId="ADAL" clId="{2B25A482-1510-4CBF-8C24-0582151751A9}" dt="2021-12-21T09:54:49.996" v="50" actId="20577"/>
        <pc:sldMasterMkLst>
          <pc:docMk/>
          <pc:sldMasterMk cId="2168357150" sldId="2147483648"/>
        </pc:sldMasterMkLst>
        <pc:sldLayoutChg chg="modSp mod">
          <pc:chgData name="Nico Sedovnik" userId="c899cdf4-4dd3-48e4-9d05-d9a3bf84ba8f" providerId="ADAL" clId="{2B25A482-1510-4CBF-8C24-0582151751A9}" dt="2021-12-21T09:54:49.996" v="50" actId="20577"/>
          <pc:sldLayoutMkLst>
            <pc:docMk/>
            <pc:sldMasterMk cId="2168357150" sldId="2147483648"/>
            <pc:sldLayoutMk cId="175540911" sldId="2147483724"/>
          </pc:sldLayoutMkLst>
          <pc:spChg chg="mod">
            <ac:chgData name="Nico Sedovnik" userId="c899cdf4-4dd3-48e4-9d05-d9a3bf84ba8f" providerId="ADAL" clId="{2B25A482-1510-4CBF-8C24-0582151751A9}" dt="2021-12-21T09:54:49.996" v="50" actId="20577"/>
            <ac:spMkLst>
              <pc:docMk/>
              <pc:sldMasterMk cId="2168357150" sldId="2147483648"/>
              <pc:sldLayoutMk cId="175540911" sldId="2147483724"/>
              <ac:spMk id="15" creationId="{065937B7-1DAB-C64F-B5CF-696F5FAC9DC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5626" y="1990497"/>
            <a:ext cx="2845978"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a:t>
            </a:r>
            <a:r>
              <a:rPr lang="es-ES" sz="2400" b="0" spc="300" dirty="0">
                <a:solidFill>
                  <a:srgbClr val="404040"/>
                </a:solidFill>
                <a:latin typeface="Apercu Pro Medium" panose="02000606040000020004" pitchFamily="50" charset="0"/>
              </a:rPr>
              <a:t>Soluciones digitales para el ODS11</a:t>
            </a:r>
            <a:endParaRPr lang="de-DE" sz="2400" b="0" spc="300" dirty="0">
              <a:solidFill>
                <a:srgbClr val="404040"/>
              </a:solidFill>
              <a:latin typeface="Apercu Pro Medium" panose="02000606040000020004" pitchFamily="50"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err="1">
                <a:solidFill>
                  <a:srgbClr val="404040"/>
                </a:solidFill>
                <a:latin typeface="Apercu Pro Medium" panose="020B0503050601040103" pitchFamily="34" charset="0"/>
              </a:rPr>
              <a:t>Plantilla</a:t>
            </a:r>
            <a:r>
              <a:rPr lang="de-DE" sz="2400" b="0" i="0" spc="300" dirty="0">
                <a:solidFill>
                  <a:srgbClr val="404040"/>
                </a:solidFill>
                <a:latin typeface="Apercu Pro Medium" panose="020B0503050601040103" pitchFamily="34" charset="0"/>
              </a:rPr>
              <a:t> de </a:t>
            </a:r>
            <a:r>
              <a:rPr lang="de-DE" sz="2400" b="0" i="0" spc="300" dirty="0" err="1">
                <a:solidFill>
                  <a:srgbClr val="404040"/>
                </a:solidFill>
                <a:latin typeface="Apercu Pro Medium" panose="020B0503050601040103" pitchFamily="34" charset="0"/>
              </a:rPr>
              <a:t>presentación</a:t>
            </a:r>
            <a:br>
              <a:rPr lang="de-DE" sz="2400" b="0" i="0" spc="0" dirty="0">
                <a:solidFill>
                  <a:srgbClr val="F59B23"/>
                </a:solidFill>
                <a:latin typeface="Apercu Pro" panose="020B0503050601040103" pitchFamily="34" charset="0"/>
              </a:rPr>
            </a:br>
            <a:r>
              <a:rPr lang="es-ES" sz="2400" b="0" i="0" spc="0" dirty="0">
                <a:solidFill>
                  <a:srgbClr val="F59B23"/>
                </a:solidFill>
                <a:latin typeface="Apercu Pro" panose="020B0503050601040103" pitchFamily="34" charset="0"/>
              </a:rPr>
              <a:t>CREAR UN DESTINO TURÍSTICO INTELIGENTE Y SIN DESECHOS </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s-ES" sz="1400" b="0" dirty="0">
                <a:solidFill>
                  <a:schemeClr val="tx1">
                    <a:lumMod val="75000"/>
                    <a:lumOff val="25000"/>
                  </a:schemeClr>
                </a:solidFill>
                <a:latin typeface="Apercu Pro" panose="020B0503050601040103" pitchFamily="34" charset="0"/>
              </a:rPr>
              <a:t>Lleve su idea al grano. Danos un breve discurso de ascensor para tu enfoque, resume tu concepto brevemente. (máx. 500 caracteres sin espacios)</a:t>
            </a:r>
            <a:endParaRPr lang="en-US" sz="1400" b="0" dirty="0">
              <a:solidFill>
                <a:schemeClr val="tx1">
                  <a:lumMod val="75000"/>
                  <a:lumOff val="25000"/>
                </a:schemeClr>
              </a:solidFill>
              <a:latin typeface="Apercu Pro" panose="020B0503050601040103" pitchFamily="34" charset="0"/>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PASO DEL ASCENSOR</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5" name="Textfeld 14">
            <a:extLst>
              <a:ext uri="{FF2B5EF4-FFF2-40B4-BE49-F238E27FC236}">
                <a16:creationId xmlns:a16="http://schemas.microsoft.com/office/drawing/2014/main" id="{63983DEE-6483-4C59-94E4-DF135FCD39F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DEFINICIÓN DEL PROBLEMA</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760094"/>
            <a:ext cx="10591800" cy="307777"/>
          </a:xfrm>
          <a:prstGeom prst="rect">
            <a:avLst/>
          </a:prstGeom>
        </p:spPr>
        <p:txBody>
          <a:bodyPr wrap="square">
            <a:spAutoFit/>
          </a:bodyPr>
          <a:lstStyle/>
          <a:p>
            <a:pPr lvl="0">
              <a:defRPr/>
            </a:pPr>
            <a:r>
              <a:rPr lang="es-ES" sz="1400" b="0" dirty="0">
                <a:solidFill>
                  <a:schemeClr val="tx1">
                    <a:lumMod val="75000"/>
                    <a:lumOff val="25000"/>
                  </a:schemeClr>
                </a:solidFill>
                <a:latin typeface="Apercu Pro" panose="020B0503050601040103" pitchFamily="34" charset="0"/>
              </a:rPr>
              <a:t>¿Qué problemas concretos ha identificado que quiere abordar con su solución? ¿A qué partes interesadas afectan estos problemas?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29A16242-6C65-4931-B9F1-74D2409F7DC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SOLUCIÓN DETALLADA</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s-ES" sz="1400" b="0" dirty="0">
                <a:solidFill>
                  <a:schemeClr val="tx1">
                    <a:lumMod val="75000"/>
                    <a:lumOff val="25000"/>
                  </a:schemeClr>
                </a:solidFill>
                <a:latin typeface="Apercu Pro" panose="020B0503050601040103" pitchFamily="34" charset="0"/>
                <a:cs typeface="Times New Roman" panose="02020603050405020304" pitchFamily="18" charset="0"/>
              </a:rPr>
              <a:t>Describa su planteamiento en detalle y teniendo en cuenta las preguntas orientativas del Briefing del Desafío. También puede describir o complementar su solución con gráficos, aspectos visuales, mockups, videos, enlaces, etc.</a:t>
            </a:r>
          </a:p>
        </p:txBody>
      </p:sp>
      <p:sp>
        <p:nvSpPr>
          <p:cNvPr id="14" name="Textfeld 13">
            <a:extLst>
              <a:ext uri="{FF2B5EF4-FFF2-40B4-BE49-F238E27FC236}">
                <a16:creationId xmlns:a16="http://schemas.microsoft.com/office/drawing/2014/main" id="{D9608F62-7046-4D15-BB5D-41C0837CCF0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NECESIDADES DE LAS PARTES INTERESADAS</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bg2">
                    <a:lumMod val="25000"/>
                  </a:schemeClr>
                </a:solidFill>
                <a:latin typeface="Apercu Pro" panose="020B0503050601040103" pitchFamily="34" charset="0"/>
              </a:rPr>
              <a:t>¿Qué necesidades tienen las partes interesadas afectadas y cuál es la consecuencia de no tener una solución al problema? ¿Por qué su enfoque es el adecuado para abordar las necesidades identificadas?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D6B5B30D-6C4B-4514-9A32-2ACCC4C11DA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GRADO DE INNOVACIÓN</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s-ES" sz="1400" b="0" kern="1200" noProof="0" dirty="0">
                <a:solidFill>
                  <a:schemeClr val="bg2">
                    <a:lumMod val="25000"/>
                  </a:schemeClr>
                </a:solidFill>
                <a:latin typeface="Apercu Pro" panose="020B0503050601040103" pitchFamily="34" charset="0"/>
                <a:ea typeface="+mn-ea"/>
                <a:cs typeface="+mn-cs"/>
              </a:rPr>
              <a:t>¿En qué se diferencia su enfoque de los existentes? </a:t>
            </a:r>
            <a:br>
              <a:rPr lang="es-ES" sz="1400" b="0" kern="1200" noProof="0" dirty="0">
                <a:solidFill>
                  <a:schemeClr val="bg2">
                    <a:lumMod val="25000"/>
                  </a:schemeClr>
                </a:solidFill>
                <a:latin typeface="Apercu Pro" panose="020B0503050601040103" pitchFamily="34" charset="0"/>
                <a:ea typeface="+mn-ea"/>
                <a:cs typeface="+mn-cs"/>
              </a:rPr>
            </a:br>
            <a:r>
              <a:rPr lang="es-ES" sz="1400" b="0" kern="1200" noProof="0" dirty="0">
                <a:solidFill>
                  <a:schemeClr val="bg2">
                    <a:lumMod val="25000"/>
                  </a:schemeClr>
                </a:solidFill>
                <a:latin typeface="Apercu Pro" panose="020B0503050601040103" pitchFamily="34" charset="0"/>
                <a:ea typeface="+mn-ea"/>
                <a:cs typeface="+mn-cs"/>
              </a:rPr>
              <a:t>¿Por qué es mejor o más innovador? </a:t>
            </a:r>
            <a:endParaRPr lang="en-US" sz="1400" b="0" kern="1200" noProof="0" dirty="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AAF098F4-11F6-44E3-95A7-296C466683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114955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DESARROLLO DIGITAL</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s-ES" sz="1400" b="0" kern="1200" dirty="0">
                <a:solidFill>
                  <a:schemeClr val="bg2">
                    <a:lumMod val="25000"/>
                  </a:schemeClr>
                </a:solidFill>
                <a:latin typeface="Apercu Pro" panose="020B0503050601040103" pitchFamily="34" charset="0"/>
                <a:ea typeface="+mn-ea"/>
                <a:cs typeface="+mn-cs"/>
              </a:rPr>
              <a:t>¿Qué papel juegan las innovaciones tecnológicas en su planteamiento y cómo se puede hacer un cambio a través de la digitalización? ¿Qué Principios para el Desarrollo Digital se aplican?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958698C4-A9C8-464D-8C1A-59E0D661102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3258750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MERCADO Y FINANCIACIÓN</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800100" y="1749322"/>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s-ES" sz="1400" b="0" kern="1200" dirty="0">
                <a:solidFill>
                  <a:schemeClr val="bg2">
                    <a:lumMod val="25000"/>
                  </a:schemeClr>
                </a:solidFill>
                <a:latin typeface="Apercu Pro" panose="020B0503050601040103" pitchFamily="34" charset="0"/>
                <a:ea typeface="+mn-ea"/>
                <a:cs typeface="+mn-cs"/>
              </a:rPr>
              <a:t>¿Dónde ve una oportunidad de monetización para su enfoque o cómo puede asegurarse la financiación para marcar una diferencia sostenible?</a:t>
            </a: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DF75699F-5648-4D4A-8691-E40FDDBEF1D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PLAN DE EJECUCIÓN</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bg2">
                    <a:lumMod val="25000"/>
                  </a:schemeClr>
                </a:solidFill>
                <a:latin typeface="Apercu Pro" panose="020B0503050601040103" pitchFamily="34" charset="0"/>
              </a:rPr>
              <a:t>¿Cómo sería una aplicación óptima de su concepto? ¿Cuáles son los posibles obstáculos que hay que superar y los siguientes pasos en la aplicación?</a:t>
            </a:r>
            <a:endParaRPr lang="de-DE" sz="1600" b="1" dirty="0">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16CEFD10-3533-4860-840C-2EDED1C475B8}"/>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139189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FASE DE ELABORACIÓN</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tx1">
                    <a:lumMod val="75000"/>
                    <a:lumOff val="25000"/>
                  </a:schemeClr>
                </a:solidFill>
                <a:latin typeface="Apercu Pro" panose="020B0503050601040103" pitchFamily="34" charset="0"/>
              </a:rPr>
              <a:t>¿Cuáles son los próximos pasos de desarrollo de su solución? ¿Qué apoyo le gustaría recibir de su socio del reto o de los colaboradores del programa durante la Semana del Impacto en la fase de elaboración? ¿Qué conocimientos o aportaciones te ayudarían más?</a:t>
            </a: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C816E2F0-4646-48B5-B8E1-B57E65E54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9412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5098832"/>
          </a:xfrm>
          <a:prstGeom prst="rect">
            <a:avLst/>
          </a:prstGeom>
        </p:spPr>
        <p:txBody>
          <a:bodyPr wrap="square" anchor="t">
            <a:spAutoFit/>
          </a:bodyPr>
          <a:lstStyle/>
          <a:p>
            <a:pPr algn="l">
              <a:lnSpc>
                <a:spcPct val="100000"/>
              </a:lnSpc>
              <a:spcAft>
                <a:spcPts val="800"/>
              </a:spcAft>
            </a:pPr>
            <a:r>
              <a:rPr lang="de-DE" sz="1400" kern="1200" dirty="0" err="1">
                <a:solidFill>
                  <a:srgbClr val="4A4A4A"/>
                </a:solidFill>
                <a:latin typeface="Apercu Pro" panose="020B0503050601040103" pitchFamily="34" charset="0"/>
                <a:ea typeface="+mn-ea"/>
                <a:cs typeface="+mn-cs"/>
              </a:rPr>
              <a:t>Estimado</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participante</a:t>
            </a:r>
            <a:r>
              <a:rPr lang="de-DE" sz="1400" kern="1200" dirty="0">
                <a:solidFill>
                  <a:srgbClr val="4A4A4A"/>
                </a:solidFill>
                <a:latin typeface="Apercu Pro" panose="020B0503050601040103" pitchFamily="34" charset="0"/>
                <a:ea typeface="+mn-ea"/>
                <a:cs typeface="+mn-cs"/>
              </a:rPr>
              <a:t>,</a:t>
            </a:r>
            <a:br>
              <a:rPr lang="de-DE" sz="1400" kern="1200" dirty="0">
                <a:solidFill>
                  <a:srgbClr val="4A4A4A"/>
                </a:solidFill>
                <a:latin typeface="Apercu Pro" panose="020B0503050601040103" pitchFamily="34" charset="0"/>
                <a:ea typeface="+mn-ea"/>
                <a:cs typeface="+mn-cs"/>
              </a:rPr>
            </a:br>
            <a:endParaRPr lang="de-DE" sz="1400" kern="1200" dirty="0">
              <a:solidFill>
                <a:srgbClr val="4A4A4A"/>
              </a:solidFill>
              <a:latin typeface="Apercu Pro" panose="020B0503050601040103" pitchFamily="34" charset="0"/>
              <a:ea typeface="+mn-ea"/>
              <a:cs typeface="+mn-cs"/>
            </a:endParaRPr>
          </a:p>
          <a:p>
            <a:pPr algn="l">
              <a:lnSpc>
                <a:spcPct val="100000"/>
              </a:lnSpc>
              <a:spcAft>
                <a:spcPts val="800"/>
              </a:spcAft>
            </a:pPr>
            <a:r>
              <a:rPr lang="de-DE" sz="1400" kern="1200" dirty="0">
                <a:solidFill>
                  <a:srgbClr val="4A4A4A"/>
                </a:solidFill>
                <a:latin typeface="Apercu Pro" panose="020B0503050601040103" pitchFamily="34" charset="0"/>
                <a:ea typeface="+mn-ea"/>
                <a:cs typeface="+mn-cs"/>
              </a:rPr>
              <a:t>Este </a:t>
            </a:r>
            <a:r>
              <a:rPr lang="de-DE" sz="1400" kern="1200" dirty="0" err="1">
                <a:solidFill>
                  <a:srgbClr val="4A4A4A"/>
                </a:solidFill>
                <a:latin typeface="Apercu Pro" panose="020B0503050601040103" pitchFamily="34" charset="0"/>
                <a:ea typeface="+mn-ea"/>
                <a:cs typeface="+mn-cs"/>
              </a:rPr>
              <a:t>documento</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debería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ayudarle</a:t>
            </a:r>
            <a:r>
              <a:rPr lang="de-DE" sz="1400" kern="1200" dirty="0">
                <a:solidFill>
                  <a:srgbClr val="4A4A4A"/>
                </a:solidFill>
                <a:latin typeface="Apercu Pro" panose="020B0503050601040103" pitchFamily="34" charset="0"/>
                <a:ea typeface="+mn-ea"/>
                <a:cs typeface="+mn-cs"/>
              </a:rPr>
              <a:t> a </a:t>
            </a:r>
            <a:r>
              <a:rPr lang="de-DE" sz="1400" kern="1200" dirty="0" err="1">
                <a:solidFill>
                  <a:srgbClr val="4A4A4A"/>
                </a:solidFill>
                <a:latin typeface="Apercu Pro" panose="020B0503050601040103" pitchFamily="34" charset="0"/>
                <a:ea typeface="+mn-ea"/>
                <a:cs typeface="+mn-cs"/>
              </a:rPr>
              <a:t>desarrollar</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sus</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planteamientos</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para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el</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programa</a:t>
            </a:r>
            <a:r>
              <a:rPr lang="de-DE" sz="1400" kern="1200" dirty="0">
                <a:solidFill>
                  <a:srgbClr val="4A4A4A"/>
                </a:solidFill>
                <a:latin typeface="Apercu Pro" panose="020B0503050601040103" pitchFamily="34" charset="0"/>
                <a:ea typeface="+mn-ea"/>
                <a:cs typeface="+mn-cs"/>
              </a:rPr>
              <a:t> Innovate2030 y </a:t>
            </a:r>
            <a:r>
              <a:rPr lang="de-DE" sz="1400" kern="1200" dirty="0" err="1">
                <a:solidFill>
                  <a:srgbClr val="4A4A4A"/>
                </a:solidFill>
                <a:latin typeface="Apercu Pro" panose="020B0503050601040103" pitchFamily="34" charset="0"/>
                <a:ea typeface="+mn-ea"/>
                <a:cs typeface="+mn-cs"/>
              </a:rPr>
              <a:t>el</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respectivo</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Desafío</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basándose</a:t>
            </a:r>
            <a:r>
              <a:rPr lang="de-DE" sz="1400" kern="1200" dirty="0">
                <a:solidFill>
                  <a:srgbClr val="4A4A4A"/>
                </a:solidFill>
                <a:latin typeface="Apercu Pro" panose="020B0503050601040103" pitchFamily="34" charset="0"/>
                <a:ea typeface="+mn-ea"/>
                <a:cs typeface="+mn-cs"/>
              </a:rPr>
              <a:t> en las </a:t>
            </a:r>
            <a:r>
              <a:rPr lang="de-DE" sz="1400" kern="1200" dirty="0" err="1">
                <a:solidFill>
                  <a:srgbClr val="4A4A4A"/>
                </a:solidFill>
                <a:latin typeface="Apercu Pro" panose="020B0503050601040103" pitchFamily="34" charset="0"/>
                <a:ea typeface="+mn-ea"/>
                <a:cs typeface="+mn-cs"/>
              </a:rPr>
              <a:t>preguntas</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orientativas</a:t>
            </a:r>
            <a:r>
              <a:rPr lang="de-DE" sz="1400" kern="1200" dirty="0">
                <a:solidFill>
                  <a:srgbClr val="4A4A4A"/>
                </a:solidFill>
                <a:latin typeface="Apercu Pro" panose="020B0503050601040103" pitchFamily="34" charset="0"/>
                <a:ea typeface="+mn-ea"/>
                <a:cs typeface="+mn-cs"/>
              </a:rPr>
              <a:t>.</a:t>
            </a:r>
          </a:p>
          <a:p>
            <a:pPr algn="l">
              <a:lnSpc>
                <a:spcPct val="100000"/>
              </a:lnSpc>
              <a:spcAft>
                <a:spcPts val="800"/>
              </a:spcAft>
            </a:pPr>
            <a:r>
              <a:rPr lang="de-DE" sz="1400" b="1" kern="1200" dirty="0">
                <a:solidFill>
                  <a:srgbClr val="4A4A4A"/>
                </a:solidFill>
                <a:latin typeface="Apercu Pro" panose="020B0503050601040103" pitchFamily="34" charset="0"/>
                <a:ea typeface="+mn-ea"/>
                <a:cs typeface="+mn-cs"/>
              </a:rPr>
              <a:t>La </a:t>
            </a:r>
            <a:r>
              <a:rPr lang="de-DE" sz="1400" b="1" kern="1200" dirty="0" err="1">
                <a:solidFill>
                  <a:srgbClr val="4A4A4A"/>
                </a:solidFill>
                <a:latin typeface="Apercu Pro" panose="020B0503050601040103" pitchFamily="34" charset="0"/>
                <a:ea typeface="+mn-ea"/>
                <a:cs typeface="+mn-cs"/>
              </a:rPr>
              <a:t>fecha</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límite</a:t>
            </a:r>
            <a:r>
              <a:rPr lang="de-DE" sz="1400" b="1" kern="1200" dirty="0">
                <a:solidFill>
                  <a:srgbClr val="4A4A4A"/>
                </a:solidFill>
                <a:latin typeface="Apercu Pro" panose="020B0503050601040103" pitchFamily="34" charset="0"/>
                <a:ea typeface="+mn-ea"/>
                <a:cs typeface="+mn-cs"/>
              </a:rPr>
              <a:t> </a:t>
            </a:r>
            <a:r>
              <a:rPr lang="de-DE" sz="1400" kern="1200" dirty="0">
                <a:solidFill>
                  <a:srgbClr val="4A4A4A"/>
                </a:solidFill>
                <a:latin typeface="Apercu Pro" panose="020B0503050601040103" pitchFamily="34" charset="0"/>
                <a:ea typeface="+mn-ea"/>
                <a:cs typeface="+mn-cs"/>
              </a:rPr>
              <a:t>de </a:t>
            </a:r>
            <a:r>
              <a:rPr lang="de-DE" sz="1400" kern="1200" dirty="0" err="1">
                <a:solidFill>
                  <a:srgbClr val="4A4A4A"/>
                </a:solidFill>
                <a:latin typeface="Apercu Pro" panose="020B0503050601040103" pitchFamily="34" charset="0"/>
                <a:ea typeface="+mn-ea"/>
                <a:cs typeface="+mn-cs"/>
              </a:rPr>
              <a:t>presentación</a:t>
            </a:r>
            <a:r>
              <a:rPr lang="de-DE" sz="1400" kern="1200" dirty="0">
                <a:solidFill>
                  <a:srgbClr val="4A4A4A"/>
                </a:solidFill>
                <a:latin typeface="Apercu Pro" panose="020B0503050601040103" pitchFamily="34" charset="0"/>
                <a:ea typeface="+mn-ea"/>
                <a:cs typeface="+mn-cs"/>
              </a:rPr>
              <a:t> es </a:t>
            </a:r>
            <a:r>
              <a:rPr lang="de-DE" sz="1400" kern="1200" dirty="0" err="1">
                <a:solidFill>
                  <a:srgbClr val="4A4A4A"/>
                </a:solidFill>
                <a:latin typeface="Apercu Pro" panose="020B0503050601040103" pitchFamily="34" charset="0"/>
                <a:ea typeface="+mn-ea"/>
                <a:cs typeface="+mn-cs"/>
              </a:rPr>
              <a:t>el</a:t>
            </a:r>
            <a:r>
              <a:rPr lang="de-DE" sz="1400" kern="1200" dirty="0">
                <a:solidFill>
                  <a:srgbClr val="4A4A4A"/>
                </a:solidFill>
                <a:latin typeface="Apercu Pro" panose="020B0503050601040103" pitchFamily="34" charset="0"/>
                <a:ea typeface="+mn-ea"/>
                <a:cs typeface="+mn-cs"/>
              </a:rPr>
              <a:t> </a:t>
            </a:r>
            <a:r>
              <a:rPr lang="de-DE" sz="1400" b="1" kern="1200" dirty="0">
                <a:solidFill>
                  <a:srgbClr val="F49A23"/>
                </a:solidFill>
                <a:latin typeface="Apercu Pro" panose="020B0503050601040103" pitchFamily="34" charset="0"/>
                <a:ea typeface="+mn-ea"/>
                <a:cs typeface="+mn-cs"/>
              </a:rPr>
              <a:t>13 de </a:t>
            </a:r>
            <a:r>
              <a:rPr lang="de-DE" sz="1400" b="1" kern="1200" dirty="0" err="1">
                <a:solidFill>
                  <a:srgbClr val="F49A23"/>
                </a:solidFill>
                <a:latin typeface="Apercu Pro" panose="020B0503050601040103" pitchFamily="34" charset="0"/>
                <a:ea typeface="+mn-ea"/>
                <a:cs typeface="+mn-cs"/>
              </a:rPr>
              <a:t>febrero</a:t>
            </a:r>
            <a:r>
              <a:rPr lang="de-DE" sz="1400" b="1" kern="1200" dirty="0">
                <a:solidFill>
                  <a:srgbClr val="F49A23"/>
                </a:solidFill>
                <a:latin typeface="Apercu Pro" panose="020B0503050601040103" pitchFamily="34" charset="0"/>
                <a:ea typeface="+mn-ea"/>
                <a:cs typeface="+mn-cs"/>
              </a:rPr>
              <a:t> a las 23:59 </a:t>
            </a:r>
            <a:r>
              <a:rPr lang="de-DE" sz="1400" b="1" kern="1200" dirty="0" err="1">
                <a:solidFill>
                  <a:srgbClr val="F49A23"/>
                </a:solidFill>
                <a:latin typeface="Apercu Pro" panose="020B0503050601040103" pitchFamily="34" charset="0"/>
                <a:ea typeface="+mn-ea"/>
                <a:cs typeface="+mn-cs"/>
              </a:rPr>
              <a:t>horas</a:t>
            </a:r>
            <a:r>
              <a:rPr lang="de-DE" sz="1400" b="1" kern="1200" dirty="0">
                <a:solidFill>
                  <a:srgbClr val="F49A23"/>
                </a:solidFill>
                <a:latin typeface="Apercu Pro" panose="020B0503050601040103" pitchFamily="34" charset="0"/>
                <a:ea typeface="+mn-ea"/>
                <a:cs typeface="+mn-cs"/>
              </a:rPr>
              <a:t> CET</a:t>
            </a:r>
            <a:r>
              <a:rPr lang="de-DE" sz="1400" kern="1200" dirty="0">
                <a:solidFill>
                  <a:srgbClr val="4A4A4A"/>
                </a:solidFill>
                <a:latin typeface="Apercu Pro" panose="020B0503050601040103" pitchFamily="34" charset="0"/>
                <a:ea typeface="+mn-ea"/>
                <a:cs typeface="+mn-cs"/>
              </a:rPr>
              <a:t>. </a:t>
            </a:r>
          </a:p>
          <a:p>
            <a:pPr marL="0" algn="just" defTabSz="914400" rtl="0" eaLnBrk="1" latinLnBrk="0" hangingPunct="1">
              <a:lnSpc>
                <a:spcPct val="100000"/>
              </a:lnSpc>
              <a:spcAft>
                <a:spcPts val="800"/>
              </a:spcAft>
              <a:defRPr/>
            </a:pPr>
            <a:r>
              <a:rPr lang="de-DE" sz="1400" kern="1200" dirty="0" err="1">
                <a:solidFill>
                  <a:schemeClr val="tx1">
                    <a:lumMod val="75000"/>
                    <a:lumOff val="25000"/>
                  </a:schemeClr>
                </a:solidFill>
                <a:latin typeface="Apercu Pro" panose="020B0503050601040103" pitchFamily="34" charset="0"/>
                <a:ea typeface="+mn-ea"/>
                <a:cs typeface="+mn-cs"/>
              </a:rPr>
              <a:t>Envíe</a:t>
            </a:r>
            <a:r>
              <a:rPr lang="de-DE" sz="1400" kern="1200" dirty="0">
                <a:solidFill>
                  <a:schemeClr val="tx1">
                    <a:lumMod val="75000"/>
                    <a:lumOff val="25000"/>
                  </a:schemeClr>
                </a:solidFill>
                <a:latin typeface="Apercu Pro" panose="020B0503050601040103" pitchFamily="34" charset="0"/>
                <a:ea typeface="+mn-ea"/>
                <a:cs typeface="+mn-cs"/>
              </a:rPr>
              <a:t> la </a:t>
            </a:r>
            <a:r>
              <a:rPr lang="de-DE" sz="1400" kern="1200" dirty="0" err="1">
                <a:solidFill>
                  <a:schemeClr val="tx1">
                    <a:lumMod val="75000"/>
                    <a:lumOff val="25000"/>
                  </a:schemeClr>
                </a:solidFill>
                <a:latin typeface="Apercu Pro" panose="020B0503050601040103" pitchFamily="34" charset="0"/>
                <a:ea typeface="+mn-ea"/>
                <a:cs typeface="+mn-cs"/>
              </a:rPr>
              <a:t>plantilla</a:t>
            </a:r>
            <a:r>
              <a:rPr lang="de-DE" sz="1400" kern="1200" dirty="0">
                <a:solidFill>
                  <a:schemeClr val="tx1">
                    <a:lumMod val="75000"/>
                    <a:lumOff val="25000"/>
                  </a:schemeClr>
                </a:solidFill>
                <a:latin typeface="Apercu Pro" panose="020B0503050601040103" pitchFamily="34" charset="0"/>
                <a:ea typeface="+mn-ea"/>
                <a:cs typeface="+mn-cs"/>
              </a:rPr>
              <a:t> de </a:t>
            </a:r>
            <a:r>
              <a:rPr lang="de-DE" sz="1400" kern="1200" dirty="0" err="1">
                <a:solidFill>
                  <a:schemeClr val="tx1">
                    <a:lumMod val="75000"/>
                    <a:lumOff val="25000"/>
                  </a:schemeClr>
                </a:solidFill>
                <a:latin typeface="Apercu Pro" panose="020B0503050601040103" pitchFamily="34" charset="0"/>
                <a:ea typeface="+mn-ea"/>
                <a:cs typeface="+mn-cs"/>
              </a:rPr>
              <a:t>presentación</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elaborada</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hasta</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esta</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fecha</a:t>
            </a:r>
            <a:r>
              <a:rPr lang="de-DE" sz="1400" kern="1200" dirty="0">
                <a:solidFill>
                  <a:schemeClr val="tx1">
                    <a:lumMod val="75000"/>
                    <a:lumOff val="25000"/>
                  </a:schemeClr>
                </a:solidFill>
                <a:latin typeface="Apercu Pro" panose="020B0503050601040103" pitchFamily="34" charset="0"/>
                <a:ea typeface="+mn-ea"/>
                <a:cs typeface="+mn-cs"/>
              </a:rPr>
              <a:t> a </a:t>
            </a:r>
            <a:r>
              <a:rPr lang="de-DE" sz="1400" kern="1200" dirty="0" err="1">
                <a:solidFill>
                  <a:schemeClr val="tx1">
                    <a:lumMod val="75000"/>
                    <a:lumOff val="25000"/>
                  </a:schemeClr>
                </a:solidFill>
                <a:latin typeface="Apercu Pro" panose="020B0503050601040103" pitchFamily="34" charset="0"/>
                <a:ea typeface="+mn-ea"/>
                <a:cs typeface="+mn-cs"/>
              </a:rPr>
              <a:t>través</a:t>
            </a:r>
            <a:r>
              <a:rPr lang="de-DE" sz="1400" kern="1200" dirty="0">
                <a:solidFill>
                  <a:schemeClr val="tx1">
                    <a:lumMod val="75000"/>
                    <a:lumOff val="25000"/>
                  </a:schemeClr>
                </a:solidFill>
                <a:latin typeface="Apercu Pro" panose="020B0503050601040103" pitchFamily="34" charset="0"/>
                <a:ea typeface="+mn-ea"/>
                <a:cs typeface="+mn-cs"/>
              </a:rPr>
              <a:t> de la </a:t>
            </a:r>
            <a:r>
              <a:rPr lang="de-DE" sz="1400" kern="1200" dirty="0" err="1">
                <a:solidFill>
                  <a:schemeClr val="tx1">
                    <a:lumMod val="75000"/>
                    <a:lumOff val="25000"/>
                  </a:schemeClr>
                </a:solidFill>
                <a:latin typeface="Apercu Pro" panose="020B0503050601040103" pitchFamily="34" charset="0"/>
                <a:ea typeface="+mn-ea"/>
                <a:cs typeface="+mn-cs"/>
              </a:rPr>
              <a:t>plataforma</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ekipa</a:t>
            </a:r>
            <a:r>
              <a:rPr lang="de-DE" sz="1400" kern="1200" dirty="0">
                <a:solidFill>
                  <a:schemeClr val="tx1">
                    <a:lumMod val="75000"/>
                    <a:lumOff val="25000"/>
                  </a:schemeClr>
                </a:solidFill>
                <a:latin typeface="Apercu Pro" panose="020B0503050601040103" pitchFamily="34" charset="0"/>
                <a:ea typeface="+mn-ea"/>
                <a:cs typeface="+mn-cs"/>
              </a:rPr>
              <a:t>. </a:t>
            </a:r>
          </a:p>
          <a:p>
            <a:pPr marL="0" algn="just" defTabSz="914400" rtl="0" eaLnBrk="1" latinLnBrk="0" hangingPunct="1">
              <a:lnSpc>
                <a:spcPct val="100000"/>
              </a:lnSpc>
              <a:spcAft>
                <a:spcPts val="800"/>
              </a:spcAft>
              <a:defRPr/>
            </a:pPr>
            <a:r>
              <a:rPr lang="de-DE" sz="1400" kern="1200" dirty="0">
                <a:solidFill>
                  <a:schemeClr val="tx1">
                    <a:lumMod val="75000"/>
                    <a:lumOff val="25000"/>
                  </a:schemeClr>
                </a:solidFill>
                <a:latin typeface="Apercu Pro" panose="020B0503050601040103" pitchFamily="34" charset="0"/>
                <a:ea typeface="+mn-ea"/>
                <a:cs typeface="+mn-cs"/>
              </a:rPr>
              <a:t>Si </a:t>
            </a:r>
            <a:r>
              <a:rPr lang="de-DE" sz="1400" kern="1200" dirty="0" err="1">
                <a:solidFill>
                  <a:schemeClr val="tx1">
                    <a:lumMod val="75000"/>
                    <a:lumOff val="25000"/>
                  </a:schemeClr>
                </a:solidFill>
                <a:latin typeface="Apercu Pro" panose="020B0503050601040103" pitchFamily="34" charset="0"/>
                <a:ea typeface="+mn-ea"/>
                <a:cs typeface="+mn-cs"/>
              </a:rPr>
              <a:t>tiene</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alguna</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pregunta</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sobre</a:t>
            </a:r>
            <a:r>
              <a:rPr lang="de-DE" sz="1400" kern="1200" dirty="0">
                <a:solidFill>
                  <a:schemeClr val="tx1">
                    <a:lumMod val="75000"/>
                    <a:lumOff val="25000"/>
                  </a:schemeClr>
                </a:solidFill>
                <a:latin typeface="Apercu Pro" panose="020B0503050601040103" pitchFamily="34" charset="0"/>
                <a:ea typeface="+mn-ea"/>
                <a:cs typeface="+mn-cs"/>
              </a:rPr>
              <a:t> la </a:t>
            </a:r>
            <a:r>
              <a:rPr lang="de-DE" sz="1400" kern="1200" dirty="0" err="1">
                <a:solidFill>
                  <a:schemeClr val="tx1">
                    <a:lumMod val="75000"/>
                    <a:lumOff val="25000"/>
                  </a:schemeClr>
                </a:solidFill>
                <a:latin typeface="Apercu Pro" panose="020B0503050601040103" pitchFamily="34" charset="0"/>
                <a:ea typeface="+mn-ea"/>
                <a:cs typeface="+mn-cs"/>
              </a:rPr>
              <a:t>participación</a:t>
            </a:r>
            <a:r>
              <a:rPr lang="de-DE" sz="1400" kern="1200" dirty="0">
                <a:solidFill>
                  <a:schemeClr val="tx1">
                    <a:lumMod val="75000"/>
                    <a:lumOff val="25000"/>
                  </a:schemeClr>
                </a:solidFill>
                <a:latin typeface="Apercu Pro" panose="020B0503050601040103" pitchFamily="34" charset="0"/>
                <a:ea typeface="+mn-ea"/>
                <a:cs typeface="+mn-cs"/>
              </a:rPr>
              <a:t> o la </a:t>
            </a:r>
            <a:r>
              <a:rPr lang="de-DE" sz="1400" kern="1200" dirty="0" err="1">
                <a:solidFill>
                  <a:schemeClr val="tx1">
                    <a:lumMod val="75000"/>
                    <a:lumOff val="25000"/>
                  </a:schemeClr>
                </a:solidFill>
                <a:latin typeface="Apercu Pro" panose="020B0503050601040103" pitchFamily="34" charset="0"/>
                <a:ea typeface="+mn-ea"/>
                <a:cs typeface="+mn-cs"/>
              </a:rPr>
              <a:t>presentación</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no</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dude</a:t>
            </a:r>
            <a:r>
              <a:rPr lang="de-DE" sz="1400" kern="1200" dirty="0">
                <a:solidFill>
                  <a:schemeClr val="tx1">
                    <a:lumMod val="75000"/>
                    <a:lumOff val="25000"/>
                  </a:schemeClr>
                </a:solidFill>
                <a:latin typeface="Apercu Pro" panose="020B0503050601040103" pitchFamily="34" charset="0"/>
                <a:ea typeface="+mn-ea"/>
                <a:cs typeface="+mn-cs"/>
              </a:rPr>
              <a:t> en </a:t>
            </a:r>
            <a:r>
              <a:rPr lang="de-DE" sz="1400" kern="1200" dirty="0" err="1">
                <a:solidFill>
                  <a:schemeClr val="tx1">
                    <a:lumMod val="75000"/>
                    <a:lumOff val="25000"/>
                  </a:schemeClr>
                </a:solidFill>
                <a:latin typeface="Apercu Pro" panose="020B0503050601040103" pitchFamily="34" charset="0"/>
                <a:ea typeface="+mn-ea"/>
                <a:cs typeface="+mn-cs"/>
              </a:rPr>
              <a:t>ponerse</a:t>
            </a:r>
            <a:r>
              <a:rPr lang="de-DE" sz="1400" kern="1200" dirty="0">
                <a:solidFill>
                  <a:schemeClr val="tx1">
                    <a:lumMod val="75000"/>
                    <a:lumOff val="25000"/>
                  </a:schemeClr>
                </a:solidFill>
                <a:latin typeface="Apercu Pro" panose="020B0503050601040103" pitchFamily="34" charset="0"/>
                <a:ea typeface="+mn-ea"/>
                <a:cs typeface="+mn-cs"/>
              </a:rPr>
              <a:t> en </a:t>
            </a:r>
            <a:r>
              <a:rPr lang="de-DE" sz="1400" kern="1200" dirty="0" err="1">
                <a:solidFill>
                  <a:schemeClr val="tx1">
                    <a:lumMod val="75000"/>
                    <a:lumOff val="25000"/>
                  </a:schemeClr>
                </a:solidFill>
                <a:latin typeface="Apercu Pro" panose="020B0503050601040103" pitchFamily="34" charset="0"/>
                <a:ea typeface="+mn-ea"/>
                <a:cs typeface="+mn-cs"/>
              </a:rPr>
              <a:t>contacto</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con</a:t>
            </a:r>
            <a:r>
              <a:rPr lang="de-DE" sz="1400" kern="1200" dirty="0">
                <a:solidFill>
                  <a:schemeClr val="tx1">
                    <a:lumMod val="75000"/>
                    <a:lumOff val="25000"/>
                  </a:schemeClr>
                </a:solidFill>
                <a:latin typeface="Apercu Pro" panose="020B0503050601040103" pitchFamily="34" charset="0"/>
                <a:ea typeface="+mn-ea"/>
                <a:cs typeface="+mn-cs"/>
              </a:rPr>
              <a:t> </a:t>
            </a:r>
            <a:r>
              <a:rPr lang="de-DE" sz="1400" kern="1200" dirty="0" err="1">
                <a:solidFill>
                  <a:schemeClr val="tx1">
                    <a:lumMod val="75000"/>
                    <a:lumOff val="25000"/>
                  </a:schemeClr>
                </a:solidFill>
                <a:latin typeface="Apercu Pro" panose="020B0503050601040103" pitchFamily="34" charset="0"/>
                <a:ea typeface="+mn-ea"/>
                <a:cs typeface="+mn-cs"/>
              </a:rPr>
              <a:t>nosotros</a:t>
            </a:r>
            <a:r>
              <a:rPr lang="de-DE" sz="1400" kern="1200" dirty="0">
                <a:solidFill>
                  <a:schemeClr val="tx1">
                    <a:lumMod val="75000"/>
                    <a:lumOff val="25000"/>
                  </a:schemeClr>
                </a:solidFill>
                <a:latin typeface="Apercu Pro" panose="020B0503050601040103" pitchFamily="34" charset="0"/>
                <a:ea typeface="+mn-ea"/>
                <a:cs typeface="+mn-cs"/>
              </a:rPr>
              <a:t>:</a:t>
            </a:r>
          </a:p>
          <a:p>
            <a:pPr algn="l">
              <a:lnSpc>
                <a:spcPct val="100000"/>
              </a:lnSpc>
              <a:spcAft>
                <a:spcPts val="800"/>
              </a:spcAft>
            </a:pPr>
            <a:r>
              <a:rPr lang="de-DE" sz="1400" kern="1200" dirty="0">
                <a:solidFill>
                  <a:srgbClr val="4A4A4A"/>
                </a:solidFill>
                <a:latin typeface="Apercu Pro" panose="020B0503050601040103" pitchFamily="34" charset="0"/>
                <a:ea typeface="+mn-ea"/>
                <a:cs typeface="+mn-cs"/>
              </a:rPr>
              <a:t> </a:t>
            </a:r>
          </a:p>
          <a:p>
            <a:pPr algn="l">
              <a:lnSpc>
                <a:spcPct val="100000"/>
              </a:lnSpc>
              <a:spcAft>
                <a:spcPts val="800"/>
              </a:spcAft>
            </a:pPr>
            <a:r>
              <a:rPr lang="de-DE" sz="1400" u="sng" kern="1200" dirty="0">
                <a:solidFill>
                  <a:srgbClr val="4A4A4A"/>
                </a:solidFill>
                <a:latin typeface="Apercu Pro" panose="020B0503050601040103" pitchFamily="34" charset="0"/>
                <a:ea typeface="+mn-ea"/>
                <a:cs typeface="+mn-cs"/>
                <a:hlinkClick r:id="rId2"/>
              </a:rPr>
              <a:t>hello@ekipa.de</a:t>
            </a:r>
            <a:br>
              <a:rPr lang="de-DE" sz="1400" u="sng" kern="1200" dirty="0">
                <a:solidFill>
                  <a:srgbClr val="4A4A4A"/>
                </a:solidFill>
                <a:latin typeface="Apercu Pro" panose="020B0503050601040103" pitchFamily="34" charset="0"/>
                <a:ea typeface="+mn-ea"/>
                <a:cs typeface="+mn-cs"/>
              </a:rPr>
            </a:br>
            <a:r>
              <a:rPr lang="de-DE" sz="1400" kern="1200" dirty="0" err="1">
                <a:solidFill>
                  <a:srgbClr val="4A4A4A"/>
                </a:solidFill>
                <a:latin typeface="Apercu Pro" panose="020B0503050601040103" pitchFamily="34" charset="0"/>
                <a:ea typeface="+mn-ea"/>
                <a:cs typeface="+mn-cs"/>
              </a:rPr>
              <a:t>Asunto</a:t>
            </a:r>
            <a:r>
              <a:rPr lang="de-DE" sz="1400" kern="1200" dirty="0">
                <a:solidFill>
                  <a:srgbClr val="4A4A4A"/>
                </a:solidFill>
                <a:latin typeface="Apercu Pro" panose="020B0503050601040103" pitchFamily="34" charset="0"/>
                <a:ea typeface="+mn-ea"/>
                <a:cs typeface="+mn-cs"/>
              </a:rPr>
              <a:t>: "Innovate2030„</a:t>
            </a:r>
          </a:p>
          <a:p>
            <a:pPr algn="l">
              <a:lnSpc>
                <a:spcPct val="100000"/>
              </a:lnSpc>
              <a:spcAft>
                <a:spcPts val="800"/>
              </a:spcAft>
            </a:pPr>
            <a:endParaRPr lang="de-DE" sz="1400" kern="1200" dirty="0">
              <a:solidFill>
                <a:srgbClr val="4A4A4A"/>
              </a:solidFill>
              <a:latin typeface="Apercu Pro" panose="020B0503050601040103" pitchFamily="34" charset="0"/>
              <a:ea typeface="+mn-ea"/>
              <a:cs typeface="+mn-cs"/>
            </a:endParaRPr>
          </a:p>
          <a:p>
            <a:pPr algn="l">
              <a:lnSpc>
                <a:spcPct val="100000"/>
              </a:lnSpc>
              <a:spcAft>
                <a:spcPts val="800"/>
              </a:spcAft>
            </a:pPr>
            <a:r>
              <a:rPr lang="de-DE" sz="1400" kern="1200" dirty="0">
                <a:solidFill>
                  <a:srgbClr val="4A4A4A"/>
                </a:solidFill>
                <a:latin typeface="Apercu Pro" panose="020B0503050601040103" pitchFamily="34" charset="0"/>
                <a:ea typeface="+mn-ea"/>
                <a:cs typeface="+mn-cs"/>
              </a:rPr>
              <a:t>Esta </a:t>
            </a:r>
            <a:r>
              <a:rPr lang="de-DE" sz="1400" kern="1200" dirty="0" err="1">
                <a:solidFill>
                  <a:srgbClr val="4A4A4A"/>
                </a:solidFill>
                <a:latin typeface="Apercu Pro" panose="020B0503050601040103" pitchFamily="34" charset="0"/>
                <a:ea typeface="+mn-ea"/>
                <a:cs typeface="+mn-cs"/>
              </a:rPr>
              <a:t>plantilla</a:t>
            </a:r>
            <a:r>
              <a:rPr lang="de-DE" sz="1400" kern="1200" dirty="0">
                <a:solidFill>
                  <a:srgbClr val="4A4A4A"/>
                </a:solidFill>
                <a:latin typeface="Apercu Pro" panose="020B0503050601040103" pitchFamily="34" charset="0"/>
                <a:ea typeface="+mn-ea"/>
                <a:cs typeface="+mn-cs"/>
              </a:rPr>
              <a:t> de </a:t>
            </a:r>
            <a:r>
              <a:rPr lang="de-DE" sz="1400" kern="1200" dirty="0" err="1">
                <a:solidFill>
                  <a:srgbClr val="4A4A4A"/>
                </a:solidFill>
                <a:latin typeface="Apercu Pro" panose="020B0503050601040103" pitchFamily="34" charset="0"/>
                <a:ea typeface="+mn-ea"/>
                <a:cs typeface="+mn-cs"/>
              </a:rPr>
              <a:t>presentación</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está</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diseñada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para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proporcionar</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una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mejor</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visión</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general</a:t>
            </a:r>
            <a:r>
              <a:rPr lang="de-DE" sz="1400" kern="1200" dirty="0">
                <a:solidFill>
                  <a:srgbClr val="4A4A4A"/>
                </a:solidFill>
                <a:latin typeface="Apercu Pro" panose="020B0503050601040103" pitchFamily="34" charset="0"/>
                <a:ea typeface="+mn-ea"/>
                <a:cs typeface="+mn-cs"/>
              </a:rPr>
              <a:t> y </a:t>
            </a:r>
            <a:r>
              <a:rPr lang="de-DE" sz="1400" kern="1200" dirty="0" err="1">
                <a:solidFill>
                  <a:srgbClr val="4A4A4A"/>
                </a:solidFill>
                <a:latin typeface="Apercu Pro" panose="020B0503050601040103" pitchFamily="34" charset="0"/>
                <a:ea typeface="+mn-ea"/>
                <a:cs typeface="+mn-cs"/>
              </a:rPr>
              <a:t>comprensible</a:t>
            </a:r>
            <a:r>
              <a:rPr lang="de-DE" sz="1400" kern="1200" dirty="0">
                <a:solidFill>
                  <a:srgbClr val="4A4A4A"/>
                </a:solidFill>
                <a:latin typeface="Apercu Pro" panose="020B0503050601040103" pitchFamily="34" charset="0"/>
                <a:ea typeface="+mn-ea"/>
                <a:cs typeface="+mn-cs"/>
              </a:rPr>
              <a:t> de </a:t>
            </a:r>
            <a:r>
              <a:rPr lang="de-DE" sz="1400" kern="1200" dirty="0" err="1">
                <a:solidFill>
                  <a:srgbClr val="4A4A4A"/>
                </a:solidFill>
                <a:latin typeface="Apercu Pro" panose="020B0503050601040103" pitchFamily="34" charset="0"/>
                <a:ea typeface="+mn-ea"/>
                <a:cs typeface="+mn-cs"/>
              </a:rPr>
              <a:t>su</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enfoque</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Por</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ello</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tenga</a:t>
            </a:r>
            <a:r>
              <a:rPr lang="de-DE" sz="1400" kern="1200" dirty="0">
                <a:solidFill>
                  <a:srgbClr val="4A4A4A"/>
                </a:solidFill>
                <a:latin typeface="Apercu Pro" panose="020B0503050601040103" pitchFamily="34" charset="0"/>
                <a:ea typeface="+mn-ea"/>
                <a:cs typeface="+mn-cs"/>
              </a:rPr>
              <a:t> en </a:t>
            </a:r>
            <a:r>
              <a:rPr lang="de-DE" sz="1400" kern="1200" dirty="0" err="1">
                <a:solidFill>
                  <a:srgbClr val="4A4A4A"/>
                </a:solidFill>
                <a:latin typeface="Apercu Pro" panose="020B0503050601040103" pitchFamily="34" charset="0"/>
                <a:ea typeface="+mn-ea"/>
                <a:cs typeface="+mn-cs"/>
              </a:rPr>
              <a:t>cuenta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que</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lo</a:t>
            </a:r>
            <a:r>
              <a:rPr lang="de-DE" sz="1400" kern="1200" dirty="0">
                <a:solidFill>
                  <a:srgbClr val="4A4A4A"/>
                </a:solidFill>
                <a:latin typeface="Apercu Pro" panose="020B0503050601040103" pitchFamily="34" charset="0"/>
                <a:ea typeface="+mn-ea"/>
                <a:cs typeface="+mn-cs"/>
              </a:rPr>
              <a:t> </a:t>
            </a:r>
            <a:r>
              <a:rPr lang="de-DE" sz="1400" b="1" kern="1200" dirty="0">
                <a:solidFill>
                  <a:srgbClr val="4A4A4A"/>
                </a:solidFill>
                <a:latin typeface="Apercu Pro" panose="020B0503050601040103" pitchFamily="34" charset="0"/>
                <a:ea typeface="+mn-ea"/>
                <a:cs typeface="+mn-cs"/>
              </a:rPr>
              <a:t>ideal es </a:t>
            </a:r>
            <a:r>
              <a:rPr lang="de-DE" sz="1400" b="1" kern="1200" dirty="0" err="1">
                <a:solidFill>
                  <a:srgbClr val="4A4A4A"/>
                </a:solidFill>
                <a:latin typeface="Apercu Pro" panose="020B0503050601040103" pitchFamily="34" charset="0"/>
                <a:ea typeface="+mn-ea"/>
                <a:cs typeface="+mn-cs"/>
              </a:rPr>
              <a:t>que</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complemente</a:t>
            </a:r>
            <a:r>
              <a:rPr lang="de-DE" sz="1400" b="1" kern="1200" dirty="0">
                <a:solidFill>
                  <a:srgbClr val="4A4A4A"/>
                </a:solidFill>
                <a:latin typeface="Apercu Pro" panose="020B0503050601040103" pitchFamily="34" charset="0"/>
                <a:ea typeface="+mn-ea"/>
                <a:cs typeface="+mn-cs"/>
              </a:rPr>
              <a:t> o </a:t>
            </a:r>
            <a:r>
              <a:rPr lang="de-DE" sz="1400" b="1" kern="1200" dirty="0" err="1">
                <a:solidFill>
                  <a:srgbClr val="4A4A4A"/>
                </a:solidFill>
                <a:latin typeface="Apercu Pro" panose="020B0503050601040103" pitchFamily="34" charset="0"/>
                <a:ea typeface="+mn-ea"/>
                <a:cs typeface="+mn-cs"/>
              </a:rPr>
              <a:t>muestre</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todo</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el</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contenido</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con</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gráficos</a:t>
            </a:r>
            <a:r>
              <a:rPr lang="de-DE" sz="1400" b="1" kern="1200" dirty="0">
                <a:solidFill>
                  <a:srgbClr val="4A4A4A"/>
                </a:solidFill>
                <a:latin typeface="Apercu Pro" panose="020B0503050601040103" pitchFamily="34" charset="0"/>
                <a:ea typeface="+mn-ea"/>
                <a:cs typeface="+mn-cs"/>
              </a:rPr>
              <a:t> u </a:t>
            </a:r>
            <a:r>
              <a:rPr lang="de-DE" sz="1400" b="1" kern="1200" dirty="0" err="1">
                <a:solidFill>
                  <a:srgbClr val="4A4A4A"/>
                </a:solidFill>
                <a:latin typeface="Apercu Pro" panose="020B0503050601040103" pitchFamily="34" charset="0"/>
                <a:ea typeface="+mn-ea"/>
                <a:cs typeface="+mn-cs"/>
              </a:rPr>
              <a:t>otros</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elementos</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visuales</a:t>
            </a:r>
            <a:r>
              <a:rPr lang="de-DE" sz="1400" kern="1200" dirty="0">
                <a:solidFill>
                  <a:srgbClr val="4A4A4A"/>
                </a:solidFill>
                <a:latin typeface="Apercu Pro" panose="020B0503050601040103" pitchFamily="34" charset="0"/>
                <a:ea typeface="+mn-ea"/>
                <a:cs typeface="+mn-cs"/>
              </a:rPr>
              <a:t>.</a:t>
            </a:r>
          </a:p>
          <a:p>
            <a:pPr algn="l">
              <a:lnSpc>
                <a:spcPct val="100000"/>
              </a:lnSpc>
              <a:spcAft>
                <a:spcPts val="800"/>
              </a:spcAft>
            </a:pPr>
            <a:r>
              <a:rPr lang="de-DE" sz="1400" kern="1200" dirty="0" err="1">
                <a:solidFill>
                  <a:srgbClr val="4A4A4A"/>
                </a:solidFill>
                <a:latin typeface="Apercu Pro" panose="020B0503050601040103" pitchFamily="34" charset="0"/>
                <a:ea typeface="+mn-ea"/>
                <a:cs typeface="+mn-cs"/>
              </a:rPr>
              <a:t>También</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puede</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enviar</a:t>
            </a:r>
            <a:r>
              <a:rPr lang="de-DE" sz="1400" kern="1200" dirty="0">
                <a:solidFill>
                  <a:srgbClr val="4A4A4A"/>
                </a:solidFill>
                <a:latin typeface="Apercu Pro" panose="020B0503050601040103" pitchFamily="34" charset="0"/>
                <a:ea typeface="+mn-ea"/>
                <a:cs typeface="+mn-cs"/>
              </a:rPr>
              <a:t> materiales </a:t>
            </a:r>
            <a:r>
              <a:rPr lang="de-DE" sz="1400" kern="1200" dirty="0" err="1">
                <a:solidFill>
                  <a:srgbClr val="4A4A4A"/>
                </a:solidFill>
                <a:latin typeface="Apercu Pro" panose="020B0503050601040103" pitchFamily="34" charset="0"/>
                <a:ea typeface="+mn-ea"/>
                <a:cs typeface="+mn-cs"/>
              </a:rPr>
              <a:t>adicionales</a:t>
            </a:r>
            <a:r>
              <a:rPr lang="de-DE" sz="1400"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como</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presentaciones</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maquetas</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vídeos</a:t>
            </a:r>
            <a:r>
              <a:rPr lang="de-DE" sz="1400" b="1" kern="1200" dirty="0">
                <a:solidFill>
                  <a:srgbClr val="4A4A4A"/>
                </a:solidFill>
                <a:latin typeface="Apercu Pro" panose="020B0503050601040103" pitchFamily="34" charset="0"/>
                <a:ea typeface="+mn-ea"/>
                <a:cs typeface="+mn-cs"/>
              </a:rPr>
              <a:t> </a:t>
            </a:r>
            <a:r>
              <a:rPr lang="de-DE" sz="1400" kern="1200" dirty="0">
                <a:solidFill>
                  <a:srgbClr val="4A4A4A"/>
                </a:solidFill>
                <a:latin typeface="Apercu Pro" panose="020B0503050601040103" pitchFamily="34" charset="0"/>
                <a:ea typeface="+mn-ea"/>
                <a:cs typeface="+mn-cs"/>
              </a:rPr>
              <a:t>o </a:t>
            </a:r>
            <a:r>
              <a:rPr lang="de-DE" sz="1400" kern="1200" dirty="0" err="1">
                <a:solidFill>
                  <a:srgbClr val="4A4A4A"/>
                </a:solidFill>
                <a:latin typeface="Apercu Pro" panose="020B0503050601040103" pitchFamily="34" charset="0"/>
                <a:ea typeface="+mn-ea"/>
                <a:cs typeface="+mn-cs"/>
              </a:rPr>
              <a:t>recursos</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importantes</a:t>
            </a:r>
            <a:r>
              <a:rPr lang="de-DE" sz="1400" kern="1200" dirty="0">
                <a:solidFill>
                  <a:srgbClr val="4A4A4A"/>
                </a:solidFill>
                <a:latin typeface="Apercu Pro" panose="020B0503050601040103" pitchFamily="34" charset="0"/>
                <a:ea typeface="+mn-ea"/>
                <a:cs typeface="+mn-cs"/>
              </a:rPr>
              <a:t> a </a:t>
            </a:r>
            <a:r>
              <a:rPr lang="de-DE" sz="1400" kern="1200" dirty="0" err="1">
                <a:solidFill>
                  <a:srgbClr val="4A4A4A"/>
                </a:solidFill>
                <a:latin typeface="Apercu Pro" panose="020B0503050601040103" pitchFamily="34" charset="0"/>
                <a:ea typeface="+mn-ea"/>
                <a:cs typeface="+mn-cs"/>
              </a:rPr>
              <a:t>través</a:t>
            </a:r>
            <a:r>
              <a:rPr lang="de-DE" sz="1400" kern="1200" dirty="0">
                <a:solidFill>
                  <a:srgbClr val="4A4A4A"/>
                </a:solidFill>
                <a:latin typeface="Apercu Pro" panose="020B0503050601040103" pitchFamily="34" charset="0"/>
                <a:ea typeface="+mn-ea"/>
                <a:cs typeface="+mn-cs"/>
              </a:rPr>
              <a:t> de la </a:t>
            </a:r>
            <a:r>
              <a:rPr lang="de-DE" sz="1400" kern="1200" dirty="0" err="1">
                <a:solidFill>
                  <a:srgbClr val="4A4A4A"/>
                </a:solidFill>
                <a:latin typeface="Apercu Pro" panose="020B0503050601040103" pitchFamily="34" charset="0"/>
                <a:ea typeface="+mn-ea"/>
                <a:cs typeface="+mn-cs"/>
              </a:rPr>
              <a:t>plataforma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para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complementar</a:t>
            </a:r>
            <a:r>
              <a:rPr lang="de-DE" sz="1400" kern="1200" dirty="0">
                <a:solidFill>
                  <a:srgbClr val="4A4A4A"/>
                </a:solidFill>
                <a:latin typeface="Apercu Pro" panose="020B0503050601040103" pitchFamily="34" charset="0"/>
                <a:ea typeface="+mn-ea"/>
                <a:cs typeface="+mn-cs"/>
              </a:rPr>
              <a:t> la </a:t>
            </a:r>
            <a:r>
              <a:rPr lang="de-DE" sz="1400" kern="1200" dirty="0" err="1">
                <a:solidFill>
                  <a:srgbClr val="4A4A4A"/>
                </a:solidFill>
                <a:latin typeface="Apercu Pro" panose="020B0503050601040103" pitchFamily="34" charset="0"/>
                <a:ea typeface="+mn-ea"/>
                <a:cs typeface="+mn-cs"/>
              </a:rPr>
              <a:t>plantilla</a:t>
            </a:r>
            <a:r>
              <a:rPr lang="de-DE" sz="1400" kern="1200" dirty="0">
                <a:solidFill>
                  <a:srgbClr val="4A4A4A"/>
                </a:solidFill>
                <a:latin typeface="Apercu Pro" panose="020B0503050601040103" pitchFamily="34" charset="0"/>
                <a:ea typeface="+mn-ea"/>
                <a:cs typeface="+mn-cs"/>
              </a:rPr>
              <a:t> de </a:t>
            </a:r>
            <a:r>
              <a:rPr lang="de-DE" sz="1400" kern="1200" dirty="0" err="1">
                <a:solidFill>
                  <a:srgbClr val="4A4A4A"/>
                </a:solidFill>
                <a:latin typeface="Apercu Pro" panose="020B0503050601040103" pitchFamily="34" charset="0"/>
                <a:ea typeface="+mn-ea"/>
                <a:cs typeface="+mn-cs"/>
              </a:rPr>
              <a:t>presentación</a:t>
            </a:r>
            <a:r>
              <a:rPr lang="de-DE" sz="1400" kern="1200" dirty="0">
                <a:solidFill>
                  <a:srgbClr val="4A4A4A"/>
                </a:solidFill>
                <a:latin typeface="Apercu Pro" panose="020B0503050601040103" pitchFamily="34" charset="0"/>
                <a:ea typeface="+mn-ea"/>
                <a:cs typeface="+mn-cs"/>
              </a:rPr>
              <a:t>.</a:t>
            </a:r>
          </a:p>
          <a:p>
            <a:pPr algn="l">
              <a:lnSpc>
                <a:spcPct val="100000"/>
              </a:lnSpc>
              <a:spcAft>
                <a:spcPts val="800"/>
              </a:spcAft>
            </a:pPr>
            <a:r>
              <a:rPr lang="de-DE" sz="1400" kern="1200" dirty="0">
                <a:solidFill>
                  <a:srgbClr val="4A4A4A"/>
                </a:solidFill>
                <a:latin typeface="Apercu Pro" panose="020B0503050601040103" pitchFamily="34" charset="0"/>
                <a:ea typeface="+mn-ea"/>
                <a:cs typeface="+mn-cs"/>
              </a:rPr>
              <a:t>Si </a:t>
            </a:r>
            <a:r>
              <a:rPr lang="de-DE" sz="1400" b="1" kern="1200" dirty="0" err="1">
                <a:solidFill>
                  <a:srgbClr val="4A4A4A"/>
                </a:solidFill>
                <a:latin typeface="Apercu Pro" panose="020B0503050601040103" pitchFamily="34" charset="0"/>
                <a:ea typeface="+mn-ea"/>
                <a:cs typeface="+mn-cs"/>
              </a:rPr>
              <a:t>necesita</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más</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espacio</a:t>
            </a:r>
            <a:r>
              <a:rPr lang="de-DE" sz="1400" b="1"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para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responder</a:t>
            </a:r>
            <a:r>
              <a:rPr lang="de-DE" sz="1400" kern="1200" dirty="0">
                <a:solidFill>
                  <a:srgbClr val="4A4A4A"/>
                </a:solidFill>
                <a:latin typeface="Apercu Pro" panose="020B0503050601040103" pitchFamily="34" charset="0"/>
                <a:ea typeface="+mn-ea"/>
                <a:cs typeface="+mn-cs"/>
              </a:rPr>
              <a:t> a </a:t>
            </a:r>
            <a:r>
              <a:rPr lang="de-DE" sz="1400" kern="1200" dirty="0" err="1">
                <a:solidFill>
                  <a:srgbClr val="4A4A4A"/>
                </a:solidFill>
                <a:latin typeface="Apercu Pro" panose="020B0503050601040103" pitchFamily="34" charset="0"/>
                <a:ea typeface="+mn-ea"/>
                <a:cs typeface="+mn-cs"/>
              </a:rPr>
              <a:t>una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pregunta</a:t>
            </a:r>
            <a:r>
              <a:rPr lang="de-DE" sz="1400"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copie</a:t>
            </a:r>
            <a:r>
              <a:rPr lang="de-DE" sz="1400" b="1" kern="1200" dirty="0">
                <a:solidFill>
                  <a:srgbClr val="4A4A4A"/>
                </a:solidFill>
                <a:latin typeface="Apercu Pro" panose="020B0503050601040103" pitchFamily="34" charset="0"/>
                <a:ea typeface="+mn-ea"/>
                <a:cs typeface="+mn-cs"/>
              </a:rPr>
              <a:t> y </a:t>
            </a:r>
            <a:r>
              <a:rPr lang="de-DE" sz="1400" b="1" kern="1200" dirty="0" err="1">
                <a:solidFill>
                  <a:srgbClr val="4A4A4A"/>
                </a:solidFill>
                <a:latin typeface="Apercu Pro" panose="020B0503050601040103" pitchFamily="34" charset="0"/>
                <a:ea typeface="+mn-ea"/>
                <a:cs typeface="+mn-cs"/>
              </a:rPr>
              <a:t>pegue</a:t>
            </a:r>
            <a:r>
              <a:rPr lang="de-DE" sz="1400" b="1" kern="1200" dirty="0">
                <a:solidFill>
                  <a:srgbClr val="4A4A4A"/>
                </a:solidFill>
                <a:latin typeface="Apercu Pro" panose="020B0503050601040103" pitchFamily="34" charset="0"/>
                <a:ea typeface="+mn-ea"/>
                <a:cs typeface="+mn-cs"/>
              </a:rPr>
              <a:t> la </a:t>
            </a:r>
            <a:r>
              <a:rPr lang="de-DE" sz="1400" b="1" kern="1200" dirty="0" err="1">
                <a:solidFill>
                  <a:srgbClr val="4A4A4A"/>
                </a:solidFill>
                <a:latin typeface="Apercu Pro" panose="020B0503050601040103" pitchFamily="34" charset="0"/>
                <a:ea typeface="+mn-ea"/>
                <a:cs typeface="+mn-cs"/>
              </a:rPr>
              <a:t>siguiente</a:t>
            </a:r>
            <a:r>
              <a:rPr lang="de-DE" sz="1400" b="1" kern="1200" dirty="0">
                <a:solidFill>
                  <a:srgbClr val="4A4A4A"/>
                </a:solidFill>
                <a:latin typeface="Apercu Pro" panose="020B0503050601040103" pitchFamily="34" charset="0"/>
                <a:ea typeface="+mn-ea"/>
                <a:cs typeface="+mn-cs"/>
              </a:rPr>
              <a:t> </a:t>
            </a:r>
            <a:r>
              <a:rPr lang="de-DE" sz="1400" b="1" kern="1200" dirty="0" err="1">
                <a:solidFill>
                  <a:srgbClr val="4A4A4A"/>
                </a:solidFill>
                <a:latin typeface="Apercu Pro" panose="020B0503050601040103" pitchFamily="34" charset="0"/>
                <a:ea typeface="+mn-ea"/>
                <a:cs typeface="+mn-cs"/>
              </a:rPr>
              <a:t>diapositiva</a:t>
            </a:r>
            <a:r>
              <a:rPr lang="de-DE" sz="1400" kern="1200" dirty="0">
                <a:solidFill>
                  <a:srgbClr val="4A4A4A"/>
                </a:solidFill>
                <a:latin typeface="Apercu Pro" panose="020B0503050601040103" pitchFamily="34" charset="0"/>
                <a:ea typeface="+mn-ea"/>
                <a:cs typeface="+mn-cs"/>
              </a:rPr>
              <a:t>. Si los </a:t>
            </a:r>
            <a:r>
              <a:rPr lang="de-DE" sz="1400" kern="1200" dirty="0" err="1">
                <a:solidFill>
                  <a:srgbClr val="4A4A4A"/>
                </a:solidFill>
                <a:latin typeface="Apercu Pro" panose="020B0503050601040103" pitchFamily="34" charset="0"/>
                <a:ea typeface="+mn-ea"/>
                <a:cs typeface="+mn-cs"/>
              </a:rPr>
              <a:t>campos</a:t>
            </a:r>
            <a:r>
              <a:rPr lang="de-DE" sz="1400" kern="1200" dirty="0">
                <a:solidFill>
                  <a:srgbClr val="4A4A4A"/>
                </a:solidFill>
                <a:latin typeface="Apercu Pro" panose="020B0503050601040103" pitchFamily="34" charset="0"/>
                <a:ea typeface="+mn-ea"/>
                <a:cs typeface="+mn-cs"/>
              </a:rPr>
              <a:t> de </a:t>
            </a:r>
            <a:r>
              <a:rPr lang="de-DE" sz="1400" kern="1200" dirty="0" err="1">
                <a:solidFill>
                  <a:srgbClr val="4A4A4A"/>
                </a:solidFill>
                <a:latin typeface="Apercu Pro" panose="020B0503050601040103" pitchFamily="34" charset="0"/>
                <a:ea typeface="+mn-ea"/>
                <a:cs typeface="+mn-cs"/>
              </a:rPr>
              <a:t>texto</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dificultan</a:t>
            </a:r>
            <a:r>
              <a:rPr lang="de-DE" sz="1400" kern="1200" dirty="0">
                <a:solidFill>
                  <a:srgbClr val="4A4A4A"/>
                </a:solidFill>
                <a:latin typeface="Apercu Pro" panose="020B0503050601040103" pitchFamily="34" charset="0"/>
                <a:ea typeface="+mn-ea"/>
                <a:cs typeface="+mn-cs"/>
              </a:rPr>
              <a:t> la </a:t>
            </a:r>
            <a:r>
              <a:rPr lang="de-DE" sz="1400" kern="1200" dirty="0" err="1">
                <a:solidFill>
                  <a:srgbClr val="4A4A4A"/>
                </a:solidFill>
                <a:latin typeface="Apercu Pro" panose="020B0503050601040103" pitchFamily="34" charset="0"/>
                <a:ea typeface="+mn-ea"/>
                <a:cs typeface="+mn-cs"/>
              </a:rPr>
              <a:t>representación</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gráfica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utilice</a:t>
            </a:r>
            <a:r>
              <a:rPr lang="de-DE" sz="1400" kern="1200" dirty="0">
                <a:solidFill>
                  <a:srgbClr val="4A4A4A"/>
                </a:solidFill>
                <a:latin typeface="Apercu Pro" panose="020B0503050601040103" pitchFamily="34" charset="0"/>
                <a:ea typeface="+mn-ea"/>
                <a:cs typeface="+mn-cs"/>
              </a:rPr>
              <a:t> la </a:t>
            </a:r>
            <a:r>
              <a:rPr lang="de-DE" sz="1400" kern="1200" dirty="0" err="1">
                <a:solidFill>
                  <a:srgbClr val="4A4A4A"/>
                </a:solidFill>
                <a:latin typeface="Apercu Pro" panose="020B0503050601040103" pitchFamily="34" charset="0"/>
                <a:ea typeface="+mn-ea"/>
                <a:cs typeface="+mn-cs"/>
              </a:rPr>
              <a:t>diapositiva</a:t>
            </a:r>
            <a:r>
              <a:rPr lang="de-DE" sz="1400" kern="1200" dirty="0">
                <a:solidFill>
                  <a:srgbClr val="4A4A4A"/>
                </a:solidFill>
                <a:latin typeface="Apercu Pro" panose="020B0503050601040103" pitchFamily="34" charset="0"/>
                <a:ea typeface="+mn-ea"/>
                <a:cs typeface="+mn-cs"/>
              </a:rPr>
              <a:t> </a:t>
            </a:r>
            <a:r>
              <a:rPr lang="de-DE" sz="1400" kern="1200" dirty="0" err="1">
                <a:solidFill>
                  <a:srgbClr val="4A4A4A"/>
                </a:solidFill>
                <a:latin typeface="Apercu Pro" panose="020B0503050601040103" pitchFamily="34" charset="0"/>
                <a:ea typeface="+mn-ea"/>
                <a:cs typeface="+mn-cs"/>
              </a:rPr>
              <a:t>siguiente</a:t>
            </a:r>
            <a:r>
              <a:rPr lang="de-DE" sz="1400" kern="1200" dirty="0">
                <a:solidFill>
                  <a:srgbClr val="4A4A4A"/>
                </a:solidFill>
                <a:latin typeface="Apercu Pro" panose="020B05030506010401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75000"/>
                  <a:lumOff val="25000"/>
                </a:schemeClr>
              </a:solidFill>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82065"/>
            <a:ext cx="10480734" cy="426907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882065"/>
            <a:ext cx="10480734" cy="4269071"/>
          </a:xfrm>
        </p:spPr>
        <p:txBody>
          <a:bodyPr>
            <a:noAutofit/>
          </a:bodyPr>
          <a:lstStyle>
            <a:lvl1pPr marL="0" indent="0">
              <a:buNone/>
              <a:defRPr sz="1600">
                <a:latin typeface="+mj-lt"/>
              </a:defRPr>
            </a:lvl1pPr>
          </a:lstStyle>
          <a:p>
            <a:pPr lvl="0"/>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9" name="Textfeld 8">
            <a:extLst>
              <a:ext uri="{FF2B5EF4-FFF2-40B4-BE49-F238E27FC236}">
                <a16:creationId xmlns:a16="http://schemas.microsoft.com/office/drawing/2014/main" id="{15E90E39-89CC-4C1F-9021-973D8981179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
        <p:nvSpPr>
          <p:cNvPr id="13" name="Rechteck 12">
            <a:extLst>
              <a:ext uri="{FF2B5EF4-FFF2-40B4-BE49-F238E27FC236}">
                <a16:creationId xmlns:a16="http://schemas.microsoft.com/office/drawing/2014/main" id="{2BA6F8FE-7BA9-4F16-8C34-EDBED2B99707}"/>
              </a:ext>
            </a:extLst>
          </p:cNvPr>
          <p:cNvSpPr/>
          <p:nvPr userDrawn="1"/>
        </p:nvSpPr>
        <p:spPr>
          <a:xfrm>
            <a:off x="797560" y="1490700"/>
            <a:ext cx="10725656" cy="307777"/>
          </a:xfrm>
          <a:prstGeom prst="rect">
            <a:avLst/>
          </a:prstGeom>
        </p:spPr>
        <p:txBody>
          <a:bodyPr wrap="square">
            <a:spAutoFit/>
          </a:bodyPr>
          <a:lstStyle/>
          <a:p>
            <a:pPr lvl="0">
              <a:defRPr/>
            </a:pPr>
            <a:r>
              <a:rPr lang="es-ES" sz="1400" b="0" dirty="0">
                <a:solidFill>
                  <a:schemeClr val="tx1">
                    <a:lumMod val="75000"/>
                    <a:lumOff val="25000"/>
                  </a:schemeClr>
                </a:solidFill>
                <a:latin typeface="Apercu Pro Light" panose="02000506030000020004" pitchFamily="50" charset="0"/>
                <a:cs typeface="Times New Roman" panose="02020603050405020304" pitchFamily="18" charset="0"/>
              </a:rPr>
              <a:t>¿Necesitas más espacio? Copie y pegue esta diapositiva para seguir escribiendo. </a:t>
            </a:r>
          </a:p>
        </p:txBody>
      </p:sp>
      <p:sp>
        <p:nvSpPr>
          <p:cNvPr id="14" name="Rechteck 13">
            <a:extLst>
              <a:ext uri="{FF2B5EF4-FFF2-40B4-BE49-F238E27FC236}">
                <a16:creationId xmlns:a16="http://schemas.microsoft.com/office/drawing/2014/main" id="{84416901-226B-440F-B52C-29DECFFECBFE}"/>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 name="Textfeld 4">
            <a:extLst>
              <a:ext uri="{FF2B5EF4-FFF2-40B4-BE49-F238E27FC236}">
                <a16:creationId xmlns:a16="http://schemas.microsoft.com/office/drawing/2014/main" id="{C1893502-7FFD-4121-9CC3-F0277781E938}"/>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
        <p:nvSpPr>
          <p:cNvPr id="9" name="Rechteck 8">
            <a:extLst>
              <a:ext uri="{FF2B5EF4-FFF2-40B4-BE49-F238E27FC236}">
                <a16:creationId xmlns:a16="http://schemas.microsoft.com/office/drawing/2014/main" id="{7B5F5C5B-58F1-4119-92DA-3ECFE112CFE4}"/>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b="0" i="0" spc="300" dirty="0" err="1">
                <a:solidFill>
                  <a:srgbClr val="404040"/>
                </a:solidFill>
                <a:latin typeface="Apercu Pro Medium" panose="020B0503050601040103" pitchFamily="34" charset="0"/>
              </a:rPr>
              <a:t>Plantilla</a:t>
            </a:r>
            <a:r>
              <a:rPr lang="de-DE" sz="2000" b="0" i="0" spc="300" dirty="0">
                <a:solidFill>
                  <a:srgbClr val="404040"/>
                </a:solidFill>
                <a:latin typeface="Apercu Pro Medium" panose="020B0503050601040103" pitchFamily="34" charset="0"/>
              </a:rPr>
              <a:t> de </a:t>
            </a:r>
            <a:r>
              <a:rPr lang="de-DE" sz="2000" b="0" i="0" spc="300" dirty="0" err="1">
                <a:solidFill>
                  <a:srgbClr val="404040"/>
                </a:solidFill>
                <a:latin typeface="Apercu Pro Medium" panose="020B0503050601040103" pitchFamily="34" charset="0"/>
              </a:rPr>
              <a:t>presentación</a:t>
            </a:r>
            <a:endParaRPr lang="de-DE" sz="2000" spc="300" dirty="0">
              <a:solidFill>
                <a:schemeClr val="tx1">
                  <a:lumMod val="75000"/>
                  <a:lumOff val="25000"/>
                </a:schemeClr>
              </a:solidFill>
              <a:latin typeface="Apercu Pro Light" panose="02000506030000020004" pitchFamily="50" charset="0"/>
            </a:endParaRP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304497" y="1366877"/>
            <a:ext cx="7141212" cy="338554"/>
          </a:xfrm>
          <a:prstGeom prst="rect">
            <a:avLst/>
          </a:prstGeom>
        </p:spPr>
        <p:txBody>
          <a:bodyPr wrap="square">
            <a:spAutoFit/>
          </a:bodyPr>
          <a:lstStyle/>
          <a:p>
            <a:pPr lvl="0">
              <a:defRPr/>
            </a:pP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Nombre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 del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equipo</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 :</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err="1">
                <a:solidFill>
                  <a:srgbClr val="404040"/>
                </a:solidFill>
                <a:latin typeface="Apercu Pro Medium" panose="020B0603050601040103" pitchFamily="34" charset="0"/>
                <a:cs typeface="Times New Roman" panose="02020603050405020304" pitchFamily="18" charset="0"/>
              </a:rPr>
              <a:t>Apellido</a:t>
            </a:r>
            <a:r>
              <a:rPr lang="de-DE" sz="1400" b="0" i="0" dirty="0">
                <a:solidFill>
                  <a:srgbClr val="404040"/>
                </a:solidFill>
                <a:latin typeface="Apercu Pro Medium" panose="020B0603050601040103" pitchFamily="34" charset="0"/>
                <a:cs typeface="Times New Roman" panose="02020603050405020304" pitchFamily="18" charset="0"/>
              </a:rPr>
              <a:t> y </a:t>
            </a:r>
            <a:r>
              <a:rPr lang="de-DE" sz="1400" b="0" i="0" dirty="0" err="1">
                <a:solidFill>
                  <a:srgbClr val="404040"/>
                </a:solidFill>
                <a:latin typeface="Apercu Pro Medium" panose="020B0603050601040103" pitchFamily="34" charset="0"/>
                <a:cs typeface="Times New Roman" panose="02020603050405020304" pitchFamily="18" charset="0"/>
              </a:rPr>
              <a:t>nombre</a:t>
            </a:r>
            <a:r>
              <a:rPr lang="de-DE" sz="1400" b="0" i="0" dirty="0">
                <a:solidFill>
                  <a:srgbClr val="404040"/>
                </a:solidFill>
                <a:latin typeface="Apercu Pro Medium" panose="020B0603050601040103" pitchFamily="34" charset="0"/>
                <a:cs typeface="Times New Roman" panose="02020603050405020304" pitchFamily="18" charset="0"/>
              </a:rPr>
              <a:t>:</a:t>
            </a: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voluntariamente</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err="1">
                <a:solidFill>
                  <a:srgbClr val="404040"/>
                </a:solidFill>
                <a:latin typeface="Apercu Pro Medium" panose="020B0603050601040103" pitchFamily="34" charset="0"/>
                <a:cs typeface="Times New Roman" panose="02020603050405020304" pitchFamily="18" charset="0"/>
              </a:rPr>
              <a:t>Edad</a:t>
            </a:r>
            <a:r>
              <a:rPr lang="de-DE" sz="1400" b="0" i="0" dirty="0">
                <a:solidFill>
                  <a:srgbClr val="404040"/>
                </a:solidFill>
                <a:latin typeface="Apercu Pro Medium" panose="020B0603050601040103" pitchFamily="34" charset="0"/>
                <a:cs typeface="Times New Roman" panose="02020603050405020304" pitchFamily="18" charset="0"/>
              </a:rPr>
              <a:t> :</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INFORMACIÓN SOBRE SU EQUIPO</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s-ES" sz="1600" dirty="0">
                <a:solidFill>
                  <a:schemeClr val="tx1">
                    <a:lumMod val="75000"/>
                    <a:lumOff val="25000"/>
                  </a:schemeClr>
                </a:solidFill>
                <a:latin typeface="Apercu Pro" panose="020B0503050601040103" pitchFamily="34" charset="0"/>
              </a:rPr>
              <a:t>Cada miembro del equipo debe estar </a:t>
            </a:r>
            <a:r>
              <a:rPr lang="es-ES" sz="1600" b="1" dirty="0">
                <a:solidFill>
                  <a:schemeClr val="tx1">
                    <a:lumMod val="75000"/>
                    <a:lumOff val="25000"/>
                  </a:schemeClr>
                </a:solidFill>
                <a:latin typeface="Apercu Pro" panose="020B0503050601040103" pitchFamily="34" charset="0"/>
              </a:rPr>
              <a:t>registrado</a:t>
            </a:r>
            <a:r>
              <a:rPr lang="es-ES" sz="1600" dirty="0">
                <a:solidFill>
                  <a:schemeClr val="tx1">
                    <a:lumMod val="75000"/>
                    <a:lumOff val="25000"/>
                  </a:schemeClr>
                </a:solidFill>
                <a:latin typeface="Apercu Pro" panose="020B0503050601040103" pitchFamily="34" charset="0"/>
              </a:rPr>
              <a:t> en nuestra plataforma </a:t>
            </a:r>
            <a:r>
              <a:rPr lang="es-ES" sz="1600" b="1" dirty="0">
                <a:solidFill>
                  <a:srgbClr val="F49A23"/>
                </a:solidFill>
                <a:latin typeface="Apercu Pro" panose="020B0503050601040103" pitchFamily="34" charset="0"/>
              </a:rPr>
              <a:t>app.ekipa.de </a:t>
            </a:r>
            <a:r>
              <a:rPr lang="es-ES" sz="1600" dirty="0">
                <a:solidFill>
                  <a:schemeClr val="tx1">
                    <a:lumMod val="75000"/>
                    <a:lumOff val="25000"/>
                  </a:schemeClr>
                </a:solidFill>
                <a:latin typeface="Apercu Pro" panose="020B0503050601040103" pitchFamily="34" charset="0"/>
              </a:rPr>
              <a:t>con un correo electrónico válido al que enviaremos toda la información durante todo el Desafío.</a:t>
            </a:r>
            <a:endParaRPr lang="de-DE" sz="1600" dirty="0">
              <a:solidFill>
                <a:schemeClr val="tx1">
                  <a:lumMod val="75000"/>
                  <a:lumOff val="25000"/>
                </a:schemeClr>
              </a:solidFill>
              <a:latin typeface="Apercu Pro" panose="020B0503050601040103" pitchFamily="34" charset="0"/>
            </a:endParaRP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15038" y="2917916"/>
            <a:ext cx="2725701" cy="523220"/>
          </a:xfrm>
          <a:prstGeom prst="rect">
            <a:avLst/>
          </a:prstGeom>
        </p:spPr>
        <p:txBody>
          <a:bodyPr wrap="square">
            <a:spAutoFit/>
          </a:bodyPr>
          <a:lstStyle/>
          <a:p>
            <a:pPr lvl="0">
              <a:defRPr/>
            </a:pPr>
            <a:r>
              <a:rPr lang="de-DE" sz="1400" b="0" i="0" dirty="0" err="1">
                <a:solidFill>
                  <a:srgbClr val="404040"/>
                </a:solidFill>
                <a:latin typeface="Apercu Pro Medium" panose="020B0603050601040103" pitchFamily="34" charset="0"/>
                <a:cs typeface="Times New Roman" panose="02020603050405020304" pitchFamily="18" charset="0"/>
              </a:rPr>
              <a:t>Número</a:t>
            </a:r>
            <a:r>
              <a:rPr lang="de-DE" sz="1400" b="0" i="0" dirty="0">
                <a:solidFill>
                  <a:srgbClr val="404040"/>
                </a:solidFill>
                <a:latin typeface="Apercu Pro Medium" panose="020B0603050601040103" pitchFamily="34" charset="0"/>
                <a:cs typeface="Times New Roman" panose="02020603050405020304" pitchFamily="18" charset="0"/>
              </a:rPr>
              <a:t> de </a:t>
            </a:r>
            <a:r>
              <a:rPr lang="de-DE" sz="1400" b="0" i="0" dirty="0" err="1">
                <a:solidFill>
                  <a:srgbClr val="404040"/>
                </a:solidFill>
                <a:latin typeface="Apercu Pro Medium" panose="020B0603050601040103" pitchFamily="34" charset="0"/>
                <a:cs typeface="Times New Roman" panose="02020603050405020304" pitchFamily="18" charset="0"/>
              </a:rPr>
              <a:t>teléfono</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voluntariamente</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2701890551"/>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Ciudad y </a:t>
            </a:r>
            <a:r>
              <a:rPr lang="de-DE" sz="1400" b="0" dirty="0" err="1">
                <a:solidFill>
                  <a:schemeClr val="tx1">
                    <a:lumMod val="75000"/>
                    <a:lumOff val="25000"/>
                  </a:schemeClr>
                </a:solidFill>
                <a:latin typeface="Apercu Pro Medium" panose="02000606040000020004" pitchFamily="50" charset="0"/>
                <a:cs typeface="Times New Roman" panose="02020603050405020304" pitchFamily="18" charset="0"/>
              </a:rPr>
              <a:t>país</a:t>
            </a: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a:t>
            </a: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Universidad y </a:t>
            </a:r>
            <a:r>
              <a:rPr lang="de-DE" sz="14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disciplina</a:t>
            </a: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a:t>
            </a: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dirty="0" err="1">
                <a:solidFill>
                  <a:schemeClr val="tx1">
                    <a:lumMod val="75000"/>
                    <a:lumOff val="25000"/>
                  </a:schemeClr>
                </a:solidFill>
                <a:latin typeface="Apercu Pro Medium" panose="02000606040000020004" pitchFamily="50" charset="0"/>
                <a:cs typeface="Times New Roman" panose="02020603050405020304" pitchFamily="18" charset="0"/>
              </a:rPr>
              <a:t>Empresa</a:t>
            </a: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y </a:t>
            </a:r>
            <a:r>
              <a:rPr lang="de-DE" sz="1400" b="0" dirty="0" err="1">
                <a:solidFill>
                  <a:schemeClr val="tx1">
                    <a:lumMod val="75000"/>
                    <a:lumOff val="25000"/>
                  </a:schemeClr>
                </a:solidFill>
                <a:latin typeface="Apercu Pro Medium" panose="02000606040000020004" pitchFamily="50" charset="0"/>
                <a:cs typeface="Times New Roman" panose="02020603050405020304" pitchFamily="18" charset="0"/>
              </a:rPr>
              <a:t>trabajo</a:t>
            </a: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a:t>
            </a: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INFORMACIÓN SOBRE SU EQUIPO</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lumMod val="75000"/>
                    <a:lumOff val="25000"/>
                  </a:schemeClr>
                </a:solidFill>
                <a:latin typeface="Apercu Pro" panose="020B0503050601040103" pitchFamily="34" charset="0"/>
                <a:cs typeface="Times New Roman" panose="02020603050405020304" pitchFamily="18" charset="0"/>
              </a:rPr>
              <a:t>SUGERENCIA: Si necesita más espacio, copie la diapositiva en blanco de la parte superior. </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s-ES" sz="1400" b="0" dirty="0">
                <a:solidFill>
                  <a:schemeClr val="tx1">
                    <a:lumMod val="75000"/>
                    <a:lumOff val="25000"/>
                  </a:schemeClr>
                </a:solidFill>
                <a:latin typeface="Apercu Pro" panose="020B0503050601040103" pitchFamily="34" charset="0"/>
              </a:rPr>
              <a:t>Preséntese y presente a su equipo. ¿De dónde vienes? ¿Qué habilidades traes contigo? ¿Cómo se combinan perfectamente tus habilidades? ¿Y qué le motiva a participar en el programa Innovate2030?</a:t>
            </a:r>
            <a:endParaRPr lang="de-DE" sz="1400" b="0" dirty="0">
              <a:solidFill>
                <a:schemeClr val="tx1">
                  <a:lumMod val="75000"/>
                  <a:lumOff val="25000"/>
                </a:schemeClr>
              </a:solidFill>
              <a:latin typeface="Apercu Pro" panose="020B0503050601040103" pitchFamily="34" charset="0"/>
            </a:endParaRPr>
          </a:p>
        </p:txBody>
      </p:sp>
      <p:sp>
        <p:nvSpPr>
          <p:cNvPr id="15" name="Textfeld 14">
            <a:extLst>
              <a:ext uri="{FF2B5EF4-FFF2-40B4-BE49-F238E27FC236}">
                <a16:creationId xmlns:a16="http://schemas.microsoft.com/office/drawing/2014/main" id="{47D86A3A-0898-445D-A319-E338DA981F74}"/>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INFORMACIÓN SOBRE SU EQUIPO</a:t>
            </a:r>
          </a:p>
        </p:txBody>
      </p:sp>
      <p:sp>
        <p:nvSpPr>
          <p:cNvPr id="16" name="Textfeld 15">
            <a:extLst>
              <a:ext uri="{FF2B5EF4-FFF2-40B4-BE49-F238E27FC236}">
                <a16:creationId xmlns:a16="http://schemas.microsoft.com/office/drawing/2014/main" id="{B77E54D6-1B5B-4BBA-B0DC-8ACB9B12C6C0}"/>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a:t>
            </a:r>
            <a:r>
              <a:rPr lang="de-DE" sz="1400" b="0" i="0" spc="300" dirty="0" err="1">
                <a:solidFill>
                  <a:srgbClr val="404040"/>
                </a:solidFill>
                <a:latin typeface="Apercu Pro Medium" panose="020B0503050601040103" pitchFamily="34" charset="0"/>
              </a:rPr>
              <a:t>Plantilla</a:t>
            </a:r>
            <a:r>
              <a:rPr lang="de-DE" sz="1400" b="0" i="0" spc="300" dirty="0">
                <a:solidFill>
                  <a:srgbClr val="404040"/>
                </a:solidFill>
                <a:latin typeface="Apercu Pro Medium" panose="020B0503050601040103" pitchFamily="34" charset="0"/>
              </a:rPr>
              <a:t> de </a:t>
            </a:r>
            <a:r>
              <a:rPr lang="de-DE" sz="1400" b="0" i="0" spc="300" dirty="0" err="1">
                <a:solidFill>
                  <a:srgbClr val="404040"/>
                </a:solidFill>
                <a:latin typeface="Apercu Pro Medium" panose="020B0503050601040103" pitchFamily="34" charset="0"/>
              </a:rPr>
              <a:t>presentación</a:t>
            </a:r>
            <a:endParaRPr lang="de-DE" sz="1400" spc="30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dirty="0">
                <a:solidFill>
                  <a:schemeClr val="tx1">
                    <a:lumMod val="75000"/>
                    <a:lumOff val="25000"/>
                  </a:schemeClr>
                </a:solidFill>
                <a:latin typeface="Apercu Pro Light" panose="02000506030000020004" pitchFamily="50" charset="0"/>
              </a:rPr>
              <a:t>PLANTILLA DE PRESENTACIÓN</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dirty="0">
                <a:solidFill>
                  <a:srgbClr val="404040"/>
                </a:solidFill>
                <a:latin typeface="Apercu Pro Medium" panose="02000606040000020004" pitchFamily="50" charset="0"/>
              </a:rPr>
              <a:t>#SU ENFOQUE</a:t>
            </a:r>
            <a:endParaRPr lang="de-DE" sz="3200" b="0" spc="600" dirty="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es-ES" dirty="0"/>
              <a:t>Introduzca el título de su enfoque</a:t>
            </a:r>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5" r:id="rId7"/>
    <p:sldLayoutId id="2147483706" r:id="rId8"/>
    <p:sldLayoutId id="2147483667" r:id="rId9"/>
    <p:sldLayoutId id="2147483719" r:id="rId10"/>
    <p:sldLayoutId id="2147483708" r:id="rId11"/>
    <p:sldLayoutId id="2147483709" r:id="rId12"/>
    <p:sldLayoutId id="2147483718" r:id="rId13"/>
    <p:sldLayoutId id="2147483711" r:id="rId14"/>
    <p:sldLayoutId id="2147483721" r:id="rId15"/>
    <p:sldLayoutId id="2147483729" r:id="rId16"/>
    <p:sldLayoutId id="2147483722" r:id="rId17"/>
    <p:sldLayoutId id="2147483723" r:id="rId18"/>
    <p:sldLayoutId id="214748372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es-ES" sz="1400" u="sng"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Vea todos los Principios aquí.</a:t>
            </a:r>
            <a:endParaRPr lang="es-ES" sz="1400" u="sng"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
        <p:nvSpPr>
          <p:cNvPr id="4" name="Textfeld 3">
            <a:extLst>
              <a:ext uri="{FF2B5EF4-FFF2-40B4-BE49-F238E27FC236}">
                <a16:creationId xmlns:a16="http://schemas.microsoft.com/office/drawing/2014/main" id="{A1519E29-23B9-4D98-A33C-E63BDD48CBE8}"/>
              </a:ext>
            </a:extLst>
          </p:cNvPr>
          <p:cNvSpPr txBox="1"/>
          <p:nvPr/>
        </p:nvSpPr>
        <p:spPr>
          <a:xfrm>
            <a:off x="9831007" y="1690754"/>
            <a:ext cx="1875655" cy="307777"/>
          </a:xfrm>
          <a:prstGeom prst="rect">
            <a:avLst/>
          </a:prstGeom>
          <a:noFill/>
        </p:spPr>
        <p:txBody>
          <a:bodyPr wrap="square" rtlCol="0">
            <a:spAutoFit/>
          </a:bodyPr>
          <a:lstStyle/>
          <a:p>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socios</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y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colaboradores</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p:txBody>
      </p:sp>
      <p:sp>
        <p:nvSpPr>
          <p:cNvPr id="3" name="Textfeld 2">
            <a:extLst>
              <a:ext uri="{FF2B5EF4-FFF2-40B4-BE49-F238E27FC236}">
                <a16:creationId xmlns:a16="http://schemas.microsoft.com/office/drawing/2014/main" id="{34CC47A9-70F1-4AD6-BAB8-D411F200DCCD}"/>
              </a:ext>
            </a:extLst>
          </p:cNvPr>
          <p:cNvSpPr txBox="1"/>
          <p:nvPr/>
        </p:nvSpPr>
        <p:spPr>
          <a:xfrm>
            <a:off x="1253765" y="961534"/>
            <a:ext cx="8936610" cy="338554"/>
          </a:xfrm>
          <a:prstGeom prst="rect">
            <a:avLst/>
          </a:prstGeom>
          <a:noFill/>
        </p:spPr>
        <p:txBody>
          <a:bodyPr wrap="square" rtlCol="0">
            <a:spAutoFit/>
          </a:bodyPr>
          <a:lstStyle/>
          <a:p>
            <a:r>
              <a:rPr lang="de-DE" sz="1600" dirty="0" err="1">
                <a:latin typeface="+mj-lt"/>
              </a:rPr>
              <a:t>Agregar</a:t>
            </a:r>
            <a:r>
              <a:rPr lang="de-DE" sz="1600" dirty="0">
                <a:latin typeface="+mj-lt"/>
              </a:rPr>
              <a:t> </a:t>
            </a:r>
            <a:r>
              <a:rPr lang="de-DE" sz="1600" dirty="0" err="1">
                <a:latin typeface="+mj-lt"/>
              </a:rPr>
              <a:t>título</a:t>
            </a:r>
            <a:endParaRPr lang="de-DE" sz="1600" dirty="0">
              <a:latin typeface="+mj-lt"/>
            </a:endParaRP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A304496-402D-4319-AFCC-2F04F200426A}"/>
              </a:ext>
            </a:extLst>
          </p:cNvPr>
          <p:cNvSpPr txBox="1"/>
          <p:nvPr/>
        </p:nvSpPr>
        <p:spPr>
          <a:xfrm>
            <a:off x="1253765" y="961534"/>
            <a:ext cx="8936610" cy="338554"/>
          </a:xfrm>
          <a:prstGeom prst="rect">
            <a:avLst/>
          </a:prstGeom>
          <a:noFill/>
        </p:spPr>
        <p:txBody>
          <a:bodyPr wrap="square" rtlCol="0">
            <a:spAutoFit/>
          </a:bodyPr>
          <a:lstStyle/>
          <a:p>
            <a:r>
              <a:rPr lang="de-DE" sz="1600" dirty="0" err="1">
                <a:latin typeface="+mj-lt"/>
              </a:rPr>
              <a:t>Agregar</a:t>
            </a:r>
            <a:r>
              <a:rPr lang="de-DE" sz="1600" dirty="0">
                <a:latin typeface="+mj-lt"/>
              </a:rPr>
              <a:t> </a:t>
            </a:r>
            <a:r>
              <a:rPr lang="de-DE" sz="1600" dirty="0" err="1">
                <a:latin typeface="+mj-lt"/>
              </a:rPr>
              <a:t>título</a:t>
            </a:r>
            <a:endParaRPr lang="de-DE" sz="1600" dirty="0">
              <a:latin typeface="+mj-lt"/>
            </a:endParaRP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B6E87E-A30C-4FCA-B41E-8AF082C77E82}"/>
              </a:ext>
            </a:extLst>
          </p:cNvPr>
          <p:cNvSpPr>
            <a:spLocks noGrp="1"/>
          </p:cNvSpPr>
          <p:nvPr>
            <p:ph type="body" sz="quarter" idx="11"/>
          </p:nvPr>
        </p:nvSpPr>
        <p:spPr/>
        <p:txBody>
          <a:bodyPr/>
          <a:lstStyle/>
          <a:p>
            <a:r>
              <a:rPr lang="de-DE" dirty="0" err="1"/>
              <a:t>Agregar</a:t>
            </a:r>
            <a:r>
              <a:rPr lang="de-DE" dirty="0"/>
              <a:t> </a:t>
            </a:r>
            <a:r>
              <a:rPr lang="de-DE" dirty="0" err="1"/>
              <a:t>texto</a:t>
            </a:r>
            <a:endParaRPr lang="de-DE" dirty="0"/>
          </a:p>
          <a:p>
            <a:endParaRPr lang="de-DE" dirty="0"/>
          </a:p>
        </p:txBody>
      </p:sp>
      <p:sp>
        <p:nvSpPr>
          <p:cNvPr id="3" name="Textplatzhalter 2">
            <a:extLst>
              <a:ext uri="{FF2B5EF4-FFF2-40B4-BE49-F238E27FC236}">
                <a16:creationId xmlns:a16="http://schemas.microsoft.com/office/drawing/2014/main" id="{AC848133-1B05-43C0-8211-5402E87778AE}"/>
              </a:ext>
            </a:extLst>
          </p:cNvPr>
          <p:cNvSpPr>
            <a:spLocks noGrp="1"/>
          </p:cNvSpPr>
          <p:nvPr>
            <p:ph type="body" sz="quarter" idx="13"/>
          </p:nvPr>
        </p:nvSpPr>
        <p:spPr/>
        <p:txBody>
          <a:bodyPr/>
          <a:lstStyle/>
          <a:p>
            <a:r>
              <a:rPr lang="de-DE" dirty="0" err="1"/>
              <a:t>Agregar</a:t>
            </a:r>
            <a:r>
              <a:rPr lang="de-DE" dirty="0"/>
              <a:t> </a:t>
            </a:r>
            <a:r>
              <a:rPr lang="de-DE" dirty="0" err="1"/>
              <a:t>texto</a:t>
            </a:r>
            <a:endParaRPr lang="de-DE" dirty="0"/>
          </a:p>
          <a:p>
            <a:endParaRPr lang="de-DE" dirty="0"/>
          </a:p>
        </p:txBody>
      </p:sp>
      <p:sp>
        <p:nvSpPr>
          <p:cNvPr id="4" name="Textplatzhalter 3">
            <a:extLst>
              <a:ext uri="{FF2B5EF4-FFF2-40B4-BE49-F238E27FC236}">
                <a16:creationId xmlns:a16="http://schemas.microsoft.com/office/drawing/2014/main" id="{206E5707-4965-4C32-AA05-CFC5ECDC914B}"/>
              </a:ext>
            </a:extLst>
          </p:cNvPr>
          <p:cNvSpPr>
            <a:spLocks noGrp="1"/>
          </p:cNvSpPr>
          <p:nvPr>
            <p:ph type="body" sz="quarter" idx="14"/>
          </p:nvPr>
        </p:nvSpPr>
        <p:spPr/>
        <p:txBody>
          <a:bodyPr/>
          <a:lstStyle/>
          <a:p>
            <a:r>
              <a:rPr lang="de-DE" dirty="0" err="1"/>
              <a:t>Agregar</a:t>
            </a:r>
            <a:r>
              <a:rPr lang="de-DE" dirty="0"/>
              <a:t> </a:t>
            </a:r>
            <a:r>
              <a:rPr lang="de-DE" dirty="0" err="1"/>
              <a:t>texto</a:t>
            </a:r>
            <a:endParaRPr lang="de-DE" dirty="0"/>
          </a:p>
          <a:p>
            <a:endParaRPr lang="de-DE" dirty="0"/>
          </a:p>
        </p:txBody>
      </p:sp>
      <p:sp>
        <p:nvSpPr>
          <p:cNvPr id="5" name="Textplatzhalter 4">
            <a:extLst>
              <a:ext uri="{FF2B5EF4-FFF2-40B4-BE49-F238E27FC236}">
                <a16:creationId xmlns:a16="http://schemas.microsoft.com/office/drawing/2014/main" id="{DC7D2DC4-4E35-4AC8-BB4A-8DB00B296DDE}"/>
              </a:ext>
            </a:extLst>
          </p:cNvPr>
          <p:cNvSpPr>
            <a:spLocks noGrp="1"/>
          </p:cNvSpPr>
          <p:nvPr>
            <p:ph type="body" sz="quarter" idx="15"/>
          </p:nvPr>
        </p:nvSpPr>
        <p:spPr/>
        <p:txBody>
          <a:bodyPr/>
          <a:lstStyle/>
          <a:p>
            <a:r>
              <a:rPr lang="de-DE" dirty="0" err="1"/>
              <a:t>Agregar</a:t>
            </a:r>
            <a:r>
              <a:rPr lang="de-DE" dirty="0"/>
              <a:t> </a:t>
            </a:r>
            <a:r>
              <a:rPr lang="de-DE" dirty="0" err="1"/>
              <a:t>texto</a:t>
            </a:r>
            <a:endParaRPr lang="de-DE" dirty="0"/>
          </a:p>
          <a:p>
            <a:endParaRPr lang="de-DE" dirty="0"/>
          </a:p>
        </p:txBody>
      </p:sp>
      <p:sp>
        <p:nvSpPr>
          <p:cNvPr id="6" name="Textplatzhalter 5">
            <a:extLst>
              <a:ext uri="{FF2B5EF4-FFF2-40B4-BE49-F238E27FC236}">
                <a16:creationId xmlns:a16="http://schemas.microsoft.com/office/drawing/2014/main" id="{24DD3524-28E0-4EBF-A422-30A0A28290C1}"/>
              </a:ext>
            </a:extLst>
          </p:cNvPr>
          <p:cNvSpPr>
            <a:spLocks noGrp="1"/>
          </p:cNvSpPr>
          <p:nvPr>
            <p:ph type="body" sz="quarter" idx="16"/>
          </p:nvPr>
        </p:nvSpPr>
        <p:spPr/>
        <p:txBody>
          <a:bodyPr/>
          <a:lstStyle/>
          <a:p>
            <a:r>
              <a:rPr lang="de-DE" dirty="0" err="1"/>
              <a:t>Agregar</a:t>
            </a:r>
            <a:r>
              <a:rPr lang="de-DE" dirty="0"/>
              <a:t> </a:t>
            </a:r>
            <a:r>
              <a:rPr lang="de-DE" dirty="0" err="1"/>
              <a:t>texto</a:t>
            </a:r>
            <a:endParaRPr lang="de-DE" dirty="0"/>
          </a:p>
          <a:p>
            <a:endParaRPr lang="de-DE" dirty="0"/>
          </a:p>
        </p:txBody>
      </p:sp>
      <p:sp>
        <p:nvSpPr>
          <p:cNvPr id="7" name="Textplatzhalter 6">
            <a:extLst>
              <a:ext uri="{FF2B5EF4-FFF2-40B4-BE49-F238E27FC236}">
                <a16:creationId xmlns:a16="http://schemas.microsoft.com/office/drawing/2014/main" id="{3B63CF0C-FCDA-4DBB-976A-CCC59277F8CE}"/>
              </a:ext>
            </a:extLst>
          </p:cNvPr>
          <p:cNvSpPr>
            <a:spLocks noGrp="1"/>
          </p:cNvSpPr>
          <p:nvPr>
            <p:ph type="body" sz="quarter" idx="25"/>
          </p:nvPr>
        </p:nvSpPr>
        <p:spPr/>
        <p:txBody>
          <a:bodyPr/>
          <a:lstStyle/>
          <a:p>
            <a:r>
              <a:rPr lang="de-DE" dirty="0" err="1"/>
              <a:t>Agregar</a:t>
            </a:r>
            <a:r>
              <a:rPr lang="de-DE" dirty="0"/>
              <a:t> </a:t>
            </a:r>
            <a:r>
              <a:rPr lang="de-DE" dirty="0" err="1"/>
              <a:t>texto</a:t>
            </a:r>
            <a:endParaRPr lang="de-DE" dirty="0"/>
          </a:p>
          <a:p>
            <a:endParaRPr lang="de-DE" dirty="0"/>
          </a:p>
        </p:txBody>
      </p:sp>
      <p:sp>
        <p:nvSpPr>
          <p:cNvPr id="8" name="Textplatzhalter 7">
            <a:extLst>
              <a:ext uri="{FF2B5EF4-FFF2-40B4-BE49-F238E27FC236}">
                <a16:creationId xmlns:a16="http://schemas.microsoft.com/office/drawing/2014/main" id="{93D198AD-1D0D-47D3-B5F9-805AA07922E2}"/>
              </a:ext>
            </a:extLst>
          </p:cNvPr>
          <p:cNvSpPr>
            <a:spLocks noGrp="1"/>
          </p:cNvSpPr>
          <p:nvPr>
            <p:ph type="body" sz="quarter" idx="26"/>
          </p:nvPr>
        </p:nvSpPr>
        <p:spPr/>
        <p:txBody>
          <a:bodyPr/>
          <a:lstStyle/>
          <a:p>
            <a:r>
              <a:rPr lang="de-DE" dirty="0" err="1"/>
              <a:t>Agregar</a:t>
            </a:r>
            <a:r>
              <a:rPr lang="de-DE" dirty="0"/>
              <a:t> </a:t>
            </a:r>
            <a:r>
              <a:rPr lang="de-DE" dirty="0" err="1"/>
              <a:t>texto</a:t>
            </a:r>
            <a:endParaRPr lang="de-DE" dirty="0"/>
          </a:p>
          <a:p>
            <a:endParaRPr lang="de-DE" dirty="0"/>
          </a:p>
        </p:txBody>
      </p:sp>
      <p:sp>
        <p:nvSpPr>
          <p:cNvPr id="9" name="Textplatzhalter 8">
            <a:extLst>
              <a:ext uri="{FF2B5EF4-FFF2-40B4-BE49-F238E27FC236}">
                <a16:creationId xmlns:a16="http://schemas.microsoft.com/office/drawing/2014/main" id="{60797942-B8A1-4A91-9E43-FEC0A26AC299}"/>
              </a:ext>
            </a:extLst>
          </p:cNvPr>
          <p:cNvSpPr>
            <a:spLocks noGrp="1"/>
          </p:cNvSpPr>
          <p:nvPr>
            <p:ph type="body" sz="quarter" idx="27"/>
          </p:nvPr>
        </p:nvSpPr>
        <p:spPr/>
        <p:txBody>
          <a:bodyPr/>
          <a:lstStyle/>
          <a:p>
            <a:r>
              <a:rPr lang="de-DE" dirty="0" err="1"/>
              <a:t>Agregar</a:t>
            </a:r>
            <a:r>
              <a:rPr lang="de-DE" dirty="0"/>
              <a:t> </a:t>
            </a:r>
            <a:r>
              <a:rPr lang="de-DE" dirty="0" err="1"/>
              <a:t>texto</a:t>
            </a:r>
            <a:endParaRPr lang="de-DE" dirty="0"/>
          </a:p>
          <a:p>
            <a:endParaRPr lang="de-DE" dirty="0"/>
          </a:p>
        </p:txBody>
      </p:sp>
      <p:sp>
        <p:nvSpPr>
          <p:cNvPr id="10" name="Textplatzhalter 9">
            <a:extLst>
              <a:ext uri="{FF2B5EF4-FFF2-40B4-BE49-F238E27FC236}">
                <a16:creationId xmlns:a16="http://schemas.microsoft.com/office/drawing/2014/main" id="{FADD0ADE-4E41-4EC1-B216-38F4DBC09B35}"/>
              </a:ext>
            </a:extLst>
          </p:cNvPr>
          <p:cNvSpPr>
            <a:spLocks noGrp="1"/>
          </p:cNvSpPr>
          <p:nvPr>
            <p:ph type="body" sz="quarter" idx="28"/>
          </p:nvPr>
        </p:nvSpPr>
        <p:spPr/>
        <p:txBody>
          <a:bodyPr/>
          <a:lstStyle/>
          <a:p>
            <a:r>
              <a:rPr lang="de-DE" dirty="0" err="1"/>
              <a:t>Agregar</a:t>
            </a:r>
            <a:r>
              <a:rPr lang="de-DE" dirty="0"/>
              <a:t> </a:t>
            </a:r>
            <a:r>
              <a:rPr lang="de-DE" dirty="0" err="1"/>
              <a:t>texto</a:t>
            </a:r>
            <a:endParaRPr lang="de-DE" dirty="0"/>
          </a:p>
          <a:p>
            <a:endParaRPr lang="de-DE" dirty="0"/>
          </a:p>
        </p:txBody>
      </p:sp>
      <p:sp>
        <p:nvSpPr>
          <p:cNvPr id="11" name="Textplatzhalter 10">
            <a:extLst>
              <a:ext uri="{FF2B5EF4-FFF2-40B4-BE49-F238E27FC236}">
                <a16:creationId xmlns:a16="http://schemas.microsoft.com/office/drawing/2014/main" id="{88AAD5BF-E992-40FF-8B21-F0D835751922}"/>
              </a:ext>
            </a:extLst>
          </p:cNvPr>
          <p:cNvSpPr>
            <a:spLocks noGrp="1"/>
          </p:cNvSpPr>
          <p:nvPr>
            <p:ph type="body" sz="quarter" idx="29"/>
          </p:nvPr>
        </p:nvSpPr>
        <p:spPr/>
        <p:txBody>
          <a:bodyPr/>
          <a:lstStyle/>
          <a:p>
            <a:r>
              <a:rPr lang="de-DE" dirty="0" err="1"/>
              <a:t>Agregar</a:t>
            </a:r>
            <a:r>
              <a:rPr lang="de-DE" dirty="0"/>
              <a:t> </a:t>
            </a:r>
            <a:r>
              <a:rPr lang="de-DE" dirty="0" err="1"/>
              <a:t>texto</a:t>
            </a:r>
            <a:endParaRPr lang="de-DE" dirty="0"/>
          </a:p>
          <a:p>
            <a:endParaRPr lang="de-DE" dirty="0"/>
          </a:p>
        </p:txBody>
      </p:sp>
      <p:sp>
        <p:nvSpPr>
          <p:cNvPr id="12" name="Textplatzhalter 11">
            <a:extLst>
              <a:ext uri="{FF2B5EF4-FFF2-40B4-BE49-F238E27FC236}">
                <a16:creationId xmlns:a16="http://schemas.microsoft.com/office/drawing/2014/main" id="{AF718F25-9870-4C95-8D78-3B09BE2F889F}"/>
              </a:ext>
            </a:extLst>
          </p:cNvPr>
          <p:cNvSpPr>
            <a:spLocks noGrp="1"/>
          </p:cNvSpPr>
          <p:nvPr>
            <p:ph type="body" sz="quarter" idx="30"/>
          </p:nvPr>
        </p:nvSpPr>
        <p:spPr/>
        <p:txBody>
          <a:bodyPr/>
          <a:lstStyle/>
          <a:p>
            <a:r>
              <a:rPr lang="de-DE" dirty="0" err="1"/>
              <a:t>Agregar</a:t>
            </a:r>
            <a:r>
              <a:rPr lang="de-DE" dirty="0"/>
              <a:t> </a:t>
            </a:r>
            <a:r>
              <a:rPr lang="de-DE" dirty="0" err="1"/>
              <a:t>texto</a:t>
            </a:r>
            <a:endParaRPr lang="de-DE" dirty="0"/>
          </a:p>
          <a:p>
            <a:endParaRPr lang="de-DE" dirty="0"/>
          </a:p>
        </p:txBody>
      </p:sp>
      <p:sp>
        <p:nvSpPr>
          <p:cNvPr id="13" name="Textplatzhalter 12">
            <a:extLst>
              <a:ext uri="{FF2B5EF4-FFF2-40B4-BE49-F238E27FC236}">
                <a16:creationId xmlns:a16="http://schemas.microsoft.com/office/drawing/2014/main" id="{4A2B9B17-0F3A-4190-9AD4-D5A3E2A1579E}"/>
              </a:ext>
            </a:extLst>
          </p:cNvPr>
          <p:cNvSpPr>
            <a:spLocks noGrp="1"/>
          </p:cNvSpPr>
          <p:nvPr>
            <p:ph type="body" sz="quarter" idx="31"/>
          </p:nvPr>
        </p:nvSpPr>
        <p:spPr/>
        <p:txBody>
          <a:bodyPr/>
          <a:lstStyle/>
          <a:p>
            <a:r>
              <a:rPr lang="de-DE" dirty="0" err="1"/>
              <a:t>Agregar</a:t>
            </a:r>
            <a:r>
              <a:rPr lang="de-DE" dirty="0"/>
              <a:t> </a:t>
            </a:r>
            <a:r>
              <a:rPr lang="de-DE" dirty="0" err="1"/>
              <a:t>texto</a:t>
            </a:r>
            <a:endParaRPr lang="de-DE" dirty="0"/>
          </a:p>
          <a:p>
            <a:endParaRPr lang="de-DE" dirty="0"/>
          </a:p>
        </p:txBody>
      </p:sp>
      <p:sp>
        <p:nvSpPr>
          <p:cNvPr id="14" name="Textplatzhalter 13">
            <a:extLst>
              <a:ext uri="{FF2B5EF4-FFF2-40B4-BE49-F238E27FC236}">
                <a16:creationId xmlns:a16="http://schemas.microsoft.com/office/drawing/2014/main" id="{686FF0E6-C505-4793-8EBC-C1CB8EBA7F52}"/>
              </a:ext>
            </a:extLst>
          </p:cNvPr>
          <p:cNvSpPr>
            <a:spLocks noGrp="1"/>
          </p:cNvSpPr>
          <p:nvPr>
            <p:ph type="body" sz="quarter" idx="32"/>
          </p:nvPr>
        </p:nvSpPr>
        <p:spPr/>
        <p:txBody>
          <a:bodyPr/>
          <a:lstStyle/>
          <a:p>
            <a:r>
              <a:rPr lang="de-DE" dirty="0" err="1"/>
              <a:t>Agregar</a:t>
            </a:r>
            <a:r>
              <a:rPr lang="de-DE" dirty="0"/>
              <a:t> </a:t>
            </a:r>
            <a:r>
              <a:rPr lang="de-DE" dirty="0" err="1"/>
              <a:t>texto</a:t>
            </a:r>
            <a:endParaRPr lang="de-DE" dirty="0"/>
          </a:p>
          <a:p>
            <a:endParaRPr lang="de-DE" dirty="0"/>
          </a:p>
        </p:txBody>
      </p:sp>
      <p:sp>
        <p:nvSpPr>
          <p:cNvPr id="15" name="Textplatzhalter 14">
            <a:extLst>
              <a:ext uri="{FF2B5EF4-FFF2-40B4-BE49-F238E27FC236}">
                <a16:creationId xmlns:a16="http://schemas.microsoft.com/office/drawing/2014/main" id="{821987D2-1701-4AF5-8892-14709628AFBC}"/>
              </a:ext>
            </a:extLst>
          </p:cNvPr>
          <p:cNvSpPr>
            <a:spLocks noGrp="1"/>
          </p:cNvSpPr>
          <p:nvPr>
            <p:ph type="body" sz="quarter" idx="33"/>
          </p:nvPr>
        </p:nvSpPr>
        <p:spPr/>
        <p:txBody>
          <a:bodyPr/>
          <a:lstStyle/>
          <a:p>
            <a:r>
              <a:rPr lang="de-DE" dirty="0" err="1"/>
              <a:t>Agregar</a:t>
            </a:r>
            <a:r>
              <a:rPr lang="de-DE" dirty="0"/>
              <a:t> </a:t>
            </a:r>
            <a:r>
              <a:rPr lang="de-DE" dirty="0" err="1"/>
              <a:t>texto</a:t>
            </a:r>
            <a:endParaRPr lang="de-DE" dirty="0"/>
          </a:p>
          <a:p>
            <a:endParaRPr lang="de-DE" dirty="0"/>
          </a:p>
        </p:txBody>
      </p:sp>
      <p:sp>
        <p:nvSpPr>
          <p:cNvPr id="16" name="Textplatzhalter 15">
            <a:extLst>
              <a:ext uri="{FF2B5EF4-FFF2-40B4-BE49-F238E27FC236}">
                <a16:creationId xmlns:a16="http://schemas.microsoft.com/office/drawing/2014/main" id="{B7505114-771F-4B7B-AAFB-A9D91B86F540}"/>
              </a:ext>
            </a:extLst>
          </p:cNvPr>
          <p:cNvSpPr>
            <a:spLocks noGrp="1"/>
          </p:cNvSpPr>
          <p:nvPr>
            <p:ph type="body" sz="quarter" idx="34"/>
          </p:nvPr>
        </p:nvSpPr>
        <p:spPr/>
        <p:txBody>
          <a:bodyPr/>
          <a:lstStyle/>
          <a:p>
            <a:r>
              <a:rPr lang="de-DE" dirty="0" err="1"/>
              <a:t>Agregar</a:t>
            </a:r>
            <a:r>
              <a:rPr lang="de-DE" dirty="0"/>
              <a:t> </a:t>
            </a:r>
            <a:r>
              <a:rPr lang="de-DE" dirty="0" err="1"/>
              <a:t>texto</a:t>
            </a:r>
            <a:endParaRPr lang="de-DE" dirty="0"/>
          </a:p>
          <a:p>
            <a:endParaRPr lang="de-DE" dirty="0"/>
          </a:p>
        </p:txBody>
      </p:sp>
      <p:sp>
        <p:nvSpPr>
          <p:cNvPr id="17" name="Textplatzhalter 16">
            <a:extLst>
              <a:ext uri="{FF2B5EF4-FFF2-40B4-BE49-F238E27FC236}">
                <a16:creationId xmlns:a16="http://schemas.microsoft.com/office/drawing/2014/main" id="{336E8371-4B1F-4176-9CB0-2817CEECE30B}"/>
              </a:ext>
            </a:extLst>
          </p:cNvPr>
          <p:cNvSpPr>
            <a:spLocks noGrp="1"/>
          </p:cNvSpPr>
          <p:nvPr>
            <p:ph type="body" sz="quarter" idx="35"/>
          </p:nvPr>
        </p:nvSpPr>
        <p:spPr/>
        <p:txBody>
          <a:bodyPr/>
          <a:lstStyle/>
          <a:p>
            <a:r>
              <a:rPr lang="de-DE" dirty="0" err="1"/>
              <a:t>Agregar</a:t>
            </a:r>
            <a:r>
              <a:rPr lang="de-DE" dirty="0"/>
              <a:t> </a:t>
            </a:r>
            <a:r>
              <a:rPr lang="de-DE" dirty="0" err="1"/>
              <a:t>texto</a:t>
            </a:r>
            <a:endParaRPr lang="de-DE" dirty="0"/>
          </a:p>
          <a:p>
            <a:endParaRPr lang="de-DE" dirty="0"/>
          </a:p>
        </p:txBody>
      </p:sp>
      <p:sp>
        <p:nvSpPr>
          <p:cNvPr id="18" name="Textplatzhalter 17">
            <a:extLst>
              <a:ext uri="{FF2B5EF4-FFF2-40B4-BE49-F238E27FC236}">
                <a16:creationId xmlns:a16="http://schemas.microsoft.com/office/drawing/2014/main" id="{B0A7F40B-CD11-4D14-BCB9-73F0F696734B}"/>
              </a:ext>
            </a:extLst>
          </p:cNvPr>
          <p:cNvSpPr>
            <a:spLocks noGrp="1"/>
          </p:cNvSpPr>
          <p:nvPr>
            <p:ph type="body" sz="quarter" idx="36"/>
          </p:nvPr>
        </p:nvSpPr>
        <p:spPr/>
        <p:txBody>
          <a:bodyPr/>
          <a:lstStyle/>
          <a:p>
            <a:r>
              <a:rPr lang="de-DE" dirty="0" err="1"/>
              <a:t>Agregar</a:t>
            </a:r>
            <a:r>
              <a:rPr lang="de-DE" dirty="0"/>
              <a:t> </a:t>
            </a:r>
            <a:r>
              <a:rPr lang="de-DE" dirty="0" err="1"/>
              <a:t>texto</a:t>
            </a:r>
            <a:endParaRPr lang="de-DE" dirty="0"/>
          </a:p>
          <a:p>
            <a:endParaRPr lang="de-DE" dirty="0"/>
          </a:p>
        </p:txBody>
      </p:sp>
      <p:sp>
        <p:nvSpPr>
          <p:cNvPr id="19" name="Textplatzhalter 18">
            <a:extLst>
              <a:ext uri="{FF2B5EF4-FFF2-40B4-BE49-F238E27FC236}">
                <a16:creationId xmlns:a16="http://schemas.microsoft.com/office/drawing/2014/main" id="{D074FF6D-4119-4176-9C48-7BB1D0C799F5}"/>
              </a:ext>
            </a:extLst>
          </p:cNvPr>
          <p:cNvSpPr>
            <a:spLocks noGrp="1"/>
          </p:cNvSpPr>
          <p:nvPr>
            <p:ph type="body" sz="quarter" idx="37"/>
          </p:nvPr>
        </p:nvSpPr>
        <p:spPr/>
        <p:txBody>
          <a:bodyPr/>
          <a:lstStyle/>
          <a:p>
            <a:r>
              <a:rPr lang="de-DE" dirty="0" err="1"/>
              <a:t>Agregar</a:t>
            </a:r>
            <a:r>
              <a:rPr lang="de-DE" dirty="0"/>
              <a:t> </a:t>
            </a:r>
            <a:r>
              <a:rPr lang="de-DE" dirty="0" err="1"/>
              <a:t>texto</a:t>
            </a:r>
            <a:endParaRPr lang="de-DE" dirty="0"/>
          </a:p>
          <a:p>
            <a:endParaRPr lang="de-DE" dirty="0"/>
          </a:p>
        </p:txBody>
      </p:sp>
      <p:sp>
        <p:nvSpPr>
          <p:cNvPr id="20" name="Textplatzhalter 19">
            <a:extLst>
              <a:ext uri="{FF2B5EF4-FFF2-40B4-BE49-F238E27FC236}">
                <a16:creationId xmlns:a16="http://schemas.microsoft.com/office/drawing/2014/main" id="{4056D29C-10CD-42D5-B404-D36559E1D867}"/>
              </a:ext>
            </a:extLst>
          </p:cNvPr>
          <p:cNvSpPr>
            <a:spLocks noGrp="1"/>
          </p:cNvSpPr>
          <p:nvPr>
            <p:ph type="body" sz="quarter" idx="38"/>
          </p:nvPr>
        </p:nvSpPr>
        <p:spPr/>
        <p:txBody>
          <a:bodyPr/>
          <a:lstStyle/>
          <a:p>
            <a:r>
              <a:rPr lang="de-DE" dirty="0" err="1"/>
              <a:t>Agregar</a:t>
            </a:r>
            <a:r>
              <a:rPr lang="de-DE" dirty="0"/>
              <a:t> </a:t>
            </a:r>
            <a:r>
              <a:rPr lang="de-DE" dirty="0" err="1"/>
              <a:t>texto</a:t>
            </a:r>
            <a:endParaRPr lang="de-DE" dirty="0"/>
          </a:p>
          <a:p>
            <a:endParaRPr lang="de-DE" dirty="0"/>
          </a:p>
        </p:txBody>
      </p:sp>
      <p:sp>
        <p:nvSpPr>
          <p:cNvPr id="21" name="Textplatzhalter 20">
            <a:extLst>
              <a:ext uri="{FF2B5EF4-FFF2-40B4-BE49-F238E27FC236}">
                <a16:creationId xmlns:a16="http://schemas.microsoft.com/office/drawing/2014/main" id="{A53860CD-ED83-41D5-975E-30B9DBC2C34F}"/>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1B2C753A-B15C-4363-889F-BFCA9BCA6BC7}"/>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C94E212D-EFCD-4BA4-9A42-BB4140D42D9D}"/>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7D75FCEB-B866-47E5-AA20-CB8BCE2E960A}"/>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C1379191-EB23-459D-ABDF-B28A2D96BCA1}"/>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9AD6B749-DE10-43A0-8976-AD4A397CFBBA}"/>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1DA951A4-AFE7-42B4-84BB-503F18F90C11}"/>
              </a:ext>
            </a:extLst>
          </p:cNvPr>
          <p:cNvSpPr>
            <a:spLocks noGrp="1"/>
          </p:cNvSpPr>
          <p:nvPr>
            <p:ph type="body" sz="quarter" idx="45"/>
          </p:nvPr>
        </p:nvSpPr>
        <p:spPr/>
        <p:txBody>
          <a:bodyPr/>
          <a:lstStyle/>
          <a:p>
            <a:r>
              <a:rPr lang="de-DE" dirty="0" err="1"/>
              <a:t>Agregar</a:t>
            </a:r>
            <a:r>
              <a:rPr lang="de-DE" dirty="0"/>
              <a:t> </a:t>
            </a:r>
            <a:r>
              <a:rPr lang="de-DE" dirty="0" err="1"/>
              <a:t>texto</a:t>
            </a:r>
            <a:endParaRPr lang="de-DE" dirty="0"/>
          </a:p>
          <a:p>
            <a:endParaRPr lang="de-DE" dirty="0"/>
          </a:p>
        </p:txBody>
      </p:sp>
      <p:sp>
        <p:nvSpPr>
          <p:cNvPr id="28" name="Textplatzhalter 27">
            <a:extLst>
              <a:ext uri="{FF2B5EF4-FFF2-40B4-BE49-F238E27FC236}">
                <a16:creationId xmlns:a16="http://schemas.microsoft.com/office/drawing/2014/main" id="{C33A0BD1-9924-4B3E-B0DE-E32116A7DF9C}"/>
              </a:ext>
            </a:extLst>
          </p:cNvPr>
          <p:cNvSpPr>
            <a:spLocks noGrp="1"/>
          </p:cNvSpPr>
          <p:nvPr>
            <p:ph type="body" sz="quarter" idx="46"/>
          </p:nvPr>
        </p:nvSpPr>
        <p:spPr/>
        <p:txBody>
          <a:bodyPr/>
          <a:lstStyle/>
          <a:p>
            <a:r>
              <a:rPr lang="de-DE" dirty="0" err="1"/>
              <a:t>Agregar</a:t>
            </a:r>
            <a:r>
              <a:rPr lang="de-DE" dirty="0"/>
              <a:t> </a:t>
            </a:r>
            <a:r>
              <a:rPr lang="de-DE" dirty="0" err="1"/>
              <a:t>texto</a:t>
            </a:r>
            <a:endParaRPr lang="de-DE" dirty="0"/>
          </a:p>
          <a:p>
            <a:endParaRPr lang="de-DE" dirty="0"/>
          </a:p>
        </p:txBody>
      </p:sp>
      <p:sp>
        <p:nvSpPr>
          <p:cNvPr id="29" name="Textplatzhalter 28">
            <a:extLst>
              <a:ext uri="{FF2B5EF4-FFF2-40B4-BE49-F238E27FC236}">
                <a16:creationId xmlns:a16="http://schemas.microsoft.com/office/drawing/2014/main" id="{96AB8CD8-61C3-4407-9285-04FB5B6C9C34}"/>
              </a:ext>
            </a:extLst>
          </p:cNvPr>
          <p:cNvSpPr>
            <a:spLocks noGrp="1"/>
          </p:cNvSpPr>
          <p:nvPr>
            <p:ph type="body" sz="quarter" idx="47"/>
          </p:nvPr>
        </p:nvSpPr>
        <p:spPr/>
        <p:txBody>
          <a:bodyPr/>
          <a:lstStyle/>
          <a:p>
            <a:r>
              <a:rPr lang="de-DE" dirty="0" err="1"/>
              <a:t>Agregar</a:t>
            </a:r>
            <a:r>
              <a:rPr lang="de-DE" dirty="0"/>
              <a:t> </a:t>
            </a:r>
            <a:r>
              <a:rPr lang="de-DE" dirty="0" err="1"/>
              <a:t>texto</a:t>
            </a:r>
            <a:endParaRPr lang="de-DE" dirty="0"/>
          </a:p>
          <a:p>
            <a:endParaRPr lang="de-DE" dirty="0"/>
          </a:p>
        </p:txBody>
      </p:sp>
      <p:sp>
        <p:nvSpPr>
          <p:cNvPr id="30" name="Textplatzhalter 29">
            <a:extLst>
              <a:ext uri="{FF2B5EF4-FFF2-40B4-BE49-F238E27FC236}">
                <a16:creationId xmlns:a16="http://schemas.microsoft.com/office/drawing/2014/main" id="{5684D9C6-02CB-4F89-9096-DCF470BC9BB1}"/>
              </a:ext>
            </a:extLst>
          </p:cNvPr>
          <p:cNvSpPr>
            <a:spLocks noGrp="1"/>
          </p:cNvSpPr>
          <p:nvPr>
            <p:ph type="body" sz="quarter" idx="48"/>
          </p:nvPr>
        </p:nvSpPr>
        <p:spPr/>
        <p:txBody>
          <a:bodyPr/>
          <a:lstStyle/>
          <a:p>
            <a:r>
              <a:rPr lang="de-DE" dirty="0" err="1"/>
              <a:t>Agregar</a:t>
            </a:r>
            <a:r>
              <a:rPr lang="de-DE" dirty="0"/>
              <a:t> </a:t>
            </a:r>
            <a:r>
              <a:rPr lang="de-DE" dirty="0" err="1"/>
              <a:t>texto</a:t>
            </a:r>
            <a:endParaRPr lang="de-DE" dirty="0"/>
          </a:p>
          <a:p>
            <a:endParaRPr lang="de-DE" dirty="0"/>
          </a:p>
        </p:txBody>
      </p:sp>
      <p:sp>
        <p:nvSpPr>
          <p:cNvPr id="31" name="Textplatzhalter 30">
            <a:extLst>
              <a:ext uri="{FF2B5EF4-FFF2-40B4-BE49-F238E27FC236}">
                <a16:creationId xmlns:a16="http://schemas.microsoft.com/office/drawing/2014/main" id="{2559B237-13C6-421D-BC3B-15CB82E157FD}"/>
              </a:ext>
            </a:extLst>
          </p:cNvPr>
          <p:cNvSpPr>
            <a:spLocks noGrp="1"/>
          </p:cNvSpPr>
          <p:nvPr>
            <p:ph type="body" sz="quarter" idx="49"/>
          </p:nvPr>
        </p:nvSpPr>
        <p:spPr/>
        <p:txBody>
          <a:bodyPr/>
          <a:lstStyle/>
          <a:p>
            <a:r>
              <a:rPr lang="de-DE" dirty="0" err="1"/>
              <a:t>Agregar</a:t>
            </a:r>
            <a:r>
              <a:rPr lang="de-DE" dirty="0"/>
              <a:t> </a:t>
            </a:r>
            <a:r>
              <a:rPr lang="de-DE" dirty="0" err="1"/>
              <a:t>texto</a:t>
            </a:r>
            <a:endParaRPr lang="de-DE" dirty="0"/>
          </a:p>
          <a:p>
            <a:endParaRPr lang="de-DE" dirty="0"/>
          </a:p>
        </p:txBody>
      </p:sp>
      <p:sp>
        <p:nvSpPr>
          <p:cNvPr id="32" name="Textplatzhalter 31">
            <a:extLst>
              <a:ext uri="{FF2B5EF4-FFF2-40B4-BE49-F238E27FC236}">
                <a16:creationId xmlns:a16="http://schemas.microsoft.com/office/drawing/2014/main" id="{EAAA63A0-A96C-446A-B2FB-88F24D0504E7}"/>
              </a:ext>
            </a:extLst>
          </p:cNvPr>
          <p:cNvSpPr>
            <a:spLocks noGrp="1"/>
          </p:cNvSpPr>
          <p:nvPr>
            <p:ph type="body" sz="quarter" idx="50"/>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210652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r>
              <a:rPr lang="de-DE" dirty="0" err="1"/>
              <a:t>Agregar</a:t>
            </a:r>
            <a:r>
              <a:rPr lang="de-DE" dirty="0"/>
              <a:t> </a:t>
            </a:r>
            <a:r>
              <a:rPr lang="de-DE" dirty="0" err="1"/>
              <a:t>texto</a:t>
            </a:r>
            <a:endParaRPr lang="de-DE" dirty="0"/>
          </a:p>
          <a:p>
            <a:endParaRPr lang="de-DE" dirty="0"/>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r>
              <a:rPr lang="de-DE" dirty="0" err="1"/>
              <a:t>Agregar</a:t>
            </a:r>
            <a:r>
              <a:rPr lang="de-DE" dirty="0"/>
              <a:t> </a:t>
            </a:r>
            <a:r>
              <a:rPr lang="de-DE" dirty="0" err="1"/>
              <a:t>texto</a:t>
            </a:r>
            <a:endParaRPr lang="de-DE" dirty="0"/>
          </a:p>
          <a:p>
            <a:endParaRPr lang="de-DE" dirty="0"/>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r>
              <a:rPr lang="de-DE" dirty="0" err="1"/>
              <a:t>Agregar</a:t>
            </a:r>
            <a:r>
              <a:rPr lang="de-DE" dirty="0"/>
              <a:t> </a:t>
            </a:r>
            <a:r>
              <a:rPr lang="de-DE" dirty="0" err="1"/>
              <a:t>texto</a:t>
            </a:r>
            <a:endParaRPr lang="de-DE" dirty="0"/>
          </a:p>
          <a:p>
            <a:endParaRPr lang="de-DE" dirty="0"/>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r>
              <a:rPr lang="de-DE" dirty="0" err="1"/>
              <a:t>Agregar</a:t>
            </a:r>
            <a:r>
              <a:rPr lang="de-DE" dirty="0"/>
              <a:t> </a:t>
            </a:r>
            <a:r>
              <a:rPr lang="de-DE" dirty="0" err="1"/>
              <a:t>texto</a:t>
            </a:r>
            <a:endParaRPr lang="de-DE" dirty="0"/>
          </a:p>
          <a:p>
            <a:endParaRPr lang="de-DE" dirty="0"/>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r>
              <a:rPr lang="de-DE" dirty="0" err="1"/>
              <a:t>Agregar</a:t>
            </a:r>
            <a:r>
              <a:rPr lang="de-DE" dirty="0"/>
              <a:t> </a:t>
            </a:r>
            <a:r>
              <a:rPr lang="de-DE" dirty="0" err="1"/>
              <a:t>texto</a:t>
            </a:r>
            <a:endParaRPr lang="de-DE" dirty="0"/>
          </a:p>
          <a:p>
            <a:endParaRPr lang="de-DE" dirty="0"/>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r>
              <a:rPr lang="de-DE" dirty="0" err="1"/>
              <a:t>Agregar</a:t>
            </a:r>
            <a:r>
              <a:rPr lang="de-DE" dirty="0"/>
              <a:t> </a:t>
            </a:r>
            <a:r>
              <a:rPr lang="de-DE" dirty="0" err="1"/>
              <a:t>texto</a:t>
            </a:r>
            <a:endParaRPr lang="de-DE" dirty="0"/>
          </a:p>
          <a:p>
            <a:endParaRPr lang="de-DE" dirty="0"/>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r>
              <a:rPr lang="de-DE" dirty="0" err="1"/>
              <a:t>Agregar</a:t>
            </a:r>
            <a:r>
              <a:rPr lang="de-DE" dirty="0"/>
              <a:t> </a:t>
            </a:r>
            <a:r>
              <a:rPr lang="de-DE" dirty="0" err="1"/>
              <a:t>texto</a:t>
            </a:r>
            <a:endParaRPr lang="de-DE" dirty="0"/>
          </a:p>
          <a:p>
            <a:endParaRPr lang="de-DE" dirty="0"/>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r>
              <a:rPr lang="de-DE" dirty="0" err="1"/>
              <a:t>Agregar</a:t>
            </a:r>
            <a:r>
              <a:rPr lang="de-DE" dirty="0"/>
              <a:t> </a:t>
            </a:r>
            <a:r>
              <a:rPr lang="de-DE" dirty="0" err="1"/>
              <a:t>texto</a:t>
            </a:r>
            <a:endParaRPr lang="de-DE" dirty="0"/>
          </a:p>
          <a:p>
            <a:endParaRPr lang="de-DE" dirty="0"/>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r>
              <a:rPr lang="de-DE" dirty="0" err="1"/>
              <a:t>Agregar</a:t>
            </a:r>
            <a:r>
              <a:rPr lang="de-DE" dirty="0"/>
              <a:t> </a:t>
            </a:r>
            <a:r>
              <a:rPr lang="de-DE" dirty="0" err="1"/>
              <a:t>texto</a:t>
            </a:r>
            <a:endParaRPr lang="de-DE" dirty="0"/>
          </a:p>
          <a:p>
            <a:endParaRPr lang="de-DE" dirty="0"/>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r>
              <a:rPr lang="de-DE" dirty="0" err="1"/>
              <a:t>Agregar</a:t>
            </a:r>
            <a:r>
              <a:rPr lang="de-DE" dirty="0"/>
              <a:t> </a:t>
            </a:r>
            <a:r>
              <a:rPr lang="de-DE" dirty="0" err="1"/>
              <a:t>texto</a:t>
            </a:r>
            <a:endParaRPr lang="de-DE" dirty="0"/>
          </a:p>
          <a:p>
            <a:endParaRPr lang="de-DE" dirty="0"/>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r>
              <a:rPr lang="de-DE" dirty="0" err="1"/>
              <a:t>Agregar</a:t>
            </a:r>
            <a:r>
              <a:rPr lang="de-DE" dirty="0"/>
              <a:t> </a:t>
            </a:r>
            <a:r>
              <a:rPr lang="de-DE" dirty="0" err="1"/>
              <a:t>texto</a:t>
            </a:r>
            <a:endParaRPr lang="de-DE" dirty="0"/>
          </a:p>
          <a:p>
            <a:endParaRPr lang="de-DE" dirty="0"/>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r>
              <a:rPr lang="de-DE" dirty="0" err="1"/>
              <a:t>Agregar</a:t>
            </a:r>
            <a:r>
              <a:rPr lang="de-DE" dirty="0"/>
              <a:t> </a:t>
            </a:r>
            <a:r>
              <a:rPr lang="de-DE" dirty="0" err="1"/>
              <a:t>texto</a:t>
            </a:r>
            <a:endParaRPr lang="de-DE" dirty="0"/>
          </a:p>
          <a:p>
            <a:endParaRPr lang="de-DE" dirty="0"/>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r>
              <a:rPr lang="de-DE" dirty="0" err="1"/>
              <a:t>Agregar</a:t>
            </a:r>
            <a:r>
              <a:rPr lang="de-DE" dirty="0"/>
              <a:t> </a:t>
            </a:r>
            <a:r>
              <a:rPr lang="de-DE" dirty="0" err="1"/>
              <a:t>texto</a:t>
            </a:r>
            <a:endParaRPr lang="de-DE" dirty="0"/>
          </a:p>
          <a:p>
            <a:endParaRPr lang="de-DE" dirty="0"/>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r>
              <a:rPr lang="de-DE" dirty="0" err="1"/>
              <a:t>Agregar</a:t>
            </a:r>
            <a:r>
              <a:rPr lang="de-DE" dirty="0"/>
              <a:t> </a:t>
            </a:r>
            <a:r>
              <a:rPr lang="de-DE" dirty="0" err="1"/>
              <a:t>texto</a:t>
            </a:r>
            <a:endParaRPr lang="de-DE" dirty="0"/>
          </a:p>
          <a:p>
            <a:endParaRPr lang="de-DE" dirty="0"/>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r>
              <a:rPr lang="de-DE" dirty="0" err="1"/>
              <a:t>Agregar</a:t>
            </a:r>
            <a:r>
              <a:rPr lang="de-DE" dirty="0"/>
              <a:t> </a:t>
            </a:r>
            <a:r>
              <a:rPr lang="de-DE" dirty="0" err="1"/>
              <a:t>texto</a:t>
            </a:r>
            <a:endParaRPr lang="de-DE" dirty="0"/>
          </a:p>
          <a:p>
            <a:endParaRPr lang="de-DE" dirty="0"/>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r>
              <a:rPr lang="de-DE" dirty="0" err="1"/>
              <a:t>Agregar</a:t>
            </a:r>
            <a:r>
              <a:rPr lang="de-DE" dirty="0"/>
              <a:t> </a:t>
            </a:r>
            <a:r>
              <a:rPr lang="de-DE" dirty="0" err="1"/>
              <a:t>texto</a:t>
            </a:r>
            <a:endParaRPr lang="de-DE" dirty="0"/>
          </a:p>
          <a:p>
            <a:endParaRPr lang="de-DE" dirty="0"/>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dirty="0" err="1"/>
              <a:t>Agregar</a:t>
            </a:r>
            <a:r>
              <a:rPr lang="de-DE" dirty="0"/>
              <a:t> </a:t>
            </a:r>
            <a:r>
              <a:rPr lang="de-DE" dirty="0" err="1"/>
              <a:t>texto</a:t>
            </a:r>
            <a:endParaRPr lang="de-DE" dirty="0"/>
          </a:p>
          <a:p>
            <a:endParaRPr lang="de-DE" dirty="0"/>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121</Words>
  <Application>Microsoft Office PowerPoint</Application>
  <PresentationFormat>Breitbild</PresentationFormat>
  <Paragraphs>58</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Johanna Schwarzer</cp:lastModifiedBy>
  <cp:revision>3</cp:revision>
  <dcterms:created xsi:type="dcterms:W3CDTF">2020-07-08T12:31:02Z</dcterms:created>
  <dcterms:modified xsi:type="dcterms:W3CDTF">2022-01-14T12:57:58Z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