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001751"/>
    <a:srgbClr val="005284"/>
    <a:srgbClr val="B97F8F"/>
    <a:srgbClr val="4F4F4F"/>
    <a:srgbClr val="017CC1"/>
    <a:srgbClr val="000000"/>
    <a:srgbClr val="F49A23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67681-1BC1-4DAF-AF05-742AF060F5F2}" v="2" dt="2023-05-26T12:25:11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15" y="5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06767681-1BC1-4DAF-AF05-742AF060F5F2}"/>
    <pc:docChg chg="undo custSel modMainMaster">
      <pc:chgData name="Nico Sedovnik" userId="c899cdf4-4dd3-48e4-9d05-d9a3bf84ba8f" providerId="ADAL" clId="{06767681-1BC1-4DAF-AF05-742AF060F5F2}" dt="2023-05-31T10:09:21.831" v="59" actId="20577"/>
      <pc:docMkLst>
        <pc:docMk/>
      </pc:docMkLst>
      <pc:sldMasterChg chg="modSldLayout">
        <pc:chgData name="Nico Sedovnik" userId="c899cdf4-4dd3-48e4-9d05-d9a3bf84ba8f" providerId="ADAL" clId="{06767681-1BC1-4DAF-AF05-742AF060F5F2}" dt="2023-05-31T10:09:21.831" v="59" actId="20577"/>
        <pc:sldMasterMkLst>
          <pc:docMk/>
          <pc:sldMasterMk cId="3571240666" sldId="2147483730"/>
        </pc:sldMasterMkLst>
        <pc:sldLayoutChg chg="addSp delSp modSp mod">
          <pc:chgData name="Nico Sedovnik" userId="c899cdf4-4dd3-48e4-9d05-d9a3bf84ba8f" providerId="ADAL" clId="{06767681-1BC1-4DAF-AF05-742AF060F5F2}" dt="2023-05-26T12:25:11.942" v="17"/>
          <pc:sldLayoutMkLst>
            <pc:docMk/>
            <pc:sldMasterMk cId="3571240666" sldId="2147483730"/>
            <pc:sldLayoutMk cId="931680250" sldId="2147483759"/>
          </pc:sldLayoutMkLst>
          <pc:spChg chg="add mod">
            <ac:chgData name="Nico Sedovnik" userId="c899cdf4-4dd3-48e4-9d05-d9a3bf84ba8f" providerId="ADAL" clId="{06767681-1BC1-4DAF-AF05-742AF060F5F2}" dt="2023-05-26T12:24:47.192" v="15"/>
            <ac:spMkLst>
              <pc:docMk/>
              <pc:sldMasterMk cId="3571240666" sldId="2147483730"/>
              <pc:sldLayoutMk cId="931680250" sldId="2147483759"/>
              <ac:spMk id="3" creationId="{70EE676C-543F-BE45-AFA5-46C50974A759}"/>
            </ac:spMkLst>
          </pc:spChg>
          <pc:spChg chg="del">
            <ac:chgData name="Nico Sedovnik" userId="c899cdf4-4dd3-48e4-9d05-d9a3bf84ba8f" providerId="ADAL" clId="{06767681-1BC1-4DAF-AF05-742AF060F5F2}" dt="2023-05-26T12:24:46.316" v="14" actId="478"/>
            <ac:spMkLst>
              <pc:docMk/>
              <pc:sldMasterMk cId="3571240666" sldId="2147483730"/>
              <pc:sldLayoutMk cId="931680250" sldId="2147483759"/>
              <ac:spMk id="13" creationId="{9F239F00-7B1E-4DEC-AA92-A70B4E9F6EAC}"/>
            </ac:spMkLst>
          </pc:spChg>
          <pc:cxnChg chg="add mod">
            <ac:chgData name="Nico Sedovnik" userId="c899cdf4-4dd3-48e4-9d05-d9a3bf84ba8f" providerId="ADAL" clId="{06767681-1BC1-4DAF-AF05-742AF060F5F2}" dt="2023-05-26T12:25:11.942" v="17"/>
            <ac:cxnSpMkLst>
              <pc:docMk/>
              <pc:sldMasterMk cId="3571240666" sldId="2147483730"/>
              <pc:sldLayoutMk cId="931680250" sldId="2147483759"/>
              <ac:cxnSpMk id="5" creationId="{0F4EAAF1-2668-F362-B465-3B16456B63F8}"/>
            </ac:cxnSpMkLst>
          </pc:cxnChg>
          <pc:cxnChg chg="del">
            <ac:chgData name="Nico Sedovnik" userId="c899cdf4-4dd3-48e4-9d05-d9a3bf84ba8f" providerId="ADAL" clId="{06767681-1BC1-4DAF-AF05-742AF060F5F2}" dt="2023-05-26T12:25:06.560" v="16" actId="478"/>
            <ac:cxnSpMkLst>
              <pc:docMk/>
              <pc:sldMasterMk cId="3571240666" sldId="2147483730"/>
              <pc:sldLayoutMk cId="931680250" sldId="2147483759"/>
              <ac:cxnSpMk id="6" creationId="{310CD11D-924A-4D4C-9837-D76D3FDBBB31}"/>
            </ac:cxnSpMkLst>
          </pc:cxnChg>
        </pc:sldLayoutChg>
        <pc:sldLayoutChg chg="modSp mod">
          <pc:chgData name="Nico Sedovnik" userId="c899cdf4-4dd3-48e4-9d05-d9a3bf84ba8f" providerId="ADAL" clId="{06767681-1BC1-4DAF-AF05-742AF060F5F2}" dt="2023-05-31T09:26:53.411" v="54" actId="5793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co Sedovnik" userId="c899cdf4-4dd3-48e4-9d05-d9a3bf84ba8f" providerId="ADAL" clId="{06767681-1BC1-4DAF-AF05-742AF060F5F2}" dt="2023-05-31T09:26:53.411" v="54" actId="5793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06767681-1BC1-4DAF-AF05-742AF060F5F2}" dt="2023-05-31T10:09:21.831" v="59" actId="20577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Sedovnik" userId="c899cdf4-4dd3-48e4-9d05-d9a3bf84ba8f" providerId="ADAL" clId="{06767681-1BC1-4DAF-AF05-742AF060F5F2}" dt="2023-05-31T10:09:21.831" v="59" actId="20577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06767681-1BC1-4DAF-AF05-742AF060F5F2}" dt="2023-05-26T12:28:11.865" v="36" actId="108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Sedovnik" userId="c899cdf4-4dd3-48e4-9d05-d9a3bf84ba8f" providerId="ADAL" clId="{06767681-1BC1-4DAF-AF05-742AF060F5F2}" dt="2023-05-26T12:28:11.865" v="36" actId="108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</pc:sldLayoutChg>
        <pc:sldLayoutChg chg="modSp mod">
          <pc:chgData name="Nico Sedovnik" userId="c899cdf4-4dd3-48e4-9d05-d9a3bf84ba8f" providerId="ADAL" clId="{06767681-1BC1-4DAF-AF05-742AF060F5F2}" dt="2023-05-26T12:28:52.957" v="38" actId="108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06767681-1BC1-4DAF-AF05-742AF060F5F2}" dt="2023-05-26T12:28:52.957" v="38" actId="108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</pc:sldLayoutChg>
        <pc:sldLayoutChg chg="modSp mod">
          <pc:chgData name="Nico Sedovnik" userId="c899cdf4-4dd3-48e4-9d05-d9a3bf84ba8f" providerId="ADAL" clId="{06767681-1BC1-4DAF-AF05-742AF060F5F2}" dt="2023-05-26T12:24:16.015" v="13" actId="20577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Nico Sedovnik" userId="c899cdf4-4dd3-48e4-9d05-d9a3bf84ba8f" providerId="ADAL" clId="{06767681-1BC1-4DAF-AF05-742AF060F5F2}" dt="2023-05-26T12:24:16.015" v="13" actId="20577"/>
            <ac:spMkLst>
              <pc:docMk/>
              <pc:sldMasterMk cId="3571240666" sldId="2147483730"/>
              <pc:sldLayoutMk cId="1721573533" sldId="2147483857"/>
              <ac:spMk id="2" creationId="{D26599BC-E9E6-19A9-D691-6DC8F78CF397}"/>
            </ac:spMkLst>
          </pc:spChg>
        </pc:sldLayoutChg>
      </pc:sldMasterChg>
    </pc:docChg>
  </pc:docChgLst>
  <pc:docChgLst>
    <pc:chgData name="Alaa Abdalla" userId="053a1751-ae5a-42d5-97fb-08f6a49af748" providerId="ADAL" clId="{773E976B-F16A-4F78-8671-4838E2A1564E}"/>
    <pc:docChg chg="modMainMaster">
      <pc:chgData name="Alaa Abdalla" userId="053a1751-ae5a-42d5-97fb-08f6a49af748" providerId="ADAL" clId="{773E976B-F16A-4F78-8671-4838E2A1564E}" dt="2023-05-25T18:44:40.407" v="52" actId="14826"/>
      <pc:docMkLst>
        <pc:docMk/>
      </pc:docMkLst>
      <pc:sldMasterChg chg="addSp modSp mod modSldLayout">
        <pc:chgData name="Alaa Abdalla" userId="053a1751-ae5a-42d5-97fb-08f6a49af748" providerId="ADAL" clId="{773E976B-F16A-4F78-8671-4838E2A1564E}" dt="2023-05-25T18:44:40.407" v="52" actId="14826"/>
        <pc:sldMasterMkLst>
          <pc:docMk/>
          <pc:sldMasterMk cId="3571240666" sldId="2147483730"/>
        </pc:sldMasterMkLst>
        <pc:spChg chg="mod">
          <ac:chgData name="Alaa Abdalla" userId="053a1751-ae5a-42d5-97fb-08f6a49af748" providerId="ADAL" clId="{773E976B-F16A-4F78-8671-4838E2A1564E}" dt="2023-05-25T18:34:57.410" v="16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add mod">
          <ac:chgData name="Alaa Abdalla" userId="053a1751-ae5a-42d5-97fb-08f6a49af748" providerId="ADAL" clId="{773E976B-F16A-4F78-8671-4838E2A1564E}" dt="2023-05-25T18:36:16.744" v="27" actId="1076"/>
          <ac:picMkLst>
            <pc:docMk/>
            <pc:sldMasterMk cId="3571240666" sldId="2147483730"/>
            <ac:picMk id="5" creationId="{C3A032DC-8B7B-19C9-0049-E24AA1BCDC9A}"/>
          </ac:picMkLst>
        </pc:picChg>
        <pc:picChg chg="mod">
          <ac:chgData name="Alaa Abdalla" userId="053a1751-ae5a-42d5-97fb-08f6a49af748" providerId="ADAL" clId="{773E976B-F16A-4F78-8671-4838E2A1564E}" dt="2023-05-25T18:34:48.476" v="5" actId="14826"/>
          <ac:picMkLst>
            <pc:docMk/>
            <pc:sldMasterMk cId="3571240666" sldId="2147483730"/>
            <ac:picMk id="6" creationId="{0E70F450-7B9C-E701-535A-DD495AFD9BD5}"/>
          </ac:picMkLst>
        </pc:picChg>
        <pc:sldLayoutChg chg="modSp">
          <pc:chgData name="Alaa Abdalla" userId="053a1751-ae5a-42d5-97fb-08f6a49af748" providerId="ADAL" clId="{773E976B-F16A-4F78-8671-4838E2A1564E}" dt="2023-05-25T18:39:08.467" v="30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773E976B-F16A-4F78-8671-4838E2A1564E}" dt="2023-05-25T18:39:08.467" v="30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19.197" v="31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773E976B-F16A-4F78-8671-4838E2A1564E}" dt="2023-05-25T18:39:19.197" v="31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7.887" v="39" actId="14826"/>
          <pc:sldLayoutMkLst>
            <pc:docMk/>
            <pc:sldMasterMk cId="3571240666" sldId="2147483730"/>
            <pc:sldLayoutMk cId="1849521940" sldId="2147483765"/>
          </pc:sldLayoutMkLst>
          <pc:picChg chg="mod">
            <ac:chgData name="Alaa Abdalla" userId="053a1751-ae5a-42d5-97fb-08f6a49af748" providerId="ADAL" clId="{773E976B-F16A-4F78-8671-4838E2A1564E}" dt="2023-05-25T18:40:17.887" v="39" actId="14826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27.601" v="32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773E976B-F16A-4F78-8671-4838E2A1564E}" dt="2023-05-25T18:39:27.601" v="32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2:25.238" v="44" actId="20577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773E976B-F16A-4F78-8671-4838E2A1564E}" dt="2023-05-25T18:42:25.238" v="44" actId="20577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37.019" v="33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24.417" v="47" actId="20577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773E976B-F16A-4F78-8671-4838E2A1564E}" dt="2023-05-25T18:43:24.417" v="47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45.255" v="34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51.091" v="50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773E976B-F16A-4F78-8671-4838E2A1564E}" dt="2023-05-25T18:43:51.091" v="50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40:02.386" v="37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26.222" v="40" actId="14826"/>
          <pc:sldLayoutMkLst>
            <pc:docMk/>
            <pc:sldMasterMk cId="3571240666" sldId="2147483730"/>
            <pc:sldLayoutMk cId="3506226774" sldId="2147483828"/>
          </pc:sldLayoutMkLst>
          <pc:picChg chg="mod">
            <ac:chgData name="Alaa Abdalla" userId="053a1751-ae5a-42d5-97fb-08f6a49af748" providerId="ADAL" clId="{773E976B-F16A-4F78-8671-4838E2A1564E}" dt="2023-05-25T18:40:26.222" v="40" actId="14826"/>
            <ac:picMkLst>
              <pc:docMk/>
              <pc:sldMasterMk cId="3571240666" sldId="2147483730"/>
              <pc:sldLayoutMk cId="3506226774" sldId="2147483828"/>
              <ac:picMk id="3" creationId="{0181721F-1562-9D6C-9F7A-03555F22B702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0.741" v="38" actId="14826"/>
          <pc:sldLayoutMkLst>
            <pc:docMk/>
            <pc:sldMasterMk cId="3571240666" sldId="2147483730"/>
            <pc:sldLayoutMk cId="3475313848" sldId="2147483855"/>
          </pc:sldLayoutMkLst>
          <pc:picChg chg="mod">
            <ac:chgData name="Alaa Abdalla" userId="053a1751-ae5a-42d5-97fb-08f6a49af748" providerId="ADAL" clId="{773E976B-F16A-4F78-8671-4838E2A1564E}" dt="2023-05-25T18:40:10.741" v="38" actId="14826"/>
            <ac:picMkLst>
              <pc:docMk/>
              <pc:sldMasterMk cId="3571240666" sldId="2147483730"/>
              <pc:sldLayoutMk cId="3475313848" sldId="214748385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4:40.407" v="52" actId="14826"/>
          <pc:sldLayoutMkLst>
            <pc:docMk/>
            <pc:sldMasterMk cId="3571240666" sldId="2147483730"/>
            <pc:sldLayoutMk cId="2597973796" sldId="2147483856"/>
          </pc:sldLayoutMkLst>
          <pc:picChg chg="mod">
            <ac:chgData name="Alaa Abdalla" userId="053a1751-ae5a-42d5-97fb-08f6a49af748" providerId="ADAL" clId="{773E976B-F16A-4F78-8671-4838E2A1564E}" dt="2023-05-25T18:44:40.407" v="52" actId="14826"/>
            <ac:picMkLst>
              <pc:docMk/>
              <pc:sldMasterMk cId="3571240666" sldId="2147483730"/>
              <pc:sldLayoutMk cId="2597973796" sldId="2147483856"/>
              <ac:picMk id="3" creationId="{F31302C3-D009-9168-5795-BE1EBA8739F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8:58.672" v="29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773E976B-F16A-4F78-8671-4838E2A1564E}" dt="2023-05-25T18:38:58.672" v="29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3:37.675" v="4" actId="14826"/>
          <pc:sldLayoutMkLst>
            <pc:docMk/>
            <pc:sldMasterMk cId="3571240666" sldId="2147483730"/>
            <pc:sldLayoutMk cId="2923938455" sldId="2147483883"/>
          </pc:sldLayoutMkLst>
          <pc:picChg chg="mod">
            <ac:chgData name="Alaa Abdalla" userId="053a1751-ae5a-42d5-97fb-08f6a49af748" providerId="ADAL" clId="{773E976B-F16A-4F78-8671-4838E2A1564E}" dt="2023-05-25T18:33:37.675" v="4" actId="14826"/>
            <ac:picMkLst>
              <pc:docMk/>
              <pc:sldMasterMk cId="3571240666" sldId="2147483730"/>
              <pc:sldLayoutMk cId="2923938455" sldId="2147483883"/>
              <ac:picMk id="3" creationId="{FAFAA432-2022-FDAF-A389-D83CB9160C32}"/>
            </ac:picMkLst>
          </pc:picChg>
        </pc:sldLayoutChg>
      </pc:sldMasterChg>
    </pc:docChg>
  </pc:docChgLst>
  <pc:docChgLst>
    <pc:chgData name="Alaa Abdalla" userId="053a1751-ae5a-42d5-97fb-08f6a49af748" providerId="ADAL" clId="{30F55281-202A-4081-858E-C61896BCF676}"/>
    <pc:docChg chg="modMainMaster">
      <pc:chgData name="Alaa Abdalla" userId="053a1751-ae5a-42d5-97fb-08f6a49af748" providerId="ADAL" clId="{30F55281-202A-4081-858E-C61896BCF676}" dt="2023-05-25T18:52:16.280" v="18" actId="5793"/>
      <pc:docMkLst>
        <pc:docMk/>
      </pc:docMkLst>
      <pc:sldMasterChg chg="modSp mod modSldLayout">
        <pc:chgData name="Alaa Abdalla" userId="053a1751-ae5a-42d5-97fb-08f6a49af748" providerId="ADAL" clId="{30F55281-202A-4081-858E-C61896BCF676}" dt="2023-05-25T18:52:16.280" v="18" actId="5793"/>
        <pc:sldMasterMkLst>
          <pc:docMk/>
          <pc:sldMasterMk cId="3571240666" sldId="2147483730"/>
        </pc:sldMasterMkLst>
        <pc:picChg chg="mod">
          <ac:chgData name="Alaa Abdalla" userId="053a1751-ae5a-42d5-97fb-08f6a49af748" providerId="ADAL" clId="{30F55281-202A-4081-858E-C61896BCF676}" dt="2023-05-25T18:47:38.936" v="4" actId="1076"/>
          <ac:picMkLst>
            <pc:docMk/>
            <pc:sldMasterMk cId="3571240666" sldId="2147483730"/>
            <ac:picMk id="5" creationId="{C3A032DC-8B7B-19C9-0049-E24AA1BCDC9A}"/>
          </ac:picMkLst>
        </pc:picChg>
        <pc:sldLayoutChg chg="modSp">
          <pc:chgData name="Alaa Abdalla" userId="053a1751-ae5a-42d5-97fb-08f6a49af748" providerId="ADAL" clId="{30F55281-202A-4081-858E-C61896BCF676}" dt="2023-05-25T18:48:25.155" v="6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30F55281-202A-4081-858E-C61896BCF676}" dt="2023-05-25T18:48:25.155" v="6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33.987" v="7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30F55281-202A-4081-858E-C61896BCF676}" dt="2023-05-25T18:48:33.987" v="7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42.104" v="8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30F55281-202A-4081-858E-C61896BCF676}" dt="2023-05-25T18:48:42.104" v="8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1:10.023" v="14" actId="5793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30F55281-202A-4081-858E-C61896BCF676}" dt="2023-05-25T18:51:10.023" v="14" actId="5793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8:50.073" v="9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1:51.605" v="16" actId="5793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30F55281-202A-4081-858E-C61896BCF676}" dt="2023-05-25T18:51:51.605" v="16" actId="5793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8:58.889" v="10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2:16.280" v="18" actId="5793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30F55281-202A-4081-858E-C61896BCF676}" dt="2023-05-25T18:52:16.280" v="18" actId="5793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9:07.743" v="11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9:17.400" v="12" actId="14826"/>
          <pc:sldLayoutMkLst>
            <pc:docMk/>
            <pc:sldMasterMk cId="3571240666" sldId="2147483730"/>
            <pc:sldLayoutMk cId="3475313848" sldId="2147483855"/>
          </pc:sldLayoutMkLst>
          <pc:picChg chg="mod">
            <ac:chgData name="Alaa Abdalla" userId="053a1751-ae5a-42d5-97fb-08f6a49af748" providerId="ADAL" clId="{30F55281-202A-4081-858E-C61896BCF676}" dt="2023-05-25T18:49:17.400" v="12" actId="14826"/>
            <ac:picMkLst>
              <pc:docMk/>
              <pc:sldMasterMk cId="3571240666" sldId="2147483730"/>
              <pc:sldLayoutMk cId="3475313848" sldId="214748385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15.145" v="5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30F55281-202A-4081-858E-C61896BCF676}" dt="2023-05-25T18:48:15.145" v="5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" y="1929381"/>
            <a:ext cx="6857038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feasible and sustainable is the solution in terms of implementation, scalability, and profitability?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IMPACT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does your solution address the identified unmet need? What is the potential impact of your solution on the home care of cancer patients and their families?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concept look like? </a:t>
            </a: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should the go-to-market strategy be for such a solution? How could you join forces together with </a:t>
            </a:r>
            <a:r>
              <a:rPr lang="en-US" sz="1200" b="0" kern="1200" dirty="0" err="1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Gerresheimer</a:t>
            </a: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14211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HEALTHTECH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0EE676C-543F-BE45-AFA5-46C50974A759}"/>
              </a:ext>
            </a:extLst>
          </p:cNvPr>
          <p:cNvSpPr/>
          <p:nvPr userDrawn="1"/>
        </p:nvSpPr>
        <p:spPr>
          <a:xfrm>
            <a:off x="2053071" y="428565"/>
            <a:ext cx="45939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8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0F4EAAF1-2668-F362-B465-3B16456B63F8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unmet need for cancer patients or any of the other 6Ps (patients, payers, physicians, pharma, policymakers) have you identified in the home care value-chain?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</a:t>
            </a:r>
            <a:endParaRPr lang="en-US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1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unmet need for cancer patients or any of the other 6Ps (patients, payers, physicians, pharma, policymakers) have you identified in the home care value-chain?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2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4A4A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your solution address the identified unmet need? What is the potential impact of your solution on the home care of cancer patients and their families? </a:t>
            </a: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5AB5986-8108-FE83-C7F5-07FBB892B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C8D4D3-9287-85BC-7186-6941EBBBA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3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the go-to-market strategy be for such a solution? How could you join forces together with 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Gerresheimer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6DB9-7064-B3B8-A3ED-C87B95B6B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5DF84E-5927-A221-299D-0E1359422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382883" y="8521455"/>
            <a:ext cx="209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HealthTech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Innovation Programm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667913"/>
            <a:ext cx="1006249" cy="1065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A032DC-8B7B-19C9-0049-E24AA1BCDC9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831" y="8653381"/>
            <a:ext cx="1183283" cy="1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789" r:id="rId7"/>
    <p:sldLayoutId id="2147483790" r:id="rId8"/>
    <p:sldLayoutId id="2147483791" r:id="rId9"/>
    <p:sldLayoutId id="2147483855" r:id="rId10"/>
    <p:sldLayoutId id="2147483765" r:id="rId11"/>
    <p:sldLayoutId id="2147483870" r:id="rId12"/>
    <p:sldLayoutId id="214748382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Symbol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2</cp:revision>
  <dcterms:created xsi:type="dcterms:W3CDTF">2020-07-08T12:31:02Z</dcterms:created>
  <dcterms:modified xsi:type="dcterms:W3CDTF">2023-05-31T10:09:31Z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