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86" r:id="rId5"/>
    <p:sldId id="257" r:id="rId6"/>
    <p:sldId id="258" r:id="rId7"/>
    <p:sldId id="290" r:id="rId8"/>
    <p:sldId id="287" r:id="rId9"/>
    <p:sldId id="282" r:id="rId10"/>
    <p:sldId id="281" r:id="rId11"/>
    <p:sldId id="262" r:id="rId12"/>
    <p:sldId id="288" r:id="rId13"/>
    <p:sldId id="278" r:id="rId14"/>
    <p:sldId id="291" r:id="rId15"/>
    <p:sldId id="270" r:id="rId16"/>
    <p:sldId id="272" r:id="rId17"/>
    <p:sldId id="273" r:id="rId18"/>
    <p:sldId id="277" r:id="rId19"/>
    <p:sldId id="283" r:id="rId20"/>
    <p:sldId id="284" r:id="rId21"/>
    <p:sldId id="275" r:id="rId22"/>
    <p:sldId id="289"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86"/>
            <p14:sldId id="257"/>
            <p14:sldId id="258"/>
            <p14:sldId id="290"/>
          </p14:sldIdLst>
        </p14:section>
        <p14:section name="Your team" id="{9C696F81-A4E5-4967-AA20-C54021685281}">
          <p14:sldIdLst>
            <p14:sldId id="287"/>
            <p14:sldId id="282"/>
            <p14:sldId id="281"/>
            <p14:sldId id="262"/>
          </p14:sldIdLst>
        </p14:section>
        <p14:section name="Your solution" id="{8CB7ACCA-DF70-493C-BF11-2E0D5CAD1F3B}">
          <p14:sldIdLst>
            <p14:sldId id="288"/>
            <p14:sldId id="278"/>
            <p14:sldId id="291"/>
            <p14:sldId id="270"/>
            <p14:sldId id="272"/>
            <p14:sldId id="273"/>
            <p14:sldId id="277"/>
            <p14:sldId id="283"/>
            <p14:sldId id="284"/>
            <p14:sldId id="275"/>
            <p14:sldId id="289"/>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8D28"/>
    <a:srgbClr val="404040"/>
    <a:srgbClr val="C08424"/>
    <a:srgbClr val="4A4A4A"/>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5135C6-C8BA-4B90-A555-CEF9FCF9CDE1}" v="1" dt="2021-05-06T15:10:05.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115" d="100"/>
          <a:sy n="115" d="100"/>
        </p:scale>
        <p:origin x="396" y="96"/>
      </p:cViewPr>
      <p:guideLst>
        <p:guide orient="horz" pos="3158"/>
        <p:guide pos="7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arina Heby" userId="3e7af2d1-b607-4105-b556-b02cef00ebdf" providerId="ADAL" clId="{915135C6-C8BA-4B90-A555-CEF9FCF9CDE1}"/>
    <pc:docChg chg="custSel modMainMaster">
      <pc:chgData name="Katharina Heby" userId="3e7af2d1-b607-4105-b556-b02cef00ebdf" providerId="ADAL" clId="{915135C6-C8BA-4B90-A555-CEF9FCF9CDE1}" dt="2021-05-06T15:12:20.254" v="33" actId="20577"/>
      <pc:docMkLst>
        <pc:docMk/>
      </pc:docMkLst>
      <pc:sldMasterChg chg="modSldLayout">
        <pc:chgData name="Katharina Heby" userId="3e7af2d1-b607-4105-b556-b02cef00ebdf" providerId="ADAL" clId="{915135C6-C8BA-4B90-A555-CEF9FCF9CDE1}" dt="2021-05-06T15:12:20.254" v="33" actId="20577"/>
        <pc:sldMasterMkLst>
          <pc:docMk/>
          <pc:sldMasterMk cId="2168357150" sldId="2147483648"/>
        </pc:sldMasterMkLst>
        <pc:sldLayoutChg chg="addSp delSp modSp mod">
          <pc:chgData name="Katharina Heby" userId="3e7af2d1-b607-4105-b556-b02cef00ebdf" providerId="ADAL" clId="{915135C6-C8BA-4B90-A555-CEF9FCF9CDE1}" dt="2021-05-06T15:10:09.558" v="3" actId="20577"/>
          <pc:sldLayoutMkLst>
            <pc:docMk/>
            <pc:sldMasterMk cId="2168357150" sldId="2147483648"/>
            <pc:sldLayoutMk cId="3375007619" sldId="2147483649"/>
          </pc:sldLayoutMkLst>
          <pc:spChg chg="del">
            <ac:chgData name="Katharina Heby" userId="3e7af2d1-b607-4105-b556-b02cef00ebdf" providerId="ADAL" clId="{915135C6-C8BA-4B90-A555-CEF9FCF9CDE1}" dt="2021-05-06T15:10:05.424" v="0" actId="478"/>
            <ac:spMkLst>
              <pc:docMk/>
              <pc:sldMasterMk cId="2168357150" sldId="2147483648"/>
              <pc:sldLayoutMk cId="3375007619" sldId="2147483649"/>
              <ac:spMk id="2" creationId="{D92B8D51-1BBB-4055-BF58-D6F6CBF2681E}"/>
            </ac:spMkLst>
          </pc:spChg>
          <pc:spChg chg="add mod">
            <ac:chgData name="Katharina Heby" userId="3e7af2d1-b607-4105-b556-b02cef00ebdf" providerId="ADAL" clId="{915135C6-C8BA-4B90-A555-CEF9FCF9CDE1}" dt="2021-05-06T15:10:05.862" v="1"/>
            <ac:spMkLst>
              <pc:docMk/>
              <pc:sldMasterMk cId="2168357150" sldId="2147483648"/>
              <pc:sldLayoutMk cId="3375007619" sldId="2147483649"/>
              <ac:spMk id="9" creationId="{BD9D4497-92A0-4EFA-8CD3-54BE7A405B6A}"/>
            </ac:spMkLst>
          </pc:spChg>
          <pc:spChg chg="mod">
            <ac:chgData name="Katharina Heby" userId="3e7af2d1-b607-4105-b556-b02cef00ebdf" providerId="ADAL" clId="{915135C6-C8BA-4B90-A555-CEF9FCF9CDE1}" dt="2021-05-06T15:10:09.558" v="3" actId="20577"/>
            <ac:spMkLst>
              <pc:docMk/>
              <pc:sldMasterMk cId="2168357150" sldId="2147483648"/>
              <pc:sldLayoutMk cId="3375007619" sldId="2147483649"/>
              <ac:spMk id="10" creationId="{8D4F63E8-1077-B249-804C-1D574FD7D90E}"/>
            </ac:spMkLst>
          </pc:spChg>
        </pc:sldLayoutChg>
        <pc:sldLayoutChg chg="modSp mod">
          <pc:chgData name="Katharina Heby" userId="3e7af2d1-b607-4105-b556-b02cef00ebdf" providerId="ADAL" clId="{915135C6-C8BA-4B90-A555-CEF9FCF9CDE1}" dt="2021-05-06T15:10:45.878" v="10" actId="20577"/>
          <pc:sldLayoutMkLst>
            <pc:docMk/>
            <pc:sldMasterMk cId="2168357150" sldId="2147483648"/>
            <pc:sldLayoutMk cId="1399635338" sldId="2147483706"/>
          </pc:sldLayoutMkLst>
          <pc:spChg chg="mod">
            <ac:chgData name="Katharina Heby" userId="3e7af2d1-b607-4105-b556-b02cef00ebdf" providerId="ADAL" clId="{915135C6-C8BA-4B90-A555-CEF9FCF9CDE1}" dt="2021-05-06T15:10:45.878" v="10" actId="20577"/>
            <ac:spMkLst>
              <pc:docMk/>
              <pc:sldMasterMk cId="2168357150" sldId="2147483648"/>
              <pc:sldLayoutMk cId="1399635338" sldId="2147483706"/>
              <ac:spMk id="12" creationId="{B96A4234-57B4-254F-BC15-C1EAEC06564F}"/>
            </ac:spMkLst>
          </pc:spChg>
        </pc:sldLayoutChg>
        <pc:sldLayoutChg chg="modSp mod">
          <pc:chgData name="Katharina Heby" userId="3e7af2d1-b607-4105-b556-b02cef00ebdf" providerId="ADAL" clId="{915135C6-C8BA-4B90-A555-CEF9FCF9CDE1}" dt="2021-05-06T15:10:59.651" v="11" actId="20577"/>
          <pc:sldLayoutMkLst>
            <pc:docMk/>
            <pc:sldMasterMk cId="2168357150" sldId="2147483648"/>
            <pc:sldLayoutMk cId="2293935550" sldId="2147483709"/>
          </pc:sldLayoutMkLst>
          <pc:spChg chg="mod">
            <ac:chgData name="Katharina Heby" userId="3e7af2d1-b607-4105-b556-b02cef00ebdf" providerId="ADAL" clId="{915135C6-C8BA-4B90-A555-CEF9FCF9CDE1}" dt="2021-05-06T15:10:59.651" v="11" actId="20577"/>
            <ac:spMkLst>
              <pc:docMk/>
              <pc:sldMasterMk cId="2168357150" sldId="2147483648"/>
              <pc:sldLayoutMk cId="2293935550" sldId="2147483709"/>
              <ac:spMk id="18" creationId="{816B7E31-D2E4-4171-8517-529D98513827}"/>
            </ac:spMkLst>
          </pc:spChg>
        </pc:sldLayoutChg>
        <pc:sldLayoutChg chg="modSp mod">
          <pc:chgData name="Katharina Heby" userId="3e7af2d1-b607-4105-b556-b02cef00ebdf" providerId="ADAL" clId="{915135C6-C8BA-4B90-A555-CEF9FCF9CDE1}" dt="2021-05-06T15:11:12.317" v="14" actId="20577"/>
          <pc:sldLayoutMkLst>
            <pc:docMk/>
            <pc:sldMasterMk cId="2168357150" sldId="2147483648"/>
            <pc:sldLayoutMk cId="2546339094" sldId="2147483711"/>
          </pc:sldLayoutMkLst>
          <pc:spChg chg="mod">
            <ac:chgData name="Katharina Heby" userId="3e7af2d1-b607-4105-b556-b02cef00ebdf" providerId="ADAL" clId="{915135C6-C8BA-4B90-A555-CEF9FCF9CDE1}" dt="2021-05-06T15:11:12.317" v="14" actId="20577"/>
            <ac:spMkLst>
              <pc:docMk/>
              <pc:sldMasterMk cId="2168357150" sldId="2147483648"/>
              <pc:sldLayoutMk cId="2546339094" sldId="2147483711"/>
              <ac:spMk id="18" creationId="{816B7E31-D2E4-4171-8517-529D98513827}"/>
            </ac:spMkLst>
          </pc:spChg>
        </pc:sldLayoutChg>
        <pc:sldLayoutChg chg="modSp mod">
          <pc:chgData name="Katharina Heby" userId="3e7af2d1-b607-4105-b556-b02cef00ebdf" providerId="ADAL" clId="{915135C6-C8BA-4B90-A555-CEF9FCF9CDE1}" dt="2021-05-06T15:11:44.542" v="27" actId="20577"/>
          <pc:sldLayoutMkLst>
            <pc:docMk/>
            <pc:sldMasterMk cId="2168357150" sldId="2147483648"/>
            <pc:sldLayoutMk cId="2575555482" sldId="2147483713"/>
          </pc:sldLayoutMkLst>
          <pc:spChg chg="mod">
            <ac:chgData name="Katharina Heby" userId="3e7af2d1-b607-4105-b556-b02cef00ebdf" providerId="ADAL" clId="{915135C6-C8BA-4B90-A555-CEF9FCF9CDE1}" dt="2021-05-06T15:11:44.542" v="27" actId="20577"/>
            <ac:spMkLst>
              <pc:docMk/>
              <pc:sldMasterMk cId="2168357150" sldId="2147483648"/>
              <pc:sldLayoutMk cId="2575555482" sldId="2147483713"/>
              <ac:spMk id="18" creationId="{816B7E31-D2E4-4171-8517-529D98513827}"/>
            </ac:spMkLst>
          </pc:spChg>
        </pc:sldLayoutChg>
        <pc:sldLayoutChg chg="modSp mod">
          <pc:chgData name="Katharina Heby" userId="3e7af2d1-b607-4105-b556-b02cef00ebdf" providerId="ADAL" clId="{915135C6-C8BA-4B90-A555-CEF9FCF9CDE1}" dt="2021-05-06T15:11:18.546" v="17" actId="20577"/>
          <pc:sldLayoutMkLst>
            <pc:docMk/>
            <pc:sldMasterMk cId="2168357150" sldId="2147483648"/>
            <pc:sldLayoutMk cId="1149552224" sldId="2147483721"/>
          </pc:sldLayoutMkLst>
          <pc:spChg chg="mod">
            <ac:chgData name="Katharina Heby" userId="3e7af2d1-b607-4105-b556-b02cef00ebdf" providerId="ADAL" clId="{915135C6-C8BA-4B90-A555-CEF9FCF9CDE1}" dt="2021-05-06T15:11:18.546" v="17" actId="20577"/>
            <ac:spMkLst>
              <pc:docMk/>
              <pc:sldMasterMk cId="2168357150" sldId="2147483648"/>
              <pc:sldLayoutMk cId="1149552224" sldId="2147483721"/>
              <ac:spMk id="18" creationId="{816B7E31-D2E4-4171-8517-529D98513827}"/>
            </ac:spMkLst>
          </pc:spChg>
        </pc:sldLayoutChg>
        <pc:sldLayoutChg chg="modSp mod">
          <pc:chgData name="Katharina Heby" userId="3e7af2d1-b607-4105-b556-b02cef00ebdf" providerId="ADAL" clId="{915135C6-C8BA-4B90-A555-CEF9FCF9CDE1}" dt="2021-05-06T15:10:15.687" v="4" actId="20577"/>
          <pc:sldLayoutMkLst>
            <pc:docMk/>
            <pc:sldMasterMk cId="2168357150" sldId="2147483648"/>
            <pc:sldLayoutMk cId="175540911" sldId="2147483724"/>
          </pc:sldLayoutMkLst>
          <pc:spChg chg="mod">
            <ac:chgData name="Katharina Heby" userId="3e7af2d1-b607-4105-b556-b02cef00ebdf" providerId="ADAL" clId="{915135C6-C8BA-4B90-A555-CEF9FCF9CDE1}" dt="2021-05-06T15:10:15.687" v="4" actId="20577"/>
            <ac:spMkLst>
              <pc:docMk/>
              <pc:sldMasterMk cId="2168357150" sldId="2147483648"/>
              <pc:sldLayoutMk cId="175540911" sldId="2147483724"/>
              <ac:spMk id="13" creationId="{939CD75D-5FFC-D842-B0E7-B8F2AAEA3D71}"/>
            </ac:spMkLst>
          </pc:spChg>
        </pc:sldLayoutChg>
        <pc:sldLayoutChg chg="modSp mod">
          <pc:chgData name="Katharina Heby" userId="3e7af2d1-b607-4105-b556-b02cef00ebdf" providerId="ADAL" clId="{915135C6-C8BA-4B90-A555-CEF9FCF9CDE1}" dt="2021-05-06T15:12:20.254" v="33" actId="20577"/>
          <pc:sldLayoutMkLst>
            <pc:docMk/>
            <pc:sldMasterMk cId="2168357150" sldId="2147483648"/>
            <pc:sldLayoutMk cId="867894009" sldId="2147483725"/>
          </pc:sldLayoutMkLst>
          <pc:spChg chg="mod">
            <ac:chgData name="Katharina Heby" userId="3e7af2d1-b607-4105-b556-b02cef00ebdf" providerId="ADAL" clId="{915135C6-C8BA-4B90-A555-CEF9FCF9CDE1}" dt="2021-05-06T15:10:39.845" v="8" actId="20577"/>
            <ac:spMkLst>
              <pc:docMk/>
              <pc:sldMasterMk cId="2168357150" sldId="2147483648"/>
              <pc:sldLayoutMk cId="867894009" sldId="2147483725"/>
              <ac:spMk id="20" creationId="{D1C9BD79-F83B-4749-A11D-CBED19B16974}"/>
            </ac:spMkLst>
          </pc:spChg>
          <pc:spChg chg="mod">
            <ac:chgData name="Katharina Heby" userId="3e7af2d1-b607-4105-b556-b02cef00ebdf" providerId="ADAL" clId="{915135C6-C8BA-4B90-A555-CEF9FCF9CDE1}" dt="2021-05-06T15:12:20.254" v="33" actId="20577"/>
            <ac:spMkLst>
              <pc:docMk/>
              <pc:sldMasterMk cId="2168357150" sldId="2147483648"/>
              <pc:sldLayoutMk cId="867894009" sldId="2147483725"/>
              <ac:spMk id="115" creationId="{0883A30D-FEAB-F24A-A45E-D46E3E3B7C16}"/>
            </ac:spMkLst>
          </pc:spChg>
        </pc:sldLayoutChg>
        <pc:sldLayoutChg chg="modSp mod">
          <pc:chgData name="Katharina Heby" userId="3e7af2d1-b607-4105-b556-b02cef00ebdf" providerId="ADAL" clId="{915135C6-C8BA-4B90-A555-CEF9FCF9CDE1}" dt="2021-05-06T15:10:34.597" v="7" actId="20577"/>
          <pc:sldLayoutMkLst>
            <pc:docMk/>
            <pc:sldMasterMk cId="2168357150" sldId="2147483648"/>
            <pc:sldLayoutMk cId="3531896938" sldId="2147483726"/>
          </pc:sldLayoutMkLst>
          <pc:spChg chg="mod">
            <ac:chgData name="Katharina Heby" userId="3e7af2d1-b607-4105-b556-b02cef00ebdf" providerId="ADAL" clId="{915135C6-C8BA-4B90-A555-CEF9FCF9CDE1}" dt="2021-05-06T15:10:34.597" v="7" actId="20577"/>
            <ac:spMkLst>
              <pc:docMk/>
              <pc:sldMasterMk cId="2168357150" sldId="2147483648"/>
              <pc:sldLayoutMk cId="3531896938" sldId="2147483726"/>
              <ac:spMk id="11" creationId="{FBF684F9-6DC7-4FA1-94BA-368D42D06721}"/>
            </ac:spMkLst>
          </pc:spChg>
          <pc:spChg chg="mod">
            <ac:chgData name="Katharina Heby" userId="3e7af2d1-b607-4105-b556-b02cef00ebdf" providerId="ADAL" clId="{915135C6-C8BA-4B90-A555-CEF9FCF9CDE1}" dt="2021-05-06T15:10:32.248" v="6" actId="20577"/>
            <ac:spMkLst>
              <pc:docMk/>
              <pc:sldMasterMk cId="2168357150" sldId="2147483648"/>
              <pc:sldLayoutMk cId="3531896938" sldId="2147483726"/>
              <ac:spMk id="70" creationId="{81D62E1C-E0A3-4BFB-8FD5-2BC807EDB923}"/>
            </ac:spMkLst>
          </pc:spChg>
        </pc:sldLayoutChg>
      </pc:sldMasterChg>
    </pc:docChg>
  </pc:docChgLst>
  <pc:docChgLst>
    <pc:chgData name="Sven Thomas" userId="bfa64877-5f2c-489a-95d7-cc38a0de5b98" providerId="ADAL" clId="{521F89B0-AAFA-4AA0-811A-388E14CDC6E7}"/>
    <pc:docChg chg="modMainMaster">
      <pc:chgData name="Sven Thomas" userId="bfa64877-5f2c-489a-95d7-cc38a0de5b98" providerId="ADAL" clId="{521F89B0-AAFA-4AA0-811A-388E14CDC6E7}" dt="2021-04-30T12:45:51.001" v="10" actId="20577"/>
      <pc:docMkLst>
        <pc:docMk/>
      </pc:docMkLst>
      <pc:sldMasterChg chg="modSldLayout">
        <pc:chgData name="Sven Thomas" userId="bfa64877-5f2c-489a-95d7-cc38a0de5b98" providerId="ADAL" clId="{521F89B0-AAFA-4AA0-811A-388E14CDC6E7}" dt="2021-04-30T12:45:51.001" v="10" actId="20577"/>
        <pc:sldMasterMkLst>
          <pc:docMk/>
          <pc:sldMasterMk cId="2168357150" sldId="2147483648"/>
        </pc:sldMasterMkLst>
        <pc:sldLayoutChg chg="modSp mod">
          <pc:chgData name="Sven Thomas" userId="bfa64877-5f2c-489a-95d7-cc38a0de5b98" providerId="ADAL" clId="{521F89B0-AAFA-4AA0-811A-388E14CDC6E7}" dt="2021-04-30T12:43:22.884" v="0" actId="20577"/>
          <pc:sldLayoutMkLst>
            <pc:docMk/>
            <pc:sldMasterMk cId="2168357150" sldId="2147483648"/>
            <pc:sldLayoutMk cId="3375007619" sldId="2147483649"/>
          </pc:sldLayoutMkLst>
          <pc:spChg chg="mod">
            <ac:chgData name="Sven Thomas" userId="bfa64877-5f2c-489a-95d7-cc38a0de5b98" providerId="ADAL" clId="{521F89B0-AAFA-4AA0-811A-388E14CDC6E7}" dt="2021-04-30T12:43:22.884" v="0" actId="20577"/>
            <ac:spMkLst>
              <pc:docMk/>
              <pc:sldMasterMk cId="2168357150" sldId="2147483648"/>
              <pc:sldLayoutMk cId="3375007619" sldId="2147483649"/>
              <ac:spMk id="2" creationId="{D92B8D51-1BBB-4055-BF58-D6F6CBF2681E}"/>
            </ac:spMkLst>
          </pc:spChg>
        </pc:sldLayoutChg>
        <pc:sldLayoutChg chg="modSp mod">
          <pc:chgData name="Sven Thomas" userId="bfa64877-5f2c-489a-95d7-cc38a0de5b98" providerId="ADAL" clId="{521F89B0-AAFA-4AA0-811A-388E14CDC6E7}" dt="2021-04-30T12:45:51.001" v="10" actId="20577"/>
          <pc:sldLayoutMkLst>
            <pc:docMk/>
            <pc:sldMasterMk cId="2168357150" sldId="2147483648"/>
            <pc:sldLayoutMk cId="1126330863" sldId="2147483719"/>
          </pc:sldLayoutMkLst>
          <pc:spChg chg="mod">
            <ac:chgData name="Sven Thomas" userId="bfa64877-5f2c-489a-95d7-cc38a0de5b98" providerId="ADAL" clId="{521F89B0-AAFA-4AA0-811A-388E14CDC6E7}" dt="2021-04-30T12:45:51.001" v="10" actId="20577"/>
            <ac:spMkLst>
              <pc:docMk/>
              <pc:sldMasterMk cId="2168357150" sldId="2147483648"/>
              <pc:sldLayoutMk cId="1126330863" sldId="2147483719"/>
              <ac:spMk id="9" creationId="{297F5687-8367-384A-98E2-9D8C9578EB88}"/>
            </ac:spMkLst>
          </pc:spChg>
        </pc:sldLayoutChg>
      </pc:sldMasterChg>
    </pc:docChg>
  </pc:docChgLst>
  <pc:docChgLst>
    <pc:chgData name="Sashia Niemeyer" userId="5d5d2e75-3132-4b98-a62a-93b7fff96b1f" providerId="ADAL" clId="{005852F7-84C7-446C-AB12-1FC1307337B5}"/>
    <pc:docChg chg="modMainMaster">
      <pc:chgData name="Sashia Niemeyer" userId="5d5d2e75-3132-4b98-a62a-93b7fff96b1f" providerId="ADAL" clId="{005852F7-84C7-446C-AB12-1FC1307337B5}" dt="2021-02-08T15:59:00.387" v="3" actId="20577"/>
      <pc:docMkLst>
        <pc:docMk/>
      </pc:docMkLst>
      <pc:sldMasterChg chg="modSldLayout">
        <pc:chgData name="Sashia Niemeyer" userId="5d5d2e75-3132-4b98-a62a-93b7fff96b1f" providerId="ADAL" clId="{005852F7-84C7-446C-AB12-1FC1307337B5}" dt="2021-02-08T15:59:00.387" v="3" actId="20577"/>
        <pc:sldMasterMkLst>
          <pc:docMk/>
          <pc:sldMasterMk cId="2168357150" sldId="2147483648"/>
        </pc:sldMasterMkLst>
        <pc:sldLayoutChg chg="modSp mod">
          <pc:chgData name="Sashia Niemeyer" userId="5d5d2e75-3132-4b98-a62a-93b7fff96b1f" providerId="ADAL" clId="{005852F7-84C7-446C-AB12-1FC1307337B5}" dt="2021-02-08T15:59:00.387" v="3" actId="20577"/>
          <pc:sldLayoutMkLst>
            <pc:docMk/>
            <pc:sldMasterMk cId="2168357150" sldId="2147483648"/>
            <pc:sldLayoutMk cId="3375007619" sldId="2147483649"/>
          </pc:sldLayoutMkLst>
          <pc:spChg chg="mod">
            <ac:chgData name="Sashia Niemeyer" userId="5d5d2e75-3132-4b98-a62a-93b7fff96b1f" providerId="ADAL" clId="{005852F7-84C7-446C-AB12-1FC1307337B5}" dt="2021-02-08T15:59:00.387" v="3" actId="20577"/>
            <ac:spMkLst>
              <pc:docMk/>
              <pc:sldMasterMk cId="2168357150" sldId="2147483648"/>
              <pc:sldLayoutMk cId="3375007619" sldId="2147483649"/>
              <ac:spMk id="2" creationId="{D92B8D51-1BBB-4055-BF58-D6F6CBF2681E}"/>
            </ac:spMkLst>
          </pc:spChg>
        </pc:sldLayoutChg>
      </pc:sldMasterChg>
    </pc:docChg>
  </pc:docChgLst>
  <pc:docChgLst>
    <pc:chgData name="Sashia Niemeyer" userId="5d5d2e75-3132-4b98-a62a-93b7fff96b1f" providerId="ADAL" clId="{3D93F881-D5AF-4446-8D56-E8EE33E9FDC5}"/>
    <pc:docChg chg="undo custSel modMainMaster">
      <pc:chgData name="Sashia Niemeyer" userId="5d5d2e75-3132-4b98-a62a-93b7fff96b1f" providerId="ADAL" clId="{3D93F881-D5AF-4446-8D56-E8EE33E9FDC5}" dt="2021-04-29T14:05:26.420" v="225" actId="1076"/>
      <pc:docMkLst>
        <pc:docMk/>
      </pc:docMkLst>
      <pc:sldMasterChg chg="modSldLayout">
        <pc:chgData name="Sashia Niemeyer" userId="5d5d2e75-3132-4b98-a62a-93b7fff96b1f" providerId="ADAL" clId="{3D93F881-D5AF-4446-8D56-E8EE33E9FDC5}" dt="2021-04-29T14:05:26.420" v="225" actId="1076"/>
        <pc:sldMasterMkLst>
          <pc:docMk/>
          <pc:sldMasterMk cId="2168357150" sldId="2147483648"/>
        </pc:sldMasterMkLst>
        <pc:sldLayoutChg chg="modSp mod">
          <pc:chgData name="Sashia Niemeyer" userId="5d5d2e75-3132-4b98-a62a-93b7fff96b1f" providerId="ADAL" clId="{3D93F881-D5AF-4446-8D56-E8EE33E9FDC5}" dt="2021-04-29T14:04:21.038" v="214" actId="20577"/>
          <pc:sldLayoutMkLst>
            <pc:docMk/>
            <pc:sldMasterMk cId="2168357150" sldId="2147483648"/>
            <pc:sldLayoutMk cId="1126330863" sldId="2147483719"/>
          </pc:sldLayoutMkLst>
          <pc:spChg chg="mod">
            <ac:chgData name="Sashia Niemeyer" userId="5d5d2e75-3132-4b98-a62a-93b7fff96b1f" providerId="ADAL" clId="{3D93F881-D5AF-4446-8D56-E8EE33E9FDC5}" dt="2021-04-29T14:04:21.038" v="214" actId="20577"/>
            <ac:spMkLst>
              <pc:docMk/>
              <pc:sldMasterMk cId="2168357150" sldId="2147483648"/>
              <pc:sldLayoutMk cId="1126330863" sldId="2147483719"/>
              <ac:spMk id="2" creationId="{D92B8D51-1BBB-4055-BF58-D6F6CBF2681E}"/>
            </ac:spMkLst>
          </pc:spChg>
        </pc:sldLayoutChg>
        <pc:sldLayoutChg chg="modSp mod">
          <pc:chgData name="Sashia Niemeyer" userId="5d5d2e75-3132-4b98-a62a-93b7fff96b1f" providerId="ADAL" clId="{3D93F881-D5AF-4446-8D56-E8EE33E9FDC5}" dt="2021-04-29T13:59:20.384" v="15" actId="14100"/>
          <pc:sldLayoutMkLst>
            <pc:docMk/>
            <pc:sldMasterMk cId="2168357150" sldId="2147483648"/>
            <pc:sldLayoutMk cId="837989620" sldId="2147483720"/>
          </pc:sldLayoutMkLst>
          <pc:spChg chg="mod">
            <ac:chgData name="Sashia Niemeyer" userId="5d5d2e75-3132-4b98-a62a-93b7fff96b1f" providerId="ADAL" clId="{3D93F881-D5AF-4446-8D56-E8EE33E9FDC5}" dt="2021-04-29T13:59:20.384" v="15" actId="14100"/>
            <ac:spMkLst>
              <pc:docMk/>
              <pc:sldMasterMk cId="2168357150" sldId="2147483648"/>
              <pc:sldLayoutMk cId="837989620" sldId="2147483720"/>
              <ac:spMk id="14" creationId="{58224154-8364-4DAC-A3DE-4B203118032D}"/>
            </ac:spMkLst>
          </pc:spChg>
        </pc:sldLayoutChg>
        <pc:sldLayoutChg chg="addSp delSp modSp mod">
          <pc:chgData name="Sashia Niemeyer" userId="5d5d2e75-3132-4b98-a62a-93b7fff96b1f" providerId="ADAL" clId="{3D93F881-D5AF-4446-8D56-E8EE33E9FDC5}" dt="2021-04-29T14:05:26.420" v="225" actId="1076"/>
          <pc:sldLayoutMkLst>
            <pc:docMk/>
            <pc:sldMasterMk cId="2168357150" sldId="2147483648"/>
            <pc:sldLayoutMk cId="175540911" sldId="2147483724"/>
          </pc:sldLayoutMkLst>
          <pc:spChg chg="mod">
            <ac:chgData name="Sashia Niemeyer" userId="5d5d2e75-3132-4b98-a62a-93b7fff96b1f" providerId="ADAL" clId="{3D93F881-D5AF-4446-8D56-E8EE33E9FDC5}" dt="2021-04-29T13:59:36.331" v="19" actId="207"/>
            <ac:spMkLst>
              <pc:docMk/>
              <pc:sldMasterMk cId="2168357150" sldId="2147483648"/>
              <pc:sldLayoutMk cId="175540911" sldId="2147483724"/>
              <ac:spMk id="15" creationId="{065937B7-1DAB-C64F-B5CF-696F5FAC9DCC}"/>
            </ac:spMkLst>
          </pc:spChg>
          <pc:picChg chg="del">
            <ac:chgData name="Sashia Niemeyer" userId="5d5d2e75-3132-4b98-a62a-93b7fff96b1f" providerId="ADAL" clId="{3D93F881-D5AF-4446-8D56-E8EE33E9FDC5}" dt="2021-04-29T14:05:15.879" v="223" actId="478"/>
            <ac:picMkLst>
              <pc:docMk/>
              <pc:sldMasterMk cId="2168357150" sldId="2147483648"/>
              <pc:sldLayoutMk cId="175540911" sldId="2147483724"/>
              <ac:picMk id="4" creationId="{38514AB2-6B28-4385-B303-9606FD580445}"/>
            </ac:picMkLst>
          </pc:picChg>
          <pc:picChg chg="add mod">
            <ac:chgData name="Sashia Niemeyer" userId="5d5d2e75-3132-4b98-a62a-93b7fff96b1f" providerId="ADAL" clId="{3D93F881-D5AF-4446-8D56-E8EE33E9FDC5}" dt="2021-04-29T14:05:26.420" v="225" actId="1076"/>
            <ac:picMkLst>
              <pc:docMk/>
              <pc:sldMasterMk cId="2168357150" sldId="2147483648"/>
              <pc:sldLayoutMk cId="175540911" sldId="2147483724"/>
              <ac:picMk id="5" creationId="{41BD240D-A9BC-4F88-8A5F-15B7380A5CF2}"/>
            </ac:picMkLst>
          </pc:picChg>
        </pc:sldLayoutChg>
        <pc:sldLayoutChg chg="modSp mod">
          <pc:chgData name="Sashia Niemeyer" userId="5d5d2e75-3132-4b98-a62a-93b7fff96b1f" providerId="ADAL" clId="{3D93F881-D5AF-4446-8D56-E8EE33E9FDC5}" dt="2021-04-29T14:02:41.540" v="44" actId="20577"/>
          <pc:sldLayoutMkLst>
            <pc:docMk/>
            <pc:sldMasterMk cId="2168357150" sldId="2147483648"/>
            <pc:sldLayoutMk cId="274492883" sldId="2147483729"/>
          </pc:sldLayoutMkLst>
          <pc:spChg chg="mod">
            <ac:chgData name="Sashia Niemeyer" userId="5d5d2e75-3132-4b98-a62a-93b7fff96b1f" providerId="ADAL" clId="{3D93F881-D5AF-4446-8D56-E8EE33E9FDC5}" dt="2021-04-29T14:02:41.540" v="44" actId="20577"/>
            <ac:spMkLst>
              <pc:docMk/>
              <pc:sldMasterMk cId="2168357150" sldId="2147483648"/>
              <pc:sldLayoutMk cId="274492883" sldId="2147483729"/>
              <ac:spMk id="2" creationId="{D92B8D51-1BBB-4055-BF58-D6F6CBF2681E}"/>
            </ac:spMkLst>
          </pc:spChg>
        </pc:sldLayoutChg>
      </pc:sldMasterChg>
    </pc:docChg>
  </pc:docChgLst>
  <pc:docChgLst>
    <pc:chgData name="Nico Heby" userId="c88c6920-9e16-4a7e-acac-31863610828a" providerId="ADAL" clId="{9A0B6CE9-BF9A-4B65-AF99-789DD38E3008}"/>
    <pc:docChg chg="undo custSel addSld delSld modSld sldOrd modMainMaster modSection">
      <pc:chgData name="Nico Heby" userId="c88c6920-9e16-4a7e-acac-31863610828a" providerId="ADAL" clId="{9A0B6CE9-BF9A-4B65-AF99-789DD38E3008}" dt="2021-04-12T14:08:12.814" v="504"/>
      <pc:docMkLst>
        <pc:docMk/>
      </pc:docMkLst>
      <pc:sldChg chg="addCm modCm">
        <pc:chgData name="Nico Heby" userId="c88c6920-9e16-4a7e-acac-31863610828a" providerId="ADAL" clId="{9A0B6CE9-BF9A-4B65-AF99-789DD38E3008}" dt="2021-04-12T13:53:14.218" v="469" actId="1589"/>
        <pc:sldMkLst>
          <pc:docMk/>
          <pc:sldMk cId="3206604929" sldId="257"/>
        </pc:sldMkLst>
      </pc:sldChg>
      <pc:sldChg chg="addCm">
        <pc:chgData name="Nico Heby" userId="c88c6920-9e16-4a7e-acac-31863610828a" providerId="ADAL" clId="{9A0B6CE9-BF9A-4B65-AF99-789DD38E3008}" dt="2021-04-05T12:45:45.073" v="260" actId="1589"/>
        <pc:sldMkLst>
          <pc:docMk/>
          <pc:sldMk cId="2767163653" sldId="262"/>
        </pc:sldMkLst>
      </pc:sldChg>
      <pc:sldChg chg="addCm modCm">
        <pc:chgData name="Nico Heby" userId="c88c6920-9e16-4a7e-acac-31863610828a" providerId="ADAL" clId="{9A0B6CE9-BF9A-4B65-AF99-789DD38E3008}" dt="2021-04-05T12:40:27.266" v="252"/>
        <pc:sldMkLst>
          <pc:docMk/>
          <pc:sldMk cId="1058365505" sldId="268"/>
        </pc:sldMkLst>
      </pc:sldChg>
      <pc:sldChg chg="del">
        <pc:chgData name="Nico Heby" userId="c88c6920-9e16-4a7e-acac-31863610828a" providerId="ADAL" clId="{9A0B6CE9-BF9A-4B65-AF99-789DD38E3008}" dt="2021-04-12T14:02:03.464" v="489" actId="47"/>
        <pc:sldMkLst>
          <pc:docMk/>
          <pc:sldMk cId="591634412" sldId="269"/>
        </pc:sldMkLst>
      </pc:sldChg>
      <pc:sldChg chg="ord addCm modCm">
        <pc:chgData name="Nico Heby" userId="c88c6920-9e16-4a7e-acac-31863610828a" providerId="ADAL" clId="{9A0B6CE9-BF9A-4B65-AF99-789DD38E3008}" dt="2021-04-12T14:08:12.814" v="504"/>
        <pc:sldMkLst>
          <pc:docMk/>
          <pc:sldMk cId="4075673220" sldId="272"/>
        </pc:sldMkLst>
      </pc:sldChg>
      <pc:sldChg chg="ord addCm modCm">
        <pc:chgData name="Nico Heby" userId="c88c6920-9e16-4a7e-acac-31863610828a" providerId="ADAL" clId="{9A0B6CE9-BF9A-4B65-AF99-789DD38E3008}" dt="2021-04-12T14:05:42.795" v="497"/>
        <pc:sldMkLst>
          <pc:docMk/>
          <pc:sldMk cId="2858607419" sldId="273"/>
        </pc:sldMkLst>
      </pc:sldChg>
      <pc:sldChg chg="addCm modCm">
        <pc:chgData name="Nico Heby" userId="c88c6920-9e16-4a7e-acac-31863610828a" providerId="ADAL" clId="{9A0B6CE9-BF9A-4B65-AF99-789DD38E3008}" dt="2021-04-12T14:06:50.647" v="502"/>
        <pc:sldMkLst>
          <pc:docMk/>
          <pc:sldMk cId="916256017" sldId="275"/>
        </pc:sldMkLst>
      </pc:sldChg>
      <pc:sldChg chg="addCm modCm">
        <pc:chgData name="Nico Heby" userId="c88c6920-9e16-4a7e-acac-31863610828a" providerId="ADAL" clId="{9A0B6CE9-BF9A-4B65-AF99-789DD38E3008}" dt="2021-04-12T14:02:56.560" v="495"/>
        <pc:sldMkLst>
          <pc:docMk/>
          <pc:sldMk cId="901526191" sldId="277"/>
        </pc:sldMkLst>
      </pc:sldChg>
      <pc:sldChg chg="ord">
        <pc:chgData name="Nico Heby" userId="c88c6920-9e16-4a7e-acac-31863610828a" providerId="ADAL" clId="{9A0B6CE9-BF9A-4B65-AF99-789DD38E3008}" dt="2021-04-12T14:01:57.068" v="487"/>
        <pc:sldMkLst>
          <pc:docMk/>
          <pc:sldMk cId="4173776297" sldId="278"/>
        </pc:sldMkLst>
      </pc:sldChg>
      <pc:sldChg chg="del">
        <pc:chgData name="Nico Heby" userId="c88c6920-9e16-4a7e-acac-31863610828a" providerId="ADAL" clId="{9A0B6CE9-BF9A-4B65-AF99-789DD38E3008}" dt="2021-04-12T14:01:42.594" v="482" actId="47"/>
        <pc:sldMkLst>
          <pc:docMk/>
          <pc:sldMk cId="3395703124" sldId="279"/>
        </pc:sldMkLst>
      </pc:sldChg>
      <pc:sldChg chg="modSp mod">
        <pc:chgData name="Nico Heby" userId="c88c6920-9e16-4a7e-acac-31863610828a" providerId="ADAL" clId="{9A0B6CE9-BF9A-4B65-AF99-789DD38E3008}" dt="2021-04-12T13:58:00.785" v="473" actId="27636"/>
        <pc:sldMkLst>
          <pc:docMk/>
          <pc:sldMk cId="3176584335" sldId="281"/>
        </pc:sldMkLst>
        <pc:spChg chg="mod">
          <ac:chgData name="Nico Heby" userId="c88c6920-9e16-4a7e-acac-31863610828a" providerId="ADAL" clId="{9A0B6CE9-BF9A-4B65-AF99-789DD38E3008}" dt="2021-04-12T13:58:00.785" v="473" actId="27636"/>
          <ac:spMkLst>
            <pc:docMk/>
            <pc:sldMk cId="3176584335" sldId="281"/>
            <ac:spMk id="29" creationId="{21C18ED1-780D-4AFD-B75A-8909671FE94A}"/>
          </ac:spMkLst>
        </pc:spChg>
        <pc:spChg chg="mod">
          <ac:chgData name="Nico Heby" userId="c88c6920-9e16-4a7e-acac-31863610828a" providerId="ADAL" clId="{9A0B6CE9-BF9A-4B65-AF99-789DD38E3008}" dt="2021-04-12T13:58:00.785" v="472" actId="27636"/>
          <ac:spMkLst>
            <pc:docMk/>
            <pc:sldMk cId="3176584335" sldId="281"/>
            <ac:spMk id="30" creationId="{19B4F311-9079-44E6-996E-4FDEED29907D}"/>
          </ac:spMkLst>
        </pc:spChg>
      </pc:sldChg>
      <pc:sldChg chg="addCm modCm">
        <pc:chgData name="Nico Heby" userId="c88c6920-9e16-4a7e-acac-31863610828a" providerId="ADAL" clId="{9A0B6CE9-BF9A-4B65-AF99-789DD38E3008}" dt="2021-04-12T13:59:03.350" v="476"/>
        <pc:sldMkLst>
          <pc:docMk/>
          <pc:sldMk cId="3583136061" sldId="282"/>
        </pc:sldMkLst>
      </pc:sldChg>
      <pc:sldChg chg="addCm delCm modCm">
        <pc:chgData name="Nico Heby" userId="c88c6920-9e16-4a7e-acac-31863610828a" providerId="ADAL" clId="{9A0B6CE9-BF9A-4B65-AF99-789DD38E3008}" dt="2021-04-12T14:06:30.083" v="500" actId="1592"/>
        <pc:sldMkLst>
          <pc:docMk/>
          <pc:sldMk cId="672970215" sldId="284"/>
        </pc:sldMkLst>
      </pc:sldChg>
      <pc:sldChg chg="addCm delCm">
        <pc:chgData name="Nico Heby" userId="c88c6920-9e16-4a7e-acac-31863610828a" providerId="ADAL" clId="{9A0B6CE9-BF9A-4B65-AF99-789DD38E3008}" dt="2021-04-12T13:52:17.195" v="464" actId="1592"/>
        <pc:sldMkLst>
          <pc:docMk/>
          <pc:sldMk cId="1504389242" sldId="286"/>
        </pc:sldMkLst>
      </pc:sldChg>
      <pc:sldChg chg="new ord">
        <pc:chgData name="Nico Heby" userId="c88c6920-9e16-4a7e-acac-31863610828a" providerId="ADAL" clId="{9A0B6CE9-BF9A-4B65-AF99-789DD38E3008}" dt="2021-04-12T14:01:52.396" v="485"/>
        <pc:sldMkLst>
          <pc:docMk/>
          <pc:sldMk cId="3914019976" sldId="287"/>
        </pc:sldMkLst>
      </pc:sldChg>
      <pc:sldChg chg="new">
        <pc:chgData name="Nico Heby" userId="c88c6920-9e16-4a7e-acac-31863610828a" providerId="ADAL" clId="{9A0B6CE9-BF9A-4B65-AF99-789DD38E3008}" dt="2021-04-12T14:02:00.749" v="488" actId="680"/>
        <pc:sldMkLst>
          <pc:docMk/>
          <pc:sldMk cId="3506262798" sldId="288"/>
        </pc:sldMkLst>
      </pc:sldChg>
      <pc:sldMasterChg chg="modSldLayout sldLayoutOrd">
        <pc:chgData name="Nico Heby" userId="c88c6920-9e16-4a7e-acac-31863610828a" providerId="ADAL" clId="{9A0B6CE9-BF9A-4B65-AF99-789DD38E3008}" dt="2021-04-12T14:01:25.416" v="481" actId="478"/>
        <pc:sldMasterMkLst>
          <pc:docMk/>
          <pc:sldMasterMk cId="2168357150" sldId="2147483648"/>
        </pc:sldMasterMkLst>
        <pc:sldLayoutChg chg="modSp mod">
          <pc:chgData name="Nico Heby" userId="c88c6920-9e16-4a7e-acac-31863610828a" providerId="ADAL" clId="{9A0B6CE9-BF9A-4B65-AF99-789DD38E3008}" dt="2021-04-05T12:39:58.656" v="251"/>
          <pc:sldLayoutMkLst>
            <pc:docMk/>
            <pc:sldMasterMk cId="2168357150" sldId="2147483648"/>
            <pc:sldLayoutMk cId="3375007619" sldId="2147483649"/>
          </pc:sldLayoutMkLst>
          <pc:spChg chg="mod">
            <ac:chgData name="Nico Heby" userId="c88c6920-9e16-4a7e-acac-31863610828a" providerId="ADAL" clId="{9A0B6CE9-BF9A-4B65-AF99-789DD38E3008}" dt="2021-04-05T12:39:58.656" v="251"/>
            <ac:spMkLst>
              <pc:docMk/>
              <pc:sldMasterMk cId="2168357150" sldId="2147483648"/>
              <pc:sldLayoutMk cId="3375007619" sldId="2147483649"/>
              <ac:spMk id="2" creationId="{D92B8D51-1BBB-4055-BF58-D6F6CBF2681E}"/>
            </ac:spMkLst>
          </pc:spChg>
        </pc:sldLayoutChg>
        <pc:sldLayoutChg chg="addSp delSp modSp mod">
          <pc:chgData name="Nico Heby" userId="c88c6920-9e16-4a7e-acac-31863610828a" providerId="ADAL" clId="{9A0B6CE9-BF9A-4B65-AF99-789DD38E3008}" dt="2021-04-12T14:01:18.862" v="480" actId="478"/>
          <pc:sldLayoutMkLst>
            <pc:docMk/>
            <pc:sldMasterMk cId="2168357150" sldId="2147483648"/>
            <pc:sldLayoutMk cId="833378813" sldId="2147483667"/>
          </pc:sldLayoutMkLst>
          <pc:spChg chg="add mod">
            <ac:chgData name="Nico Heby" userId="c88c6920-9e16-4a7e-acac-31863610828a" providerId="ADAL" clId="{9A0B6CE9-BF9A-4B65-AF99-789DD38E3008}" dt="2021-04-12T14:01:17.641" v="479"/>
            <ac:spMkLst>
              <pc:docMk/>
              <pc:sldMasterMk cId="2168357150" sldId="2147483648"/>
              <pc:sldLayoutMk cId="833378813" sldId="2147483667"/>
              <ac:spMk id="9" creationId="{DE50A72B-3CD4-4EDA-8893-4B1577FF7C83}"/>
            </ac:spMkLst>
          </pc:spChg>
          <pc:spChg chg="add del mod">
            <ac:chgData name="Nico Heby" userId="c88c6920-9e16-4a7e-acac-31863610828a" providerId="ADAL" clId="{9A0B6CE9-BF9A-4B65-AF99-789DD38E3008}" dt="2021-04-12T14:01:18.862" v="480" actId="478"/>
            <ac:spMkLst>
              <pc:docMk/>
              <pc:sldMasterMk cId="2168357150" sldId="2147483648"/>
              <pc:sldLayoutMk cId="833378813" sldId="2147483667"/>
              <ac:spMk id="12" creationId="{73248570-9FF9-4BDC-9335-CCACBB07793C}"/>
            </ac:spMkLst>
          </pc:spChg>
        </pc:sldLayoutChg>
        <pc:sldLayoutChg chg="delSp mod">
          <pc:chgData name="Nico Heby" userId="c88c6920-9e16-4a7e-acac-31863610828a" providerId="ADAL" clId="{9A0B6CE9-BF9A-4B65-AF99-789DD38E3008}" dt="2021-04-12T14:01:25.416" v="481" actId="478"/>
          <pc:sldLayoutMkLst>
            <pc:docMk/>
            <pc:sldMasterMk cId="2168357150" sldId="2147483648"/>
            <pc:sldLayoutMk cId="3580464592" sldId="2147483668"/>
          </pc:sldLayoutMkLst>
          <pc:spChg chg="del">
            <ac:chgData name="Nico Heby" userId="c88c6920-9e16-4a7e-acac-31863610828a" providerId="ADAL" clId="{9A0B6CE9-BF9A-4B65-AF99-789DD38E3008}" dt="2021-04-12T14:01:25.416" v="481" actId="478"/>
            <ac:spMkLst>
              <pc:docMk/>
              <pc:sldMasterMk cId="2168357150" sldId="2147483648"/>
              <pc:sldLayoutMk cId="3580464592" sldId="2147483668"/>
              <ac:spMk id="10" creationId="{DF7B374B-37FE-4F26-8B72-CFD0A68CDBF6}"/>
            </ac:spMkLst>
          </pc:spChg>
        </pc:sldLayoutChg>
        <pc:sldLayoutChg chg="modSp mod">
          <pc:chgData name="Nico Heby" userId="c88c6920-9e16-4a7e-acac-31863610828a" providerId="ADAL" clId="{9A0B6CE9-BF9A-4B65-AF99-789DD38E3008}" dt="2021-04-05T12:43:34.113" v="258" actId="6549"/>
          <pc:sldLayoutMkLst>
            <pc:docMk/>
            <pc:sldMasterMk cId="2168357150" sldId="2147483648"/>
            <pc:sldLayoutMk cId="312231674" sldId="2147483707"/>
          </pc:sldLayoutMkLst>
          <pc:spChg chg="mod">
            <ac:chgData name="Nico Heby" userId="c88c6920-9e16-4a7e-acac-31863610828a" providerId="ADAL" clId="{9A0B6CE9-BF9A-4B65-AF99-789DD38E3008}" dt="2021-04-05T12:43:34.113" v="258" actId="6549"/>
            <ac:spMkLst>
              <pc:docMk/>
              <pc:sldMasterMk cId="2168357150" sldId="2147483648"/>
              <pc:sldLayoutMk cId="312231674" sldId="2147483707"/>
              <ac:spMk id="79" creationId="{F9CC36FA-61EE-48A0-9CF2-8DBFFC3B5A7D}"/>
            </ac:spMkLst>
          </pc:spChg>
        </pc:sldLayoutChg>
        <pc:sldLayoutChg chg="ord">
          <pc:chgData name="Nico Heby" userId="c88c6920-9e16-4a7e-acac-31863610828a" providerId="ADAL" clId="{9A0B6CE9-BF9A-4B65-AF99-789DD38E3008}" dt="2021-04-08T18:47:29.810" v="462" actId="20578"/>
          <pc:sldLayoutMkLst>
            <pc:docMk/>
            <pc:sldMasterMk cId="2168357150" sldId="2147483648"/>
            <pc:sldLayoutMk cId="2293935550" sldId="2147483709"/>
          </pc:sldLayoutMkLst>
        </pc:sldLayoutChg>
        <pc:sldLayoutChg chg="modSp mod">
          <pc:chgData name="Nico Heby" userId="c88c6920-9e16-4a7e-acac-31863610828a" providerId="ADAL" clId="{9A0B6CE9-BF9A-4B65-AF99-789DD38E3008}" dt="2021-04-05T12:49:00.778" v="459" actId="20577"/>
          <pc:sldLayoutMkLst>
            <pc:docMk/>
            <pc:sldMasterMk cId="2168357150" sldId="2147483648"/>
            <pc:sldLayoutMk cId="2575555482" sldId="2147483713"/>
          </pc:sldLayoutMkLst>
          <pc:spChg chg="mod">
            <ac:chgData name="Nico Heby" userId="c88c6920-9e16-4a7e-acac-31863610828a" providerId="ADAL" clId="{9A0B6CE9-BF9A-4B65-AF99-789DD38E3008}" dt="2021-04-05T12:49:00.778" v="459" actId="20577"/>
            <ac:spMkLst>
              <pc:docMk/>
              <pc:sldMasterMk cId="2168357150" sldId="2147483648"/>
              <pc:sldLayoutMk cId="2575555482" sldId="2147483713"/>
              <ac:spMk id="18" creationId="{816B7E31-D2E4-4171-8517-529D98513827}"/>
            </ac:spMkLst>
          </pc:spChg>
        </pc:sldLayoutChg>
        <pc:sldLayoutChg chg="modSp mod">
          <pc:chgData name="Nico Heby" userId="c88c6920-9e16-4a7e-acac-31863610828a" providerId="ADAL" clId="{9A0B6CE9-BF9A-4B65-AF99-789DD38E3008}" dt="2021-04-05T12:47:28.604" v="306" actId="20577"/>
          <pc:sldLayoutMkLst>
            <pc:docMk/>
            <pc:sldMasterMk cId="2168357150" sldId="2147483648"/>
            <pc:sldLayoutMk cId="2293192484" sldId="2147483718"/>
          </pc:sldLayoutMkLst>
          <pc:spChg chg="mod">
            <ac:chgData name="Nico Heby" userId="c88c6920-9e16-4a7e-acac-31863610828a" providerId="ADAL" clId="{9A0B6CE9-BF9A-4B65-AF99-789DD38E3008}" dt="2021-04-05T12:47:28.604" v="306" actId="20577"/>
            <ac:spMkLst>
              <pc:docMk/>
              <pc:sldMasterMk cId="2168357150" sldId="2147483648"/>
              <pc:sldLayoutMk cId="2293192484" sldId="2147483718"/>
              <ac:spMk id="18" creationId="{816B7E31-D2E4-4171-8517-529D98513827}"/>
            </ac:spMkLst>
          </pc:spChg>
        </pc:sldLayoutChg>
        <pc:sldLayoutChg chg="modSp mod ord">
          <pc:chgData name="Nico Heby" userId="c88c6920-9e16-4a7e-acac-31863610828a" providerId="ADAL" clId="{9A0B6CE9-BF9A-4B65-AF99-789DD38E3008}" dt="2021-04-05T12:46:51.685" v="288" actId="20578"/>
          <pc:sldLayoutMkLst>
            <pc:docMk/>
            <pc:sldMasterMk cId="2168357150" sldId="2147483648"/>
            <pc:sldLayoutMk cId="1126330863" sldId="2147483719"/>
          </pc:sldLayoutMkLst>
          <pc:spChg chg="mod">
            <ac:chgData name="Nico Heby" userId="c88c6920-9e16-4a7e-acac-31863610828a" providerId="ADAL" clId="{9A0B6CE9-BF9A-4B65-AF99-789DD38E3008}" dt="2021-04-05T12:46:46.721" v="287" actId="20577"/>
            <ac:spMkLst>
              <pc:docMk/>
              <pc:sldMasterMk cId="2168357150" sldId="2147483648"/>
              <pc:sldLayoutMk cId="1126330863" sldId="2147483719"/>
              <ac:spMk id="2" creationId="{D92B8D51-1BBB-4055-BF58-D6F6CBF2681E}"/>
            </ac:spMkLst>
          </pc:spChg>
          <pc:picChg chg="mod ord">
            <ac:chgData name="Nico Heby" userId="c88c6920-9e16-4a7e-acac-31863610828a" providerId="ADAL" clId="{9A0B6CE9-BF9A-4B65-AF99-789DD38E3008}" dt="2021-04-05T12:46:39.704" v="264" actId="171"/>
            <ac:picMkLst>
              <pc:docMk/>
              <pc:sldMasterMk cId="2168357150" sldId="2147483648"/>
              <pc:sldLayoutMk cId="1126330863" sldId="2147483719"/>
              <ac:picMk id="13" creationId="{2D4D0A9C-8995-427D-A2A3-142934BAE44D}"/>
            </ac:picMkLst>
          </pc:picChg>
        </pc:sldLayoutChg>
        <pc:sldLayoutChg chg="modSp mod">
          <pc:chgData name="Nico Heby" userId="c88c6920-9e16-4a7e-acac-31863610828a" providerId="ADAL" clId="{9A0B6CE9-BF9A-4B65-AF99-789DD38E3008}" dt="2021-04-05T12:32:40.271" v="11" actId="1076"/>
          <pc:sldLayoutMkLst>
            <pc:docMk/>
            <pc:sldMasterMk cId="2168357150" sldId="2147483648"/>
            <pc:sldLayoutMk cId="837989620" sldId="2147483720"/>
          </pc:sldLayoutMkLst>
          <pc:spChg chg="mod">
            <ac:chgData name="Nico Heby" userId="c88c6920-9e16-4a7e-acac-31863610828a" providerId="ADAL" clId="{9A0B6CE9-BF9A-4B65-AF99-789DD38E3008}" dt="2021-04-05T12:32:40.271" v="11" actId="1076"/>
            <ac:spMkLst>
              <pc:docMk/>
              <pc:sldMasterMk cId="2168357150" sldId="2147483648"/>
              <pc:sldLayoutMk cId="837989620" sldId="2147483720"/>
              <ac:spMk id="13" creationId="{939CD75D-5FFC-D842-B0E7-B8F2AAEA3D71}"/>
            </ac:spMkLst>
          </pc:spChg>
          <pc:spChg chg="mod">
            <ac:chgData name="Nico Heby" userId="c88c6920-9e16-4a7e-acac-31863610828a" providerId="ADAL" clId="{9A0B6CE9-BF9A-4B65-AF99-789DD38E3008}" dt="2021-04-05T12:32:40.271" v="11" actId="1076"/>
            <ac:spMkLst>
              <pc:docMk/>
              <pc:sldMasterMk cId="2168357150" sldId="2147483648"/>
              <pc:sldLayoutMk cId="837989620" sldId="2147483720"/>
              <ac:spMk id="14" creationId="{58224154-8364-4DAC-A3DE-4B203118032D}"/>
            </ac:spMkLst>
          </pc:spChg>
          <pc:picChg chg="mod modCrop">
            <ac:chgData name="Nico Heby" userId="c88c6920-9e16-4a7e-acac-31863610828a" providerId="ADAL" clId="{9A0B6CE9-BF9A-4B65-AF99-789DD38E3008}" dt="2021-04-05T12:32:28.402" v="10" actId="1076"/>
            <ac:picMkLst>
              <pc:docMk/>
              <pc:sldMasterMk cId="2168357150" sldId="2147483648"/>
              <pc:sldLayoutMk cId="837989620" sldId="2147483720"/>
              <ac:picMk id="3" creationId="{71E34D04-D1D7-48A3-98DA-48E3599FAF23}"/>
            </ac:picMkLst>
          </pc:picChg>
        </pc:sldLayoutChg>
      </pc:sldMasterChg>
    </pc:docChg>
  </pc:docChgLst>
  <pc:docChgLst>
    <pc:chgData name="Sashia Niemeyer" userId="5d5d2e75-3132-4b98-a62a-93b7fff96b1f" providerId="ADAL" clId="{777807BA-4E88-45AF-9DBB-8DA6B034D09E}"/>
    <pc:docChg chg="undo custSel modMainMaster">
      <pc:chgData name="Sashia Niemeyer" userId="5d5d2e75-3132-4b98-a62a-93b7fff96b1f" providerId="ADAL" clId="{777807BA-4E88-45AF-9DBB-8DA6B034D09E}" dt="2021-04-29T14:12:32.744" v="43" actId="20577"/>
      <pc:docMkLst>
        <pc:docMk/>
      </pc:docMkLst>
      <pc:sldMasterChg chg="delSldLayout modSldLayout">
        <pc:chgData name="Sashia Niemeyer" userId="5d5d2e75-3132-4b98-a62a-93b7fff96b1f" providerId="ADAL" clId="{777807BA-4E88-45AF-9DBB-8DA6B034D09E}" dt="2021-04-29T14:12:32.744" v="43" actId="20577"/>
        <pc:sldMasterMkLst>
          <pc:docMk/>
          <pc:sldMasterMk cId="2168357150" sldId="2147483648"/>
        </pc:sldMasterMkLst>
        <pc:sldLayoutChg chg="modSp mod">
          <pc:chgData name="Sashia Niemeyer" userId="5d5d2e75-3132-4b98-a62a-93b7fff96b1f" providerId="ADAL" clId="{777807BA-4E88-45AF-9DBB-8DA6B034D09E}" dt="2021-04-29T14:12:32.744" v="43" actId="20577"/>
          <pc:sldLayoutMkLst>
            <pc:docMk/>
            <pc:sldMasterMk cId="2168357150" sldId="2147483648"/>
            <pc:sldLayoutMk cId="1126330863" sldId="2147483719"/>
          </pc:sldLayoutMkLst>
          <pc:spChg chg="mod">
            <ac:chgData name="Sashia Niemeyer" userId="5d5d2e75-3132-4b98-a62a-93b7fff96b1f" providerId="ADAL" clId="{777807BA-4E88-45AF-9DBB-8DA6B034D09E}" dt="2021-04-29T14:12:32.744" v="43" actId="20577"/>
            <ac:spMkLst>
              <pc:docMk/>
              <pc:sldMasterMk cId="2168357150" sldId="2147483648"/>
              <pc:sldLayoutMk cId="1126330863" sldId="2147483719"/>
              <ac:spMk id="2" creationId="{D92B8D51-1BBB-4055-BF58-D6F6CBF2681E}"/>
            </ac:spMkLst>
          </pc:spChg>
        </pc:sldLayoutChg>
        <pc:sldLayoutChg chg="addSp delSp modSp mod">
          <pc:chgData name="Sashia Niemeyer" userId="5d5d2e75-3132-4b98-a62a-93b7fff96b1f" providerId="ADAL" clId="{777807BA-4E88-45AF-9DBB-8DA6B034D09E}" dt="2021-04-29T14:06:52.659" v="14" actId="20577"/>
          <pc:sldLayoutMkLst>
            <pc:docMk/>
            <pc:sldMasterMk cId="2168357150" sldId="2147483648"/>
            <pc:sldLayoutMk cId="837989620" sldId="2147483720"/>
          </pc:sldLayoutMkLst>
          <pc:spChg chg="mod">
            <ac:chgData name="Sashia Niemeyer" userId="5d5d2e75-3132-4b98-a62a-93b7fff96b1f" providerId="ADAL" clId="{777807BA-4E88-45AF-9DBB-8DA6B034D09E}" dt="2021-04-29T14:06:52.659" v="14" actId="20577"/>
            <ac:spMkLst>
              <pc:docMk/>
              <pc:sldMasterMk cId="2168357150" sldId="2147483648"/>
              <pc:sldLayoutMk cId="837989620" sldId="2147483720"/>
              <ac:spMk id="14" creationId="{58224154-8364-4DAC-A3DE-4B203118032D}"/>
            </ac:spMkLst>
          </pc:spChg>
          <pc:picChg chg="add del">
            <ac:chgData name="Sashia Niemeyer" userId="5d5d2e75-3132-4b98-a62a-93b7fff96b1f" providerId="ADAL" clId="{777807BA-4E88-45AF-9DBB-8DA6B034D09E}" dt="2021-04-29T14:06:35.004" v="6" actId="22"/>
            <ac:picMkLst>
              <pc:docMk/>
              <pc:sldMasterMk cId="2168357150" sldId="2147483648"/>
              <pc:sldLayoutMk cId="837989620" sldId="2147483720"/>
              <ac:picMk id="3" creationId="{79928E17-4CDF-41F0-A9FC-64A7A530985C}"/>
            </ac:picMkLst>
          </pc:picChg>
        </pc:sldLayoutChg>
        <pc:sldLayoutChg chg="addSp delSp modSp mod">
          <pc:chgData name="Sashia Niemeyer" userId="5d5d2e75-3132-4b98-a62a-93b7fff96b1f" providerId="ADAL" clId="{777807BA-4E88-45AF-9DBB-8DA6B034D09E}" dt="2021-04-29T14:10:03.690" v="24" actId="1076"/>
          <pc:sldLayoutMkLst>
            <pc:docMk/>
            <pc:sldMasterMk cId="2168357150" sldId="2147483648"/>
            <pc:sldLayoutMk cId="175540911" sldId="2147483724"/>
          </pc:sldLayoutMkLst>
          <pc:spChg chg="mod">
            <ac:chgData name="Sashia Niemeyer" userId="5d5d2e75-3132-4b98-a62a-93b7fff96b1f" providerId="ADAL" clId="{777807BA-4E88-45AF-9DBB-8DA6B034D09E}" dt="2021-04-29T14:07:06.062" v="19" actId="20577"/>
            <ac:spMkLst>
              <pc:docMk/>
              <pc:sldMasterMk cId="2168357150" sldId="2147483648"/>
              <pc:sldLayoutMk cId="175540911" sldId="2147483724"/>
              <ac:spMk id="15" creationId="{065937B7-1DAB-C64F-B5CF-696F5FAC9DCC}"/>
            </ac:spMkLst>
          </pc:spChg>
          <pc:picChg chg="add mod">
            <ac:chgData name="Sashia Niemeyer" userId="5d5d2e75-3132-4b98-a62a-93b7fff96b1f" providerId="ADAL" clId="{777807BA-4E88-45AF-9DBB-8DA6B034D09E}" dt="2021-04-29T14:10:03.690" v="24" actId="1076"/>
            <ac:picMkLst>
              <pc:docMk/>
              <pc:sldMasterMk cId="2168357150" sldId="2147483648"/>
              <pc:sldLayoutMk cId="175540911" sldId="2147483724"/>
              <ac:picMk id="4" creationId="{4CAECABE-AA72-4D13-808F-D721C01F8181}"/>
            </ac:picMkLst>
          </pc:picChg>
          <pc:picChg chg="del">
            <ac:chgData name="Sashia Niemeyer" userId="5d5d2e75-3132-4b98-a62a-93b7fff96b1f" providerId="ADAL" clId="{777807BA-4E88-45AF-9DBB-8DA6B034D09E}" dt="2021-04-29T14:09:58.142" v="22" actId="478"/>
            <ac:picMkLst>
              <pc:docMk/>
              <pc:sldMasterMk cId="2168357150" sldId="2147483648"/>
              <pc:sldLayoutMk cId="175540911" sldId="2147483724"/>
              <ac:picMk id="5" creationId="{41BD240D-A9BC-4F88-8A5F-15B7380A5CF2}"/>
            </ac:picMkLst>
          </pc:picChg>
        </pc:sldLayoutChg>
        <pc:sldLayoutChg chg="modSp del mod">
          <pc:chgData name="Sashia Niemeyer" userId="5d5d2e75-3132-4b98-a62a-93b7fff96b1f" providerId="ADAL" clId="{777807BA-4E88-45AF-9DBB-8DA6B034D09E}" dt="2021-04-29T14:11:13.011" v="37" actId="2696"/>
          <pc:sldLayoutMkLst>
            <pc:docMk/>
            <pc:sldMasterMk cId="2168357150" sldId="2147483648"/>
            <pc:sldLayoutMk cId="274492883" sldId="2147483729"/>
          </pc:sldLayoutMkLst>
          <pc:spChg chg="mod">
            <ac:chgData name="Sashia Niemeyer" userId="5d5d2e75-3132-4b98-a62a-93b7fff96b1f" providerId="ADAL" clId="{777807BA-4E88-45AF-9DBB-8DA6B034D09E}" dt="2021-04-29T14:11:04.306" v="32" actId="21"/>
            <ac:spMkLst>
              <pc:docMk/>
              <pc:sldMasterMk cId="2168357150" sldId="2147483648"/>
              <pc:sldLayoutMk cId="274492883" sldId="2147483729"/>
              <ac:spMk id="2" creationId="{D92B8D51-1BBB-4055-BF58-D6F6CBF2681E}"/>
            </ac:spMkLst>
          </pc:spChg>
        </pc:sldLayoutChg>
      </pc:sldMasterChg>
    </pc:docChg>
  </pc:docChgLst>
  <pc:docChgLst>
    <pc:chgData name="Celine Graf" userId="S::celine@ekipa.de::d2b437ed-054e-4201-bcbb-c78ad7f76996" providerId="AD" clId="Web-{B5083BFA-7384-4D0A-8C66-0C353791B3B3}"/>
    <pc:docChg chg="modSld">
      <pc:chgData name="Celine Graf" userId="S::celine@ekipa.de::d2b437ed-054e-4201-bcbb-c78ad7f76996" providerId="AD" clId="Web-{B5083BFA-7384-4D0A-8C66-0C353791B3B3}" dt="2021-04-08T11:36:21.401" v="19" actId="1076"/>
      <pc:docMkLst>
        <pc:docMk/>
      </pc:docMkLst>
      <pc:sldChg chg="modSp">
        <pc:chgData name="Celine Graf" userId="S::celine@ekipa.de::d2b437ed-054e-4201-bcbb-c78ad7f76996" providerId="AD" clId="Web-{B5083BFA-7384-4D0A-8C66-0C353791B3B3}" dt="2021-04-08T11:36:21.401" v="19" actId="1076"/>
        <pc:sldMkLst>
          <pc:docMk/>
          <pc:sldMk cId="3176584335" sldId="281"/>
        </pc:sldMkLst>
        <pc:spChg chg="mod">
          <ac:chgData name="Celine Graf" userId="S::celine@ekipa.de::d2b437ed-054e-4201-bcbb-c78ad7f76996" providerId="AD" clId="Web-{B5083BFA-7384-4D0A-8C66-0C353791B3B3}" dt="2021-04-08T11:35:27.697" v="1" actId="1076"/>
          <ac:spMkLst>
            <pc:docMk/>
            <pc:sldMk cId="3176584335" sldId="281"/>
            <ac:spMk id="11" creationId="{330ED574-3C0C-429E-BFB5-D7C8C5900FE3}"/>
          </ac:spMkLst>
        </pc:spChg>
        <pc:spChg chg="mod">
          <ac:chgData name="Celine Graf" userId="S::celine@ekipa.de::d2b437ed-054e-4201-bcbb-c78ad7f76996" providerId="AD" clId="Web-{B5083BFA-7384-4D0A-8C66-0C353791B3B3}" dt="2021-04-08T11:36:21.401" v="19" actId="1076"/>
          <ac:spMkLst>
            <pc:docMk/>
            <pc:sldMk cId="3176584335" sldId="281"/>
            <ac:spMk id="16" creationId="{260E6F1D-8633-4A7A-B006-94B8CEAAE8D5}"/>
          </ac:spMkLst>
        </pc:spChg>
      </pc:sldChg>
      <pc:sldChg chg="modSp">
        <pc:chgData name="Celine Graf" userId="S::celine@ekipa.de::d2b437ed-054e-4201-bcbb-c78ad7f76996" providerId="AD" clId="Web-{B5083BFA-7384-4D0A-8C66-0C353791B3B3}" dt="2021-04-08T11:35:57.291" v="17"/>
        <pc:sldMkLst>
          <pc:docMk/>
          <pc:sldMk cId="3583136061" sldId="282"/>
        </pc:sldMkLst>
        <pc:spChg chg="mod">
          <ac:chgData name="Celine Graf" userId="S::celine@ekipa.de::d2b437ed-054e-4201-bcbb-c78ad7f76996" providerId="AD" clId="Web-{B5083BFA-7384-4D0A-8C66-0C353791B3B3}" dt="2021-04-08T11:35:57.291" v="12"/>
          <ac:spMkLst>
            <pc:docMk/>
            <pc:sldMk cId="3583136061" sldId="282"/>
            <ac:spMk id="64" creationId="{4525B392-A203-4F4F-AB8E-97AA231C20DF}"/>
          </ac:spMkLst>
        </pc:spChg>
        <pc:spChg chg="mod">
          <ac:chgData name="Celine Graf" userId="S::celine@ekipa.de::d2b437ed-054e-4201-bcbb-c78ad7f76996" providerId="AD" clId="Web-{B5083BFA-7384-4D0A-8C66-0C353791B3B3}" dt="2021-04-08T11:35:57.291" v="17"/>
          <ac:spMkLst>
            <pc:docMk/>
            <pc:sldMk cId="3583136061" sldId="282"/>
            <ac:spMk id="65" creationId="{2B1CC4C5-C64F-4807-9E08-8431105D3AFA}"/>
          </ac:spMkLst>
        </pc:spChg>
        <pc:spChg chg="mod">
          <ac:chgData name="Celine Graf" userId="S::celine@ekipa.de::d2b437ed-054e-4201-bcbb-c78ad7f76996" providerId="AD" clId="Web-{B5083BFA-7384-4D0A-8C66-0C353791B3B3}" dt="2021-04-08T11:35:57.291" v="16"/>
          <ac:spMkLst>
            <pc:docMk/>
            <pc:sldMk cId="3583136061" sldId="282"/>
            <ac:spMk id="66" creationId="{C5422A61-81F8-47F2-9398-CBD7CF1AC1B0}"/>
          </ac:spMkLst>
        </pc:spChg>
        <pc:spChg chg="mod">
          <ac:chgData name="Celine Graf" userId="S::celine@ekipa.de::d2b437ed-054e-4201-bcbb-c78ad7f76996" providerId="AD" clId="Web-{B5083BFA-7384-4D0A-8C66-0C353791B3B3}" dt="2021-04-08T11:35:57.291" v="15"/>
          <ac:spMkLst>
            <pc:docMk/>
            <pc:sldMk cId="3583136061" sldId="282"/>
            <ac:spMk id="67" creationId="{26794302-3590-41F4-A016-ACFC94C5EE20}"/>
          </ac:spMkLst>
        </pc:spChg>
        <pc:spChg chg="mod">
          <ac:chgData name="Celine Graf" userId="S::celine@ekipa.de::d2b437ed-054e-4201-bcbb-c78ad7f76996" providerId="AD" clId="Web-{B5083BFA-7384-4D0A-8C66-0C353791B3B3}" dt="2021-04-08T11:35:57.291" v="14"/>
          <ac:spMkLst>
            <pc:docMk/>
            <pc:sldMk cId="3583136061" sldId="282"/>
            <ac:spMk id="68" creationId="{1C68D523-DBE1-4A2B-9AA7-373D02374A7B}"/>
          </ac:spMkLst>
        </pc:spChg>
        <pc:spChg chg="mod">
          <ac:chgData name="Celine Graf" userId="S::celine@ekipa.de::d2b437ed-054e-4201-bcbb-c78ad7f76996" providerId="AD" clId="Web-{B5083BFA-7384-4D0A-8C66-0C353791B3B3}" dt="2021-04-08T11:35:57.291" v="13"/>
          <ac:spMkLst>
            <pc:docMk/>
            <pc:sldMk cId="3583136061" sldId="282"/>
            <ac:spMk id="69" creationId="{E1B28F2B-A765-4DAD-81D7-225D13E2C029}"/>
          </ac:spMkLst>
        </pc:spChg>
      </pc:sldChg>
    </pc:docChg>
  </pc:docChgLst>
  <pc:docChgLst>
    <pc:chgData name="Sashia Niemeyer" userId="5d5d2e75-3132-4b98-a62a-93b7fff96b1f" providerId="ADAL" clId="{326B2026-CBC5-4FB5-AD99-D26DEA05DEF2}"/>
    <pc:docChg chg="undo custSel modMainMaster">
      <pc:chgData name="Sashia Niemeyer" userId="5d5d2e75-3132-4b98-a62a-93b7fff96b1f" providerId="ADAL" clId="{326B2026-CBC5-4FB5-AD99-D26DEA05DEF2}" dt="2020-12-07T10:34:35.227" v="718" actId="1036"/>
      <pc:docMkLst>
        <pc:docMk/>
      </pc:docMkLst>
      <pc:sldMasterChg chg="delSldLayout modSldLayout">
        <pc:chgData name="Sashia Niemeyer" userId="5d5d2e75-3132-4b98-a62a-93b7fff96b1f" providerId="ADAL" clId="{326B2026-CBC5-4FB5-AD99-D26DEA05DEF2}" dt="2020-12-07T10:34:35.227" v="718" actId="1036"/>
        <pc:sldMasterMkLst>
          <pc:docMk/>
          <pc:sldMasterMk cId="2168357150" sldId="2147483648"/>
        </pc:sldMasterMkLst>
        <pc:sldLayoutChg chg="modSp mod">
          <pc:chgData name="Sashia Niemeyer" userId="5d5d2e75-3132-4b98-a62a-93b7fff96b1f" providerId="ADAL" clId="{326B2026-CBC5-4FB5-AD99-D26DEA05DEF2}" dt="2020-12-07T10:27:34.663" v="443" actId="20577"/>
          <pc:sldLayoutMkLst>
            <pc:docMk/>
            <pc:sldMasterMk cId="2168357150" sldId="2147483648"/>
            <pc:sldLayoutMk cId="3375007619" sldId="2147483649"/>
          </pc:sldLayoutMkLst>
          <pc:spChg chg="mod">
            <ac:chgData name="Sashia Niemeyer" userId="5d5d2e75-3132-4b98-a62a-93b7fff96b1f" providerId="ADAL" clId="{326B2026-CBC5-4FB5-AD99-D26DEA05DEF2}" dt="2020-12-07T10:14:44.504" v="13" actId="20577"/>
            <ac:spMkLst>
              <pc:docMk/>
              <pc:sldMasterMk cId="2168357150" sldId="2147483648"/>
              <pc:sldLayoutMk cId="3375007619" sldId="2147483649"/>
              <ac:spMk id="2" creationId="{D92B8D51-1BBB-4055-BF58-D6F6CBF2681E}"/>
            </ac:spMkLst>
          </pc:spChg>
          <pc:spChg chg="mod">
            <ac:chgData name="Sashia Niemeyer" userId="5d5d2e75-3132-4b98-a62a-93b7fff96b1f" providerId="ADAL" clId="{326B2026-CBC5-4FB5-AD99-D26DEA05DEF2}" dt="2020-12-07T10:27:34.663" v="443" actId="20577"/>
            <ac:spMkLst>
              <pc:docMk/>
              <pc:sldMasterMk cId="2168357150" sldId="2147483648"/>
              <pc:sldLayoutMk cId="3375007619" sldId="2147483649"/>
              <ac:spMk id="7" creationId="{50516A09-B0D5-446F-8DEB-078CFE98604A}"/>
            </ac:spMkLst>
          </pc:spChg>
        </pc:sldLayoutChg>
        <pc:sldLayoutChg chg="modSp mod">
          <pc:chgData name="Sashia Niemeyer" userId="5d5d2e75-3132-4b98-a62a-93b7fff96b1f" providerId="ADAL" clId="{326B2026-CBC5-4FB5-AD99-D26DEA05DEF2}" dt="2020-12-07T10:34:35.227" v="718" actId="1036"/>
          <pc:sldLayoutMkLst>
            <pc:docMk/>
            <pc:sldMasterMk cId="2168357150" sldId="2147483648"/>
            <pc:sldLayoutMk cId="314067447" sldId="2147483660"/>
          </pc:sldLayoutMkLst>
          <pc:spChg chg="mod">
            <ac:chgData name="Sashia Niemeyer" userId="5d5d2e75-3132-4b98-a62a-93b7fff96b1f" providerId="ADAL" clId="{326B2026-CBC5-4FB5-AD99-D26DEA05DEF2}" dt="2020-12-07T10:15:25.646" v="56" actId="20577"/>
            <ac:spMkLst>
              <pc:docMk/>
              <pc:sldMasterMk cId="2168357150" sldId="2147483648"/>
              <pc:sldLayoutMk cId="314067447" sldId="2147483660"/>
              <ac:spMk id="7" creationId="{04BA4F50-C1E0-45AC-9904-14B1BA5A9E05}"/>
            </ac:spMkLst>
          </pc:spChg>
          <pc:spChg chg="mod">
            <ac:chgData name="Sashia Niemeyer" userId="5d5d2e75-3132-4b98-a62a-93b7fff96b1f" providerId="ADAL" clId="{326B2026-CBC5-4FB5-AD99-D26DEA05DEF2}" dt="2020-12-07T10:16:01.531" v="93" actId="14100"/>
            <ac:spMkLst>
              <pc:docMk/>
              <pc:sldMasterMk cId="2168357150" sldId="2147483648"/>
              <pc:sldLayoutMk cId="314067447" sldId="2147483660"/>
              <ac:spMk id="20" creationId="{D1C9BD79-F83B-4749-A11D-CBED19B16974}"/>
            </ac:spMkLst>
          </pc:spChg>
          <pc:spChg chg="mod">
            <ac:chgData name="Sashia Niemeyer" userId="5d5d2e75-3132-4b98-a62a-93b7fff96b1f" providerId="ADAL" clId="{326B2026-CBC5-4FB5-AD99-D26DEA05DEF2}" dt="2020-12-07T10:15:32.619" v="63" actId="20577"/>
            <ac:spMkLst>
              <pc:docMk/>
              <pc:sldMasterMk cId="2168357150" sldId="2147483648"/>
              <pc:sldLayoutMk cId="314067447" sldId="2147483660"/>
              <ac:spMk id="39" creationId="{BE3CA7D0-03B4-4BCF-BF86-CC64CBAC35B7}"/>
            </ac:spMkLst>
          </pc:spChg>
          <pc:spChg chg="mod">
            <ac:chgData name="Sashia Niemeyer" userId="5d5d2e75-3132-4b98-a62a-93b7fff96b1f" providerId="ADAL" clId="{326B2026-CBC5-4FB5-AD99-D26DEA05DEF2}" dt="2020-12-07T10:34:35.227" v="718" actId="1036"/>
            <ac:spMkLst>
              <pc:docMk/>
              <pc:sldMasterMk cId="2168357150" sldId="2147483648"/>
              <pc:sldLayoutMk cId="314067447" sldId="2147483660"/>
              <ac:spMk id="45" creationId="{113C454B-6F0E-4551-A4AD-112530408C66}"/>
            </ac:spMkLst>
          </pc:spChg>
          <pc:spChg chg="mod">
            <ac:chgData name="Sashia Niemeyer" userId="5d5d2e75-3132-4b98-a62a-93b7fff96b1f" providerId="ADAL" clId="{326B2026-CBC5-4FB5-AD99-D26DEA05DEF2}" dt="2020-12-07T10:15:28.762" v="60" actId="20577"/>
            <ac:spMkLst>
              <pc:docMk/>
              <pc:sldMasterMk cId="2168357150" sldId="2147483648"/>
              <pc:sldLayoutMk cId="314067447" sldId="2147483660"/>
              <ac:spMk id="65" creationId="{5F11DEE9-CF16-4A1E-9BB8-294C16213C59}"/>
            </ac:spMkLst>
          </pc:spChg>
          <pc:spChg chg="mod">
            <ac:chgData name="Sashia Niemeyer" userId="5d5d2e75-3132-4b98-a62a-93b7fff96b1f" providerId="ADAL" clId="{326B2026-CBC5-4FB5-AD99-D26DEA05DEF2}" dt="2020-12-07T10:27:50.262" v="454" actId="20577"/>
            <ac:spMkLst>
              <pc:docMk/>
              <pc:sldMasterMk cId="2168357150" sldId="2147483648"/>
              <pc:sldLayoutMk cId="314067447" sldId="2147483660"/>
              <ac:spMk id="70" creationId="{81D62E1C-E0A3-4BFB-8FD5-2BC807EDB923}"/>
            </ac:spMkLst>
          </pc:spChg>
        </pc:sldLayoutChg>
        <pc:sldLayoutChg chg="modSp mod">
          <pc:chgData name="Sashia Niemeyer" userId="5d5d2e75-3132-4b98-a62a-93b7fff96b1f" providerId="ADAL" clId="{326B2026-CBC5-4FB5-AD99-D26DEA05DEF2}" dt="2020-12-07T10:29:41.385" v="515" actId="20577"/>
          <pc:sldLayoutMkLst>
            <pc:docMk/>
            <pc:sldMasterMk cId="2168357150" sldId="2147483648"/>
            <pc:sldLayoutMk cId="833378813" sldId="2147483667"/>
          </pc:sldLayoutMkLst>
          <pc:spChg chg="mod">
            <ac:chgData name="Sashia Niemeyer" userId="5d5d2e75-3132-4b98-a62a-93b7fff96b1f" providerId="ADAL" clId="{326B2026-CBC5-4FB5-AD99-D26DEA05DEF2}" dt="2020-12-07T10:29:41.385" v="515" actId="20577"/>
            <ac:spMkLst>
              <pc:docMk/>
              <pc:sldMasterMk cId="2168357150" sldId="2147483648"/>
              <pc:sldLayoutMk cId="833378813" sldId="2147483667"/>
              <ac:spMk id="13" creationId="{A31D08D5-7D38-4717-B8F5-36024097A1CA}"/>
            </ac:spMkLst>
          </pc:spChg>
        </pc:sldLayoutChg>
        <pc:sldLayoutChg chg="modSp mod">
          <pc:chgData name="Sashia Niemeyer" userId="5d5d2e75-3132-4b98-a62a-93b7fff96b1f" providerId="ADAL" clId="{326B2026-CBC5-4FB5-AD99-D26DEA05DEF2}" dt="2020-12-07T10:15:18.176" v="44" actId="20577"/>
          <pc:sldLayoutMkLst>
            <pc:docMk/>
            <pc:sldMasterMk cId="2168357150" sldId="2147483648"/>
            <pc:sldLayoutMk cId="3580464592" sldId="2147483668"/>
          </pc:sldLayoutMkLst>
          <pc:spChg chg="mod">
            <ac:chgData name="Sashia Niemeyer" userId="5d5d2e75-3132-4b98-a62a-93b7fff96b1f" providerId="ADAL" clId="{326B2026-CBC5-4FB5-AD99-D26DEA05DEF2}" dt="2020-12-07T10:15:18.176" v="44" actId="20577"/>
            <ac:spMkLst>
              <pc:docMk/>
              <pc:sldMasterMk cId="2168357150" sldId="2147483648"/>
              <pc:sldLayoutMk cId="3580464592" sldId="2147483668"/>
              <ac:spMk id="10" creationId="{DF7B374B-37FE-4F26-8B72-CFD0A68CDBF6}"/>
            </ac:spMkLst>
          </pc:spChg>
          <pc:spChg chg="mod">
            <ac:chgData name="Sashia Niemeyer" userId="5d5d2e75-3132-4b98-a62a-93b7fff96b1f" providerId="ADAL" clId="{326B2026-CBC5-4FB5-AD99-D26DEA05DEF2}" dt="2020-12-07T10:15:05.035" v="17" actId="20577"/>
            <ac:spMkLst>
              <pc:docMk/>
              <pc:sldMasterMk cId="2168357150" sldId="2147483648"/>
              <pc:sldLayoutMk cId="3580464592" sldId="2147483668"/>
              <ac:spMk id="14" creationId="{3A0E83CA-5246-4653-8936-8B4111A3563F}"/>
            </ac:spMkLst>
          </pc:spChg>
        </pc:sldLayoutChg>
        <pc:sldLayoutChg chg="modSp mod">
          <pc:chgData name="Sashia Niemeyer" userId="5d5d2e75-3132-4b98-a62a-93b7fff96b1f" providerId="ADAL" clId="{326B2026-CBC5-4FB5-AD99-D26DEA05DEF2}" dt="2020-12-07T10:18:50.626" v="266" actId="20577"/>
          <pc:sldLayoutMkLst>
            <pc:docMk/>
            <pc:sldMasterMk cId="2168357150" sldId="2147483648"/>
            <pc:sldLayoutMk cId="810192366" sldId="2147483672"/>
          </pc:sldLayoutMkLst>
          <pc:spChg chg="mod">
            <ac:chgData name="Sashia Niemeyer" userId="5d5d2e75-3132-4b98-a62a-93b7fff96b1f" providerId="ADAL" clId="{326B2026-CBC5-4FB5-AD99-D26DEA05DEF2}" dt="2020-12-07T10:18:50.626" v="266" actId="20577"/>
            <ac:spMkLst>
              <pc:docMk/>
              <pc:sldMasterMk cId="2168357150" sldId="2147483648"/>
              <pc:sldLayoutMk cId="810192366" sldId="2147483672"/>
              <ac:spMk id="2" creationId="{240D1972-0245-4873-9CF0-0B70E91EDE38}"/>
            </ac:spMkLst>
          </pc:spChg>
        </pc:sldLayoutChg>
        <pc:sldLayoutChg chg="modSp mod">
          <pc:chgData name="Sashia Niemeyer" userId="5d5d2e75-3132-4b98-a62a-93b7fff96b1f" providerId="ADAL" clId="{326B2026-CBC5-4FB5-AD99-D26DEA05DEF2}" dt="2020-12-07T10:28:46.030" v="488" actId="20577"/>
          <pc:sldLayoutMkLst>
            <pc:docMk/>
            <pc:sldMasterMk cId="2168357150" sldId="2147483648"/>
            <pc:sldLayoutMk cId="1399635338" sldId="2147483706"/>
          </pc:sldLayoutMkLst>
          <pc:spChg chg="mod">
            <ac:chgData name="Sashia Niemeyer" userId="5d5d2e75-3132-4b98-a62a-93b7fff96b1f" providerId="ADAL" clId="{326B2026-CBC5-4FB5-AD99-D26DEA05DEF2}" dt="2020-12-07T10:19:02.063" v="267" actId="2711"/>
            <ac:spMkLst>
              <pc:docMk/>
              <pc:sldMasterMk cId="2168357150" sldId="2147483648"/>
              <pc:sldLayoutMk cId="1399635338" sldId="2147483706"/>
              <ac:spMk id="9" creationId="{957A9A3B-6417-4E1A-A35B-4E8283744991}"/>
            </ac:spMkLst>
          </pc:spChg>
          <pc:spChg chg="mod">
            <ac:chgData name="Sashia Niemeyer" userId="5d5d2e75-3132-4b98-a62a-93b7fff96b1f" providerId="ADAL" clId="{326B2026-CBC5-4FB5-AD99-D26DEA05DEF2}" dt="2020-12-07T10:17:07.098" v="213" actId="20577"/>
            <ac:spMkLst>
              <pc:docMk/>
              <pc:sldMasterMk cId="2168357150" sldId="2147483648"/>
              <pc:sldLayoutMk cId="1399635338" sldId="2147483706"/>
              <ac:spMk id="14" creationId="{0A490D77-2950-4532-A0B0-5CCF2C8A4596}"/>
            </ac:spMkLst>
          </pc:spChg>
          <pc:spChg chg="mod">
            <ac:chgData name="Sashia Niemeyer" userId="5d5d2e75-3132-4b98-a62a-93b7fff96b1f" providerId="ADAL" clId="{326B2026-CBC5-4FB5-AD99-D26DEA05DEF2}" dt="2020-12-07T10:28:46.030" v="488" actId="20577"/>
            <ac:spMkLst>
              <pc:docMk/>
              <pc:sldMasterMk cId="2168357150" sldId="2147483648"/>
              <pc:sldLayoutMk cId="1399635338" sldId="2147483706"/>
              <ac:spMk id="18" creationId="{816B7E31-D2E4-4171-8517-529D98513827}"/>
            </ac:spMkLst>
          </pc:spChg>
        </pc:sldLayoutChg>
        <pc:sldLayoutChg chg="modSp mod">
          <pc:chgData name="Sashia Niemeyer" userId="5d5d2e75-3132-4b98-a62a-93b7fff96b1f" providerId="ADAL" clId="{326B2026-CBC5-4FB5-AD99-D26DEA05DEF2}" dt="2020-12-07T10:27:58.450" v="475" actId="20577"/>
          <pc:sldLayoutMkLst>
            <pc:docMk/>
            <pc:sldMasterMk cId="2168357150" sldId="2147483648"/>
            <pc:sldLayoutMk cId="312231674" sldId="2147483707"/>
          </pc:sldLayoutMkLst>
          <pc:spChg chg="mod">
            <ac:chgData name="Sashia Niemeyer" userId="5d5d2e75-3132-4b98-a62a-93b7fff96b1f" providerId="ADAL" clId="{326B2026-CBC5-4FB5-AD99-D26DEA05DEF2}" dt="2020-12-07T10:16:54.694" v="192" actId="20577"/>
            <ac:spMkLst>
              <pc:docMk/>
              <pc:sldMasterMk cId="2168357150" sldId="2147483648"/>
              <pc:sldLayoutMk cId="312231674" sldId="2147483707"/>
              <ac:spMk id="3" creationId="{8A848F21-C20A-41E9-8F6A-1527859F42DC}"/>
            </ac:spMkLst>
          </pc:spChg>
          <pc:spChg chg="mod">
            <ac:chgData name="Sashia Niemeyer" userId="5d5d2e75-3132-4b98-a62a-93b7fff96b1f" providerId="ADAL" clId="{326B2026-CBC5-4FB5-AD99-D26DEA05DEF2}" dt="2020-12-07T10:27:58.450" v="475" actId="20577"/>
            <ac:spMkLst>
              <pc:docMk/>
              <pc:sldMasterMk cId="2168357150" sldId="2147483648"/>
              <pc:sldLayoutMk cId="312231674" sldId="2147483707"/>
              <ac:spMk id="5" creationId="{95F0B00B-06DF-41F8-9940-A238F330A083}"/>
            </ac:spMkLst>
          </pc:spChg>
          <pc:spChg chg="mod">
            <ac:chgData name="Sashia Niemeyer" userId="5d5d2e75-3132-4b98-a62a-93b7fff96b1f" providerId="ADAL" clId="{326B2026-CBC5-4FB5-AD99-D26DEA05DEF2}" dt="2020-12-07T10:16:51.118" v="183" actId="20577"/>
            <ac:spMkLst>
              <pc:docMk/>
              <pc:sldMasterMk cId="2168357150" sldId="2147483648"/>
              <pc:sldLayoutMk cId="312231674" sldId="2147483707"/>
              <ac:spMk id="28" creationId="{14D8D2AB-2834-4A1A-B1BF-208CF9332B05}"/>
            </ac:spMkLst>
          </pc:spChg>
          <pc:spChg chg="mod">
            <ac:chgData name="Sashia Niemeyer" userId="5d5d2e75-3132-4b98-a62a-93b7fff96b1f" providerId="ADAL" clId="{326B2026-CBC5-4FB5-AD99-D26DEA05DEF2}" dt="2020-12-07T10:16:11.056" v="114" actId="20577"/>
            <ac:spMkLst>
              <pc:docMk/>
              <pc:sldMasterMk cId="2168357150" sldId="2147483648"/>
              <pc:sldLayoutMk cId="312231674" sldId="2147483707"/>
              <ac:spMk id="79" creationId="{F9CC36FA-61EE-48A0-9CF2-8DBFFC3B5A7D}"/>
            </ac:spMkLst>
          </pc:spChg>
          <pc:spChg chg="mod">
            <ac:chgData name="Sashia Niemeyer" userId="5d5d2e75-3132-4b98-a62a-93b7fff96b1f" providerId="ADAL" clId="{326B2026-CBC5-4FB5-AD99-D26DEA05DEF2}" dt="2020-12-07T10:16:18.746" v="136" actId="20577"/>
            <ac:spMkLst>
              <pc:docMk/>
              <pc:sldMasterMk cId="2168357150" sldId="2147483648"/>
              <pc:sldLayoutMk cId="312231674" sldId="2147483707"/>
              <ac:spMk id="82" creationId="{330D7C1A-1837-42FE-86C5-9C3CE28D1F7F}"/>
            </ac:spMkLst>
          </pc:spChg>
        </pc:sldLayoutChg>
        <pc:sldLayoutChg chg="modSp mod">
          <pc:chgData name="Sashia Niemeyer" userId="5d5d2e75-3132-4b98-a62a-93b7fff96b1f" providerId="ADAL" clId="{326B2026-CBC5-4FB5-AD99-D26DEA05DEF2}" dt="2020-12-07T10:30:04.224" v="544"/>
          <pc:sldLayoutMkLst>
            <pc:docMk/>
            <pc:sldMasterMk cId="2168357150" sldId="2147483648"/>
            <pc:sldLayoutMk cId="1498338772" sldId="2147483708"/>
          </pc:sldLayoutMkLst>
          <pc:spChg chg="mod">
            <ac:chgData name="Sashia Niemeyer" userId="5d5d2e75-3132-4b98-a62a-93b7fff96b1f" providerId="ADAL" clId="{326B2026-CBC5-4FB5-AD99-D26DEA05DEF2}" dt="2020-12-07T10:19:13.340" v="268" actId="2711"/>
            <ac:spMkLst>
              <pc:docMk/>
              <pc:sldMasterMk cId="2168357150" sldId="2147483648"/>
              <pc:sldLayoutMk cId="1498338772" sldId="2147483708"/>
              <ac:spMk id="9" creationId="{957A9A3B-6417-4E1A-A35B-4E8283744991}"/>
            </ac:spMkLst>
          </pc:spChg>
          <pc:spChg chg="mod">
            <ac:chgData name="Sashia Niemeyer" userId="5d5d2e75-3132-4b98-a62a-93b7fff96b1f" providerId="ADAL" clId="{326B2026-CBC5-4FB5-AD99-D26DEA05DEF2}" dt="2020-12-07T10:29:50.623" v="542" actId="20577"/>
            <ac:spMkLst>
              <pc:docMk/>
              <pc:sldMasterMk cId="2168357150" sldId="2147483648"/>
              <pc:sldLayoutMk cId="1498338772" sldId="2147483708"/>
              <ac:spMk id="14" creationId="{0A490D77-2950-4532-A0B0-5CCF2C8A4596}"/>
            </ac:spMkLst>
          </pc:spChg>
          <pc:spChg chg="mod">
            <ac:chgData name="Sashia Niemeyer" userId="5d5d2e75-3132-4b98-a62a-93b7fff96b1f" providerId="ADAL" clId="{326B2026-CBC5-4FB5-AD99-D26DEA05DEF2}" dt="2020-12-07T10:30:04.224" v="544"/>
            <ac:spMkLst>
              <pc:docMk/>
              <pc:sldMasterMk cId="2168357150" sldId="2147483648"/>
              <pc:sldLayoutMk cId="1498338772" sldId="2147483708"/>
              <ac:spMk id="18" creationId="{816B7E31-D2E4-4171-8517-529D98513827}"/>
            </ac:spMkLst>
          </pc:spChg>
        </pc:sldLayoutChg>
        <pc:sldLayoutChg chg="modSp mod">
          <pc:chgData name="Sashia Niemeyer" userId="5d5d2e75-3132-4b98-a62a-93b7fff96b1f" providerId="ADAL" clId="{326B2026-CBC5-4FB5-AD99-D26DEA05DEF2}" dt="2020-12-07T10:31:24.675" v="624"/>
          <pc:sldLayoutMkLst>
            <pc:docMk/>
            <pc:sldMasterMk cId="2168357150" sldId="2147483648"/>
            <pc:sldLayoutMk cId="2293935550" sldId="2147483709"/>
          </pc:sldLayoutMkLst>
          <pc:spChg chg="mod">
            <ac:chgData name="Sashia Niemeyer" userId="5d5d2e75-3132-4b98-a62a-93b7fff96b1f" providerId="ADAL" clId="{326B2026-CBC5-4FB5-AD99-D26DEA05DEF2}" dt="2020-12-07T10:19:37.818" v="273" actId="255"/>
            <ac:spMkLst>
              <pc:docMk/>
              <pc:sldMasterMk cId="2168357150" sldId="2147483648"/>
              <pc:sldLayoutMk cId="2293935550" sldId="2147483709"/>
              <ac:spMk id="9" creationId="{957A9A3B-6417-4E1A-A35B-4E8283744991}"/>
            </ac:spMkLst>
          </pc:spChg>
          <pc:spChg chg="mod">
            <ac:chgData name="Sashia Niemeyer" userId="5d5d2e75-3132-4b98-a62a-93b7fff96b1f" providerId="ADAL" clId="{326B2026-CBC5-4FB5-AD99-D26DEA05DEF2}" dt="2020-12-07T10:31:08.067" v="622" actId="20577"/>
            <ac:spMkLst>
              <pc:docMk/>
              <pc:sldMasterMk cId="2168357150" sldId="2147483648"/>
              <pc:sldLayoutMk cId="2293935550" sldId="2147483709"/>
              <ac:spMk id="14" creationId="{0A490D77-2950-4532-A0B0-5CCF2C8A4596}"/>
            </ac:spMkLst>
          </pc:spChg>
          <pc:spChg chg="mod">
            <ac:chgData name="Sashia Niemeyer" userId="5d5d2e75-3132-4b98-a62a-93b7fff96b1f" providerId="ADAL" clId="{326B2026-CBC5-4FB5-AD99-D26DEA05DEF2}" dt="2020-12-07T10:31:24.675" v="624"/>
            <ac:spMkLst>
              <pc:docMk/>
              <pc:sldMasterMk cId="2168357150" sldId="2147483648"/>
              <pc:sldLayoutMk cId="2293935550" sldId="2147483709"/>
              <ac:spMk id="18" creationId="{816B7E31-D2E4-4171-8517-529D98513827}"/>
            </ac:spMkLst>
          </pc:spChg>
        </pc:sldLayoutChg>
        <pc:sldLayoutChg chg="modSp mod">
          <pc:chgData name="Sashia Niemeyer" userId="5d5d2e75-3132-4b98-a62a-93b7fff96b1f" providerId="ADAL" clId="{326B2026-CBC5-4FB5-AD99-D26DEA05DEF2}" dt="2020-12-07T10:31:59.103" v="690"/>
          <pc:sldLayoutMkLst>
            <pc:docMk/>
            <pc:sldMasterMk cId="2168357150" sldId="2147483648"/>
            <pc:sldLayoutMk cId="2546339094" sldId="2147483711"/>
          </pc:sldLayoutMkLst>
          <pc:spChg chg="mod">
            <ac:chgData name="Sashia Niemeyer" userId="5d5d2e75-3132-4b98-a62a-93b7fff96b1f" providerId="ADAL" clId="{326B2026-CBC5-4FB5-AD99-D26DEA05DEF2}" dt="2020-12-07T10:31:43.129" v="688" actId="20577"/>
            <ac:spMkLst>
              <pc:docMk/>
              <pc:sldMasterMk cId="2168357150" sldId="2147483648"/>
              <pc:sldLayoutMk cId="2546339094" sldId="2147483711"/>
              <ac:spMk id="14" creationId="{0A490D77-2950-4532-A0B0-5CCF2C8A4596}"/>
            </ac:spMkLst>
          </pc:spChg>
          <pc:spChg chg="mod">
            <ac:chgData name="Sashia Niemeyer" userId="5d5d2e75-3132-4b98-a62a-93b7fff96b1f" providerId="ADAL" clId="{326B2026-CBC5-4FB5-AD99-D26DEA05DEF2}" dt="2020-12-07T10:31:59.103" v="690"/>
            <ac:spMkLst>
              <pc:docMk/>
              <pc:sldMasterMk cId="2168357150" sldId="2147483648"/>
              <pc:sldLayoutMk cId="2546339094" sldId="2147483711"/>
              <ac:spMk id="18" creationId="{816B7E31-D2E4-4171-8517-529D98513827}"/>
            </ac:spMkLst>
          </pc:spChg>
        </pc:sldLayoutChg>
        <pc:sldLayoutChg chg="modSp del mod">
          <pc:chgData name="Sashia Niemeyer" userId="5d5d2e75-3132-4b98-a62a-93b7fff96b1f" providerId="ADAL" clId="{326B2026-CBC5-4FB5-AD99-D26DEA05DEF2}" dt="2020-12-07T10:22:01.314" v="287" actId="2696"/>
          <pc:sldLayoutMkLst>
            <pc:docMk/>
            <pc:sldMasterMk cId="2168357150" sldId="2147483648"/>
            <pc:sldLayoutMk cId="3363619428" sldId="2147483712"/>
          </pc:sldLayoutMkLst>
          <pc:spChg chg="mod">
            <ac:chgData name="Sashia Niemeyer" userId="5d5d2e75-3132-4b98-a62a-93b7fff96b1f" providerId="ADAL" clId="{326B2026-CBC5-4FB5-AD99-D26DEA05DEF2}" dt="2020-12-07T10:20:15.051" v="281" actId="255"/>
            <ac:spMkLst>
              <pc:docMk/>
              <pc:sldMasterMk cId="2168357150" sldId="2147483648"/>
              <pc:sldLayoutMk cId="3363619428" sldId="2147483712"/>
              <ac:spMk id="9" creationId="{957A9A3B-6417-4E1A-A35B-4E8283744991}"/>
            </ac:spMkLst>
          </pc:spChg>
        </pc:sldLayoutChg>
        <pc:sldLayoutChg chg="modSp mod">
          <pc:chgData name="Sashia Niemeyer" userId="5d5d2e75-3132-4b98-a62a-93b7fff96b1f" providerId="ADAL" clId="{326B2026-CBC5-4FB5-AD99-D26DEA05DEF2}" dt="2020-12-07T10:32:37.293" v="717" actId="20577"/>
          <pc:sldLayoutMkLst>
            <pc:docMk/>
            <pc:sldMasterMk cId="2168357150" sldId="2147483648"/>
            <pc:sldLayoutMk cId="2575555482" sldId="2147483713"/>
          </pc:sldLayoutMkLst>
          <pc:spChg chg="mod">
            <ac:chgData name="Sashia Niemeyer" userId="5d5d2e75-3132-4b98-a62a-93b7fff96b1f" providerId="ADAL" clId="{326B2026-CBC5-4FB5-AD99-D26DEA05DEF2}" dt="2020-12-07T10:32:10.735" v="714" actId="20577"/>
            <ac:spMkLst>
              <pc:docMk/>
              <pc:sldMasterMk cId="2168357150" sldId="2147483648"/>
              <pc:sldLayoutMk cId="2575555482" sldId="2147483713"/>
              <ac:spMk id="14" creationId="{0A490D77-2950-4532-A0B0-5CCF2C8A4596}"/>
            </ac:spMkLst>
          </pc:spChg>
          <pc:spChg chg="mod">
            <ac:chgData name="Sashia Niemeyer" userId="5d5d2e75-3132-4b98-a62a-93b7fff96b1f" providerId="ADAL" clId="{326B2026-CBC5-4FB5-AD99-D26DEA05DEF2}" dt="2020-12-07T10:32:37.293" v="717" actId="20577"/>
            <ac:spMkLst>
              <pc:docMk/>
              <pc:sldMasterMk cId="2168357150" sldId="2147483648"/>
              <pc:sldLayoutMk cId="2575555482" sldId="2147483713"/>
              <ac:spMk id="18" creationId="{816B7E31-D2E4-4171-8517-529D98513827}"/>
            </ac:spMkLst>
          </pc:spChg>
        </pc:sldLayoutChg>
        <pc:sldLayoutChg chg="del">
          <pc:chgData name="Sashia Niemeyer" userId="5d5d2e75-3132-4b98-a62a-93b7fff96b1f" providerId="ADAL" clId="{326B2026-CBC5-4FB5-AD99-D26DEA05DEF2}" dt="2020-12-07T10:22:48.805" v="290" actId="2696"/>
          <pc:sldLayoutMkLst>
            <pc:docMk/>
            <pc:sldMasterMk cId="2168357150" sldId="2147483648"/>
            <pc:sldLayoutMk cId="2654703595" sldId="2147483715"/>
          </pc:sldLayoutMkLst>
        </pc:sldLayoutChg>
        <pc:sldLayoutChg chg="modSp mod">
          <pc:chgData name="Sashia Niemeyer" userId="5d5d2e75-3132-4b98-a62a-93b7fff96b1f" providerId="ADAL" clId="{326B2026-CBC5-4FB5-AD99-D26DEA05DEF2}" dt="2020-12-07T10:30:35.316" v="573"/>
          <pc:sldLayoutMkLst>
            <pc:docMk/>
            <pc:sldMasterMk cId="2168357150" sldId="2147483648"/>
            <pc:sldLayoutMk cId="2293192484" sldId="2147483718"/>
          </pc:sldLayoutMkLst>
          <pc:spChg chg="mod">
            <ac:chgData name="Sashia Niemeyer" userId="5d5d2e75-3132-4b98-a62a-93b7fff96b1f" providerId="ADAL" clId="{326B2026-CBC5-4FB5-AD99-D26DEA05DEF2}" dt="2020-12-07T10:19:23.203" v="269" actId="2711"/>
            <ac:spMkLst>
              <pc:docMk/>
              <pc:sldMasterMk cId="2168357150" sldId="2147483648"/>
              <pc:sldLayoutMk cId="2293192484" sldId="2147483718"/>
              <ac:spMk id="9" creationId="{957A9A3B-6417-4E1A-A35B-4E8283744991}"/>
            </ac:spMkLst>
          </pc:spChg>
          <pc:spChg chg="mod">
            <ac:chgData name="Sashia Niemeyer" userId="5d5d2e75-3132-4b98-a62a-93b7fff96b1f" providerId="ADAL" clId="{326B2026-CBC5-4FB5-AD99-D26DEA05DEF2}" dt="2020-12-07T10:30:19.469" v="571" actId="20577"/>
            <ac:spMkLst>
              <pc:docMk/>
              <pc:sldMasterMk cId="2168357150" sldId="2147483648"/>
              <pc:sldLayoutMk cId="2293192484" sldId="2147483718"/>
              <ac:spMk id="14" creationId="{0A490D77-2950-4532-A0B0-5CCF2C8A4596}"/>
            </ac:spMkLst>
          </pc:spChg>
          <pc:spChg chg="mod">
            <ac:chgData name="Sashia Niemeyer" userId="5d5d2e75-3132-4b98-a62a-93b7fff96b1f" providerId="ADAL" clId="{326B2026-CBC5-4FB5-AD99-D26DEA05DEF2}" dt="2020-12-07T10:30:35.316" v="573"/>
            <ac:spMkLst>
              <pc:docMk/>
              <pc:sldMasterMk cId="2168357150" sldId="2147483648"/>
              <pc:sldLayoutMk cId="2293192484" sldId="2147483718"/>
              <ac:spMk id="18" creationId="{816B7E31-D2E4-4171-8517-529D98513827}"/>
            </ac:spMkLst>
          </pc:spChg>
        </pc:sldLayoutChg>
        <pc:sldLayoutChg chg="modSp mod">
          <pc:chgData name="Sashia Niemeyer" userId="5d5d2e75-3132-4b98-a62a-93b7fff96b1f" providerId="ADAL" clId="{326B2026-CBC5-4FB5-AD99-D26DEA05DEF2}" dt="2020-12-07T10:28:55.071" v="501" actId="20577"/>
          <pc:sldLayoutMkLst>
            <pc:docMk/>
            <pc:sldMasterMk cId="2168357150" sldId="2147483648"/>
            <pc:sldLayoutMk cId="1126330863" sldId="2147483719"/>
          </pc:sldLayoutMkLst>
          <pc:spChg chg="mod">
            <ac:chgData name="Sashia Niemeyer" userId="5d5d2e75-3132-4b98-a62a-93b7fff96b1f" providerId="ADAL" clId="{326B2026-CBC5-4FB5-AD99-D26DEA05DEF2}" dt="2020-12-07T10:27:00.367" v="432" actId="20577"/>
            <ac:spMkLst>
              <pc:docMk/>
              <pc:sldMasterMk cId="2168357150" sldId="2147483648"/>
              <pc:sldLayoutMk cId="1126330863" sldId="2147483719"/>
              <ac:spMk id="2" creationId="{D92B8D51-1BBB-4055-BF58-D6F6CBF2681E}"/>
            </ac:spMkLst>
          </pc:spChg>
          <pc:spChg chg="mod">
            <ac:chgData name="Sashia Niemeyer" userId="5d5d2e75-3132-4b98-a62a-93b7fff96b1f" providerId="ADAL" clId="{326B2026-CBC5-4FB5-AD99-D26DEA05DEF2}" dt="2020-12-07T10:28:55.071" v="501" actId="20577"/>
            <ac:spMkLst>
              <pc:docMk/>
              <pc:sldMasterMk cId="2168357150" sldId="2147483648"/>
              <pc:sldLayoutMk cId="1126330863" sldId="2147483719"/>
              <ac:spMk id="7" creationId="{50516A09-B0D5-446F-8DEB-078CFE98604A}"/>
            </ac:spMkLst>
          </pc:spChg>
        </pc:sldLayoutChg>
        <pc:sldLayoutChg chg="modSp del mod">
          <pc:chgData name="Sashia Niemeyer" userId="5d5d2e75-3132-4b98-a62a-93b7fff96b1f" providerId="ADAL" clId="{326B2026-CBC5-4FB5-AD99-D26DEA05DEF2}" dt="2020-12-07T10:21:57.922" v="286" actId="2696"/>
          <pc:sldLayoutMkLst>
            <pc:docMk/>
            <pc:sldMasterMk cId="2168357150" sldId="2147483648"/>
            <pc:sldLayoutMk cId="3868774620" sldId="2147483721"/>
          </pc:sldLayoutMkLst>
          <pc:spChg chg="mod">
            <ac:chgData name="Sashia Niemeyer" userId="5d5d2e75-3132-4b98-a62a-93b7fff96b1f" providerId="ADAL" clId="{326B2026-CBC5-4FB5-AD99-D26DEA05DEF2}" dt="2020-12-07T10:19:58.498" v="277" actId="255"/>
            <ac:spMkLst>
              <pc:docMk/>
              <pc:sldMasterMk cId="2168357150" sldId="2147483648"/>
              <pc:sldLayoutMk cId="3868774620" sldId="2147483721"/>
              <ac:spMk id="9" creationId="{957A9A3B-6417-4E1A-A35B-4E8283744991}"/>
            </ac:spMkLst>
          </pc:spChg>
        </pc:sldLayoutChg>
        <pc:sldLayoutChg chg="modSp del mod">
          <pc:chgData name="Sashia Niemeyer" userId="5d5d2e75-3132-4b98-a62a-93b7fff96b1f" providerId="ADAL" clId="{326B2026-CBC5-4FB5-AD99-D26DEA05DEF2}" dt="2020-12-07T10:22:04.532" v="288" actId="2696"/>
          <pc:sldLayoutMkLst>
            <pc:docMk/>
            <pc:sldMasterMk cId="2168357150" sldId="2147483648"/>
            <pc:sldLayoutMk cId="536527650" sldId="2147483722"/>
          </pc:sldLayoutMkLst>
          <pc:spChg chg="mod">
            <ac:chgData name="Sashia Niemeyer" userId="5d5d2e75-3132-4b98-a62a-93b7fff96b1f" providerId="ADAL" clId="{326B2026-CBC5-4FB5-AD99-D26DEA05DEF2}" dt="2020-12-07T10:20:37.816" v="285" actId="255"/>
            <ac:spMkLst>
              <pc:docMk/>
              <pc:sldMasterMk cId="2168357150" sldId="2147483648"/>
              <pc:sldLayoutMk cId="536527650" sldId="2147483722"/>
              <ac:spMk id="9" creationId="{957A9A3B-6417-4E1A-A35B-4E8283744991}"/>
            </ac:spMkLst>
          </pc:spChg>
        </pc:sldLayoutChg>
        <pc:sldLayoutChg chg="del">
          <pc:chgData name="Sashia Niemeyer" userId="5d5d2e75-3132-4b98-a62a-93b7fff96b1f" providerId="ADAL" clId="{326B2026-CBC5-4FB5-AD99-D26DEA05DEF2}" dt="2020-12-07T10:22:08.277" v="289" actId="2696"/>
          <pc:sldLayoutMkLst>
            <pc:docMk/>
            <pc:sldMasterMk cId="2168357150" sldId="2147483648"/>
            <pc:sldLayoutMk cId="2460780125" sldId="2147483723"/>
          </pc:sldLayoutMkLst>
        </pc:sldLayoutChg>
      </pc:sldMasterChg>
    </pc:docChg>
  </pc:docChgLst>
  <pc:docChgLst>
    <pc:chgData name="Yannis Frek" userId="41af7858-dbb6-49d9-9273-45d960296d06" providerId="ADAL" clId="{75615D3C-C565-4AC7-A2EC-7B9C28334E4F}"/>
    <pc:docChg chg="undo custSel addSld delSld modSld modMainMaster modSection">
      <pc:chgData name="Yannis Frek" userId="41af7858-dbb6-49d9-9273-45d960296d06" providerId="ADAL" clId="{75615D3C-C565-4AC7-A2EC-7B9C28334E4F}" dt="2020-12-03T15:27:00.848" v="535" actId="680"/>
      <pc:docMkLst>
        <pc:docMk/>
      </pc:docMkLst>
      <pc:sldChg chg="addSp delSp modSp del mod">
        <pc:chgData name="Yannis Frek" userId="41af7858-dbb6-49d9-9273-45d960296d06" providerId="ADAL" clId="{75615D3C-C565-4AC7-A2EC-7B9C28334E4F}" dt="2020-12-03T15:20:33.321" v="487" actId="47"/>
        <pc:sldMkLst>
          <pc:docMk/>
          <pc:sldMk cId="936028639" sldId="260"/>
        </pc:sldMkLst>
        <pc:spChg chg="mod">
          <ac:chgData name="Yannis Frek" userId="41af7858-dbb6-49d9-9273-45d960296d06" providerId="ADAL" clId="{75615D3C-C565-4AC7-A2EC-7B9C28334E4F}" dt="2020-12-03T15:00:52.071" v="3" actId="1076"/>
          <ac:spMkLst>
            <pc:docMk/>
            <pc:sldMk cId="936028639" sldId="260"/>
            <ac:spMk id="9" creationId="{2E60A1F3-3D68-4079-9F48-167A7433B636}"/>
          </ac:spMkLst>
        </pc:spChg>
        <pc:spChg chg="add del mod">
          <ac:chgData name="Yannis Frek" userId="41af7858-dbb6-49d9-9273-45d960296d06" providerId="ADAL" clId="{75615D3C-C565-4AC7-A2EC-7B9C28334E4F}" dt="2020-12-03T15:02:29.990" v="30"/>
          <ac:spMkLst>
            <pc:docMk/>
            <pc:sldMk cId="936028639" sldId="260"/>
            <ac:spMk id="16" creationId="{1CD87792-EE52-430A-A10E-75CAFA1EA61F}"/>
          </ac:spMkLst>
        </pc:spChg>
        <pc:spChg chg="add del mod">
          <ac:chgData name="Yannis Frek" userId="41af7858-dbb6-49d9-9273-45d960296d06" providerId="ADAL" clId="{75615D3C-C565-4AC7-A2EC-7B9C28334E4F}" dt="2020-12-03T15:02:49.382" v="36"/>
          <ac:spMkLst>
            <pc:docMk/>
            <pc:sldMk cId="936028639" sldId="260"/>
            <ac:spMk id="17" creationId="{665F2404-CA2A-486D-AB08-33C441ACB3B6}"/>
          </ac:spMkLst>
        </pc:spChg>
        <pc:spChg chg="add del mod">
          <ac:chgData name="Yannis Frek" userId="41af7858-dbb6-49d9-9273-45d960296d06" providerId="ADAL" clId="{75615D3C-C565-4AC7-A2EC-7B9C28334E4F}" dt="2020-12-03T15:14:09.370" v="177" actId="478"/>
          <ac:spMkLst>
            <pc:docMk/>
            <pc:sldMk cId="936028639" sldId="260"/>
            <ac:spMk id="18" creationId="{FFB45B04-B02F-42B5-996E-3961E4D434C4}"/>
          </ac:spMkLst>
        </pc:spChg>
        <pc:spChg chg="add del mod">
          <ac:chgData name="Yannis Frek" userId="41af7858-dbb6-49d9-9273-45d960296d06" providerId="ADAL" clId="{75615D3C-C565-4AC7-A2EC-7B9C28334E4F}" dt="2020-12-03T15:14:09.370" v="177" actId="478"/>
          <ac:spMkLst>
            <pc:docMk/>
            <pc:sldMk cId="936028639" sldId="260"/>
            <ac:spMk id="19" creationId="{764DDE89-EB3C-4783-915B-A1D188839C51}"/>
          </ac:spMkLst>
        </pc:spChg>
        <pc:spChg chg="add del mod">
          <ac:chgData name="Yannis Frek" userId="41af7858-dbb6-49d9-9273-45d960296d06" providerId="ADAL" clId="{75615D3C-C565-4AC7-A2EC-7B9C28334E4F}" dt="2020-12-03T15:14:09.370" v="177" actId="478"/>
          <ac:spMkLst>
            <pc:docMk/>
            <pc:sldMk cId="936028639" sldId="260"/>
            <ac:spMk id="20" creationId="{2DA38260-33BA-40E7-B0B7-77D6BA65C500}"/>
          </ac:spMkLst>
        </pc:spChg>
        <pc:spChg chg="add del mod">
          <ac:chgData name="Yannis Frek" userId="41af7858-dbb6-49d9-9273-45d960296d06" providerId="ADAL" clId="{75615D3C-C565-4AC7-A2EC-7B9C28334E4F}" dt="2020-12-03T15:14:09.370" v="177" actId="478"/>
          <ac:spMkLst>
            <pc:docMk/>
            <pc:sldMk cId="936028639" sldId="260"/>
            <ac:spMk id="21" creationId="{0C5D3484-5804-4FEA-8589-CBFCD16BEC6C}"/>
          </ac:spMkLst>
        </pc:spChg>
        <pc:spChg chg="add del mod">
          <ac:chgData name="Yannis Frek" userId="41af7858-dbb6-49d9-9273-45d960296d06" providerId="ADAL" clId="{75615D3C-C565-4AC7-A2EC-7B9C28334E4F}" dt="2020-12-03T15:14:09.370" v="177" actId="478"/>
          <ac:spMkLst>
            <pc:docMk/>
            <pc:sldMk cId="936028639" sldId="260"/>
            <ac:spMk id="22" creationId="{A7D61B9B-62C2-4BC0-8507-9DABB01ADD26}"/>
          </ac:spMkLst>
        </pc:spChg>
        <pc:spChg chg="add del mod">
          <ac:chgData name="Yannis Frek" userId="41af7858-dbb6-49d9-9273-45d960296d06" providerId="ADAL" clId="{75615D3C-C565-4AC7-A2EC-7B9C28334E4F}" dt="2020-12-03T15:14:09.370" v="177" actId="478"/>
          <ac:spMkLst>
            <pc:docMk/>
            <pc:sldMk cId="936028639" sldId="260"/>
            <ac:spMk id="23" creationId="{4A375976-523E-4147-A908-4D3F3608FE43}"/>
          </ac:spMkLst>
        </pc:spChg>
        <pc:spChg chg="add del mod">
          <ac:chgData name="Yannis Frek" userId="41af7858-dbb6-49d9-9273-45d960296d06" providerId="ADAL" clId="{75615D3C-C565-4AC7-A2EC-7B9C28334E4F}" dt="2020-12-03T15:17:58.876" v="473"/>
          <ac:spMkLst>
            <pc:docMk/>
            <pc:sldMk cId="936028639" sldId="260"/>
            <ac:spMk id="24" creationId="{0AE4D790-1F7D-4E4E-B57C-62E26F1F354B}"/>
          </ac:spMkLst>
        </pc:spChg>
        <pc:spChg chg="add del mod">
          <ac:chgData name="Yannis Frek" userId="41af7858-dbb6-49d9-9273-45d960296d06" providerId="ADAL" clId="{75615D3C-C565-4AC7-A2EC-7B9C28334E4F}" dt="2020-12-03T15:20:04.963" v="486"/>
          <ac:spMkLst>
            <pc:docMk/>
            <pc:sldMk cId="936028639" sldId="260"/>
            <ac:spMk id="25" creationId="{09F7E785-0203-4CB0-8B60-CE26766ADB80}"/>
          </ac:spMkLst>
        </pc:spChg>
      </pc:sldChg>
      <pc:sldChg chg="addSp delSp modSp del mod">
        <pc:chgData name="Yannis Frek" userId="41af7858-dbb6-49d9-9273-45d960296d06" providerId="ADAL" clId="{75615D3C-C565-4AC7-A2EC-7B9C28334E4F}" dt="2020-12-03T15:26:53.377" v="534" actId="47"/>
        <pc:sldMkLst>
          <pc:docMk/>
          <pc:sldMk cId="1946765308" sldId="261"/>
        </pc:sldMkLst>
        <pc:spChg chg="mod">
          <ac:chgData name="Yannis Frek" userId="41af7858-dbb6-49d9-9273-45d960296d06" providerId="ADAL" clId="{75615D3C-C565-4AC7-A2EC-7B9C28334E4F}" dt="2020-12-03T15:07:56.979" v="104" actId="1076"/>
          <ac:spMkLst>
            <pc:docMk/>
            <pc:sldMk cId="1946765308" sldId="261"/>
            <ac:spMk id="2" creationId="{4412E755-A2D7-4E2D-BCA6-791C02AA5C9B}"/>
          </ac:spMkLst>
        </pc:spChg>
        <pc:spChg chg="del mod">
          <ac:chgData name="Yannis Frek" userId="41af7858-dbb6-49d9-9273-45d960296d06" providerId="ADAL" clId="{75615D3C-C565-4AC7-A2EC-7B9C28334E4F}" dt="2020-12-03T15:06:13.364" v="88" actId="478"/>
          <ac:spMkLst>
            <pc:docMk/>
            <pc:sldMk cId="1946765308" sldId="261"/>
            <ac:spMk id="3" creationId="{F578594B-5D6D-4323-BCB5-5B14EC7D4027}"/>
          </ac:spMkLst>
        </pc:spChg>
        <pc:spChg chg="add del mod">
          <ac:chgData name="Yannis Frek" userId="41af7858-dbb6-49d9-9273-45d960296d06" providerId="ADAL" clId="{75615D3C-C565-4AC7-A2EC-7B9C28334E4F}" dt="2020-12-03T15:03:22.368" v="41"/>
          <ac:spMkLst>
            <pc:docMk/>
            <pc:sldMk cId="1946765308" sldId="261"/>
            <ac:spMk id="10" creationId="{3160D9BD-6FAF-4EBD-85EF-5F7FF05B850E}"/>
          </ac:spMkLst>
        </pc:spChg>
        <pc:spChg chg="add del mod">
          <ac:chgData name="Yannis Frek" userId="41af7858-dbb6-49d9-9273-45d960296d06" providerId="ADAL" clId="{75615D3C-C565-4AC7-A2EC-7B9C28334E4F}" dt="2020-12-03T15:04:30.558" v="60"/>
          <ac:spMkLst>
            <pc:docMk/>
            <pc:sldMk cId="1946765308" sldId="261"/>
            <ac:spMk id="11" creationId="{E000A11D-D5DA-4630-AD94-2C20CA853ACA}"/>
          </ac:spMkLst>
        </pc:spChg>
        <pc:spChg chg="add del mod ord">
          <ac:chgData name="Yannis Frek" userId="41af7858-dbb6-49d9-9273-45d960296d06" providerId="ADAL" clId="{75615D3C-C565-4AC7-A2EC-7B9C28334E4F}" dt="2020-12-03T15:04:54.983" v="65"/>
          <ac:spMkLst>
            <pc:docMk/>
            <pc:sldMk cId="1946765308" sldId="261"/>
            <ac:spMk id="12" creationId="{434886F2-4A3B-44D8-91A1-C0A5EAD070B6}"/>
          </ac:spMkLst>
        </pc:spChg>
        <pc:spChg chg="add del mod">
          <ac:chgData name="Yannis Frek" userId="41af7858-dbb6-49d9-9273-45d960296d06" providerId="ADAL" clId="{75615D3C-C565-4AC7-A2EC-7B9C28334E4F}" dt="2020-12-03T15:05:38.886" v="79"/>
          <ac:spMkLst>
            <pc:docMk/>
            <pc:sldMk cId="1946765308" sldId="261"/>
            <ac:spMk id="13" creationId="{FD4CF245-C543-4FE3-80D7-6FE6B89794AF}"/>
          </ac:spMkLst>
        </pc:spChg>
        <pc:spChg chg="add del mod">
          <ac:chgData name="Yannis Frek" userId="41af7858-dbb6-49d9-9273-45d960296d06" providerId="ADAL" clId="{75615D3C-C565-4AC7-A2EC-7B9C28334E4F}" dt="2020-12-03T15:06:32.451" v="93"/>
          <ac:spMkLst>
            <pc:docMk/>
            <pc:sldMk cId="1946765308" sldId="261"/>
            <ac:spMk id="14" creationId="{70F81780-3FBB-4E13-9264-771244E7409B}"/>
          </ac:spMkLst>
        </pc:spChg>
        <pc:spChg chg="add del mod">
          <ac:chgData name="Yannis Frek" userId="41af7858-dbb6-49d9-9273-45d960296d06" providerId="ADAL" clId="{75615D3C-C565-4AC7-A2EC-7B9C28334E4F}" dt="2020-12-03T15:07:17.019" v="98" actId="478"/>
          <ac:spMkLst>
            <pc:docMk/>
            <pc:sldMk cId="1946765308" sldId="261"/>
            <ac:spMk id="15" creationId="{D38BE859-8BAF-4680-B3C6-5CE9C62586ED}"/>
          </ac:spMkLst>
        </pc:spChg>
        <pc:spChg chg="add del mod">
          <ac:chgData name="Yannis Frek" userId="41af7858-dbb6-49d9-9273-45d960296d06" providerId="ADAL" clId="{75615D3C-C565-4AC7-A2EC-7B9C28334E4F}" dt="2020-12-03T15:08:43.935" v="107"/>
          <ac:spMkLst>
            <pc:docMk/>
            <pc:sldMk cId="1946765308" sldId="261"/>
            <ac:spMk id="16" creationId="{8BD41EAF-5F86-453C-8703-1B135ECAB3FD}"/>
          </ac:spMkLst>
        </pc:spChg>
        <pc:spChg chg="add del mod">
          <ac:chgData name="Yannis Frek" userId="41af7858-dbb6-49d9-9273-45d960296d06" providerId="ADAL" clId="{75615D3C-C565-4AC7-A2EC-7B9C28334E4F}" dt="2020-12-03T15:13:30.381" v="172"/>
          <ac:spMkLst>
            <pc:docMk/>
            <pc:sldMk cId="1946765308" sldId="261"/>
            <ac:spMk id="17" creationId="{27CE84AB-B5BA-4C2E-82B0-C22F161494A2}"/>
          </ac:spMkLst>
        </pc:spChg>
        <pc:spChg chg="add del mod">
          <ac:chgData name="Yannis Frek" userId="41af7858-dbb6-49d9-9273-45d960296d06" providerId="ADAL" clId="{75615D3C-C565-4AC7-A2EC-7B9C28334E4F}" dt="2020-12-03T15:13:30.382" v="174"/>
          <ac:spMkLst>
            <pc:docMk/>
            <pc:sldMk cId="1946765308" sldId="261"/>
            <ac:spMk id="18" creationId="{42295CDC-EA22-44D7-B47C-58ED94A57345}"/>
          </ac:spMkLst>
        </pc:spChg>
      </pc:sldChg>
      <pc:sldChg chg="add del">
        <pc:chgData name="Yannis Frek" userId="41af7858-dbb6-49d9-9273-45d960296d06" providerId="ADAL" clId="{75615D3C-C565-4AC7-A2EC-7B9C28334E4F}" dt="2020-12-03T15:25:13.479" v="530" actId="47"/>
        <pc:sldMkLst>
          <pc:docMk/>
          <pc:sldMk cId="434755455" sldId="274"/>
        </pc:sldMkLst>
      </pc:sldChg>
      <pc:sldChg chg="del">
        <pc:chgData name="Yannis Frek" userId="41af7858-dbb6-49d9-9273-45d960296d06" providerId="ADAL" clId="{75615D3C-C565-4AC7-A2EC-7B9C28334E4F}" dt="2020-12-03T15:26:28.647" v="533" actId="47"/>
        <pc:sldMkLst>
          <pc:docMk/>
          <pc:sldMk cId="3500982991" sldId="276"/>
        </pc:sldMkLst>
      </pc:sldChg>
      <pc:sldChg chg="modSp new mod">
        <pc:chgData name="Yannis Frek" userId="41af7858-dbb6-49d9-9273-45d960296d06" providerId="ADAL" clId="{75615D3C-C565-4AC7-A2EC-7B9C28334E4F}" dt="2020-12-03T15:22:25.149" v="505" actId="404"/>
        <pc:sldMkLst>
          <pc:docMk/>
          <pc:sldMk cId="1911513392" sldId="280"/>
        </pc:sldMkLst>
        <pc:spChg chg="mod">
          <ac:chgData name="Yannis Frek" userId="41af7858-dbb6-49d9-9273-45d960296d06" providerId="ADAL" clId="{75615D3C-C565-4AC7-A2EC-7B9C28334E4F}" dt="2020-12-03T15:22:25.149" v="505" actId="404"/>
          <ac:spMkLst>
            <pc:docMk/>
            <pc:sldMk cId="1911513392" sldId="280"/>
            <ac:spMk id="16" creationId="{E6FD52CF-D08A-4A52-B797-19C1E0EC3675}"/>
          </ac:spMkLst>
        </pc:spChg>
      </pc:sldChg>
      <pc:sldChg chg="new">
        <pc:chgData name="Yannis Frek" userId="41af7858-dbb6-49d9-9273-45d960296d06" providerId="ADAL" clId="{75615D3C-C565-4AC7-A2EC-7B9C28334E4F}" dt="2020-12-03T15:27:00.848" v="535" actId="680"/>
        <pc:sldMkLst>
          <pc:docMk/>
          <pc:sldMk cId="3176584335" sldId="281"/>
        </pc:sldMkLst>
      </pc:sldChg>
      <pc:sldMasterChg chg="modSldLayout">
        <pc:chgData name="Yannis Frek" userId="41af7858-dbb6-49d9-9273-45d960296d06" providerId="ADAL" clId="{75615D3C-C565-4AC7-A2EC-7B9C28334E4F}" dt="2020-12-03T15:26:06.269" v="532"/>
        <pc:sldMasterMkLst>
          <pc:docMk/>
          <pc:sldMasterMk cId="2168357150" sldId="2147483648"/>
        </pc:sldMasterMkLst>
        <pc:sldLayoutChg chg="addSp delSp modSp mod">
          <pc:chgData name="Yannis Frek" userId="41af7858-dbb6-49d9-9273-45d960296d06" providerId="ADAL" clId="{75615D3C-C565-4AC7-A2EC-7B9C28334E4F}" dt="2020-12-03T15:01:28.664" v="14" actId="167"/>
          <pc:sldLayoutMkLst>
            <pc:docMk/>
            <pc:sldMasterMk cId="2168357150" sldId="2147483648"/>
            <pc:sldLayoutMk cId="3375007619" sldId="2147483649"/>
          </pc:sldLayoutMkLst>
          <pc:picChg chg="add del mod">
            <ac:chgData name="Yannis Frek" userId="41af7858-dbb6-49d9-9273-45d960296d06" providerId="ADAL" clId="{75615D3C-C565-4AC7-A2EC-7B9C28334E4F}" dt="2020-12-03T15:00:56.478" v="4"/>
            <ac:picMkLst>
              <pc:docMk/>
              <pc:sldMasterMk cId="2168357150" sldId="2147483648"/>
              <pc:sldLayoutMk cId="3375007619" sldId="2147483649"/>
              <ac:picMk id="9" creationId="{DE0AB3E5-9446-43F3-BE9A-74D693134A5C}"/>
            </ac:picMkLst>
          </pc:picChg>
          <pc:picChg chg="add del mod ord">
            <ac:chgData name="Yannis Frek" userId="41af7858-dbb6-49d9-9273-45d960296d06" providerId="ADAL" clId="{75615D3C-C565-4AC7-A2EC-7B9C28334E4F}" dt="2020-12-03T15:01:28.664" v="14" actId="167"/>
            <ac:picMkLst>
              <pc:docMk/>
              <pc:sldMasterMk cId="2168357150" sldId="2147483648"/>
              <pc:sldLayoutMk cId="3375007619" sldId="2147483649"/>
              <ac:picMk id="10" creationId="{0C531ED2-C27E-4FFD-BD07-38C5C8AED92C}"/>
            </ac:picMkLst>
          </pc:picChg>
          <pc:picChg chg="add del">
            <ac:chgData name="Yannis Frek" userId="41af7858-dbb6-49d9-9273-45d960296d06" providerId="ADAL" clId="{75615D3C-C565-4AC7-A2EC-7B9C28334E4F}" dt="2020-12-03T15:01:10.162" v="6" actId="478"/>
            <ac:picMkLst>
              <pc:docMk/>
              <pc:sldMasterMk cId="2168357150" sldId="2147483648"/>
              <pc:sldLayoutMk cId="3375007619" sldId="2147483649"/>
              <ac:picMk id="11" creationId="{B9E9C4A2-E89F-435D-AC49-B276C10B5FAB}"/>
            </ac:picMkLst>
          </pc:picChg>
        </pc:sldLayoutChg>
        <pc:sldLayoutChg chg="addSp delSp modSp mod">
          <pc:chgData name="Yannis Frek" userId="41af7858-dbb6-49d9-9273-45d960296d06" providerId="ADAL" clId="{75615D3C-C565-4AC7-A2EC-7B9C28334E4F}" dt="2020-12-03T15:23:02.272" v="514" actId="1076"/>
          <pc:sldLayoutMkLst>
            <pc:docMk/>
            <pc:sldMasterMk cId="2168357150" sldId="2147483648"/>
            <pc:sldLayoutMk cId="314067447" sldId="2147483660"/>
          </pc:sldLayoutMkLst>
          <pc:spChg chg="add del">
            <ac:chgData name="Yannis Frek" userId="41af7858-dbb6-49d9-9273-45d960296d06" providerId="ADAL" clId="{75615D3C-C565-4AC7-A2EC-7B9C28334E4F}" dt="2020-12-03T15:14:28.568" v="179" actId="11529"/>
            <ac:spMkLst>
              <pc:docMk/>
              <pc:sldMasterMk cId="2168357150" sldId="2147483648"/>
              <pc:sldLayoutMk cId="314067447" sldId="2147483660"/>
              <ac:spMk id="2" creationId="{74DF14B0-063B-425B-A623-1A696AD0CCFF}"/>
            </ac:spMkLst>
          </pc:spChg>
          <pc:spChg chg="add del mod">
            <ac:chgData name="Yannis Frek" userId="41af7858-dbb6-49d9-9273-45d960296d06" providerId="ADAL" clId="{75615D3C-C565-4AC7-A2EC-7B9C28334E4F}" dt="2020-12-03T15:16:35.643" v="332" actId="478"/>
            <ac:spMkLst>
              <pc:docMk/>
              <pc:sldMasterMk cId="2168357150" sldId="2147483648"/>
              <pc:sldLayoutMk cId="314067447" sldId="2147483660"/>
              <ac:spMk id="3" creationId="{27A7F143-DEBF-46E5-B9F5-3EDE0156D6F4}"/>
            </ac:spMkLst>
          </pc:spChg>
          <pc:spChg chg="add del">
            <ac:chgData name="Yannis Frek" userId="41af7858-dbb6-49d9-9273-45d960296d06" providerId="ADAL" clId="{75615D3C-C565-4AC7-A2EC-7B9C28334E4F}" dt="2020-12-03T15:16:47.495" v="333" actId="11529"/>
            <ac:spMkLst>
              <pc:docMk/>
              <pc:sldMasterMk cId="2168357150" sldId="2147483648"/>
              <pc:sldLayoutMk cId="314067447" sldId="2147483660"/>
              <ac:spMk id="4" creationId="{164DBE36-F491-4224-9421-92BCADE5D247}"/>
            </ac:spMkLst>
          </pc:spChg>
          <pc:spChg chg="add del mod">
            <ac:chgData name="Yannis Frek" userId="41af7858-dbb6-49d9-9273-45d960296d06" providerId="ADAL" clId="{75615D3C-C565-4AC7-A2EC-7B9C28334E4F}" dt="2020-12-03T15:19:26.906" v="474" actId="478"/>
            <ac:spMkLst>
              <pc:docMk/>
              <pc:sldMasterMk cId="2168357150" sldId="2147483648"/>
              <pc:sldLayoutMk cId="314067447" sldId="2147483660"/>
              <ac:spMk id="5" creationId="{BBA5D080-4B69-43C2-8DA8-A98CD6668757}"/>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1" creationId="{5C458BF2-ED13-42D2-9566-1A9059E8E392}"/>
            </ac:spMkLst>
          </pc:spChg>
          <pc:spChg chg="add del mod">
            <ac:chgData name="Yannis Frek" userId="41af7858-dbb6-49d9-9273-45d960296d06" providerId="ADAL" clId="{75615D3C-C565-4AC7-A2EC-7B9C28334E4F}" dt="2020-12-03T15:15:36.680" v="218" actId="478"/>
            <ac:spMkLst>
              <pc:docMk/>
              <pc:sldMasterMk cId="2168357150" sldId="2147483648"/>
              <pc:sldLayoutMk cId="314067447" sldId="2147483660"/>
              <ac:spMk id="62" creationId="{0C28A167-FCC4-4B81-972F-B1C009133783}"/>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3" creationId="{8D5587D8-5368-48F6-A953-002210F0217D}"/>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4" creationId="{9EEB5B51-8EA3-4040-B65C-C57CB32C9486}"/>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7" creationId="{6057DA96-67A2-45CE-BC48-60CFC887B7C3}"/>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8" creationId="{016AA54F-57C5-4216-B522-75BC5ACB155C}"/>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9" creationId="{4F1119F5-8D19-4A62-8FE9-DD1A21CE4D0E}"/>
            </ac:spMkLst>
          </pc:spChg>
          <pc:spChg chg="add del mod">
            <ac:chgData name="Yannis Frek" userId="41af7858-dbb6-49d9-9273-45d960296d06" providerId="ADAL" clId="{75615D3C-C565-4AC7-A2EC-7B9C28334E4F}" dt="2020-12-03T15:15:35.109" v="217" actId="478"/>
            <ac:spMkLst>
              <pc:docMk/>
              <pc:sldMasterMk cId="2168357150" sldId="2147483648"/>
              <pc:sldLayoutMk cId="314067447" sldId="2147483660"/>
              <ac:spMk id="73" creationId="{E3428411-6E25-463C-B2F7-3674D2CA204C}"/>
            </ac:spMkLst>
          </pc:spChg>
          <pc:spChg chg="add mod">
            <ac:chgData name="Yannis Frek" userId="41af7858-dbb6-49d9-9273-45d960296d06" providerId="ADAL" clId="{75615D3C-C565-4AC7-A2EC-7B9C28334E4F}" dt="2020-12-03T15:22:38.654" v="508" actId="404"/>
            <ac:spMkLst>
              <pc:docMk/>
              <pc:sldMasterMk cId="2168357150" sldId="2147483648"/>
              <pc:sldLayoutMk cId="314067447" sldId="2147483660"/>
              <ac:spMk id="74" creationId="{DDB46905-8A89-4E90-BC89-3555E43F285D}"/>
            </ac:spMkLst>
          </pc:spChg>
          <pc:spChg chg="add mod">
            <ac:chgData name="Yannis Frek" userId="41af7858-dbb6-49d9-9273-45d960296d06" providerId="ADAL" clId="{75615D3C-C565-4AC7-A2EC-7B9C28334E4F}" dt="2020-12-03T15:22:46.532" v="510" actId="1076"/>
            <ac:spMkLst>
              <pc:docMk/>
              <pc:sldMasterMk cId="2168357150" sldId="2147483648"/>
              <pc:sldLayoutMk cId="314067447" sldId="2147483660"/>
              <ac:spMk id="75" creationId="{AF1954E5-981C-4117-AFAD-E5E33E17BF51}"/>
            </ac:spMkLst>
          </pc:spChg>
          <pc:spChg chg="add mod">
            <ac:chgData name="Yannis Frek" userId="41af7858-dbb6-49d9-9273-45d960296d06" providerId="ADAL" clId="{75615D3C-C565-4AC7-A2EC-7B9C28334E4F}" dt="2020-12-03T15:22:51.969" v="512" actId="1076"/>
            <ac:spMkLst>
              <pc:docMk/>
              <pc:sldMasterMk cId="2168357150" sldId="2147483648"/>
              <pc:sldLayoutMk cId="314067447" sldId="2147483660"/>
              <ac:spMk id="76" creationId="{AE9DBE4E-8C84-4842-B4CE-7214AA2BE9A8}"/>
            </ac:spMkLst>
          </pc:spChg>
          <pc:spChg chg="add mod">
            <ac:chgData name="Yannis Frek" userId="41af7858-dbb6-49d9-9273-45d960296d06" providerId="ADAL" clId="{75615D3C-C565-4AC7-A2EC-7B9C28334E4F}" dt="2020-12-03T15:23:02.272" v="514" actId="1076"/>
            <ac:spMkLst>
              <pc:docMk/>
              <pc:sldMasterMk cId="2168357150" sldId="2147483648"/>
              <pc:sldLayoutMk cId="314067447" sldId="2147483660"/>
              <ac:spMk id="77" creationId="{4F8764E9-3F43-4549-8BEC-5A7ED16DA632}"/>
            </ac:spMkLst>
          </pc:spChg>
          <pc:picChg chg="ord">
            <ac:chgData name="Yannis Frek" userId="41af7858-dbb6-49d9-9273-45d960296d06" providerId="ADAL" clId="{75615D3C-C565-4AC7-A2EC-7B9C28334E4F}" dt="2020-12-03T15:02:56.582" v="37" actId="167"/>
            <ac:picMkLst>
              <pc:docMk/>
              <pc:sldMasterMk cId="2168357150" sldId="2147483648"/>
              <pc:sldLayoutMk cId="314067447" sldId="2147483660"/>
              <ac:picMk id="72" creationId="{8D6C1DF8-3FFC-49E5-A6DB-786799263771}"/>
            </ac:picMkLst>
          </pc:picChg>
        </pc:sldLayoutChg>
        <pc:sldLayoutChg chg="addSp delSp modSp mod">
          <pc:chgData name="Yannis Frek" userId="41af7858-dbb6-49d9-9273-45d960296d06" providerId="ADAL" clId="{75615D3C-C565-4AC7-A2EC-7B9C28334E4F}" dt="2020-12-03T15:07:36.260" v="102" actId="1076"/>
          <pc:sldLayoutMkLst>
            <pc:docMk/>
            <pc:sldMasterMk cId="2168357150" sldId="2147483648"/>
            <pc:sldLayoutMk cId="312231674" sldId="2147483707"/>
          </pc:sldLayoutMkLst>
          <pc:spChg chg="mod ord">
            <ac:chgData name="Yannis Frek" userId="41af7858-dbb6-49d9-9273-45d960296d06" providerId="ADAL" clId="{75615D3C-C565-4AC7-A2EC-7B9C28334E4F}" dt="2020-12-03T15:03:56.384" v="53" actId="1076"/>
            <ac:spMkLst>
              <pc:docMk/>
              <pc:sldMasterMk cId="2168357150" sldId="2147483648"/>
              <pc:sldLayoutMk cId="312231674" sldId="2147483707"/>
              <ac:spMk id="25" creationId="{2B59FF27-161E-4EFB-8C00-2023D8570BD3}"/>
            </ac:spMkLst>
          </pc:spChg>
          <pc:spChg chg="del mod ord">
            <ac:chgData name="Yannis Frek" userId="41af7858-dbb6-49d9-9273-45d960296d06" providerId="ADAL" clId="{75615D3C-C565-4AC7-A2EC-7B9C28334E4F}" dt="2020-12-03T15:06:03.737" v="84" actId="478"/>
            <ac:spMkLst>
              <pc:docMk/>
              <pc:sldMasterMk cId="2168357150" sldId="2147483648"/>
              <pc:sldLayoutMk cId="312231674" sldId="2147483707"/>
              <ac:spMk id="27" creationId="{939A85E8-041F-4B53-BB35-56894A1F1D86}"/>
            </ac:spMkLst>
          </pc:spChg>
          <pc:spChg chg="mod">
            <ac:chgData name="Yannis Frek" userId="41af7858-dbb6-49d9-9273-45d960296d06" providerId="ADAL" clId="{75615D3C-C565-4AC7-A2EC-7B9C28334E4F}" dt="2020-12-03T15:06:02.194" v="83" actId="14100"/>
            <ac:spMkLst>
              <pc:docMk/>
              <pc:sldMasterMk cId="2168357150" sldId="2147483648"/>
              <pc:sldLayoutMk cId="312231674" sldId="2147483707"/>
              <ac:spMk id="28" creationId="{14D8D2AB-2834-4A1A-B1BF-208CF9332B05}"/>
            </ac:spMkLst>
          </pc:spChg>
          <pc:spChg chg="add mod">
            <ac:chgData name="Yannis Frek" userId="41af7858-dbb6-49d9-9273-45d960296d06" providerId="ADAL" clId="{75615D3C-C565-4AC7-A2EC-7B9C28334E4F}" dt="2020-12-03T15:07:36.260" v="102" actId="1076"/>
            <ac:spMkLst>
              <pc:docMk/>
              <pc:sldMasterMk cId="2168357150" sldId="2147483648"/>
              <pc:sldLayoutMk cId="312231674" sldId="2147483707"/>
              <ac:spMk id="29" creationId="{A48B9282-658A-4D80-8655-C457803516B7}"/>
            </ac:spMkLst>
          </pc:spChg>
          <pc:spChg chg="add mod">
            <ac:chgData name="Yannis Frek" userId="41af7858-dbb6-49d9-9273-45d960296d06" providerId="ADAL" clId="{75615D3C-C565-4AC7-A2EC-7B9C28334E4F}" dt="2020-12-03T15:07:32.256" v="101" actId="1076"/>
            <ac:spMkLst>
              <pc:docMk/>
              <pc:sldMasterMk cId="2168357150" sldId="2147483648"/>
              <pc:sldLayoutMk cId="312231674" sldId="2147483707"/>
              <ac:spMk id="30" creationId="{1A9582E8-1F67-47DB-8C2A-4407BC96957E}"/>
            </ac:spMkLst>
          </pc:spChg>
          <pc:spChg chg="mod">
            <ac:chgData name="Yannis Frek" userId="41af7858-dbb6-49d9-9273-45d960296d06" providerId="ADAL" clId="{75615D3C-C565-4AC7-A2EC-7B9C28334E4F}" dt="2020-12-03T15:05:59.044" v="82" actId="14100"/>
            <ac:spMkLst>
              <pc:docMk/>
              <pc:sldMasterMk cId="2168357150" sldId="2147483648"/>
              <pc:sldLayoutMk cId="312231674" sldId="2147483707"/>
              <ac:spMk id="82" creationId="{330D7C1A-1837-42FE-86C5-9C3CE28D1F7F}"/>
            </ac:spMkLst>
          </pc:spChg>
          <pc:spChg chg="add del ord">
            <ac:chgData name="Yannis Frek" userId="41af7858-dbb6-49d9-9273-45d960296d06" providerId="ADAL" clId="{75615D3C-C565-4AC7-A2EC-7B9C28334E4F}" dt="2020-12-03T15:06:06.222" v="86" actId="478"/>
            <ac:spMkLst>
              <pc:docMk/>
              <pc:sldMasterMk cId="2168357150" sldId="2147483648"/>
              <pc:sldLayoutMk cId="312231674" sldId="2147483707"/>
              <ac:spMk id="83" creationId="{49224296-2B5C-47FD-967D-DC32FBEB5210}"/>
            </ac:spMkLst>
          </pc:spChg>
          <pc:spChg chg="del mod">
            <ac:chgData name="Yannis Frek" userId="41af7858-dbb6-49d9-9273-45d960296d06" providerId="ADAL" clId="{75615D3C-C565-4AC7-A2EC-7B9C28334E4F}" dt="2020-12-03T15:06:07.913" v="87" actId="478"/>
            <ac:spMkLst>
              <pc:docMk/>
              <pc:sldMasterMk cId="2168357150" sldId="2147483648"/>
              <pc:sldLayoutMk cId="312231674" sldId="2147483707"/>
              <ac:spMk id="84" creationId="{864EDB48-E399-4521-B427-BD60BB1F046C}"/>
            </ac:spMkLst>
          </pc:spChg>
          <pc:picChg chg="ord">
            <ac:chgData name="Yannis Frek" userId="41af7858-dbb6-49d9-9273-45d960296d06" providerId="ADAL" clId="{75615D3C-C565-4AC7-A2EC-7B9C28334E4F}" dt="2020-12-03T15:04:04.867" v="55" actId="167"/>
            <ac:picMkLst>
              <pc:docMk/>
              <pc:sldMasterMk cId="2168357150" sldId="2147483648"/>
              <pc:sldLayoutMk cId="312231674" sldId="2147483707"/>
              <ac:picMk id="8" creationId="{3F5176F1-0112-480A-9E43-A5C6B2ADCF23}"/>
            </ac:picMkLst>
          </pc:picChg>
        </pc:sldLayoutChg>
        <pc:sldLayoutChg chg="modSp mod">
          <pc:chgData name="Yannis Frek" userId="41af7858-dbb6-49d9-9273-45d960296d06" providerId="ADAL" clId="{75615D3C-C565-4AC7-A2EC-7B9C28334E4F}" dt="2020-12-03T15:26:06.269" v="532"/>
          <pc:sldLayoutMkLst>
            <pc:docMk/>
            <pc:sldMasterMk cId="2168357150" sldId="2147483648"/>
            <pc:sldLayoutMk cId="2575555482" sldId="2147483713"/>
          </pc:sldLayoutMkLst>
          <pc:spChg chg="mod">
            <ac:chgData name="Yannis Frek" userId="41af7858-dbb6-49d9-9273-45d960296d06" providerId="ADAL" clId="{75615D3C-C565-4AC7-A2EC-7B9C28334E4F}" dt="2020-12-03T15:26:06.269" v="532"/>
            <ac:spMkLst>
              <pc:docMk/>
              <pc:sldMasterMk cId="2168357150" sldId="2147483648"/>
              <pc:sldLayoutMk cId="2575555482" sldId="2147483713"/>
              <ac:spMk id="18" creationId="{816B7E31-D2E4-4171-8517-529D98513827}"/>
            </ac:spMkLst>
          </pc:spChg>
        </pc:sldLayoutChg>
        <pc:sldLayoutChg chg="modSp mod">
          <pc:chgData name="Yannis Frek" userId="41af7858-dbb6-49d9-9273-45d960296d06" providerId="ADAL" clId="{75615D3C-C565-4AC7-A2EC-7B9C28334E4F}" dt="2020-12-03T15:23:35.926" v="527" actId="20577"/>
          <pc:sldLayoutMkLst>
            <pc:docMk/>
            <pc:sldMasterMk cId="2168357150" sldId="2147483648"/>
            <pc:sldLayoutMk cId="2654703595" sldId="2147483715"/>
          </pc:sldLayoutMkLst>
          <pc:spChg chg="mod">
            <ac:chgData name="Yannis Frek" userId="41af7858-dbb6-49d9-9273-45d960296d06" providerId="ADAL" clId="{75615D3C-C565-4AC7-A2EC-7B9C28334E4F}" dt="2020-12-03T15:23:35.926" v="527" actId="20577"/>
            <ac:spMkLst>
              <pc:docMk/>
              <pc:sldMasterMk cId="2168357150" sldId="2147483648"/>
              <pc:sldLayoutMk cId="2654703595" sldId="2147483715"/>
              <ac:spMk id="14" creationId="{0A490D77-2950-4532-A0B0-5CCF2C8A4596}"/>
            </ac:spMkLst>
          </pc:spChg>
          <pc:spChg chg="mod">
            <ac:chgData name="Yannis Frek" userId="41af7858-dbb6-49d9-9273-45d960296d06" providerId="ADAL" clId="{75615D3C-C565-4AC7-A2EC-7B9C28334E4F}" dt="2020-12-03T15:12:23.710" v="166" actId="20577"/>
            <ac:spMkLst>
              <pc:docMk/>
              <pc:sldMasterMk cId="2168357150" sldId="2147483648"/>
              <pc:sldLayoutMk cId="2654703595" sldId="2147483715"/>
              <ac:spMk id="18" creationId="{816B7E31-D2E4-4171-8517-529D98513827}"/>
            </ac:spMkLst>
          </pc:spChg>
        </pc:sldLayoutChg>
        <pc:sldLayoutChg chg="modSp mod">
          <pc:chgData name="Yannis Frek" userId="41af7858-dbb6-49d9-9273-45d960296d06" providerId="ADAL" clId="{75615D3C-C565-4AC7-A2EC-7B9C28334E4F}" dt="2020-12-03T15:12:54.841" v="168" actId="113"/>
          <pc:sldLayoutMkLst>
            <pc:docMk/>
            <pc:sldMasterMk cId="2168357150" sldId="2147483648"/>
            <pc:sldLayoutMk cId="1126330863" sldId="2147483719"/>
          </pc:sldLayoutMkLst>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2" creationId="{D92B8D51-1BBB-4055-BF58-D6F6CBF2681E}"/>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7" creationId="{50516A09-B0D5-446F-8DEB-078CFE98604A}"/>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8" creationId="{1944FAA1-0A31-4F41-B83D-90F4E6E2B7B4}"/>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16" creationId="{9F46C327-062E-4D09-89EF-932A0A52B6CF}"/>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17" creationId="{8F255C35-AE39-4D85-A650-26D493E08C91}"/>
            </ac:spMkLst>
          </pc:spChg>
          <pc:picChg chg="mod">
            <ac:chgData name="Yannis Frek" userId="41af7858-dbb6-49d9-9273-45d960296d06" providerId="ADAL" clId="{75615D3C-C565-4AC7-A2EC-7B9C28334E4F}" dt="2020-12-03T15:12:54.841" v="168" actId="113"/>
            <ac:picMkLst>
              <pc:docMk/>
              <pc:sldMasterMk cId="2168357150" sldId="2147483648"/>
              <pc:sldLayoutMk cId="1126330863" sldId="2147483719"/>
              <ac:picMk id="9" creationId="{BBDF1989-6CC2-47B9-8905-A5365F337A0B}"/>
            </ac:picMkLst>
          </pc:picChg>
          <pc:picChg chg="mod">
            <ac:chgData name="Yannis Frek" userId="41af7858-dbb6-49d9-9273-45d960296d06" providerId="ADAL" clId="{75615D3C-C565-4AC7-A2EC-7B9C28334E4F}" dt="2020-12-03T15:12:54.841" v="168" actId="113"/>
            <ac:picMkLst>
              <pc:docMk/>
              <pc:sldMasterMk cId="2168357150" sldId="2147483648"/>
              <pc:sldLayoutMk cId="1126330863" sldId="2147483719"/>
              <ac:picMk id="13" creationId="{2D4D0A9C-8995-427D-A2A3-142934BAE44D}"/>
            </ac:picMkLst>
          </pc:picChg>
        </pc:sldLayoutChg>
      </pc:sldMasterChg>
    </pc:docChg>
  </pc:docChgLst>
  <pc:docChgLst>
    <pc:chgData name="Adriana Brüser" userId="9ebb99c8-43bc-4f2e-8ca8-3a1e81e8237f" providerId="ADAL" clId="{968C5202-82F2-4C07-BA6E-E0693CF2E3D5}"/>
    <pc:docChg chg="undo redo custSel modSld modMainMaster">
      <pc:chgData name="Adriana Brüser" userId="9ebb99c8-43bc-4f2e-8ca8-3a1e81e8237f" providerId="ADAL" clId="{968C5202-82F2-4C07-BA6E-E0693CF2E3D5}" dt="2021-04-08T10:58:16.452" v="299" actId="20577"/>
      <pc:docMkLst>
        <pc:docMk/>
      </pc:docMkLst>
      <pc:sldChg chg="modSp mod">
        <pc:chgData name="Adriana Brüser" userId="9ebb99c8-43bc-4f2e-8ca8-3a1e81e8237f" providerId="ADAL" clId="{968C5202-82F2-4C07-BA6E-E0693CF2E3D5}" dt="2021-04-08T09:58:25.474" v="2" actId="1076"/>
        <pc:sldMkLst>
          <pc:docMk/>
          <pc:sldMk cId="3176584335" sldId="281"/>
        </pc:sldMkLst>
        <pc:spChg chg="mod">
          <ac:chgData name="Adriana Brüser" userId="9ebb99c8-43bc-4f2e-8ca8-3a1e81e8237f" providerId="ADAL" clId="{968C5202-82F2-4C07-BA6E-E0693CF2E3D5}" dt="2021-04-08T09:58:25.474" v="2" actId="1076"/>
          <ac:spMkLst>
            <pc:docMk/>
            <pc:sldMk cId="3176584335" sldId="281"/>
            <ac:spMk id="12" creationId="{2AEE9788-3399-4424-866B-D401F30F022F}"/>
          </ac:spMkLst>
        </pc:spChg>
      </pc:sldChg>
      <pc:sldChg chg="modSp mod">
        <pc:chgData name="Adriana Brüser" userId="9ebb99c8-43bc-4f2e-8ca8-3a1e81e8237f" providerId="ADAL" clId="{968C5202-82F2-4C07-BA6E-E0693CF2E3D5}" dt="2021-04-08T10:14:36.802" v="172" actId="27636"/>
        <pc:sldMkLst>
          <pc:docMk/>
          <pc:sldMk cId="3583136061" sldId="282"/>
        </pc:sldMkLst>
        <pc:spChg chg="mod ord">
          <ac:chgData name="Adriana Brüser" userId="9ebb99c8-43bc-4f2e-8ca8-3a1e81e8237f" providerId="ADAL" clId="{968C5202-82F2-4C07-BA6E-E0693CF2E3D5}" dt="2021-04-08T10:12:05.276" v="57" actId="27636"/>
          <ac:spMkLst>
            <pc:docMk/>
            <pc:sldMk cId="3583136061" sldId="282"/>
            <ac:spMk id="41" creationId="{229DE281-F89C-4B20-BF93-CA60602BE144}"/>
          </ac:spMkLst>
        </pc:spChg>
        <pc:spChg chg="mod">
          <ac:chgData name="Adriana Brüser" userId="9ebb99c8-43bc-4f2e-8ca8-3a1e81e8237f" providerId="ADAL" clId="{968C5202-82F2-4C07-BA6E-E0693CF2E3D5}" dt="2021-04-08T10:14:36.802" v="172" actId="27636"/>
          <ac:spMkLst>
            <pc:docMk/>
            <pc:sldMk cId="3583136061" sldId="282"/>
            <ac:spMk id="42" creationId="{5407BB4A-C4E3-49C7-A7C8-92F616B46324}"/>
          </ac:spMkLst>
        </pc:spChg>
        <pc:spChg chg="mod">
          <ac:chgData name="Adriana Brüser" userId="9ebb99c8-43bc-4f2e-8ca8-3a1e81e8237f" providerId="ADAL" clId="{968C5202-82F2-4C07-BA6E-E0693CF2E3D5}" dt="2021-04-08T10:14:36.802" v="172" actId="27636"/>
          <ac:spMkLst>
            <pc:docMk/>
            <pc:sldMk cId="3583136061" sldId="282"/>
            <ac:spMk id="43" creationId="{6584F3BA-E6FE-4076-93EE-7FCB548CF4DB}"/>
          </ac:spMkLst>
        </pc:spChg>
        <pc:spChg chg="mod">
          <ac:chgData name="Adriana Brüser" userId="9ebb99c8-43bc-4f2e-8ca8-3a1e81e8237f" providerId="ADAL" clId="{968C5202-82F2-4C07-BA6E-E0693CF2E3D5}" dt="2021-04-08T10:14:36.802" v="172" actId="27636"/>
          <ac:spMkLst>
            <pc:docMk/>
            <pc:sldMk cId="3583136061" sldId="282"/>
            <ac:spMk id="44" creationId="{D1A3F3AB-6B0E-412D-842E-1937724A95FD}"/>
          </ac:spMkLst>
        </pc:spChg>
        <pc:spChg chg="mod">
          <ac:chgData name="Adriana Brüser" userId="9ebb99c8-43bc-4f2e-8ca8-3a1e81e8237f" providerId="ADAL" clId="{968C5202-82F2-4C07-BA6E-E0693CF2E3D5}" dt="2021-04-08T10:14:36.802" v="172" actId="27636"/>
          <ac:spMkLst>
            <pc:docMk/>
            <pc:sldMk cId="3583136061" sldId="282"/>
            <ac:spMk id="45" creationId="{D45F690B-A6E2-436C-BD91-DBCA66EB3BC9}"/>
          </ac:spMkLst>
        </pc:spChg>
        <pc:spChg chg="mod">
          <ac:chgData name="Adriana Brüser" userId="9ebb99c8-43bc-4f2e-8ca8-3a1e81e8237f" providerId="ADAL" clId="{968C5202-82F2-4C07-BA6E-E0693CF2E3D5}" dt="2021-04-08T10:01:47.085" v="30" actId="27636"/>
          <ac:spMkLst>
            <pc:docMk/>
            <pc:sldMk cId="3583136061" sldId="282"/>
            <ac:spMk id="46" creationId="{F1CA2864-84AA-448D-8959-43CF65E40A40}"/>
          </ac:spMkLst>
        </pc:spChg>
      </pc:sldChg>
      <pc:sldMasterChg chg="addSldLayout modSldLayout">
        <pc:chgData name="Adriana Brüser" userId="9ebb99c8-43bc-4f2e-8ca8-3a1e81e8237f" providerId="ADAL" clId="{968C5202-82F2-4C07-BA6E-E0693CF2E3D5}" dt="2021-04-08T10:58:16.452" v="299" actId="20577"/>
        <pc:sldMasterMkLst>
          <pc:docMk/>
          <pc:sldMasterMk cId="2168357150" sldId="2147483648"/>
        </pc:sldMasterMkLst>
        <pc:sldLayoutChg chg="addSp delSp modSp mod">
          <pc:chgData name="Adriana Brüser" userId="9ebb99c8-43bc-4f2e-8ca8-3a1e81e8237f" providerId="ADAL" clId="{968C5202-82F2-4C07-BA6E-E0693CF2E3D5}" dt="2021-04-08T10:28:46.219" v="296" actId="20577"/>
          <pc:sldLayoutMkLst>
            <pc:docMk/>
            <pc:sldMasterMk cId="2168357150" sldId="2147483648"/>
            <pc:sldLayoutMk cId="314067447" sldId="2147483660"/>
          </pc:sldLayoutMkLst>
          <pc:spChg chg="mod">
            <ac:chgData name="Adriana Brüser" userId="9ebb99c8-43bc-4f2e-8ca8-3a1e81e8237f" providerId="ADAL" clId="{968C5202-82F2-4C07-BA6E-E0693CF2E3D5}" dt="2021-04-08T10:12:03.096" v="53" actId="1076"/>
            <ac:spMkLst>
              <pc:docMk/>
              <pc:sldMasterMk cId="2168357150" sldId="2147483648"/>
              <pc:sldLayoutMk cId="314067447" sldId="2147483660"/>
              <ac:spMk id="2" creationId="{6A73B165-69D5-430F-A012-2D6978D5D641}"/>
            </ac:spMkLst>
          </pc:spChg>
          <pc:spChg chg="add mod">
            <ac:chgData name="Adriana Brüser" userId="9ebb99c8-43bc-4f2e-8ca8-3a1e81e8237f" providerId="ADAL" clId="{968C5202-82F2-4C07-BA6E-E0693CF2E3D5}" dt="2021-04-08T10:28:46.219" v="296" actId="20577"/>
            <ac:spMkLst>
              <pc:docMk/>
              <pc:sldMasterMk cId="2168357150" sldId="2147483648"/>
              <pc:sldLayoutMk cId="314067447" sldId="2147483660"/>
              <ac:spMk id="3" creationId="{8DCA8098-2F7D-4677-9E09-5E8579070090}"/>
            </ac:spMkLst>
          </pc:spChg>
          <pc:spChg chg="del mod">
            <ac:chgData name="Adriana Brüser" userId="9ebb99c8-43bc-4f2e-8ca8-3a1e81e8237f" providerId="ADAL" clId="{968C5202-82F2-4C07-BA6E-E0693CF2E3D5}" dt="2021-04-08T10:11:58.385" v="51" actId="478"/>
            <ac:spMkLst>
              <pc:docMk/>
              <pc:sldMasterMk cId="2168357150" sldId="2147483648"/>
              <pc:sldLayoutMk cId="314067447" sldId="2147483660"/>
              <ac:spMk id="14" creationId="{5B73592A-DAFF-4691-A506-046BF0EB1C05}"/>
            </ac:spMkLst>
          </pc:spChg>
          <pc:spChg chg="add del mod">
            <ac:chgData name="Adriana Brüser" userId="9ebb99c8-43bc-4f2e-8ca8-3a1e81e8237f" providerId="ADAL" clId="{968C5202-82F2-4C07-BA6E-E0693CF2E3D5}" dt="2021-04-08T10:19:35.797" v="211" actId="465"/>
            <ac:spMkLst>
              <pc:docMk/>
              <pc:sldMasterMk cId="2168357150" sldId="2147483648"/>
              <pc:sldLayoutMk cId="314067447" sldId="2147483660"/>
              <ac:spMk id="15" creationId="{DF494F12-6958-468F-ACCB-9EFDEF558838}"/>
            </ac:spMkLst>
          </pc:spChg>
          <pc:spChg chg="add del mod">
            <ac:chgData name="Adriana Brüser" userId="9ebb99c8-43bc-4f2e-8ca8-3a1e81e8237f" providerId="ADAL" clId="{968C5202-82F2-4C07-BA6E-E0693CF2E3D5}" dt="2021-04-08T10:19:35.797" v="211" actId="465"/>
            <ac:spMkLst>
              <pc:docMk/>
              <pc:sldMasterMk cId="2168357150" sldId="2147483648"/>
              <pc:sldLayoutMk cId="314067447" sldId="2147483660"/>
              <ac:spMk id="16" creationId="{435E4A3D-EC8D-44A9-9156-5463513E1975}"/>
            </ac:spMkLst>
          </pc:spChg>
          <pc:spChg chg="add del mod">
            <ac:chgData name="Adriana Brüser" userId="9ebb99c8-43bc-4f2e-8ca8-3a1e81e8237f" providerId="ADAL" clId="{968C5202-82F2-4C07-BA6E-E0693CF2E3D5}" dt="2021-04-08T10:19:35.797" v="211" actId="465"/>
            <ac:spMkLst>
              <pc:docMk/>
              <pc:sldMasterMk cId="2168357150" sldId="2147483648"/>
              <pc:sldLayoutMk cId="314067447" sldId="2147483660"/>
              <ac:spMk id="17" creationId="{8654706E-5992-4024-90EE-EE6EA99681DB}"/>
            </ac:spMkLst>
          </pc:spChg>
          <pc:spChg chg="add del mod">
            <ac:chgData name="Adriana Brüser" userId="9ebb99c8-43bc-4f2e-8ca8-3a1e81e8237f" providerId="ADAL" clId="{968C5202-82F2-4C07-BA6E-E0693CF2E3D5}" dt="2021-04-08T10:19:35.797" v="211" actId="465"/>
            <ac:spMkLst>
              <pc:docMk/>
              <pc:sldMasterMk cId="2168357150" sldId="2147483648"/>
              <pc:sldLayoutMk cId="314067447" sldId="2147483660"/>
              <ac:spMk id="18" creationId="{D420D6FE-F132-4683-A7D2-0240A98AE6FB}"/>
            </ac:spMkLst>
          </pc:spChg>
          <pc:spChg chg="add del mod">
            <ac:chgData name="Adriana Brüser" userId="9ebb99c8-43bc-4f2e-8ca8-3a1e81e8237f" providerId="ADAL" clId="{968C5202-82F2-4C07-BA6E-E0693CF2E3D5}" dt="2021-04-08T10:19:32.553" v="210" actId="12788"/>
            <ac:spMkLst>
              <pc:docMk/>
              <pc:sldMasterMk cId="2168357150" sldId="2147483648"/>
              <pc:sldLayoutMk cId="314067447" sldId="2147483660"/>
              <ac:spMk id="19" creationId="{0E798245-6B11-4A21-961F-FC06FD039CC3}"/>
            </ac:spMkLst>
          </pc:spChg>
          <pc:spChg chg="mod">
            <ac:chgData name="Adriana Brüser" userId="9ebb99c8-43bc-4f2e-8ca8-3a1e81e8237f" providerId="ADAL" clId="{968C5202-82F2-4C07-BA6E-E0693CF2E3D5}" dt="2021-04-08T10:12:05.266" v="56" actId="1076"/>
            <ac:spMkLst>
              <pc:docMk/>
              <pc:sldMasterMk cId="2168357150" sldId="2147483648"/>
              <pc:sldLayoutMk cId="314067447" sldId="2147483660"/>
              <ac:spMk id="48" creationId="{A60D084F-9457-44A1-B860-C2077036AA2F}"/>
            </ac:spMkLst>
          </pc:spChg>
          <pc:spChg chg="del mod">
            <ac:chgData name="Adriana Brüser" userId="9ebb99c8-43bc-4f2e-8ca8-3a1e81e8237f" providerId="ADAL" clId="{968C5202-82F2-4C07-BA6E-E0693CF2E3D5}" dt="2021-04-08T10:11:57.685" v="50" actId="478"/>
            <ac:spMkLst>
              <pc:docMk/>
              <pc:sldMasterMk cId="2168357150" sldId="2147483648"/>
              <pc:sldLayoutMk cId="314067447" sldId="2147483660"/>
              <ac:spMk id="49" creationId="{5D4DB068-F5DB-4992-AD08-E0516723A85E}"/>
            </ac:spMkLst>
          </pc:spChg>
          <pc:spChg chg="add del mod">
            <ac:chgData name="Adriana Brüser" userId="9ebb99c8-43bc-4f2e-8ca8-3a1e81e8237f" providerId="ADAL" clId="{968C5202-82F2-4C07-BA6E-E0693CF2E3D5}" dt="2021-04-08T10:19:19.219" v="206" actId="1076"/>
            <ac:spMkLst>
              <pc:docMk/>
              <pc:sldMasterMk cId="2168357150" sldId="2147483648"/>
              <pc:sldLayoutMk cId="314067447" sldId="2147483660"/>
              <ac:spMk id="50" creationId="{42154BFE-A8C6-4384-86D8-5761CC1F8A9A}"/>
            </ac:spMkLst>
          </pc:spChg>
          <pc:spChg chg="add del mod">
            <ac:chgData name="Adriana Brüser" userId="9ebb99c8-43bc-4f2e-8ca8-3a1e81e8237f" providerId="ADAL" clId="{968C5202-82F2-4C07-BA6E-E0693CF2E3D5}" dt="2021-04-08T10:19:09.835" v="202" actId="1076"/>
            <ac:spMkLst>
              <pc:docMk/>
              <pc:sldMasterMk cId="2168357150" sldId="2147483648"/>
              <pc:sldLayoutMk cId="314067447" sldId="2147483660"/>
              <ac:spMk id="51" creationId="{C837CCBB-4759-4997-A29B-109EB2C7F35E}"/>
            </ac:spMkLst>
          </pc:spChg>
          <pc:spChg chg="add del mod">
            <ac:chgData name="Adriana Brüser" userId="9ebb99c8-43bc-4f2e-8ca8-3a1e81e8237f" providerId="ADAL" clId="{968C5202-82F2-4C07-BA6E-E0693CF2E3D5}" dt="2021-04-08T10:19:16.802" v="205" actId="1076"/>
            <ac:spMkLst>
              <pc:docMk/>
              <pc:sldMasterMk cId="2168357150" sldId="2147483648"/>
              <pc:sldLayoutMk cId="314067447" sldId="2147483660"/>
              <ac:spMk id="52" creationId="{24BC20CF-2B35-4D65-93A8-B90A80453158}"/>
            </ac:spMkLst>
          </pc:spChg>
          <pc:spChg chg="add del mod">
            <ac:chgData name="Adriana Brüser" userId="9ebb99c8-43bc-4f2e-8ca8-3a1e81e8237f" providerId="ADAL" clId="{968C5202-82F2-4C07-BA6E-E0693CF2E3D5}" dt="2021-04-08T10:19:15.075" v="204" actId="1076"/>
            <ac:spMkLst>
              <pc:docMk/>
              <pc:sldMasterMk cId="2168357150" sldId="2147483648"/>
              <pc:sldLayoutMk cId="314067447" sldId="2147483660"/>
              <ac:spMk id="53" creationId="{4932FC87-7967-4428-A992-F7EB5C74780C}"/>
            </ac:spMkLst>
          </pc:spChg>
          <pc:spChg chg="del mod">
            <ac:chgData name="Adriana Brüser" userId="9ebb99c8-43bc-4f2e-8ca8-3a1e81e8237f" providerId="ADAL" clId="{968C5202-82F2-4C07-BA6E-E0693CF2E3D5}" dt="2021-04-08T10:01:44.909" v="28" actId="478"/>
            <ac:spMkLst>
              <pc:docMk/>
              <pc:sldMasterMk cId="2168357150" sldId="2147483648"/>
              <pc:sldLayoutMk cId="314067447" sldId="2147483660"/>
              <ac:spMk id="54" creationId="{0B8DB824-AFCC-44FA-971B-4B14F26E5A8D}"/>
            </ac:spMkLst>
          </pc:spChg>
          <pc:spChg chg="add del mod">
            <ac:chgData name="Adriana Brüser" userId="9ebb99c8-43bc-4f2e-8ca8-3a1e81e8237f" providerId="ADAL" clId="{968C5202-82F2-4C07-BA6E-E0693CF2E3D5}" dt="2021-04-08T10:19:48.570" v="212" actId="1076"/>
            <ac:spMkLst>
              <pc:docMk/>
              <pc:sldMasterMk cId="2168357150" sldId="2147483648"/>
              <pc:sldLayoutMk cId="314067447" sldId="2147483660"/>
              <ac:spMk id="64" creationId="{C7489F57-5CA9-484E-895D-3C7060BA1403}"/>
            </ac:spMkLst>
          </pc:spChg>
          <pc:spChg chg="add del mod">
            <ac:chgData name="Adriana Brüser" userId="9ebb99c8-43bc-4f2e-8ca8-3a1e81e8237f" providerId="ADAL" clId="{968C5202-82F2-4C07-BA6E-E0693CF2E3D5}" dt="2021-04-08T10:11:14.973" v="38"/>
            <ac:spMkLst>
              <pc:docMk/>
              <pc:sldMasterMk cId="2168357150" sldId="2147483648"/>
              <pc:sldLayoutMk cId="314067447" sldId="2147483660"/>
              <ac:spMk id="66" creationId="{D49F216D-A2AD-4DCC-AD64-5EF8E5F46990}"/>
            </ac:spMkLst>
          </pc:spChg>
          <pc:spChg chg="add del mod">
            <ac:chgData name="Adriana Brüser" userId="9ebb99c8-43bc-4f2e-8ca8-3a1e81e8237f" providerId="ADAL" clId="{968C5202-82F2-4C07-BA6E-E0693CF2E3D5}" dt="2021-04-08T10:11:53.137" v="49" actId="1076"/>
            <ac:spMkLst>
              <pc:docMk/>
              <pc:sldMasterMk cId="2168357150" sldId="2147483648"/>
              <pc:sldLayoutMk cId="314067447" sldId="2147483660"/>
              <ac:spMk id="67" creationId="{73981341-2097-4128-82F2-E9740FC9A3CE}"/>
            </ac:spMkLst>
          </pc:spChg>
          <pc:spChg chg="add del mod">
            <ac:chgData name="Adriana Brüser" userId="9ebb99c8-43bc-4f2e-8ca8-3a1e81e8237f" providerId="ADAL" clId="{968C5202-82F2-4C07-BA6E-E0693CF2E3D5}" dt="2021-04-08T10:11:53.137" v="49" actId="1076"/>
            <ac:spMkLst>
              <pc:docMk/>
              <pc:sldMasterMk cId="2168357150" sldId="2147483648"/>
              <pc:sldLayoutMk cId="314067447" sldId="2147483660"/>
              <ac:spMk id="68" creationId="{040B59EF-2665-4C70-B75D-162BA829ADBA}"/>
            </ac:spMkLst>
          </pc:spChg>
          <pc:spChg chg="add del mod">
            <ac:chgData name="Adriana Brüser" userId="9ebb99c8-43bc-4f2e-8ca8-3a1e81e8237f" providerId="ADAL" clId="{968C5202-82F2-4C07-BA6E-E0693CF2E3D5}" dt="2021-04-08T10:15:07.153" v="180" actId="478"/>
            <ac:spMkLst>
              <pc:docMk/>
              <pc:sldMasterMk cId="2168357150" sldId="2147483648"/>
              <pc:sldLayoutMk cId="314067447" sldId="2147483660"/>
              <ac:spMk id="69" creationId="{5ACA83D9-E498-451F-B413-16A80AE4488E}"/>
            </ac:spMkLst>
          </pc:spChg>
          <pc:spChg chg="add del mod">
            <ac:chgData name="Adriana Brüser" userId="9ebb99c8-43bc-4f2e-8ca8-3a1e81e8237f" providerId="ADAL" clId="{968C5202-82F2-4C07-BA6E-E0693CF2E3D5}" dt="2021-04-08T10:15:06.524" v="179" actId="478"/>
            <ac:spMkLst>
              <pc:docMk/>
              <pc:sldMasterMk cId="2168357150" sldId="2147483648"/>
              <pc:sldLayoutMk cId="314067447" sldId="2147483660"/>
              <ac:spMk id="72" creationId="{CB4C9F19-CF27-43A3-AB53-3DBF450A46B9}"/>
            </ac:spMkLst>
          </pc:spChg>
          <pc:spChg chg="add del mod">
            <ac:chgData name="Adriana Brüser" userId="9ebb99c8-43bc-4f2e-8ca8-3a1e81e8237f" providerId="ADAL" clId="{968C5202-82F2-4C07-BA6E-E0693CF2E3D5}" dt="2021-04-08T10:14:28.938" v="100"/>
            <ac:spMkLst>
              <pc:docMk/>
              <pc:sldMasterMk cId="2168357150" sldId="2147483648"/>
              <pc:sldLayoutMk cId="314067447" sldId="2147483660"/>
              <ac:spMk id="73" creationId="{04E8EF3B-D70A-4CA6-9D9C-00660430871B}"/>
            </ac:spMkLst>
          </pc:spChg>
          <pc:spChg chg="add del mod">
            <ac:chgData name="Adriana Brüser" userId="9ebb99c8-43bc-4f2e-8ca8-3a1e81e8237f" providerId="ADAL" clId="{968C5202-82F2-4C07-BA6E-E0693CF2E3D5}" dt="2021-04-08T10:14:28.938" v="100"/>
            <ac:spMkLst>
              <pc:docMk/>
              <pc:sldMasterMk cId="2168357150" sldId="2147483648"/>
              <pc:sldLayoutMk cId="314067447" sldId="2147483660"/>
              <ac:spMk id="78" creationId="{73FACFB0-466D-4B76-8775-54821B2E70BA}"/>
            </ac:spMkLst>
          </pc:spChg>
          <pc:spChg chg="add del mod">
            <ac:chgData name="Adriana Brüser" userId="9ebb99c8-43bc-4f2e-8ca8-3a1e81e8237f" providerId="ADAL" clId="{968C5202-82F2-4C07-BA6E-E0693CF2E3D5}" dt="2021-04-08T10:14:28.589" v="97"/>
            <ac:spMkLst>
              <pc:docMk/>
              <pc:sldMasterMk cId="2168357150" sldId="2147483648"/>
              <pc:sldLayoutMk cId="314067447" sldId="2147483660"/>
              <ac:spMk id="79" creationId="{FE741EC1-8D6A-4B8A-B06A-26AB720DD673}"/>
            </ac:spMkLst>
          </pc:spChg>
          <pc:spChg chg="add del mod">
            <ac:chgData name="Adriana Brüser" userId="9ebb99c8-43bc-4f2e-8ca8-3a1e81e8237f" providerId="ADAL" clId="{968C5202-82F2-4C07-BA6E-E0693CF2E3D5}" dt="2021-04-08T10:14:28.589" v="97"/>
            <ac:spMkLst>
              <pc:docMk/>
              <pc:sldMasterMk cId="2168357150" sldId="2147483648"/>
              <pc:sldLayoutMk cId="314067447" sldId="2147483660"/>
              <ac:spMk id="80" creationId="{F09E8C58-AA67-4934-9C90-1FDDA2FCA84C}"/>
            </ac:spMkLst>
          </pc:spChg>
          <pc:spChg chg="add del mod">
            <ac:chgData name="Adriana Brüser" userId="9ebb99c8-43bc-4f2e-8ca8-3a1e81e8237f" providerId="ADAL" clId="{968C5202-82F2-4C07-BA6E-E0693CF2E3D5}" dt="2021-04-08T10:14:28.089" v="95"/>
            <ac:spMkLst>
              <pc:docMk/>
              <pc:sldMasterMk cId="2168357150" sldId="2147483648"/>
              <pc:sldLayoutMk cId="314067447" sldId="2147483660"/>
              <ac:spMk id="81" creationId="{80E7B3AB-A2C1-421B-BEA0-9543ED5A2FFF}"/>
            </ac:spMkLst>
          </pc:spChg>
          <pc:spChg chg="add del mod">
            <ac:chgData name="Adriana Brüser" userId="9ebb99c8-43bc-4f2e-8ca8-3a1e81e8237f" providerId="ADAL" clId="{968C5202-82F2-4C07-BA6E-E0693CF2E3D5}" dt="2021-04-08T10:14:28.089" v="95"/>
            <ac:spMkLst>
              <pc:docMk/>
              <pc:sldMasterMk cId="2168357150" sldId="2147483648"/>
              <pc:sldLayoutMk cId="314067447" sldId="2147483660"/>
              <ac:spMk id="82" creationId="{E264E0AF-6156-4378-A118-53F34585DEB4}"/>
            </ac:spMkLst>
          </pc:spChg>
          <pc:spChg chg="add del mod">
            <ac:chgData name="Adriana Brüser" userId="9ebb99c8-43bc-4f2e-8ca8-3a1e81e8237f" providerId="ADAL" clId="{968C5202-82F2-4C07-BA6E-E0693CF2E3D5}" dt="2021-04-08T10:13:16.089" v="83"/>
            <ac:spMkLst>
              <pc:docMk/>
              <pc:sldMasterMk cId="2168357150" sldId="2147483648"/>
              <pc:sldLayoutMk cId="314067447" sldId="2147483660"/>
              <ac:spMk id="83" creationId="{6438CEC6-D862-456D-8B91-1987006033A0}"/>
            </ac:spMkLst>
          </pc:spChg>
          <pc:spChg chg="add del mod">
            <ac:chgData name="Adriana Brüser" userId="9ebb99c8-43bc-4f2e-8ca8-3a1e81e8237f" providerId="ADAL" clId="{968C5202-82F2-4C07-BA6E-E0693CF2E3D5}" dt="2021-04-08T10:13:16.089" v="83"/>
            <ac:spMkLst>
              <pc:docMk/>
              <pc:sldMasterMk cId="2168357150" sldId="2147483648"/>
              <pc:sldLayoutMk cId="314067447" sldId="2147483660"/>
              <ac:spMk id="84" creationId="{7A0CF92F-2121-4A2A-8D31-6BD6BECAF63B}"/>
            </ac:spMkLst>
          </pc:spChg>
          <pc:spChg chg="add del mod">
            <ac:chgData name="Adriana Brüser" userId="9ebb99c8-43bc-4f2e-8ca8-3a1e81e8237f" providerId="ADAL" clId="{968C5202-82F2-4C07-BA6E-E0693CF2E3D5}" dt="2021-04-08T10:14:10.177" v="90"/>
            <ac:spMkLst>
              <pc:docMk/>
              <pc:sldMasterMk cId="2168357150" sldId="2147483648"/>
              <pc:sldLayoutMk cId="314067447" sldId="2147483660"/>
              <ac:spMk id="85" creationId="{B13BD895-D20E-456C-9CF1-959D691BDE5E}"/>
            </ac:spMkLst>
          </pc:spChg>
          <pc:spChg chg="add del mod">
            <ac:chgData name="Adriana Brüser" userId="9ebb99c8-43bc-4f2e-8ca8-3a1e81e8237f" providerId="ADAL" clId="{968C5202-82F2-4C07-BA6E-E0693CF2E3D5}" dt="2021-04-08T10:14:10.177" v="90"/>
            <ac:spMkLst>
              <pc:docMk/>
              <pc:sldMasterMk cId="2168357150" sldId="2147483648"/>
              <pc:sldLayoutMk cId="314067447" sldId="2147483660"/>
              <ac:spMk id="86" creationId="{22596B64-0F65-4052-9946-8FB0C3A9F8C7}"/>
            </ac:spMkLst>
          </pc:spChg>
          <pc:spChg chg="add mod">
            <ac:chgData name="Adriana Brüser" userId="9ebb99c8-43bc-4f2e-8ca8-3a1e81e8237f" providerId="ADAL" clId="{968C5202-82F2-4C07-BA6E-E0693CF2E3D5}" dt="2021-04-08T10:19:32.553" v="210" actId="12788"/>
            <ac:spMkLst>
              <pc:docMk/>
              <pc:sldMasterMk cId="2168357150" sldId="2147483648"/>
              <pc:sldLayoutMk cId="314067447" sldId="2147483660"/>
              <ac:spMk id="87" creationId="{74D2B630-E718-457C-B05B-9EACC1F22092}"/>
            </ac:spMkLst>
          </pc:spChg>
          <pc:spChg chg="add mod">
            <ac:chgData name="Adriana Brüser" userId="9ebb99c8-43bc-4f2e-8ca8-3a1e81e8237f" providerId="ADAL" clId="{968C5202-82F2-4C07-BA6E-E0693CF2E3D5}" dt="2021-04-08T10:19:25.914" v="209" actId="1076"/>
            <ac:spMkLst>
              <pc:docMk/>
              <pc:sldMasterMk cId="2168357150" sldId="2147483648"/>
              <pc:sldLayoutMk cId="314067447" sldId="2147483660"/>
              <ac:spMk id="88" creationId="{0B3F3DD0-6DCD-4FC6-B84A-7BE492C3B51B}"/>
            </ac:spMkLst>
          </pc:spChg>
        </pc:sldLayoutChg>
        <pc:sldLayoutChg chg="addSp delSp modSp add mod modTransition">
          <pc:chgData name="Adriana Brüser" userId="9ebb99c8-43bc-4f2e-8ca8-3a1e81e8237f" providerId="ADAL" clId="{968C5202-82F2-4C07-BA6E-E0693CF2E3D5}" dt="2021-04-08T10:58:16.452" v="299" actId="20577"/>
          <pc:sldLayoutMkLst>
            <pc:docMk/>
            <pc:sldMasterMk cId="2168357150" sldId="2147483648"/>
            <pc:sldLayoutMk cId="3531896938" sldId="2147483726"/>
          </pc:sldLayoutMkLst>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5" creationId="{DF494F12-6958-468F-ACCB-9EFDEF558838}"/>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6" creationId="{435E4A3D-EC8D-44A9-9156-5463513E1975}"/>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7" creationId="{8654706E-5992-4024-90EE-EE6EA99681DB}"/>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8" creationId="{D420D6FE-F132-4683-A7D2-0240A98AE6FB}"/>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9" creationId="{0E798245-6B11-4A21-961F-FC06FD039CC3}"/>
            </ac:spMkLst>
          </pc:spChg>
          <pc:spChg chg="del">
            <ac:chgData name="Adriana Brüser" userId="9ebb99c8-43bc-4f2e-8ca8-3a1e81e8237f" providerId="ADAL" clId="{968C5202-82F2-4C07-BA6E-E0693CF2E3D5}" dt="2021-04-08T10:19:57.482" v="216" actId="478"/>
            <ac:spMkLst>
              <pc:docMk/>
              <pc:sldMasterMk cId="2168357150" sldId="2147483648"/>
              <pc:sldLayoutMk cId="3531896938" sldId="2147483726"/>
              <ac:spMk id="21" creationId="{D774F752-86F5-45DA-95F9-20410BF78F1D}"/>
            </ac:spMkLst>
          </pc:spChg>
          <pc:spChg chg="del">
            <ac:chgData name="Adriana Brüser" userId="9ebb99c8-43bc-4f2e-8ca8-3a1e81e8237f" providerId="ADAL" clId="{968C5202-82F2-4C07-BA6E-E0693CF2E3D5}" dt="2021-04-08T10:19:57.858" v="217" actId="478"/>
            <ac:spMkLst>
              <pc:docMk/>
              <pc:sldMasterMk cId="2168357150" sldId="2147483648"/>
              <pc:sldLayoutMk cId="3531896938" sldId="2147483726"/>
              <ac:spMk id="22" creationId="{56550E3B-CE23-47A0-A872-49F5A2E2C89D}"/>
            </ac:spMkLst>
          </pc:spChg>
          <pc:spChg chg="del">
            <ac:chgData name="Adriana Brüser" userId="9ebb99c8-43bc-4f2e-8ca8-3a1e81e8237f" providerId="ADAL" clId="{968C5202-82F2-4C07-BA6E-E0693CF2E3D5}" dt="2021-04-08T10:20:04.430" v="219" actId="478"/>
            <ac:spMkLst>
              <pc:docMk/>
              <pc:sldMasterMk cId="2168357150" sldId="2147483648"/>
              <pc:sldLayoutMk cId="3531896938" sldId="2147483726"/>
              <ac:spMk id="23" creationId="{AF0F1CF9-ED82-49FA-BC8D-1CCDD2931BCC}"/>
            </ac:spMkLst>
          </pc:spChg>
          <pc:spChg chg="del">
            <ac:chgData name="Adriana Brüser" userId="9ebb99c8-43bc-4f2e-8ca8-3a1e81e8237f" providerId="ADAL" clId="{968C5202-82F2-4C07-BA6E-E0693CF2E3D5}" dt="2021-04-08T10:20:08.279" v="221" actId="478"/>
            <ac:spMkLst>
              <pc:docMk/>
              <pc:sldMasterMk cId="2168357150" sldId="2147483648"/>
              <pc:sldLayoutMk cId="3531896938" sldId="2147483726"/>
              <ac:spMk id="24" creationId="{8F39551E-2E9E-453F-8B37-272C141B4644}"/>
            </ac:spMkLst>
          </pc:spChg>
          <pc:spChg chg="del">
            <ac:chgData name="Adriana Brüser" userId="9ebb99c8-43bc-4f2e-8ca8-3a1e81e8237f" providerId="ADAL" clId="{968C5202-82F2-4C07-BA6E-E0693CF2E3D5}" dt="2021-04-08T10:20:10.850" v="223" actId="478"/>
            <ac:spMkLst>
              <pc:docMk/>
              <pc:sldMasterMk cId="2168357150" sldId="2147483648"/>
              <pc:sldLayoutMk cId="3531896938" sldId="2147483726"/>
              <ac:spMk id="25" creationId="{2516D4F6-1251-4EF6-90E7-B9741CD11BCC}"/>
            </ac:spMkLst>
          </pc:spChg>
          <pc:spChg chg="del">
            <ac:chgData name="Adriana Brüser" userId="9ebb99c8-43bc-4f2e-8ca8-3a1e81e8237f" providerId="ADAL" clId="{968C5202-82F2-4C07-BA6E-E0693CF2E3D5}" dt="2021-04-08T10:20:17.307" v="227" actId="478"/>
            <ac:spMkLst>
              <pc:docMk/>
              <pc:sldMasterMk cId="2168357150" sldId="2147483648"/>
              <pc:sldLayoutMk cId="3531896938" sldId="2147483726"/>
              <ac:spMk id="26" creationId="{D5ADFED9-A410-40F5-A34F-5FBA64C3A8A1}"/>
            </ac:spMkLst>
          </pc:spChg>
          <pc:spChg chg="mod">
            <ac:chgData name="Adriana Brüser" userId="9ebb99c8-43bc-4f2e-8ca8-3a1e81e8237f" providerId="ADAL" clId="{968C5202-82F2-4C07-BA6E-E0693CF2E3D5}" dt="2021-04-08T10:27:24.219" v="272" actId="1076"/>
            <ac:spMkLst>
              <pc:docMk/>
              <pc:sldMasterMk cId="2168357150" sldId="2147483648"/>
              <pc:sldLayoutMk cId="3531896938" sldId="2147483726"/>
              <ac:spMk id="41" creationId="{0292DD11-14C7-4E01-89EC-07A034DB243A}"/>
            </ac:spMkLst>
          </pc:spChg>
          <pc:spChg chg="mod">
            <ac:chgData name="Adriana Brüser" userId="9ebb99c8-43bc-4f2e-8ca8-3a1e81e8237f" providerId="ADAL" clId="{968C5202-82F2-4C07-BA6E-E0693CF2E3D5}" dt="2021-04-08T10:27:37.931" v="273" actId="465"/>
            <ac:spMkLst>
              <pc:docMk/>
              <pc:sldMasterMk cId="2168357150" sldId="2147483648"/>
              <pc:sldLayoutMk cId="3531896938" sldId="2147483726"/>
              <ac:spMk id="42" creationId="{1679E08D-9AED-456E-9D98-9D93ADF9A88A}"/>
            </ac:spMkLst>
          </pc:spChg>
          <pc:spChg chg="mod">
            <ac:chgData name="Adriana Brüser" userId="9ebb99c8-43bc-4f2e-8ca8-3a1e81e8237f" providerId="ADAL" clId="{968C5202-82F2-4C07-BA6E-E0693CF2E3D5}" dt="2021-04-08T10:27:37.931" v="273" actId="465"/>
            <ac:spMkLst>
              <pc:docMk/>
              <pc:sldMasterMk cId="2168357150" sldId="2147483648"/>
              <pc:sldLayoutMk cId="3531896938" sldId="2147483726"/>
              <ac:spMk id="43" creationId="{59E41B18-9E06-45C2-B6EC-C5F1B9DF56ED}"/>
            </ac:spMkLst>
          </pc:spChg>
          <pc:spChg chg="mod">
            <ac:chgData name="Adriana Brüser" userId="9ebb99c8-43bc-4f2e-8ca8-3a1e81e8237f" providerId="ADAL" clId="{968C5202-82F2-4C07-BA6E-E0693CF2E3D5}" dt="2021-04-08T10:27:37.931" v="273" actId="465"/>
            <ac:spMkLst>
              <pc:docMk/>
              <pc:sldMasterMk cId="2168357150" sldId="2147483648"/>
              <pc:sldLayoutMk cId="3531896938" sldId="2147483726"/>
              <ac:spMk id="44" creationId="{BB9ECF77-B841-4F1C-92ED-2430DEEBC35A}"/>
            </ac:spMkLst>
          </pc:spChg>
          <pc:spChg chg="mod">
            <ac:chgData name="Adriana Brüser" userId="9ebb99c8-43bc-4f2e-8ca8-3a1e81e8237f" providerId="ADAL" clId="{968C5202-82F2-4C07-BA6E-E0693CF2E3D5}" dt="2021-04-08T10:27:37.931" v="273" actId="465"/>
            <ac:spMkLst>
              <pc:docMk/>
              <pc:sldMasterMk cId="2168357150" sldId="2147483648"/>
              <pc:sldLayoutMk cId="3531896938" sldId="2147483726"/>
              <ac:spMk id="45" creationId="{113C454B-6F0E-4551-A4AD-112530408C66}"/>
            </ac:spMkLst>
          </pc:spChg>
          <pc:spChg chg="mod">
            <ac:chgData name="Adriana Brüser" userId="9ebb99c8-43bc-4f2e-8ca8-3a1e81e8237f" providerId="ADAL" clId="{968C5202-82F2-4C07-BA6E-E0693CF2E3D5}" dt="2021-04-08T10:27:18.547" v="271" actId="1076"/>
            <ac:spMkLst>
              <pc:docMk/>
              <pc:sldMasterMk cId="2168357150" sldId="2147483648"/>
              <pc:sldLayoutMk cId="3531896938" sldId="2147483726"/>
              <ac:spMk id="46" creationId="{B4200DFC-601B-49DE-A2A7-CE8E0452CBF5}"/>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50" creationId="{42154BFE-A8C6-4384-86D8-5761CC1F8A9A}"/>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51" creationId="{C837CCBB-4759-4997-A29B-109EB2C7F35E}"/>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52" creationId="{24BC20CF-2B35-4D65-93A8-B90A80453158}"/>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53" creationId="{4932FC87-7967-4428-A992-F7EB5C74780C}"/>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54" creationId="{080F91A6-82C0-4728-A457-36C71B1A3B1B}"/>
            </ac:spMkLst>
          </pc:spChg>
          <pc:spChg chg="del">
            <ac:chgData name="Adriana Brüser" userId="9ebb99c8-43bc-4f2e-8ca8-3a1e81e8237f" providerId="ADAL" clId="{968C5202-82F2-4C07-BA6E-E0693CF2E3D5}" dt="2021-04-08T10:19:56.268" v="214" actId="478"/>
            <ac:spMkLst>
              <pc:docMk/>
              <pc:sldMasterMk cId="2168357150" sldId="2147483648"/>
              <pc:sldLayoutMk cId="3531896938" sldId="2147483726"/>
              <ac:spMk id="55" creationId="{2361CBAD-AC48-47FE-B491-8B5E309D7A2B}"/>
            </ac:spMkLst>
          </pc:spChg>
          <pc:spChg chg="mod">
            <ac:chgData name="Adriana Brüser" userId="9ebb99c8-43bc-4f2e-8ca8-3a1e81e8237f" providerId="ADAL" clId="{968C5202-82F2-4C07-BA6E-E0693CF2E3D5}" dt="2021-04-08T10:58:16.452" v="299" actId="20577"/>
            <ac:spMkLst>
              <pc:docMk/>
              <pc:sldMasterMk cId="2168357150" sldId="2147483648"/>
              <pc:sldLayoutMk cId="3531896938" sldId="2147483726"/>
              <ac:spMk id="55" creationId="{6420F067-04BA-4F27-B6E7-82E5ADB44CC6}"/>
            </ac:spMkLst>
          </pc:spChg>
          <pc:spChg chg="del">
            <ac:chgData name="Adriana Brüser" userId="9ebb99c8-43bc-4f2e-8ca8-3a1e81e8237f" providerId="ADAL" clId="{968C5202-82F2-4C07-BA6E-E0693CF2E3D5}" dt="2021-04-08T10:19:57.013" v="215" actId="478"/>
            <ac:spMkLst>
              <pc:docMk/>
              <pc:sldMasterMk cId="2168357150" sldId="2147483648"/>
              <pc:sldLayoutMk cId="3531896938" sldId="2147483726"/>
              <ac:spMk id="56" creationId="{CEF61865-A83B-4B65-894C-EB0EF41D4C01}"/>
            </ac:spMkLst>
          </pc:spChg>
          <pc:spChg chg="del">
            <ac:chgData name="Adriana Brüser" userId="9ebb99c8-43bc-4f2e-8ca8-3a1e81e8237f" providerId="ADAL" clId="{968C5202-82F2-4C07-BA6E-E0693CF2E3D5}" dt="2021-04-08T10:20:03.559" v="218" actId="478"/>
            <ac:spMkLst>
              <pc:docMk/>
              <pc:sldMasterMk cId="2168357150" sldId="2147483648"/>
              <pc:sldLayoutMk cId="3531896938" sldId="2147483726"/>
              <ac:spMk id="57" creationId="{2CA8EA38-91FA-4C37-AD08-84FD9F8EE105}"/>
            </ac:spMkLst>
          </pc:spChg>
          <pc:spChg chg="del">
            <ac:chgData name="Adriana Brüser" userId="9ebb99c8-43bc-4f2e-8ca8-3a1e81e8237f" providerId="ADAL" clId="{968C5202-82F2-4C07-BA6E-E0693CF2E3D5}" dt="2021-04-08T10:20:05.765" v="220" actId="478"/>
            <ac:spMkLst>
              <pc:docMk/>
              <pc:sldMasterMk cId="2168357150" sldId="2147483648"/>
              <pc:sldLayoutMk cId="3531896938" sldId="2147483726"/>
              <ac:spMk id="58" creationId="{EF9369E2-8F60-42AC-A454-B5B86205AE18}"/>
            </ac:spMkLst>
          </pc:spChg>
          <pc:spChg chg="del">
            <ac:chgData name="Adriana Brüser" userId="9ebb99c8-43bc-4f2e-8ca8-3a1e81e8237f" providerId="ADAL" clId="{968C5202-82F2-4C07-BA6E-E0693CF2E3D5}" dt="2021-04-08T10:20:10.182" v="222" actId="478"/>
            <ac:spMkLst>
              <pc:docMk/>
              <pc:sldMasterMk cId="2168357150" sldId="2147483648"/>
              <pc:sldLayoutMk cId="3531896938" sldId="2147483726"/>
              <ac:spMk id="59" creationId="{2E268D2B-310D-4E88-AE3E-361103879EB0}"/>
            </ac:spMkLst>
          </pc:spChg>
          <pc:spChg chg="del">
            <ac:chgData name="Adriana Brüser" userId="9ebb99c8-43bc-4f2e-8ca8-3a1e81e8237f" providerId="ADAL" clId="{968C5202-82F2-4C07-BA6E-E0693CF2E3D5}" dt="2021-04-08T10:20:16.762" v="226" actId="478"/>
            <ac:spMkLst>
              <pc:docMk/>
              <pc:sldMasterMk cId="2168357150" sldId="2147483648"/>
              <pc:sldLayoutMk cId="3531896938" sldId="2147483726"/>
              <ac:spMk id="60" creationId="{1C75AA20-E9E2-472D-84A9-9637BB485712}"/>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61" creationId="{547B0147-A53C-4760-8EBB-BF1B4B821B85}"/>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62" creationId="{774D564A-6253-472B-B2BF-9D71047B7476}"/>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64" creationId="{C7489F57-5CA9-484E-895D-3C7060BA1403}"/>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66" creationId="{E4FB66E4-3B94-4B22-B967-D742EBDB9E1E}"/>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69" creationId="{53AB2BEF-FEBD-41C5-9FAE-888C703D5004}"/>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72" creationId="{6DD68FF9-441A-480A-9A90-EE89C3E9874D}"/>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73" creationId="{E85BB33C-0686-4BAE-953E-2B387139335D}"/>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74" creationId="{DDB46905-8A89-4E90-BC89-3555E43F285D}"/>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75" creationId="{AF1954E5-981C-4117-AFAD-E5E33E17BF51}"/>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76" creationId="{AE9DBE4E-8C84-4842-B4CE-7214AA2BE9A8}"/>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77" creationId="{4F8764E9-3F43-4549-8BEC-5A7ED16DA632}"/>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78" creationId="{28DCD495-1C8A-4F7C-8761-3437676356A2}"/>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79" creationId="{267D1B53-2CE9-4649-ABC6-07F2ECB91EAE}"/>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0" creationId="{A31C50B3-EB51-450B-A4B4-5DB1AD9417DC}"/>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1" creationId="{7B218E6D-783E-436A-BBB8-1A731F0D0D88}"/>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2" creationId="{F7E6D11E-7266-4778-A29D-2094AC0D8871}"/>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3" creationId="{18729216-E90F-44F2-B075-F93FB569931F}"/>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4" creationId="{BD48B827-B992-4BDD-B7DE-FD72A63FEE74}"/>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87" creationId="{74D2B630-E718-457C-B05B-9EACC1F22092}"/>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88" creationId="{0B3F3DD0-6DCD-4FC6-B84A-7BE492C3B51B}"/>
            </ac:spMkLst>
          </pc:spChg>
        </pc:sldLayoutChg>
      </pc:sldMasterChg>
    </pc:docChg>
  </pc:docChgLst>
  <pc:docChgLst>
    <pc:chgData name="Sashia Niemeyer" userId="5d5d2e75-3132-4b98-a62a-93b7fff96b1f" providerId="ADAL" clId="{0634F064-59CC-4730-96BF-EF79298260D3}"/>
    <pc:docChg chg="undo custSel modMainMaster">
      <pc:chgData name="Sashia Niemeyer" userId="5d5d2e75-3132-4b98-a62a-93b7fff96b1f" providerId="ADAL" clId="{0634F064-59CC-4730-96BF-EF79298260D3}" dt="2020-12-07T09:42:09.444" v="1525" actId="1076"/>
      <pc:docMkLst>
        <pc:docMk/>
      </pc:docMkLst>
      <pc:sldMasterChg chg="modSp delSldLayout modSldLayout sldLayoutOrd">
        <pc:chgData name="Sashia Niemeyer" userId="5d5d2e75-3132-4b98-a62a-93b7fff96b1f" providerId="ADAL" clId="{0634F064-59CC-4730-96BF-EF79298260D3}" dt="2020-12-07T09:42:09.444" v="1525" actId="1076"/>
        <pc:sldMasterMkLst>
          <pc:docMk/>
          <pc:sldMasterMk cId="2168357150" sldId="2147483648"/>
        </pc:sldMasterMkLst>
        <pc:sldLayoutChg chg="addSp delSp modSp mod">
          <pc:chgData name="Sashia Niemeyer" userId="5d5d2e75-3132-4b98-a62a-93b7fff96b1f" providerId="ADAL" clId="{0634F064-59CC-4730-96BF-EF79298260D3}" dt="2020-12-03T14:35:43.497" v="903" actId="1035"/>
          <pc:sldLayoutMkLst>
            <pc:docMk/>
            <pc:sldMasterMk cId="2168357150" sldId="2147483648"/>
            <pc:sldLayoutMk cId="3375007619" sldId="2147483649"/>
          </pc:sldLayoutMkLst>
          <pc:spChg chg="mod">
            <ac:chgData name="Sashia Niemeyer" userId="5d5d2e75-3132-4b98-a62a-93b7fff96b1f" providerId="ADAL" clId="{0634F064-59CC-4730-96BF-EF79298260D3}" dt="2020-12-03T14:30:39.858" v="820" actId="20577"/>
            <ac:spMkLst>
              <pc:docMk/>
              <pc:sldMasterMk cId="2168357150" sldId="2147483648"/>
              <pc:sldLayoutMk cId="3375007619" sldId="2147483649"/>
              <ac:spMk id="2" creationId="{D92B8D51-1BBB-4055-BF58-D6F6CBF2681E}"/>
            </ac:spMkLst>
          </pc:spChg>
          <pc:picChg chg="add del mod">
            <ac:chgData name="Sashia Niemeyer" userId="5d5d2e75-3132-4b98-a62a-93b7fff96b1f" providerId="ADAL" clId="{0634F064-59CC-4730-96BF-EF79298260D3}" dt="2020-12-03T14:32:58.161" v="844" actId="478"/>
            <ac:picMkLst>
              <pc:docMk/>
              <pc:sldMasterMk cId="2168357150" sldId="2147483648"/>
              <pc:sldLayoutMk cId="3375007619" sldId="2147483649"/>
              <ac:picMk id="4" creationId="{B06DA743-B4FE-42AC-B818-2C324A4AE0A2}"/>
            </ac:picMkLst>
          </pc:picChg>
          <pc:picChg chg="del">
            <ac:chgData name="Sashia Niemeyer" userId="5d5d2e75-3132-4b98-a62a-93b7fff96b1f" providerId="ADAL" clId="{0634F064-59CC-4730-96BF-EF79298260D3}" dt="2020-12-03T14:32:34.476" v="839" actId="478"/>
            <ac:picMkLst>
              <pc:docMk/>
              <pc:sldMasterMk cId="2168357150" sldId="2147483648"/>
              <pc:sldLayoutMk cId="3375007619" sldId="2147483649"/>
              <ac:picMk id="10" creationId="{6AB3BE95-46D8-484B-828E-D82AFE2B0DBF}"/>
            </ac:picMkLst>
          </pc:picChg>
          <pc:picChg chg="add mod ord">
            <ac:chgData name="Sashia Niemeyer" userId="5d5d2e75-3132-4b98-a62a-93b7fff96b1f" providerId="ADAL" clId="{0634F064-59CC-4730-96BF-EF79298260D3}" dt="2020-12-03T14:35:43.497" v="903" actId="1035"/>
            <ac:picMkLst>
              <pc:docMk/>
              <pc:sldMasterMk cId="2168357150" sldId="2147483648"/>
              <pc:sldLayoutMk cId="3375007619" sldId="2147483649"/>
              <ac:picMk id="11" creationId="{B9E9C4A2-E89F-435D-AC49-B276C10B5FAB}"/>
            </ac:picMkLst>
          </pc:picChg>
        </pc:sldLayoutChg>
        <pc:sldLayoutChg chg="addSp delSp modSp mod">
          <pc:chgData name="Sashia Niemeyer" userId="5d5d2e75-3132-4b98-a62a-93b7fff96b1f" providerId="ADAL" clId="{0634F064-59CC-4730-96BF-EF79298260D3}" dt="2020-12-03T14:50:18.764" v="924"/>
          <pc:sldLayoutMkLst>
            <pc:docMk/>
            <pc:sldMasterMk cId="2168357150" sldId="2147483648"/>
            <pc:sldLayoutMk cId="314067447" sldId="2147483660"/>
          </pc:sldLayoutMkLst>
          <pc:spChg chg="add del">
            <ac:chgData name="Sashia Niemeyer" userId="5d5d2e75-3132-4b98-a62a-93b7fff96b1f" providerId="ADAL" clId="{0634F064-59CC-4730-96BF-EF79298260D3}" dt="2020-12-03T14:49:59.862" v="921"/>
            <ac:spMkLst>
              <pc:docMk/>
              <pc:sldMasterMk cId="2168357150" sldId="2147483648"/>
              <pc:sldLayoutMk cId="314067447" sldId="2147483660"/>
              <ac:spMk id="2" creationId="{50CB751A-3056-4877-A0AF-8CFB2ED1D0B5}"/>
            </ac:spMkLst>
          </pc:spChg>
          <pc:spChg chg="del mod">
            <ac:chgData name="Sashia Niemeyer" userId="5d5d2e75-3132-4b98-a62a-93b7fff96b1f" providerId="ADAL" clId="{0634F064-59CC-4730-96BF-EF79298260D3}" dt="2020-12-03T14:49:44.796" v="919" actId="478"/>
            <ac:spMkLst>
              <pc:docMk/>
              <pc:sldMasterMk cId="2168357150" sldId="2147483648"/>
              <pc:sldLayoutMk cId="314067447" sldId="2147483660"/>
              <ac:spMk id="5" creationId="{95F0B00B-06DF-41F8-9940-A238F330A083}"/>
            </ac:spMkLst>
          </pc:spChg>
          <pc:spChg chg="del mod">
            <ac:chgData name="Sashia Niemeyer" userId="5d5d2e75-3132-4b98-a62a-93b7fff96b1f" providerId="ADAL" clId="{0634F064-59CC-4730-96BF-EF79298260D3}" dt="2020-12-03T14:49:42.062" v="918" actId="478"/>
            <ac:spMkLst>
              <pc:docMk/>
              <pc:sldMasterMk cId="2168357150" sldId="2147483648"/>
              <pc:sldLayoutMk cId="314067447" sldId="2147483660"/>
              <ac:spMk id="6" creationId="{8892C0BA-2424-4E1D-BF98-A65159DDE343}"/>
            </ac:spMkLst>
          </pc:spChg>
          <pc:spChg chg="mod">
            <ac:chgData name="Sashia Niemeyer" userId="5d5d2e75-3132-4b98-a62a-93b7fff96b1f" providerId="ADAL" clId="{0634F064-59CC-4730-96BF-EF79298260D3}" dt="2020-12-03T13:21:50.547" v="411" actId="1076"/>
            <ac:spMkLst>
              <pc:docMk/>
              <pc:sldMasterMk cId="2168357150" sldId="2147483648"/>
              <pc:sldLayoutMk cId="314067447" sldId="2147483660"/>
              <ac:spMk id="10" creationId="{3F219F1A-E84F-4B9F-AD40-EF602B45373C}"/>
            </ac:spMkLst>
          </pc:spChg>
          <pc:spChg chg="mod">
            <ac:chgData name="Sashia Niemeyer" userId="5d5d2e75-3132-4b98-a62a-93b7fff96b1f" providerId="ADAL" clId="{0634F064-59CC-4730-96BF-EF79298260D3}" dt="2020-12-03T13:21:22.535" v="405" actId="1076"/>
            <ac:spMkLst>
              <pc:docMk/>
              <pc:sldMasterMk cId="2168357150" sldId="2147483648"/>
              <pc:sldLayoutMk cId="314067447" sldId="2147483660"/>
              <ac:spMk id="12" creationId="{DAC92EB3-1747-4EA2-AADC-DC52B6924385}"/>
            </ac:spMkLst>
          </pc:spChg>
          <pc:spChg chg="mod">
            <ac:chgData name="Sashia Niemeyer" userId="5d5d2e75-3132-4b98-a62a-93b7fff96b1f" providerId="ADAL" clId="{0634F064-59CC-4730-96BF-EF79298260D3}" dt="2020-12-03T13:17:38.641" v="340" actId="14100"/>
            <ac:spMkLst>
              <pc:docMk/>
              <pc:sldMasterMk cId="2168357150" sldId="2147483648"/>
              <pc:sldLayoutMk cId="314067447" sldId="2147483660"/>
              <ac:spMk id="13" creationId="{54C1767C-C363-4947-87A5-75902F1A3063}"/>
            </ac:spMkLst>
          </pc:spChg>
          <pc:spChg chg="mod">
            <ac:chgData name="Sashia Niemeyer" userId="5d5d2e75-3132-4b98-a62a-93b7fff96b1f" providerId="ADAL" clId="{0634F064-59CC-4730-96BF-EF79298260D3}" dt="2020-12-03T13:16:30.112" v="327" actId="1076"/>
            <ac:spMkLst>
              <pc:docMk/>
              <pc:sldMasterMk cId="2168357150" sldId="2147483648"/>
              <pc:sldLayoutMk cId="314067447" sldId="2147483660"/>
              <ac:spMk id="14" creationId="{5B73592A-DAFF-4691-A506-046BF0EB1C05}"/>
            </ac:spMkLst>
          </pc:spChg>
          <pc:spChg chg="mod">
            <ac:chgData name="Sashia Niemeyer" userId="5d5d2e75-3132-4b98-a62a-93b7fff96b1f" providerId="ADAL" clId="{0634F064-59CC-4730-96BF-EF79298260D3}" dt="2020-12-03T13:16:35.990" v="329" actId="1076"/>
            <ac:spMkLst>
              <pc:docMk/>
              <pc:sldMasterMk cId="2168357150" sldId="2147483648"/>
              <pc:sldLayoutMk cId="314067447" sldId="2147483660"/>
              <ac:spMk id="15" creationId="{DF494F12-6958-468F-ACCB-9EFDEF558838}"/>
            </ac:spMkLst>
          </pc:spChg>
          <pc:spChg chg="mod">
            <ac:chgData name="Sashia Niemeyer" userId="5d5d2e75-3132-4b98-a62a-93b7fff96b1f" providerId="ADAL" clId="{0634F064-59CC-4730-96BF-EF79298260D3}" dt="2020-12-03T13:16:41.554" v="331" actId="1076"/>
            <ac:spMkLst>
              <pc:docMk/>
              <pc:sldMasterMk cId="2168357150" sldId="2147483648"/>
              <pc:sldLayoutMk cId="314067447" sldId="2147483660"/>
              <ac:spMk id="16" creationId="{435E4A3D-EC8D-44A9-9156-5463513E1975}"/>
            </ac:spMkLst>
          </pc:spChg>
          <pc:spChg chg="mod">
            <ac:chgData name="Sashia Niemeyer" userId="5d5d2e75-3132-4b98-a62a-93b7fff96b1f" providerId="ADAL" clId="{0634F064-59CC-4730-96BF-EF79298260D3}" dt="2020-12-03T13:17:18.803" v="333" actId="1076"/>
            <ac:spMkLst>
              <pc:docMk/>
              <pc:sldMasterMk cId="2168357150" sldId="2147483648"/>
              <pc:sldLayoutMk cId="314067447" sldId="2147483660"/>
              <ac:spMk id="17" creationId="{8654706E-5992-4024-90EE-EE6EA99681DB}"/>
            </ac:spMkLst>
          </pc:spChg>
          <pc:spChg chg="mod">
            <ac:chgData name="Sashia Niemeyer" userId="5d5d2e75-3132-4b98-a62a-93b7fff96b1f" providerId="ADAL" clId="{0634F064-59CC-4730-96BF-EF79298260D3}" dt="2020-12-03T13:17:23.455" v="335" actId="1076"/>
            <ac:spMkLst>
              <pc:docMk/>
              <pc:sldMasterMk cId="2168357150" sldId="2147483648"/>
              <pc:sldLayoutMk cId="314067447" sldId="2147483660"/>
              <ac:spMk id="18" creationId="{D420D6FE-F132-4683-A7D2-0240A98AE6FB}"/>
            </ac:spMkLst>
          </pc:spChg>
          <pc:spChg chg="mod">
            <ac:chgData name="Sashia Niemeyer" userId="5d5d2e75-3132-4b98-a62a-93b7fff96b1f" providerId="ADAL" clId="{0634F064-59CC-4730-96BF-EF79298260D3}" dt="2020-12-03T13:17:28.651" v="337" actId="1076"/>
            <ac:spMkLst>
              <pc:docMk/>
              <pc:sldMasterMk cId="2168357150" sldId="2147483648"/>
              <pc:sldLayoutMk cId="314067447" sldId="2147483660"/>
              <ac:spMk id="19" creationId="{0E798245-6B11-4A21-961F-FC06FD039CC3}"/>
            </ac:spMkLst>
          </pc:spChg>
          <pc:spChg chg="mod">
            <ac:chgData name="Sashia Niemeyer" userId="5d5d2e75-3132-4b98-a62a-93b7fff96b1f" providerId="ADAL" clId="{0634F064-59CC-4730-96BF-EF79298260D3}" dt="2020-12-03T13:17:44.685" v="342" actId="1076"/>
            <ac:spMkLst>
              <pc:docMk/>
              <pc:sldMasterMk cId="2168357150" sldId="2147483648"/>
              <pc:sldLayoutMk cId="314067447" sldId="2147483660"/>
              <ac:spMk id="20" creationId="{D1C9BD79-F83B-4749-A11D-CBED19B16974}"/>
            </ac:spMkLst>
          </pc:spChg>
          <pc:spChg chg="mod">
            <ac:chgData name="Sashia Niemeyer" userId="5d5d2e75-3132-4b98-a62a-93b7fff96b1f" providerId="ADAL" clId="{0634F064-59CC-4730-96BF-EF79298260D3}" dt="2020-12-03T13:17:59.407" v="346" actId="1076"/>
            <ac:spMkLst>
              <pc:docMk/>
              <pc:sldMasterMk cId="2168357150" sldId="2147483648"/>
              <pc:sldLayoutMk cId="314067447" sldId="2147483660"/>
              <ac:spMk id="21" creationId="{D774F752-86F5-45DA-95F9-20410BF78F1D}"/>
            </ac:spMkLst>
          </pc:spChg>
          <pc:spChg chg="mod">
            <ac:chgData name="Sashia Niemeyer" userId="5d5d2e75-3132-4b98-a62a-93b7fff96b1f" providerId="ADAL" clId="{0634F064-59CC-4730-96BF-EF79298260D3}" dt="2020-12-03T13:18:01.359" v="347" actId="1076"/>
            <ac:spMkLst>
              <pc:docMk/>
              <pc:sldMasterMk cId="2168357150" sldId="2147483648"/>
              <pc:sldLayoutMk cId="314067447" sldId="2147483660"/>
              <ac:spMk id="22" creationId="{56550E3B-CE23-47A0-A872-49F5A2E2C89D}"/>
            </ac:spMkLst>
          </pc:spChg>
          <pc:spChg chg="mod">
            <ac:chgData name="Sashia Niemeyer" userId="5d5d2e75-3132-4b98-a62a-93b7fff96b1f" providerId="ADAL" clId="{0634F064-59CC-4730-96BF-EF79298260D3}" dt="2020-12-03T13:18:03.151" v="348" actId="1076"/>
            <ac:spMkLst>
              <pc:docMk/>
              <pc:sldMasterMk cId="2168357150" sldId="2147483648"/>
              <pc:sldLayoutMk cId="314067447" sldId="2147483660"/>
              <ac:spMk id="23" creationId="{AF0F1CF9-ED82-49FA-BC8D-1CCDD2931BCC}"/>
            </ac:spMkLst>
          </pc:spChg>
          <pc:spChg chg="mod">
            <ac:chgData name="Sashia Niemeyer" userId="5d5d2e75-3132-4b98-a62a-93b7fff96b1f" providerId="ADAL" clId="{0634F064-59CC-4730-96BF-EF79298260D3}" dt="2020-12-03T13:18:08.250" v="350" actId="1076"/>
            <ac:spMkLst>
              <pc:docMk/>
              <pc:sldMasterMk cId="2168357150" sldId="2147483648"/>
              <pc:sldLayoutMk cId="314067447" sldId="2147483660"/>
              <ac:spMk id="24" creationId="{8F39551E-2E9E-453F-8B37-272C141B4644}"/>
            </ac:spMkLst>
          </pc:spChg>
          <pc:spChg chg="mod">
            <ac:chgData name="Sashia Niemeyer" userId="5d5d2e75-3132-4b98-a62a-93b7fff96b1f" providerId="ADAL" clId="{0634F064-59CC-4730-96BF-EF79298260D3}" dt="2020-12-03T13:18:14.420" v="352" actId="1076"/>
            <ac:spMkLst>
              <pc:docMk/>
              <pc:sldMasterMk cId="2168357150" sldId="2147483648"/>
              <pc:sldLayoutMk cId="314067447" sldId="2147483660"/>
              <ac:spMk id="25" creationId="{2516D4F6-1251-4EF6-90E7-B9741CD11BCC}"/>
            </ac:spMkLst>
          </pc:spChg>
          <pc:spChg chg="mod">
            <ac:chgData name="Sashia Niemeyer" userId="5d5d2e75-3132-4b98-a62a-93b7fff96b1f" providerId="ADAL" clId="{0634F064-59CC-4730-96BF-EF79298260D3}" dt="2020-12-03T13:18:20.883" v="354" actId="1076"/>
            <ac:spMkLst>
              <pc:docMk/>
              <pc:sldMasterMk cId="2168357150" sldId="2147483648"/>
              <pc:sldLayoutMk cId="314067447" sldId="2147483660"/>
              <ac:spMk id="26" creationId="{D5ADFED9-A410-40F5-A34F-5FBA64C3A8A1}"/>
            </ac:spMkLst>
          </pc:spChg>
          <pc:spChg chg="add mod">
            <ac:chgData name="Sashia Niemeyer" userId="5d5d2e75-3132-4b98-a62a-93b7fff96b1f" providerId="ADAL" clId="{0634F064-59CC-4730-96BF-EF79298260D3}" dt="2020-12-03T14:31:09.245" v="822" actId="1076"/>
            <ac:spMkLst>
              <pc:docMk/>
              <pc:sldMasterMk cId="2168357150" sldId="2147483648"/>
              <pc:sldLayoutMk cId="314067447" sldId="2147483660"/>
              <ac:spMk id="39" creationId="{BE3CA7D0-03B4-4BCF-BF86-CC64CBAC35B7}"/>
            </ac:spMkLst>
          </pc:spChg>
          <pc:spChg chg="add del mod">
            <ac:chgData name="Sashia Niemeyer" userId="5d5d2e75-3132-4b98-a62a-93b7fff96b1f" providerId="ADAL" clId="{0634F064-59CC-4730-96BF-EF79298260D3}" dt="2020-12-03T13:18:40.582" v="359" actId="478"/>
            <ac:spMkLst>
              <pc:docMk/>
              <pc:sldMasterMk cId="2168357150" sldId="2147483648"/>
              <pc:sldLayoutMk cId="314067447" sldId="2147483660"/>
              <ac:spMk id="40" creationId="{6204641F-EE0E-4AB6-907C-992FBB1AD53D}"/>
            </ac:spMkLst>
          </pc:spChg>
          <pc:spChg chg="add mod">
            <ac:chgData name="Sashia Niemeyer" userId="5d5d2e75-3132-4b98-a62a-93b7fff96b1f" providerId="ADAL" clId="{0634F064-59CC-4730-96BF-EF79298260D3}" dt="2020-12-03T13:18:54.814" v="363" actId="1076"/>
            <ac:spMkLst>
              <pc:docMk/>
              <pc:sldMasterMk cId="2168357150" sldId="2147483648"/>
              <pc:sldLayoutMk cId="314067447" sldId="2147483660"/>
              <ac:spMk id="41" creationId="{0292DD11-14C7-4E01-89EC-07A034DB243A}"/>
            </ac:spMkLst>
          </pc:spChg>
          <pc:spChg chg="add mod">
            <ac:chgData name="Sashia Niemeyer" userId="5d5d2e75-3132-4b98-a62a-93b7fff96b1f" providerId="ADAL" clId="{0634F064-59CC-4730-96BF-EF79298260D3}" dt="2020-12-03T13:19:00.219" v="365" actId="1076"/>
            <ac:spMkLst>
              <pc:docMk/>
              <pc:sldMasterMk cId="2168357150" sldId="2147483648"/>
              <pc:sldLayoutMk cId="314067447" sldId="2147483660"/>
              <ac:spMk id="42" creationId="{1679E08D-9AED-456E-9D98-9D93ADF9A88A}"/>
            </ac:spMkLst>
          </pc:spChg>
          <pc:spChg chg="add mod">
            <ac:chgData name="Sashia Niemeyer" userId="5d5d2e75-3132-4b98-a62a-93b7fff96b1f" providerId="ADAL" clId="{0634F064-59CC-4730-96BF-EF79298260D3}" dt="2020-12-03T13:19:06.447" v="368" actId="1076"/>
            <ac:spMkLst>
              <pc:docMk/>
              <pc:sldMasterMk cId="2168357150" sldId="2147483648"/>
              <pc:sldLayoutMk cId="314067447" sldId="2147483660"/>
              <ac:spMk id="43" creationId="{59E41B18-9E06-45C2-B6EC-C5F1B9DF56ED}"/>
            </ac:spMkLst>
          </pc:spChg>
          <pc:spChg chg="add mod">
            <ac:chgData name="Sashia Niemeyer" userId="5d5d2e75-3132-4b98-a62a-93b7fff96b1f" providerId="ADAL" clId="{0634F064-59CC-4730-96BF-EF79298260D3}" dt="2020-12-03T13:19:17.019" v="373" actId="1076"/>
            <ac:spMkLst>
              <pc:docMk/>
              <pc:sldMasterMk cId="2168357150" sldId="2147483648"/>
              <pc:sldLayoutMk cId="314067447" sldId="2147483660"/>
              <ac:spMk id="44" creationId="{BB9ECF77-B841-4F1C-92ED-2430DEEBC35A}"/>
            </ac:spMkLst>
          </pc:spChg>
          <pc:spChg chg="add mod">
            <ac:chgData name="Sashia Niemeyer" userId="5d5d2e75-3132-4b98-a62a-93b7fff96b1f" providerId="ADAL" clId="{0634F064-59CC-4730-96BF-EF79298260D3}" dt="2020-12-03T13:19:24.397" v="376" actId="1076"/>
            <ac:spMkLst>
              <pc:docMk/>
              <pc:sldMasterMk cId="2168357150" sldId="2147483648"/>
              <pc:sldLayoutMk cId="314067447" sldId="2147483660"/>
              <ac:spMk id="45" creationId="{113C454B-6F0E-4551-A4AD-112530408C66}"/>
            </ac:spMkLst>
          </pc:spChg>
          <pc:spChg chg="add mod">
            <ac:chgData name="Sashia Niemeyer" userId="5d5d2e75-3132-4b98-a62a-93b7fff96b1f" providerId="ADAL" clId="{0634F064-59CC-4730-96BF-EF79298260D3}" dt="2020-12-03T13:19:22.571" v="375" actId="1076"/>
            <ac:spMkLst>
              <pc:docMk/>
              <pc:sldMasterMk cId="2168357150" sldId="2147483648"/>
              <pc:sldLayoutMk cId="314067447" sldId="2147483660"/>
              <ac:spMk id="46" creationId="{B4200DFC-601B-49DE-A2A7-CE8E0452CBF5}"/>
            </ac:spMkLst>
          </pc:spChg>
          <pc:spChg chg="add del mod">
            <ac:chgData name="Sashia Niemeyer" userId="5d5d2e75-3132-4b98-a62a-93b7fff96b1f" providerId="ADAL" clId="{0634F064-59CC-4730-96BF-EF79298260D3}" dt="2020-12-03T13:19:33.363" v="378" actId="478"/>
            <ac:spMkLst>
              <pc:docMk/>
              <pc:sldMasterMk cId="2168357150" sldId="2147483648"/>
              <pc:sldLayoutMk cId="314067447" sldId="2147483660"/>
              <ac:spMk id="47" creationId="{2802E243-9935-4A02-84F5-62744D8E9590}"/>
            </ac:spMkLst>
          </pc:spChg>
          <pc:spChg chg="mod">
            <ac:chgData name="Sashia Niemeyer" userId="5d5d2e75-3132-4b98-a62a-93b7fff96b1f" providerId="ADAL" clId="{0634F064-59CC-4730-96BF-EF79298260D3}" dt="2020-12-03T13:21:14.014" v="402" actId="14100"/>
            <ac:spMkLst>
              <pc:docMk/>
              <pc:sldMasterMk cId="2168357150" sldId="2147483648"/>
              <pc:sldLayoutMk cId="314067447" sldId="2147483660"/>
              <ac:spMk id="48" creationId="{A60D084F-9457-44A1-B860-C2077036AA2F}"/>
            </ac:spMkLst>
          </pc:spChg>
          <pc:spChg chg="mod">
            <ac:chgData name="Sashia Niemeyer" userId="5d5d2e75-3132-4b98-a62a-93b7fff96b1f" providerId="ADAL" clId="{0634F064-59CC-4730-96BF-EF79298260D3}" dt="2020-12-03T13:16:21.318" v="323" actId="1076"/>
            <ac:spMkLst>
              <pc:docMk/>
              <pc:sldMasterMk cId="2168357150" sldId="2147483648"/>
              <pc:sldLayoutMk cId="314067447" sldId="2147483660"/>
              <ac:spMk id="49" creationId="{5D4DB068-F5DB-4992-AD08-E0516723A85E}"/>
            </ac:spMkLst>
          </pc:spChg>
          <pc:spChg chg="mod">
            <ac:chgData name="Sashia Niemeyer" userId="5d5d2e75-3132-4b98-a62a-93b7fff96b1f" providerId="ADAL" clId="{0634F064-59CC-4730-96BF-EF79298260D3}" dt="2020-12-03T13:16:33.524" v="328" actId="1076"/>
            <ac:spMkLst>
              <pc:docMk/>
              <pc:sldMasterMk cId="2168357150" sldId="2147483648"/>
              <pc:sldLayoutMk cId="314067447" sldId="2147483660"/>
              <ac:spMk id="50" creationId="{42154BFE-A8C6-4384-86D8-5761CC1F8A9A}"/>
            </ac:spMkLst>
          </pc:spChg>
          <pc:spChg chg="mod">
            <ac:chgData name="Sashia Niemeyer" userId="5d5d2e75-3132-4b98-a62a-93b7fff96b1f" providerId="ADAL" clId="{0634F064-59CC-4730-96BF-EF79298260D3}" dt="2020-12-03T13:16:39.432" v="330" actId="1076"/>
            <ac:spMkLst>
              <pc:docMk/>
              <pc:sldMasterMk cId="2168357150" sldId="2147483648"/>
              <pc:sldLayoutMk cId="314067447" sldId="2147483660"/>
              <ac:spMk id="51" creationId="{C837CCBB-4759-4997-A29B-109EB2C7F35E}"/>
            </ac:spMkLst>
          </pc:spChg>
          <pc:spChg chg="mod">
            <ac:chgData name="Sashia Niemeyer" userId="5d5d2e75-3132-4b98-a62a-93b7fff96b1f" providerId="ADAL" clId="{0634F064-59CC-4730-96BF-EF79298260D3}" dt="2020-12-03T13:17:15.546" v="332" actId="1076"/>
            <ac:spMkLst>
              <pc:docMk/>
              <pc:sldMasterMk cId="2168357150" sldId="2147483648"/>
              <pc:sldLayoutMk cId="314067447" sldId="2147483660"/>
              <ac:spMk id="52" creationId="{24BC20CF-2B35-4D65-93A8-B90A80453158}"/>
            </ac:spMkLst>
          </pc:spChg>
          <pc:spChg chg="mod">
            <ac:chgData name="Sashia Niemeyer" userId="5d5d2e75-3132-4b98-a62a-93b7fff96b1f" providerId="ADAL" clId="{0634F064-59CC-4730-96BF-EF79298260D3}" dt="2020-12-03T13:17:21.981" v="334" actId="1076"/>
            <ac:spMkLst>
              <pc:docMk/>
              <pc:sldMasterMk cId="2168357150" sldId="2147483648"/>
              <pc:sldLayoutMk cId="314067447" sldId="2147483660"/>
              <ac:spMk id="53" creationId="{4932FC87-7967-4428-A992-F7EB5C74780C}"/>
            </ac:spMkLst>
          </pc:spChg>
          <pc:spChg chg="mod">
            <ac:chgData name="Sashia Niemeyer" userId="5d5d2e75-3132-4b98-a62a-93b7fff96b1f" providerId="ADAL" clId="{0634F064-59CC-4730-96BF-EF79298260D3}" dt="2020-12-03T13:17:27.259" v="336" actId="1076"/>
            <ac:spMkLst>
              <pc:docMk/>
              <pc:sldMasterMk cId="2168357150" sldId="2147483648"/>
              <pc:sldLayoutMk cId="314067447" sldId="2147483660"/>
              <ac:spMk id="54" creationId="{0B8DB824-AFCC-44FA-971B-4B14F26E5A8D}"/>
            </ac:spMkLst>
          </pc:spChg>
          <pc:spChg chg="mod">
            <ac:chgData name="Sashia Niemeyer" userId="5d5d2e75-3132-4b98-a62a-93b7fff96b1f" providerId="ADAL" clId="{0634F064-59CC-4730-96BF-EF79298260D3}" dt="2020-12-03T13:19:43.167" v="380" actId="1076"/>
            <ac:spMkLst>
              <pc:docMk/>
              <pc:sldMasterMk cId="2168357150" sldId="2147483648"/>
              <pc:sldLayoutMk cId="314067447" sldId="2147483660"/>
              <ac:spMk id="55" creationId="{2361CBAD-AC48-47FE-B491-8B5E309D7A2B}"/>
            </ac:spMkLst>
          </pc:spChg>
          <pc:spChg chg="mod">
            <ac:chgData name="Sashia Niemeyer" userId="5d5d2e75-3132-4b98-a62a-93b7fff96b1f" providerId="ADAL" clId="{0634F064-59CC-4730-96BF-EF79298260D3}" dt="2020-12-03T13:17:52.308" v="344" actId="1076"/>
            <ac:spMkLst>
              <pc:docMk/>
              <pc:sldMasterMk cId="2168357150" sldId="2147483648"/>
              <pc:sldLayoutMk cId="314067447" sldId="2147483660"/>
              <ac:spMk id="56" creationId="{CEF61865-A83B-4B65-894C-EB0EF41D4C01}"/>
            </ac:spMkLst>
          </pc:spChg>
          <pc:spChg chg="mod">
            <ac:chgData name="Sashia Niemeyer" userId="5d5d2e75-3132-4b98-a62a-93b7fff96b1f" providerId="ADAL" clId="{0634F064-59CC-4730-96BF-EF79298260D3}" dt="2020-12-03T13:17:56.546" v="345" actId="1076"/>
            <ac:spMkLst>
              <pc:docMk/>
              <pc:sldMasterMk cId="2168357150" sldId="2147483648"/>
              <pc:sldLayoutMk cId="314067447" sldId="2147483660"/>
              <ac:spMk id="57" creationId="{2CA8EA38-91FA-4C37-AD08-84FD9F8EE105}"/>
            </ac:spMkLst>
          </pc:spChg>
          <pc:spChg chg="mod">
            <ac:chgData name="Sashia Niemeyer" userId="5d5d2e75-3132-4b98-a62a-93b7fff96b1f" providerId="ADAL" clId="{0634F064-59CC-4730-96BF-EF79298260D3}" dt="2020-12-03T13:18:06.057" v="349" actId="1076"/>
            <ac:spMkLst>
              <pc:docMk/>
              <pc:sldMasterMk cId="2168357150" sldId="2147483648"/>
              <pc:sldLayoutMk cId="314067447" sldId="2147483660"/>
              <ac:spMk id="58" creationId="{EF9369E2-8F60-42AC-A454-B5B86205AE18}"/>
            </ac:spMkLst>
          </pc:spChg>
          <pc:spChg chg="mod">
            <ac:chgData name="Sashia Niemeyer" userId="5d5d2e75-3132-4b98-a62a-93b7fff96b1f" providerId="ADAL" clId="{0634F064-59CC-4730-96BF-EF79298260D3}" dt="2020-12-03T13:18:12.783" v="351" actId="1076"/>
            <ac:spMkLst>
              <pc:docMk/>
              <pc:sldMasterMk cId="2168357150" sldId="2147483648"/>
              <pc:sldLayoutMk cId="314067447" sldId="2147483660"/>
              <ac:spMk id="59" creationId="{2E268D2B-310D-4E88-AE3E-361103879EB0}"/>
            </ac:spMkLst>
          </pc:spChg>
          <pc:spChg chg="mod">
            <ac:chgData name="Sashia Niemeyer" userId="5d5d2e75-3132-4b98-a62a-93b7fff96b1f" providerId="ADAL" clId="{0634F064-59CC-4730-96BF-EF79298260D3}" dt="2020-12-03T13:18:19.319" v="353" actId="1076"/>
            <ac:spMkLst>
              <pc:docMk/>
              <pc:sldMasterMk cId="2168357150" sldId="2147483648"/>
              <pc:sldLayoutMk cId="314067447" sldId="2147483660"/>
              <ac:spMk id="60" creationId="{1C75AA20-E9E2-472D-84A9-9637BB485712}"/>
            </ac:spMkLst>
          </pc:spChg>
          <pc:spChg chg="add mod">
            <ac:chgData name="Sashia Niemeyer" userId="5d5d2e75-3132-4b98-a62a-93b7fff96b1f" providerId="ADAL" clId="{0634F064-59CC-4730-96BF-EF79298260D3}" dt="2020-12-03T13:20:24.278" v="392" actId="1076"/>
            <ac:spMkLst>
              <pc:docMk/>
              <pc:sldMasterMk cId="2168357150" sldId="2147483648"/>
              <pc:sldLayoutMk cId="314067447" sldId="2147483660"/>
              <ac:spMk id="61" creationId="{5C458BF2-ED13-42D2-9566-1A9059E8E392}"/>
            </ac:spMkLst>
          </pc:spChg>
          <pc:spChg chg="add del mod">
            <ac:chgData name="Sashia Niemeyer" userId="5d5d2e75-3132-4b98-a62a-93b7fff96b1f" providerId="ADAL" clId="{0634F064-59CC-4730-96BF-EF79298260D3}" dt="2020-12-03T13:20:02.967" v="387"/>
            <ac:spMkLst>
              <pc:docMk/>
              <pc:sldMasterMk cId="2168357150" sldId="2147483648"/>
              <pc:sldLayoutMk cId="314067447" sldId="2147483660"/>
              <ac:spMk id="62" creationId="{545F3987-F782-4A82-AF0A-52729F6F63CD}"/>
            </ac:spMkLst>
          </pc:spChg>
          <pc:spChg chg="add mod">
            <ac:chgData name="Sashia Niemeyer" userId="5d5d2e75-3132-4b98-a62a-93b7fff96b1f" providerId="ADAL" clId="{0634F064-59CC-4730-96BF-EF79298260D3}" dt="2020-12-03T13:20:14.637" v="389" actId="1076"/>
            <ac:spMkLst>
              <pc:docMk/>
              <pc:sldMasterMk cId="2168357150" sldId="2147483648"/>
              <pc:sldLayoutMk cId="314067447" sldId="2147483660"/>
              <ac:spMk id="63" creationId="{8D5587D8-5368-48F6-A953-002210F0217D}"/>
            </ac:spMkLst>
          </pc:spChg>
          <pc:spChg chg="add mod">
            <ac:chgData name="Sashia Niemeyer" userId="5d5d2e75-3132-4b98-a62a-93b7fff96b1f" providerId="ADAL" clId="{0634F064-59CC-4730-96BF-EF79298260D3}" dt="2020-12-03T13:20:31.474" v="394" actId="1076"/>
            <ac:spMkLst>
              <pc:docMk/>
              <pc:sldMasterMk cId="2168357150" sldId="2147483648"/>
              <pc:sldLayoutMk cId="314067447" sldId="2147483660"/>
              <ac:spMk id="64" creationId="{9EEB5B51-8EA3-4040-B65C-C57CB32C9486}"/>
            </ac:spMkLst>
          </pc:spChg>
          <pc:spChg chg="mod">
            <ac:chgData name="Sashia Niemeyer" userId="5d5d2e75-3132-4b98-a62a-93b7fff96b1f" providerId="ADAL" clId="{0634F064-59CC-4730-96BF-EF79298260D3}" dt="2020-12-03T13:21:44.824" v="410" actId="14100"/>
            <ac:spMkLst>
              <pc:docMk/>
              <pc:sldMasterMk cId="2168357150" sldId="2147483648"/>
              <pc:sldLayoutMk cId="314067447" sldId="2147483660"/>
              <ac:spMk id="66" creationId="{D3E48B07-EA1D-4CA8-8366-35EAA08B1D7F}"/>
            </ac:spMkLst>
          </pc:spChg>
          <pc:spChg chg="add mod">
            <ac:chgData name="Sashia Niemeyer" userId="5d5d2e75-3132-4b98-a62a-93b7fff96b1f" providerId="ADAL" clId="{0634F064-59CC-4730-96BF-EF79298260D3}" dt="2020-12-03T13:20:26.661" v="393"/>
            <ac:spMkLst>
              <pc:docMk/>
              <pc:sldMasterMk cId="2168357150" sldId="2147483648"/>
              <pc:sldLayoutMk cId="314067447" sldId="2147483660"/>
              <ac:spMk id="67" creationId="{6057DA96-67A2-45CE-BC48-60CFC887B7C3}"/>
            </ac:spMkLst>
          </pc:spChg>
          <pc:spChg chg="add mod">
            <ac:chgData name="Sashia Niemeyer" userId="5d5d2e75-3132-4b98-a62a-93b7fff96b1f" providerId="ADAL" clId="{0634F064-59CC-4730-96BF-EF79298260D3}" dt="2020-12-03T14:31:52.075" v="826" actId="207"/>
            <ac:spMkLst>
              <pc:docMk/>
              <pc:sldMasterMk cId="2168357150" sldId="2147483648"/>
              <pc:sldLayoutMk cId="314067447" sldId="2147483660"/>
              <ac:spMk id="68" creationId="{016AA54F-57C5-4216-B522-75BC5ACB155C}"/>
            </ac:spMkLst>
          </pc:spChg>
          <pc:spChg chg="add mod">
            <ac:chgData name="Sashia Niemeyer" userId="5d5d2e75-3132-4b98-a62a-93b7fff96b1f" providerId="ADAL" clId="{0634F064-59CC-4730-96BF-EF79298260D3}" dt="2020-12-03T14:31:25.791" v="824" actId="1076"/>
            <ac:spMkLst>
              <pc:docMk/>
              <pc:sldMasterMk cId="2168357150" sldId="2147483648"/>
              <pc:sldLayoutMk cId="314067447" sldId="2147483660"/>
              <ac:spMk id="69" creationId="{4F1119F5-8D19-4A62-8FE9-DD1A21CE4D0E}"/>
            </ac:spMkLst>
          </pc:spChg>
          <pc:spChg chg="add mod">
            <ac:chgData name="Sashia Niemeyer" userId="5d5d2e75-3132-4b98-a62a-93b7fff96b1f" providerId="ADAL" clId="{0634F064-59CC-4730-96BF-EF79298260D3}" dt="2020-12-03T14:50:18.764" v="924"/>
            <ac:spMkLst>
              <pc:docMk/>
              <pc:sldMasterMk cId="2168357150" sldId="2147483648"/>
              <pc:sldLayoutMk cId="314067447" sldId="2147483660"/>
              <ac:spMk id="70" creationId="{81D62E1C-E0A3-4BFB-8FD5-2BC807EDB923}"/>
            </ac:spMkLst>
          </pc:spChg>
          <pc:spChg chg="add mod">
            <ac:chgData name="Sashia Niemeyer" userId="5d5d2e75-3132-4b98-a62a-93b7fff96b1f" providerId="ADAL" clId="{0634F064-59CC-4730-96BF-EF79298260D3}" dt="2020-12-03T14:50:18.764" v="924"/>
            <ac:spMkLst>
              <pc:docMk/>
              <pc:sldMasterMk cId="2168357150" sldId="2147483648"/>
              <pc:sldLayoutMk cId="314067447" sldId="2147483660"/>
              <ac:spMk id="71" creationId="{2F46A055-A8FE-4FC2-9CF1-F51863DB412F}"/>
            </ac:spMkLst>
          </pc:spChg>
          <pc:picChg chg="del">
            <ac:chgData name="Sashia Niemeyer" userId="5d5d2e75-3132-4b98-a62a-93b7fff96b1f" providerId="ADAL" clId="{0634F064-59CC-4730-96BF-EF79298260D3}" dt="2020-12-03T14:49:36.983" v="916" actId="478"/>
            <ac:picMkLst>
              <pc:docMk/>
              <pc:sldMasterMk cId="2168357150" sldId="2147483648"/>
              <pc:sldLayoutMk cId="314067447" sldId="2147483660"/>
              <ac:picMk id="3" creationId="{FDF8A245-FB79-4AC7-9137-090A0F0A8230}"/>
            </ac:picMkLst>
          </pc:picChg>
          <pc:picChg chg="del mod">
            <ac:chgData name="Sashia Niemeyer" userId="5d5d2e75-3132-4b98-a62a-93b7fff96b1f" providerId="ADAL" clId="{0634F064-59CC-4730-96BF-EF79298260D3}" dt="2020-12-03T13:16:27.101" v="326" actId="478"/>
            <ac:picMkLst>
              <pc:docMk/>
              <pc:sldMasterMk cId="2168357150" sldId="2147483648"/>
              <pc:sldLayoutMk cId="314067447" sldId="2147483660"/>
              <ac:picMk id="32" creationId="{72C9C81D-AF76-4673-92EC-C9EEF8F319C6}"/>
            </ac:picMkLst>
          </pc:picChg>
          <pc:picChg chg="add mod">
            <ac:chgData name="Sashia Niemeyer" userId="5d5d2e75-3132-4b98-a62a-93b7fff96b1f" providerId="ADAL" clId="{0634F064-59CC-4730-96BF-EF79298260D3}" dt="2020-12-03T14:50:18.764" v="924"/>
            <ac:picMkLst>
              <pc:docMk/>
              <pc:sldMasterMk cId="2168357150" sldId="2147483648"/>
              <pc:sldLayoutMk cId="314067447" sldId="2147483660"/>
              <ac:picMk id="72" creationId="{8D6C1DF8-3FFC-49E5-A6DB-786799263771}"/>
            </ac:picMkLst>
          </pc:picChg>
          <pc:picChg chg="add del">
            <ac:chgData name="Sashia Niemeyer" userId="5d5d2e75-3132-4b98-a62a-93b7fff96b1f" providerId="ADAL" clId="{0634F064-59CC-4730-96BF-EF79298260D3}" dt="2020-12-03T14:49:59.862" v="921"/>
            <ac:picMkLst>
              <pc:docMk/>
              <pc:sldMasterMk cId="2168357150" sldId="2147483648"/>
              <pc:sldLayoutMk cId="314067447" sldId="2147483660"/>
              <ac:picMk id="1026" creationId="{AE551192-CD09-4966-BA64-E20197C6B8CA}"/>
            </ac:picMkLst>
          </pc:picChg>
        </pc:sldLayoutChg>
        <pc:sldLayoutChg chg="addSp delSp modSp mod">
          <pc:chgData name="Sashia Niemeyer" userId="5d5d2e75-3132-4b98-a62a-93b7fff96b1f" providerId="ADAL" clId="{0634F064-59CC-4730-96BF-EF79298260D3}" dt="2020-12-03T14:33:22.455" v="850"/>
          <pc:sldLayoutMkLst>
            <pc:docMk/>
            <pc:sldMasterMk cId="2168357150" sldId="2147483648"/>
            <pc:sldLayoutMk cId="2872467938" sldId="2147483666"/>
          </pc:sldLayoutMkLst>
          <pc:picChg chg="add mod">
            <ac:chgData name="Sashia Niemeyer" userId="5d5d2e75-3132-4b98-a62a-93b7fff96b1f" providerId="ADAL" clId="{0634F064-59CC-4730-96BF-EF79298260D3}" dt="2020-12-03T14:33:22.455" v="850"/>
            <ac:picMkLst>
              <pc:docMk/>
              <pc:sldMasterMk cId="2168357150" sldId="2147483648"/>
              <pc:sldLayoutMk cId="2872467938" sldId="2147483666"/>
              <ac:picMk id="3" creationId="{780E2AA7-0843-49FA-8707-D44315B3512D}"/>
            </ac:picMkLst>
          </pc:picChg>
          <pc:picChg chg="del">
            <ac:chgData name="Sashia Niemeyer" userId="5d5d2e75-3132-4b98-a62a-93b7fff96b1f" providerId="ADAL" clId="{0634F064-59CC-4730-96BF-EF79298260D3}" dt="2020-12-03T14:33:16.366" v="847" actId="478"/>
            <ac:picMkLst>
              <pc:docMk/>
              <pc:sldMasterMk cId="2168357150" sldId="2147483648"/>
              <pc:sldLayoutMk cId="2872467938" sldId="2147483666"/>
              <ac:picMk id="16" creationId="{2EB3CAE2-64E0-6C42-9A3D-0E474C244D00}"/>
            </ac:picMkLst>
          </pc:picChg>
        </pc:sldLayoutChg>
        <pc:sldLayoutChg chg="addSp delSp modSp mod ord">
          <pc:chgData name="Sashia Niemeyer" userId="5d5d2e75-3132-4b98-a62a-93b7fff96b1f" providerId="ADAL" clId="{0634F064-59CC-4730-96BF-EF79298260D3}" dt="2020-12-03T14:33:19.779" v="849"/>
          <pc:sldLayoutMkLst>
            <pc:docMk/>
            <pc:sldMasterMk cId="2168357150" sldId="2147483648"/>
            <pc:sldLayoutMk cId="810192366" sldId="2147483672"/>
          </pc:sldLayoutMkLst>
          <pc:picChg chg="del">
            <ac:chgData name="Sashia Niemeyer" userId="5d5d2e75-3132-4b98-a62a-93b7fff96b1f" providerId="ADAL" clId="{0634F064-59CC-4730-96BF-EF79298260D3}" dt="2020-12-03T14:33:19.428" v="848" actId="478"/>
            <ac:picMkLst>
              <pc:docMk/>
              <pc:sldMasterMk cId="2168357150" sldId="2147483648"/>
              <pc:sldLayoutMk cId="810192366" sldId="2147483672"/>
              <ac:picMk id="3" creationId="{1076413D-F8BF-4D2D-ACAC-A2ECCFC1326D}"/>
            </ac:picMkLst>
          </pc:picChg>
          <pc:picChg chg="add mod">
            <ac:chgData name="Sashia Niemeyer" userId="5d5d2e75-3132-4b98-a62a-93b7fff96b1f" providerId="ADAL" clId="{0634F064-59CC-4730-96BF-EF79298260D3}" dt="2020-12-03T14:33:19.779" v="849"/>
            <ac:picMkLst>
              <pc:docMk/>
              <pc:sldMasterMk cId="2168357150" sldId="2147483648"/>
              <pc:sldLayoutMk cId="810192366" sldId="2147483672"/>
              <ac:picMk id="6" creationId="{0DD46DC6-F44C-4279-B67F-DC118EFA3F7D}"/>
            </ac:picMkLst>
          </pc:picChg>
        </pc:sldLayoutChg>
        <pc:sldLayoutChg chg="modSp mod">
          <pc:chgData name="Sashia Niemeyer" userId="5d5d2e75-3132-4b98-a62a-93b7fff96b1f" providerId="ADAL" clId="{0634F064-59CC-4730-96BF-EF79298260D3}" dt="2020-12-03T14:49:23.602" v="915" actId="1076"/>
          <pc:sldLayoutMkLst>
            <pc:docMk/>
            <pc:sldMasterMk cId="2168357150" sldId="2147483648"/>
            <pc:sldLayoutMk cId="1399635338" sldId="2147483706"/>
          </pc:sldLayoutMkLst>
          <pc:spChg chg="mod">
            <ac:chgData name="Sashia Niemeyer" userId="5d5d2e75-3132-4b98-a62a-93b7fff96b1f" providerId="ADAL" clId="{0634F064-59CC-4730-96BF-EF79298260D3}" dt="2020-12-03T13:27:11.490" v="436" actId="14100"/>
            <ac:spMkLst>
              <pc:docMk/>
              <pc:sldMasterMk cId="2168357150" sldId="2147483648"/>
              <pc:sldLayoutMk cId="1399635338" sldId="2147483706"/>
              <ac:spMk id="8" creationId="{6BA3C8C5-A0A2-428F-988A-5BC25CC52955}"/>
            </ac:spMkLst>
          </pc:spChg>
          <pc:spChg chg="mod">
            <ac:chgData name="Sashia Niemeyer" userId="5d5d2e75-3132-4b98-a62a-93b7fff96b1f" providerId="ADAL" clId="{0634F064-59CC-4730-96BF-EF79298260D3}" dt="2020-12-03T13:27:13.392" v="437" actId="14100"/>
            <ac:spMkLst>
              <pc:docMk/>
              <pc:sldMasterMk cId="2168357150" sldId="2147483648"/>
              <pc:sldLayoutMk cId="1399635338" sldId="2147483706"/>
              <ac:spMk id="10" creationId="{B346E2C4-ED8B-4408-974D-EE98A32ED1D3}"/>
            </ac:spMkLst>
          </pc:spChg>
          <pc:spChg chg="mod">
            <ac:chgData name="Sashia Niemeyer" userId="5d5d2e75-3132-4b98-a62a-93b7fff96b1f" providerId="ADAL" clId="{0634F064-59CC-4730-96BF-EF79298260D3}" dt="2020-12-03T14:49:23.602" v="915" actId="1076"/>
            <ac:spMkLst>
              <pc:docMk/>
              <pc:sldMasterMk cId="2168357150" sldId="2147483648"/>
              <pc:sldLayoutMk cId="1399635338" sldId="2147483706"/>
              <ac:spMk id="14" creationId="{0A490D77-2950-4532-A0B0-5CCF2C8A4596}"/>
            </ac:spMkLst>
          </pc:spChg>
          <pc:spChg chg="mod">
            <ac:chgData name="Sashia Niemeyer" userId="5d5d2e75-3132-4b98-a62a-93b7fff96b1f" providerId="ADAL" clId="{0634F064-59CC-4730-96BF-EF79298260D3}" dt="2020-12-03T14:49:23.602" v="915" actId="1076"/>
            <ac:spMkLst>
              <pc:docMk/>
              <pc:sldMasterMk cId="2168357150" sldId="2147483648"/>
              <pc:sldLayoutMk cId="1399635338" sldId="2147483706"/>
              <ac:spMk id="16" creationId="{5B8D948F-CE09-45B0-AE88-D143A3C351AE}"/>
            </ac:spMkLst>
          </pc:spChg>
          <pc:spChg chg="mod">
            <ac:chgData name="Sashia Niemeyer" userId="5d5d2e75-3132-4b98-a62a-93b7fff96b1f" providerId="ADAL" clId="{0634F064-59CC-4730-96BF-EF79298260D3}" dt="2020-12-03T13:08:33.973" v="307" actId="20577"/>
            <ac:spMkLst>
              <pc:docMk/>
              <pc:sldMasterMk cId="2168357150" sldId="2147483648"/>
              <pc:sldLayoutMk cId="1399635338" sldId="2147483706"/>
              <ac:spMk id="18" creationId="{816B7E31-D2E4-4171-8517-529D98513827}"/>
            </ac:spMkLst>
          </pc:spChg>
          <pc:picChg chg="ord">
            <ac:chgData name="Sashia Niemeyer" userId="5d5d2e75-3132-4b98-a62a-93b7fff96b1f" providerId="ADAL" clId="{0634F064-59CC-4730-96BF-EF79298260D3}" dt="2020-12-03T14:34:19.655" v="851" actId="167"/>
            <ac:picMkLst>
              <pc:docMk/>
              <pc:sldMasterMk cId="2168357150" sldId="2147483648"/>
              <pc:sldLayoutMk cId="1399635338" sldId="2147483706"/>
              <ac:picMk id="12" creationId="{A71E8EBA-BCC2-4784-85CB-D8D1B2083F88}"/>
            </ac:picMkLst>
          </pc:picChg>
        </pc:sldLayoutChg>
        <pc:sldLayoutChg chg="addSp modSp mod">
          <pc:chgData name="Sashia Niemeyer" userId="5d5d2e75-3132-4b98-a62a-93b7fff96b1f" providerId="ADAL" clId="{0634F064-59CC-4730-96BF-EF79298260D3}" dt="2020-12-03T14:50:58.852" v="926" actId="167"/>
          <pc:sldLayoutMkLst>
            <pc:docMk/>
            <pc:sldMasterMk cId="2168357150" sldId="2147483648"/>
            <pc:sldLayoutMk cId="312231674" sldId="2147483707"/>
          </pc:sldLayoutMkLst>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3" creationId="{8A848F21-C20A-41E9-8F6A-1527859F42DC}"/>
            </ac:spMkLst>
          </pc:spChg>
          <pc:spChg chg="mod">
            <ac:chgData name="Sashia Niemeyer" userId="5d5d2e75-3132-4b98-a62a-93b7fff96b1f" providerId="ADAL" clId="{0634F064-59CC-4730-96BF-EF79298260D3}" dt="2020-12-03T14:50:13.593" v="923" actId="1076"/>
            <ac:spMkLst>
              <pc:docMk/>
              <pc:sldMasterMk cId="2168357150" sldId="2147483648"/>
              <pc:sldLayoutMk cId="312231674" sldId="2147483707"/>
              <ac:spMk id="5" creationId="{95F0B00B-06DF-41F8-9940-A238F330A083}"/>
            </ac:spMkLst>
          </pc:spChg>
          <pc:spChg chg="mod">
            <ac:chgData name="Sashia Niemeyer" userId="5d5d2e75-3132-4b98-a62a-93b7fff96b1f" providerId="ADAL" clId="{0634F064-59CC-4730-96BF-EF79298260D3}" dt="2020-12-03T14:50:13.593" v="923" actId="1076"/>
            <ac:spMkLst>
              <pc:docMk/>
              <pc:sldMasterMk cId="2168357150" sldId="2147483648"/>
              <pc:sldLayoutMk cId="312231674" sldId="2147483707"/>
              <ac:spMk id="6" creationId="{8892C0BA-2424-4E1D-BF98-A65159DDE343}"/>
            </ac:spMkLst>
          </pc:spChg>
          <pc:spChg chg="add mod">
            <ac:chgData name="Sashia Niemeyer" userId="5d5d2e75-3132-4b98-a62a-93b7fff96b1f" providerId="ADAL" clId="{0634F064-59CC-4730-96BF-EF79298260D3}" dt="2020-12-03T14:48:35.515" v="913" actId="1037"/>
            <ac:spMkLst>
              <pc:docMk/>
              <pc:sldMasterMk cId="2168357150" sldId="2147483648"/>
              <pc:sldLayoutMk cId="312231674" sldId="2147483707"/>
              <ac:spMk id="25" creationId="{2B59FF27-161E-4EFB-8C00-2023D8570BD3}"/>
            </ac:spMkLst>
          </pc:spChg>
          <pc:spChg chg="add mod">
            <ac:chgData name="Sashia Niemeyer" userId="5d5d2e75-3132-4b98-a62a-93b7fff96b1f" providerId="ADAL" clId="{0634F064-59CC-4730-96BF-EF79298260D3}" dt="2020-12-03T14:48:35.515" v="913" actId="1037"/>
            <ac:spMkLst>
              <pc:docMk/>
              <pc:sldMasterMk cId="2168357150" sldId="2147483648"/>
              <pc:sldLayoutMk cId="312231674" sldId="2147483707"/>
              <ac:spMk id="27" creationId="{939A85E8-041F-4B53-BB35-56894A1F1D86}"/>
            </ac:spMkLst>
          </pc:spChg>
          <pc:spChg chg="add mod">
            <ac:chgData name="Sashia Niemeyer" userId="5d5d2e75-3132-4b98-a62a-93b7fff96b1f" providerId="ADAL" clId="{0634F064-59CC-4730-96BF-EF79298260D3}" dt="2020-12-03T14:48:35.515" v="913" actId="1037"/>
            <ac:spMkLst>
              <pc:docMk/>
              <pc:sldMasterMk cId="2168357150" sldId="2147483648"/>
              <pc:sldLayoutMk cId="312231674" sldId="2147483707"/>
              <ac:spMk id="28" creationId="{14D8D2AB-2834-4A1A-B1BF-208CF9332B0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79" creationId="{F9CC36FA-61EE-48A0-9CF2-8DBFFC3B5A7D}"/>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0" creationId="{9DE52D9E-C0E6-4AF5-A5C8-6A613AAF75FF}"/>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1" creationId="{D74060E7-A19B-4265-A707-84079E4E6F07}"/>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2" creationId="{330D7C1A-1837-42FE-86C5-9C3CE28D1F7F}"/>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3" creationId="{49224296-2B5C-47FD-967D-DC32FBEB5210}"/>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4" creationId="{864EDB48-E399-4521-B427-BD60BB1F046C}"/>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4" creationId="{62EDD0D4-87D4-4E40-AAAC-677A3732CB4A}"/>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5" creationId="{AD7ECF15-24C6-494D-8111-23BE876841A4}"/>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6" creationId="{3C7C20CA-2972-4A3C-BE30-87C9DE3969A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7" creationId="{F788877A-C996-4073-9220-A45A1044DF68}"/>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8" creationId="{9CF679EC-58F2-48B1-BF79-4D4D33761AE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9" creationId="{1CB7E6FD-D1A4-45D0-BCBE-8CB94E2220A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0" creationId="{3271172F-2C41-418D-976A-0747BAC5E877}"/>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1" creationId="{6A1ACEC0-4E55-4C87-AA65-29B9AC6B3F22}"/>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2" creationId="{95C9260C-693A-4CA5-8119-B6CDA6AB149B}"/>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3" creationId="{15EC51CE-A7A9-4D62-8288-281B57C96F07}"/>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4" creationId="{C1D107C8-5BFA-41B3-80B4-460EBBC07462}"/>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5" creationId="{C64E63A6-34D0-420D-87D4-5DE3B4681E04}"/>
            </ac:spMkLst>
          </pc:spChg>
          <pc:picChg chg="mod">
            <ac:chgData name="Sashia Niemeyer" userId="5d5d2e75-3132-4b98-a62a-93b7fff96b1f" providerId="ADAL" clId="{0634F064-59CC-4730-96BF-EF79298260D3}" dt="2020-12-03T14:50:41.797" v="925" actId="1076"/>
            <ac:picMkLst>
              <pc:docMk/>
              <pc:sldMasterMk cId="2168357150" sldId="2147483648"/>
              <pc:sldLayoutMk cId="312231674" sldId="2147483707"/>
              <ac:picMk id="8" creationId="{3F5176F1-0112-480A-9E43-A5C6B2ADCF23}"/>
            </ac:picMkLst>
          </pc:picChg>
          <pc:picChg chg="mod ord">
            <ac:chgData name="Sashia Niemeyer" userId="5d5d2e75-3132-4b98-a62a-93b7fff96b1f" providerId="ADAL" clId="{0634F064-59CC-4730-96BF-EF79298260D3}" dt="2020-12-03T14:50:58.852" v="926" actId="167"/>
            <ac:picMkLst>
              <pc:docMk/>
              <pc:sldMasterMk cId="2168357150" sldId="2147483648"/>
              <pc:sldLayoutMk cId="312231674" sldId="2147483707"/>
              <ac:picMk id="26" creationId="{08EED08B-BE41-432D-B5D9-475D3334467A}"/>
            </ac:picMkLst>
          </pc:picChg>
        </pc:sldLayoutChg>
        <pc:sldLayoutChg chg="modSp mod">
          <pc:chgData name="Sashia Niemeyer" userId="5d5d2e75-3132-4b98-a62a-93b7fff96b1f" providerId="ADAL" clId="{0634F064-59CC-4730-96BF-EF79298260D3}" dt="2020-12-03T14:35:21.157" v="901" actId="167"/>
          <pc:sldLayoutMkLst>
            <pc:docMk/>
            <pc:sldMasterMk cId="2168357150" sldId="2147483648"/>
            <pc:sldLayoutMk cId="1498338772" sldId="2147483708"/>
          </pc:sldLayoutMkLst>
          <pc:spChg chg="mod">
            <ac:chgData name="Sashia Niemeyer" userId="5d5d2e75-3132-4b98-a62a-93b7fff96b1f" providerId="ADAL" clId="{0634F064-59CC-4730-96BF-EF79298260D3}" dt="2020-12-03T13:26:26.510" v="429" actId="14100"/>
            <ac:spMkLst>
              <pc:docMk/>
              <pc:sldMasterMk cId="2168357150" sldId="2147483648"/>
              <pc:sldLayoutMk cId="1498338772" sldId="2147483708"/>
              <ac:spMk id="10" creationId="{B346E2C4-ED8B-4408-974D-EE98A32ED1D3}"/>
            </ac:spMkLst>
          </pc:spChg>
          <pc:picChg chg="ord">
            <ac:chgData name="Sashia Niemeyer" userId="5d5d2e75-3132-4b98-a62a-93b7fff96b1f" providerId="ADAL" clId="{0634F064-59CC-4730-96BF-EF79298260D3}" dt="2020-12-03T14:35:21.157" v="901" actId="167"/>
            <ac:picMkLst>
              <pc:docMk/>
              <pc:sldMasterMk cId="2168357150" sldId="2147483648"/>
              <pc:sldLayoutMk cId="1498338772" sldId="2147483708"/>
              <ac:picMk id="12" creationId="{BE09E229-A194-4DF5-9BD8-02F44EFDBF9C}"/>
            </ac:picMkLst>
          </pc:picChg>
        </pc:sldLayoutChg>
        <pc:sldLayoutChg chg="modSp mod">
          <pc:chgData name="Sashia Niemeyer" userId="5d5d2e75-3132-4b98-a62a-93b7fff96b1f" providerId="ADAL" clId="{0634F064-59CC-4730-96BF-EF79298260D3}" dt="2020-12-03T12:18:18.476" v="100" actId="167"/>
          <pc:sldLayoutMkLst>
            <pc:docMk/>
            <pc:sldMasterMk cId="2168357150" sldId="2147483648"/>
            <pc:sldLayoutMk cId="2293935550" sldId="2147483709"/>
          </pc:sldLayoutMkLst>
          <pc:picChg chg="ord">
            <ac:chgData name="Sashia Niemeyer" userId="5d5d2e75-3132-4b98-a62a-93b7fff96b1f" providerId="ADAL" clId="{0634F064-59CC-4730-96BF-EF79298260D3}" dt="2020-12-03T12:18:18.476" v="100" actId="167"/>
            <ac:picMkLst>
              <pc:docMk/>
              <pc:sldMasterMk cId="2168357150" sldId="2147483648"/>
              <pc:sldLayoutMk cId="2293935550" sldId="2147483709"/>
              <ac:picMk id="12" creationId="{1BBB82F0-8922-4BA6-AB06-4EF5922DF11B}"/>
            </ac:picMkLst>
          </pc:picChg>
        </pc:sldLayoutChg>
        <pc:sldLayoutChg chg="modSp mod ord">
          <pc:chgData name="Sashia Niemeyer" userId="5d5d2e75-3132-4b98-a62a-93b7fff96b1f" providerId="ADAL" clId="{0634F064-59CC-4730-96BF-EF79298260D3}" dt="2020-12-03T14:55:28.621" v="1224" actId="20578"/>
          <pc:sldLayoutMkLst>
            <pc:docMk/>
            <pc:sldMasterMk cId="2168357150" sldId="2147483648"/>
            <pc:sldLayoutMk cId="2546339094" sldId="2147483711"/>
          </pc:sldLayoutMkLst>
          <pc:picChg chg="ord">
            <ac:chgData name="Sashia Niemeyer" userId="5d5d2e75-3132-4b98-a62a-93b7fff96b1f" providerId="ADAL" clId="{0634F064-59CC-4730-96BF-EF79298260D3}" dt="2020-12-03T13:58:36.026" v="601" actId="167"/>
            <ac:picMkLst>
              <pc:docMk/>
              <pc:sldMasterMk cId="2168357150" sldId="2147483648"/>
              <pc:sldLayoutMk cId="2546339094" sldId="2147483711"/>
              <ac:picMk id="12" creationId="{823EAD08-5CA9-4A6F-827D-0BF4084E5D28}"/>
            </ac:picMkLst>
          </pc:picChg>
        </pc:sldLayoutChg>
        <pc:sldLayoutChg chg="modSp mod">
          <pc:chgData name="Sashia Niemeyer" userId="5d5d2e75-3132-4b98-a62a-93b7fff96b1f" providerId="ADAL" clId="{0634F064-59CC-4730-96BF-EF79298260D3}" dt="2020-12-03T14:52:34.014" v="1065" actId="20577"/>
          <pc:sldLayoutMkLst>
            <pc:docMk/>
            <pc:sldMasterMk cId="2168357150" sldId="2147483648"/>
            <pc:sldLayoutMk cId="3363619428" sldId="2147483712"/>
          </pc:sldLayoutMkLst>
          <pc:spChg chg="mod">
            <ac:chgData name="Sashia Niemeyer" userId="5d5d2e75-3132-4b98-a62a-93b7fff96b1f" providerId="ADAL" clId="{0634F064-59CC-4730-96BF-EF79298260D3}" dt="2020-12-03T14:52:34.014" v="1065" actId="20577"/>
            <ac:spMkLst>
              <pc:docMk/>
              <pc:sldMasterMk cId="2168357150" sldId="2147483648"/>
              <pc:sldLayoutMk cId="3363619428" sldId="2147483712"/>
              <ac:spMk id="14" creationId="{0A490D77-2950-4532-A0B0-5CCF2C8A4596}"/>
            </ac:spMkLst>
          </pc:spChg>
          <pc:spChg chg="mod">
            <ac:chgData name="Sashia Niemeyer" userId="5d5d2e75-3132-4b98-a62a-93b7fff96b1f" providerId="ADAL" clId="{0634F064-59CC-4730-96BF-EF79298260D3}" dt="2020-12-03T14:52:14.133" v="1057" actId="20577"/>
            <ac:spMkLst>
              <pc:docMk/>
              <pc:sldMasterMk cId="2168357150" sldId="2147483648"/>
              <pc:sldLayoutMk cId="3363619428" sldId="2147483712"/>
              <ac:spMk id="18" creationId="{816B7E31-D2E4-4171-8517-529D98513827}"/>
            </ac:spMkLst>
          </pc:spChg>
          <pc:picChg chg="ord">
            <ac:chgData name="Sashia Niemeyer" userId="5d5d2e75-3132-4b98-a62a-93b7fff96b1f" providerId="ADAL" clId="{0634F064-59CC-4730-96BF-EF79298260D3}" dt="2020-12-03T13:59:12.139" v="603" actId="167"/>
            <ac:picMkLst>
              <pc:docMk/>
              <pc:sldMasterMk cId="2168357150" sldId="2147483648"/>
              <pc:sldLayoutMk cId="3363619428" sldId="2147483712"/>
              <ac:picMk id="12" creationId="{4FA81722-32B5-4C8D-9E9A-CD40FF5EFA13}"/>
            </ac:picMkLst>
          </pc:picChg>
        </pc:sldLayoutChg>
        <pc:sldLayoutChg chg="modSp mod">
          <pc:chgData name="Sashia Niemeyer" userId="5d5d2e75-3132-4b98-a62a-93b7fff96b1f" providerId="ADAL" clId="{0634F064-59CC-4730-96BF-EF79298260D3}" dt="2020-12-03T13:59:16.660" v="604" actId="167"/>
          <pc:sldLayoutMkLst>
            <pc:docMk/>
            <pc:sldMasterMk cId="2168357150" sldId="2147483648"/>
            <pc:sldLayoutMk cId="2575555482" sldId="2147483713"/>
          </pc:sldLayoutMkLst>
          <pc:picChg chg="ord">
            <ac:chgData name="Sashia Niemeyer" userId="5d5d2e75-3132-4b98-a62a-93b7fff96b1f" providerId="ADAL" clId="{0634F064-59CC-4730-96BF-EF79298260D3}" dt="2020-12-03T13:59:16.660" v="604" actId="167"/>
            <ac:picMkLst>
              <pc:docMk/>
              <pc:sldMasterMk cId="2168357150" sldId="2147483648"/>
              <pc:sldLayoutMk cId="2575555482" sldId="2147483713"/>
              <ac:picMk id="12" creationId="{1880AEBE-0D14-454F-BED1-E522AEC247A5}"/>
            </ac:picMkLst>
          </pc:picChg>
        </pc:sldLayoutChg>
        <pc:sldLayoutChg chg="modSp mod">
          <pc:chgData name="Sashia Niemeyer" userId="5d5d2e75-3132-4b98-a62a-93b7fff96b1f" providerId="ADAL" clId="{0634F064-59CC-4730-96BF-EF79298260D3}" dt="2020-12-03T13:59:34.001" v="626" actId="20577"/>
          <pc:sldLayoutMkLst>
            <pc:docMk/>
            <pc:sldMasterMk cId="2168357150" sldId="2147483648"/>
            <pc:sldLayoutMk cId="2654703595" sldId="2147483715"/>
          </pc:sldLayoutMkLst>
          <pc:spChg chg="mod">
            <ac:chgData name="Sashia Niemeyer" userId="5d5d2e75-3132-4b98-a62a-93b7fff96b1f" providerId="ADAL" clId="{0634F064-59CC-4730-96BF-EF79298260D3}" dt="2020-12-03T13:59:34.001" v="626" actId="20577"/>
            <ac:spMkLst>
              <pc:docMk/>
              <pc:sldMasterMk cId="2168357150" sldId="2147483648"/>
              <pc:sldLayoutMk cId="2654703595" sldId="2147483715"/>
              <ac:spMk id="18" creationId="{816B7E31-D2E4-4171-8517-529D98513827}"/>
            </ac:spMkLst>
          </pc:spChg>
          <pc:picChg chg="ord">
            <ac:chgData name="Sashia Niemeyer" userId="5d5d2e75-3132-4b98-a62a-93b7fff96b1f" providerId="ADAL" clId="{0634F064-59CC-4730-96BF-EF79298260D3}" dt="2020-12-03T13:59:21.983" v="605" actId="167"/>
            <ac:picMkLst>
              <pc:docMk/>
              <pc:sldMasterMk cId="2168357150" sldId="2147483648"/>
              <pc:sldLayoutMk cId="2654703595" sldId="2147483715"/>
              <ac:picMk id="12" creationId="{289C57DC-42B9-40AC-A98E-9C2D58571786}"/>
            </ac:picMkLst>
          </pc:picChg>
        </pc:sldLayoutChg>
        <pc:sldLayoutChg chg="modSp mod">
          <pc:chgData name="Sashia Niemeyer" userId="5d5d2e75-3132-4b98-a62a-93b7fff96b1f" providerId="ADAL" clId="{0634F064-59CC-4730-96BF-EF79298260D3}" dt="2020-12-03T13:58:45.113" v="602" actId="167"/>
          <pc:sldLayoutMkLst>
            <pc:docMk/>
            <pc:sldMasterMk cId="2168357150" sldId="2147483648"/>
            <pc:sldLayoutMk cId="2293192484" sldId="2147483718"/>
          </pc:sldLayoutMkLst>
          <pc:spChg chg="mod">
            <ac:chgData name="Sashia Niemeyer" userId="5d5d2e75-3132-4b98-a62a-93b7fff96b1f" providerId="ADAL" clId="{0634F064-59CC-4730-96BF-EF79298260D3}" dt="2020-12-03T12:17:59.013" v="99" actId="20577"/>
            <ac:spMkLst>
              <pc:docMk/>
              <pc:sldMasterMk cId="2168357150" sldId="2147483648"/>
              <pc:sldLayoutMk cId="2293192484" sldId="2147483718"/>
              <ac:spMk id="18" creationId="{816B7E31-D2E4-4171-8517-529D98513827}"/>
            </ac:spMkLst>
          </pc:spChg>
          <pc:spChg chg="mod">
            <ac:chgData name="Sashia Niemeyer" userId="5d5d2e75-3132-4b98-a62a-93b7fff96b1f" providerId="ADAL" clId="{0634F064-59CC-4730-96BF-EF79298260D3}" dt="2020-12-03T13:26:36.446" v="430" actId="14100"/>
            <ac:spMkLst>
              <pc:docMk/>
              <pc:sldMasterMk cId="2168357150" sldId="2147483648"/>
              <pc:sldLayoutMk cId="2293192484" sldId="2147483718"/>
              <ac:spMk id="21" creationId="{06689988-8435-43D2-8369-8E01B82A6329}"/>
            </ac:spMkLst>
          </pc:spChg>
          <pc:picChg chg="ord">
            <ac:chgData name="Sashia Niemeyer" userId="5d5d2e75-3132-4b98-a62a-93b7fff96b1f" providerId="ADAL" clId="{0634F064-59CC-4730-96BF-EF79298260D3}" dt="2020-12-03T13:58:45.113" v="602" actId="167"/>
            <ac:picMkLst>
              <pc:docMk/>
              <pc:sldMasterMk cId="2168357150" sldId="2147483648"/>
              <pc:sldLayoutMk cId="2293192484" sldId="2147483718"/>
              <ac:picMk id="10" creationId="{DEF09217-9B65-4BDB-B5BC-6478913F56CD}"/>
            </ac:picMkLst>
          </pc:picChg>
        </pc:sldLayoutChg>
        <pc:sldLayoutChg chg="addSp delSp modSp mod">
          <pc:chgData name="Sashia Niemeyer" userId="5d5d2e75-3132-4b98-a62a-93b7fff96b1f" providerId="ADAL" clId="{0634F064-59CC-4730-96BF-EF79298260D3}" dt="2020-12-07T09:42:09.444" v="1525" actId="1076"/>
          <pc:sldLayoutMkLst>
            <pc:docMk/>
            <pc:sldMasterMk cId="2168357150" sldId="2147483648"/>
            <pc:sldLayoutMk cId="1126330863" sldId="2147483719"/>
          </pc:sldLayoutMkLst>
          <pc:spChg chg="mod">
            <ac:chgData name="Sashia Niemeyer" userId="5d5d2e75-3132-4b98-a62a-93b7fff96b1f" providerId="ADAL" clId="{0634F064-59CC-4730-96BF-EF79298260D3}" dt="2020-12-07T09:42:03.809" v="1524" actId="20577"/>
            <ac:spMkLst>
              <pc:docMk/>
              <pc:sldMasterMk cId="2168357150" sldId="2147483648"/>
              <pc:sldLayoutMk cId="1126330863" sldId="2147483719"/>
              <ac:spMk id="2" creationId="{D92B8D51-1BBB-4055-BF58-D6F6CBF2681E}"/>
            </ac:spMkLst>
          </pc:spChg>
          <pc:spChg chg="mod">
            <ac:chgData name="Sashia Niemeyer" userId="5d5d2e75-3132-4b98-a62a-93b7fff96b1f" providerId="ADAL" clId="{0634F064-59CC-4730-96BF-EF79298260D3}" dt="2020-12-03T14:35:13.284" v="900" actId="20577"/>
            <ac:spMkLst>
              <pc:docMk/>
              <pc:sldMasterMk cId="2168357150" sldId="2147483648"/>
              <pc:sldLayoutMk cId="1126330863" sldId="2147483719"/>
              <ac:spMk id="7" creationId="{50516A09-B0D5-446F-8DEB-078CFE98604A}"/>
            </ac:spMkLst>
          </pc:spChg>
          <pc:spChg chg="add del mod">
            <ac:chgData name="Sashia Niemeyer" userId="5d5d2e75-3132-4b98-a62a-93b7fff96b1f" providerId="ADAL" clId="{0634F064-59CC-4730-96BF-EF79298260D3}" dt="2020-12-03T13:51:37.839" v="444" actId="478"/>
            <ac:spMkLst>
              <pc:docMk/>
              <pc:sldMasterMk cId="2168357150" sldId="2147483648"/>
              <pc:sldLayoutMk cId="1126330863" sldId="2147483719"/>
              <ac:spMk id="10" creationId="{FC3CCB1E-3311-4B51-8BB7-27A6B2F8F548}"/>
            </ac:spMkLst>
          </pc:spChg>
          <pc:spChg chg="add del mod">
            <ac:chgData name="Sashia Niemeyer" userId="5d5d2e75-3132-4b98-a62a-93b7fff96b1f" providerId="ADAL" clId="{0634F064-59CC-4730-96BF-EF79298260D3}" dt="2020-12-03T13:52:01.943" v="448" actId="478"/>
            <ac:spMkLst>
              <pc:docMk/>
              <pc:sldMasterMk cId="2168357150" sldId="2147483648"/>
              <pc:sldLayoutMk cId="1126330863" sldId="2147483719"/>
              <ac:spMk id="11" creationId="{AD41271B-3871-4711-8696-BF03E26CD30E}"/>
            </ac:spMkLst>
          </pc:spChg>
          <pc:spChg chg="add del mod">
            <ac:chgData name="Sashia Niemeyer" userId="5d5d2e75-3132-4b98-a62a-93b7fff96b1f" providerId="ADAL" clId="{0634F064-59CC-4730-96BF-EF79298260D3}" dt="2020-12-03T13:55:39.964" v="462" actId="478"/>
            <ac:spMkLst>
              <pc:docMk/>
              <pc:sldMasterMk cId="2168357150" sldId="2147483648"/>
              <pc:sldLayoutMk cId="1126330863" sldId="2147483719"/>
              <ac:spMk id="12" creationId="{24817D78-4A84-4182-99D8-EFD7D6427060}"/>
            </ac:spMkLst>
          </pc:spChg>
          <pc:picChg chg="ord">
            <ac:chgData name="Sashia Niemeyer" userId="5d5d2e75-3132-4b98-a62a-93b7fff96b1f" providerId="ADAL" clId="{0634F064-59CC-4730-96BF-EF79298260D3}" dt="2020-12-03T13:02:16.037" v="278" actId="167"/>
            <ac:picMkLst>
              <pc:docMk/>
              <pc:sldMasterMk cId="2168357150" sldId="2147483648"/>
              <pc:sldLayoutMk cId="1126330863" sldId="2147483719"/>
              <ac:picMk id="9" creationId="{BBDF1989-6CC2-47B9-8905-A5365F337A0B}"/>
            </ac:picMkLst>
          </pc:picChg>
          <pc:picChg chg="add mod">
            <ac:chgData name="Sashia Niemeyer" userId="5d5d2e75-3132-4b98-a62a-93b7fff96b1f" providerId="ADAL" clId="{0634F064-59CC-4730-96BF-EF79298260D3}" dt="2020-12-07T09:42:09.444" v="1525" actId="1076"/>
            <ac:picMkLst>
              <pc:docMk/>
              <pc:sldMasterMk cId="2168357150" sldId="2147483648"/>
              <pc:sldLayoutMk cId="1126330863" sldId="2147483719"/>
              <ac:picMk id="13" creationId="{2D4D0A9C-8995-427D-A2A3-142934BAE44D}"/>
            </ac:picMkLst>
          </pc:picChg>
        </pc:sldLayoutChg>
        <pc:sldLayoutChg chg="modSp del mod">
          <pc:chgData name="Sashia Niemeyer" userId="5d5d2e75-3132-4b98-a62a-93b7fff96b1f" providerId="ADAL" clId="{0634F064-59CC-4730-96BF-EF79298260D3}" dt="2020-12-03T13:51:49.640" v="446" actId="2696"/>
          <pc:sldLayoutMkLst>
            <pc:docMk/>
            <pc:sldMasterMk cId="2168357150" sldId="2147483648"/>
            <pc:sldLayoutMk cId="3407106997" sldId="2147483721"/>
          </pc:sldLayoutMkLst>
          <pc:spChg chg="mod">
            <ac:chgData name="Sashia Niemeyer" userId="5d5d2e75-3132-4b98-a62a-93b7fff96b1f" providerId="ADAL" clId="{0634F064-59CC-4730-96BF-EF79298260D3}" dt="2020-12-03T13:51:43.898" v="445" actId="6549"/>
            <ac:spMkLst>
              <pc:docMk/>
              <pc:sldMasterMk cId="2168357150" sldId="2147483648"/>
              <pc:sldLayoutMk cId="3407106997" sldId="2147483721"/>
              <ac:spMk id="2" creationId="{D92B8D51-1BBB-4055-BF58-D6F6CBF2681E}"/>
            </ac:spMkLst>
          </pc:spChg>
        </pc:sldLayoutChg>
        <pc:sldLayoutChg chg="modSp mod">
          <pc:chgData name="Sashia Niemeyer" userId="5d5d2e75-3132-4b98-a62a-93b7fff96b1f" providerId="ADAL" clId="{0634F064-59CC-4730-96BF-EF79298260D3}" dt="2020-12-03T14:27:48.408" v="818" actId="20577"/>
          <pc:sldLayoutMkLst>
            <pc:docMk/>
            <pc:sldMasterMk cId="2168357150" sldId="2147483648"/>
            <pc:sldLayoutMk cId="3868774620" sldId="2147483721"/>
          </pc:sldLayoutMkLst>
          <pc:spChg chg="mod">
            <ac:chgData name="Sashia Niemeyer" userId="5d5d2e75-3132-4b98-a62a-93b7fff96b1f" providerId="ADAL" clId="{0634F064-59CC-4730-96BF-EF79298260D3}" dt="2020-12-03T14:27:48.408" v="818" actId="20577"/>
            <ac:spMkLst>
              <pc:docMk/>
              <pc:sldMasterMk cId="2168357150" sldId="2147483648"/>
              <pc:sldLayoutMk cId="3868774620" sldId="2147483721"/>
              <ac:spMk id="14" creationId="{0A490D77-2950-4532-A0B0-5CCF2C8A4596}"/>
            </ac:spMkLst>
          </pc:spChg>
          <pc:spChg chg="mod">
            <ac:chgData name="Sashia Niemeyer" userId="5d5d2e75-3132-4b98-a62a-93b7fff96b1f" providerId="ADAL" clId="{0634F064-59CC-4730-96BF-EF79298260D3}" dt="2020-12-03T14:27:30.904" v="786" actId="20577"/>
            <ac:spMkLst>
              <pc:docMk/>
              <pc:sldMasterMk cId="2168357150" sldId="2147483648"/>
              <pc:sldLayoutMk cId="3868774620" sldId="2147483721"/>
              <ac:spMk id="18" creationId="{816B7E31-D2E4-4171-8517-529D98513827}"/>
            </ac:spMkLst>
          </pc:spChg>
        </pc:sldLayoutChg>
        <pc:sldLayoutChg chg="modSp mod ord">
          <pc:chgData name="Sashia Niemeyer" userId="5d5d2e75-3132-4b98-a62a-93b7fff96b1f" providerId="ADAL" clId="{0634F064-59CC-4730-96BF-EF79298260D3}" dt="2020-12-03T14:55:32.186" v="1225" actId="20578"/>
          <pc:sldLayoutMkLst>
            <pc:docMk/>
            <pc:sldMasterMk cId="2168357150" sldId="2147483648"/>
            <pc:sldLayoutMk cId="536527650" sldId="2147483722"/>
          </pc:sldLayoutMkLst>
          <pc:spChg chg="mod">
            <ac:chgData name="Sashia Niemeyer" userId="5d5d2e75-3132-4b98-a62a-93b7fff96b1f" providerId="ADAL" clId="{0634F064-59CC-4730-96BF-EF79298260D3}" dt="2020-12-03T14:52:53.062" v="1090" actId="20577"/>
            <ac:spMkLst>
              <pc:docMk/>
              <pc:sldMasterMk cId="2168357150" sldId="2147483648"/>
              <pc:sldLayoutMk cId="536527650" sldId="2147483722"/>
              <ac:spMk id="14" creationId="{0A490D77-2950-4532-A0B0-5CCF2C8A4596}"/>
            </ac:spMkLst>
          </pc:spChg>
          <pc:spChg chg="mod">
            <ac:chgData name="Sashia Niemeyer" userId="5d5d2e75-3132-4b98-a62a-93b7fff96b1f" providerId="ADAL" clId="{0634F064-59CC-4730-96BF-EF79298260D3}" dt="2020-12-03T14:53:52.726" v="1223" actId="20577"/>
            <ac:spMkLst>
              <pc:docMk/>
              <pc:sldMasterMk cId="2168357150" sldId="2147483648"/>
              <pc:sldLayoutMk cId="536527650" sldId="2147483722"/>
              <ac:spMk id="18" creationId="{816B7E31-D2E4-4171-8517-529D98513827}"/>
            </ac:spMkLst>
          </pc:spChg>
        </pc:sldLayoutChg>
        <pc:sldLayoutChg chg="modSp mod ord">
          <pc:chgData name="Sashia Niemeyer" userId="5d5d2e75-3132-4b98-a62a-93b7fff96b1f" providerId="ADAL" clId="{0634F064-59CC-4730-96BF-EF79298260D3}" dt="2020-12-03T14:57:00.082" v="1503" actId="20577"/>
          <pc:sldLayoutMkLst>
            <pc:docMk/>
            <pc:sldMasterMk cId="2168357150" sldId="2147483648"/>
            <pc:sldLayoutMk cId="2460780125" sldId="2147483723"/>
          </pc:sldLayoutMkLst>
          <pc:spChg chg="mod">
            <ac:chgData name="Sashia Niemeyer" userId="5d5d2e75-3132-4b98-a62a-93b7fff96b1f" providerId="ADAL" clId="{0634F064-59CC-4730-96BF-EF79298260D3}" dt="2020-12-03T14:56:04.808" v="1334" actId="20577"/>
            <ac:spMkLst>
              <pc:docMk/>
              <pc:sldMasterMk cId="2168357150" sldId="2147483648"/>
              <pc:sldLayoutMk cId="2460780125" sldId="2147483723"/>
              <ac:spMk id="14" creationId="{0A490D77-2950-4532-A0B0-5CCF2C8A4596}"/>
            </ac:spMkLst>
          </pc:spChg>
          <pc:spChg chg="mod">
            <ac:chgData name="Sashia Niemeyer" userId="5d5d2e75-3132-4b98-a62a-93b7fff96b1f" providerId="ADAL" clId="{0634F064-59CC-4730-96BF-EF79298260D3}" dt="2020-12-03T14:57:00.082" v="1503" actId="20577"/>
            <ac:spMkLst>
              <pc:docMk/>
              <pc:sldMasterMk cId="2168357150" sldId="2147483648"/>
              <pc:sldLayoutMk cId="2460780125" sldId="2147483723"/>
              <ac:spMk id="18" creationId="{816B7E31-D2E4-4171-8517-529D98513827}"/>
            </ac:spMkLst>
          </pc:spChg>
        </pc:sldLayoutChg>
      </pc:sldMasterChg>
    </pc:docChg>
  </pc:docChgLst>
  <pc:docChgLst>
    <pc:chgData name="Celine Graf" userId="d2b437ed-054e-4201-bcbb-c78ad7f76996" providerId="ADAL" clId="{EA4C6E3E-A9CC-6447-9D39-76A29EB4201A}"/>
    <pc:docChg chg="undo custSel modSld modMainMaster">
      <pc:chgData name="Celine Graf" userId="d2b437ed-054e-4201-bcbb-c78ad7f76996" providerId="ADAL" clId="{EA4C6E3E-A9CC-6447-9D39-76A29EB4201A}" dt="2021-04-08T12:44:53.669" v="555" actId="167"/>
      <pc:docMkLst>
        <pc:docMk/>
      </pc:docMkLst>
      <pc:sldChg chg="addSp delSp modSp mod chgLayout">
        <pc:chgData name="Celine Graf" userId="d2b437ed-054e-4201-bcbb-c78ad7f76996" providerId="ADAL" clId="{EA4C6E3E-A9CC-6447-9D39-76A29EB4201A}" dt="2021-04-08T12:40:40.236" v="489" actId="700"/>
        <pc:sldMkLst>
          <pc:docMk/>
          <pc:sldMk cId="3176584335" sldId="281"/>
        </pc:sldMkLst>
        <pc:spChg chg="add mod ord">
          <ac:chgData name="Celine Graf" userId="d2b437ed-054e-4201-bcbb-c78ad7f76996" providerId="ADAL" clId="{EA4C6E3E-A9CC-6447-9D39-76A29EB4201A}" dt="2021-04-08T12:40:40.236" v="489" actId="700"/>
          <ac:spMkLst>
            <pc:docMk/>
            <pc:sldMk cId="3176584335" sldId="281"/>
            <ac:spMk id="2" creationId="{15D96D71-36F7-9145-96C5-E06EE840FDE2}"/>
          </ac:spMkLst>
        </pc:spChg>
        <pc:spChg chg="add mod ord">
          <ac:chgData name="Celine Graf" userId="d2b437ed-054e-4201-bcbb-c78ad7f76996" providerId="ADAL" clId="{EA4C6E3E-A9CC-6447-9D39-76A29EB4201A}" dt="2021-04-08T12:40:40.236" v="489" actId="700"/>
          <ac:spMkLst>
            <pc:docMk/>
            <pc:sldMk cId="3176584335" sldId="281"/>
            <ac:spMk id="3" creationId="{FC9434C6-A63D-C442-BB94-A85CD0EA23D8}"/>
          </ac:spMkLst>
        </pc:spChg>
        <pc:spChg chg="add mod ord">
          <ac:chgData name="Celine Graf" userId="d2b437ed-054e-4201-bcbb-c78ad7f76996" providerId="ADAL" clId="{EA4C6E3E-A9CC-6447-9D39-76A29EB4201A}" dt="2021-04-08T12:40:40.236" v="489" actId="700"/>
          <ac:spMkLst>
            <pc:docMk/>
            <pc:sldMk cId="3176584335" sldId="281"/>
            <ac:spMk id="4" creationId="{B891A133-4F0B-1A46-BAF6-22DBF36F8E58}"/>
          </ac:spMkLst>
        </pc:spChg>
        <pc:spChg chg="add mod ord">
          <ac:chgData name="Celine Graf" userId="d2b437ed-054e-4201-bcbb-c78ad7f76996" providerId="ADAL" clId="{EA4C6E3E-A9CC-6447-9D39-76A29EB4201A}" dt="2021-04-08T12:40:40.236" v="489" actId="700"/>
          <ac:spMkLst>
            <pc:docMk/>
            <pc:sldMk cId="3176584335" sldId="281"/>
            <ac:spMk id="5" creationId="{92C756B3-9FA6-8643-843F-A8AB0CD130D3}"/>
          </ac:spMkLst>
        </pc:spChg>
        <pc:spChg chg="add mod ord">
          <ac:chgData name="Celine Graf" userId="d2b437ed-054e-4201-bcbb-c78ad7f76996" providerId="ADAL" clId="{EA4C6E3E-A9CC-6447-9D39-76A29EB4201A}" dt="2021-04-08T12:40:40.236" v="489" actId="700"/>
          <ac:spMkLst>
            <pc:docMk/>
            <pc:sldMk cId="3176584335" sldId="281"/>
            <ac:spMk id="6" creationId="{92EB4DBF-CE82-2047-8BC0-0352F8292F0F}"/>
          </ac:spMkLst>
        </pc:spChg>
        <pc:spChg chg="add mod ord">
          <ac:chgData name="Celine Graf" userId="d2b437ed-054e-4201-bcbb-c78ad7f76996" providerId="ADAL" clId="{EA4C6E3E-A9CC-6447-9D39-76A29EB4201A}" dt="2021-04-08T12:40:40.236" v="489" actId="700"/>
          <ac:spMkLst>
            <pc:docMk/>
            <pc:sldMk cId="3176584335" sldId="281"/>
            <ac:spMk id="7" creationId="{E5B1327B-7434-0B41-9818-7A706A4E6DD7}"/>
          </ac:spMkLst>
        </pc:spChg>
        <pc:spChg chg="add mod ord">
          <ac:chgData name="Celine Graf" userId="d2b437ed-054e-4201-bcbb-c78ad7f76996" providerId="ADAL" clId="{EA4C6E3E-A9CC-6447-9D39-76A29EB4201A}" dt="2021-04-08T12:40:40.236" v="489" actId="700"/>
          <ac:spMkLst>
            <pc:docMk/>
            <pc:sldMk cId="3176584335" sldId="281"/>
            <ac:spMk id="8" creationId="{89DEFF26-E244-834E-A88B-51DDDC37A29C}"/>
          </ac:spMkLst>
        </pc:spChg>
        <pc:spChg chg="add mod ord">
          <ac:chgData name="Celine Graf" userId="d2b437ed-054e-4201-bcbb-c78ad7f76996" providerId="ADAL" clId="{EA4C6E3E-A9CC-6447-9D39-76A29EB4201A}" dt="2021-04-08T12:40:40.236" v="489" actId="700"/>
          <ac:spMkLst>
            <pc:docMk/>
            <pc:sldMk cId="3176584335" sldId="281"/>
            <ac:spMk id="9" creationId="{A0143539-BB2A-CD41-800A-D1C1A0DC03F6}"/>
          </ac:spMkLst>
        </pc:spChg>
        <pc:spChg chg="add mod ord">
          <ac:chgData name="Celine Graf" userId="d2b437ed-054e-4201-bcbb-c78ad7f76996" providerId="ADAL" clId="{EA4C6E3E-A9CC-6447-9D39-76A29EB4201A}" dt="2021-04-08T12:40:40.236" v="489" actId="700"/>
          <ac:spMkLst>
            <pc:docMk/>
            <pc:sldMk cId="3176584335" sldId="281"/>
            <ac:spMk id="10" creationId="{F8DAD670-902E-6E43-9389-24223B7B74D5}"/>
          </ac:spMkLst>
        </pc:spChg>
        <pc:spChg chg="del mod">
          <ac:chgData name="Celine Graf" userId="d2b437ed-054e-4201-bcbb-c78ad7f76996" providerId="ADAL" clId="{EA4C6E3E-A9CC-6447-9D39-76A29EB4201A}" dt="2021-04-08T12:40:40.236" v="489" actId="700"/>
          <ac:spMkLst>
            <pc:docMk/>
            <pc:sldMk cId="3176584335" sldId="281"/>
            <ac:spMk id="11" creationId="{330ED574-3C0C-429E-BFB5-D7C8C5900FE3}"/>
          </ac:spMkLst>
        </pc:spChg>
        <pc:spChg chg="del mod">
          <ac:chgData name="Celine Graf" userId="d2b437ed-054e-4201-bcbb-c78ad7f76996" providerId="ADAL" clId="{EA4C6E3E-A9CC-6447-9D39-76A29EB4201A}" dt="2021-04-08T12:40:40.236" v="489" actId="700"/>
          <ac:spMkLst>
            <pc:docMk/>
            <pc:sldMk cId="3176584335" sldId="281"/>
            <ac:spMk id="12" creationId="{2AEE9788-3399-4424-866B-D401F30F022F}"/>
          </ac:spMkLst>
        </pc:spChg>
        <pc:spChg chg="del mod">
          <ac:chgData name="Celine Graf" userId="d2b437ed-054e-4201-bcbb-c78ad7f76996" providerId="ADAL" clId="{EA4C6E3E-A9CC-6447-9D39-76A29EB4201A}" dt="2021-04-08T12:40:40.236" v="489" actId="700"/>
          <ac:spMkLst>
            <pc:docMk/>
            <pc:sldMk cId="3176584335" sldId="281"/>
            <ac:spMk id="13" creationId="{336D758D-3918-4BB2-87B6-A9B7F1CF8F18}"/>
          </ac:spMkLst>
        </pc:spChg>
        <pc:spChg chg="del mod">
          <ac:chgData name="Celine Graf" userId="d2b437ed-054e-4201-bcbb-c78ad7f76996" providerId="ADAL" clId="{EA4C6E3E-A9CC-6447-9D39-76A29EB4201A}" dt="2021-04-08T12:40:40.236" v="489" actId="700"/>
          <ac:spMkLst>
            <pc:docMk/>
            <pc:sldMk cId="3176584335" sldId="281"/>
            <ac:spMk id="14" creationId="{2B058882-B564-4D0A-B640-3E18BD08C243}"/>
          </ac:spMkLst>
        </pc:spChg>
        <pc:spChg chg="del mod">
          <ac:chgData name="Celine Graf" userId="d2b437ed-054e-4201-bcbb-c78ad7f76996" providerId="ADAL" clId="{EA4C6E3E-A9CC-6447-9D39-76A29EB4201A}" dt="2021-04-08T12:40:40.236" v="489" actId="700"/>
          <ac:spMkLst>
            <pc:docMk/>
            <pc:sldMk cId="3176584335" sldId="281"/>
            <ac:spMk id="15" creationId="{3EE7A4BC-A024-4BB4-B45E-7BA7AA73D501}"/>
          </ac:spMkLst>
        </pc:spChg>
        <pc:spChg chg="del mod">
          <ac:chgData name="Celine Graf" userId="d2b437ed-054e-4201-bcbb-c78ad7f76996" providerId="ADAL" clId="{EA4C6E3E-A9CC-6447-9D39-76A29EB4201A}" dt="2021-04-08T12:40:40.236" v="489" actId="700"/>
          <ac:spMkLst>
            <pc:docMk/>
            <pc:sldMk cId="3176584335" sldId="281"/>
            <ac:spMk id="16" creationId="{260E6F1D-8633-4A7A-B006-94B8CEAAE8D5}"/>
          </ac:spMkLst>
        </pc:spChg>
        <pc:spChg chg="del mod">
          <ac:chgData name="Celine Graf" userId="d2b437ed-054e-4201-bcbb-c78ad7f76996" providerId="ADAL" clId="{EA4C6E3E-A9CC-6447-9D39-76A29EB4201A}" dt="2021-04-08T12:40:40.236" v="489" actId="700"/>
          <ac:spMkLst>
            <pc:docMk/>
            <pc:sldMk cId="3176584335" sldId="281"/>
            <ac:spMk id="17" creationId="{AB168C8A-D43A-4ACD-807A-0D5C664CD09D}"/>
          </ac:spMkLst>
        </pc:spChg>
        <pc:spChg chg="del mod">
          <ac:chgData name="Celine Graf" userId="d2b437ed-054e-4201-bcbb-c78ad7f76996" providerId="ADAL" clId="{EA4C6E3E-A9CC-6447-9D39-76A29EB4201A}" dt="2021-04-08T12:40:40.236" v="489" actId="700"/>
          <ac:spMkLst>
            <pc:docMk/>
            <pc:sldMk cId="3176584335" sldId="281"/>
            <ac:spMk id="18" creationId="{6864FF6F-520B-4550-BE6B-5B68B2353453}"/>
          </ac:spMkLst>
        </pc:spChg>
        <pc:spChg chg="del mod">
          <ac:chgData name="Celine Graf" userId="d2b437ed-054e-4201-bcbb-c78ad7f76996" providerId="ADAL" clId="{EA4C6E3E-A9CC-6447-9D39-76A29EB4201A}" dt="2021-04-08T12:40:40.236" v="489" actId="700"/>
          <ac:spMkLst>
            <pc:docMk/>
            <pc:sldMk cId="3176584335" sldId="281"/>
            <ac:spMk id="19" creationId="{47235ED7-D7E6-4A79-B6AE-AE38DEC731C9}"/>
          </ac:spMkLst>
        </pc:spChg>
        <pc:spChg chg="del mod">
          <ac:chgData name="Celine Graf" userId="d2b437ed-054e-4201-bcbb-c78ad7f76996" providerId="ADAL" clId="{EA4C6E3E-A9CC-6447-9D39-76A29EB4201A}" dt="2021-04-08T12:40:40.236" v="489" actId="700"/>
          <ac:spMkLst>
            <pc:docMk/>
            <pc:sldMk cId="3176584335" sldId="281"/>
            <ac:spMk id="20" creationId="{7E6418FA-F901-45FD-ABCB-31342621558D}"/>
          </ac:spMkLst>
        </pc:spChg>
        <pc:spChg chg="del mod">
          <ac:chgData name="Celine Graf" userId="d2b437ed-054e-4201-bcbb-c78ad7f76996" providerId="ADAL" clId="{EA4C6E3E-A9CC-6447-9D39-76A29EB4201A}" dt="2021-04-08T12:40:40.236" v="489" actId="700"/>
          <ac:spMkLst>
            <pc:docMk/>
            <pc:sldMk cId="3176584335" sldId="281"/>
            <ac:spMk id="21" creationId="{C8E10D49-8190-4893-81B4-FC5FD0D534F1}"/>
          </ac:spMkLst>
        </pc:spChg>
        <pc:spChg chg="del mod">
          <ac:chgData name="Celine Graf" userId="d2b437ed-054e-4201-bcbb-c78ad7f76996" providerId="ADAL" clId="{EA4C6E3E-A9CC-6447-9D39-76A29EB4201A}" dt="2021-04-08T12:40:40.236" v="489" actId="700"/>
          <ac:spMkLst>
            <pc:docMk/>
            <pc:sldMk cId="3176584335" sldId="281"/>
            <ac:spMk id="22" creationId="{2071CF89-2D7A-439F-A330-2108653218A7}"/>
          </ac:spMkLst>
        </pc:spChg>
        <pc:spChg chg="del mod">
          <ac:chgData name="Celine Graf" userId="d2b437ed-054e-4201-bcbb-c78ad7f76996" providerId="ADAL" clId="{EA4C6E3E-A9CC-6447-9D39-76A29EB4201A}" dt="2021-04-08T12:40:40.236" v="489" actId="700"/>
          <ac:spMkLst>
            <pc:docMk/>
            <pc:sldMk cId="3176584335" sldId="281"/>
            <ac:spMk id="23" creationId="{DFE7FF21-0001-4FA0-B17F-9D7DCF5C9170}"/>
          </ac:spMkLst>
        </pc:spChg>
        <pc:spChg chg="del mod">
          <ac:chgData name="Celine Graf" userId="d2b437ed-054e-4201-bcbb-c78ad7f76996" providerId="ADAL" clId="{EA4C6E3E-A9CC-6447-9D39-76A29EB4201A}" dt="2021-04-08T12:40:40.236" v="489" actId="700"/>
          <ac:spMkLst>
            <pc:docMk/>
            <pc:sldMk cId="3176584335" sldId="281"/>
            <ac:spMk id="24" creationId="{432D47FA-812E-46F5-864E-5A72FBA27E24}"/>
          </ac:spMkLst>
        </pc:spChg>
        <pc:spChg chg="del mod">
          <ac:chgData name="Celine Graf" userId="d2b437ed-054e-4201-bcbb-c78ad7f76996" providerId="ADAL" clId="{EA4C6E3E-A9CC-6447-9D39-76A29EB4201A}" dt="2021-04-08T12:40:40.236" v="489" actId="700"/>
          <ac:spMkLst>
            <pc:docMk/>
            <pc:sldMk cId="3176584335" sldId="281"/>
            <ac:spMk id="25" creationId="{64259DDC-7487-402C-BC1E-C35BCA839D1D}"/>
          </ac:spMkLst>
        </pc:spChg>
        <pc:spChg chg="del mod">
          <ac:chgData name="Celine Graf" userId="d2b437ed-054e-4201-bcbb-c78ad7f76996" providerId="ADAL" clId="{EA4C6E3E-A9CC-6447-9D39-76A29EB4201A}" dt="2021-04-08T12:40:40.236" v="489" actId="700"/>
          <ac:spMkLst>
            <pc:docMk/>
            <pc:sldMk cId="3176584335" sldId="281"/>
            <ac:spMk id="26" creationId="{FF95B4C3-F2DD-453D-A8D0-830DA55A15DE}"/>
          </ac:spMkLst>
        </pc:spChg>
        <pc:spChg chg="del mod">
          <ac:chgData name="Celine Graf" userId="d2b437ed-054e-4201-bcbb-c78ad7f76996" providerId="ADAL" clId="{EA4C6E3E-A9CC-6447-9D39-76A29EB4201A}" dt="2021-04-08T12:40:40.236" v="489" actId="700"/>
          <ac:spMkLst>
            <pc:docMk/>
            <pc:sldMk cId="3176584335" sldId="281"/>
            <ac:spMk id="27" creationId="{9CFDD980-8F8C-41F4-B438-341C3837723C}"/>
          </ac:spMkLst>
        </pc:spChg>
        <pc:spChg chg="del mod">
          <ac:chgData name="Celine Graf" userId="d2b437ed-054e-4201-bcbb-c78ad7f76996" providerId="ADAL" clId="{EA4C6E3E-A9CC-6447-9D39-76A29EB4201A}" dt="2021-04-08T12:40:40.236" v="489" actId="700"/>
          <ac:spMkLst>
            <pc:docMk/>
            <pc:sldMk cId="3176584335" sldId="281"/>
            <ac:spMk id="28" creationId="{1D85B5AE-E859-4EE8-A71A-4B93B5D06573}"/>
          </ac:spMkLst>
        </pc:spChg>
        <pc:spChg chg="add mod ord">
          <ac:chgData name="Celine Graf" userId="d2b437ed-054e-4201-bcbb-c78ad7f76996" providerId="ADAL" clId="{EA4C6E3E-A9CC-6447-9D39-76A29EB4201A}" dt="2021-04-08T12:40:40.236" v="489" actId="700"/>
          <ac:spMkLst>
            <pc:docMk/>
            <pc:sldMk cId="3176584335" sldId="281"/>
            <ac:spMk id="31" creationId="{7FB19B8C-7146-9943-A04C-7F3B45396B2F}"/>
          </ac:spMkLst>
        </pc:spChg>
        <pc:spChg chg="add mod ord">
          <ac:chgData name="Celine Graf" userId="d2b437ed-054e-4201-bcbb-c78ad7f76996" providerId="ADAL" clId="{EA4C6E3E-A9CC-6447-9D39-76A29EB4201A}" dt="2021-04-08T12:40:40.236" v="489" actId="700"/>
          <ac:spMkLst>
            <pc:docMk/>
            <pc:sldMk cId="3176584335" sldId="281"/>
            <ac:spMk id="32" creationId="{9B75CF8A-FB1E-6849-AA82-630A8C6B3F37}"/>
          </ac:spMkLst>
        </pc:spChg>
        <pc:spChg chg="add mod ord">
          <ac:chgData name="Celine Graf" userId="d2b437ed-054e-4201-bcbb-c78ad7f76996" providerId="ADAL" clId="{EA4C6E3E-A9CC-6447-9D39-76A29EB4201A}" dt="2021-04-08T12:40:40.236" v="489" actId="700"/>
          <ac:spMkLst>
            <pc:docMk/>
            <pc:sldMk cId="3176584335" sldId="281"/>
            <ac:spMk id="33" creationId="{FA430419-1295-B048-ABE7-7C08B8EB78F2}"/>
          </ac:spMkLst>
        </pc:spChg>
        <pc:spChg chg="add mod ord">
          <ac:chgData name="Celine Graf" userId="d2b437ed-054e-4201-bcbb-c78ad7f76996" providerId="ADAL" clId="{EA4C6E3E-A9CC-6447-9D39-76A29EB4201A}" dt="2021-04-08T12:40:40.236" v="489" actId="700"/>
          <ac:spMkLst>
            <pc:docMk/>
            <pc:sldMk cId="3176584335" sldId="281"/>
            <ac:spMk id="34" creationId="{ECBB3B3A-9C19-C743-A2EA-7B0C2C8B2BF1}"/>
          </ac:spMkLst>
        </pc:spChg>
        <pc:spChg chg="add mod ord">
          <ac:chgData name="Celine Graf" userId="d2b437ed-054e-4201-bcbb-c78ad7f76996" providerId="ADAL" clId="{EA4C6E3E-A9CC-6447-9D39-76A29EB4201A}" dt="2021-04-08T12:40:40.236" v="489" actId="700"/>
          <ac:spMkLst>
            <pc:docMk/>
            <pc:sldMk cId="3176584335" sldId="281"/>
            <ac:spMk id="35" creationId="{6C52DDCE-143F-404D-B378-EBA377804D43}"/>
          </ac:spMkLst>
        </pc:spChg>
        <pc:spChg chg="add mod ord">
          <ac:chgData name="Celine Graf" userId="d2b437ed-054e-4201-bcbb-c78ad7f76996" providerId="ADAL" clId="{EA4C6E3E-A9CC-6447-9D39-76A29EB4201A}" dt="2021-04-08T12:40:40.236" v="489" actId="700"/>
          <ac:spMkLst>
            <pc:docMk/>
            <pc:sldMk cId="3176584335" sldId="281"/>
            <ac:spMk id="36" creationId="{423760BE-4CBA-2841-A267-D098BC7C5B58}"/>
          </ac:spMkLst>
        </pc:spChg>
        <pc:spChg chg="add mod ord">
          <ac:chgData name="Celine Graf" userId="d2b437ed-054e-4201-bcbb-c78ad7f76996" providerId="ADAL" clId="{EA4C6E3E-A9CC-6447-9D39-76A29EB4201A}" dt="2021-04-08T12:40:40.236" v="489" actId="700"/>
          <ac:spMkLst>
            <pc:docMk/>
            <pc:sldMk cId="3176584335" sldId="281"/>
            <ac:spMk id="37" creationId="{A0B890A0-7121-1848-83E3-3D6CF9362795}"/>
          </ac:spMkLst>
        </pc:spChg>
        <pc:spChg chg="add mod ord">
          <ac:chgData name="Celine Graf" userId="d2b437ed-054e-4201-bcbb-c78ad7f76996" providerId="ADAL" clId="{EA4C6E3E-A9CC-6447-9D39-76A29EB4201A}" dt="2021-04-08T12:40:40.236" v="489" actId="700"/>
          <ac:spMkLst>
            <pc:docMk/>
            <pc:sldMk cId="3176584335" sldId="281"/>
            <ac:spMk id="38" creationId="{547F3EF6-4290-DE47-881A-160EF4589534}"/>
          </ac:spMkLst>
        </pc:spChg>
        <pc:spChg chg="add mod ord">
          <ac:chgData name="Celine Graf" userId="d2b437ed-054e-4201-bcbb-c78ad7f76996" providerId="ADAL" clId="{EA4C6E3E-A9CC-6447-9D39-76A29EB4201A}" dt="2021-04-08T12:40:40.236" v="489" actId="700"/>
          <ac:spMkLst>
            <pc:docMk/>
            <pc:sldMk cId="3176584335" sldId="281"/>
            <ac:spMk id="39" creationId="{AA9E0D4C-DBFF-9344-A5B2-E47769C58FF6}"/>
          </ac:spMkLst>
        </pc:spChg>
        <pc:spChg chg="add mod ord">
          <ac:chgData name="Celine Graf" userId="d2b437ed-054e-4201-bcbb-c78ad7f76996" providerId="ADAL" clId="{EA4C6E3E-A9CC-6447-9D39-76A29EB4201A}" dt="2021-04-08T12:40:40.236" v="489" actId="700"/>
          <ac:spMkLst>
            <pc:docMk/>
            <pc:sldMk cId="3176584335" sldId="281"/>
            <ac:spMk id="40" creationId="{3285E2DC-9D8B-C04C-9437-8780993C8CD4}"/>
          </ac:spMkLst>
        </pc:spChg>
        <pc:spChg chg="add mod ord">
          <ac:chgData name="Celine Graf" userId="d2b437ed-054e-4201-bcbb-c78ad7f76996" providerId="ADAL" clId="{EA4C6E3E-A9CC-6447-9D39-76A29EB4201A}" dt="2021-04-08T12:40:40.236" v="489" actId="700"/>
          <ac:spMkLst>
            <pc:docMk/>
            <pc:sldMk cId="3176584335" sldId="281"/>
            <ac:spMk id="41" creationId="{6B302029-EADD-D44D-A97B-F87332D4211E}"/>
          </ac:spMkLst>
        </pc:spChg>
        <pc:spChg chg="add mod ord">
          <ac:chgData name="Celine Graf" userId="d2b437ed-054e-4201-bcbb-c78ad7f76996" providerId="ADAL" clId="{EA4C6E3E-A9CC-6447-9D39-76A29EB4201A}" dt="2021-04-08T12:40:40.236" v="489" actId="700"/>
          <ac:spMkLst>
            <pc:docMk/>
            <pc:sldMk cId="3176584335" sldId="281"/>
            <ac:spMk id="42" creationId="{56C39015-0123-4F4E-BDA4-2AE1967D2A3F}"/>
          </ac:spMkLst>
        </pc:spChg>
        <pc:spChg chg="add mod ord">
          <ac:chgData name="Celine Graf" userId="d2b437ed-054e-4201-bcbb-c78ad7f76996" providerId="ADAL" clId="{EA4C6E3E-A9CC-6447-9D39-76A29EB4201A}" dt="2021-04-08T12:40:40.236" v="489" actId="700"/>
          <ac:spMkLst>
            <pc:docMk/>
            <pc:sldMk cId="3176584335" sldId="281"/>
            <ac:spMk id="43" creationId="{E5BBEF34-B435-8E42-B36F-7DAD5B6DCD0F}"/>
          </ac:spMkLst>
        </pc:spChg>
        <pc:spChg chg="add mod ord">
          <ac:chgData name="Celine Graf" userId="d2b437ed-054e-4201-bcbb-c78ad7f76996" providerId="ADAL" clId="{EA4C6E3E-A9CC-6447-9D39-76A29EB4201A}" dt="2021-04-08T12:40:40.236" v="489" actId="700"/>
          <ac:spMkLst>
            <pc:docMk/>
            <pc:sldMk cId="3176584335" sldId="281"/>
            <ac:spMk id="44" creationId="{6CE659ED-00FC-6A40-9B69-5B8A372EF61E}"/>
          </ac:spMkLst>
        </pc:spChg>
        <pc:spChg chg="add mod ord">
          <ac:chgData name="Celine Graf" userId="d2b437ed-054e-4201-bcbb-c78ad7f76996" providerId="ADAL" clId="{EA4C6E3E-A9CC-6447-9D39-76A29EB4201A}" dt="2021-04-08T12:40:40.236" v="489" actId="700"/>
          <ac:spMkLst>
            <pc:docMk/>
            <pc:sldMk cId="3176584335" sldId="281"/>
            <ac:spMk id="45" creationId="{CF18F722-9B5D-904E-AAC7-1DBFF59B64A4}"/>
          </ac:spMkLst>
        </pc:spChg>
      </pc:sldChg>
      <pc:sldChg chg="addSp delSp modSp mod chgLayout">
        <pc:chgData name="Celine Graf" userId="d2b437ed-054e-4201-bcbb-c78ad7f76996" providerId="ADAL" clId="{EA4C6E3E-A9CC-6447-9D39-76A29EB4201A}" dt="2021-04-08T12:41:37.237" v="507" actId="2711"/>
        <pc:sldMkLst>
          <pc:docMk/>
          <pc:sldMk cId="3583136061" sldId="282"/>
        </pc:sldMkLst>
        <pc:spChg chg="add mod ord">
          <ac:chgData name="Celine Graf" userId="d2b437ed-054e-4201-bcbb-c78ad7f76996" providerId="ADAL" clId="{EA4C6E3E-A9CC-6447-9D39-76A29EB4201A}" dt="2021-04-08T12:41:37.237" v="507" actId="2711"/>
          <ac:spMkLst>
            <pc:docMk/>
            <pc:sldMk cId="3583136061" sldId="282"/>
            <ac:spMk id="2" creationId="{6F59E46F-49E4-EB4B-B2CD-614E7B4C6AA1}"/>
          </ac:spMkLst>
        </pc:spChg>
        <pc:spChg chg="add mod ord">
          <ac:chgData name="Celine Graf" userId="d2b437ed-054e-4201-bcbb-c78ad7f76996" providerId="ADAL" clId="{EA4C6E3E-A9CC-6447-9D39-76A29EB4201A}" dt="2021-04-08T12:41:37.237" v="507" actId="2711"/>
          <ac:spMkLst>
            <pc:docMk/>
            <pc:sldMk cId="3583136061" sldId="282"/>
            <ac:spMk id="3" creationId="{ABD35991-30C2-934B-AB94-E403498E80DD}"/>
          </ac:spMkLst>
        </pc:spChg>
        <pc:spChg chg="add mod ord">
          <ac:chgData name="Celine Graf" userId="d2b437ed-054e-4201-bcbb-c78ad7f76996" providerId="ADAL" clId="{EA4C6E3E-A9CC-6447-9D39-76A29EB4201A}" dt="2021-04-08T12:41:37.237" v="507" actId="2711"/>
          <ac:spMkLst>
            <pc:docMk/>
            <pc:sldMk cId="3583136061" sldId="282"/>
            <ac:spMk id="4" creationId="{6E236057-9AEE-184F-9BB7-A5C84CE059CE}"/>
          </ac:spMkLst>
        </pc:spChg>
        <pc:spChg chg="add mod ord">
          <ac:chgData name="Celine Graf" userId="d2b437ed-054e-4201-bcbb-c78ad7f76996" providerId="ADAL" clId="{EA4C6E3E-A9CC-6447-9D39-76A29EB4201A}" dt="2021-04-08T12:41:37.237" v="507" actId="2711"/>
          <ac:spMkLst>
            <pc:docMk/>
            <pc:sldMk cId="3583136061" sldId="282"/>
            <ac:spMk id="5" creationId="{B31294E1-7956-4441-8B16-00DE39E85E1A}"/>
          </ac:spMkLst>
        </pc:spChg>
        <pc:spChg chg="add mod ord">
          <ac:chgData name="Celine Graf" userId="d2b437ed-054e-4201-bcbb-c78ad7f76996" providerId="ADAL" clId="{EA4C6E3E-A9CC-6447-9D39-76A29EB4201A}" dt="2021-04-08T12:41:37.237" v="507" actId="2711"/>
          <ac:spMkLst>
            <pc:docMk/>
            <pc:sldMk cId="3583136061" sldId="282"/>
            <ac:spMk id="6" creationId="{8E883E53-65AB-D949-AA68-0786B4FB6B96}"/>
          </ac:spMkLst>
        </pc:spChg>
        <pc:spChg chg="add mod ord">
          <ac:chgData name="Celine Graf" userId="d2b437ed-054e-4201-bcbb-c78ad7f76996" providerId="ADAL" clId="{EA4C6E3E-A9CC-6447-9D39-76A29EB4201A}" dt="2021-04-08T12:41:24.236" v="503" actId="2711"/>
          <ac:spMkLst>
            <pc:docMk/>
            <pc:sldMk cId="3583136061" sldId="282"/>
            <ac:spMk id="7" creationId="{43CAE0E6-B8A0-E841-825B-FF8353D7FF76}"/>
          </ac:spMkLst>
        </pc:spChg>
        <pc:spChg chg="add mod ord">
          <ac:chgData name="Celine Graf" userId="d2b437ed-054e-4201-bcbb-c78ad7f76996" providerId="ADAL" clId="{EA4C6E3E-A9CC-6447-9D39-76A29EB4201A}" dt="2021-04-08T12:41:24.236" v="503" actId="2711"/>
          <ac:spMkLst>
            <pc:docMk/>
            <pc:sldMk cId="3583136061" sldId="282"/>
            <ac:spMk id="8" creationId="{48090DA0-CBBF-5E42-9973-41DB67B81E88}"/>
          </ac:spMkLst>
        </pc:spChg>
        <pc:spChg chg="add mod ord">
          <ac:chgData name="Celine Graf" userId="d2b437ed-054e-4201-bcbb-c78ad7f76996" providerId="ADAL" clId="{EA4C6E3E-A9CC-6447-9D39-76A29EB4201A}" dt="2021-04-08T12:41:01.835" v="490" actId="700"/>
          <ac:spMkLst>
            <pc:docMk/>
            <pc:sldMk cId="3583136061" sldId="282"/>
            <ac:spMk id="9" creationId="{2C881DA1-F4EA-4444-899A-23CFDE0D7B08}"/>
          </ac:spMkLst>
        </pc:spChg>
        <pc:spChg chg="add mod ord">
          <ac:chgData name="Celine Graf" userId="d2b437ed-054e-4201-bcbb-c78ad7f76996" providerId="ADAL" clId="{EA4C6E3E-A9CC-6447-9D39-76A29EB4201A}" dt="2021-04-08T12:41:01.835" v="490" actId="700"/>
          <ac:spMkLst>
            <pc:docMk/>
            <pc:sldMk cId="3583136061" sldId="282"/>
            <ac:spMk id="10" creationId="{A0DE3F32-6675-1444-8D7C-EC8B049C6BC1}"/>
          </ac:spMkLst>
        </pc:spChg>
        <pc:spChg chg="add mod ord">
          <ac:chgData name="Celine Graf" userId="d2b437ed-054e-4201-bcbb-c78ad7f76996" providerId="ADAL" clId="{EA4C6E3E-A9CC-6447-9D39-76A29EB4201A}" dt="2021-04-08T12:41:01.835" v="490" actId="700"/>
          <ac:spMkLst>
            <pc:docMk/>
            <pc:sldMk cId="3583136061" sldId="282"/>
            <ac:spMk id="11" creationId="{0467F991-4F48-2C48-AA72-B61A1082CDC8}"/>
          </ac:spMkLst>
        </pc:spChg>
        <pc:spChg chg="add mod ord">
          <ac:chgData name="Celine Graf" userId="d2b437ed-054e-4201-bcbb-c78ad7f76996" providerId="ADAL" clId="{EA4C6E3E-A9CC-6447-9D39-76A29EB4201A}" dt="2021-04-08T12:41:01.835" v="490" actId="700"/>
          <ac:spMkLst>
            <pc:docMk/>
            <pc:sldMk cId="3583136061" sldId="282"/>
            <ac:spMk id="12" creationId="{5846906E-4530-1840-9C9F-7139502C2A71}"/>
          </ac:spMkLst>
        </pc:spChg>
        <pc:spChg chg="add mod ord">
          <ac:chgData name="Celine Graf" userId="d2b437ed-054e-4201-bcbb-c78ad7f76996" providerId="ADAL" clId="{EA4C6E3E-A9CC-6447-9D39-76A29EB4201A}" dt="2021-04-08T12:41:01.835" v="490" actId="700"/>
          <ac:spMkLst>
            <pc:docMk/>
            <pc:sldMk cId="3583136061" sldId="282"/>
            <ac:spMk id="13" creationId="{803784EB-8859-BC47-AD1B-063B84AD4FF8}"/>
          </ac:spMkLst>
        </pc:spChg>
        <pc:spChg chg="add mod ord">
          <ac:chgData name="Celine Graf" userId="d2b437ed-054e-4201-bcbb-c78ad7f76996" providerId="ADAL" clId="{EA4C6E3E-A9CC-6447-9D39-76A29EB4201A}" dt="2021-04-08T12:41:01.835" v="490" actId="700"/>
          <ac:spMkLst>
            <pc:docMk/>
            <pc:sldMk cId="3583136061" sldId="282"/>
            <ac:spMk id="14" creationId="{B7D7676D-6B9F-F94D-9792-0B5362122DA2}"/>
          </ac:spMkLst>
        </pc:spChg>
        <pc:spChg chg="add mod ord">
          <ac:chgData name="Celine Graf" userId="d2b437ed-054e-4201-bcbb-c78ad7f76996" providerId="ADAL" clId="{EA4C6E3E-A9CC-6447-9D39-76A29EB4201A}" dt="2021-04-08T12:41:01.835" v="490" actId="700"/>
          <ac:spMkLst>
            <pc:docMk/>
            <pc:sldMk cId="3583136061" sldId="282"/>
            <ac:spMk id="15" creationId="{3DC3ADF2-A6E7-E449-A57E-40058DF5E6A1}"/>
          </ac:spMkLst>
        </pc:spChg>
        <pc:spChg chg="add mod ord">
          <ac:chgData name="Celine Graf" userId="d2b437ed-054e-4201-bcbb-c78ad7f76996" providerId="ADAL" clId="{EA4C6E3E-A9CC-6447-9D39-76A29EB4201A}" dt="2021-04-08T12:41:01.835" v="490" actId="700"/>
          <ac:spMkLst>
            <pc:docMk/>
            <pc:sldMk cId="3583136061" sldId="282"/>
            <ac:spMk id="16" creationId="{6BABD608-727C-3548-89E3-A41275F0513B}"/>
          </ac:spMkLst>
        </pc:spChg>
        <pc:spChg chg="add mod ord">
          <ac:chgData name="Celine Graf" userId="d2b437ed-054e-4201-bcbb-c78ad7f76996" providerId="ADAL" clId="{EA4C6E3E-A9CC-6447-9D39-76A29EB4201A}" dt="2021-04-08T12:41:01.835" v="490" actId="700"/>
          <ac:spMkLst>
            <pc:docMk/>
            <pc:sldMk cId="3583136061" sldId="282"/>
            <ac:spMk id="17" creationId="{B586A8CD-0CB6-9D47-81A6-1B35B627A71B}"/>
          </ac:spMkLst>
        </pc:spChg>
        <pc:spChg chg="add mod ord">
          <ac:chgData name="Celine Graf" userId="d2b437ed-054e-4201-bcbb-c78ad7f76996" providerId="ADAL" clId="{EA4C6E3E-A9CC-6447-9D39-76A29EB4201A}" dt="2021-04-08T12:41:01.835" v="490" actId="700"/>
          <ac:spMkLst>
            <pc:docMk/>
            <pc:sldMk cId="3583136061" sldId="282"/>
            <ac:spMk id="18" creationId="{489A3DB3-8F6A-D34F-B201-5073564A60AB}"/>
          </ac:spMkLst>
        </pc:spChg>
        <pc:spChg chg="add mod ord">
          <ac:chgData name="Celine Graf" userId="d2b437ed-054e-4201-bcbb-c78ad7f76996" providerId="ADAL" clId="{EA4C6E3E-A9CC-6447-9D39-76A29EB4201A}" dt="2021-04-08T12:41:01.835" v="490" actId="700"/>
          <ac:spMkLst>
            <pc:docMk/>
            <pc:sldMk cId="3583136061" sldId="282"/>
            <ac:spMk id="19" creationId="{BA3160C9-B882-DF40-9ED5-EB21B1250954}"/>
          </ac:spMkLst>
        </pc:spChg>
        <pc:spChg chg="add mod ord">
          <ac:chgData name="Celine Graf" userId="d2b437ed-054e-4201-bcbb-c78ad7f76996" providerId="ADAL" clId="{EA4C6E3E-A9CC-6447-9D39-76A29EB4201A}" dt="2021-04-08T12:41:01.835" v="490" actId="700"/>
          <ac:spMkLst>
            <pc:docMk/>
            <pc:sldMk cId="3583136061" sldId="282"/>
            <ac:spMk id="20" creationId="{4AAB1A05-03A5-2844-B4EC-52F1EEE152E5}"/>
          </ac:spMkLst>
        </pc:spChg>
        <pc:spChg chg="del">
          <ac:chgData name="Celine Graf" userId="d2b437ed-054e-4201-bcbb-c78ad7f76996" providerId="ADAL" clId="{EA4C6E3E-A9CC-6447-9D39-76A29EB4201A}" dt="2021-04-08T12:41:01.835" v="490" actId="700"/>
          <ac:spMkLst>
            <pc:docMk/>
            <pc:sldMk cId="3583136061" sldId="282"/>
            <ac:spMk id="59" creationId="{E0A631FE-F173-4306-B317-3AF6A77D48BB}"/>
          </ac:spMkLst>
        </pc:spChg>
        <pc:spChg chg="del">
          <ac:chgData name="Celine Graf" userId="d2b437ed-054e-4201-bcbb-c78ad7f76996" providerId="ADAL" clId="{EA4C6E3E-A9CC-6447-9D39-76A29EB4201A}" dt="2021-04-08T12:41:01.835" v="490" actId="700"/>
          <ac:spMkLst>
            <pc:docMk/>
            <pc:sldMk cId="3583136061" sldId="282"/>
            <ac:spMk id="60" creationId="{B6C653DB-B9F2-4C19-BA20-7765A9A6AB9B}"/>
          </ac:spMkLst>
        </pc:spChg>
        <pc:spChg chg="del">
          <ac:chgData name="Celine Graf" userId="d2b437ed-054e-4201-bcbb-c78ad7f76996" providerId="ADAL" clId="{EA4C6E3E-A9CC-6447-9D39-76A29EB4201A}" dt="2021-04-08T12:41:01.835" v="490" actId="700"/>
          <ac:spMkLst>
            <pc:docMk/>
            <pc:sldMk cId="3583136061" sldId="282"/>
            <ac:spMk id="61" creationId="{10F36DB4-7FFF-4BED-94A6-A4163904095F}"/>
          </ac:spMkLst>
        </pc:spChg>
        <pc:spChg chg="del">
          <ac:chgData name="Celine Graf" userId="d2b437ed-054e-4201-bcbb-c78ad7f76996" providerId="ADAL" clId="{EA4C6E3E-A9CC-6447-9D39-76A29EB4201A}" dt="2021-04-08T12:41:01.835" v="490" actId="700"/>
          <ac:spMkLst>
            <pc:docMk/>
            <pc:sldMk cId="3583136061" sldId="282"/>
            <ac:spMk id="62" creationId="{E300970C-02FA-4835-8A5D-981F1ECE63BB}"/>
          </ac:spMkLst>
        </pc:spChg>
        <pc:spChg chg="del">
          <ac:chgData name="Celine Graf" userId="d2b437ed-054e-4201-bcbb-c78ad7f76996" providerId="ADAL" clId="{EA4C6E3E-A9CC-6447-9D39-76A29EB4201A}" dt="2021-04-08T12:41:01.835" v="490" actId="700"/>
          <ac:spMkLst>
            <pc:docMk/>
            <pc:sldMk cId="3583136061" sldId="282"/>
            <ac:spMk id="63" creationId="{96A1B069-6920-4F05-B9C4-D5A3D4C73088}"/>
          </ac:spMkLst>
        </pc:spChg>
        <pc:spChg chg="del">
          <ac:chgData name="Celine Graf" userId="d2b437ed-054e-4201-bcbb-c78ad7f76996" providerId="ADAL" clId="{EA4C6E3E-A9CC-6447-9D39-76A29EB4201A}" dt="2021-04-08T12:41:01.835" v="490" actId="700"/>
          <ac:spMkLst>
            <pc:docMk/>
            <pc:sldMk cId="3583136061" sldId="282"/>
            <ac:spMk id="64" creationId="{4525B392-A203-4F4F-AB8E-97AA231C20DF}"/>
          </ac:spMkLst>
        </pc:spChg>
        <pc:spChg chg="del">
          <ac:chgData name="Celine Graf" userId="d2b437ed-054e-4201-bcbb-c78ad7f76996" providerId="ADAL" clId="{EA4C6E3E-A9CC-6447-9D39-76A29EB4201A}" dt="2021-04-08T12:41:01.835" v="490" actId="700"/>
          <ac:spMkLst>
            <pc:docMk/>
            <pc:sldMk cId="3583136061" sldId="282"/>
            <ac:spMk id="65" creationId="{2B1CC4C5-C64F-4807-9E08-8431105D3AFA}"/>
          </ac:spMkLst>
        </pc:spChg>
        <pc:spChg chg="del">
          <ac:chgData name="Celine Graf" userId="d2b437ed-054e-4201-bcbb-c78ad7f76996" providerId="ADAL" clId="{EA4C6E3E-A9CC-6447-9D39-76A29EB4201A}" dt="2021-04-08T12:41:01.835" v="490" actId="700"/>
          <ac:spMkLst>
            <pc:docMk/>
            <pc:sldMk cId="3583136061" sldId="282"/>
            <ac:spMk id="66" creationId="{C5422A61-81F8-47F2-9398-CBD7CF1AC1B0}"/>
          </ac:spMkLst>
        </pc:spChg>
        <pc:spChg chg="del">
          <ac:chgData name="Celine Graf" userId="d2b437ed-054e-4201-bcbb-c78ad7f76996" providerId="ADAL" clId="{EA4C6E3E-A9CC-6447-9D39-76A29EB4201A}" dt="2021-04-08T12:41:01.835" v="490" actId="700"/>
          <ac:spMkLst>
            <pc:docMk/>
            <pc:sldMk cId="3583136061" sldId="282"/>
            <ac:spMk id="67" creationId="{26794302-3590-41F4-A016-ACFC94C5EE20}"/>
          </ac:spMkLst>
        </pc:spChg>
        <pc:spChg chg="del">
          <ac:chgData name="Celine Graf" userId="d2b437ed-054e-4201-bcbb-c78ad7f76996" providerId="ADAL" clId="{EA4C6E3E-A9CC-6447-9D39-76A29EB4201A}" dt="2021-04-08T12:41:01.835" v="490" actId="700"/>
          <ac:spMkLst>
            <pc:docMk/>
            <pc:sldMk cId="3583136061" sldId="282"/>
            <ac:spMk id="68" creationId="{1C68D523-DBE1-4A2B-9AA7-373D02374A7B}"/>
          </ac:spMkLst>
        </pc:spChg>
        <pc:spChg chg="del">
          <ac:chgData name="Celine Graf" userId="d2b437ed-054e-4201-bcbb-c78ad7f76996" providerId="ADAL" clId="{EA4C6E3E-A9CC-6447-9D39-76A29EB4201A}" dt="2021-04-08T12:41:01.835" v="490" actId="700"/>
          <ac:spMkLst>
            <pc:docMk/>
            <pc:sldMk cId="3583136061" sldId="282"/>
            <ac:spMk id="69" creationId="{E1B28F2B-A765-4DAD-81D7-225D13E2C029}"/>
          </ac:spMkLst>
        </pc:spChg>
        <pc:spChg chg="del">
          <ac:chgData name="Celine Graf" userId="d2b437ed-054e-4201-bcbb-c78ad7f76996" providerId="ADAL" clId="{EA4C6E3E-A9CC-6447-9D39-76A29EB4201A}" dt="2021-04-08T12:41:01.835" v="490" actId="700"/>
          <ac:spMkLst>
            <pc:docMk/>
            <pc:sldMk cId="3583136061" sldId="282"/>
            <ac:spMk id="70" creationId="{4A7D21C9-EDCF-41D7-884D-079FC4346F95}"/>
          </ac:spMkLst>
        </pc:spChg>
        <pc:spChg chg="del">
          <ac:chgData name="Celine Graf" userId="d2b437ed-054e-4201-bcbb-c78ad7f76996" providerId="ADAL" clId="{EA4C6E3E-A9CC-6447-9D39-76A29EB4201A}" dt="2021-04-08T12:41:01.835" v="490" actId="700"/>
          <ac:spMkLst>
            <pc:docMk/>
            <pc:sldMk cId="3583136061" sldId="282"/>
            <ac:spMk id="71" creationId="{2D893FD0-F869-4AA0-BF0D-01BCD8172763}"/>
          </ac:spMkLst>
        </pc:spChg>
        <pc:spChg chg="del">
          <ac:chgData name="Celine Graf" userId="d2b437ed-054e-4201-bcbb-c78ad7f76996" providerId="ADAL" clId="{EA4C6E3E-A9CC-6447-9D39-76A29EB4201A}" dt="2021-04-08T12:41:01.835" v="490" actId="700"/>
          <ac:spMkLst>
            <pc:docMk/>
            <pc:sldMk cId="3583136061" sldId="282"/>
            <ac:spMk id="72" creationId="{E1C6A5DA-4311-4620-8833-F153FC4327A1}"/>
          </ac:spMkLst>
        </pc:spChg>
        <pc:spChg chg="del">
          <ac:chgData name="Celine Graf" userId="d2b437ed-054e-4201-bcbb-c78ad7f76996" providerId="ADAL" clId="{EA4C6E3E-A9CC-6447-9D39-76A29EB4201A}" dt="2021-04-08T12:41:01.835" v="490" actId="700"/>
          <ac:spMkLst>
            <pc:docMk/>
            <pc:sldMk cId="3583136061" sldId="282"/>
            <ac:spMk id="73" creationId="{520CCAEA-C477-4E03-8287-4D81EF82D8B6}"/>
          </ac:spMkLst>
        </pc:spChg>
        <pc:spChg chg="del">
          <ac:chgData name="Celine Graf" userId="d2b437ed-054e-4201-bcbb-c78ad7f76996" providerId="ADAL" clId="{EA4C6E3E-A9CC-6447-9D39-76A29EB4201A}" dt="2021-04-08T12:41:01.835" v="490" actId="700"/>
          <ac:spMkLst>
            <pc:docMk/>
            <pc:sldMk cId="3583136061" sldId="282"/>
            <ac:spMk id="74" creationId="{712C53C2-C6E7-4321-9EEC-4EB9D03FDE3B}"/>
          </ac:spMkLst>
        </pc:spChg>
        <pc:spChg chg="del">
          <ac:chgData name="Celine Graf" userId="d2b437ed-054e-4201-bcbb-c78ad7f76996" providerId="ADAL" clId="{EA4C6E3E-A9CC-6447-9D39-76A29EB4201A}" dt="2021-04-08T12:41:01.835" v="490" actId="700"/>
          <ac:spMkLst>
            <pc:docMk/>
            <pc:sldMk cId="3583136061" sldId="282"/>
            <ac:spMk id="75" creationId="{1BF0F1EB-AE6F-4A36-A954-58C2368D9E2D}"/>
          </ac:spMkLst>
        </pc:spChg>
        <pc:spChg chg="del">
          <ac:chgData name="Celine Graf" userId="d2b437ed-054e-4201-bcbb-c78ad7f76996" providerId="ADAL" clId="{EA4C6E3E-A9CC-6447-9D39-76A29EB4201A}" dt="2021-04-08T12:41:01.835" v="490" actId="700"/>
          <ac:spMkLst>
            <pc:docMk/>
            <pc:sldMk cId="3583136061" sldId="282"/>
            <ac:spMk id="76" creationId="{2BC185E3-4CA0-495E-A6A8-4558F01E6ADE}"/>
          </ac:spMkLst>
        </pc:spChg>
        <pc:spChg chg="del">
          <ac:chgData name="Celine Graf" userId="d2b437ed-054e-4201-bcbb-c78ad7f76996" providerId="ADAL" clId="{EA4C6E3E-A9CC-6447-9D39-76A29EB4201A}" dt="2021-04-08T12:41:01.835" v="490" actId="700"/>
          <ac:spMkLst>
            <pc:docMk/>
            <pc:sldMk cId="3583136061" sldId="282"/>
            <ac:spMk id="77" creationId="{42A58B4E-FB38-4A22-AA80-132099976A85}"/>
          </ac:spMkLst>
        </pc:spChg>
        <pc:spChg chg="mod ord">
          <ac:chgData name="Celine Graf" userId="d2b437ed-054e-4201-bcbb-c78ad7f76996" providerId="ADAL" clId="{EA4C6E3E-A9CC-6447-9D39-76A29EB4201A}" dt="2021-04-08T12:41:07.085" v="497" actId="20577"/>
          <ac:spMkLst>
            <pc:docMk/>
            <pc:sldMk cId="3583136061" sldId="282"/>
            <ac:spMk id="78" creationId="{B5C0D082-4956-4DB5-87E0-EB975C721187}"/>
          </ac:spMkLst>
        </pc:spChg>
        <pc:spChg chg="mod ord">
          <ac:chgData name="Celine Graf" userId="d2b437ed-054e-4201-bcbb-c78ad7f76996" providerId="ADAL" clId="{EA4C6E3E-A9CC-6447-9D39-76A29EB4201A}" dt="2021-04-08T12:41:24.236" v="503" actId="2711"/>
          <ac:spMkLst>
            <pc:docMk/>
            <pc:sldMk cId="3583136061" sldId="282"/>
            <ac:spMk id="79" creationId="{78A7FDDB-1E85-4A72-8A05-4696A28A9B7F}"/>
          </ac:spMkLst>
        </pc:spChg>
        <pc:spChg chg="mod ord">
          <ac:chgData name="Celine Graf" userId="d2b437ed-054e-4201-bcbb-c78ad7f76996" providerId="ADAL" clId="{EA4C6E3E-A9CC-6447-9D39-76A29EB4201A}" dt="2021-04-08T12:41:24.236" v="503" actId="2711"/>
          <ac:spMkLst>
            <pc:docMk/>
            <pc:sldMk cId="3583136061" sldId="282"/>
            <ac:spMk id="80" creationId="{4761EA54-3775-4B0A-83CE-AD7D878146C8}"/>
          </ac:spMkLst>
        </pc:spChg>
        <pc:spChg chg="mod ord">
          <ac:chgData name="Celine Graf" userId="d2b437ed-054e-4201-bcbb-c78ad7f76996" providerId="ADAL" clId="{EA4C6E3E-A9CC-6447-9D39-76A29EB4201A}" dt="2021-04-08T12:41:24.236" v="503" actId="2711"/>
          <ac:spMkLst>
            <pc:docMk/>
            <pc:sldMk cId="3583136061" sldId="282"/>
            <ac:spMk id="81" creationId="{1EAB4F8D-AB70-481A-A1C8-BD458BD7EFE4}"/>
          </ac:spMkLst>
        </pc:spChg>
        <pc:spChg chg="mod ord">
          <ac:chgData name="Celine Graf" userId="d2b437ed-054e-4201-bcbb-c78ad7f76996" providerId="ADAL" clId="{EA4C6E3E-A9CC-6447-9D39-76A29EB4201A}" dt="2021-04-08T12:41:24.236" v="503" actId="2711"/>
          <ac:spMkLst>
            <pc:docMk/>
            <pc:sldMk cId="3583136061" sldId="282"/>
            <ac:spMk id="82" creationId="{8500DA8C-3893-4DF6-A5C8-5D4E9B231853}"/>
          </ac:spMkLst>
        </pc:spChg>
        <pc:spChg chg="mod ord">
          <ac:chgData name="Celine Graf" userId="d2b437ed-054e-4201-bcbb-c78ad7f76996" providerId="ADAL" clId="{EA4C6E3E-A9CC-6447-9D39-76A29EB4201A}" dt="2021-04-08T12:41:37.237" v="507" actId="2711"/>
          <ac:spMkLst>
            <pc:docMk/>
            <pc:sldMk cId="3583136061" sldId="282"/>
            <ac:spMk id="83" creationId="{E77699C1-06D2-4ADE-9537-29606CDA4326}"/>
          </ac:spMkLst>
        </pc:spChg>
      </pc:sldChg>
      <pc:sldMasterChg chg="modSldLayout">
        <pc:chgData name="Celine Graf" userId="d2b437ed-054e-4201-bcbb-c78ad7f76996" providerId="ADAL" clId="{EA4C6E3E-A9CC-6447-9D39-76A29EB4201A}" dt="2021-04-08T12:44:53.669" v="555" actId="167"/>
        <pc:sldMasterMkLst>
          <pc:docMk/>
          <pc:sldMasterMk cId="2168357150" sldId="2147483648"/>
        </pc:sldMasterMkLst>
        <pc:sldLayoutChg chg="addSp delSp modSp mod">
          <pc:chgData name="Celine Graf" userId="d2b437ed-054e-4201-bcbb-c78ad7f76996" providerId="ADAL" clId="{EA4C6E3E-A9CC-6447-9D39-76A29EB4201A}" dt="2021-04-08T12:44:00.971" v="535"/>
          <pc:sldLayoutMkLst>
            <pc:docMk/>
            <pc:sldMasterMk cId="2168357150" sldId="2147483648"/>
            <pc:sldLayoutMk cId="3375007619" sldId="2147483649"/>
          </pc:sldLayoutMkLst>
          <pc:spChg chg="mod">
            <ac:chgData name="Celine Graf" userId="d2b437ed-054e-4201-bcbb-c78ad7f76996" providerId="ADAL" clId="{EA4C6E3E-A9CC-6447-9D39-76A29EB4201A}" dt="2021-04-08T12:14:07.786" v="232" actId="167"/>
            <ac:spMkLst>
              <pc:docMk/>
              <pc:sldMasterMk cId="2168357150" sldId="2147483648"/>
              <pc:sldLayoutMk cId="3375007619" sldId="2147483649"/>
              <ac:spMk id="2" creationId="{D92B8D51-1BBB-4055-BF58-D6F6CBF2681E}"/>
            </ac:spMkLst>
          </pc:spChg>
          <pc:spChg chg="del mod">
            <ac:chgData name="Celine Graf" userId="d2b437ed-054e-4201-bcbb-c78ad7f76996" providerId="ADAL" clId="{EA4C6E3E-A9CC-6447-9D39-76A29EB4201A}" dt="2021-04-08T12:14:13.512" v="233" actId="478"/>
            <ac:spMkLst>
              <pc:docMk/>
              <pc:sldMasterMk cId="2168357150" sldId="2147483648"/>
              <pc:sldLayoutMk cId="3375007619" sldId="2147483649"/>
              <ac:spMk id="7" creationId="{50516A09-B0D5-446F-8DEB-078CFE98604A}"/>
            </ac:spMkLst>
          </pc:spChg>
          <pc:spChg chg="del">
            <ac:chgData name="Celine Graf" userId="d2b437ed-054e-4201-bcbb-c78ad7f76996" providerId="ADAL" clId="{EA4C6E3E-A9CC-6447-9D39-76A29EB4201A}" dt="2021-04-08T12:14:00.961" v="230" actId="478"/>
            <ac:spMkLst>
              <pc:docMk/>
              <pc:sldMasterMk cId="2168357150" sldId="2147483648"/>
              <pc:sldLayoutMk cId="3375007619" sldId="2147483649"/>
              <ac:spMk id="8" creationId="{1944FAA1-0A31-4F41-B83D-90F4E6E2B7B4}"/>
            </ac:spMkLst>
          </pc:spChg>
          <pc:spChg chg="add mod">
            <ac:chgData name="Celine Graf" userId="d2b437ed-054e-4201-bcbb-c78ad7f76996" providerId="ADAL" clId="{EA4C6E3E-A9CC-6447-9D39-76A29EB4201A}" dt="2021-04-08T12:14:15.014" v="234"/>
            <ac:spMkLst>
              <pc:docMk/>
              <pc:sldMasterMk cId="2168357150" sldId="2147483648"/>
              <pc:sldLayoutMk cId="3375007619" sldId="2147483649"/>
              <ac:spMk id="10" creationId="{8D4F63E8-1077-B249-804C-1D574FD7D90E}"/>
            </ac:spMkLst>
          </pc:spChg>
          <pc:spChg chg="add mod">
            <ac:chgData name="Celine Graf" userId="d2b437ed-054e-4201-bcbb-c78ad7f76996" providerId="ADAL" clId="{EA4C6E3E-A9CC-6447-9D39-76A29EB4201A}" dt="2021-04-08T12:14:01.509" v="231"/>
            <ac:spMkLst>
              <pc:docMk/>
              <pc:sldMasterMk cId="2168357150" sldId="2147483648"/>
              <pc:sldLayoutMk cId="3375007619" sldId="2147483649"/>
              <ac:spMk id="11" creationId="{B4567AED-F6BB-6641-9B8E-19E85C9ABAB6}"/>
            </ac:spMkLst>
          </pc:spChg>
          <pc:picChg chg="del">
            <ac:chgData name="Celine Graf" userId="d2b437ed-054e-4201-bcbb-c78ad7f76996" providerId="ADAL" clId="{EA4C6E3E-A9CC-6447-9D39-76A29EB4201A}" dt="2021-04-08T12:14:00.961" v="230" actId="478"/>
            <ac:picMkLst>
              <pc:docMk/>
              <pc:sldMasterMk cId="2168357150" sldId="2147483648"/>
              <pc:sldLayoutMk cId="3375007619" sldId="2147483649"/>
              <ac:picMk id="9" creationId="{84AF9405-4109-4926-B309-21BD4E40773E}"/>
            </ac:picMkLst>
          </pc:picChg>
          <pc:picChg chg="add mod">
            <ac:chgData name="Celine Graf" userId="d2b437ed-054e-4201-bcbb-c78ad7f76996" providerId="ADAL" clId="{EA4C6E3E-A9CC-6447-9D39-76A29EB4201A}" dt="2021-04-08T12:14:01.509" v="231"/>
            <ac:picMkLst>
              <pc:docMk/>
              <pc:sldMasterMk cId="2168357150" sldId="2147483648"/>
              <pc:sldLayoutMk cId="3375007619" sldId="2147483649"/>
              <ac:picMk id="12" creationId="{58E07B68-13A7-744C-A69F-9AD7713DD0B4}"/>
            </ac:picMkLst>
          </pc:picChg>
          <pc:picChg chg="add del mod">
            <ac:chgData name="Celine Graf" userId="d2b437ed-054e-4201-bcbb-c78ad7f76996" providerId="ADAL" clId="{EA4C6E3E-A9CC-6447-9D39-76A29EB4201A}" dt="2021-04-08T12:43:42.900" v="529"/>
            <ac:picMkLst>
              <pc:docMk/>
              <pc:sldMasterMk cId="2168357150" sldId="2147483648"/>
              <pc:sldLayoutMk cId="3375007619" sldId="2147483649"/>
              <ac:picMk id="13" creationId="{96837DAA-FEF9-8640-8601-BA500A1B968B}"/>
            </ac:picMkLst>
          </pc:picChg>
          <pc:picChg chg="add mod">
            <ac:chgData name="Celine Graf" userId="d2b437ed-054e-4201-bcbb-c78ad7f76996" providerId="ADAL" clId="{EA4C6E3E-A9CC-6447-9D39-76A29EB4201A}" dt="2021-04-08T12:44:00.971" v="535"/>
            <ac:picMkLst>
              <pc:docMk/>
              <pc:sldMasterMk cId="2168357150" sldId="2147483648"/>
              <pc:sldLayoutMk cId="3375007619" sldId="2147483649"/>
              <ac:picMk id="14" creationId="{4DCAEFC9-090E-7B49-9C89-95690DF5A82C}"/>
            </ac:picMkLst>
          </pc:picChg>
        </pc:sldLayoutChg>
        <pc:sldLayoutChg chg="addSp delSp modSp mod">
          <pc:chgData name="Celine Graf" userId="d2b437ed-054e-4201-bcbb-c78ad7f76996" providerId="ADAL" clId="{EA4C6E3E-A9CC-6447-9D39-76A29EB4201A}" dt="2021-04-08T12:44:18.347" v="538"/>
          <pc:sldLayoutMkLst>
            <pc:docMk/>
            <pc:sldMasterMk cId="2168357150" sldId="2147483648"/>
            <pc:sldLayoutMk cId="2872467938" sldId="2147483666"/>
          </pc:sldLayoutMkLst>
          <pc:picChg chg="add mod">
            <ac:chgData name="Celine Graf" userId="d2b437ed-054e-4201-bcbb-c78ad7f76996" providerId="ADAL" clId="{EA4C6E3E-A9CC-6447-9D39-76A29EB4201A}" dt="2021-04-08T12:27:13.468" v="378"/>
            <ac:picMkLst>
              <pc:docMk/>
              <pc:sldMasterMk cId="2168357150" sldId="2147483648"/>
              <pc:sldLayoutMk cId="2872467938" sldId="2147483666"/>
              <ac:picMk id="3" creationId="{96F99137-572A-7C4C-9F34-08D880BE12C5}"/>
            </ac:picMkLst>
          </pc:picChg>
          <pc:picChg chg="del">
            <ac:chgData name="Celine Graf" userId="d2b437ed-054e-4201-bcbb-c78ad7f76996" providerId="ADAL" clId="{EA4C6E3E-A9CC-6447-9D39-76A29EB4201A}" dt="2021-04-08T12:27:13.132" v="377" actId="478"/>
            <ac:picMkLst>
              <pc:docMk/>
              <pc:sldMasterMk cId="2168357150" sldId="2147483648"/>
              <pc:sldLayoutMk cId="2872467938" sldId="2147483666"/>
              <ac:picMk id="4" creationId="{B9496981-F5DF-43A6-8729-66046D814FAE}"/>
            </ac:picMkLst>
          </pc:picChg>
          <pc:picChg chg="add mod">
            <ac:chgData name="Celine Graf" userId="d2b437ed-054e-4201-bcbb-c78ad7f76996" providerId="ADAL" clId="{EA4C6E3E-A9CC-6447-9D39-76A29EB4201A}" dt="2021-04-08T12:44:18.347" v="538"/>
            <ac:picMkLst>
              <pc:docMk/>
              <pc:sldMasterMk cId="2168357150" sldId="2147483648"/>
              <pc:sldLayoutMk cId="2872467938" sldId="2147483666"/>
              <ac:picMk id="5" creationId="{D7E421DE-DA95-B243-A768-0F90E9983E7A}"/>
            </ac:picMkLst>
          </pc:picChg>
        </pc:sldLayoutChg>
        <pc:sldLayoutChg chg="addSp delSp modSp mod">
          <pc:chgData name="Celine Graf" userId="d2b437ed-054e-4201-bcbb-c78ad7f76996" providerId="ADAL" clId="{EA4C6E3E-A9CC-6447-9D39-76A29EB4201A}" dt="2021-04-08T12:44:33.596" v="543"/>
          <pc:sldLayoutMkLst>
            <pc:docMk/>
            <pc:sldMasterMk cId="2168357150" sldId="2147483648"/>
            <pc:sldLayoutMk cId="833378813" sldId="2147483667"/>
          </pc:sldLayoutMkLst>
          <pc:spChg chg="add mod">
            <ac:chgData name="Celine Graf" userId="d2b437ed-054e-4201-bcbb-c78ad7f76996" providerId="ADAL" clId="{EA4C6E3E-A9CC-6447-9D39-76A29EB4201A}" dt="2021-04-08T12:27:53.269" v="391" actId="20577"/>
            <ac:spMkLst>
              <pc:docMk/>
              <pc:sldMasterMk cId="2168357150" sldId="2147483648"/>
              <pc:sldLayoutMk cId="833378813" sldId="2147483667"/>
              <ac:spMk id="8" creationId="{A68C4F71-A401-484E-B250-FCB13228251E}"/>
            </ac:spMkLst>
          </pc:spChg>
          <pc:spChg chg="del mod">
            <ac:chgData name="Celine Graf" userId="d2b437ed-054e-4201-bcbb-c78ad7f76996" providerId="ADAL" clId="{EA4C6E3E-A9CC-6447-9D39-76A29EB4201A}" dt="2021-04-08T12:27:57.502" v="392" actId="478"/>
            <ac:spMkLst>
              <pc:docMk/>
              <pc:sldMasterMk cId="2168357150" sldId="2147483648"/>
              <pc:sldLayoutMk cId="833378813" sldId="2147483667"/>
              <ac:spMk id="13" creationId="{A31D08D5-7D38-4717-B8F5-36024097A1CA}"/>
            </ac:spMkLst>
          </pc:spChg>
          <pc:picChg chg="add mod">
            <ac:chgData name="Celine Graf" userId="d2b437ed-054e-4201-bcbb-c78ad7f76996" providerId="ADAL" clId="{EA4C6E3E-A9CC-6447-9D39-76A29EB4201A}" dt="2021-04-08T12:27:39.321" v="381" actId="167"/>
            <ac:picMkLst>
              <pc:docMk/>
              <pc:sldMasterMk cId="2168357150" sldId="2147483648"/>
              <pc:sldLayoutMk cId="833378813" sldId="2147483667"/>
              <ac:picMk id="7" creationId="{46EBA9F1-AA7E-DC44-B3B6-9E6AD3B45A46}"/>
            </ac:picMkLst>
          </pc:picChg>
          <pc:picChg chg="del">
            <ac:chgData name="Celine Graf" userId="d2b437ed-054e-4201-bcbb-c78ad7f76996" providerId="ADAL" clId="{EA4C6E3E-A9CC-6447-9D39-76A29EB4201A}" dt="2021-04-08T12:27:38.026" v="379" actId="478"/>
            <ac:picMkLst>
              <pc:docMk/>
              <pc:sldMasterMk cId="2168357150" sldId="2147483648"/>
              <pc:sldLayoutMk cId="833378813" sldId="2147483667"/>
              <ac:picMk id="9" creationId="{EDCD1265-934D-4999-9B35-9E176E0AE7C3}"/>
            </ac:picMkLst>
          </pc:picChg>
          <pc:picChg chg="add mod">
            <ac:chgData name="Celine Graf" userId="d2b437ed-054e-4201-bcbb-c78ad7f76996" providerId="ADAL" clId="{EA4C6E3E-A9CC-6447-9D39-76A29EB4201A}" dt="2021-04-08T12:44:33.596" v="543"/>
            <ac:picMkLst>
              <pc:docMk/>
              <pc:sldMasterMk cId="2168357150" sldId="2147483648"/>
              <pc:sldLayoutMk cId="833378813" sldId="2147483667"/>
              <ac:picMk id="10" creationId="{DB1952E2-F58A-8546-8406-D16E1A86C4F6}"/>
            </ac:picMkLst>
          </pc:picChg>
        </pc:sldLayoutChg>
        <pc:sldLayoutChg chg="addSp delSp modSp mod">
          <pc:chgData name="Celine Graf" userId="d2b437ed-054e-4201-bcbb-c78ad7f76996" providerId="ADAL" clId="{EA4C6E3E-A9CC-6447-9D39-76A29EB4201A}" dt="2021-04-08T12:44:22.986" v="539"/>
          <pc:sldLayoutMkLst>
            <pc:docMk/>
            <pc:sldMasterMk cId="2168357150" sldId="2147483648"/>
            <pc:sldLayoutMk cId="3580464592" sldId="2147483668"/>
          </pc:sldLayoutMkLst>
          <pc:picChg chg="del">
            <ac:chgData name="Celine Graf" userId="d2b437ed-054e-4201-bcbb-c78ad7f76996" providerId="ADAL" clId="{EA4C6E3E-A9CC-6447-9D39-76A29EB4201A}" dt="2021-04-08T12:08:44.057" v="208" actId="478"/>
            <ac:picMkLst>
              <pc:docMk/>
              <pc:sldMasterMk cId="2168357150" sldId="2147483648"/>
              <pc:sldLayoutMk cId="3580464592" sldId="2147483668"/>
              <ac:picMk id="9" creationId="{F0CEAAC3-B498-4092-8347-6977C4D19453}"/>
            </ac:picMkLst>
          </pc:picChg>
          <pc:picChg chg="add mod">
            <ac:chgData name="Celine Graf" userId="d2b437ed-054e-4201-bcbb-c78ad7f76996" providerId="ADAL" clId="{EA4C6E3E-A9CC-6447-9D39-76A29EB4201A}" dt="2021-04-08T12:09:02.051" v="212" actId="1076"/>
            <ac:picMkLst>
              <pc:docMk/>
              <pc:sldMasterMk cId="2168357150" sldId="2147483648"/>
              <pc:sldLayoutMk cId="3580464592" sldId="2147483668"/>
              <ac:picMk id="11" creationId="{C53AE1FF-18A1-F54B-A98C-9867C6160025}"/>
            </ac:picMkLst>
          </pc:picChg>
          <pc:picChg chg="add mod">
            <ac:chgData name="Celine Graf" userId="d2b437ed-054e-4201-bcbb-c78ad7f76996" providerId="ADAL" clId="{EA4C6E3E-A9CC-6447-9D39-76A29EB4201A}" dt="2021-04-08T12:44:22.986" v="539"/>
            <ac:picMkLst>
              <pc:docMk/>
              <pc:sldMasterMk cId="2168357150" sldId="2147483648"/>
              <pc:sldLayoutMk cId="3580464592" sldId="2147483668"/>
              <ac:picMk id="12" creationId="{520C87F0-3393-1748-9392-4495C2274C89}"/>
            </ac:picMkLst>
          </pc:picChg>
        </pc:sldLayoutChg>
        <pc:sldLayoutChg chg="addSp delSp modSp mod">
          <pc:chgData name="Celine Graf" userId="d2b437ed-054e-4201-bcbb-c78ad7f76996" providerId="ADAL" clId="{EA4C6E3E-A9CC-6447-9D39-76A29EB4201A}" dt="2021-04-08T12:44:07.575" v="537"/>
          <pc:sldLayoutMkLst>
            <pc:docMk/>
            <pc:sldMasterMk cId="2168357150" sldId="2147483648"/>
            <pc:sldLayoutMk cId="810192366" sldId="2147483672"/>
          </pc:sldLayoutMkLst>
          <pc:picChg chg="add mod">
            <ac:chgData name="Celine Graf" userId="d2b437ed-054e-4201-bcbb-c78ad7f76996" providerId="ADAL" clId="{EA4C6E3E-A9CC-6447-9D39-76A29EB4201A}" dt="2021-04-08T12:27:08.324" v="376"/>
            <ac:picMkLst>
              <pc:docMk/>
              <pc:sldMasterMk cId="2168357150" sldId="2147483648"/>
              <pc:sldLayoutMk cId="810192366" sldId="2147483672"/>
              <ac:picMk id="6" creationId="{AA980DDF-D22C-7B47-8B55-942059D7F0C1}"/>
            </ac:picMkLst>
          </pc:picChg>
          <pc:picChg chg="del">
            <ac:chgData name="Celine Graf" userId="d2b437ed-054e-4201-bcbb-c78ad7f76996" providerId="ADAL" clId="{EA4C6E3E-A9CC-6447-9D39-76A29EB4201A}" dt="2021-04-08T12:27:07.939" v="375" actId="478"/>
            <ac:picMkLst>
              <pc:docMk/>
              <pc:sldMasterMk cId="2168357150" sldId="2147483648"/>
              <pc:sldLayoutMk cId="810192366" sldId="2147483672"/>
              <ac:picMk id="7" creationId="{D341CCA7-AD95-4BE9-86B8-22AA77A2D890}"/>
            </ac:picMkLst>
          </pc:picChg>
          <pc:picChg chg="add del mod">
            <ac:chgData name="Celine Graf" userId="d2b437ed-054e-4201-bcbb-c78ad7f76996" providerId="ADAL" clId="{EA4C6E3E-A9CC-6447-9D39-76A29EB4201A}" dt="2021-04-08T12:44:07.245" v="536" actId="478"/>
            <ac:picMkLst>
              <pc:docMk/>
              <pc:sldMasterMk cId="2168357150" sldId="2147483648"/>
              <pc:sldLayoutMk cId="810192366" sldId="2147483672"/>
              <ac:picMk id="9" creationId="{66970BC3-6FF6-5049-B16D-4837ABC0B9C8}"/>
            </ac:picMkLst>
          </pc:picChg>
          <pc:picChg chg="add mod">
            <ac:chgData name="Celine Graf" userId="d2b437ed-054e-4201-bcbb-c78ad7f76996" providerId="ADAL" clId="{EA4C6E3E-A9CC-6447-9D39-76A29EB4201A}" dt="2021-04-08T12:44:07.575" v="537"/>
            <ac:picMkLst>
              <pc:docMk/>
              <pc:sldMasterMk cId="2168357150" sldId="2147483648"/>
              <pc:sldLayoutMk cId="810192366" sldId="2147483672"/>
              <ac:picMk id="11" creationId="{2D632178-A473-334B-9DCA-165B36C368D0}"/>
            </ac:picMkLst>
          </pc:picChg>
        </pc:sldLayoutChg>
        <pc:sldLayoutChg chg="addSp delSp modSp mod">
          <pc:chgData name="Celine Graf" userId="d2b437ed-054e-4201-bcbb-c78ad7f76996" providerId="ADAL" clId="{EA4C6E3E-A9CC-6447-9D39-76A29EB4201A}" dt="2021-04-08T12:44:53.669" v="555" actId="167"/>
          <pc:sldLayoutMkLst>
            <pc:docMk/>
            <pc:sldMasterMk cId="2168357150" sldId="2147483648"/>
            <pc:sldLayoutMk cId="1399635338" sldId="2147483706"/>
          </pc:sldLayoutMkLst>
          <pc:spChg chg="add mod">
            <ac:chgData name="Celine Graf" userId="d2b437ed-054e-4201-bcbb-c78ad7f76996" providerId="ADAL" clId="{EA4C6E3E-A9CC-6447-9D39-76A29EB4201A}" dt="2021-04-08T12:08:22.444" v="207"/>
            <ac:spMkLst>
              <pc:docMk/>
              <pc:sldMasterMk cId="2168357150" sldId="2147483648"/>
              <pc:sldLayoutMk cId="1399635338" sldId="2147483706"/>
              <ac:spMk id="12" creationId="{B96A4234-57B4-254F-BC15-C1EAEC06564F}"/>
            </ac:spMkLst>
          </pc:spChg>
          <pc:spChg chg="add mod">
            <ac:chgData name="Celine Graf" userId="d2b437ed-054e-4201-bcbb-c78ad7f76996" providerId="ADAL" clId="{EA4C6E3E-A9CC-6447-9D39-76A29EB4201A}" dt="2021-04-08T12:08:22.444" v="207"/>
            <ac:spMkLst>
              <pc:docMk/>
              <pc:sldMasterMk cId="2168357150" sldId="2147483648"/>
              <pc:sldLayoutMk cId="1399635338" sldId="2147483706"/>
              <ac:spMk id="13" creationId="{0528653E-69CB-5840-B956-0D3C6159C4D4}"/>
            </ac:spMkLst>
          </pc:spChg>
          <pc:spChg chg="del">
            <ac:chgData name="Celine Graf" userId="d2b437ed-054e-4201-bcbb-c78ad7f76996" providerId="ADAL" clId="{EA4C6E3E-A9CC-6447-9D39-76A29EB4201A}" dt="2021-04-08T12:08:21.951" v="206" actId="478"/>
            <ac:spMkLst>
              <pc:docMk/>
              <pc:sldMasterMk cId="2168357150" sldId="2147483648"/>
              <pc:sldLayoutMk cId="1399635338" sldId="2147483706"/>
              <ac:spMk id="14" creationId="{0A490D77-2950-4532-A0B0-5CCF2C8A4596}"/>
            </ac:spMkLst>
          </pc:spChg>
          <pc:spChg chg="del">
            <ac:chgData name="Celine Graf" userId="d2b437ed-054e-4201-bcbb-c78ad7f76996" providerId="ADAL" clId="{EA4C6E3E-A9CC-6447-9D39-76A29EB4201A}" dt="2021-04-08T12:08:21.951" v="206" actId="478"/>
            <ac:spMkLst>
              <pc:docMk/>
              <pc:sldMasterMk cId="2168357150" sldId="2147483648"/>
              <pc:sldLayoutMk cId="1399635338" sldId="2147483706"/>
              <ac:spMk id="16" creationId="{5B8D948F-CE09-45B0-AE88-D143A3C351AE}"/>
            </ac:spMkLst>
          </pc:spChg>
          <pc:picChg chg="del">
            <ac:chgData name="Celine Graf" userId="d2b437ed-054e-4201-bcbb-c78ad7f76996" providerId="ADAL" clId="{EA4C6E3E-A9CC-6447-9D39-76A29EB4201A}" dt="2021-04-08T12:08:21.951" v="206" actId="478"/>
            <ac:picMkLst>
              <pc:docMk/>
              <pc:sldMasterMk cId="2168357150" sldId="2147483648"/>
              <pc:sldLayoutMk cId="1399635338" sldId="2147483706"/>
              <ac:picMk id="11" creationId="{023E358D-4D78-49D8-8D94-7D591F246CDC}"/>
            </ac:picMkLst>
          </pc:picChg>
          <pc:picChg chg="add mod">
            <ac:chgData name="Celine Graf" userId="d2b437ed-054e-4201-bcbb-c78ad7f76996" providerId="ADAL" clId="{EA4C6E3E-A9CC-6447-9D39-76A29EB4201A}" dt="2021-04-08T12:08:22.444" v="207"/>
            <ac:picMkLst>
              <pc:docMk/>
              <pc:sldMasterMk cId="2168357150" sldId="2147483648"/>
              <pc:sldLayoutMk cId="1399635338" sldId="2147483706"/>
              <ac:picMk id="15" creationId="{F5700CB5-25A4-2C47-A560-E49710EA7ED8}"/>
            </ac:picMkLst>
          </pc:picChg>
          <pc:picChg chg="add mod">
            <ac:chgData name="Celine Graf" userId="d2b437ed-054e-4201-bcbb-c78ad7f76996" providerId="ADAL" clId="{EA4C6E3E-A9CC-6447-9D39-76A29EB4201A}" dt="2021-04-08T12:44:28.626" v="542"/>
            <ac:picMkLst>
              <pc:docMk/>
              <pc:sldMasterMk cId="2168357150" sldId="2147483648"/>
              <pc:sldLayoutMk cId="1399635338" sldId="2147483706"/>
              <ac:picMk id="17" creationId="{ADCBACD8-F7C4-5B4E-A04D-5D7EF806EE68}"/>
            </ac:picMkLst>
          </pc:picChg>
          <pc:picChg chg="add mod">
            <ac:chgData name="Celine Graf" userId="d2b437ed-054e-4201-bcbb-c78ad7f76996" providerId="ADAL" clId="{EA4C6E3E-A9CC-6447-9D39-76A29EB4201A}" dt="2021-04-08T12:44:53.669" v="555" actId="167"/>
            <ac:picMkLst>
              <pc:docMk/>
              <pc:sldMasterMk cId="2168357150" sldId="2147483648"/>
              <pc:sldLayoutMk cId="1399635338" sldId="2147483706"/>
              <ac:picMk id="19" creationId="{05457E4E-5898-964A-888C-660612169D8A}"/>
            </ac:picMkLst>
          </pc:picChg>
          <pc:picChg chg="del">
            <ac:chgData name="Celine Graf" userId="d2b437ed-054e-4201-bcbb-c78ad7f76996" providerId="ADAL" clId="{EA4C6E3E-A9CC-6447-9D39-76A29EB4201A}" dt="2021-04-08T12:44:52.541" v="553" actId="478"/>
            <ac:picMkLst>
              <pc:docMk/>
              <pc:sldMasterMk cId="2168357150" sldId="2147483648"/>
              <pc:sldLayoutMk cId="1399635338" sldId="2147483706"/>
              <ac:picMk id="20" creationId="{4CF30487-0455-4C77-A294-3304500E5C0A}"/>
            </ac:picMkLst>
          </pc:picChg>
        </pc:sldLayoutChg>
        <pc:sldLayoutChg chg="addSp delSp modSp mod">
          <pc:chgData name="Celine Graf" userId="d2b437ed-054e-4201-bcbb-c78ad7f76996" providerId="ADAL" clId="{EA4C6E3E-A9CC-6447-9D39-76A29EB4201A}" dt="2021-04-08T12:44:35.426" v="545"/>
          <pc:sldLayoutMkLst>
            <pc:docMk/>
            <pc:sldMasterMk cId="2168357150" sldId="2147483648"/>
            <pc:sldLayoutMk cId="1498338772" sldId="2147483708"/>
          </pc:sldLayoutMkLst>
          <pc:spChg chg="add mod">
            <ac:chgData name="Celine Graf" userId="d2b437ed-054e-4201-bcbb-c78ad7f76996" providerId="ADAL" clId="{EA4C6E3E-A9CC-6447-9D39-76A29EB4201A}" dt="2021-04-08T12:30:01.019" v="410" actId="20577"/>
            <ac:spMkLst>
              <pc:docMk/>
              <pc:sldMasterMk cId="2168357150" sldId="2147483648"/>
              <pc:sldLayoutMk cId="1498338772" sldId="2147483708"/>
              <ac:spMk id="11" creationId="{9F7DD415-2A0C-AE4C-87F8-F3CF99149D9D}"/>
            </ac:spMkLst>
          </pc:spChg>
          <pc:spChg chg="add mod">
            <ac:chgData name="Celine Graf" userId="d2b437ed-054e-4201-bcbb-c78ad7f76996" providerId="ADAL" clId="{EA4C6E3E-A9CC-6447-9D39-76A29EB4201A}" dt="2021-04-08T12:29:04.036" v="402"/>
            <ac:spMkLst>
              <pc:docMk/>
              <pc:sldMasterMk cId="2168357150" sldId="2147483648"/>
              <pc:sldLayoutMk cId="1498338772" sldId="2147483708"/>
              <ac:spMk id="13" creationId="{E0477445-A4A4-014D-9D41-9300241A2331}"/>
            </ac:spMkLst>
          </pc:spChg>
          <pc:spChg chg="del mod">
            <ac:chgData name="Celine Graf" userId="d2b437ed-054e-4201-bcbb-c78ad7f76996" providerId="ADAL" clId="{EA4C6E3E-A9CC-6447-9D39-76A29EB4201A}" dt="2021-04-08T12:29:07.120" v="403" actId="478"/>
            <ac:spMkLst>
              <pc:docMk/>
              <pc:sldMasterMk cId="2168357150" sldId="2147483648"/>
              <pc:sldLayoutMk cId="1498338772" sldId="2147483708"/>
              <ac:spMk id="14" creationId="{0A490D77-2950-4532-A0B0-5CCF2C8A4596}"/>
            </ac:spMkLst>
          </pc:spChg>
          <pc:spChg chg="del">
            <ac:chgData name="Celine Graf" userId="d2b437ed-054e-4201-bcbb-c78ad7f76996" providerId="ADAL" clId="{EA4C6E3E-A9CC-6447-9D39-76A29EB4201A}" dt="2021-04-08T12:28:59.633" v="400" actId="478"/>
            <ac:spMkLst>
              <pc:docMk/>
              <pc:sldMasterMk cId="2168357150" sldId="2147483648"/>
              <pc:sldLayoutMk cId="1498338772" sldId="2147483708"/>
              <ac:spMk id="16" creationId="{5B8D948F-CE09-45B0-AE88-D143A3C351AE}"/>
            </ac:spMkLst>
          </pc:spChg>
          <pc:picChg chg="del">
            <ac:chgData name="Celine Graf" userId="d2b437ed-054e-4201-bcbb-c78ad7f76996" providerId="ADAL" clId="{EA4C6E3E-A9CC-6447-9D39-76A29EB4201A}" dt="2021-04-08T12:28:59.633" v="400" actId="478"/>
            <ac:picMkLst>
              <pc:docMk/>
              <pc:sldMasterMk cId="2168357150" sldId="2147483648"/>
              <pc:sldLayoutMk cId="1498338772" sldId="2147483708"/>
              <ac:picMk id="12" creationId="{FC131159-C866-4919-910B-E41B19D28BC6}"/>
            </ac:picMkLst>
          </pc:picChg>
          <pc:picChg chg="add mod">
            <ac:chgData name="Celine Graf" userId="d2b437ed-054e-4201-bcbb-c78ad7f76996" providerId="ADAL" clId="{EA4C6E3E-A9CC-6447-9D39-76A29EB4201A}" dt="2021-04-08T12:29:04.036" v="402"/>
            <ac:picMkLst>
              <pc:docMk/>
              <pc:sldMasterMk cId="2168357150" sldId="2147483648"/>
              <pc:sldLayoutMk cId="1498338772" sldId="2147483708"/>
              <ac:picMk id="15" creationId="{9FB5613C-3482-A74E-BF41-0D0D5166A3E2}"/>
            </ac:picMkLst>
          </pc:picChg>
          <pc:picChg chg="add mod">
            <ac:chgData name="Celine Graf" userId="d2b437ed-054e-4201-bcbb-c78ad7f76996" providerId="ADAL" clId="{EA4C6E3E-A9CC-6447-9D39-76A29EB4201A}" dt="2021-04-08T12:34:56.356" v="439" actId="167"/>
            <ac:picMkLst>
              <pc:docMk/>
              <pc:sldMasterMk cId="2168357150" sldId="2147483648"/>
              <pc:sldLayoutMk cId="1498338772" sldId="2147483708"/>
              <ac:picMk id="17" creationId="{B4A4CB60-0B39-5C4E-B0CB-4F4AD9F80B75}"/>
            </ac:picMkLst>
          </pc:picChg>
          <pc:picChg chg="add mod">
            <ac:chgData name="Celine Graf" userId="d2b437ed-054e-4201-bcbb-c78ad7f76996" providerId="ADAL" clId="{EA4C6E3E-A9CC-6447-9D39-76A29EB4201A}" dt="2021-04-08T12:44:35.426" v="545"/>
            <ac:picMkLst>
              <pc:docMk/>
              <pc:sldMasterMk cId="2168357150" sldId="2147483648"/>
              <pc:sldLayoutMk cId="1498338772" sldId="2147483708"/>
              <ac:picMk id="19" creationId="{3E3F8EF7-F0F3-BE4B-8E76-534040D4C6FE}"/>
            </ac:picMkLst>
          </pc:picChg>
          <pc:picChg chg="del">
            <ac:chgData name="Celine Graf" userId="d2b437ed-054e-4201-bcbb-c78ad7f76996" providerId="ADAL" clId="{EA4C6E3E-A9CC-6447-9D39-76A29EB4201A}" dt="2021-04-08T12:34:53.626" v="437" actId="478"/>
            <ac:picMkLst>
              <pc:docMk/>
              <pc:sldMasterMk cId="2168357150" sldId="2147483648"/>
              <pc:sldLayoutMk cId="1498338772" sldId="2147483708"/>
              <ac:picMk id="20" creationId="{4CF30487-0455-4C77-A294-3304500E5C0A}"/>
            </ac:picMkLst>
          </pc:picChg>
        </pc:sldLayoutChg>
        <pc:sldLayoutChg chg="addSp delSp modSp mod">
          <pc:chgData name="Celine Graf" userId="d2b437ed-054e-4201-bcbb-c78ad7f76996" providerId="ADAL" clId="{EA4C6E3E-A9CC-6447-9D39-76A29EB4201A}" dt="2021-04-08T12:44:36.883" v="547"/>
          <pc:sldLayoutMkLst>
            <pc:docMk/>
            <pc:sldMasterMk cId="2168357150" sldId="2147483648"/>
            <pc:sldLayoutMk cId="2293935550" sldId="2147483709"/>
          </pc:sldLayoutMkLst>
          <pc:picChg chg="del">
            <ac:chgData name="Celine Graf" userId="d2b437ed-054e-4201-bcbb-c78ad7f76996" providerId="ADAL" clId="{EA4C6E3E-A9CC-6447-9D39-76A29EB4201A}" dt="2021-04-08T12:29:44.568" v="407" actId="478"/>
            <ac:picMkLst>
              <pc:docMk/>
              <pc:sldMasterMk cId="2168357150" sldId="2147483648"/>
              <pc:sldLayoutMk cId="2293935550" sldId="2147483709"/>
              <ac:picMk id="11" creationId="{04BFDA25-E2C4-423E-9307-72E3BA9F8052}"/>
            </ac:picMkLst>
          </pc:picChg>
          <pc:picChg chg="add mod">
            <ac:chgData name="Celine Graf" userId="d2b437ed-054e-4201-bcbb-c78ad7f76996" providerId="ADAL" clId="{EA4C6E3E-A9CC-6447-9D39-76A29EB4201A}" dt="2021-04-08T12:29:44.932" v="408"/>
            <ac:picMkLst>
              <pc:docMk/>
              <pc:sldMasterMk cId="2168357150" sldId="2147483648"/>
              <pc:sldLayoutMk cId="2293935550" sldId="2147483709"/>
              <ac:picMk id="12" creationId="{BC2F4754-2203-AB45-97DF-E9E2A9C06F61}"/>
            </ac:picMkLst>
          </pc:picChg>
          <pc:picChg chg="add mod">
            <ac:chgData name="Celine Graf" userId="d2b437ed-054e-4201-bcbb-c78ad7f76996" providerId="ADAL" clId="{EA4C6E3E-A9CC-6447-9D39-76A29EB4201A}" dt="2021-04-08T12:35:07.651" v="445" actId="167"/>
            <ac:picMkLst>
              <pc:docMk/>
              <pc:sldMasterMk cId="2168357150" sldId="2147483648"/>
              <pc:sldLayoutMk cId="2293935550" sldId="2147483709"/>
              <ac:picMk id="13" creationId="{E188BBF8-4D3A-0746-BB63-7DDA240BEC56}"/>
            </ac:picMkLst>
          </pc:picChg>
          <pc:picChg chg="add mod">
            <ac:chgData name="Celine Graf" userId="d2b437ed-054e-4201-bcbb-c78ad7f76996" providerId="ADAL" clId="{EA4C6E3E-A9CC-6447-9D39-76A29EB4201A}" dt="2021-04-08T12:44:36.883" v="547"/>
            <ac:picMkLst>
              <pc:docMk/>
              <pc:sldMasterMk cId="2168357150" sldId="2147483648"/>
              <pc:sldLayoutMk cId="2293935550" sldId="2147483709"/>
              <ac:picMk id="15" creationId="{3A6C11F7-5C8E-834D-821C-2E9443B9474D}"/>
            </ac:picMkLst>
          </pc:picChg>
          <pc:picChg chg="del">
            <ac:chgData name="Celine Graf" userId="d2b437ed-054e-4201-bcbb-c78ad7f76996" providerId="ADAL" clId="{EA4C6E3E-A9CC-6447-9D39-76A29EB4201A}" dt="2021-04-08T12:35:05.390" v="443" actId="478"/>
            <ac:picMkLst>
              <pc:docMk/>
              <pc:sldMasterMk cId="2168357150" sldId="2147483648"/>
              <pc:sldLayoutMk cId="2293935550" sldId="2147483709"/>
              <ac:picMk id="20" creationId="{4CF30487-0455-4C77-A294-3304500E5C0A}"/>
            </ac:picMkLst>
          </pc:picChg>
        </pc:sldLayoutChg>
        <pc:sldLayoutChg chg="addSp delSp modSp mod">
          <pc:chgData name="Celine Graf" userId="d2b437ed-054e-4201-bcbb-c78ad7f76996" providerId="ADAL" clId="{EA4C6E3E-A9CC-6447-9D39-76A29EB4201A}" dt="2021-04-08T12:44:39.207" v="548"/>
          <pc:sldLayoutMkLst>
            <pc:docMk/>
            <pc:sldMasterMk cId="2168357150" sldId="2147483648"/>
            <pc:sldLayoutMk cId="2546339094" sldId="2147483711"/>
          </pc:sldLayoutMkLst>
          <pc:picChg chg="del">
            <ac:chgData name="Celine Graf" userId="d2b437ed-054e-4201-bcbb-c78ad7f76996" providerId="ADAL" clId="{EA4C6E3E-A9CC-6447-9D39-76A29EB4201A}" dt="2021-04-08T12:30:14.988" v="413" actId="478"/>
            <ac:picMkLst>
              <pc:docMk/>
              <pc:sldMasterMk cId="2168357150" sldId="2147483648"/>
              <pc:sldLayoutMk cId="2546339094" sldId="2147483711"/>
              <ac:picMk id="11" creationId="{DD316CEA-D9DE-4BD9-9841-75A0E5C8177B}"/>
            </ac:picMkLst>
          </pc:picChg>
          <pc:picChg chg="add mod">
            <ac:chgData name="Celine Graf" userId="d2b437ed-054e-4201-bcbb-c78ad7f76996" providerId="ADAL" clId="{EA4C6E3E-A9CC-6447-9D39-76A29EB4201A}" dt="2021-04-08T12:30:15.395" v="414"/>
            <ac:picMkLst>
              <pc:docMk/>
              <pc:sldMasterMk cId="2168357150" sldId="2147483648"/>
              <pc:sldLayoutMk cId="2546339094" sldId="2147483711"/>
              <ac:picMk id="12" creationId="{5C4400B3-FB5A-654F-99C1-6F4D0F483306}"/>
            </ac:picMkLst>
          </pc:picChg>
          <pc:picChg chg="add mod">
            <ac:chgData name="Celine Graf" userId="d2b437ed-054e-4201-bcbb-c78ad7f76996" providerId="ADAL" clId="{EA4C6E3E-A9CC-6447-9D39-76A29EB4201A}" dt="2021-04-08T12:35:14.154" v="448" actId="167"/>
            <ac:picMkLst>
              <pc:docMk/>
              <pc:sldMasterMk cId="2168357150" sldId="2147483648"/>
              <pc:sldLayoutMk cId="2546339094" sldId="2147483711"/>
              <ac:picMk id="13" creationId="{CB036AB6-E3C0-154F-BED6-8A6EFC4FF3AA}"/>
            </ac:picMkLst>
          </pc:picChg>
          <pc:picChg chg="add mod">
            <ac:chgData name="Celine Graf" userId="d2b437ed-054e-4201-bcbb-c78ad7f76996" providerId="ADAL" clId="{EA4C6E3E-A9CC-6447-9D39-76A29EB4201A}" dt="2021-04-08T12:44:39.207" v="548"/>
            <ac:picMkLst>
              <pc:docMk/>
              <pc:sldMasterMk cId="2168357150" sldId="2147483648"/>
              <pc:sldLayoutMk cId="2546339094" sldId="2147483711"/>
              <ac:picMk id="15" creationId="{22CBEBC3-5E03-924C-9EF0-8B06664BBAFB}"/>
            </ac:picMkLst>
          </pc:picChg>
          <pc:picChg chg="del">
            <ac:chgData name="Celine Graf" userId="d2b437ed-054e-4201-bcbb-c78ad7f76996" providerId="ADAL" clId="{EA4C6E3E-A9CC-6447-9D39-76A29EB4201A}" dt="2021-04-08T12:35:10.800" v="446" actId="478"/>
            <ac:picMkLst>
              <pc:docMk/>
              <pc:sldMasterMk cId="2168357150" sldId="2147483648"/>
              <pc:sldLayoutMk cId="2546339094" sldId="2147483711"/>
              <ac:picMk id="20" creationId="{4CF30487-0455-4C77-A294-3304500E5C0A}"/>
            </ac:picMkLst>
          </pc:picChg>
        </pc:sldLayoutChg>
        <pc:sldLayoutChg chg="addSp delSp modSp mod">
          <pc:chgData name="Celine Graf" userId="d2b437ed-054e-4201-bcbb-c78ad7f76996" providerId="ADAL" clId="{EA4C6E3E-A9CC-6447-9D39-76A29EB4201A}" dt="2021-04-08T12:44:43.606" v="552"/>
          <pc:sldLayoutMkLst>
            <pc:docMk/>
            <pc:sldMasterMk cId="2168357150" sldId="2147483648"/>
            <pc:sldLayoutMk cId="2575555482" sldId="2147483713"/>
          </pc:sldLayoutMkLst>
          <pc:spChg chg="mod">
            <ac:chgData name="Celine Graf" userId="d2b437ed-054e-4201-bcbb-c78ad7f76996" providerId="ADAL" clId="{EA4C6E3E-A9CC-6447-9D39-76A29EB4201A}" dt="2021-04-08T12:30:37.019" v="424" actId="20577"/>
            <ac:spMkLst>
              <pc:docMk/>
              <pc:sldMasterMk cId="2168357150" sldId="2147483648"/>
              <pc:sldLayoutMk cId="2575555482" sldId="2147483713"/>
              <ac:spMk id="14" creationId="{0A490D77-2950-4532-A0B0-5CCF2C8A4596}"/>
            </ac:spMkLst>
          </pc:spChg>
          <pc:picChg chg="del">
            <ac:chgData name="Celine Graf" userId="d2b437ed-054e-4201-bcbb-c78ad7f76996" providerId="ADAL" clId="{EA4C6E3E-A9CC-6447-9D39-76A29EB4201A}" dt="2021-04-08T12:30:33.822" v="421" actId="478"/>
            <ac:picMkLst>
              <pc:docMk/>
              <pc:sldMasterMk cId="2168357150" sldId="2147483648"/>
              <pc:sldLayoutMk cId="2575555482" sldId="2147483713"/>
              <ac:picMk id="11" creationId="{DC42B5E1-8255-4795-8A45-92A677C42631}"/>
            </ac:picMkLst>
          </pc:picChg>
          <pc:picChg chg="add mod">
            <ac:chgData name="Celine Graf" userId="d2b437ed-054e-4201-bcbb-c78ad7f76996" providerId="ADAL" clId="{EA4C6E3E-A9CC-6447-9D39-76A29EB4201A}" dt="2021-04-08T12:30:34.169" v="422"/>
            <ac:picMkLst>
              <pc:docMk/>
              <pc:sldMasterMk cId="2168357150" sldId="2147483648"/>
              <pc:sldLayoutMk cId="2575555482" sldId="2147483713"/>
              <ac:picMk id="12" creationId="{F620EE25-2364-6F47-A097-E2F001870D24}"/>
            </ac:picMkLst>
          </pc:picChg>
          <pc:picChg chg="add mod">
            <ac:chgData name="Celine Graf" userId="d2b437ed-054e-4201-bcbb-c78ad7f76996" providerId="ADAL" clId="{EA4C6E3E-A9CC-6447-9D39-76A29EB4201A}" dt="2021-04-08T12:35:42.375" v="460" actId="167"/>
            <ac:picMkLst>
              <pc:docMk/>
              <pc:sldMasterMk cId="2168357150" sldId="2147483648"/>
              <pc:sldLayoutMk cId="2575555482" sldId="2147483713"/>
              <ac:picMk id="13" creationId="{C887A6B2-3038-C847-951B-41AC48319E31}"/>
            </ac:picMkLst>
          </pc:picChg>
          <pc:picChg chg="add mod">
            <ac:chgData name="Celine Graf" userId="d2b437ed-054e-4201-bcbb-c78ad7f76996" providerId="ADAL" clId="{EA4C6E3E-A9CC-6447-9D39-76A29EB4201A}" dt="2021-04-08T12:44:43.606" v="552"/>
            <ac:picMkLst>
              <pc:docMk/>
              <pc:sldMasterMk cId="2168357150" sldId="2147483648"/>
              <pc:sldLayoutMk cId="2575555482" sldId="2147483713"/>
              <ac:picMk id="15" creationId="{B29EE945-AF8D-3F4D-93FD-54EDF068ED46}"/>
            </ac:picMkLst>
          </pc:picChg>
          <pc:picChg chg="del">
            <ac:chgData name="Celine Graf" userId="d2b437ed-054e-4201-bcbb-c78ad7f76996" providerId="ADAL" clId="{EA4C6E3E-A9CC-6447-9D39-76A29EB4201A}" dt="2021-04-08T12:35:41.396" v="458" actId="478"/>
            <ac:picMkLst>
              <pc:docMk/>
              <pc:sldMasterMk cId="2168357150" sldId="2147483648"/>
              <pc:sldLayoutMk cId="2575555482" sldId="2147483713"/>
              <ac:picMk id="20" creationId="{4CF30487-0455-4C77-A294-3304500E5C0A}"/>
            </ac:picMkLst>
          </pc:picChg>
        </pc:sldLayoutChg>
        <pc:sldLayoutChg chg="addSp delSp modSp mod">
          <pc:chgData name="Celine Graf" userId="d2b437ed-054e-4201-bcbb-c78ad7f76996" providerId="ADAL" clId="{EA4C6E3E-A9CC-6447-9D39-76A29EB4201A}" dt="2021-04-08T12:44:36.134" v="546"/>
          <pc:sldLayoutMkLst>
            <pc:docMk/>
            <pc:sldMasterMk cId="2168357150" sldId="2147483648"/>
            <pc:sldLayoutMk cId="2293192484" sldId="2147483718"/>
          </pc:sldLayoutMkLst>
          <pc:spChg chg="add mod">
            <ac:chgData name="Celine Graf" userId="d2b437ed-054e-4201-bcbb-c78ad7f76996" providerId="ADAL" clId="{EA4C6E3E-A9CC-6447-9D39-76A29EB4201A}" dt="2021-04-08T12:30:06.317" v="412" actId="20577"/>
            <ac:spMkLst>
              <pc:docMk/>
              <pc:sldMasterMk cId="2168357150" sldId="2147483648"/>
              <pc:sldLayoutMk cId="2293192484" sldId="2147483718"/>
              <ac:spMk id="10" creationId="{26E554DB-E71E-7840-958F-049E422AE55C}"/>
            </ac:spMkLst>
          </pc:spChg>
          <pc:spChg chg="add mod">
            <ac:chgData name="Celine Graf" userId="d2b437ed-054e-4201-bcbb-c78ad7f76996" providerId="ADAL" clId="{EA4C6E3E-A9CC-6447-9D39-76A29EB4201A}" dt="2021-04-08T12:29:27.787" v="406"/>
            <ac:spMkLst>
              <pc:docMk/>
              <pc:sldMasterMk cId="2168357150" sldId="2147483648"/>
              <pc:sldLayoutMk cId="2293192484" sldId="2147483718"/>
              <ac:spMk id="12" creationId="{F27490D9-68B3-F548-B128-CC3E8F23E07E}"/>
            </ac:spMkLst>
          </pc:spChg>
          <pc:spChg chg="del">
            <ac:chgData name="Celine Graf" userId="d2b437ed-054e-4201-bcbb-c78ad7f76996" providerId="ADAL" clId="{EA4C6E3E-A9CC-6447-9D39-76A29EB4201A}" dt="2021-04-08T12:29:27.368" v="405" actId="478"/>
            <ac:spMkLst>
              <pc:docMk/>
              <pc:sldMasterMk cId="2168357150" sldId="2147483648"/>
              <pc:sldLayoutMk cId="2293192484" sldId="2147483718"/>
              <ac:spMk id="14" creationId="{0A490D77-2950-4532-A0B0-5CCF2C8A4596}"/>
            </ac:spMkLst>
          </pc:spChg>
          <pc:spChg chg="del">
            <ac:chgData name="Celine Graf" userId="d2b437ed-054e-4201-bcbb-c78ad7f76996" providerId="ADAL" clId="{EA4C6E3E-A9CC-6447-9D39-76A29EB4201A}" dt="2021-04-08T12:29:27.368" v="405" actId="478"/>
            <ac:spMkLst>
              <pc:docMk/>
              <pc:sldMasterMk cId="2168357150" sldId="2147483648"/>
              <pc:sldLayoutMk cId="2293192484" sldId="2147483718"/>
              <ac:spMk id="16" creationId="{5B8D948F-CE09-45B0-AE88-D143A3C351AE}"/>
            </ac:spMkLst>
          </pc:spChg>
          <pc:picChg chg="del">
            <ac:chgData name="Celine Graf" userId="d2b437ed-054e-4201-bcbb-c78ad7f76996" providerId="ADAL" clId="{EA4C6E3E-A9CC-6447-9D39-76A29EB4201A}" dt="2021-04-08T12:29:27.368" v="405" actId="478"/>
            <ac:picMkLst>
              <pc:docMk/>
              <pc:sldMasterMk cId="2168357150" sldId="2147483648"/>
              <pc:sldLayoutMk cId="2293192484" sldId="2147483718"/>
              <ac:picMk id="11" creationId="{4CFDA567-AA7F-464C-B2CB-F3D0658BC938}"/>
            </ac:picMkLst>
          </pc:picChg>
          <pc:picChg chg="add mod">
            <ac:chgData name="Celine Graf" userId="d2b437ed-054e-4201-bcbb-c78ad7f76996" providerId="ADAL" clId="{EA4C6E3E-A9CC-6447-9D39-76A29EB4201A}" dt="2021-04-08T12:29:27.787" v="406"/>
            <ac:picMkLst>
              <pc:docMk/>
              <pc:sldMasterMk cId="2168357150" sldId="2147483648"/>
              <pc:sldLayoutMk cId="2293192484" sldId="2147483718"/>
              <ac:picMk id="13" creationId="{D5F8096A-BA43-4141-ADA1-65EA443856E2}"/>
            </ac:picMkLst>
          </pc:picChg>
          <pc:picChg chg="add mod">
            <ac:chgData name="Celine Graf" userId="d2b437ed-054e-4201-bcbb-c78ad7f76996" providerId="ADAL" clId="{EA4C6E3E-A9CC-6447-9D39-76A29EB4201A}" dt="2021-04-08T12:35:02.308" v="442" actId="167"/>
            <ac:picMkLst>
              <pc:docMk/>
              <pc:sldMasterMk cId="2168357150" sldId="2147483648"/>
              <pc:sldLayoutMk cId="2293192484" sldId="2147483718"/>
              <ac:picMk id="15" creationId="{DE3B267F-5649-8940-9F1D-9771086FE600}"/>
            </ac:picMkLst>
          </pc:picChg>
          <pc:picChg chg="add mod">
            <ac:chgData name="Celine Graf" userId="d2b437ed-054e-4201-bcbb-c78ad7f76996" providerId="ADAL" clId="{EA4C6E3E-A9CC-6447-9D39-76A29EB4201A}" dt="2021-04-08T12:44:36.134" v="546"/>
            <ac:picMkLst>
              <pc:docMk/>
              <pc:sldMasterMk cId="2168357150" sldId="2147483648"/>
              <pc:sldLayoutMk cId="2293192484" sldId="2147483718"/>
              <ac:picMk id="17" creationId="{F7C536AD-7637-6E45-8F7C-824F0BDAA29D}"/>
            </ac:picMkLst>
          </pc:picChg>
          <pc:picChg chg="del">
            <ac:chgData name="Celine Graf" userId="d2b437ed-054e-4201-bcbb-c78ad7f76996" providerId="ADAL" clId="{EA4C6E3E-A9CC-6447-9D39-76A29EB4201A}" dt="2021-04-08T12:35:00.049" v="440" actId="478"/>
            <ac:picMkLst>
              <pc:docMk/>
              <pc:sldMasterMk cId="2168357150" sldId="2147483648"/>
              <pc:sldLayoutMk cId="2293192484" sldId="2147483718"/>
              <ac:picMk id="20" creationId="{4CF30487-0455-4C77-A294-3304500E5C0A}"/>
            </ac:picMkLst>
          </pc:picChg>
        </pc:sldLayoutChg>
        <pc:sldLayoutChg chg="addSp delSp modSp mod">
          <pc:chgData name="Celine Graf" userId="d2b437ed-054e-4201-bcbb-c78ad7f76996" providerId="ADAL" clId="{EA4C6E3E-A9CC-6447-9D39-76A29EB4201A}" dt="2021-04-08T12:44:34.445" v="544"/>
          <pc:sldLayoutMkLst>
            <pc:docMk/>
            <pc:sldMasterMk cId="2168357150" sldId="2147483648"/>
            <pc:sldLayoutMk cId="1126330863" sldId="2147483719"/>
          </pc:sldLayoutMkLst>
          <pc:spChg chg="mod">
            <ac:chgData name="Celine Graf" userId="d2b437ed-054e-4201-bcbb-c78ad7f76996" providerId="ADAL" clId="{EA4C6E3E-A9CC-6447-9D39-76A29EB4201A}" dt="2021-04-08T12:28:38.057" v="397" actId="167"/>
            <ac:spMkLst>
              <pc:docMk/>
              <pc:sldMasterMk cId="2168357150" sldId="2147483648"/>
              <pc:sldLayoutMk cId="1126330863" sldId="2147483719"/>
              <ac:spMk id="2" creationId="{D92B8D51-1BBB-4055-BF58-D6F6CBF2681E}"/>
            </ac:spMkLst>
          </pc:spChg>
          <pc:spChg chg="del mod">
            <ac:chgData name="Celine Graf" userId="d2b437ed-054e-4201-bcbb-c78ad7f76996" providerId="ADAL" clId="{EA4C6E3E-A9CC-6447-9D39-76A29EB4201A}" dt="2021-04-08T12:28:42.675" v="398" actId="478"/>
            <ac:spMkLst>
              <pc:docMk/>
              <pc:sldMasterMk cId="2168357150" sldId="2147483648"/>
              <pc:sldLayoutMk cId="1126330863" sldId="2147483719"/>
              <ac:spMk id="7" creationId="{50516A09-B0D5-446F-8DEB-078CFE98604A}"/>
            </ac:spMkLst>
          </pc:spChg>
          <pc:spChg chg="del">
            <ac:chgData name="Celine Graf" userId="d2b437ed-054e-4201-bcbb-c78ad7f76996" providerId="ADAL" clId="{EA4C6E3E-A9CC-6447-9D39-76A29EB4201A}" dt="2021-04-08T12:28:18.885" v="393" actId="478"/>
            <ac:spMkLst>
              <pc:docMk/>
              <pc:sldMasterMk cId="2168357150" sldId="2147483648"/>
              <pc:sldLayoutMk cId="1126330863" sldId="2147483719"/>
              <ac:spMk id="8" creationId="{1944FAA1-0A31-4F41-B83D-90F4E6E2B7B4}"/>
            </ac:spMkLst>
          </pc:spChg>
          <pc:spChg chg="add mod">
            <ac:chgData name="Celine Graf" userId="d2b437ed-054e-4201-bcbb-c78ad7f76996" providerId="ADAL" clId="{EA4C6E3E-A9CC-6447-9D39-76A29EB4201A}" dt="2021-04-08T12:28:44.977" v="399"/>
            <ac:spMkLst>
              <pc:docMk/>
              <pc:sldMasterMk cId="2168357150" sldId="2147483648"/>
              <pc:sldLayoutMk cId="1126330863" sldId="2147483719"/>
              <ac:spMk id="9" creationId="{297F5687-8367-384A-98E2-9D8C9578EB88}"/>
            </ac:spMkLst>
          </pc:spChg>
          <pc:spChg chg="add mod">
            <ac:chgData name="Celine Graf" userId="d2b437ed-054e-4201-bcbb-c78ad7f76996" providerId="ADAL" clId="{EA4C6E3E-A9CC-6447-9D39-76A29EB4201A}" dt="2021-04-08T12:28:21.332" v="395"/>
            <ac:spMkLst>
              <pc:docMk/>
              <pc:sldMasterMk cId="2168357150" sldId="2147483648"/>
              <pc:sldLayoutMk cId="1126330863" sldId="2147483719"/>
              <ac:spMk id="11" creationId="{C6405C17-AB9D-5E43-A167-1E945D091E1E}"/>
            </ac:spMkLst>
          </pc:spChg>
          <pc:picChg chg="add mod modCrop">
            <ac:chgData name="Celine Graf" userId="d2b437ed-054e-4201-bcbb-c78ad7f76996" providerId="ADAL" clId="{EA4C6E3E-A9CC-6447-9D39-76A29EB4201A}" dt="2021-04-08T12:34:42.529" v="436" actId="732"/>
            <ac:picMkLst>
              <pc:docMk/>
              <pc:sldMasterMk cId="2168357150" sldId="2147483648"/>
              <pc:sldLayoutMk cId="1126330863" sldId="2147483719"/>
              <ac:picMk id="4" creationId="{8E3D2D89-5E85-A647-8BB2-4875A61EFBCF}"/>
            </ac:picMkLst>
          </pc:picChg>
          <pc:picChg chg="del">
            <ac:chgData name="Celine Graf" userId="d2b437ed-054e-4201-bcbb-c78ad7f76996" providerId="ADAL" clId="{EA4C6E3E-A9CC-6447-9D39-76A29EB4201A}" dt="2021-04-08T12:28:18.885" v="393" actId="478"/>
            <ac:picMkLst>
              <pc:docMk/>
              <pc:sldMasterMk cId="2168357150" sldId="2147483648"/>
              <pc:sldLayoutMk cId="1126330863" sldId="2147483719"/>
              <ac:picMk id="10" creationId="{F9E274D8-5C87-4EF6-91E4-D10EFD29648F}"/>
            </ac:picMkLst>
          </pc:picChg>
          <pc:picChg chg="add mod">
            <ac:chgData name="Celine Graf" userId="d2b437ed-054e-4201-bcbb-c78ad7f76996" providerId="ADAL" clId="{EA4C6E3E-A9CC-6447-9D39-76A29EB4201A}" dt="2021-04-08T12:28:21.332" v="395"/>
            <ac:picMkLst>
              <pc:docMk/>
              <pc:sldMasterMk cId="2168357150" sldId="2147483648"/>
              <pc:sldLayoutMk cId="1126330863" sldId="2147483719"/>
              <ac:picMk id="12" creationId="{A433B33E-759D-CE49-8DC8-088478CEFF01}"/>
            </ac:picMkLst>
          </pc:picChg>
          <pc:picChg chg="del mod">
            <ac:chgData name="Celine Graf" userId="d2b437ed-054e-4201-bcbb-c78ad7f76996" providerId="ADAL" clId="{EA4C6E3E-A9CC-6447-9D39-76A29EB4201A}" dt="2021-04-08T12:33:53.243" v="432" actId="478"/>
            <ac:picMkLst>
              <pc:docMk/>
              <pc:sldMasterMk cId="2168357150" sldId="2147483648"/>
              <pc:sldLayoutMk cId="1126330863" sldId="2147483719"/>
              <ac:picMk id="13" creationId="{2D4D0A9C-8995-427D-A2A3-142934BAE44D}"/>
            </ac:picMkLst>
          </pc:picChg>
          <pc:picChg chg="add mod">
            <ac:chgData name="Celine Graf" userId="d2b437ed-054e-4201-bcbb-c78ad7f76996" providerId="ADAL" clId="{EA4C6E3E-A9CC-6447-9D39-76A29EB4201A}" dt="2021-04-08T12:44:34.445" v="544"/>
            <ac:picMkLst>
              <pc:docMk/>
              <pc:sldMasterMk cId="2168357150" sldId="2147483648"/>
              <pc:sldLayoutMk cId="1126330863" sldId="2147483719"/>
              <ac:picMk id="14" creationId="{FAABA268-FFE6-FA4D-B212-6AF7598396FA}"/>
            </ac:picMkLst>
          </pc:picChg>
        </pc:sldLayoutChg>
        <pc:sldLayoutChg chg="addSp delSp modSp mod">
          <pc:chgData name="Celine Graf" userId="d2b437ed-054e-4201-bcbb-c78ad7f76996" providerId="ADAL" clId="{EA4C6E3E-A9CC-6447-9D39-76A29EB4201A}" dt="2021-04-08T12:43:54.336" v="533" actId="14100"/>
          <pc:sldLayoutMkLst>
            <pc:docMk/>
            <pc:sldMasterMk cId="2168357150" sldId="2147483648"/>
            <pc:sldLayoutMk cId="837989620" sldId="2147483720"/>
          </pc:sldLayoutMkLst>
          <pc:spChg chg="add mod">
            <ac:chgData name="Celine Graf" userId="d2b437ed-054e-4201-bcbb-c78ad7f76996" providerId="ADAL" clId="{EA4C6E3E-A9CC-6447-9D39-76A29EB4201A}" dt="2021-04-08T12:21:54.238" v="309" actId="571"/>
            <ac:spMkLst>
              <pc:docMk/>
              <pc:sldMasterMk cId="2168357150" sldId="2147483648"/>
              <pc:sldLayoutMk cId="837989620" sldId="2147483720"/>
              <ac:spMk id="10" creationId="{2A6937FB-B3CA-B64A-A310-70E884308702}"/>
            </ac:spMkLst>
          </pc:spChg>
          <pc:spChg chg="mod">
            <ac:chgData name="Celine Graf" userId="d2b437ed-054e-4201-bcbb-c78ad7f76996" providerId="ADAL" clId="{EA4C6E3E-A9CC-6447-9D39-76A29EB4201A}" dt="2021-04-08T12:09:18.712" v="213" actId="14100"/>
            <ac:spMkLst>
              <pc:docMk/>
              <pc:sldMasterMk cId="2168357150" sldId="2147483648"/>
              <pc:sldLayoutMk cId="837989620" sldId="2147483720"/>
              <ac:spMk id="12" creationId="{B9417A91-9FD5-4F78-8D82-33763CEC8A8E}"/>
            </ac:spMkLst>
          </pc:spChg>
          <pc:spChg chg="del mod">
            <ac:chgData name="Celine Graf" userId="d2b437ed-054e-4201-bcbb-c78ad7f76996" providerId="ADAL" clId="{EA4C6E3E-A9CC-6447-9D39-76A29EB4201A}" dt="2021-04-08T12:14:27.378" v="235" actId="478"/>
            <ac:spMkLst>
              <pc:docMk/>
              <pc:sldMasterMk cId="2168357150" sldId="2147483648"/>
              <pc:sldLayoutMk cId="837989620" sldId="2147483720"/>
              <ac:spMk id="13" creationId="{939CD75D-5FFC-D842-B0E7-B8F2AAEA3D71}"/>
            </ac:spMkLst>
          </pc:spChg>
          <pc:spChg chg="mod">
            <ac:chgData name="Celine Graf" userId="d2b437ed-054e-4201-bcbb-c78ad7f76996" providerId="ADAL" clId="{EA4C6E3E-A9CC-6447-9D39-76A29EB4201A}" dt="2021-04-08T12:37:37.979" v="477" actId="1076"/>
            <ac:spMkLst>
              <pc:docMk/>
              <pc:sldMasterMk cId="2168357150" sldId="2147483648"/>
              <pc:sldLayoutMk cId="837989620" sldId="2147483720"/>
              <ac:spMk id="14" creationId="{58224154-8364-4DAC-A3DE-4B203118032D}"/>
            </ac:spMkLst>
          </pc:spChg>
          <pc:spChg chg="add mod">
            <ac:chgData name="Celine Graf" userId="d2b437ed-054e-4201-bcbb-c78ad7f76996" providerId="ADAL" clId="{EA4C6E3E-A9CC-6447-9D39-76A29EB4201A}" dt="2021-04-08T12:37:13.974" v="470" actId="571"/>
            <ac:spMkLst>
              <pc:docMk/>
              <pc:sldMasterMk cId="2168357150" sldId="2147483648"/>
              <pc:sldLayoutMk cId="837989620" sldId="2147483720"/>
              <ac:spMk id="15" creationId="{41245D52-28DF-9143-9339-37B72BFA1C22}"/>
            </ac:spMkLst>
          </pc:spChg>
          <pc:picChg chg="del mod">
            <ac:chgData name="Celine Graf" userId="d2b437ed-054e-4201-bcbb-c78ad7f76996" providerId="ADAL" clId="{EA4C6E3E-A9CC-6447-9D39-76A29EB4201A}" dt="2021-04-08T12:14:27.378" v="235" actId="478"/>
            <ac:picMkLst>
              <pc:docMk/>
              <pc:sldMasterMk cId="2168357150" sldId="2147483648"/>
              <pc:sldLayoutMk cId="837989620" sldId="2147483720"/>
              <ac:picMk id="3" creationId="{71E34D04-D1D7-48A3-98DA-48E3599FAF23}"/>
            </ac:picMkLst>
          </pc:picChg>
          <pc:picChg chg="add mod">
            <ac:chgData name="Celine Graf" userId="d2b437ed-054e-4201-bcbb-c78ad7f76996" providerId="ADAL" clId="{EA4C6E3E-A9CC-6447-9D39-76A29EB4201A}" dt="2021-04-08T12:37:37.979" v="477" actId="1076"/>
            <ac:picMkLst>
              <pc:docMk/>
              <pc:sldMasterMk cId="2168357150" sldId="2147483648"/>
              <pc:sldLayoutMk cId="837989620" sldId="2147483720"/>
              <ac:picMk id="4" creationId="{06BD0286-EB2B-A042-84D5-E313C125EABE}"/>
            </ac:picMkLst>
          </pc:picChg>
          <pc:picChg chg="add del mod">
            <ac:chgData name="Celine Graf" userId="d2b437ed-054e-4201-bcbb-c78ad7f76996" providerId="ADAL" clId="{EA4C6E3E-A9CC-6447-9D39-76A29EB4201A}" dt="2021-04-08T12:43:24.059" v="524" actId="478"/>
            <ac:picMkLst>
              <pc:docMk/>
              <pc:sldMasterMk cId="2168357150" sldId="2147483648"/>
              <pc:sldLayoutMk cId="837989620" sldId="2147483720"/>
              <ac:picMk id="6" creationId="{CA6268CE-95E9-C44C-A07F-0811198B25D0}"/>
            </ac:picMkLst>
          </pc:picChg>
          <pc:picChg chg="del">
            <ac:chgData name="Celine Graf" userId="d2b437ed-054e-4201-bcbb-c78ad7f76996" providerId="ADAL" clId="{EA4C6E3E-A9CC-6447-9D39-76A29EB4201A}" dt="2021-04-08T12:39:19.940" v="488" actId="478"/>
            <ac:picMkLst>
              <pc:docMk/>
              <pc:sldMasterMk cId="2168357150" sldId="2147483648"/>
              <pc:sldLayoutMk cId="837989620" sldId="2147483720"/>
              <ac:picMk id="16" creationId="{55783596-7367-41CD-AAEA-9B937E767122}"/>
            </ac:picMkLst>
          </pc:picChg>
          <pc:picChg chg="add mod">
            <ac:chgData name="Celine Graf" userId="d2b437ed-054e-4201-bcbb-c78ad7f76996" providerId="ADAL" clId="{EA4C6E3E-A9CC-6447-9D39-76A29EB4201A}" dt="2021-04-08T12:43:54.336" v="533" actId="14100"/>
            <ac:picMkLst>
              <pc:docMk/>
              <pc:sldMasterMk cId="2168357150" sldId="2147483648"/>
              <pc:sldLayoutMk cId="837989620" sldId="2147483720"/>
              <ac:picMk id="17" creationId="{86407888-F541-304E-AA73-5D068B65F0CC}"/>
            </ac:picMkLst>
          </pc:picChg>
        </pc:sldLayoutChg>
        <pc:sldLayoutChg chg="addSp delSp modSp mod">
          <pc:chgData name="Celine Graf" userId="d2b437ed-054e-4201-bcbb-c78ad7f76996" providerId="ADAL" clId="{EA4C6E3E-A9CC-6447-9D39-76A29EB4201A}" dt="2021-04-08T12:44:39.903" v="549"/>
          <pc:sldLayoutMkLst>
            <pc:docMk/>
            <pc:sldMasterMk cId="2168357150" sldId="2147483648"/>
            <pc:sldLayoutMk cId="1149552224" sldId="2147483721"/>
          </pc:sldLayoutMkLst>
          <pc:picChg chg="del">
            <ac:chgData name="Celine Graf" userId="d2b437ed-054e-4201-bcbb-c78ad7f76996" providerId="ADAL" clId="{EA4C6E3E-A9CC-6447-9D39-76A29EB4201A}" dt="2021-04-08T12:30:19.473" v="415" actId="478"/>
            <ac:picMkLst>
              <pc:docMk/>
              <pc:sldMasterMk cId="2168357150" sldId="2147483648"/>
              <pc:sldLayoutMk cId="1149552224" sldId="2147483721"/>
              <ac:picMk id="11" creationId="{DD316CEA-D9DE-4BD9-9841-75A0E5C8177B}"/>
            </ac:picMkLst>
          </pc:picChg>
          <pc:picChg chg="add mod">
            <ac:chgData name="Celine Graf" userId="d2b437ed-054e-4201-bcbb-c78ad7f76996" providerId="ADAL" clId="{EA4C6E3E-A9CC-6447-9D39-76A29EB4201A}" dt="2021-04-08T12:30:19.853" v="416"/>
            <ac:picMkLst>
              <pc:docMk/>
              <pc:sldMasterMk cId="2168357150" sldId="2147483648"/>
              <pc:sldLayoutMk cId="1149552224" sldId="2147483721"/>
              <ac:picMk id="12" creationId="{EDCBE04E-0D94-524A-A027-35CC7853B8F0}"/>
            </ac:picMkLst>
          </pc:picChg>
          <pc:picChg chg="add mod">
            <ac:chgData name="Celine Graf" userId="d2b437ed-054e-4201-bcbb-c78ad7f76996" providerId="ADAL" clId="{EA4C6E3E-A9CC-6447-9D39-76A29EB4201A}" dt="2021-04-08T12:35:26.272" v="451" actId="167"/>
            <ac:picMkLst>
              <pc:docMk/>
              <pc:sldMasterMk cId="2168357150" sldId="2147483648"/>
              <pc:sldLayoutMk cId="1149552224" sldId="2147483721"/>
              <ac:picMk id="13" creationId="{7CCC82AD-2600-8545-A323-1ACD56D28F35}"/>
            </ac:picMkLst>
          </pc:picChg>
          <pc:picChg chg="add mod">
            <ac:chgData name="Celine Graf" userId="d2b437ed-054e-4201-bcbb-c78ad7f76996" providerId="ADAL" clId="{EA4C6E3E-A9CC-6447-9D39-76A29EB4201A}" dt="2021-04-08T12:44:39.903" v="549"/>
            <ac:picMkLst>
              <pc:docMk/>
              <pc:sldMasterMk cId="2168357150" sldId="2147483648"/>
              <pc:sldLayoutMk cId="1149552224" sldId="2147483721"/>
              <ac:picMk id="15" creationId="{4DB7563D-E375-E645-9BCC-17BAFADED0D5}"/>
            </ac:picMkLst>
          </pc:picChg>
          <pc:picChg chg="del">
            <ac:chgData name="Celine Graf" userId="d2b437ed-054e-4201-bcbb-c78ad7f76996" providerId="ADAL" clId="{EA4C6E3E-A9CC-6447-9D39-76A29EB4201A}" dt="2021-04-08T12:35:24.427" v="449" actId="478"/>
            <ac:picMkLst>
              <pc:docMk/>
              <pc:sldMasterMk cId="2168357150" sldId="2147483648"/>
              <pc:sldLayoutMk cId="1149552224" sldId="2147483721"/>
              <ac:picMk id="20" creationId="{4CF30487-0455-4C77-A294-3304500E5C0A}"/>
            </ac:picMkLst>
          </pc:picChg>
        </pc:sldLayoutChg>
        <pc:sldLayoutChg chg="addSp delSp modSp mod">
          <pc:chgData name="Celine Graf" userId="d2b437ed-054e-4201-bcbb-c78ad7f76996" providerId="ADAL" clId="{EA4C6E3E-A9CC-6447-9D39-76A29EB4201A}" dt="2021-04-08T12:44:40.522" v="550"/>
          <pc:sldLayoutMkLst>
            <pc:docMk/>
            <pc:sldMasterMk cId="2168357150" sldId="2147483648"/>
            <pc:sldLayoutMk cId="1140445303" sldId="2147483722"/>
          </pc:sldLayoutMkLst>
          <pc:picChg chg="del">
            <ac:chgData name="Celine Graf" userId="d2b437ed-054e-4201-bcbb-c78ad7f76996" providerId="ADAL" clId="{EA4C6E3E-A9CC-6447-9D39-76A29EB4201A}" dt="2021-04-08T12:30:24.569" v="417" actId="478"/>
            <ac:picMkLst>
              <pc:docMk/>
              <pc:sldMasterMk cId="2168357150" sldId="2147483648"/>
              <pc:sldLayoutMk cId="1140445303" sldId="2147483722"/>
              <ac:picMk id="11" creationId="{DD316CEA-D9DE-4BD9-9841-75A0E5C8177B}"/>
            </ac:picMkLst>
          </pc:picChg>
          <pc:picChg chg="add mod">
            <ac:chgData name="Celine Graf" userId="d2b437ed-054e-4201-bcbb-c78ad7f76996" providerId="ADAL" clId="{EA4C6E3E-A9CC-6447-9D39-76A29EB4201A}" dt="2021-04-08T12:30:24.934" v="418"/>
            <ac:picMkLst>
              <pc:docMk/>
              <pc:sldMasterMk cId="2168357150" sldId="2147483648"/>
              <pc:sldLayoutMk cId="1140445303" sldId="2147483722"/>
              <ac:picMk id="12" creationId="{8E67AE4C-D65D-E64A-8487-523C81C1FFB3}"/>
            </ac:picMkLst>
          </pc:picChg>
          <pc:picChg chg="add mod">
            <ac:chgData name="Celine Graf" userId="d2b437ed-054e-4201-bcbb-c78ad7f76996" providerId="ADAL" clId="{EA4C6E3E-A9CC-6447-9D39-76A29EB4201A}" dt="2021-04-08T12:35:31.186" v="454" actId="167"/>
            <ac:picMkLst>
              <pc:docMk/>
              <pc:sldMasterMk cId="2168357150" sldId="2147483648"/>
              <pc:sldLayoutMk cId="1140445303" sldId="2147483722"/>
              <ac:picMk id="13" creationId="{E8C2D3F5-03E2-1146-A196-FC963EF9BAF3}"/>
            </ac:picMkLst>
          </pc:picChg>
          <pc:picChg chg="add mod">
            <ac:chgData name="Celine Graf" userId="d2b437ed-054e-4201-bcbb-c78ad7f76996" providerId="ADAL" clId="{EA4C6E3E-A9CC-6447-9D39-76A29EB4201A}" dt="2021-04-08T12:44:40.522" v="550"/>
            <ac:picMkLst>
              <pc:docMk/>
              <pc:sldMasterMk cId="2168357150" sldId="2147483648"/>
              <pc:sldLayoutMk cId="1140445303" sldId="2147483722"/>
              <ac:picMk id="15" creationId="{74E51B41-7424-524C-90E8-C3FD6645138D}"/>
            </ac:picMkLst>
          </pc:picChg>
          <pc:picChg chg="del">
            <ac:chgData name="Celine Graf" userId="d2b437ed-054e-4201-bcbb-c78ad7f76996" providerId="ADAL" clId="{EA4C6E3E-A9CC-6447-9D39-76A29EB4201A}" dt="2021-04-08T12:35:29.498" v="452" actId="478"/>
            <ac:picMkLst>
              <pc:docMk/>
              <pc:sldMasterMk cId="2168357150" sldId="2147483648"/>
              <pc:sldLayoutMk cId="1140445303" sldId="2147483722"/>
              <ac:picMk id="20" creationId="{4CF30487-0455-4C77-A294-3304500E5C0A}"/>
            </ac:picMkLst>
          </pc:picChg>
        </pc:sldLayoutChg>
        <pc:sldLayoutChg chg="addSp delSp modSp mod">
          <pc:chgData name="Celine Graf" userId="d2b437ed-054e-4201-bcbb-c78ad7f76996" providerId="ADAL" clId="{EA4C6E3E-A9CC-6447-9D39-76A29EB4201A}" dt="2021-04-08T12:44:42.655" v="551"/>
          <pc:sldLayoutMkLst>
            <pc:docMk/>
            <pc:sldMasterMk cId="2168357150" sldId="2147483648"/>
            <pc:sldLayoutMk cId="1391890083" sldId="2147483723"/>
          </pc:sldLayoutMkLst>
          <pc:picChg chg="del">
            <ac:chgData name="Celine Graf" userId="d2b437ed-054e-4201-bcbb-c78ad7f76996" providerId="ADAL" clId="{EA4C6E3E-A9CC-6447-9D39-76A29EB4201A}" dt="2021-04-08T12:30:29.171" v="419" actId="478"/>
            <ac:picMkLst>
              <pc:docMk/>
              <pc:sldMasterMk cId="2168357150" sldId="2147483648"/>
              <pc:sldLayoutMk cId="1391890083" sldId="2147483723"/>
              <ac:picMk id="11" creationId="{DD316CEA-D9DE-4BD9-9841-75A0E5C8177B}"/>
            </ac:picMkLst>
          </pc:picChg>
          <pc:picChg chg="add mod">
            <ac:chgData name="Celine Graf" userId="d2b437ed-054e-4201-bcbb-c78ad7f76996" providerId="ADAL" clId="{EA4C6E3E-A9CC-6447-9D39-76A29EB4201A}" dt="2021-04-08T12:30:29.613" v="420"/>
            <ac:picMkLst>
              <pc:docMk/>
              <pc:sldMasterMk cId="2168357150" sldId="2147483648"/>
              <pc:sldLayoutMk cId="1391890083" sldId="2147483723"/>
              <ac:picMk id="12" creationId="{01B89610-C471-A346-83F1-6B50930F651F}"/>
            </ac:picMkLst>
          </pc:picChg>
          <pc:picChg chg="add mod">
            <ac:chgData name="Celine Graf" userId="d2b437ed-054e-4201-bcbb-c78ad7f76996" providerId="ADAL" clId="{EA4C6E3E-A9CC-6447-9D39-76A29EB4201A}" dt="2021-04-08T12:35:38.678" v="457" actId="167"/>
            <ac:picMkLst>
              <pc:docMk/>
              <pc:sldMasterMk cId="2168357150" sldId="2147483648"/>
              <pc:sldLayoutMk cId="1391890083" sldId="2147483723"/>
              <ac:picMk id="13" creationId="{C3579AD9-55FB-C443-9B86-898BC176397E}"/>
            </ac:picMkLst>
          </pc:picChg>
          <pc:picChg chg="add mod">
            <ac:chgData name="Celine Graf" userId="d2b437ed-054e-4201-bcbb-c78ad7f76996" providerId="ADAL" clId="{EA4C6E3E-A9CC-6447-9D39-76A29EB4201A}" dt="2021-04-08T12:44:42.655" v="551"/>
            <ac:picMkLst>
              <pc:docMk/>
              <pc:sldMasterMk cId="2168357150" sldId="2147483648"/>
              <pc:sldLayoutMk cId="1391890083" sldId="2147483723"/>
              <ac:picMk id="15" creationId="{98C80390-1BE4-9646-A348-8D73864B4382}"/>
            </ac:picMkLst>
          </pc:picChg>
          <pc:picChg chg="del">
            <ac:chgData name="Celine Graf" userId="d2b437ed-054e-4201-bcbb-c78ad7f76996" providerId="ADAL" clId="{EA4C6E3E-A9CC-6447-9D39-76A29EB4201A}" dt="2021-04-08T12:35:33.979" v="455" actId="478"/>
            <ac:picMkLst>
              <pc:docMk/>
              <pc:sldMasterMk cId="2168357150" sldId="2147483648"/>
              <pc:sldLayoutMk cId="1391890083" sldId="2147483723"/>
              <ac:picMk id="20" creationId="{4CF30487-0455-4C77-A294-3304500E5C0A}"/>
            </ac:picMkLst>
          </pc:picChg>
        </pc:sldLayoutChg>
        <pc:sldLayoutChg chg="addSp delSp modSp mod">
          <pc:chgData name="Celine Graf" userId="d2b437ed-054e-4201-bcbb-c78ad7f76996" providerId="ADAL" clId="{EA4C6E3E-A9CC-6447-9D39-76A29EB4201A}" dt="2021-04-08T12:43:58.567" v="534"/>
          <pc:sldLayoutMkLst>
            <pc:docMk/>
            <pc:sldMasterMk cId="2168357150" sldId="2147483648"/>
            <pc:sldLayoutMk cId="175540911" sldId="2147483724"/>
          </pc:sldLayoutMkLst>
          <pc:spChg chg="del mod">
            <ac:chgData name="Celine Graf" userId="d2b437ed-054e-4201-bcbb-c78ad7f76996" providerId="ADAL" clId="{EA4C6E3E-A9CC-6447-9D39-76A29EB4201A}" dt="2021-04-08T12:25:09.919" v="353" actId="478"/>
            <ac:spMkLst>
              <pc:docMk/>
              <pc:sldMasterMk cId="2168357150" sldId="2147483648"/>
              <pc:sldLayoutMk cId="175540911" sldId="2147483724"/>
              <ac:spMk id="10" creationId="{92AF7A24-6335-4814-A38F-E5A6A559FB92}"/>
            </ac:spMkLst>
          </pc:spChg>
          <pc:spChg chg="mod">
            <ac:chgData name="Celine Graf" userId="d2b437ed-054e-4201-bcbb-c78ad7f76996" providerId="ADAL" clId="{EA4C6E3E-A9CC-6447-9D39-76A29EB4201A}" dt="2021-04-08T12:25:47.042" v="369" actId="20577"/>
            <ac:spMkLst>
              <pc:docMk/>
              <pc:sldMasterMk cId="2168357150" sldId="2147483648"/>
              <pc:sldLayoutMk cId="175540911" sldId="2147483724"/>
              <ac:spMk id="13" creationId="{939CD75D-5FFC-D842-B0E7-B8F2AAEA3D71}"/>
            </ac:spMkLst>
          </pc:spChg>
          <pc:spChg chg="del">
            <ac:chgData name="Celine Graf" userId="d2b437ed-054e-4201-bcbb-c78ad7f76996" providerId="ADAL" clId="{EA4C6E3E-A9CC-6447-9D39-76A29EB4201A}" dt="2021-04-08T12:25:09.919" v="353" actId="478"/>
            <ac:spMkLst>
              <pc:docMk/>
              <pc:sldMasterMk cId="2168357150" sldId="2147483648"/>
              <pc:sldLayoutMk cId="175540911" sldId="2147483724"/>
              <ac:spMk id="14" creationId="{58224154-8364-4DAC-A3DE-4B203118032D}"/>
            </ac:spMkLst>
          </pc:spChg>
          <pc:spChg chg="add mod">
            <ac:chgData name="Celine Graf" userId="d2b437ed-054e-4201-bcbb-c78ad7f76996" providerId="ADAL" clId="{EA4C6E3E-A9CC-6447-9D39-76A29EB4201A}" dt="2021-04-08T12:25:56.042" v="371" actId="1076"/>
            <ac:spMkLst>
              <pc:docMk/>
              <pc:sldMasterMk cId="2168357150" sldId="2147483648"/>
              <pc:sldLayoutMk cId="175540911" sldId="2147483724"/>
              <ac:spMk id="15" creationId="{065937B7-1DAB-C64F-B5CF-696F5FAC9DCC}"/>
            </ac:spMkLst>
          </pc:spChg>
          <pc:picChg chg="mod">
            <ac:chgData name="Celine Graf" userId="d2b437ed-054e-4201-bcbb-c78ad7f76996" providerId="ADAL" clId="{EA4C6E3E-A9CC-6447-9D39-76A29EB4201A}" dt="2021-04-08T12:25:52.537" v="370" actId="1076"/>
            <ac:picMkLst>
              <pc:docMk/>
              <pc:sldMasterMk cId="2168357150" sldId="2147483648"/>
              <pc:sldLayoutMk cId="175540911" sldId="2147483724"/>
              <ac:picMk id="3" creationId="{71E34D04-D1D7-48A3-98DA-48E3599FAF23}"/>
            </ac:picMkLst>
          </pc:picChg>
          <pc:picChg chg="mod">
            <ac:chgData name="Celine Graf" userId="d2b437ed-054e-4201-bcbb-c78ad7f76996" providerId="ADAL" clId="{EA4C6E3E-A9CC-6447-9D39-76A29EB4201A}" dt="2021-04-08T12:26:01.803" v="374" actId="1076"/>
            <ac:picMkLst>
              <pc:docMk/>
              <pc:sldMasterMk cId="2168357150" sldId="2147483648"/>
              <pc:sldLayoutMk cId="175540911" sldId="2147483724"/>
              <ac:picMk id="8" creationId="{DAF99185-5135-412F-BD81-D40FCBC081C7}"/>
            </ac:picMkLst>
          </pc:picChg>
          <pc:picChg chg="add del">
            <ac:chgData name="Celine Graf" userId="d2b437ed-054e-4201-bcbb-c78ad7f76996" providerId="ADAL" clId="{EA4C6E3E-A9CC-6447-9D39-76A29EB4201A}" dt="2021-04-08T12:43:46.585" v="532" actId="478"/>
            <ac:picMkLst>
              <pc:docMk/>
              <pc:sldMasterMk cId="2168357150" sldId="2147483648"/>
              <pc:sldLayoutMk cId="175540911" sldId="2147483724"/>
              <ac:picMk id="16" creationId="{55783596-7367-41CD-AAEA-9B937E767122}"/>
            </ac:picMkLst>
          </pc:picChg>
          <pc:picChg chg="add del mod">
            <ac:chgData name="Celine Graf" userId="d2b437ed-054e-4201-bcbb-c78ad7f76996" providerId="ADAL" clId="{EA4C6E3E-A9CC-6447-9D39-76A29EB4201A}" dt="2021-04-08T12:43:43.391" v="530"/>
            <ac:picMkLst>
              <pc:docMk/>
              <pc:sldMasterMk cId="2168357150" sldId="2147483648"/>
              <pc:sldLayoutMk cId="175540911" sldId="2147483724"/>
              <ac:picMk id="17" creationId="{B6D6B11C-DBE0-0440-B64D-3EDE796B6A91}"/>
            </ac:picMkLst>
          </pc:picChg>
          <pc:picChg chg="add mod">
            <ac:chgData name="Celine Graf" userId="d2b437ed-054e-4201-bcbb-c78ad7f76996" providerId="ADAL" clId="{EA4C6E3E-A9CC-6447-9D39-76A29EB4201A}" dt="2021-04-08T12:43:58.567" v="534"/>
            <ac:picMkLst>
              <pc:docMk/>
              <pc:sldMasterMk cId="2168357150" sldId="2147483648"/>
              <pc:sldLayoutMk cId="175540911" sldId="2147483724"/>
              <ac:picMk id="18" creationId="{EAA2E2E7-94E1-D34A-BF9E-37BD738068FB}"/>
            </ac:picMkLst>
          </pc:picChg>
        </pc:sldLayoutChg>
        <pc:sldLayoutChg chg="addSp delSp modSp mod">
          <pc:chgData name="Celine Graf" userId="d2b437ed-054e-4201-bcbb-c78ad7f76996" providerId="ADAL" clId="{EA4C6E3E-A9CC-6447-9D39-76A29EB4201A}" dt="2021-04-08T12:44:27.781" v="541"/>
          <pc:sldLayoutMkLst>
            <pc:docMk/>
            <pc:sldMasterMk cId="2168357150" sldId="2147483648"/>
            <pc:sldLayoutMk cId="867894009" sldId="2147483725"/>
          </pc:sldLayoutMkLst>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4" creationId="{5B73592A-DAFF-4691-A506-046BF0EB1C05}"/>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5" creationId="{DF494F12-6958-468F-ACCB-9EFDEF558838}"/>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6" creationId="{435E4A3D-EC8D-44A9-9156-5463513E1975}"/>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7" creationId="{8654706E-5992-4024-90EE-EE6EA99681DB}"/>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8" creationId="{D420D6FE-F132-4683-A7D2-0240A98AE6FB}"/>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9" creationId="{0E798245-6B11-4A21-961F-FC06FD039CC3}"/>
            </ac:spMkLst>
          </pc:spChg>
          <pc:spChg chg="mod">
            <ac:chgData name="Celine Graf" userId="d2b437ed-054e-4201-bcbb-c78ad7f76996" providerId="ADAL" clId="{EA4C6E3E-A9CC-6447-9D39-76A29EB4201A}" dt="2021-04-08T11:54:30.845" v="79" actId="1037"/>
            <ac:spMkLst>
              <pc:docMk/>
              <pc:sldMasterMk cId="2168357150" sldId="2147483648"/>
              <pc:sldLayoutMk cId="867894009" sldId="2147483725"/>
              <ac:spMk id="20" creationId="{D1C9BD79-F83B-4749-A11D-CBED19B16974}"/>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21" creationId="{D774F752-86F5-45DA-95F9-20410BF78F1D}"/>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22" creationId="{56550E3B-CE23-47A0-A872-49F5A2E2C89D}"/>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23" creationId="{AF0F1CF9-ED82-49FA-BC8D-1CCDD2931BCC}"/>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24" creationId="{8F39551E-2E9E-453F-8B37-272C141B4644}"/>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1" creationId="{0292DD11-14C7-4E01-89EC-07A034DB243A}"/>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2" creationId="{1679E08D-9AED-456E-9D98-9D93ADF9A88A}"/>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3" creationId="{59E41B18-9E06-45C2-B6EC-C5F1B9DF56ED}"/>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4" creationId="{BB9ECF77-B841-4F1C-92ED-2430DEEBC35A}"/>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5" creationId="{113C454B-6F0E-4551-A4AD-112530408C66}"/>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6" creationId="{B4200DFC-601B-49DE-A2A7-CE8E0452CBF5}"/>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49" creationId="{5D4DB068-F5DB-4992-AD08-E0516723A85E}"/>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0" creationId="{42154BFE-A8C6-4384-86D8-5761CC1F8A9A}"/>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1" creationId="{C837CCBB-4759-4997-A29B-109EB2C7F35E}"/>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2" creationId="{24BC20CF-2B35-4D65-93A8-B90A80453158}"/>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3" creationId="{4932FC87-7967-4428-A992-F7EB5C74780C}"/>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4" creationId="{0B8DB824-AFCC-44FA-971B-4B14F26E5A8D}"/>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5" creationId="{2361CBAD-AC48-47FE-B491-8B5E309D7A2B}"/>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6" creationId="{CEF61865-A83B-4B65-894C-EB0EF41D4C01}"/>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7" creationId="{2CA8EA38-91FA-4C37-AD08-84FD9F8EE105}"/>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8" creationId="{EF9369E2-8F60-42AC-A454-B5B86205AE18}"/>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9" creationId="{2E268D2B-310D-4E88-AE3E-361103879EB0}"/>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60" creationId="{1C75AA20-E9E2-472D-84A9-9637BB485712}"/>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61" creationId="{547B0147-A53C-4760-8EBB-BF1B4B821B85}"/>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62" creationId="{774D564A-6253-472B-B2BF-9D71047B7476}"/>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64" creationId="{7866A7FB-27CC-854F-B929-14D5266105CC}"/>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65" creationId="{D2BA7A68-8AE6-F140-B715-62B15FD0EDCB}"/>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66" creationId="{E64F78EF-23BE-9648-9D6A-0D917A491D00}"/>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67" creationId="{71443789-9223-0343-8348-474CD4E8AB7E}"/>
            </ac:spMkLst>
          </pc:spChg>
          <pc:spChg chg="mod">
            <ac:chgData name="Celine Graf" userId="d2b437ed-054e-4201-bcbb-c78ad7f76996" providerId="ADAL" clId="{EA4C6E3E-A9CC-6447-9D39-76A29EB4201A}" dt="2021-04-08T11:58:16.004" v="134" actId="20577"/>
            <ac:spMkLst>
              <pc:docMk/>
              <pc:sldMasterMk cId="2168357150" sldId="2147483648"/>
              <pc:sldLayoutMk cId="867894009" sldId="2147483725"/>
              <ac:spMk id="68" creationId="{474C07AB-9A77-42AB-970F-88C54C77DE0E}"/>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69" creationId="{0DA4FF1B-BD0C-463B-AF01-0F045F66B812}"/>
            </ac:spMkLst>
          </pc:spChg>
          <pc:spChg chg="del">
            <ac:chgData name="Celine Graf" userId="d2b437ed-054e-4201-bcbb-c78ad7f76996" providerId="ADAL" clId="{EA4C6E3E-A9CC-6447-9D39-76A29EB4201A}" dt="2021-04-08T12:08:12.399" v="204" actId="478"/>
            <ac:spMkLst>
              <pc:docMk/>
              <pc:sldMasterMk cId="2168357150" sldId="2147483648"/>
              <pc:sldLayoutMk cId="867894009" sldId="2147483725"/>
              <ac:spMk id="70" creationId="{81D62E1C-E0A3-4BFB-8FD5-2BC807EDB923}"/>
            </ac:spMkLst>
          </pc:spChg>
          <pc:spChg chg="del">
            <ac:chgData name="Celine Graf" userId="d2b437ed-054e-4201-bcbb-c78ad7f76996" providerId="ADAL" clId="{EA4C6E3E-A9CC-6447-9D39-76A29EB4201A}" dt="2021-04-08T12:08:12.399" v="204" actId="478"/>
            <ac:spMkLst>
              <pc:docMk/>
              <pc:sldMasterMk cId="2168357150" sldId="2147483648"/>
              <pc:sldLayoutMk cId="867894009" sldId="2147483725"/>
              <ac:spMk id="71" creationId="{2F46A055-A8FE-4FC2-9CF1-F51863DB412F}"/>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72" creationId="{BB43F973-2B95-1A46-93B3-0FABF1A821A9}"/>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73" creationId="{429DC807-4F92-864E-BB37-DD3599DACAB9}"/>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74" creationId="{DDB46905-8A89-4E90-BC89-3555E43F285D}"/>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75" creationId="{AF1954E5-981C-4117-AFAD-E5E33E17BF51}"/>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76" creationId="{AE9DBE4E-8C84-4842-B4CE-7214AA2BE9A8}"/>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77" creationId="{4F8764E9-3F43-4549-8BEC-5A7ED16DA632}"/>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78" creationId="{D52CDA26-DBDB-CC4D-AD84-46B071115916}"/>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79" creationId="{F230D441-F61B-E645-B299-0BBE85A03287}"/>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0" creationId="{B6571EF3-9B73-7540-B8D9-26926F8EE8DE}"/>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1" creationId="{A9A6D3DD-81A9-C64A-B2FB-6782E925CE04}"/>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2" creationId="{47C71C2A-99CA-3D40-87F0-B1C7FD6CB6A5}"/>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3" creationId="{62A0B26B-DF4B-494E-A917-DD30B283FED0}"/>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4" creationId="{B694EFA2-4B0A-C245-8A8C-50D28D035CCE}"/>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5" creationId="{BE2D2F1B-D980-A048-BACB-C68949390EA5}"/>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6" creationId="{7C7484BE-A65F-0343-995A-CAD1E4C93F11}"/>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7" creationId="{C344AFB5-6754-ED48-BB93-3CEE81E0F622}"/>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8" creationId="{E3602C5E-56B2-9447-A698-A7D2BDF4A41A}"/>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9" creationId="{2DEE8614-848B-A54A-B476-3CEA55F9324D}"/>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0" creationId="{E6E670C4-C44B-9F43-A15D-1E2AA05B744C}"/>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1" creationId="{C2A2BAB7-B1A8-A74B-AE29-1FF21F51A20D}"/>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2" creationId="{62679140-4D95-4646-B96F-51F7AEC2F2F6}"/>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3" creationId="{C1333ECD-D21A-D540-85D4-60D50DAD10BF}"/>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4" creationId="{C0205ADC-88C2-C847-8106-F63B4DE2A268}"/>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5" creationId="{71C82FD7-EB13-4212-AC2A-0F325E69431D}"/>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6" creationId="{83F7EA84-4B86-4F17-A6AB-DD7AB4C5F882}"/>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7" creationId="{68A7D026-F0D8-44BD-9AA8-C69E39E7E394}"/>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8" creationId="{D61BB8C6-F060-4153-87DE-2D57825270E5}"/>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9" creationId="{257BE4C5-F882-42C6-B9E7-9888AE150687}"/>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100" creationId="{1604DDE5-23A5-4097-B43B-F1336A549DB0}"/>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1" creationId="{7167C2B1-65DC-814E-A16D-ED527ADE676A}"/>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2" creationId="{97991646-B841-E84D-B151-1E2245744CDF}"/>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3" creationId="{FD640D05-C11A-2A4F-9F21-D5B4A5FB7AF9}"/>
            </ac:spMkLst>
          </pc:spChg>
          <pc:spChg chg="add del mod">
            <ac:chgData name="Celine Graf" userId="d2b437ed-054e-4201-bcbb-c78ad7f76996" providerId="ADAL" clId="{EA4C6E3E-A9CC-6447-9D39-76A29EB4201A}" dt="2021-04-08T11:58:14.093" v="133" actId="478"/>
            <ac:spMkLst>
              <pc:docMk/>
              <pc:sldMasterMk cId="2168357150" sldId="2147483648"/>
              <pc:sldLayoutMk cId="867894009" sldId="2147483725"/>
              <ac:spMk id="104" creationId="{53352C35-B3A0-AD4E-AAB6-108C35358A42}"/>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5" creationId="{C112F72C-8A37-8E49-87E9-9E9BF78467E8}"/>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6" creationId="{1E211FC0-5061-954E-8E7B-E53085B583F3}"/>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7" creationId="{180B5EDE-B1B7-BD4B-9891-F9166C00C1B2}"/>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8" creationId="{8993FCD3-EDDE-BF48-8674-D9A62B9F14E3}"/>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9" creationId="{0D14C000-D737-4144-BA3E-656339D53037}"/>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10" creationId="{B03539EF-8A0A-984B-80B0-7DF13AB42C77}"/>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11" creationId="{14B7D19A-0FD8-0E42-8F92-6065D97AB564}"/>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12" creationId="{F74D14CF-FEBE-674F-B356-A1E238F5509C}"/>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13" creationId="{A6B964ED-9323-A94B-A68E-E4261E04AAC5}"/>
            </ac:spMkLst>
          </pc:spChg>
          <pc:spChg chg="add mod">
            <ac:chgData name="Celine Graf" userId="d2b437ed-054e-4201-bcbb-c78ad7f76996" providerId="ADAL" clId="{EA4C6E3E-A9CC-6447-9D39-76A29EB4201A}" dt="2021-04-08T11:58:17.542" v="135"/>
            <ac:spMkLst>
              <pc:docMk/>
              <pc:sldMasterMk cId="2168357150" sldId="2147483648"/>
              <pc:sldLayoutMk cId="867894009" sldId="2147483725"/>
              <ac:spMk id="114" creationId="{E4C306E2-C67A-ED44-B92C-438D002F3308}"/>
            </ac:spMkLst>
          </pc:spChg>
          <pc:spChg chg="add mod">
            <ac:chgData name="Celine Graf" userId="d2b437ed-054e-4201-bcbb-c78ad7f76996" providerId="ADAL" clId="{EA4C6E3E-A9CC-6447-9D39-76A29EB4201A}" dt="2021-04-08T12:08:12.957" v="205"/>
            <ac:spMkLst>
              <pc:docMk/>
              <pc:sldMasterMk cId="2168357150" sldId="2147483648"/>
              <pc:sldLayoutMk cId="867894009" sldId="2147483725"/>
              <ac:spMk id="115" creationId="{0883A30D-FEAB-F24A-A45E-D46E3E3B7C16}"/>
            </ac:spMkLst>
          </pc:spChg>
          <pc:spChg chg="add mod">
            <ac:chgData name="Celine Graf" userId="d2b437ed-054e-4201-bcbb-c78ad7f76996" providerId="ADAL" clId="{EA4C6E3E-A9CC-6447-9D39-76A29EB4201A}" dt="2021-04-08T12:08:12.957" v="205"/>
            <ac:spMkLst>
              <pc:docMk/>
              <pc:sldMasterMk cId="2168357150" sldId="2147483648"/>
              <pc:sldLayoutMk cId="867894009" sldId="2147483725"/>
              <ac:spMk id="116" creationId="{94933CC9-A75F-7F41-A6E7-B1AEA7EDF985}"/>
            </ac:spMkLst>
          </pc:spChg>
          <pc:picChg chg="del">
            <ac:chgData name="Celine Graf" userId="d2b437ed-054e-4201-bcbb-c78ad7f76996" providerId="ADAL" clId="{EA4C6E3E-A9CC-6447-9D39-76A29EB4201A}" dt="2021-04-08T12:08:12.399" v="204" actId="478"/>
            <ac:picMkLst>
              <pc:docMk/>
              <pc:sldMasterMk cId="2168357150" sldId="2147483648"/>
              <pc:sldLayoutMk cId="867894009" sldId="2147483725"/>
              <ac:picMk id="63" creationId="{C89134AA-F946-4CEF-AFEC-8224E2C93A2C}"/>
            </ac:picMkLst>
          </pc:picChg>
          <pc:picChg chg="add mod">
            <ac:chgData name="Celine Graf" userId="d2b437ed-054e-4201-bcbb-c78ad7f76996" providerId="ADAL" clId="{EA4C6E3E-A9CC-6447-9D39-76A29EB4201A}" dt="2021-04-08T12:08:12.957" v="205"/>
            <ac:picMkLst>
              <pc:docMk/>
              <pc:sldMasterMk cId="2168357150" sldId="2147483648"/>
              <pc:sldLayoutMk cId="867894009" sldId="2147483725"/>
              <ac:picMk id="117" creationId="{159DA2B7-C15A-0544-BD05-FBE767161DC6}"/>
            </ac:picMkLst>
          </pc:picChg>
          <pc:picChg chg="add mod">
            <ac:chgData name="Celine Graf" userId="d2b437ed-054e-4201-bcbb-c78ad7f76996" providerId="ADAL" clId="{EA4C6E3E-A9CC-6447-9D39-76A29EB4201A}" dt="2021-04-08T12:44:27.781" v="541"/>
            <ac:picMkLst>
              <pc:docMk/>
              <pc:sldMasterMk cId="2168357150" sldId="2147483648"/>
              <pc:sldLayoutMk cId="867894009" sldId="2147483725"/>
              <ac:picMk id="118" creationId="{55F592E2-92CE-FC4F-B203-B3DEB0F630DA}"/>
            </ac:picMkLst>
          </pc:picChg>
        </pc:sldLayoutChg>
        <pc:sldLayoutChg chg="addSp delSp modSp mod">
          <pc:chgData name="Celine Graf" userId="d2b437ed-054e-4201-bcbb-c78ad7f76996" providerId="ADAL" clId="{EA4C6E3E-A9CC-6447-9D39-76A29EB4201A}" dt="2021-04-08T12:44:26.071" v="540"/>
          <pc:sldLayoutMkLst>
            <pc:docMk/>
            <pc:sldMasterMk cId="2168357150" sldId="2147483648"/>
            <pc:sldLayoutMk cId="3531896938" sldId="2147483726"/>
          </pc:sldLayoutMkLst>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3" creationId="{54C1767C-C363-4947-87A5-75902F1A3063}"/>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5" creationId="{DF494F12-6958-468F-ACCB-9EFDEF558838}"/>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6" creationId="{435E4A3D-EC8D-44A9-9156-5463513E1975}"/>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7" creationId="{8654706E-5992-4024-90EE-EE6EA99681DB}"/>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8" creationId="{D420D6FE-F132-4683-A7D2-0240A98AE6FB}"/>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9" creationId="{0E798245-6B11-4A21-961F-FC06FD039CC3}"/>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20" creationId="{D1C9BD79-F83B-4749-A11D-CBED19B16974}"/>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39" creationId="{BE3CA7D0-03B4-4BCF-BF86-CC64CBAC35B7}"/>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1" creationId="{0292DD11-14C7-4E01-89EC-07A034DB243A}"/>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2" creationId="{1679E08D-9AED-456E-9D98-9D93ADF9A88A}"/>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3" creationId="{59E41B18-9E06-45C2-B6EC-C5F1B9DF56ED}"/>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4" creationId="{BB9ECF77-B841-4F1C-92ED-2430DEEBC35A}"/>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5" creationId="{113C454B-6F0E-4551-A4AD-112530408C66}"/>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6" creationId="{B4200DFC-601B-49DE-A2A7-CE8E0452CBF5}"/>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0" creationId="{42154BFE-A8C6-4384-86D8-5761CC1F8A9A}"/>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1" creationId="{C837CCBB-4759-4997-A29B-109EB2C7F35E}"/>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2" creationId="{24BC20CF-2B35-4D65-93A8-B90A80453158}"/>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3" creationId="{4932FC87-7967-4428-A992-F7EB5C74780C}"/>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4" creationId="{080F91A6-82C0-4728-A457-36C71B1A3B1B}"/>
            </ac:spMkLst>
          </pc:spChg>
          <pc:spChg chg="del mod">
            <ac:chgData name="Celine Graf" userId="d2b437ed-054e-4201-bcbb-c78ad7f76996" providerId="ADAL" clId="{EA4C6E3E-A9CC-6447-9D39-76A29EB4201A}" dt="2021-04-08T11:59:34.486" v="150" actId="478"/>
            <ac:spMkLst>
              <pc:docMk/>
              <pc:sldMasterMk cId="2168357150" sldId="2147483648"/>
              <pc:sldLayoutMk cId="3531896938" sldId="2147483726"/>
              <ac:spMk id="55" creationId="{6420F067-04BA-4F27-B6E7-82E5ADB44CC6}"/>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56" creationId="{0E2E328C-2E93-440A-96E8-977042D557BE}"/>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57" creationId="{F2510B8D-9227-45A6-B8D1-206325EC813F}"/>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58" creationId="{ADBD233C-0259-44CB-8EF3-2193B02B9CF3}"/>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59" creationId="{4867D29A-2D42-4FF6-88DC-5E69F7BD95DD}"/>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60" creationId="{4886589E-5B76-4CB0-AA5D-19C80B035253}"/>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1" creationId="{547B0147-A53C-4760-8EBB-BF1B4B821B85}"/>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2" creationId="{774D564A-6253-472B-B2BF-9D71047B7476}"/>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4" creationId="{C7489F57-5CA9-484E-895D-3C7060BA1403}"/>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6" creationId="{E4FB66E4-3B94-4B22-B967-D742EBDB9E1E}"/>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67" creationId="{3E969FED-D536-0D43-9CE8-0220E86B9568}"/>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68" creationId="{915B0D6F-44BD-CD4B-ADEC-7F56D6362FA5}"/>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9" creationId="{53AB2BEF-FEBD-41C5-9FAE-888C703D5004}"/>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2" creationId="{6DD68FF9-441A-480A-9A90-EE89C3E9874D}"/>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3" creationId="{E85BB33C-0686-4BAE-953E-2B387139335D}"/>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4" creationId="{DDB46905-8A89-4E90-BC89-3555E43F285D}"/>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5" creationId="{AF1954E5-981C-4117-AFAD-E5E33E17BF51}"/>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6" creationId="{AE9DBE4E-8C84-4842-B4CE-7214AA2BE9A8}"/>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7" creationId="{4F8764E9-3F43-4549-8BEC-5A7ED16DA632}"/>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8" creationId="{28DCD495-1C8A-4F7C-8761-3437676356A2}"/>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9" creationId="{267D1B53-2CE9-4649-ABC6-07F2ECB91EAE}"/>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0" creationId="{A31C50B3-EB51-450B-A4B4-5DB1AD9417DC}"/>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1" creationId="{7B218E6D-783E-436A-BBB8-1A731F0D0D88}"/>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2" creationId="{F7E6D11E-7266-4778-A29D-2094AC0D8871}"/>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3" creationId="{18729216-E90F-44F2-B075-F93FB569931F}"/>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4" creationId="{BD48B827-B992-4BDD-B7DE-FD72A63FEE74}"/>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85" creationId="{97285D75-69A2-144F-AF1B-FB41641D47C7}"/>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86" creationId="{F98F220C-F701-4245-9A38-CC6BE2E8F799}"/>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7" creationId="{74D2B630-E718-457C-B05B-9EACC1F22092}"/>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8" creationId="{0B3F3DD0-6DCD-4FC6-B84A-7BE492C3B51B}"/>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89" creationId="{2AC6937E-B04B-A747-AF8A-4E18AF426821}"/>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90" creationId="{006610A0-56F6-1647-8084-A430028319C3}"/>
            </ac:spMkLst>
          </pc:spChg>
          <pc:picChg chg="mod">
            <ac:chgData name="Celine Graf" userId="d2b437ed-054e-4201-bcbb-c78ad7f76996" providerId="ADAL" clId="{EA4C6E3E-A9CC-6447-9D39-76A29EB4201A}" dt="2021-04-08T12:08:01.248" v="203" actId="1036"/>
            <ac:picMkLst>
              <pc:docMk/>
              <pc:sldMasterMk cId="2168357150" sldId="2147483648"/>
              <pc:sldLayoutMk cId="3531896938" sldId="2147483726"/>
              <ac:picMk id="63" creationId="{C89134AA-F946-4CEF-AFEC-8224E2C93A2C}"/>
            </ac:picMkLst>
          </pc:picChg>
          <pc:picChg chg="add mod">
            <ac:chgData name="Celine Graf" userId="d2b437ed-054e-4201-bcbb-c78ad7f76996" providerId="ADAL" clId="{EA4C6E3E-A9CC-6447-9D39-76A29EB4201A}" dt="2021-04-08T12:44:26.071" v="540"/>
            <ac:picMkLst>
              <pc:docMk/>
              <pc:sldMasterMk cId="2168357150" sldId="2147483648"/>
              <pc:sldLayoutMk cId="3531896938" sldId="2147483726"/>
              <ac:picMk id="91" creationId="{07033B23-B4D0-0B42-BE2D-8A4CBBFDCE6A}"/>
            </ac:picMkLst>
          </pc:picChg>
        </pc:sldLayoutChg>
      </pc:sldMasterChg>
    </pc:docChg>
  </pc:docChgLst>
  <pc:docChgLst>
    <pc:chgData name="Nico Heby" userId="c88c6920-9e16-4a7e-acac-31863610828a" providerId="ADAL" clId="{9772824D-F544-4FFD-8CA8-1210476D98F3}"/>
    <pc:docChg chg="undo custSel addSld modMainMaster modSection">
      <pc:chgData name="Nico Heby" userId="c88c6920-9e16-4a7e-acac-31863610828a" providerId="ADAL" clId="{9772824D-F544-4FFD-8CA8-1210476D98F3}" dt="2021-04-30T16:31:07.989" v="39" actId="680"/>
      <pc:docMkLst>
        <pc:docMk/>
      </pc:docMkLst>
      <pc:sldChg chg="new">
        <pc:chgData name="Nico Heby" userId="c88c6920-9e16-4a7e-acac-31863610828a" providerId="ADAL" clId="{9772824D-F544-4FFD-8CA8-1210476D98F3}" dt="2021-04-30T16:31:07.989" v="39" actId="680"/>
        <pc:sldMkLst>
          <pc:docMk/>
          <pc:sldMk cId="3280349929" sldId="291"/>
        </pc:sldMkLst>
      </pc:sldChg>
      <pc:sldMasterChg chg="delSldLayout modSldLayout">
        <pc:chgData name="Nico Heby" userId="c88c6920-9e16-4a7e-acac-31863610828a" providerId="ADAL" clId="{9772824D-F544-4FFD-8CA8-1210476D98F3}" dt="2021-04-30T16:30:48.456" v="38" actId="2696"/>
        <pc:sldMasterMkLst>
          <pc:docMk/>
          <pc:sldMasterMk cId="2168357150" sldId="2147483648"/>
        </pc:sldMasterMkLst>
        <pc:sldLayoutChg chg="modSp mod">
          <pc:chgData name="Nico Heby" userId="c88c6920-9e16-4a7e-acac-31863610828a" providerId="ADAL" clId="{9772824D-F544-4FFD-8CA8-1210476D98F3}" dt="2021-04-30T16:30:33.690" v="37" actId="207"/>
          <pc:sldLayoutMkLst>
            <pc:docMk/>
            <pc:sldMasterMk cId="2168357150" sldId="2147483648"/>
            <pc:sldLayoutMk cId="1126330863" sldId="2147483719"/>
          </pc:sldLayoutMkLst>
          <pc:spChg chg="mod">
            <ac:chgData name="Nico Heby" userId="c88c6920-9e16-4a7e-acac-31863610828a" providerId="ADAL" clId="{9772824D-F544-4FFD-8CA8-1210476D98F3}" dt="2021-04-30T16:30:33.690" v="37" actId="207"/>
            <ac:spMkLst>
              <pc:docMk/>
              <pc:sldMasterMk cId="2168357150" sldId="2147483648"/>
              <pc:sldLayoutMk cId="1126330863" sldId="2147483719"/>
              <ac:spMk id="2" creationId="{D92B8D51-1BBB-4055-BF58-D6F6CBF2681E}"/>
            </ac:spMkLst>
          </pc:spChg>
        </pc:sldLayoutChg>
        <pc:sldLayoutChg chg="del">
          <pc:chgData name="Nico Heby" userId="c88c6920-9e16-4a7e-acac-31863610828a" providerId="ADAL" clId="{9772824D-F544-4FFD-8CA8-1210476D98F3}" dt="2021-04-30T16:30:48.456" v="38" actId="2696"/>
          <pc:sldLayoutMkLst>
            <pc:docMk/>
            <pc:sldMasterMk cId="2168357150" sldId="2147483648"/>
            <pc:sldLayoutMk cId="1391890083" sldId="2147483723"/>
          </pc:sldLayoutMkLst>
        </pc:sldLayoutChg>
        <pc:sldLayoutChg chg="modSp mod">
          <pc:chgData name="Nico Heby" userId="c88c6920-9e16-4a7e-acac-31863610828a" providerId="ADAL" clId="{9772824D-F544-4FFD-8CA8-1210476D98F3}" dt="2021-04-30T16:30:19.002" v="36" actId="113"/>
          <pc:sldLayoutMkLst>
            <pc:docMk/>
            <pc:sldMasterMk cId="2168357150" sldId="2147483648"/>
            <pc:sldLayoutMk cId="3832711558" sldId="2147483729"/>
          </pc:sldLayoutMkLst>
          <pc:spChg chg="mod">
            <ac:chgData name="Nico Heby" userId="c88c6920-9e16-4a7e-acac-31863610828a" providerId="ADAL" clId="{9772824D-F544-4FFD-8CA8-1210476D98F3}" dt="2021-04-30T16:30:19.002" v="36" actId="113"/>
            <ac:spMkLst>
              <pc:docMk/>
              <pc:sldMasterMk cId="2168357150" sldId="2147483648"/>
              <pc:sldLayoutMk cId="3832711558" sldId="2147483729"/>
              <ac:spMk id="2" creationId="{D92B8D51-1BBB-4055-BF58-D6F6CBF2681E}"/>
            </ac:spMkLst>
          </pc:spChg>
        </pc:sldLayoutChg>
      </pc:sldMasterChg>
    </pc:docChg>
  </pc:docChgLst>
  <pc:docChgLst>
    <pc:chgData name="Sashia Niemeyer" userId="5d5d2e75-3132-4b98-a62a-93b7fff96b1f" providerId="ADAL" clId="{87F7BCE1-2CF3-4BFF-8561-8D4951E95888}"/>
    <pc:docChg chg="custSel modMainMaster">
      <pc:chgData name="Sashia Niemeyer" userId="5d5d2e75-3132-4b98-a62a-93b7fff96b1f" providerId="ADAL" clId="{87F7BCE1-2CF3-4BFF-8561-8D4951E95888}" dt="2021-04-29T13:56:22.249" v="22" actId="1076"/>
      <pc:docMkLst>
        <pc:docMk/>
      </pc:docMkLst>
      <pc:sldMasterChg chg="modSldLayout">
        <pc:chgData name="Sashia Niemeyer" userId="5d5d2e75-3132-4b98-a62a-93b7fff96b1f" providerId="ADAL" clId="{87F7BCE1-2CF3-4BFF-8561-8D4951E95888}" dt="2021-04-29T13:56:22.249" v="22" actId="1076"/>
        <pc:sldMasterMkLst>
          <pc:docMk/>
          <pc:sldMasterMk cId="2168357150" sldId="2147483648"/>
        </pc:sldMasterMkLst>
        <pc:sldLayoutChg chg="modSp mod">
          <pc:chgData name="Sashia Niemeyer" userId="5d5d2e75-3132-4b98-a62a-93b7fff96b1f" providerId="ADAL" clId="{87F7BCE1-2CF3-4BFF-8561-8D4951E95888}" dt="2021-04-29T13:46:44.575" v="9" actId="403"/>
          <pc:sldLayoutMkLst>
            <pc:docMk/>
            <pc:sldMasterMk cId="2168357150" sldId="2147483648"/>
            <pc:sldLayoutMk cId="1126330863" sldId="2147483719"/>
          </pc:sldLayoutMkLst>
          <pc:spChg chg="mod">
            <ac:chgData name="Sashia Niemeyer" userId="5d5d2e75-3132-4b98-a62a-93b7fff96b1f" providerId="ADAL" clId="{87F7BCE1-2CF3-4BFF-8561-8D4951E95888}" dt="2021-04-29T13:46:44.575" v="9" actId="403"/>
            <ac:spMkLst>
              <pc:docMk/>
              <pc:sldMasterMk cId="2168357150" sldId="2147483648"/>
              <pc:sldLayoutMk cId="1126330863" sldId="2147483719"/>
              <ac:spMk id="2" creationId="{D92B8D51-1BBB-4055-BF58-D6F6CBF2681E}"/>
            </ac:spMkLst>
          </pc:spChg>
        </pc:sldLayoutChg>
        <pc:sldLayoutChg chg="modSp mod">
          <pc:chgData name="Sashia Niemeyer" userId="5d5d2e75-3132-4b98-a62a-93b7fff96b1f" providerId="ADAL" clId="{87F7BCE1-2CF3-4BFF-8561-8D4951E95888}" dt="2021-04-29T13:56:15.709" v="20"/>
          <pc:sldLayoutMkLst>
            <pc:docMk/>
            <pc:sldMasterMk cId="2168357150" sldId="2147483648"/>
            <pc:sldLayoutMk cId="837989620" sldId="2147483720"/>
          </pc:sldLayoutMkLst>
          <pc:spChg chg="mod">
            <ac:chgData name="Sashia Niemeyer" userId="5d5d2e75-3132-4b98-a62a-93b7fff96b1f" providerId="ADAL" clId="{87F7BCE1-2CF3-4BFF-8561-8D4951E95888}" dt="2021-04-29T13:56:15.709" v="20"/>
            <ac:spMkLst>
              <pc:docMk/>
              <pc:sldMasterMk cId="2168357150" sldId="2147483648"/>
              <pc:sldLayoutMk cId="837989620" sldId="2147483720"/>
              <ac:spMk id="14" creationId="{58224154-8364-4DAC-A3DE-4B203118032D}"/>
            </ac:spMkLst>
          </pc:spChg>
        </pc:sldLayoutChg>
        <pc:sldLayoutChg chg="addSp delSp modSp mod">
          <pc:chgData name="Sashia Niemeyer" userId="5d5d2e75-3132-4b98-a62a-93b7fff96b1f" providerId="ADAL" clId="{87F7BCE1-2CF3-4BFF-8561-8D4951E95888}" dt="2021-04-29T13:56:22.249" v="22" actId="1076"/>
          <pc:sldLayoutMkLst>
            <pc:docMk/>
            <pc:sldMasterMk cId="2168357150" sldId="2147483648"/>
            <pc:sldLayoutMk cId="175540911" sldId="2147483724"/>
          </pc:sldLayoutMkLst>
          <pc:spChg chg="mod">
            <ac:chgData name="Sashia Niemeyer" userId="5d5d2e75-3132-4b98-a62a-93b7fff96b1f" providerId="ADAL" clId="{87F7BCE1-2CF3-4BFF-8561-8D4951E95888}" dt="2021-04-29T13:46:29.798" v="8" actId="2711"/>
            <ac:spMkLst>
              <pc:docMk/>
              <pc:sldMasterMk cId="2168357150" sldId="2147483648"/>
              <pc:sldLayoutMk cId="175540911" sldId="2147483724"/>
              <ac:spMk id="15" creationId="{065937B7-1DAB-C64F-B5CF-696F5FAC9DCC}"/>
            </ac:spMkLst>
          </pc:spChg>
          <pc:picChg chg="add mod">
            <ac:chgData name="Sashia Niemeyer" userId="5d5d2e75-3132-4b98-a62a-93b7fff96b1f" providerId="ADAL" clId="{87F7BCE1-2CF3-4BFF-8561-8D4951E95888}" dt="2021-04-29T13:56:22.249" v="22" actId="1076"/>
            <ac:picMkLst>
              <pc:docMk/>
              <pc:sldMasterMk cId="2168357150" sldId="2147483648"/>
              <pc:sldLayoutMk cId="175540911" sldId="2147483724"/>
              <ac:picMk id="4" creationId="{38514AB2-6B28-4385-B303-9606FD580445}"/>
            </ac:picMkLst>
          </pc:picChg>
          <pc:picChg chg="del">
            <ac:chgData name="Sashia Niemeyer" userId="5d5d2e75-3132-4b98-a62a-93b7fff96b1f" providerId="ADAL" clId="{87F7BCE1-2CF3-4BFF-8561-8D4951E95888}" dt="2021-04-29T13:46:51.942" v="10" actId="478"/>
            <ac:picMkLst>
              <pc:docMk/>
              <pc:sldMasterMk cId="2168357150" sldId="2147483648"/>
              <pc:sldLayoutMk cId="175540911" sldId="2147483724"/>
              <ac:picMk id="8" creationId="{DAF99185-5135-412F-BD81-D40FCBC081C7}"/>
            </ac:picMkLst>
          </pc:picChg>
        </pc:sldLayoutChg>
      </pc:sldMasterChg>
    </pc:docChg>
  </pc:docChgLst>
  <pc:docChgLst>
    <pc:chgData name="Yannis Frek" userId="41af7858-dbb6-49d9-9273-45d960296d06" providerId="ADAL" clId="{9AD25F39-54BD-493F-A701-B8E92298BD98}"/>
    <pc:docChg chg="undo custSel addSld delSld modMainMaster modSection">
      <pc:chgData name="Yannis Frek" userId="41af7858-dbb6-49d9-9273-45d960296d06" providerId="ADAL" clId="{9AD25F39-54BD-493F-A701-B8E92298BD98}" dt="2020-12-07T12:41:18.289" v="38" actId="17846"/>
      <pc:docMkLst>
        <pc:docMk/>
      </pc:docMkLst>
      <pc:sldChg chg="del">
        <pc:chgData name="Yannis Frek" userId="41af7858-dbb6-49d9-9273-45d960296d06" providerId="ADAL" clId="{9AD25F39-54BD-493F-A701-B8E92298BD98}" dt="2020-12-07T12:40:41.163" v="34" actId="47"/>
        <pc:sldMkLst>
          <pc:docMk/>
          <pc:sldMk cId="1911513392" sldId="280"/>
        </pc:sldMkLst>
      </pc:sldChg>
      <pc:sldChg chg="new">
        <pc:chgData name="Yannis Frek" userId="41af7858-dbb6-49d9-9273-45d960296d06" providerId="ADAL" clId="{9AD25F39-54BD-493F-A701-B8E92298BD98}" dt="2020-12-07T12:40:46.683" v="35" actId="680"/>
        <pc:sldMkLst>
          <pc:docMk/>
          <pc:sldMk cId="3583136061" sldId="282"/>
        </pc:sldMkLst>
      </pc:sldChg>
      <pc:sldMasterChg chg="modSldLayout">
        <pc:chgData name="Yannis Frek" userId="41af7858-dbb6-49d9-9273-45d960296d06" providerId="ADAL" clId="{9AD25F39-54BD-493F-A701-B8E92298BD98}" dt="2020-12-07T12:40:19.631" v="33" actId="167"/>
        <pc:sldMasterMkLst>
          <pc:docMk/>
          <pc:sldMasterMk cId="2168357150" sldId="2147483648"/>
        </pc:sldMasterMkLst>
        <pc:sldLayoutChg chg="addSp delSp modSp mod">
          <pc:chgData name="Yannis Frek" userId="41af7858-dbb6-49d9-9273-45d960296d06" providerId="ADAL" clId="{9AD25F39-54BD-493F-A701-B8E92298BD98}" dt="2020-12-07T12:40:19.631" v="33" actId="167"/>
          <pc:sldLayoutMkLst>
            <pc:docMk/>
            <pc:sldMasterMk cId="2168357150" sldId="2147483648"/>
            <pc:sldLayoutMk cId="3375007619" sldId="2147483649"/>
          </pc:sldLayoutMkLst>
          <pc:spChg chg="mod">
            <ac:chgData name="Yannis Frek" userId="41af7858-dbb6-49d9-9273-45d960296d06" providerId="ADAL" clId="{9AD25F39-54BD-493F-A701-B8E92298BD98}" dt="2020-12-07T12:38:55.732" v="17" actId="20577"/>
            <ac:spMkLst>
              <pc:docMk/>
              <pc:sldMasterMk cId="2168357150" sldId="2147483648"/>
              <pc:sldLayoutMk cId="3375007619" sldId="2147483649"/>
              <ac:spMk id="2" creationId="{D92B8D51-1BBB-4055-BF58-D6F6CBF2681E}"/>
            </ac:spMkLst>
          </pc:spChg>
          <pc:picChg chg="add del mod ord">
            <ac:chgData name="Yannis Frek" userId="41af7858-dbb6-49d9-9273-45d960296d06" providerId="ADAL" clId="{9AD25F39-54BD-493F-A701-B8E92298BD98}" dt="2020-12-07T12:40:16.944" v="31" actId="478"/>
            <ac:picMkLst>
              <pc:docMk/>
              <pc:sldMasterMk cId="2168357150" sldId="2147483648"/>
              <pc:sldLayoutMk cId="3375007619" sldId="2147483649"/>
              <ac:picMk id="9" creationId="{66595835-CEA9-4CF3-AE32-2ECD68EEDB1F}"/>
            </ac:picMkLst>
          </pc:picChg>
          <pc:picChg chg="del">
            <ac:chgData name="Yannis Frek" userId="41af7858-dbb6-49d9-9273-45d960296d06" providerId="ADAL" clId="{9AD25F39-54BD-493F-A701-B8E92298BD98}" dt="2020-12-07T12:39:03.538" v="18" actId="478"/>
            <ac:picMkLst>
              <pc:docMk/>
              <pc:sldMasterMk cId="2168357150" sldId="2147483648"/>
              <pc:sldLayoutMk cId="3375007619" sldId="2147483649"/>
              <ac:picMk id="10" creationId="{0C531ED2-C27E-4FFD-BD07-38C5C8AED92C}"/>
            </ac:picMkLst>
          </pc:picChg>
          <pc:picChg chg="add mod ord">
            <ac:chgData name="Yannis Frek" userId="41af7858-dbb6-49d9-9273-45d960296d06" providerId="ADAL" clId="{9AD25F39-54BD-493F-A701-B8E92298BD98}" dt="2020-12-07T12:40:19.631" v="33" actId="167"/>
            <ac:picMkLst>
              <pc:docMk/>
              <pc:sldMasterMk cId="2168357150" sldId="2147483648"/>
              <pc:sldLayoutMk cId="3375007619" sldId="2147483649"/>
              <ac:picMk id="11" creationId="{93354182-21ED-42CB-9658-0DCAAD575B9B}"/>
            </ac:picMkLst>
          </pc:picChg>
        </pc:sldLayoutChg>
        <pc:sldLayoutChg chg="addSp modSp mod">
          <pc:chgData name="Yannis Frek" userId="41af7858-dbb6-49d9-9273-45d960296d06" providerId="ADAL" clId="{9AD25F39-54BD-493F-A701-B8E92298BD98}" dt="2020-12-07T12:39:28.647" v="28" actId="1076"/>
          <pc:sldLayoutMkLst>
            <pc:docMk/>
            <pc:sldMasterMk cId="2168357150" sldId="2147483648"/>
            <pc:sldLayoutMk cId="314067447" sldId="2147483660"/>
          </pc:sldLayoutMkLst>
          <pc:spChg chg="mod">
            <ac:chgData name="Yannis Frek" userId="41af7858-dbb6-49d9-9273-45d960296d06" providerId="ADAL" clId="{9AD25F39-54BD-493F-A701-B8E92298BD98}" dt="2020-12-07T12:39:24.703" v="27" actId="1076"/>
            <ac:spMkLst>
              <pc:docMk/>
              <pc:sldMasterMk cId="2168357150" sldId="2147483648"/>
              <pc:sldLayoutMk cId="314067447" sldId="2147483660"/>
              <ac:spMk id="46" creationId="{B4200DFC-601B-49DE-A2A7-CE8E0452CBF5}"/>
            </ac:spMkLst>
          </pc:spChg>
          <pc:spChg chg="add mod">
            <ac:chgData name="Yannis Frek" userId="41af7858-dbb6-49d9-9273-45d960296d06" providerId="ADAL" clId="{9AD25F39-54BD-493F-A701-B8E92298BD98}" dt="2020-12-07T12:39:19.422" v="22" actId="1076"/>
            <ac:spMkLst>
              <pc:docMk/>
              <pc:sldMasterMk cId="2168357150" sldId="2147483648"/>
              <pc:sldLayoutMk cId="314067447" sldId="2147483660"/>
              <ac:spMk id="61" creationId="{547B0147-A53C-4760-8EBB-BF1B4B821B85}"/>
            </ac:spMkLst>
          </pc:spChg>
          <pc:spChg chg="add mod">
            <ac:chgData name="Yannis Frek" userId="41af7858-dbb6-49d9-9273-45d960296d06" providerId="ADAL" clId="{9AD25F39-54BD-493F-A701-B8E92298BD98}" dt="2020-12-07T12:39:28.647" v="28" actId="1076"/>
            <ac:spMkLst>
              <pc:docMk/>
              <pc:sldMasterMk cId="2168357150" sldId="2147483648"/>
              <pc:sldLayoutMk cId="314067447" sldId="2147483660"/>
              <ac:spMk id="62" creationId="{774D564A-6253-472B-B2BF-9D71047B7476}"/>
            </ac:spMkLst>
          </pc:spChg>
        </pc:sldLayoutChg>
        <pc:sldLayoutChg chg="modSp mod">
          <pc:chgData name="Yannis Frek" userId="41af7858-dbb6-49d9-9273-45d960296d06" providerId="ADAL" clId="{9AD25F39-54BD-493F-A701-B8E92298BD98}" dt="2020-12-07T12:40:04.867" v="29"/>
          <pc:sldLayoutMkLst>
            <pc:docMk/>
            <pc:sldMasterMk cId="2168357150" sldId="2147483648"/>
            <pc:sldLayoutMk cId="2546339094" sldId="2147483711"/>
          </pc:sldLayoutMkLst>
          <pc:spChg chg="mod">
            <ac:chgData name="Yannis Frek" userId="41af7858-dbb6-49d9-9273-45d960296d06" providerId="ADAL" clId="{9AD25F39-54BD-493F-A701-B8E92298BD98}" dt="2020-12-07T12:40:04.867" v="29"/>
            <ac:spMkLst>
              <pc:docMk/>
              <pc:sldMasterMk cId="2168357150" sldId="2147483648"/>
              <pc:sldLayoutMk cId="2546339094" sldId="2147483711"/>
              <ac:spMk id="9" creationId="{957A9A3B-6417-4E1A-A35B-4E8283744991}"/>
            </ac:spMkLst>
          </pc:spChg>
        </pc:sldLayoutChg>
        <pc:sldLayoutChg chg="modSp mod">
          <pc:chgData name="Yannis Frek" userId="41af7858-dbb6-49d9-9273-45d960296d06" providerId="ADAL" clId="{9AD25F39-54BD-493F-A701-B8E92298BD98}" dt="2020-12-07T12:40:07.076" v="30"/>
          <pc:sldLayoutMkLst>
            <pc:docMk/>
            <pc:sldMasterMk cId="2168357150" sldId="2147483648"/>
            <pc:sldLayoutMk cId="2575555482" sldId="2147483713"/>
          </pc:sldLayoutMkLst>
          <pc:spChg chg="mod">
            <ac:chgData name="Yannis Frek" userId="41af7858-dbb6-49d9-9273-45d960296d06" providerId="ADAL" clId="{9AD25F39-54BD-493F-A701-B8E92298BD98}" dt="2020-12-07T12:40:07.076" v="30"/>
            <ac:spMkLst>
              <pc:docMk/>
              <pc:sldMasterMk cId="2168357150" sldId="2147483648"/>
              <pc:sldLayoutMk cId="2575555482" sldId="2147483713"/>
              <ac:spMk id="9" creationId="{957A9A3B-6417-4E1A-A35B-4E8283744991}"/>
            </ac:spMkLst>
          </pc:spChg>
        </pc:sldLayoutChg>
        <pc:sldLayoutChg chg="modSp mod">
          <pc:chgData name="Yannis Frek" userId="41af7858-dbb6-49d9-9273-45d960296d06" providerId="ADAL" clId="{9AD25F39-54BD-493F-A701-B8E92298BD98}" dt="2020-12-07T12:38:36.953" v="13" actId="5793"/>
          <pc:sldLayoutMkLst>
            <pc:docMk/>
            <pc:sldMasterMk cId="2168357150" sldId="2147483648"/>
            <pc:sldLayoutMk cId="837989620" sldId="2147483720"/>
          </pc:sldLayoutMkLst>
          <pc:spChg chg="mod">
            <ac:chgData name="Yannis Frek" userId="41af7858-dbb6-49d9-9273-45d960296d06" providerId="ADAL" clId="{9AD25F39-54BD-493F-A701-B8E92298BD98}" dt="2020-12-07T12:38:36.953" v="13" actId="5793"/>
            <ac:spMkLst>
              <pc:docMk/>
              <pc:sldMasterMk cId="2168357150" sldId="2147483648"/>
              <pc:sldLayoutMk cId="837989620" sldId="2147483720"/>
              <ac:spMk id="13" creationId="{939CD75D-5FFC-D842-B0E7-B8F2AAEA3D71}"/>
            </ac:spMkLst>
          </pc:spChg>
          <pc:spChg chg="mod">
            <ac:chgData name="Yannis Frek" userId="41af7858-dbb6-49d9-9273-45d960296d06" providerId="ADAL" clId="{9AD25F39-54BD-493F-A701-B8E92298BD98}" dt="2020-12-07T12:38:25.962" v="9" actId="1076"/>
            <ac:spMkLst>
              <pc:docMk/>
              <pc:sldMasterMk cId="2168357150" sldId="2147483648"/>
              <pc:sldLayoutMk cId="837989620" sldId="2147483720"/>
              <ac:spMk id="14" creationId="{58224154-8364-4DAC-A3DE-4B203118032D}"/>
            </ac:spMkLst>
          </pc:spChg>
        </pc:sldLayoutChg>
      </pc:sldMasterChg>
    </pc:docChg>
  </pc:docChgLst>
  <pc:docChgLst>
    <pc:chgData name="Sashia Niemeyer" userId="5d5d2e75-3132-4b98-a62a-93b7fff96b1f" providerId="ADAL" clId="{3B57AD7A-504A-4267-90AE-7B3B17C9D526}"/>
    <pc:docChg chg="undo redo custSel addSld delSld modSld modMainMaster modSection">
      <pc:chgData name="Sashia Niemeyer" userId="5d5d2e75-3132-4b98-a62a-93b7fff96b1f" providerId="ADAL" clId="{3B57AD7A-504A-4267-90AE-7B3B17C9D526}" dt="2021-04-12T14:56:33.825" v="2310" actId="207"/>
      <pc:docMkLst>
        <pc:docMk/>
      </pc:docMkLst>
      <pc:sldChg chg="delCm">
        <pc:chgData name="Sashia Niemeyer" userId="5d5d2e75-3132-4b98-a62a-93b7fff96b1f" providerId="ADAL" clId="{3B57AD7A-504A-4267-90AE-7B3B17C9D526}" dt="2021-04-12T14:35:53.021" v="2179" actId="1592"/>
        <pc:sldMkLst>
          <pc:docMk/>
          <pc:sldMk cId="3206604929" sldId="257"/>
        </pc:sldMkLst>
      </pc:sldChg>
      <pc:sldChg chg="addCm delCm modCm">
        <pc:chgData name="Sashia Niemeyer" userId="5d5d2e75-3132-4b98-a62a-93b7fff96b1f" providerId="ADAL" clId="{3B57AD7A-504A-4267-90AE-7B3B17C9D526}" dt="2021-04-08T12:37:01.640" v="1744" actId="1592"/>
        <pc:sldMkLst>
          <pc:docMk/>
          <pc:sldMk cId="2767163653" sldId="262"/>
        </pc:sldMkLst>
      </pc:sldChg>
      <pc:sldChg chg="del">
        <pc:chgData name="Sashia Niemeyer" userId="5d5d2e75-3132-4b98-a62a-93b7fff96b1f" providerId="ADAL" clId="{3B57AD7A-504A-4267-90AE-7B3B17C9D526}" dt="2021-04-06T08:50:28.629" v="909" actId="2696"/>
        <pc:sldMkLst>
          <pc:docMk/>
          <pc:sldMk cId="3457240179" sldId="267"/>
        </pc:sldMkLst>
      </pc:sldChg>
      <pc:sldChg chg="del addCm modCm">
        <pc:chgData name="Sashia Niemeyer" userId="5d5d2e75-3132-4b98-a62a-93b7fff96b1f" providerId="ADAL" clId="{3B57AD7A-504A-4267-90AE-7B3B17C9D526}" dt="2021-04-06T10:49:46.009" v="973" actId="2696"/>
        <pc:sldMkLst>
          <pc:docMk/>
          <pc:sldMk cId="1058365505" sldId="268"/>
        </pc:sldMkLst>
      </pc:sldChg>
      <pc:sldChg chg="delCm">
        <pc:chgData name="Sashia Niemeyer" userId="5d5d2e75-3132-4b98-a62a-93b7fff96b1f" providerId="ADAL" clId="{3B57AD7A-504A-4267-90AE-7B3B17C9D526}" dt="2021-04-12T14:23:37.282" v="1960" actId="1592"/>
        <pc:sldMkLst>
          <pc:docMk/>
          <pc:sldMk cId="4075673220" sldId="272"/>
        </pc:sldMkLst>
      </pc:sldChg>
      <pc:sldChg chg="delCm">
        <pc:chgData name="Sashia Niemeyer" userId="5d5d2e75-3132-4b98-a62a-93b7fff96b1f" providerId="ADAL" clId="{3B57AD7A-504A-4267-90AE-7B3B17C9D526}" dt="2021-04-12T14:26:18.997" v="2065" actId="1592"/>
        <pc:sldMkLst>
          <pc:docMk/>
          <pc:sldMk cId="2858607419" sldId="273"/>
        </pc:sldMkLst>
      </pc:sldChg>
      <pc:sldChg chg="addSp delSp modSp mod modClrScheme addCm delCm modCm chgLayout">
        <pc:chgData name="Sashia Niemeyer" userId="5d5d2e75-3132-4b98-a62a-93b7fff96b1f" providerId="ADAL" clId="{3B57AD7A-504A-4267-90AE-7B3B17C9D526}" dt="2021-04-12T14:28:30.053" v="2083" actId="1592"/>
        <pc:sldMkLst>
          <pc:docMk/>
          <pc:sldMk cId="916256017" sldId="275"/>
        </pc:sldMkLst>
        <pc:spChg chg="del">
          <ac:chgData name="Sashia Niemeyer" userId="5d5d2e75-3132-4b98-a62a-93b7fff96b1f" providerId="ADAL" clId="{3B57AD7A-504A-4267-90AE-7B3B17C9D526}" dt="2021-04-12T14:27:48.797" v="2080" actId="700"/>
          <ac:spMkLst>
            <pc:docMk/>
            <pc:sldMk cId="916256017" sldId="275"/>
            <ac:spMk id="2" creationId="{C6E90407-9803-487E-B695-E3162942C94A}"/>
          </ac:spMkLst>
        </pc:spChg>
        <pc:spChg chg="add del mod ord">
          <ac:chgData name="Sashia Niemeyer" userId="5d5d2e75-3132-4b98-a62a-93b7fff96b1f" providerId="ADAL" clId="{3B57AD7A-504A-4267-90AE-7B3B17C9D526}" dt="2021-04-12T14:27:52.320" v="2081" actId="700"/>
          <ac:spMkLst>
            <pc:docMk/>
            <pc:sldMk cId="916256017" sldId="275"/>
            <ac:spMk id="3" creationId="{DA0D2ED8-39BF-4C52-ABE1-28D0AF62A910}"/>
          </ac:spMkLst>
        </pc:spChg>
        <pc:spChg chg="add mod ord">
          <ac:chgData name="Sashia Niemeyer" userId="5d5d2e75-3132-4b98-a62a-93b7fff96b1f" providerId="ADAL" clId="{3B57AD7A-504A-4267-90AE-7B3B17C9D526}" dt="2021-04-12T14:27:52.320" v="2081" actId="700"/>
          <ac:spMkLst>
            <pc:docMk/>
            <pc:sldMk cId="916256017" sldId="275"/>
            <ac:spMk id="4" creationId="{ED25C50D-C78C-40E2-B28A-B78BB3860FA2}"/>
          </ac:spMkLst>
        </pc:spChg>
      </pc:sldChg>
      <pc:sldChg chg="delCm">
        <pc:chgData name="Sashia Niemeyer" userId="5d5d2e75-3132-4b98-a62a-93b7fff96b1f" providerId="ADAL" clId="{3B57AD7A-504A-4267-90AE-7B3B17C9D526}" dt="2021-04-12T14:26:27.574" v="2066" actId="1592"/>
        <pc:sldMkLst>
          <pc:docMk/>
          <pc:sldMk cId="901526191" sldId="277"/>
        </pc:sldMkLst>
      </pc:sldChg>
      <pc:sldChg chg="addSp delSp modSp mod modClrScheme chgLayout">
        <pc:chgData name="Sashia Niemeyer" userId="5d5d2e75-3132-4b98-a62a-93b7fff96b1f" providerId="ADAL" clId="{3B57AD7A-504A-4267-90AE-7B3B17C9D526}" dt="2021-04-12T14:35:11.228" v="2176" actId="108"/>
        <pc:sldMkLst>
          <pc:docMk/>
          <pc:sldMk cId="3176584335" sldId="281"/>
        </pc:sldMkLst>
        <pc:spChg chg="mod">
          <ac:chgData name="Sashia Niemeyer" userId="5d5d2e75-3132-4b98-a62a-93b7fff96b1f" providerId="ADAL" clId="{3B57AD7A-504A-4267-90AE-7B3B17C9D526}" dt="2021-04-12T14:35:04.380" v="2159" actId="108"/>
          <ac:spMkLst>
            <pc:docMk/>
            <pc:sldMk cId="3176584335" sldId="281"/>
            <ac:spMk id="2" creationId="{15D96D71-36F7-9145-96C5-E06EE840FDE2}"/>
          </ac:spMkLst>
        </pc:spChg>
        <pc:spChg chg="del mod ord">
          <ac:chgData name="Sashia Niemeyer" userId="5d5d2e75-3132-4b98-a62a-93b7fff96b1f" providerId="ADAL" clId="{3B57AD7A-504A-4267-90AE-7B3B17C9D526}" dt="2021-04-08T09:54:18.082" v="1570" actId="700"/>
          <ac:spMkLst>
            <pc:docMk/>
            <pc:sldMk cId="3176584335" sldId="281"/>
            <ac:spMk id="2" creationId="{C4AA48E5-6508-4472-96F0-77957337C839}"/>
          </ac:spMkLst>
        </pc:spChg>
        <pc:spChg chg="del mod ord">
          <ac:chgData name="Sashia Niemeyer" userId="5d5d2e75-3132-4b98-a62a-93b7fff96b1f" providerId="ADAL" clId="{3B57AD7A-504A-4267-90AE-7B3B17C9D526}" dt="2021-04-08T09:54:18.082" v="1570" actId="700"/>
          <ac:spMkLst>
            <pc:docMk/>
            <pc:sldMk cId="3176584335" sldId="281"/>
            <ac:spMk id="3" creationId="{F2417AB0-C527-4EE6-A197-7743DD37D3E5}"/>
          </ac:spMkLst>
        </pc:spChg>
        <pc:spChg chg="mod">
          <ac:chgData name="Sashia Niemeyer" userId="5d5d2e75-3132-4b98-a62a-93b7fff96b1f" providerId="ADAL" clId="{3B57AD7A-504A-4267-90AE-7B3B17C9D526}" dt="2021-04-12T14:35:04.666" v="2160" actId="108"/>
          <ac:spMkLst>
            <pc:docMk/>
            <pc:sldMk cId="3176584335" sldId="281"/>
            <ac:spMk id="3" creationId="{FC9434C6-A63D-C442-BB94-A85CD0EA23D8}"/>
          </ac:spMkLst>
        </pc:spChg>
        <pc:spChg chg="del mod ord">
          <ac:chgData name="Sashia Niemeyer" userId="5d5d2e75-3132-4b98-a62a-93b7fff96b1f" providerId="ADAL" clId="{3B57AD7A-504A-4267-90AE-7B3B17C9D526}" dt="2021-04-08T09:54:18.082" v="1570" actId="700"/>
          <ac:spMkLst>
            <pc:docMk/>
            <pc:sldMk cId="3176584335" sldId="281"/>
            <ac:spMk id="4" creationId="{91737C63-102B-40C4-A40D-4B801DDF8EB6}"/>
          </ac:spMkLst>
        </pc:spChg>
        <pc:spChg chg="mod">
          <ac:chgData name="Sashia Niemeyer" userId="5d5d2e75-3132-4b98-a62a-93b7fff96b1f" providerId="ADAL" clId="{3B57AD7A-504A-4267-90AE-7B3B17C9D526}" dt="2021-04-12T14:35:04.970" v="2161" actId="108"/>
          <ac:spMkLst>
            <pc:docMk/>
            <pc:sldMk cId="3176584335" sldId="281"/>
            <ac:spMk id="4" creationId="{B891A133-4F0B-1A46-BAF6-22DBF36F8E58}"/>
          </ac:spMkLst>
        </pc:spChg>
        <pc:spChg chg="del mod ord">
          <ac:chgData name="Sashia Niemeyer" userId="5d5d2e75-3132-4b98-a62a-93b7fff96b1f" providerId="ADAL" clId="{3B57AD7A-504A-4267-90AE-7B3B17C9D526}" dt="2021-04-08T09:54:18.082" v="1570" actId="700"/>
          <ac:spMkLst>
            <pc:docMk/>
            <pc:sldMk cId="3176584335" sldId="281"/>
            <ac:spMk id="5" creationId="{033D202E-01CB-49A6-85A0-2529CFFA43CA}"/>
          </ac:spMkLst>
        </pc:spChg>
        <pc:spChg chg="mod">
          <ac:chgData name="Sashia Niemeyer" userId="5d5d2e75-3132-4b98-a62a-93b7fff96b1f" providerId="ADAL" clId="{3B57AD7A-504A-4267-90AE-7B3B17C9D526}" dt="2021-04-12T14:35:05.324" v="2162" actId="108"/>
          <ac:spMkLst>
            <pc:docMk/>
            <pc:sldMk cId="3176584335" sldId="281"/>
            <ac:spMk id="5" creationId="{92C756B3-9FA6-8643-843F-A8AB0CD130D3}"/>
          </ac:spMkLst>
        </pc:spChg>
        <pc:spChg chg="del mod ord">
          <ac:chgData name="Sashia Niemeyer" userId="5d5d2e75-3132-4b98-a62a-93b7fff96b1f" providerId="ADAL" clId="{3B57AD7A-504A-4267-90AE-7B3B17C9D526}" dt="2021-04-08T09:54:18.082" v="1570" actId="700"/>
          <ac:spMkLst>
            <pc:docMk/>
            <pc:sldMk cId="3176584335" sldId="281"/>
            <ac:spMk id="6" creationId="{07A81B05-A8F3-47F0-9122-16B2D99CAA16}"/>
          </ac:spMkLst>
        </pc:spChg>
        <pc:spChg chg="mod">
          <ac:chgData name="Sashia Niemeyer" userId="5d5d2e75-3132-4b98-a62a-93b7fff96b1f" providerId="ADAL" clId="{3B57AD7A-504A-4267-90AE-7B3B17C9D526}" dt="2021-04-12T14:35:05.635" v="2163" actId="108"/>
          <ac:spMkLst>
            <pc:docMk/>
            <pc:sldMk cId="3176584335" sldId="281"/>
            <ac:spMk id="6" creationId="{92EB4DBF-CE82-2047-8BC0-0352F8292F0F}"/>
          </ac:spMkLst>
        </pc:spChg>
        <pc:spChg chg="del mod ord">
          <ac:chgData name="Sashia Niemeyer" userId="5d5d2e75-3132-4b98-a62a-93b7fff96b1f" providerId="ADAL" clId="{3B57AD7A-504A-4267-90AE-7B3B17C9D526}" dt="2021-04-08T09:54:18.082" v="1570" actId="700"/>
          <ac:spMkLst>
            <pc:docMk/>
            <pc:sldMk cId="3176584335" sldId="281"/>
            <ac:spMk id="7" creationId="{DC1DE1DA-5978-4687-9F70-1669753DBC5D}"/>
          </ac:spMkLst>
        </pc:spChg>
        <pc:spChg chg="mod">
          <ac:chgData name="Sashia Niemeyer" userId="5d5d2e75-3132-4b98-a62a-93b7fff96b1f" providerId="ADAL" clId="{3B57AD7A-504A-4267-90AE-7B3B17C9D526}" dt="2021-04-12T14:35:05.972" v="2164" actId="108"/>
          <ac:spMkLst>
            <pc:docMk/>
            <pc:sldMk cId="3176584335" sldId="281"/>
            <ac:spMk id="7" creationId="{E5B1327B-7434-0B41-9818-7A706A4E6DD7}"/>
          </ac:spMkLst>
        </pc:spChg>
        <pc:spChg chg="del mod ord">
          <ac:chgData name="Sashia Niemeyer" userId="5d5d2e75-3132-4b98-a62a-93b7fff96b1f" providerId="ADAL" clId="{3B57AD7A-504A-4267-90AE-7B3B17C9D526}" dt="2021-04-08T09:54:18.082" v="1570" actId="700"/>
          <ac:spMkLst>
            <pc:docMk/>
            <pc:sldMk cId="3176584335" sldId="281"/>
            <ac:spMk id="8" creationId="{03CF096E-465A-4CAE-A5F2-C679D239F67D}"/>
          </ac:spMkLst>
        </pc:spChg>
        <pc:spChg chg="mod">
          <ac:chgData name="Sashia Niemeyer" userId="5d5d2e75-3132-4b98-a62a-93b7fff96b1f" providerId="ADAL" clId="{3B57AD7A-504A-4267-90AE-7B3B17C9D526}" dt="2021-04-12T14:35:06.570" v="2165" actId="108"/>
          <ac:spMkLst>
            <pc:docMk/>
            <pc:sldMk cId="3176584335" sldId="281"/>
            <ac:spMk id="8" creationId="{89DEFF26-E244-834E-A88B-51DDDC37A29C}"/>
          </ac:spMkLst>
        </pc:spChg>
        <pc:spChg chg="del mod ord">
          <ac:chgData name="Sashia Niemeyer" userId="5d5d2e75-3132-4b98-a62a-93b7fff96b1f" providerId="ADAL" clId="{3B57AD7A-504A-4267-90AE-7B3B17C9D526}" dt="2021-04-08T09:54:18.082" v="1570" actId="700"/>
          <ac:spMkLst>
            <pc:docMk/>
            <pc:sldMk cId="3176584335" sldId="281"/>
            <ac:spMk id="9" creationId="{16C6DD6C-94EF-4804-A23A-C20354A14B09}"/>
          </ac:spMkLst>
        </pc:spChg>
        <pc:spChg chg="mod">
          <ac:chgData name="Sashia Niemeyer" userId="5d5d2e75-3132-4b98-a62a-93b7fff96b1f" providerId="ADAL" clId="{3B57AD7A-504A-4267-90AE-7B3B17C9D526}" dt="2021-04-12T14:35:06.890" v="2166" actId="108"/>
          <ac:spMkLst>
            <pc:docMk/>
            <pc:sldMk cId="3176584335" sldId="281"/>
            <ac:spMk id="9" creationId="{A0143539-BB2A-CD41-800A-D1C1A0DC03F6}"/>
          </ac:spMkLst>
        </pc:spChg>
        <pc:spChg chg="del mod ord">
          <ac:chgData name="Sashia Niemeyer" userId="5d5d2e75-3132-4b98-a62a-93b7fff96b1f" providerId="ADAL" clId="{3B57AD7A-504A-4267-90AE-7B3B17C9D526}" dt="2021-04-08T09:54:18.082" v="1570" actId="700"/>
          <ac:spMkLst>
            <pc:docMk/>
            <pc:sldMk cId="3176584335" sldId="281"/>
            <ac:spMk id="10" creationId="{A69C9FEF-29CE-4246-93A5-E9193916C09D}"/>
          </ac:spMkLst>
        </pc:spChg>
        <pc:spChg chg="mod">
          <ac:chgData name="Sashia Niemeyer" userId="5d5d2e75-3132-4b98-a62a-93b7fff96b1f" providerId="ADAL" clId="{3B57AD7A-504A-4267-90AE-7B3B17C9D526}" dt="2021-04-12T14:35:07.196" v="2167" actId="108"/>
          <ac:spMkLst>
            <pc:docMk/>
            <pc:sldMk cId="3176584335" sldId="281"/>
            <ac:spMk id="10" creationId="{F8DAD670-902E-6E43-9389-24223B7B74D5}"/>
          </ac:spMkLst>
        </pc:spChg>
        <pc:spChg chg="add mod ord">
          <ac:chgData name="Sashia Niemeyer" userId="5d5d2e75-3132-4b98-a62a-93b7fff96b1f" providerId="ADAL" clId="{3B57AD7A-504A-4267-90AE-7B3B17C9D526}" dt="2021-04-08T09:54:18.082" v="1570" actId="700"/>
          <ac:spMkLst>
            <pc:docMk/>
            <pc:sldMk cId="3176584335" sldId="281"/>
            <ac:spMk id="11" creationId="{330ED574-3C0C-429E-BFB5-D7C8C5900FE3}"/>
          </ac:spMkLst>
        </pc:spChg>
        <pc:spChg chg="add mod ord">
          <ac:chgData name="Sashia Niemeyer" userId="5d5d2e75-3132-4b98-a62a-93b7fff96b1f" providerId="ADAL" clId="{3B57AD7A-504A-4267-90AE-7B3B17C9D526}" dt="2021-04-08T09:54:18.082" v="1570" actId="700"/>
          <ac:spMkLst>
            <pc:docMk/>
            <pc:sldMk cId="3176584335" sldId="281"/>
            <ac:spMk id="12" creationId="{2AEE9788-3399-4424-866B-D401F30F022F}"/>
          </ac:spMkLst>
        </pc:spChg>
        <pc:spChg chg="add mod ord">
          <ac:chgData name="Sashia Niemeyer" userId="5d5d2e75-3132-4b98-a62a-93b7fff96b1f" providerId="ADAL" clId="{3B57AD7A-504A-4267-90AE-7B3B17C9D526}" dt="2021-04-08T09:54:18.082" v="1570" actId="700"/>
          <ac:spMkLst>
            <pc:docMk/>
            <pc:sldMk cId="3176584335" sldId="281"/>
            <ac:spMk id="13" creationId="{336D758D-3918-4BB2-87B6-A9B7F1CF8F18}"/>
          </ac:spMkLst>
        </pc:spChg>
        <pc:spChg chg="add mod ord">
          <ac:chgData name="Sashia Niemeyer" userId="5d5d2e75-3132-4b98-a62a-93b7fff96b1f" providerId="ADAL" clId="{3B57AD7A-504A-4267-90AE-7B3B17C9D526}" dt="2021-04-08T09:54:18.082" v="1570" actId="700"/>
          <ac:spMkLst>
            <pc:docMk/>
            <pc:sldMk cId="3176584335" sldId="281"/>
            <ac:spMk id="14" creationId="{2B058882-B564-4D0A-B640-3E18BD08C243}"/>
          </ac:spMkLst>
        </pc:spChg>
        <pc:spChg chg="add mod ord">
          <ac:chgData name="Sashia Niemeyer" userId="5d5d2e75-3132-4b98-a62a-93b7fff96b1f" providerId="ADAL" clId="{3B57AD7A-504A-4267-90AE-7B3B17C9D526}" dt="2021-04-08T09:54:18.082" v="1570" actId="700"/>
          <ac:spMkLst>
            <pc:docMk/>
            <pc:sldMk cId="3176584335" sldId="281"/>
            <ac:spMk id="15" creationId="{3EE7A4BC-A024-4BB4-B45E-7BA7AA73D501}"/>
          </ac:spMkLst>
        </pc:spChg>
        <pc:spChg chg="add mod ord">
          <ac:chgData name="Sashia Niemeyer" userId="5d5d2e75-3132-4b98-a62a-93b7fff96b1f" providerId="ADAL" clId="{3B57AD7A-504A-4267-90AE-7B3B17C9D526}" dt="2021-04-08T09:54:18.082" v="1570" actId="700"/>
          <ac:spMkLst>
            <pc:docMk/>
            <pc:sldMk cId="3176584335" sldId="281"/>
            <ac:spMk id="16" creationId="{260E6F1D-8633-4A7A-B006-94B8CEAAE8D5}"/>
          </ac:spMkLst>
        </pc:spChg>
        <pc:spChg chg="add mod ord">
          <ac:chgData name="Sashia Niemeyer" userId="5d5d2e75-3132-4b98-a62a-93b7fff96b1f" providerId="ADAL" clId="{3B57AD7A-504A-4267-90AE-7B3B17C9D526}" dt="2021-04-08T09:54:18.082" v="1570" actId="700"/>
          <ac:spMkLst>
            <pc:docMk/>
            <pc:sldMk cId="3176584335" sldId="281"/>
            <ac:spMk id="17" creationId="{AB168C8A-D43A-4ACD-807A-0D5C664CD09D}"/>
          </ac:spMkLst>
        </pc:spChg>
        <pc:spChg chg="add mod ord">
          <ac:chgData name="Sashia Niemeyer" userId="5d5d2e75-3132-4b98-a62a-93b7fff96b1f" providerId="ADAL" clId="{3B57AD7A-504A-4267-90AE-7B3B17C9D526}" dt="2021-04-08T09:54:18.082" v="1570" actId="700"/>
          <ac:spMkLst>
            <pc:docMk/>
            <pc:sldMk cId="3176584335" sldId="281"/>
            <ac:spMk id="18" creationId="{6864FF6F-520B-4550-BE6B-5B68B2353453}"/>
          </ac:spMkLst>
        </pc:spChg>
        <pc:spChg chg="add mod ord">
          <ac:chgData name="Sashia Niemeyer" userId="5d5d2e75-3132-4b98-a62a-93b7fff96b1f" providerId="ADAL" clId="{3B57AD7A-504A-4267-90AE-7B3B17C9D526}" dt="2021-04-08T09:54:18.082" v="1570" actId="700"/>
          <ac:spMkLst>
            <pc:docMk/>
            <pc:sldMk cId="3176584335" sldId="281"/>
            <ac:spMk id="19" creationId="{47235ED7-D7E6-4A79-B6AE-AE38DEC731C9}"/>
          </ac:spMkLst>
        </pc:spChg>
        <pc:spChg chg="add mod ord">
          <ac:chgData name="Sashia Niemeyer" userId="5d5d2e75-3132-4b98-a62a-93b7fff96b1f" providerId="ADAL" clId="{3B57AD7A-504A-4267-90AE-7B3B17C9D526}" dt="2021-04-08T09:54:18.082" v="1570" actId="700"/>
          <ac:spMkLst>
            <pc:docMk/>
            <pc:sldMk cId="3176584335" sldId="281"/>
            <ac:spMk id="20" creationId="{7E6418FA-F901-45FD-ABCB-31342621558D}"/>
          </ac:spMkLst>
        </pc:spChg>
        <pc:spChg chg="add mod ord">
          <ac:chgData name="Sashia Niemeyer" userId="5d5d2e75-3132-4b98-a62a-93b7fff96b1f" providerId="ADAL" clId="{3B57AD7A-504A-4267-90AE-7B3B17C9D526}" dt="2021-04-08T09:54:18.082" v="1570" actId="700"/>
          <ac:spMkLst>
            <pc:docMk/>
            <pc:sldMk cId="3176584335" sldId="281"/>
            <ac:spMk id="21" creationId="{C8E10D49-8190-4893-81B4-FC5FD0D534F1}"/>
          </ac:spMkLst>
        </pc:spChg>
        <pc:spChg chg="add mod ord">
          <ac:chgData name="Sashia Niemeyer" userId="5d5d2e75-3132-4b98-a62a-93b7fff96b1f" providerId="ADAL" clId="{3B57AD7A-504A-4267-90AE-7B3B17C9D526}" dt="2021-04-08T09:54:18.082" v="1570" actId="700"/>
          <ac:spMkLst>
            <pc:docMk/>
            <pc:sldMk cId="3176584335" sldId="281"/>
            <ac:spMk id="22" creationId="{2071CF89-2D7A-439F-A330-2108653218A7}"/>
          </ac:spMkLst>
        </pc:spChg>
        <pc:spChg chg="add mod ord">
          <ac:chgData name="Sashia Niemeyer" userId="5d5d2e75-3132-4b98-a62a-93b7fff96b1f" providerId="ADAL" clId="{3B57AD7A-504A-4267-90AE-7B3B17C9D526}" dt="2021-04-08T09:54:18.082" v="1570" actId="700"/>
          <ac:spMkLst>
            <pc:docMk/>
            <pc:sldMk cId="3176584335" sldId="281"/>
            <ac:spMk id="23" creationId="{DFE7FF21-0001-4FA0-B17F-9D7DCF5C9170}"/>
          </ac:spMkLst>
        </pc:spChg>
        <pc:spChg chg="add mod ord">
          <ac:chgData name="Sashia Niemeyer" userId="5d5d2e75-3132-4b98-a62a-93b7fff96b1f" providerId="ADAL" clId="{3B57AD7A-504A-4267-90AE-7B3B17C9D526}" dt="2021-04-08T09:54:18.082" v="1570" actId="700"/>
          <ac:spMkLst>
            <pc:docMk/>
            <pc:sldMk cId="3176584335" sldId="281"/>
            <ac:spMk id="24" creationId="{432D47FA-812E-46F5-864E-5A72FBA27E24}"/>
          </ac:spMkLst>
        </pc:spChg>
        <pc:spChg chg="add mod ord">
          <ac:chgData name="Sashia Niemeyer" userId="5d5d2e75-3132-4b98-a62a-93b7fff96b1f" providerId="ADAL" clId="{3B57AD7A-504A-4267-90AE-7B3B17C9D526}" dt="2021-04-08T09:54:18.082" v="1570" actId="700"/>
          <ac:spMkLst>
            <pc:docMk/>
            <pc:sldMk cId="3176584335" sldId="281"/>
            <ac:spMk id="25" creationId="{64259DDC-7487-402C-BC1E-C35BCA839D1D}"/>
          </ac:spMkLst>
        </pc:spChg>
        <pc:spChg chg="add mod ord">
          <ac:chgData name="Sashia Niemeyer" userId="5d5d2e75-3132-4b98-a62a-93b7fff96b1f" providerId="ADAL" clId="{3B57AD7A-504A-4267-90AE-7B3B17C9D526}" dt="2021-04-08T09:54:18.082" v="1570" actId="700"/>
          <ac:spMkLst>
            <pc:docMk/>
            <pc:sldMk cId="3176584335" sldId="281"/>
            <ac:spMk id="26" creationId="{FF95B4C3-F2DD-453D-A8D0-830DA55A15DE}"/>
          </ac:spMkLst>
        </pc:spChg>
        <pc:spChg chg="add mod ord">
          <ac:chgData name="Sashia Niemeyer" userId="5d5d2e75-3132-4b98-a62a-93b7fff96b1f" providerId="ADAL" clId="{3B57AD7A-504A-4267-90AE-7B3B17C9D526}" dt="2021-04-08T09:54:18.082" v="1570" actId="700"/>
          <ac:spMkLst>
            <pc:docMk/>
            <pc:sldMk cId="3176584335" sldId="281"/>
            <ac:spMk id="27" creationId="{9CFDD980-8F8C-41F4-B438-341C3837723C}"/>
          </ac:spMkLst>
        </pc:spChg>
        <pc:spChg chg="add mod ord">
          <ac:chgData name="Sashia Niemeyer" userId="5d5d2e75-3132-4b98-a62a-93b7fff96b1f" providerId="ADAL" clId="{3B57AD7A-504A-4267-90AE-7B3B17C9D526}" dt="2021-04-08T09:54:18.082" v="1570" actId="700"/>
          <ac:spMkLst>
            <pc:docMk/>
            <pc:sldMk cId="3176584335" sldId="281"/>
            <ac:spMk id="28" creationId="{1D85B5AE-E859-4EE8-A71A-4B93B5D06573}"/>
          </ac:spMkLst>
        </pc:spChg>
        <pc:spChg chg="add mod">
          <ac:chgData name="Sashia Niemeyer" userId="5d5d2e75-3132-4b98-a62a-93b7fff96b1f" providerId="ADAL" clId="{3B57AD7A-504A-4267-90AE-7B3B17C9D526}" dt="2021-04-08T12:39:28.925" v="1776" actId="20577"/>
          <ac:spMkLst>
            <pc:docMk/>
            <pc:sldMk cId="3176584335" sldId="281"/>
            <ac:spMk id="29" creationId="{21C18ED1-780D-4AFD-B75A-8909671FE94A}"/>
          </ac:spMkLst>
        </pc:spChg>
        <pc:spChg chg="add mod">
          <ac:chgData name="Sashia Niemeyer" userId="5d5d2e75-3132-4b98-a62a-93b7fff96b1f" providerId="ADAL" clId="{3B57AD7A-504A-4267-90AE-7B3B17C9D526}" dt="2021-04-08T12:39:20.342" v="1773" actId="20577"/>
          <ac:spMkLst>
            <pc:docMk/>
            <pc:sldMk cId="3176584335" sldId="281"/>
            <ac:spMk id="30" creationId="{19B4F311-9079-44E6-996E-4FDEED29907D}"/>
          </ac:spMkLst>
        </pc:spChg>
        <pc:spChg chg="mod">
          <ac:chgData name="Sashia Niemeyer" userId="5d5d2e75-3132-4b98-a62a-93b7fff96b1f" providerId="ADAL" clId="{3B57AD7A-504A-4267-90AE-7B3B17C9D526}" dt="2021-04-12T14:35:07.515" v="2168" actId="108"/>
          <ac:spMkLst>
            <pc:docMk/>
            <pc:sldMk cId="3176584335" sldId="281"/>
            <ac:spMk id="31" creationId="{7FB19B8C-7146-9943-A04C-7F3B45396B2F}"/>
          </ac:spMkLst>
        </pc:spChg>
        <pc:spChg chg="mod">
          <ac:chgData name="Sashia Niemeyer" userId="5d5d2e75-3132-4b98-a62a-93b7fff96b1f" providerId="ADAL" clId="{3B57AD7A-504A-4267-90AE-7B3B17C9D526}" dt="2021-04-12T14:35:08.274" v="2170" actId="108"/>
          <ac:spMkLst>
            <pc:docMk/>
            <pc:sldMk cId="3176584335" sldId="281"/>
            <ac:spMk id="32" creationId="{9B75CF8A-FB1E-6849-AA82-630A8C6B3F37}"/>
          </ac:spMkLst>
        </pc:spChg>
        <pc:spChg chg="mod">
          <ac:chgData name="Sashia Niemeyer" userId="5d5d2e75-3132-4b98-a62a-93b7fff96b1f" providerId="ADAL" clId="{3B57AD7A-504A-4267-90AE-7B3B17C9D526}" dt="2021-04-12T14:35:07.956" v="2169" actId="108"/>
          <ac:spMkLst>
            <pc:docMk/>
            <pc:sldMk cId="3176584335" sldId="281"/>
            <ac:spMk id="33" creationId="{FA430419-1295-B048-ABE7-7C08B8EB78F2}"/>
          </ac:spMkLst>
        </pc:spChg>
        <pc:spChg chg="mod">
          <ac:chgData name="Sashia Niemeyer" userId="5d5d2e75-3132-4b98-a62a-93b7fff96b1f" providerId="ADAL" clId="{3B57AD7A-504A-4267-90AE-7B3B17C9D526}" dt="2021-04-12T14:35:09.699" v="2172" actId="108"/>
          <ac:spMkLst>
            <pc:docMk/>
            <pc:sldMk cId="3176584335" sldId="281"/>
            <ac:spMk id="34" creationId="{ECBB3B3A-9C19-C743-A2EA-7B0C2C8B2BF1}"/>
          </ac:spMkLst>
        </pc:spChg>
        <pc:spChg chg="mod">
          <ac:chgData name="Sashia Niemeyer" userId="5d5d2e75-3132-4b98-a62a-93b7fff96b1f" providerId="ADAL" clId="{3B57AD7A-504A-4267-90AE-7B3B17C9D526}" dt="2021-04-12T14:35:09.180" v="2171" actId="108"/>
          <ac:spMkLst>
            <pc:docMk/>
            <pc:sldMk cId="3176584335" sldId="281"/>
            <ac:spMk id="35" creationId="{6C52DDCE-143F-404D-B378-EBA377804D43}"/>
          </ac:spMkLst>
        </pc:spChg>
        <pc:spChg chg="mod">
          <ac:chgData name="Sashia Niemeyer" userId="5d5d2e75-3132-4b98-a62a-93b7fff96b1f" providerId="ADAL" clId="{3B57AD7A-504A-4267-90AE-7B3B17C9D526}" dt="2021-04-12T14:35:10.203" v="2173" actId="108"/>
          <ac:spMkLst>
            <pc:docMk/>
            <pc:sldMk cId="3176584335" sldId="281"/>
            <ac:spMk id="36" creationId="{423760BE-4CBA-2841-A267-D098BC7C5B58}"/>
          </ac:spMkLst>
        </pc:spChg>
        <pc:spChg chg="mod">
          <ac:chgData name="Sashia Niemeyer" userId="5d5d2e75-3132-4b98-a62a-93b7fff96b1f" providerId="ADAL" clId="{3B57AD7A-504A-4267-90AE-7B3B17C9D526}" dt="2021-04-12T14:35:10.572" v="2174" actId="108"/>
          <ac:spMkLst>
            <pc:docMk/>
            <pc:sldMk cId="3176584335" sldId="281"/>
            <ac:spMk id="37" creationId="{A0B890A0-7121-1848-83E3-3D6CF9362795}"/>
          </ac:spMkLst>
        </pc:spChg>
        <pc:spChg chg="mod">
          <ac:chgData name="Sashia Niemeyer" userId="5d5d2e75-3132-4b98-a62a-93b7fff96b1f" providerId="ADAL" clId="{3B57AD7A-504A-4267-90AE-7B3B17C9D526}" dt="2021-04-12T14:35:10.900" v="2175" actId="108"/>
          <ac:spMkLst>
            <pc:docMk/>
            <pc:sldMk cId="3176584335" sldId="281"/>
            <ac:spMk id="38" creationId="{547F3EF6-4290-DE47-881A-160EF4589534}"/>
          </ac:spMkLst>
        </pc:spChg>
        <pc:spChg chg="mod">
          <ac:chgData name="Sashia Niemeyer" userId="5d5d2e75-3132-4b98-a62a-93b7fff96b1f" providerId="ADAL" clId="{3B57AD7A-504A-4267-90AE-7B3B17C9D526}" dt="2021-04-12T14:35:11.228" v="2176" actId="108"/>
          <ac:spMkLst>
            <pc:docMk/>
            <pc:sldMk cId="3176584335" sldId="281"/>
            <ac:spMk id="39" creationId="{AA9E0D4C-DBFF-9344-A5B2-E47769C58FF6}"/>
          </ac:spMkLst>
        </pc:spChg>
        <pc:spChg chg="mod">
          <ac:chgData name="Sashia Niemeyer" userId="5d5d2e75-3132-4b98-a62a-93b7fff96b1f" providerId="ADAL" clId="{3B57AD7A-504A-4267-90AE-7B3B17C9D526}" dt="2021-04-08T12:39:27.100" v="1775" actId="1076"/>
          <ac:spMkLst>
            <pc:docMk/>
            <pc:sldMk cId="3176584335" sldId="281"/>
            <ac:spMk id="40" creationId="{3285E2DC-9D8B-C04C-9437-8780993C8CD4}"/>
          </ac:spMkLst>
        </pc:spChg>
      </pc:sldChg>
      <pc:sldChg chg="addSp delSp modSp mod modClrScheme delCm chgLayout">
        <pc:chgData name="Sashia Niemeyer" userId="5d5d2e75-3132-4b98-a62a-93b7fff96b1f" providerId="ADAL" clId="{3B57AD7A-504A-4267-90AE-7B3B17C9D526}" dt="2021-04-12T14:53:18.063" v="2202" actId="108"/>
        <pc:sldMkLst>
          <pc:docMk/>
          <pc:sldMk cId="3583136061" sldId="282"/>
        </pc:sldMkLst>
        <pc:spChg chg="mod">
          <ac:chgData name="Sashia Niemeyer" userId="5d5d2e75-3132-4b98-a62a-93b7fff96b1f" providerId="ADAL" clId="{3B57AD7A-504A-4267-90AE-7B3B17C9D526}" dt="2021-04-12T14:34:58.676" v="2152" actId="108"/>
          <ac:spMkLst>
            <pc:docMk/>
            <pc:sldMk cId="3583136061" sldId="282"/>
            <ac:spMk id="2" creationId="{6F59E46F-49E4-EB4B-B2CD-614E7B4C6AA1}"/>
          </ac:spMkLst>
        </pc:spChg>
        <pc:spChg chg="del mod ord">
          <ac:chgData name="Sashia Niemeyer" userId="5d5d2e75-3132-4b98-a62a-93b7fff96b1f" providerId="ADAL" clId="{3B57AD7A-504A-4267-90AE-7B3B17C9D526}" dt="2021-04-08T09:54:11.076" v="1569" actId="700"/>
          <ac:spMkLst>
            <pc:docMk/>
            <pc:sldMk cId="3583136061" sldId="282"/>
            <ac:spMk id="2" creationId="{A0B0F893-EB12-4365-B458-D47343AA3CA6}"/>
          </ac:spMkLst>
        </pc:spChg>
        <pc:spChg chg="del mod ord">
          <ac:chgData name="Sashia Niemeyer" userId="5d5d2e75-3132-4b98-a62a-93b7fff96b1f" providerId="ADAL" clId="{3B57AD7A-504A-4267-90AE-7B3B17C9D526}" dt="2021-04-08T09:54:11.076" v="1569" actId="700"/>
          <ac:spMkLst>
            <pc:docMk/>
            <pc:sldMk cId="3583136061" sldId="282"/>
            <ac:spMk id="3" creationId="{0C399319-6053-4B19-988C-5EE59C9A80A0}"/>
          </ac:spMkLst>
        </pc:spChg>
        <pc:spChg chg="mod">
          <ac:chgData name="Sashia Niemeyer" userId="5d5d2e75-3132-4b98-a62a-93b7fff96b1f" providerId="ADAL" clId="{3B57AD7A-504A-4267-90AE-7B3B17C9D526}" dt="2021-04-12T14:34:58.252" v="2151" actId="108"/>
          <ac:spMkLst>
            <pc:docMk/>
            <pc:sldMk cId="3583136061" sldId="282"/>
            <ac:spMk id="3" creationId="{ABD35991-30C2-934B-AB94-E403498E80DD}"/>
          </ac:spMkLst>
        </pc:spChg>
        <pc:spChg chg="mod">
          <ac:chgData name="Sashia Niemeyer" userId="5d5d2e75-3132-4b98-a62a-93b7fff96b1f" providerId="ADAL" clId="{3B57AD7A-504A-4267-90AE-7B3B17C9D526}" dt="2021-04-12T14:34:57.820" v="2150" actId="108"/>
          <ac:spMkLst>
            <pc:docMk/>
            <pc:sldMk cId="3583136061" sldId="282"/>
            <ac:spMk id="4" creationId="{6E236057-9AEE-184F-9BB7-A5C84CE059CE}"/>
          </ac:spMkLst>
        </pc:spChg>
        <pc:spChg chg="del mod ord">
          <ac:chgData name="Sashia Niemeyer" userId="5d5d2e75-3132-4b98-a62a-93b7fff96b1f" providerId="ADAL" clId="{3B57AD7A-504A-4267-90AE-7B3B17C9D526}" dt="2021-04-08T09:54:11.076" v="1569" actId="700"/>
          <ac:spMkLst>
            <pc:docMk/>
            <pc:sldMk cId="3583136061" sldId="282"/>
            <ac:spMk id="4" creationId="{BCE30382-8F37-423C-B05A-24A96F6C2D32}"/>
          </ac:spMkLst>
        </pc:spChg>
        <pc:spChg chg="del mod ord">
          <ac:chgData name="Sashia Niemeyer" userId="5d5d2e75-3132-4b98-a62a-93b7fff96b1f" providerId="ADAL" clId="{3B57AD7A-504A-4267-90AE-7B3B17C9D526}" dt="2021-04-08T09:54:11.076" v="1569" actId="700"/>
          <ac:spMkLst>
            <pc:docMk/>
            <pc:sldMk cId="3583136061" sldId="282"/>
            <ac:spMk id="5" creationId="{AFD5063F-DD3C-495D-91D5-EB88409E5306}"/>
          </ac:spMkLst>
        </pc:spChg>
        <pc:spChg chg="mod">
          <ac:chgData name="Sashia Niemeyer" userId="5d5d2e75-3132-4b98-a62a-93b7fff96b1f" providerId="ADAL" clId="{3B57AD7A-504A-4267-90AE-7B3B17C9D526}" dt="2021-04-12T14:34:57.250" v="2149" actId="108"/>
          <ac:spMkLst>
            <pc:docMk/>
            <pc:sldMk cId="3583136061" sldId="282"/>
            <ac:spMk id="5" creationId="{B31294E1-7956-4441-8B16-00DE39E85E1A}"/>
          </ac:spMkLst>
        </pc:spChg>
        <pc:spChg chg="mod">
          <ac:chgData name="Sashia Niemeyer" userId="5d5d2e75-3132-4b98-a62a-93b7fff96b1f" providerId="ADAL" clId="{3B57AD7A-504A-4267-90AE-7B3B17C9D526}" dt="2021-04-12T14:34:56.890" v="2148" actId="108"/>
          <ac:spMkLst>
            <pc:docMk/>
            <pc:sldMk cId="3583136061" sldId="282"/>
            <ac:spMk id="6" creationId="{8E883E53-65AB-D949-AA68-0786B4FB6B96}"/>
          </ac:spMkLst>
        </pc:spChg>
        <pc:spChg chg="del mod ord">
          <ac:chgData name="Sashia Niemeyer" userId="5d5d2e75-3132-4b98-a62a-93b7fff96b1f" providerId="ADAL" clId="{3B57AD7A-504A-4267-90AE-7B3B17C9D526}" dt="2021-04-08T09:54:11.076" v="1569" actId="700"/>
          <ac:spMkLst>
            <pc:docMk/>
            <pc:sldMk cId="3583136061" sldId="282"/>
            <ac:spMk id="6" creationId="{C792A9F8-9101-42C9-B687-C81C5AD81BB8}"/>
          </ac:spMkLst>
        </pc:spChg>
        <pc:spChg chg="mod">
          <ac:chgData name="Sashia Niemeyer" userId="5d5d2e75-3132-4b98-a62a-93b7fff96b1f" providerId="ADAL" clId="{3B57AD7A-504A-4267-90AE-7B3B17C9D526}" dt="2021-04-12T14:53:17.474" v="2201" actId="108"/>
          <ac:spMkLst>
            <pc:docMk/>
            <pc:sldMk cId="3583136061" sldId="282"/>
            <ac:spMk id="7" creationId="{43CAE0E6-B8A0-E841-825B-FF8353D7FF76}"/>
          </ac:spMkLst>
        </pc:spChg>
        <pc:spChg chg="del mod ord">
          <ac:chgData name="Sashia Niemeyer" userId="5d5d2e75-3132-4b98-a62a-93b7fff96b1f" providerId="ADAL" clId="{3B57AD7A-504A-4267-90AE-7B3B17C9D526}" dt="2021-04-08T09:54:11.076" v="1569" actId="700"/>
          <ac:spMkLst>
            <pc:docMk/>
            <pc:sldMk cId="3583136061" sldId="282"/>
            <ac:spMk id="7" creationId="{C2AE4D05-B128-491D-B769-2F8B7D4CB9F4}"/>
          </ac:spMkLst>
        </pc:spChg>
        <pc:spChg chg="del mod ord">
          <ac:chgData name="Sashia Niemeyer" userId="5d5d2e75-3132-4b98-a62a-93b7fff96b1f" providerId="ADAL" clId="{3B57AD7A-504A-4267-90AE-7B3B17C9D526}" dt="2021-04-08T09:54:11.076" v="1569" actId="700"/>
          <ac:spMkLst>
            <pc:docMk/>
            <pc:sldMk cId="3583136061" sldId="282"/>
            <ac:spMk id="8" creationId="{283D5730-065E-4FA9-90E9-A7A49F6FD0C6}"/>
          </ac:spMkLst>
        </pc:spChg>
        <pc:spChg chg="mod">
          <ac:chgData name="Sashia Niemeyer" userId="5d5d2e75-3132-4b98-a62a-93b7fff96b1f" providerId="ADAL" clId="{3B57AD7A-504A-4267-90AE-7B3B17C9D526}" dt="2021-04-12T14:34:59.731" v="2153" actId="108"/>
          <ac:spMkLst>
            <pc:docMk/>
            <pc:sldMk cId="3583136061" sldId="282"/>
            <ac:spMk id="8" creationId="{48090DA0-CBBF-5E42-9973-41DB67B81E88}"/>
          </ac:spMkLst>
        </pc:spChg>
        <pc:spChg chg="mod">
          <ac:chgData name="Sashia Niemeyer" userId="5d5d2e75-3132-4b98-a62a-93b7fff96b1f" providerId="ADAL" clId="{3B57AD7A-504A-4267-90AE-7B3B17C9D526}" dt="2021-04-12T14:34:55.804" v="2146" actId="108"/>
          <ac:spMkLst>
            <pc:docMk/>
            <pc:sldMk cId="3583136061" sldId="282"/>
            <ac:spMk id="9" creationId="{2C881DA1-F4EA-4444-899A-23CFDE0D7B08}"/>
          </ac:spMkLst>
        </pc:spChg>
        <pc:spChg chg="del mod ord">
          <ac:chgData name="Sashia Niemeyer" userId="5d5d2e75-3132-4b98-a62a-93b7fff96b1f" providerId="ADAL" clId="{3B57AD7A-504A-4267-90AE-7B3B17C9D526}" dt="2021-04-08T09:54:11.076" v="1569" actId="700"/>
          <ac:spMkLst>
            <pc:docMk/>
            <pc:sldMk cId="3583136061" sldId="282"/>
            <ac:spMk id="9" creationId="{B7E1DB93-4CD0-4735-AD31-40D30CABD46A}"/>
          </ac:spMkLst>
        </pc:spChg>
        <pc:spChg chg="mod">
          <ac:chgData name="Sashia Niemeyer" userId="5d5d2e75-3132-4b98-a62a-93b7fff96b1f" providerId="ADAL" clId="{3B57AD7A-504A-4267-90AE-7B3B17C9D526}" dt="2021-04-12T14:34:55.323" v="2145" actId="108"/>
          <ac:spMkLst>
            <pc:docMk/>
            <pc:sldMk cId="3583136061" sldId="282"/>
            <ac:spMk id="10" creationId="{A0DE3F32-6675-1444-8D7C-EC8B049C6BC1}"/>
          </ac:spMkLst>
        </pc:spChg>
        <pc:spChg chg="del mod ord">
          <ac:chgData name="Sashia Niemeyer" userId="5d5d2e75-3132-4b98-a62a-93b7fff96b1f" providerId="ADAL" clId="{3B57AD7A-504A-4267-90AE-7B3B17C9D526}" dt="2021-04-08T09:54:11.076" v="1569" actId="700"/>
          <ac:spMkLst>
            <pc:docMk/>
            <pc:sldMk cId="3583136061" sldId="282"/>
            <ac:spMk id="10" creationId="{E9595897-6ABC-463E-8AA1-77D40C46D1B8}"/>
          </ac:spMkLst>
        </pc:spChg>
        <pc:spChg chg="mod">
          <ac:chgData name="Sashia Niemeyer" userId="5d5d2e75-3132-4b98-a62a-93b7fff96b1f" providerId="ADAL" clId="{3B57AD7A-504A-4267-90AE-7B3B17C9D526}" dt="2021-04-12T14:34:56.307" v="2147" actId="108"/>
          <ac:spMkLst>
            <pc:docMk/>
            <pc:sldMk cId="3583136061" sldId="282"/>
            <ac:spMk id="11" creationId="{0467F991-4F48-2C48-AA72-B61A1082CDC8}"/>
          </ac:spMkLst>
        </pc:spChg>
        <pc:spChg chg="del mod ord">
          <ac:chgData name="Sashia Niemeyer" userId="5d5d2e75-3132-4b98-a62a-93b7fff96b1f" providerId="ADAL" clId="{3B57AD7A-504A-4267-90AE-7B3B17C9D526}" dt="2021-04-08T09:54:11.076" v="1569" actId="700"/>
          <ac:spMkLst>
            <pc:docMk/>
            <pc:sldMk cId="3583136061" sldId="282"/>
            <ac:spMk id="11" creationId="{41DB31EC-9091-49FD-89B4-B9002294A1EF}"/>
          </ac:spMkLst>
        </pc:spChg>
        <pc:spChg chg="del mod ord">
          <ac:chgData name="Sashia Niemeyer" userId="5d5d2e75-3132-4b98-a62a-93b7fff96b1f" providerId="ADAL" clId="{3B57AD7A-504A-4267-90AE-7B3B17C9D526}" dt="2021-04-08T09:54:11.076" v="1569" actId="700"/>
          <ac:spMkLst>
            <pc:docMk/>
            <pc:sldMk cId="3583136061" sldId="282"/>
            <ac:spMk id="12" creationId="{47B7B311-E623-411E-AF28-CEE5E1479CED}"/>
          </ac:spMkLst>
        </pc:spChg>
        <pc:spChg chg="mod">
          <ac:chgData name="Sashia Niemeyer" userId="5d5d2e75-3132-4b98-a62a-93b7fff96b1f" providerId="ADAL" clId="{3B57AD7A-504A-4267-90AE-7B3B17C9D526}" dt="2021-04-12T14:34:54.812" v="2144" actId="108"/>
          <ac:spMkLst>
            <pc:docMk/>
            <pc:sldMk cId="3583136061" sldId="282"/>
            <ac:spMk id="12" creationId="{5846906E-4530-1840-9C9F-7139502C2A71}"/>
          </ac:spMkLst>
        </pc:spChg>
        <pc:spChg chg="del mod ord">
          <ac:chgData name="Sashia Niemeyer" userId="5d5d2e75-3132-4b98-a62a-93b7fff96b1f" providerId="ADAL" clId="{3B57AD7A-504A-4267-90AE-7B3B17C9D526}" dt="2021-04-08T09:54:11.076" v="1569" actId="700"/>
          <ac:spMkLst>
            <pc:docMk/>
            <pc:sldMk cId="3583136061" sldId="282"/>
            <ac:spMk id="13" creationId="{35886AB1-80FC-4CF0-A0B0-E82DD2B6E5CF}"/>
          </ac:spMkLst>
        </pc:spChg>
        <pc:spChg chg="mod">
          <ac:chgData name="Sashia Niemeyer" userId="5d5d2e75-3132-4b98-a62a-93b7fff96b1f" providerId="ADAL" clId="{3B57AD7A-504A-4267-90AE-7B3B17C9D526}" dt="2021-04-12T14:34:54.228" v="2143" actId="108"/>
          <ac:spMkLst>
            <pc:docMk/>
            <pc:sldMk cId="3583136061" sldId="282"/>
            <ac:spMk id="13" creationId="{803784EB-8859-BC47-AD1B-063B84AD4FF8}"/>
          </ac:spMkLst>
        </pc:spChg>
        <pc:spChg chg="del mod ord">
          <ac:chgData name="Sashia Niemeyer" userId="5d5d2e75-3132-4b98-a62a-93b7fff96b1f" providerId="ADAL" clId="{3B57AD7A-504A-4267-90AE-7B3B17C9D526}" dt="2021-04-08T09:54:11.076" v="1569" actId="700"/>
          <ac:spMkLst>
            <pc:docMk/>
            <pc:sldMk cId="3583136061" sldId="282"/>
            <ac:spMk id="14" creationId="{AFB4A202-0FC9-4CE7-AFE3-EAFF4EB05623}"/>
          </ac:spMkLst>
        </pc:spChg>
        <pc:spChg chg="mod">
          <ac:chgData name="Sashia Niemeyer" userId="5d5d2e75-3132-4b98-a62a-93b7fff96b1f" providerId="ADAL" clId="{3B57AD7A-504A-4267-90AE-7B3B17C9D526}" dt="2021-04-12T14:34:46.127" v="2141" actId="255"/>
          <ac:spMkLst>
            <pc:docMk/>
            <pc:sldMk cId="3583136061" sldId="282"/>
            <ac:spMk id="14" creationId="{B7D7676D-6B9F-F94D-9792-0B5362122DA2}"/>
          </ac:spMkLst>
        </pc:spChg>
        <pc:spChg chg="del mod">
          <ac:chgData name="Sashia Niemeyer" userId="5d5d2e75-3132-4b98-a62a-93b7fff96b1f" providerId="ADAL" clId="{3B57AD7A-504A-4267-90AE-7B3B17C9D526}" dt="2021-04-08T09:53:37.281" v="1568" actId="478"/>
          <ac:spMkLst>
            <pc:docMk/>
            <pc:sldMk cId="3583136061" sldId="282"/>
            <ac:spMk id="15" creationId="{42C812EC-1506-4EB9-941A-68855827E46B}"/>
          </ac:spMkLst>
        </pc:spChg>
        <pc:spChg chg="del mod ord">
          <ac:chgData name="Sashia Niemeyer" userId="5d5d2e75-3132-4b98-a62a-93b7fff96b1f" providerId="ADAL" clId="{3B57AD7A-504A-4267-90AE-7B3B17C9D526}" dt="2021-04-08T09:54:11.076" v="1569" actId="700"/>
          <ac:spMkLst>
            <pc:docMk/>
            <pc:sldMk cId="3583136061" sldId="282"/>
            <ac:spMk id="16" creationId="{740FD862-9582-421B-8E55-F22423DB6799}"/>
          </ac:spMkLst>
        </pc:spChg>
        <pc:spChg chg="del mod ord">
          <ac:chgData name="Sashia Niemeyer" userId="5d5d2e75-3132-4b98-a62a-93b7fff96b1f" providerId="ADAL" clId="{3B57AD7A-504A-4267-90AE-7B3B17C9D526}" dt="2021-04-08T09:54:11.076" v="1569" actId="700"/>
          <ac:spMkLst>
            <pc:docMk/>
            <pc:sldMk cId="3583136061" sldId="282"/>
            <ac:spMk id="17" creationId="{610D4D31-EFAE-4A81-B9AA-333CD2734BF5}"/>
          </ac:spMkLst>
        </pc:spChg>
        <pc:spChg chg="del mod ord">
          <ac:chgData name="Sashia Niemeyer" userId="5d5d2e75-3132-4b98-a62a-93b7fff96b1f" providerId="ADAL" clId="{3B57AD7A-504A-4267-90AE-7B3B17C9D526}" dt="2021-04-08T09:54:11.076" v="1569" actId="700"/>
          <ac:spMkLst>
            <pc:docMk/>
            <pc:sldMk cId="3583136061" sldId="282"/>
            <ac:spMk id="18" creationId="{82C345BB-3BDE-4421-BBB3-B2AAEAE746F9}"/>
          </ac:spMkLst>
        </pc:spChg>
        <pc:spChg chg="del mod ord">
          <ac:chgData name="Sashia Niemeyer" userId="5d5d2e75-3132-4b98-a62a-93b7fff96b1f" providerId="ADAL" clId="{3B57AD7A-504A-4267-90AE-7B3B17C9D526}" dt="2021-04-08T09:54:11.076" v="1569" actId="700"/>
          <ac:spMkLst>
            <pc:docMk/>
            <pc:sldMk cId="3583136061" sldId="282"/>
            <ac:spMk id="19" creationId="{0605872E-DA7F-462F-86C2-D46B6F72DC85}"/>
          </ac:spMkLst>
        </pc:spChg>
        <pc:spChg chg="del mod ord">
          <ac:chgData name="Sashia Niemeyer" userId="5d5d2e75-3132-4b98-a62a-93b7fff96b1f" providerId="ADAL" clId="{3B57AD7A-504A-4267-90AE-7B3B17C9D526}" dt="2021-04-08T09:54:11.076" v="1569" actId="700"/>
          <ac:spMkLst>
            <pc:docMk/>
            <pc:sldMk cId="3583136061" sldId="282"/>
            <ac:spMk id="20" creationId="{B1EC6D53-F21E-496D-BC62-310E5D4678F3}"/>
          </ac:spMkLst>
        </pc:spChg>
        <pc:spChg chg="del">
          <ac:chgData name="Sashia Niemeyer" userId="5d5d2e75-3132-4b98-a62a-93b7fff96b1f" providerId="ADAL" clId="{3B57AD7A-504A-4267-90AE-7B3B17C9D526}" dt="2021-04-08T09:54:11.076" v="1569" actId="700"/>
          <ac:spMkLst>
            <pc:docMk/>
            <pc:sldMk cId="3583136061" sldId="282"/>
            <ac:spMk id="21" creationId="{6DE8D279-CCAC-4813-94A6-2A87630753D2}"/>
          </ac:spMkLst>
        </pc:spChg>
        <pc:spChg chg="add del mod">
          <ac:chgData name="Sashia Niemeyer" userId="5d5d2e75-3132-4b98-a62a-93b7fff96b1f" providerId="ADAL" clId="{3B57AD7A-504A-4267-90AE-7B3B17C9D526}" dt="2021-04-12T14:29:27.071" v="2104" actId="478"/>
          <ac:spMkLst>
            <pc:docMk/>
            <pc:sldMk cId="3583136061" sldId="282"/>
            <ac:spMk id="21" creationId="{E1D259A6-D970-499A-B9CD-33DB36283891}"/>
          </ac:spMkLst>
        </pc:spChg>
        <pc:spChg chg="add del mod ord">
          <ac:chgData name="Sashia Niemeyer" userId="5d5d2e75-3132-4b98-a62a-93b7fff96b1f" providerId="ADAL" clId="{3B57AD7A-504A-4267-90AE-7B3B17C9D526}" dt="2021-04-08T09:54:26.257" v="1571" actId="700"/>
          <ac:spMkLst>
            <pc:docMk/>
            <pc:sldMk cId="3583136061" sldId="282"/>
            <ac:spMk id="22" creationId="{45760C98-5E9E-42CB-AB8C-FC7F1015B840}"/>
          </ac:spMkLst>
        </pc:spChg>
        <pc:spChg chg="add del mod">
          <ac:chgData name="Sashia Niemeyer" userId="5d5d2e75-3132-4b98-a62a-93b7fff96b1f" providerId="ADAL" clId="{3B57AD7A-504A-4267-90AE-7B3B17C9D526}" dt="2021-04-12T14:31:21.678" v="2136" actId="767"/>
          <ac:spMkLst>
            <pc:docMk/>
            <pc:sldMk cId="3583136061" sldId="282"/>
            <ac:spMk id="22" creationId="{ADC65EE2-588C-4EA2-A5D2-CD64DEEDB548}"/>
          </ac:spMkLst>
        </pc:spChg>
        <pc:spChg chg="add del mod ord">
          <ac:chgData name="Sashia Niemeyer" userId="5d5d2e75-3132-4b98-a62a-93b7fff96b1f" providerId="ADAL" clId="{3B57AD7A-504A-4267-90AE-7B3B17C9D526}" dt="2021-04-08T09:54:26.257" v="1571" actId="700"/>
          <ac:spMkLst>
            <pc:docMk/>
            <pc:sldMk cId="3583136061" sldId="282"/>
            <ac:spMk id="23" creationId="{442F8557-21DD-4DEC-9A64-8FE5ED252D6E}"/>
          </ac:spMkLst>
        </pc:spChg>
        <pc:spChg chg="add del mod">
          <ac:chgData name="Sashia Niemeyer" userId="5d5d2e75-3132-4b98-a62a-93b7fff96b1f" providerId="ADAL" clId="{3B57AD7A-504A-4267-90AE-7B3B17C9D526}" dt="2021-04-12T14:32:15.450" v="2138" actId="478"/>
          <ac:spMkLst>
            <pc:docMk/>
            <pc:sldMk cId="3583136061" sldId="282"/>
            <ac:spMk id="23" creationId="{DE365525-5FA1-481A-A477-56499976B0B0}"/>
          </ac:spMkLst>
        </pc:spChg>
        <pc:spChg chg="add del mod ord">
          <ac:chgData name="Sashia Niemeyer" userId="5d5d2e75-3132-4b98-a62a-93b7fff96b1f" providerId="ADAL" clId="{3B57AD7A-504A-4267-90AE-7B3B17C9D526}" dt="2021-04-08T09:54:26.257" v="1571" actId="700"/>
          <ac:spMkLst>
            <pc:docMk/>
            <pc:sldMk cId="3583136061" sldId="282"/>
            <ac:spMk id="24" creationId="{CE3B21E3-F8BB-41D1-8A03-09F34F98AC20}"/>
          </ac:spMkLst>
        </pc:spChg>
        <pc:spChg chg="add del mod ord">
          <ac:chgData name="Sashia Niemeyer" userId="5d5d2e75-3132-4b98-a62a-93b7fff96b1f" providerId="ADAL" clId="{3B57AD7A-504A-4267-90AE-7B3B17C9D526}" dt="2021-04-08T09:54:26.257" v="1571" actId="700"/>
          <ac:spMkLst>
            <pc:docMk/>
            <pc:sldMk cId="3583136061" sldId="282"/>
            <ac:spMk id="25" creationId="{AA905A8F-54FE-412E-97D3-2EB0F01D2F1A}"/>
          </ac:spMkLst>
        </pc:spChg>
        <pc:spChg chg="add del mod ord">
          <ac:chgData name="Sashia Niemeyer" userId="5d5d2e75-3132-4b98-a62a-93b7fff96b1f" providerId="ADAL" clId="{3B57AD7A-504A-4267-90AE-7B3B17C9D526}" dt="2021-04-08T09:54:26.257" v="1571" actId="700"/>
          <ac:spMkLst>
            <pc:docMk/>
            <pc:sldMk cId="3583136061" sldId="282"/>
            <ac:spMk id="26" creationId="{3005E8FA-64BD-4DB1-B36B-3F3677A21331}"/>
          </ac:spMkLst>
        </pc:spChg>
        <pc:spChg chg="add del mod ord">
          <ac:chgData name="Sashia Niemeyer" userId="5d5d2e75-3132-4b98-a62a-93b7fff96b1f" providerId="ADAL" clId="{3B57AD7A-504A-4267-90AE-7B3B17C9D526}" dt="2021-04-08T09:54:26.257" v="1571" actId="700"/>
          <ac:spMkLst>
            <pc:docMk/>
            <pc:sldMk cId="3583136061" sldId="282"/>
            <ac:spMk id="27" creationId="{98B8DDAD-FCEE-4BF2-8875-AB2FEDA11CA8}"/>
          </ac:spMkLst>
        </pc:spChg>
        <pc:spChg chg="add del mod ord">
          <ac:chgData name="Sashia Niemeyer" userId="5d5d2e75-3132-4b98-a62a-93b7fff96b1f" providerId="ADAL" clId="{3B57AD7A-504A-4267-90AE-7B3B17C9D526}" dt="2021-04-08T09:54:26.257" v="1571" actId="700"/>
          <ac:spMkLst>
            <pc:docMk/>
            <pc:sldMk cId="3583136061" sldId="282"/>
            <ac:spMk id="28" creationId="{7BCAB360-8459-4BD5-88CC-D327F2B0E6A2}"/>
          </ac:spMkLst>
        </pc:spChg>
        <pc:spChg chg="add del mod ord">
          <ac:chgData name="Sashia Niemeyer" userId="5d5d2e75-3132-4b98-a62a-93b7fff96b1f" providerId="ADAL" clId="{3B57AD7A-504A-4267-90AE-7B3B17C9D526}" dt="2021-04-08T09:54:26.257" v="1571" actId="700"/>
          <ac:spMkLst>
            <pc:docMk/>
            <pc:sldMk cId="3583136061" sldId="282"/>
            <ac:spMk id="29" creationId="{67775CD1-5C4B-4E19-9819-552B0D89446F}"/>
          </ac:spMkLst>
        </pc:spChg>
        <pc:spChg chg="add del mod ord">
          <ac:chgData name="Sashia Niemeyer" userId="5d5d2e75-3132-4b98-a62a-93b7fff96b1f" providerId="ADAL" clId="{3B57AD7A-504A-4267-90AE-7B3B17C9D526}" dt="2021-04-08T09:54:26.257" v="1571" actId="700"/>
          <ac:spMkLst>
            <pc:docMk/>
            <pc:sldMk cId="3583136061" sldId="282"/>
            <ac:spMk id="30" creationId="{5B8754A4-AF43-48A2-BCF8-B70B61A11FD5}"/>
          </ac:spMkLst>
        </pc:spChg>
        <pc:spChg chg="add del mod ord">
          <ac:chgData name="Sashia Niemeyer" userId="5d5d2e75-3132-4b98-a62a-93b7fff96b1f" providerId="ADAL" clId="{3B57AD7A-504A-4267-90AE-7B3B17C9D526}" dt="2021-04-08T09:54:26.257" v="1571" actId="700"/>
          <ac:spMkLst>
            <pc:docMk/>
            <pc:sldMk cId="3583136061" sldId="282"/>
            <ac:spMk id="31" creationId="{CFCD3463-CAF7-4218-90A5-1B79D2195B25}"/>
          </ac:spMkLst>
        </pc:spChg>
        <pc:spChg chg="add del mod ord">
          <ac:chgData name="Sashia Niemeyer" userId="5d5d2e75-3132-4b98-a62a-93b7fff96b1f" providerId="ADAL" clId="{3B57AD7A-504A-4267-90AE-7B3B17C9D526}" dt="2021-04-08T09:54:26.257" v="1571" actId="700"/>
          <ac:spMkLst>
            <pc:docMk/>
            <pc:sldMk cId="3583136061" sldId="282"/>
            <ac:spMk id="32" creationId="{89D42BB9-D34C-41E9-822E-53114D0FE936}"/>
          </ac:spMkLst>
        </pc:spChg>
        <pc:spChg chg="add del mod ord">
          <ac:chgData name="Sashia Niemeyer" userId="5d5d2e75-3132-4b98-a62a-93b7fff96b1f" providerId="ADAL" clId="{3B57AD7A-504A-4267-90AE-7B3B17C9D526}" dt="2021-04-08T09:54:26.257" v="1571" actId="700"/>
          <ac:spMkLst>
            <pc:docMk/>
            <pc:sldMk cId="3583136061" sldId="282"/>
            <ac:spMk id="33" creationId="{6D9A5852-6EB3-4617-AA0C-B759F50F0C3D}"/>
          </ac:spMkLst>
        </pc:spChg>
        <pc:spChg chg="add del mod ord">
          <ac:chgData name="Sashia Niemeyer" userId="5d5d2e75-3132-4b98-a62a-93b7fff96b1f" providerId="ADAL" clId="{3B57AD7A-504A-4267-90AE-7B3B17C9D526}" dt="2021-04-08T09:54:26.257" v="1571" actId="700"/>
          <ac:spMkLst>
            <pc:docMk/>
            <pc:sldMk cId="3583136061" sldId="282"/>
            <ac:spMk id="34" creationId="{5605F69F-858F-4B35-A17B-D662C67B8D6C}"/>
          </ac:spMkLst>
        </pc:spChg>
        <pc:spChg chg="add del mod ord">
          <ac:chgData name="Sashia Niemeyer" userId="5d5d2e75-3132-4b98-a62a-93b7fff96b1f" providerId="ADAL" clId="{3B57AD7A-504A-4267-90AE-7B3B17C9D526}" dt="2021-04-08T09:54:26.257" v="1571" actId="700"/>
          <ac:spMkLst>
            <pc:docMk/>
            <pc:sldMk cId="3583136061" sldId="282"/>
            <ac:spMk id="35" creationId="{35345419-903E-4880-8C0F-9324B28FF639}"/>
          </ac:spMkLst>
        </pc:spChg>
        <pc:spChg chg="add del mod ord">
          <ac:chgData name="Sashia Niemeyer" userId="5d5d2e75-3132-4b98-a62a-93b7fff96b1f" providerId="ADAL" clId="{3B57AD7A-504A-4267-90AE-7B3B17C9D526}" dt="2021-04-08T09:54:26.257" v="1571" actId="700"/>
          <ac:spMkLst>
            <pc:docMk/>
            <pc:sldMk cId="3583136061" sldId="282"/>
            <ac:spMk id="36" creationId="{F0090D7C-F7E8-41E9-B46C-01DD449E88CC}"/>
          </ac:spMkLst>
        </pc:spChg>
        <pc:spChg chg="add del mod ord">
          <ac:chgData name="Sashia Niemeyer" userId="5d5d2e75-3132-4b98-a62a-93b7fff96b1f" providerId="ADAL" clId="{3B57AD7A-504A-4267-90AE-7B3B17C9D526}" dt="2021-04-08T09:54:26.257" v="1571" actId="700"/>
          <ac:spMkLst>
            <pc:docMk/>
            <pc:sldMk cId="3583136061" sldId="282"/>
            <ac:spMk id="37" creationId="{5154A1FD-B5DA-40B4-A868-D850AC0BB050}"/>
          </ac:spMkLst>
        </pc:spChg>
        <pc:spChg chg="add del mod ord">
          <ac:chgData name="Sashia Niemeyer" userId="5d5d2e75-3132-4b98-a62a-93b7fff96b1f" providerId="ADAL" clId="{3B57AD7A-504A-4267-90AE-7B3B17C9D526}" dt="2021-04-08T09:54:26.257" v="1571" actId="700"/>
          <ac:spMkLst>
            <pc:docMk/>
            <pc:sldMk cId="3583136061" sldId="282"/>
            <ac:spMk id="38" creationId="{67122C16-18E2-4633-8E41-30B9379D542D}"/>
          </ac:spMkLst>
        </pc:spChg>
        <pc:spChg chg="add del mod ord">
          <ac:chgData name="Sashia Niemeyer" userId="5d5d2e75-3132-4b98-a62a-93b7fff96b1f" providerId="ADAL" clId="{3B57AD7A-504A-4267-90AE-7B3B17C9D526}" dt="2021-04-08T09:54:26.257" v="1571" actId="700"/>
          <ac:spMkLst>
            <pc:docMk/>
            <pc:sldMk cId="3583136061" sldId="282"/>
            <ac:spMk id="39" creationId="{DF494181-B9FE-4EF3-8DF2-BAE0A785FC25}"/>
          </ac:spMkLst>
        </pc:spChg>
        <pc:spChg chg="add del mod ord">
          <ac:chgData name="Sashia Niemeyer" userId="5d5d2e75-3132-4b98-a62a-93b7fff96b1f" providerId="ADAL" clId="{3B57AD7A-504A-4267-90AE-7B3B17C9D526}" dt="2021-04-08T11:26:48.877" v="1665" actId="700"/>
          <ac:spMkLst>
            <pc:docMk/>
            <pc:sldMk cId="3583136061" sldId="282"/>
            <ac:spMk id="40" creationId="{D4B0DF64-8478-46A7-9F11-58FD6092D3E3}"/>
          </ac:spMkLst>
        </pc:spChg>
        <pc:spChg chg="add del mod ord">
          <ac:chgData name="Sashia Niemeyer" userId="5d5d2e75-3132-4b98-a62a-93b7fff96b1f" providerId="ADAL" clId="{3B57AD7A-504A-4267-90AE-7B3B17C9D526}" dt="2021-04-08T11:26:48.877" v="1665" actId="700"/>
          <ac:spMkLst>
            <pc:docMk/>
            <pc:sldMk cId="3583136061" sldId="282"/>
            <ac:spMk id="41" creationId="{229DE281-F89C-4B20-BF93-CA60602BE144}"/>
          </ac:spMkLst>
        </pc:spChg>
        <pc:spChg chg="add del mod ord">
          <ac:chgData name="Sashia Niemeyer" userId="5d5d2e75-3132-4b98-a62a-93b7fff96b1f" providerId="ADAL" clId="{3B57AD7A-504A-4267-90AE-7B3B17C9D526}" dt="2021-04-08T11:26:48.877" v="1665" actId="700"/>
          <ac:spMkLst>
            <pc:docMk/>
            <pc:sldMk cId="3583136061" sldId="282"/>
            <ac:spMk id="42" creationId="{5407BB4A-C4E3-49C7-A7C8-92F616B46324}"/>
          </ac:spMkLst>
        </pc:spChg>
        <pc:spChg chg="add del mod ord">
          <ac:chgData name="Sashia Niemeyer" userId="5d5d2e75-3132-4b98-a62a-93b7fff96b1f" providerId="ADAL" clId="{3B57AD7A-504A-4267-90AE-7B3B17C9D526}" dt="2021-04-08T11:26:48.877" v="1665" actId="700"/>
          <ac:spMkLst>
            <pc:docMk/>
            <pc:sldMk cId="3583136061" sldId="282"/>
            <ac:spMk id="43" creationId="{6584F3BA-E6FE-4076-93EE-7FCB548CF4DB}"/>
          </ac:spMkLst>
        </pc:spChg>
        <pc:spChg chg="add del mod ord">
          <ac:chgData name="Sashia Niemeyer" userId="5d5d2e75-3132-4b98-a62a-93b7fff96b1f" providerId="ADAL" clId="{3B57AD7A-504A-4267-90AE-7B3B17C9D526}" dt="2021-04-08T11:26:48.877" v="1665" actId="700"/>
          <ac:spMkLst>
            <pc:docMk/>
            <pc:sldMk cId="3583136061" sldId="282"/>
            <ac:spMk id="44" creationId="{D1A3F3AB-6B0E-412D-842E-1937724A95FD}"/>
          </ac:spMkLst>
        </pc:spChg>
        <pc:spChg chg="add del mod ord">
          <ac:chgData name="Sashia Niemeyer" userId="5d5d2e75-3132-4b98-a62a-93b7fff96b1f" providerId="ADAL" clId="{3B57AD7A-504A-4267-90AE-7B3B17C9D526}" dt="2021-04-08T11:26:48.877" v="1665" actId="700"/>
          <ac:spMkLst>
            <pc:docMk/>
            <pc:sldMk cId="3583136061" sldId="282"/>
            <ac:spMk id="45" creationId="{D45F690B-A6E2-436C-BD91-DBCA66EB3BC9}"/>
          </ac:spMkLst>
        </pc:spChg>
        <pc:spChg chg="add del mod ord">
          <ac:chgData name="Sashia Niemeyer" userId="5d5d2e75-3132-4b98-a62a-93b7fff96b1f" providerId="ADAL" clId="{3B57AD7A-504A-4267-90AE-7B3B17C9D526}" dt="2021-04-08T11:26:48.877" v="1665" actId="700"/>
          <ac:spMkLst>
            <pc:docMk/>
            <pc:sldMk cId="3583136061" sldId="282"/>
            <ac:spMk id="46" creationId="{F1CA2864-84AA-448D-8959-43CF65E40A40}"/>
          </ac:spMkLst>
        </pc:spChg>
        <pc:spChg chg="add del mod ord">
          <ac:chgData name="Sashia Niemeyer" userId="5d5d2e75-3132-4b98-a62a-93b7fff96b1f" providerId="ADAL" clId="{3B57AD7A-504A-4267-90AE-7B3B17C9D526}" dt="2021-04-08T11:26:48.877" v="1665" actId="700"/>
          <ac:spMkLst>
            <pc:docMk/>
            <pc:sldMk cId="3583136061" sldId="282"/>
            <ac:spMk id="47" creationId="{46581389-C2CE-49F9-9BDD-58002D5411F8}"/>
          </ac:spMkLst>
        </pc:spChg>
        <pc:spChg chg="add del mod ord">
          <ac:chgData name="Sashia Niemeyer" userId="5d5d2e75-3132-4b98-a62a-93b7fff96b1f" providerId="ADAL" clId="{3B57AD7A-504A-4267-90AE-7B3B17C9D526}" dt="2021-04-08T11:26:48.877" v="1665" actId="700"/>
          <ac:spMkLst>
            <pc:docMk/>
            <pc:sldMk cId="3583136061" sldId="282"/>
            <ac:spMk id="48" creationId="{B6426C51-7D7A-48B6-B1A1-B54FAA14A763}"/>
          </ac:spMkLst>
        </pc:spChg>
        <pc:spChg chg="add del mod ord">
          <ac:chgData name="Sashia Niemeyer" userId="5d5d2e75-3132-4b98-a62a-93b7fff96b1f" providerId="ADAL" clId="{3B57AD7A-504A-4267-90AE-7B3B17C9D526}" dt="2021-04-08T11:26:48.877" v="1665" actId="700"/>
          <ac:spMkLst>
            <pc:docMk/>
            <pc:sldMk cId="3583136061" sldId="282"/>
            <ac:spMk id="49" creationId="{67B99967-7389-4B31-8FDF-85CA50C70203}"/>
          </ac:spMkLst>
        </pc:spChg>
        <pc:spChg chg="add del mod ord">
          <ac:chgData name="Sashia Niemeyer" userId="5d5d2e75-3132-4b98-a62a-93b7fff96b1f" providerId="ADAL" clId="{3B57AD7A-504A-4267-90AE-7B3B17C9D526}" dt="2021-04-08T11:26:48.877" v="1665" actId="700"/>
          <ac:spMkLst>
            <pc:docMk/>
            <pc:sldMk cId="3583136061" sldId="282"/>
            <ac:spMk id="50" creationId="{4B403B6F-F138-4432-BD1D-049F3F395702}"/>
          </ac:spMkLst>
        </pc:spChg>
        <pc:spChg chg="add del mod ord">
          <ac:chgData name="Sashia Niemeyer" userId="5d5d2e75-3132-4b98-a62a-93b7fff96b1f" providerId="ADAL" clId="{3B57AD7A-504A-4267-90AE-7B3B17C9D526}" dt="2021-04-08T11:26:48.877" v="1665" actId="700"/>
          <ac:spMkLst>
            <pc:docMk/>
            <pc:sldMk cId="3583136061" sldId="282"/>
            <ac:spMk id="51" creationId="{BD60D411-D5FC-4B3F-86C7-13B461419CAA}"/>
          </ac:spMkLst>
        </pc:spChg>
        <pc:spChg chg="add del mod ord">
          <ac:chgData name="Sashia Niemeyer" userId="5d5d2e75-3132-4b98-a62a-93b7fff96b1f" providerId="ADAL" clId="{3B57AD7A-504A-4267-90AE-7B3B17C9D526}" dt="2021-04-08T11:26:48.877" v="1665" actId="700"/>
          <ac:spMkLst>
            <pc:docMk/>
            <pc:sldMk cId="3583136061" sldId="282"/>
            <ac:spMk id="52" creationId="{2D1036A6-E6DE-473A-B086-80EEF8EEB40B}"/>
          </ac:spMkLst>
        </pc:spChg>
        <pc:spChg chg="add del mod ord">
          <ac:chgData name="Sashia Niemeyer" userId="5d5d2e75-3132-4b98-a62a-93b7fff96b1f" providerId="ADAL" clId="{3B57AD7A-504A-4267-90AE-7B3B17C9D526}" dt="2021-04-08T11:26:48.877" v="1665" actId="700"/>
          <ac:spMkLst>
            <pc:docMk/>
            <pc:sldMk cId="3583136061" sldId="282"/>
            <ac:spMk id="53" creationId="{97508371-1F15-4FFE-89BC-CD76FECA94FF}"/>
          </ac:spMkLst>
        </pc:spChg>
        <pc:spChg chg="add del mod ord">
          <ac:chgData name="Sashia Niemeyer" userId="5d5d2e75-3132-4b98-a62a-93b7fff96b1f" providerId="ADAL" clId="{3B57AD7A-504A-4267-90AE-7B3B17C9D526}" dt="2021-04-08T11:26:48.877" v="1665" actId="700"/>
          <ac:spMkLst>
            <pc:docMk/>
            <pc:sldMk cId="3583136061" sldId="282"/>
            <ac:spMk id="54" creationId="{23E12986-0E0A-42C1-AC83-FAABCA979CF6}"/>
          </ac:spMkLst>
        </pc:spChg>
        <pc:spChg chg="add del mod ord">
          <ac:chgData name="Sashia Niemeyer" userId="5d5d2e75-3132-4b98-a62a-93b7fff96b1f" providerId="ADAL" clId="{3B57AD7A-504A-4267-90AE-7B3B17C9D526}" dt="2021-04-08T11:26:48.877" v="1665" actId="700"/>
          <ac:spMkLst>
            <pc:docMk/>
            <pc:sldMk cId="3583136061" sldId="282"/>
            <ac:spMk id="55" creationId="{E4FCCE16-0432-4C8D-9F22-6A30233F4089}"/>
          </ac:spMkLst>
        </pc:spChg>
        <pc:spChg chg="add del mod ord">
          <ac:chgData name="Sashia Niemeyer" userId="5d5d2e75-3132-4b98-a62a-93b7fff96b1f" providerId="ADAL" clId="{3B57AD7A-504A-4267-90AE-7B3B17C9D526}" dt="2021-04-08T11:26:48.877" v="1665" actId="700"/>
          <ac:spMkLst>
            <pc:docMk/>
            <pc:sldMk cId="3583136061" sldId="282"/>
            <ac:spMk id="56" creationId="{9D5ABB6E-9C2F-4EE3-82F3-D7E9D6D6FAF7}"/>
          </ac:spMkLst>
        </pc:spChg>
        <pc:spChg chg="add del mod ord">
          <ac:chgData name="Sashia Niemeyer" userId="5d5d2e75-3132-4b98-a62a-93b7fff96b1f" providerId="ADAL" clId="{3B57AD7A-504A-4267-90AE-7B3B17C9D526}" dt="2021-04-08T11:26:48.877" v="1665" actId="700"/>
          <ac:spMkLst>
            <pc:docMk/>
            <pc:sldMk cId="3583136061" sldId="282"/>
            <ac:spMk id="57" creationId="{46CE57A4-934B-41EA-80F6-D3A32A067B53}"/>
          </ac:spMkLst>
        </pc:spChg>
        <pc:spChg chg="add del mod ord">
          <ac:chgData name="Sashia Niemeyer" userId="5d5d2e75-3132-4b98-a62a-93b7fff96b1f" providerId="ADAL" clId="{3B57AD7A-504A-4267-90AE-7B3B17C9D526}" dt="2021-04-08T11:26:48.877" v="1665" actId="700"/>
          <ac:spMkLst>
            <pc:docMk/>
            <pc:sldMk cId="3583136061" sldId="282"/>
            <ac:spMk id="58" creationId="{F7669B1F-A6D6-47E9-B6E3-7DDD1A11F94E}"/>
          </ac:spMkLst>
        </pc:spChg>
        <pc:spChg chg="add mod ord">
          <ac:chgData name="Sashia Niemeyer" userId="5d5d2e75-3132-4b98-a62a-93b7fff96b1f" providerId="ADAL" clId="{3B57AD7A-504A-4267-90AE-7B3B17C9D526}" dt="2021-04-08T11:26:48.877" v="1665" actId="700"/>
          <ac:spMkLst>
            <pc:docMk/>
            <pc:sldMk cId="3583136061" sldId="282"/>
            <ac:spMk id="59" creationId="{E0A631FE-F173-4306-B317-3AF6A77D48BB}"/>
          </ac:spMkLst>
        </pc:spChg>
        <pc:spChg chg="add mod ord">
          <ac:chgData name="Sashia Niemeyer" userId="5d5d2e75-3132-4b98-a62a-93b7fff96b1f" providerId="ADAL" clId="{3B57AD7A-504A-4267-90AE-7B3B17C9D526}" dt="2021-04-08T11:26:48.877" v="1665" actId="700"/>
          <ac:spMkLst>
            <pc:docMk/>
            <pc:sldMk cId="3583136061" sldId="282"/>
            <ac:spMk id="60" creationId="{B6C653DB-B9F2-4C19-BA20-7765A9A6AB9B}"/>
          </ac:spMkLst>
        </pc:spChg>
        <pc:spChg chg="add mod ord">
          <ac:chgData name="Sashia Niemeyer" userId="5d5d2e75-3132-4b98-a62a-93b7fff96b1f" providerId="ADAL" clId="{3B57AD7A-504A-4267-90AE-7B3B17C9D526}" dt="2021-04-08T11:26:48.877" v="1665" actId="700"/>
          <ac:spMkLst>
            <pc:docMk/>
            <pc:sldMk cId="3583136061" sldId="282"/>
            <ac:spMk id="61" creationId="{10F36DB4-7FFF-4BED-94A6-A4163904095F}"/>
          </ac:spMkLst>
        </pc:spChg>
        <pc:spChg chg="add mod ord">
          <ac:chgData name="Sashia Niemeyer" userId="5d5d2e75-3132-4b98-a62a-93b7fff96b1f" providerId="ADAL" clId="{3B57AD7A-504A-4267-90AE-7B3B17C9D526}" dt="2021-04-08T11:26:48.877" v="1665" actId="700"/>
          <ac:spMkLst>
            <pc:docMk/>
            <pc:sldMk cId="3583136061" sldId="282"/>
            <ac:spMk id="62" creationId="{E300970C-02FA-4835-8A5D-981F1ECE63BB}"/>
          </ac:spMkLst>
        </pc:spChg>
        <pc:spChg chg="add mod ord">
          <ac:chgData name="Sashia Niemeyer" userId="5d5d2e75-3132-4b98-a62a-93b7fff96b1f" providerId="ADAL" clId="{3B57AD7A-504A-4267-90AE-7B3B17C9D526}" dt="2021-04-08T11:26:48.877" v="1665" actId="700"/>
          <ac:spMkLst>
            <pc:docMk/>
            <pc:sldMk cId="3583136061" sldId="282"/>
            <ac:spMk id="63" creationId="{96A1B069-6920-4F05-B9C4-D5A3D4C73088}"/>
          </ac:spMkLst>
        </pc:spChg>
        <pc:spChg chg="add mod ord">
          <ac:chgData name="Sashia Niemeyer" userId="5d5d2e75-3132-4b98-a62a-93b7fff96b1f" providerId="ADAL" clId="{3B57AD7A-504A-4267-90AE-7B3B17C9D526}" dt="2021-04-08T11:26:48.877" v="1665" actId="700"/>
          <ac:spMkLst>
            <pc:docMk/>
            <pc:sldMk cId="3583136061" sldId="282"/>
            <ac:spMk id="64" creationId="{4525B392-A203-4F4F-AB8E-97AA231C20DF}"/>
          </ac:spMkLst>
        </pc:spChg>
        <pc:spChg chg="add mod ord">
          <ac:chgData name="Sashia Niemeyer" userId="5d5d2e75-3132-4b98-a62a-93b7fff96b1f" providerId="ADAL" clId="{3B57AD7A-504A-4267-90AE-7B3B17C9D526}" dt="2021-04-08T11:26:48.877" v="1665" actId="700"/>
          <ac:spMkLst>
            <pc:docMk/>
            <pc:sldMk cId="3583136061" sldId="282"/>
            <ac:spMk id="65" creationId="{2B1CC4C5-C64F-4807-9E08-8431105D3AFA}"/>
          </ac:spMkLst>
        </pc:spChg>
        <pc:spChg chg="add mod ord">
          <ac:chgData name="Sashia Niemeyer" userId="5d5d2e75-3132-4b98-a62a-93b7fff96b1f" providerId="ADAL" clId="{3B57AD7A-504A-4267-90AE-7B3B17C9D526}" dt="2021-04-08T11:26:48.877" v="1665" actId="700"/>
          <ac:spMkLst>
            <pc:docMk/>
            <pc:sldMk cId="3583136061" sldId="282"/>
            <ac:spMk id="66" creationId="{C5422A61-81F8-47F2-9398-CBD7CF1AC1B0}"/>
          </ac:spMkLst>
        </pc:spChg>
        <pc:spChg chg="add mod ord">
          <ac:chgData name="Sashia Niemeyer" userId="5d5d2e75-3132-4b98-a62a-93b7fff96b1f" providerId="ADAL" clId="{3B57AD7A-504A-4267-90AE-7B3B17C9D526}" dt="2021-04-08T11:26:48.877" v="1665" actId="700"/>
          <ac:spMkLst>
            <pc:docMk/>
            <pc:sldMk cId="3583136061" sldId="282"/>
            <ac:spMk id="67" creationId="{26794302-3590-41F4-A016-ACFC94C5EE20}"/>
          </ac:spMkLst>
        </pc:spChg>
        <pc:spChg chg="add mod ord">
          <ac:chgData name="Sashia Niemeyer" userId="5d5d2e75-3132-4b98-a62a-93b7fff96b1f" providerId="ADAL" clId="{3B57AD7A-504A-4267-90AE-7B3B17C9D526}" dt="2021-04-08T11:26:48.877" v="1665" actId="700"/>
          <ac:spMkLst>
            <pc:docMk/>
            <pc:sldMk cId="3583136061" sldId="282"/>
            <ac:spMk id="68" creationId="{1C68D523-DBE1-4A2B-9AA7-373D02374A7B}"/>
          </ac:spMkLst>
        </pc:spChg>
        <pc:spChg chg="add mod ord">
          <ac:chgData name="Sashia Niemeyer" userId="5d5d2e75-3132-4b98-a62a-93b7fff96b1f" providerId="ADAL" clId="{3B57AD7A-504A-4267-90AE-7B3B17C9D526}" dt="2021-04-08T11:26:48.877" v="1665" actId="700"/>
          <ac:spMkLst>
            <pc:docMk/>
            <pc:sldMk cId="3583136061" sldId="282"/>
            <ac:spMk id="69" creationId="{E1B28F2B-A765-4DAD-81D7-225D13E2C029}"/>
          </ac:spMkLst>
        </pc:spChg>
        <pc:spChg chg="add mod ord">
          <ac:chgData name="Sashia Niemeyer" userId="5d5d2e75-3132-4b98-a62a-93b7fff96b1f" providerId="ADAL" clId="{3B57AD7A-504A-4267-90AE-7B3B17C9D526}" dt="2021-04-08T11:26:48.877" v="1665" actId="700"/>
          <ac:spMkLst>
            <pc:docMk/>
            <pc:sldMk cId="3583136061" sldId="282"/>
            <ac:spMk id="70" creationId="{4A7D21C9-EDCF-41D7-884D-079FC4346F95}"/>
          </ac:spMkLst>
        </pc:spChg>
        <pc:spChg chg="add mod ord">
          <ac:chgData name="Sashia Niemeyer" userId="5d5d2e75-3132-4b98-a62a-93b7fff96b1f" providerId="ADAL" clId="{3B57AD7A-504A-4267-90AE-7B3B17C9D526}" dt="2021-04-08T11:26:48.877" v="1665" actId="700"/>
          <ac:spMkLst>
            <pc:docMk/>
            <pc:sldMk cId="3583136061" sldId="282"/>
            <ac:spMk id="71" creationId="{2D893FD0-F869-4AA0-BF0D-01BCD8172763}"/>
          </ac:spMkLst>
        </pc:spChg>
        <pc:spChg chg="add mod ord">
          <ac:chgData name="Sashia Niemeyer" userId="5d5d2e75-3132-4b98-a62a-93b7fff96b1f" providerId="ADAL" clId="{3B57AD7A-504A-4267-90AE-7B3B17C9D526}" dt="2021-04-08T11:26:48.877" v="1665" actId="700"/>
          <ac:spMkLst>
            <pc:docMk/>
            <pc:sldMk cId="3583136061" sldId="282"/>
            <ac:spMk id="72" creationId="{E1C6A5DA-4311-4620-8833-F153FC4327A1}"/>
          </ac:spMkLst>
        </pc:spChg>
        <pc:spChg chg="add mod ord">
          <ac:chgData name="Sashia Niemeyer" userId="5d5d2e75-3132-4b98-a62a-93b7fff96b1f" providerId="ADAL" clId="{3B57AD7A-504A-4267-90AE-7B3B17C9D526}" dt="2021-04-08T11:26:48.877" v="1665" actId="700"/>
          <ac:spMkLst>
            <pc:docMk/>
            <pc:sldMk cId="3583136061" sldId="282"/>
            <ac:spMk id="73" creationId="{520CCAEA-C477-4E03-8287-4D81EF82D8B6}"/>
          </ac:spMkLst>
        </pc:spChg>
        <pc:spChg chg="add mod ord">
          <ac:chgData name="Sashia Niemeyer" userId="5d5d2e75-3132-4b98-a62a-93b7fff96b1f" providerId="ADAL" clId="{3B57AD7A-504A-4267-90AE-7B3B17C9D526}" dt="2021-04-08T11:26:48.877" v="1665" actId="700"/>
          <ac:spMkLst>
            <pc:docMk/>
            <pc:sldMk cId="3583136061" sldId="282"/>
            <ac:spMk id="74" creationId="{712C53C2-C6E7-4321-9EEC-4EB9D03FDE3B}"/>
          </ac:spMkLst>
        </pc:spChg>
        <pc:spChg chg="add mod ord">
          <ac:chgData name="Sashia Niemeyer" userId="5d5d2e75-3132-4b98-a62a-93b7fff96b1f" providerId="ADAL" clId="{3B57AD7A-504A-4267-90AE-7B3B17C9D526}" dt="2021-04-08T11:26:48.877" v="1665" actId="700"/>
          <ac:spMkLst>
            <pc:docMk/>
            <pc:sldMk cId="3583136061" sldId="282"/>
            <ac:spMk id="75" creationId="{1BF0F1EB-AE6F-4A36-A954-58C2368D9E2D}"/>
          </ac:spMkLst>
        </pc:spChg>
        <pc:spChg chg="add mod ord">
          <ac:chgData name="Sashia Niemeyer" userId="5d5d2e75-3132-4b98-a62a-93b7fff96b1f" providerId="ADAL" clId="{3B57AD7A-504A-4267-90AE-7B3B17C9D526}" dt="2021-04-08T11:26:48.877" v="1665" actId="700"/>
          <ac:spMkLst>
            <pc:docMk/>
            <pc:sldMk cId="3583136061" sldId="282"/>
            <ac:spMk id="76" creationId="{2BC185E3-4CA0-495E-A6A8-4558F01E6ADE}"/>
          </ac:spMkLst>
        </pc:spChg>
        <pc:spChg chg="add mod ord">
          <ac:chgData name="Sashia Niemeyer" userId="5d5d2e75-3132-4b98-a62a-93b7fff96b1f" providerId="ADAL" clId="{3B57AD7A-504A-4267-90AE-7B3B17C9D526}" dt="2021-04-08T11:26:48.877" v="1665" actId="700"/>
          <ac:spMkLst>
            <pc:docMk/>
            <pc:sldMk cId="3583136061" sldId="282"/>
            <ac:spMk id="77" creationId="{42A58B4E-FB38-4A22-AA80-132099976A85}"/>
          </ac:spMkLst>
        </pc:spChg>
        <pc:spChg chg="add mod ord">
          <ac:chgData name="Sashia Niemeyer" userId="5d5d2e75-3132-4b98-a62a-93b7fff96b1f" providerId="ADAL" clId="{3B57AD7A-504A-4267-90AE-7B3B17C9D526}" dt="2021-04-12T14:39:35.952" v="2189" actId="404"/>
          <ac:spMkLst>
            <pc:docMk/>
            <pc:sldMk cId="3583136061" sldId="282"/>
            <ac:spMk id="78" creationId="{B5C0D082-4956-4DB5-87E0-EB975C721187}"/>
          </ac:spMkLst>
        </pc:spChg>
        <pc:spChg chg="add mod ord">
          <ac:chgData name="Sashia Niemeyer" userId="5d5d2e75-3132-4b98-a62a-93b7fff96b1f" providerId="ADAL" clId="{3B57AD7A-504A-4267-90AE-7B3B17C9D526}" dt="2021-04-12T14:35:01.140" v="2157" actId="108"/>
          <ac:spMkLst>
            <pc:docMk/>
            <pc:sldMk cId="3583136061" sldId="282"/>
            <ac:spMk id="79" creationId="{78A7FDDB-1E85-4A72-8A05-4696A28A9B7F}"/>
          </ac:spMkLst>
        </pc:spChg>
        <pc:spChg chg="add mod ord">
          <ac:chgData name="Sashia Niemeyer" userId="5d5d2e75-3132-4b98-a62a-93b7fff96b1f" providerId="ADAL" clId="{3B57AD7A-504A-4267-90AE-7B3B17C9D526}" dt="2021-04-12T14:35:00.771" v="2156" actId="108"/>
          <ac:spMkLst>
            <pc:docMk/>
            <pc:sldMk cId="3583136061" sldId="282"/>
            <ac:spMk id="80" creationId="{4761EA54-3775-4B0A-83CE-AD7D878146C8}"/>
          </ac:spMkLst>
        </pc:spChg>
        <pc:spChg chg="add mod ord">
          <ac:chgData name="Sashia Niemeyer" userId="5d5d2e75-3132-4b98-a62a-93b7fff96b1f" providerId="ADAL" clId="{3B57AD7A-504A-4267-90AE-7B3B17C9D526}" dt="2021-04-12T14:35:01.548" v="2158" actId="108"/>
          <ac:spMkLst>
            <pc:docMk/>
            <pc:sldMk cId="3583136061" sldId="282"/>
            <ac:spMk id="81" creationId="{1EAB4F8D-AB70-481A-A1C8-BD458BD7EFE4}"/>
          </ac:spMkLst>
        </pc:spChg>
        <pc:spChg chg="add mod ord">
          <ac:chgData name="Sashia Niemeyer" userId="5d5d2e75-3132-4b98-a62a-93b7fff96b1f" providerId="ADAL" clId="{3B57AD7A-504A-4267-90AE-7B3B17C9D526}" dt="2021-04-12T14:53:18.063" v="2202" actId="108"/>
          <ac:spMkLst>
            <pc:docMk/>
            <pc:sldMk cId="3583136061" sldId="282"/>
            <ac:spMk id="82" creationId="{8500DA8C-3893-4DF6-A5C8-5D4E9B231853}"/>
          </ac:spMkLst>
        </pc:spChg>
        <pc:spChg chg="add mod ord">
          <ac:chgData name="Sashia Niemeyer" userId="5d5d2e75-3132-4b98-a62a-93b7fff96b1f" providerId="ADAL" clId="{3B57AD7A-504A-4267-90AE-7B3B17C9D526}" dt="2021-04-12T14:34:49.710" v="2142" actId="255"/>
          <ac:spMkLst>
            <pc:docMk/>
            <pc:sldMk cId="3583136061" sldId="282"/>
            <ac:spMk id="83" creationId="{E77699C1-06D2-4ADE-9537-29606CDA4326}"/>
          </ac:spMkLst>
        </pc:spChg>
      </pc:sldChg>
      <pc:sldChg chg="addSp delSp modSp add mod modClrScheme chgLayout">
        <pc:chgData name="Sashia Niemeyer" userId="5d5d2e75-3132-4b98-a62a-93b7fff96b1f" providerId="ADAL" clId="{3B57AD7A-504A-4267-90AE-7B3B17C9D526}" dt="2021-04-06T08:54:55.547" v="912" actId="700"/>
        <pc:sldMkLst>
          <pc:docMk/>
          <pc:sldMk cId="1832335264" sldId="283"/>
        </pc:sldMkLst>
        <pc:spChg chg="del mod ord">
          <ac:chgData name="Sashia Niemeyer" userId="5d5d2e75-3132-4b98-a62a-93b7fff96b1f" providerId="ADAL" clId="{3B57AD7A-504A-4267-90AE-7B3B17C9D526}" dt="2021-04-06T08:54:55.547" v="912" actId="700"/>
          <ac:spMkLst>
            <pc:docMk/>
            <pc:sldMk cId="1832335264" sldId="283"/>
            <ac:spMk id="2" creationId="{492F8F97-EF44-416E-BC8D-D97842247549}"/>
          </ac:spMkLst>
        </pc:spChg>
        <pc:spChg chg="add mod ord">
          <ac:chgData name="Sashia Niemeyer" userId="5d5d2e75-3132-4b98-a62a-93b7fff96b1f" providerId="ADAL" clId="{3B57AD7A-504A-4267-90AE-7B3B17C9D526}" dt="2021-04-06T08:54:55.547" v="912" actId="700"/>
          <ac:spMkLst>
            <pc:docMk/>
            <pc:sldMk cId="1832335264" sldId="283"/>
            <ac:spMk id="3" creationId="{524EC9A1-CBBB-45C3-943E-267856839CE9}"/>
          </ac:spMkLst>
        </pc:spChg>
      </pc:sldChg>
      <pc:sldChg chg="addSp delSp modSp add mod modClrScheme chgLayout">
        <pc:chgData name="Sashia Niemeyer" userId="5d5d2e75-3132-4b98-a62a-93b7fff96b1f" providerId="ADAL" clId="{3B57AD7A-504A-4267-90AE-7B3B17C9D526}" dt="2021-04-06T08:56:09.544" v="919" actId="700"/>
        <pc:sldMkLst>
          <pc:docMk/>
          <pc:sldMk cId="672970215" sldId="284"/>
        </pc:sldMkLst>
        <pc:spChg chg="del">
          <ac:chgData name="Sashia Niemeyer" userId="5d5d2e75-3132-4b98-a62a-93b7fff96b1f" providerId="ADAL" clId="{3B57AD7A-504A-4267-90AE-7B3B17C9D526}" dt="2021-04-06T08:55:12.483" v="913" actId="700"/>
          <ac:spMkLst>
            <pc:docMk/>
            <pc:sldMk cId="672970215" sldId="284"/>
            <ac:spMk id="2" creationId="{492F8F97-EF44-416E-BC8D-D97842247549}"/>
          </ac:spMkLst>
        </pc:spChg>
        <pc:spChg chg="add del">
          <ac:chgData name="Sashia Niemeyer" userId="5d5d2e75-3132-4b98-a62a-93b7fff96b1f" providerId="ADAL" clId="{3B57AD7A-504A-4267-90AE-7B3B17C9D526}" dt="2021-04-06T07:47:42.333" v="716" actId="22"/>
          <ac:spMkLst>
            <pc:docMk/>
            <pc:sldMk cId="672970215" sldId="284"/>
            <ac:spMk id="4" creationId="{55B22C1A-0A42-4465-AD6D-CB2E0527BCBD}"/>
          </ac:spMkLst>
        </pc:spChg>
        <pc:spChg chg="add del mod ord">
          <ac:chgData name="Sashia Niemeyer" userId="5d5d2e75-3132-4b98-a62a-93b7fff96b1f" providerId="ADAL" clId="{3B57AD7A-504A-4267-90AE-7B3B17C9D526}" dt="2021-04-06T08:55:46.619" v="914" actId="700"/>
          <ac:spMkLst>
            <pc:docMk/>
            <pc:sldMk cId="672970215" sldId="284"/>
            <ac:spMk id="5" creationId="{A2BDE882-542B-4589-9D31-177FD1B13F23}"/>
          </ac:spMkLst>
        </pc:spChg>
        <pc:spChg chg="add del mod ord">
          <ac:chgData name="Sashia Niemeyer" userId="5d5d2e75-3132-4b98-a62a-93b7fff96b1f" providerId="ADAL" clId="{3B57AD7A-504A-4267-90AE-7B3B17C9D526}" dt="2021-04-06T08:55:51.962" v="915" actId="700"/>
          <ac:spMkLst>
            <pc:docMk/>
            <pc:sldMk cId="672970215" sldId="284"/>
            <ac:spMk id="6" creationId="{04AF3B05-BF0E-467F-80A7-5016C7F2AC2D}"/>
          </ac:spMkLst>
        </pc:spChg>
        <pc:spChg chg="add del mod ord">
          <ac:chgData name="Sashia Niemeyer" userId="5d5d2e75-3132-4b98-a62a-93b7fff96b1f" providerId="ADAL" clId="{3B57AD7A-504A-4267-90AE-7B3B17C9D526}" dt="2021-04-06T08:55:54.415" v="916" actId="700"/>
          <ac:spMkLst>
            <pc:docMk/>
            <pc:sldMk cId="672970215" sldId="284"/>
            <ac:spMk id="7" creationId="{2CEF3670-90EF-4DD2-A76F-1FA9285C31CC}"/>
          </ac:spMkLst>
        </pc:spChg>
        <pc:spChg chg="add del mod ord">
          <ac:chgData name="Sashia Niemeyer" userId="5d5d2e75-3132-4b98-a62a-93b7fff96b1f" providerId="ADAL" clId="{3B57AD7A-504A-4267-90AE-7B3B17C9D526}" dt="2021-04-06T08:56:01.049" v="917" actId="700"/>
          <ac:spMkLst>
            <pc:docMk/>
            <pc:sldMk cId="672970215" sldId="284"/>
            <ac:spMk id="8" creationId="{480A13A8-193E-46A6-82F5-359B6CB05DFA}"/>
          </ac:spMkLst>
        </pc:spChg>
        <pc:spChg chg="add del mod ord">
          <ac:chgData name="Sashia Niemeyer" userId="5d5d2e75-3132-4b98-a62a-93b7fff96b1f" providerId="ADAL" clId="{3B57AD7A-504A-4267-90AE-7B3B17C9D526}" dt="2021-04-06T08:56:07.102" v="918" actId="700"/>
          <ac:spMkLst>
            <pc:docMk/>
            <pc:sldMk cId="672970215" sldId="284"/>
            <ac:spMk id="9" creationId="{059C46CF-4E04-40D4-976D-0A9EACE33135}"/>
          </ac:spMkLst>
        </pc:spChg>
        <pc:spChg chg="add del mod ord">
          <ac:chgData name="Sashia Niemeyer" userId="5d5d2e75-3132-4b98-a62a-93b7fff96b1f" providerId="ADAL" clId="{3B57AD7A-504A-4267-90AE-7B3B17C9D526}" dt="2021-04-06T08:56:09.544" v="919" actId="700"/>
          <ac:spMkLst>
            <pc:docMk/>
            <pc:sldMk cId="672970215" sldId="284"/>
            <ac:spMk id="10" creationId="{4456E8F7-D8C8-484E-BD77-2FA61CEADD4C}"/>
          </ac:spMkLst>
        </pc:spChg>
        <pc:spChg chg="add mod ord">
          <ac:chgData name="Sashia Niemeyer" userId="5d5d2e75-3132-4b98-a62a-93b7fff96b1f" providerId="ADAL" clId="{3B57AD7A-504A-4267-90AE-7B3B17C9D526}" dt="2021-04-06T08:56:09.544" v="919" actId="700"/>
          <ac:spMkLst>
            <pc:docMk/>
            <pc:sldMk cId="672970215" sldId="284"/>
            <ac:spMk id="11" creationId="{D8769BD5-938E-410A-8051-77CD0BD88C34}"/>
          </ac:spMkLst>
        </pc:spChg>
      </pc:sldChg>
      <pc:sldChg chg="add del">
        <pc:chgData name="Sashia Niemeyer" userId="5d5d2e75-3132-4b98-a62a-93b7fff96b1f" providerId="ADAL" clId="{3B57AD7A-504A-4267-90AE-7B3B17C9D526}" dt="2021-04-06T08:41:15.854" v="889" actId="2696"/>
        <pc:sldMkLst>
          <pc:docMk/>
          <pc:sldMk cId="3813979940" sldId="285"/>
        </pc:sldMkLst>
      </pc:sldChg>
      <pc:sldChg chg="addSp delSp modSp new mod">
        <pc:chgData name="Sashia Niemeyer" userId="5d5d2e75-3132-4b98-a62a-93b7fff96b1f" providerId="ADAL" clId="{3B57AD7A-504A-4267-90AE-7B3B17C9D526}" dt="2021-04-06T08:45:17.427" v="903" actId="22"/>
        <pc:sldMkLst>
          <pc:docMk/>
          <pc:sldMk cId="1504389242" sldId="286"/>
        </pc:sldMkLst>
        <pc:spChg chg="add del">
          <ac:chgData name="Sashia Niemeyer" userId="5d5d2e75-3132-4b98-a62a-93b7fff96b1f" providerId="ADAL" clId="{3B57AD7A-504A-4267-90AE-7B3B17C9D526}" dt="2021-04-06T08:41:07.193" v="888" actId="22"/>
          <ac:spMkLst>
            <pc:docMk/>
            <pc:sldMk cId="1504389242" sldId="286"/>
            <ac:spMk id="3" creationId="{54184153-100B-4191-AA92-928B3221B575}"/>
          </ac:spMkLst>
        </pc:spChg>
        <pc:spChg chg="add del mod">
          <ac:chgData name="Sashia Niemeyer" userId="5d5d2e75-3132-4b98-a62a-93b7fff96b1f" providerId="ADAL" clId="{3B57AD7A-504A-4267-90AE-7B3B17C9D526}" dt="2021-04-06T08:45:17.427" v="903" actId="22"/>
          <ac:spMkLst>
            <pc:docMk/>
            <pc:sldMk cId="1504389242" sldId="286"/>
            <ac:spMk id="5" creationId="{35B94488-02EF-4210-BF21-90BFB7B63C2F}"/>
          </ac:spMkLst>
        </pc:spChg>
      </pc:sldChg>
      <pc:sldChg chg="add delCm">
        <pc:chgData name="Sashia Niemeyer" userId="5d5d2e75-3132-4b98-a62a-93b7fff96b1f" providerId="ADAL" clId="{3B57AD7A-504A-4267-90AE-7B3B17C9D526}" dt="2021-04-12T14:40:09.406" v="2190" actId="1592"/>
        <pc:sldMkLst>
          <pc:docMk/>
          <pc:sldMk cId="1392452384" sldId="289"/>
        </pc:sldMkLst>
      </pc:sldChg>
      <pc:sldChg chg="delSp add mod modClrScheme chgLayout">
        <pc:chgData name="Sashia Niemeyer" userId="5d5d2e75-3132-4b98-a62a-93b7fff96b1f" providerId="ADAL" clId="{3B57AD7A-504A-4267-90AE-7B3B17C9D526}" dt="2021-04-12T14:38:28.682" v="2186" actId="700"/>
        <pc:sldMkLst>
          <pc:docMk/>
          <pc:sldMk cId="2279441833" sldId="290"/>
        </pc:sldMkLst>
        <pc:spChg chg="del">
          <ac:chgData name="Sashia Niemeyer" userId="5d5d2e75-3132-4b98-a62a-93b7fff96b1f" providerId="ADAL" clId="{3B57AD7A-504A-4267-90AE-7B3B17C9D526}" dt="2021-04-12T14:37:49.708" v="2181" actId="478"/>
          <ac:spMkLst>
            <pc:docMk/>
            <pc:sldMk cId="2279441833" sldId="290"/>
            <ac:spMk id="2" creationId="{FFE9921E-693A-4A1D-97A2-6F462111507F}"/>
          </ac:spMkLst>
        </pc:spChg>
      </pc:sldChg>
      <pc:sldMasterChg chg="delSldLayout modSldLayout sldLayoutOrd">
        <pc:chgData name="Sashia Niemeyer" userId="5d5d2e75-3132-4b98-a62a-93b7fff96b1f" providerId="ADAL" clId="{3B57AD7A-504A-4267-90AE-7B3B17C9D526}" dt="2021-04-12T14:56:33.825" v="2310" actId="207"/>
        <pc:sldMasterMkLst>
          <pc:docMk/>
          <pc:sldMasterMk cId="2168357150" sldId="2147483648"/>
        </pc:sldMasterMkLst>
        <pc:sldLayoutChg chg="addSp delSp modSp mod">
          <pc:chgData name="Sashia Niemeyer" userId="5d5d2e75-3132-4b98-a62a-93b7fff96b1f" providerId="ADAL" clId="{3B57AD7A-504A-4267-90AE-7B3B17C9D526}" dt="2021-04-12T14:16:27.080" v="1777" actId="207"/>
          <pc:sldLayoutMkLst>
            <pc:docMk/>
            <pc:sldMasterMk cId="2168357150" sldId="2147483648"/>
            <pc:sldLayoutMk cId="3375007619" sldId="2147483649"/>
          </pc:sldLayoutMkLst>
          <pc:spChg chg="mod">
            <ac:chgData name="Sashia Niemeyer" userId="5d5d2e75-3132-4b98-a62a-93b7fff96b1f" providerId="ADAL" clId="{3B57AD7A-504A-4267-90AE-7B3B17C9D526}" dt="2021-04-12T14:16:27.080" v="1777" actId="207"/>
            <ac:spMkLst>
              <pc:docMk/>
              <pc:sldMasterMk cId="2168357150" sldId="2147483648"/>
              <pc:sldLayoutMk cId="3375007619" sldId="2147483649"/>
              <ac:spMk id="2" creationId="{D92B8D51-1BBB-4055-BF58-D6F6CBF2681E}"/>
            </ac:spMkLst>
          </pc:spChg>
          <pc:spChg chg="mod">
            <ac:chgData name="Sashia Niemeyer" userId="5d5d2e75-3132-4b98-a62a-93b7fff96b1f" providerId="ADAL" clId="{3B57AD7A-504A-4267-90AE-7B3B17C9D526}" dt="2021-03-30T07:26:05.893" v="626" actId="2711"/>
            <ac:spMkLst>
              <pc:docMk/>
              <pc:sldMasterMk cId="2168357150" sldId="2147483648"/>
              <pc:sldLayoutMk cId="3375007619" sldId="2147483649"/>
              <ac:spMk id="7" creationId="{50516A09-B0D5-446F-8DEB-078CFE98604A}"/>
            </ac:spMkLst>
          </pc:spChg>
          <pc:spChg chg="mod">
            <ac:chgData name="Sashia Niemeyer" userId="5d5d2e75-3132-4b98-a62a-93b7fff96b1f" providerId="ADAL" clId="{3B57AD7A-504A-4267-90AE-7B3B17C9D526}" dt="2021-03-30T07:26:11.633" v="628" actId="2711"/>
            <ac:spMkLst>
              <pc:docMk/>
              <pc:sldMasterMk cId="2168357150" sldId="2147483648"/>
              <pc:sldLayoutMk cId="3375007619" sldId="2147483649"/>
              <ac:spMk id="8" creationId="{1944FAA1-0A31-4F41-B83D-90F4E6E2B7B4}"/>
            </ac:spMkLst>
          </pc:spChg>
          <pc:picChg chg="add mod">
            <ac:chgData name="Sashia Niemeyer" userId="5d5d2e75-3132-4b98-a62a-93b7fff96b1f" providerId="ADAL" clId="{3B57AD7A-504A-4267-90AE-7B3B17C9D526}" dt="2021-03-30T07:27:16.271" v="639"/>
            <ac:picMkLst>
              <pc:docMk/>
              <pc:sldMasterMk cId="2168357150" sldId="2147483648"/>
              <pc:sldLayoutMk cId="3375007619" sldId="2147483649"/>
              <ac:picMk id="9" creationId="{84AF9405-4109-4926-B309-21BD4E40773E}"/>
            </ac:picMkLst>
          </pc:picChg>
          <pc:picChg chg="del">
            <ac:chgData name="Sashia Niemeyer" userId="5d5d2e75-3132-4b98-a62a-93b7fff96b1f" providerId="ADAL" clId="{3B57AD7A-504A-4267-90AE-7B3B17C9D526}" dt="2021-03-30T07:01:14.049" v="144" actId="478"/>
            <ac:picMkLst>
              <pc:docMk/>
              <pc:sldMasterMk cId="2168357150" sldId="2147483648"/>
              <pc:sldLayoutMk cId="3375007619" sldId="2147483649"/>
              <ac:picMk id="11" creationId="{93354182-21ED-42CB-9658-0DCAAD575B9B}"/>
            </ac:picMkLst>
          </pc:picChg>
        </pc:sldLayoutChg>
        <pc:sldLayoutChg chg="addSp delSp modSp del mod">
          <pc:chgData name="Sashia Niemeyer" userId="5d5d2e75-3132-4b98-a62a-93b7fff96b1f" providerId="ADAL" clId="{3B57AD7A-504A-4267-90AE-7B3B17C9D526}" dt="2021-04-08T11:29:30.702" v="1707" actId="2696"/>
          <pc:sldLayoutMkLst>
            <pc:docMk/>
            <pc:sldMasterMk cId="2168357150" sldId="2147483648"/>
            <pc:sldLayoutMk cId="314067447" sldId="2147483660"/>
          </pc:sldLayoutMkLst>
          <pc:spChg chg="add mod">
            <ac:chgData name="Sashia Niemeyer" userId="5d5d2e75-3132-4b98-a62a-93b7fff96b1f" providerId="ADAL" clId="{3B57AD7A-504A-4267-90AE-7B3B17C9D526}" dt="2021-04-08T09:51:03.872" v="1558" actId="1076"/>
            <ac:spMkLst>
              <pc:docMk/>
              <pc:sldMasterMk cId="2168357150" sldId="2147483648"/>
              <pc:sldLayoutMk cId="314067447" sldId="2147483660"/>
              <ac:spMk id="2" creationId="{6A73B165-69D5-430F-A012-2D6978D5D641}"/>
            </ac:spMkLst>
          </pc:spChg>
          <pc:spChg chg="del mod">
            <ac:chgData name="Sashia Niemeyer" userId="5d5d2e75-3132-4b98-a62a-93b7fff96b1f" providerId="ADAL" clId="{3B57AD7A-504A-4267-90AE-7B3B17C9D526}" dt="2021-04-08T09:33:26.960" v="975" actId="478"/>
            <ac:spMkLst>
              <pc:docMk/>
              <pc:sldMasterMk cId="2168357150" sldId="2147483648"/>
              <pc:sldLayoutMk cId="314067447" sldId="2147483660"/>
              <ac:spMk id="7" creationId="{04BA4F50-C1E0-45AC-9904-14B1BA5A9E05}"/>
            </ac:spMkLst>
          </pc:spChg>
          <pc:spChg chg="del">
            <ac:chgData name="Sashia Niemeyer" userId="5d5d2e75-3132-4b98-a62a-93b7fff96b1f" providerId="ADAL" clId="{3B57AD7A-504A-4267-90AE-7B3B17C9D526}" dt="2021-04-08T09:33:34.725" v="977" actId="478"/>
            <ac:spMkLst>
              <pc:docMk/>
              <pc:sldMasterMk cId="2168357150" sldId="2147483648"/>
              <pc:sldLayoutMk cId="314067447" sldId="2147483660"/>
              <ac:spMk id="10" creationId="{3F219F1A-E84F-4B9F-AD40-EF602B45373C}"/>
            </ac:spMkLst>
          </pc:spChg>
          <pc:spChg chg="mod">
            <ac:chgData name="Sashia Niemeyer" userId="5d5d2e75-3132-4b98-a62a-93b7fff96b1f" providerId="ADAL" clId="{3B57AD7A-504A-4267-90AE-7B3B17C9D526}" dt="2021-04-08T09:51:01.784" v="1557" actId="1076"/>
            <ac:spMkLst>
              <pc:docMk/>
              <pc:sldMasterMk cId="2168357150" sldId="2147483648"/>
              <pc:sldLayoutMk cId="314067447" sldId="2147483660"/>
              <ac:spMk id="11" creationId="{FBF684F9-6DC7-4FA1-94BA-368D42D06721}"/>
            </ac:spMkLst>
          </pc:spChg>
          <pc:spChg chg="mod">
            <ac:chgData name="Sashia Niemeyer" userId="5d5d2e75-3132-4b98-a62a-93b7fff96b1f" providerId="ADAL" clId="{3B57AD7A-504A-4267-90AE-7B3B17C9D526}" dt="2021-04-08T09:49:42.538" v="1552" actId="1076"/>
            <ac:spMkLst>
              <pc:docMk/>
              <pc:sldMasterMk cId="2168357150" sldId="2147483648"/>
              <pc:sldLayoutMk cId="314067447" sldId="2147483660"/>
              <ac:spMk id="12" creationId="{DAC92EB3-1747-4EA2-AADC-DC52B6924385}"/>
            </ac:spMkLst>
          </pc:spChg>
          <pc:spChg chg="mod">
            <ac:chgData name="Sashia Niemeyer" userId="5d5d2e75-3132-4b98-a62a-93b7fff96b1f" providerId="ADAL" clId="{3B57AD7A-504A-4267-90AE-7B3B17C9D526}" dt="2021-04-08T09:51:05.975" v="1559" actId="1076"/>
            <ac:spMkLst>
              <pc:docMk/>
              <pc:sldMasterMk cId="2168357150" sldId="2147483648"/>
              <pc:sldLayoutMk cId="314067447" sldId="2147483660"/>
              <ac:spMk id="13" creationId="{54C1767C-C363-4947-87A5-75902F1A3063}"/>
            </ac:spMkLst>
          </pc:spChg>
          <pc:spChg chg="mod">
            <ac:chgData name="Sashia Niemeyer" userId="5d5d2e75-3132-4b98-a62a-93b7fff96b1f" providerId="ADAL" clId="{3B57AD7A-504A-4267-90AE-7B3B17C9D526}" dt="2021-03-30T07:29:41.418" v="662" actId="2711"/>
            <ac:spMkLst>
              <pc:docMk/>
              <pc:sldMasterMk cId="2168357150" sldId="2147483648"/>
              <pc:sldLayoutMk cId="314067447" sldId="2147483660"/>
              <ac:spMk id="20" creationId="{D1C9BD79-F83B-4749-A11D-CBED19B16974}"/>
            </ac:spMkLst>
          </pc:spChg>
          <pc:spChg chg="mod">
            <ac:chgData name="Sashia Niemeyer" userId="5d5d2e75-3132-4b98-a62a-93b7fff96b1f" providerId="ADAL" clId="{3B57AD7A-504A-4267-90AE-7B3B17C9D526}" dt="2021-03-30T07:29:46.424" v="664" actId="2711"/>
            <ac:spMkLst>
              <pc:docMk/>
              <pc:sldMasterMk cId="2168357150" sldId="2147483648"/>
              <pc:sldLayoutMk cId="314067447" sldId="2147483660"/>
              <ac:spMk id="39" creationId="{BE3CA7D0-03B4-4BCF-BF86-CC64CBAC35B7}"/>
            </ac:spMkLst>
          </pc:spChg>
          <pc:spChg chg="mod">
            <ac:chgData name="Sashia Niemeyer" userId="5d5d2e75-3132-4b98-a62a-93b7fff96b1f" providerId="ADAL" clId="{3B57AD7A-504A-4267-90AE-7B3B17C9D526}" dt="2021-04-08T09:49:39.370" v="1551" actId="1076"/>
            <ac:spMkLst>
              <pc:docMk/>
              <pc:sldMasterMk cId="2168357150" sldId="2147483648"/>
              <pc:sldLayoutMk cId="314067447" sldId="2147483660"/>
              <ac:spMk id="48" creationId="{A60D084F-9457-44A1-B860-C2077036AA2F}"/>
            </ac:spMkLst>
          </pc:spChg>
          <pc:spChg chg="mod">
            <ac:chgData name="Sashia Niemeyer" userId="5d5d2e75-3132-4b98-a62a-93b7fff96b1f" providerId="ADAL" clId="{3B57AD7A-504A-4267-90AE-7B3B17C9D526}" dt="2021-04-08T09:50:59.943" v="1556" actId="1076"/>
            <ac:spMkLst>
              <pc:docMk/>
              <pc:sldMasterMk cId="2168357150" sldId="2147483648"/>
              <pc:sldLayoutMk cId="314067447" sldId="2147483660"/>
              <ac:spMk id="65" creationId="{5F11DEE9-CF16-4A1E-9BB8-294C16213C59}"/>
            </ac:spMkLst>
          </pc:spChg>
          <pc:spChg chg="del">
            <ac:chgData name="Sashia Niemeyer" userId="5d5d2e75-3132-4b98-a62a-93b7fff96b1f" providerId="ADAL" clId="{3B57AD7A-504A-4267-90AE-7B3B17C9D526}" dt="2021-04-08T09:33:30.248" v="976" actId="478"/>
            <ac:spMkLst>
              <pc:docMk/>
              <pc:sldMasterMk cId="2168357150" sldId="2147483648"/>
              <pc:sldLayoutMk cId="314067447" sldId="2147483660"/>
              <ac:spMk id="66" creationId="{D3E48B07-EA1D-4CA8-8366-35EAA08B1D7F}"/>
            </ac:spMkLst>
          </pc:spChg>
          <pc:spChg chg="mod">
            <ac:chgData name="Sashia Niemeyer" userId="5d5d2e75-3132-4b98-a62a-93b7fff96b1f" providerId="ADAL" clId="{3B57AD7A-504A-4267-90AE-7B3B17C9D526}" dt="2021-03-30T07:26:36.234" v="630" actId="207"/>
            <ac:spMkLst>
              <pc:docMk/>
              <pc:sldMasterMk cId="2168357150" sldId="2147483648"/>
              <pc:sldLayoutMk cId="314067447" sldId="2147483660"/>
              <ac:spMk id="70" creationId="{81D62E1C-E0A3-4BFB-8FD5-2BC807EDB923}"/>
            </ac:spMkLst>
          </pc:spChg>
          <pc:spChg chg="mod">
            <ac:chgData name="Sashia Niemeyer" userId="5d5d2e75-3132-4b98-a62a-93b7fff96b1f" providerId="ADAL" clId="{3B57AD7A-504A-4267-90AE-7B3B17C9D526}" dt="2021-03-30T07:26:43.485" v="632" actId="2711"/>
            <ac:spMkLst>
              <pc:docMk/>
              <pc:sldMasterMk cId="2168357150" sldId="2147483648"/>
              <pc:sldLayoutMk cId="314067447" sldId="2147483660"/>
              <ac:spMk id="71" creationId="{2F46A055-A8FE-4FC2-9CF1-F51863DB412F}"/>
            </ac:spMkLst>
          </pc:spChg>
          <pc:picChg chg="add mod">
            <ac:chgData name="Sashia Niemeyer" userId="5d5d2e75-3132-4b98-a62a-93b7fff96b1f" providerId="ADAL" clId="{3B57AD7A-504A-4267-90AE-7B3B17C9D526}" dt="2021-03-30T07:02:20.680" v="159" actId="1076"/>
            <ac:picMkLst>
              <pc:docMk/>
              <pc:sldMasterMk cId="2168357150" sldId="2147483648"/>
              <pc:sldLayoutMk cId="314067447" sldId="2147483660"/>
              <ac:picMk id="63" creationId="{C89134AA-F946-4CEF-AFEC-8224E2C93A2C}"/>
            </ac:picMkLst>
          </pc:picChg>
          <pc:picChg chg="del">
            <ac:chgData name="Sashia Niemeyer" userId="5d5d2e75-3132-4b98-a62a-93b7fff96b1f" providerId="ADAL" clId="{3B57AD7A-504A-4267-90AE-7B3B17C9D526}" dt="2021-03-30T07:02:16.637" v="157" actId="478"/>
            <ac:picMkLst>
              <pc:docMk/>
              <pc:sldMasterMk cId="2168357150" sldId="2147483648"/>
              <pc:sldLayoutMk cId="314067447" sldId="2147483660"/>
              <ac:picMk id="72" creationId="{8D6C1DF8-3FFC-49E5-A6DB-786799263771}"/>
            </ac:picMkLst>
          </pc:picChg>
        </pc:sldLayoutChg>
        <pc:sldLayoutChg chg="addSp delSp modSp del mod">
          <pc:chgData name="Sashia Niemeyer" userId="5d5d2e75-3132-4b98-a62a-93b7fff96b1f" providerId="ADAL" clId="{3B57AD7A-504A-4267-90AE-7B3B17C9D526}" dt="2021-04-12T14:16:33.844" v="1778" actId="2696"/>
          <pc:sldLayoutMkLst>
            <pc:docMk/>
            <pc:sldMasterMk cId="2168357150" sldId="2147483648"/>
            <pc:sldLayoutMk cId="2872467938" sldId="2147483666"/>
          </pc:sldLayoutMkLst>
          <pc:picChg chg="del">
            <ac:chgData name="Sashia Niemeyer" userId="5d5d2e75-3132-4b98-a62a-93b7fff96b1f" providerId="ADAL" clId="{3B57AD7A-504A-4267-90AE-7B3B17C9D526}" dt="2021-03-30T07:01:21.781" v="145" actId="478"/>
            <ac:picMkLst>
              <pc:docMk/>
              <pc:sldMasterMk cId="2168357150" sldId="2147483648"/>
              <pc:sldLayoutMk cId="2872467938" sldId="2147483666"/>
              <ac:picMk id="3" creationId="{780E2AA7-0843-49FA-8707-D44315B3512D}"/>
            </ac:picMkLst>
          </pc:picChg>
          <pc:picChg chg="add mod">
            <ac:chgData name="Sashia Niemeyer" userId="5d5d2e75-3132-4b98-a62a-93b7fff96b1f" providerId="ADAL" clId="{3B57AD7A-504A-4267-90AE-7B3B17C9D526}" dt="2021-03-30T07:01:37.098" v="148" actId="1076"/>
            <ac:picMkLst>
              <pc:docMk/>
              <pc:sldMasterMk cId="2168357150" sldId="2147483648"/>
              <pc:sldLayoutMk cId="2872467938" sldId="2147483666"/>
              <ac:picMk id="4" creationId="{B9496981-F5DF-43A6-8729-66046D814FAE}"/>
            </ac:picMkLst>
          </pc:picChg>
        </pc:sldLayoutChg>
        <pc:sldLayoutChg chg="addSp delSp modSp mod">
          <pc:chgData name="Sashia Niemeyer" userId="5d5d2e75-3132-4b98-a62a-93b7fff96b1f" providerId="ADAL" clId="{3B57AD7A-504A-4267-90AE-7B3B17C9D526}" dt="2021-03-30T07:06:46.091" v="340" actId="207"/>
          <pc:sldLayoutMkLst>
            <pc:docMk/>
            <pc:sldMasterMk cId="2168357150" sldId="2147483648"/>
            <pc:sldLayoutMk cId="833378813" sldId="2147483667"/>
          </pc:sldLayoutMkLst>
          <pc:spChg chg="mod">
            <ac:chgData name="Sashia Niemeyer" userId="5d5d2e75-3132-4b98-a62a-93b7fff96b1f" providerId="ADAL" clId="{3B57AD7A-504A-4267-90AE-7B3B17C9D526}" dt="2021-03-30T07:06:43.686" v="339" actId="207"/>
            <ac:spMkLst>
              <pc:docMk/>
              <pc:sldMasterMk cId="2168357150" sldId="2147483648"/>
              <pc:sldLayoutMk cId="833378813" sldId="2147483667"/>
              <ac:spMk id="13" creationId="{A31D08D5-7D38-4717-B8F5-36024097A1CA}"/>
            </ac:spMkLst>
          </pc:spChg>
          <pc:spChg chg="mod">
            <ac:chgData name="Sashia Niemeyer" userId="5d5d2e75-3132-4b98-a62a-93b7fff96b1f" providerId="ADAL" clId="{3B57AD7A-504A-4267-90AE-7B3B17C9D526}" dt="2021-03-30T07:06:46.091" v="340" actId="207"/>
            <ac:spMkLst>
              <pc:docMk/>
              <pc:sldMasterMk cId="2168357150" sldId="2147483648"/>
              <pc:sldLayoutMk cId="833378813" sldId="2147483667"/>
              <ac:spMk id="15" creationId="{F114384A-11EF-4736-B226-6EB5C8F738F7}"/>
            </ac:spMkLst>
          </pc:spChg>
          <pc:picChg chg="add del mod">
            <ac:chgData name="Sashia Niemeyer" userId="5d5d2e75-3132-4b98-a62a-93b7fff96b1f" providerId="ADAL" clId="{3B57AD7A-504A-4267-90AE-7B3B17C9D526}" dt="2021-03-30T07:03:11.412" v="184" actId="478"/>
            <ac:picMkLst>
              <pc:docMk/>
              <pc:sldMasterMk cId="2168357150" sldId="2147483648"/>
              <pc:sldLayoutMk cId="833378813" sldId="2147483667"/>
              <ac:picMk id="7" creationId="{274222A9-151A-44B4-901B-2B132A8701BE}"/>
            </ac:picMkLst>
          </pc:picChg>
          <pc:picChg chg="del">
            <ac:chgData name="Sashia Niemeyer" userId="5d5d2e75-3132-4b98-a62a-93b7fff96b1f" providerId="ADAL" clId="{3B57AD7A-504A-4267-90AE-7B3B17C9D526}" dt="2021-03-30T07:02:32.125" v="166" actId="478"/>
            <ac:picMkLst>
              <pc:docMk/>
              <pc:sldMasterMk cId="2168357150" sldId="2147483648"/>
              <pc:sldLayoutMk cId="833378813" sldId="2147483667"/>
              <ac:picMk id="8" creationId="{9DB4A9BA-F3EA-4236-A606-C33A28E47D91}"/>
            </ac:picMkLst>
          </pc:picChg>
          <pc:picChg chg="add mod">
            <ac:chgData name="Sashia Niemeyer" userId="5d5d2e75-3132-4b98-a62a-93b7fff96b1f" providerId="ADAL" clId="{3B57AD7A-504A-4267-90AE-7B3B17C9D526}" dt="2021-03-30T07:03:41.696" v="190" actId="1076"/>
            <ac:picMkLst>
              <pc:docMk/>
              <pc:sldMasterMk cId="2168357150" sldId="2147483648"/>
              <pc:sldLayoutMk cId="833378813" sldId="2147483667"/>
              <ac:picMk id="9" creationId="{EDCD1265-934D-4999-9B35-9E176E0AE7C3}"/>
            </ac:picMkLst>
          </pc:picChg>
        </pc:sldLayoutChg>
        <pc:sldLayoutChg chg="addSp delSp modSp mod">
          <pc:chgData name="Sashia Niemeyer" userId="5d5d2e75-3132-4b98-a62a-93b7fff96b1f" providerId="ADAL" clId="{3B57AD7A-504A-4267-90AE-7B3B17C9D526}" dt="2021-03-30T07:31:42.866" v="674" actId="207"/>
          <pc:sldLayoutMkLst>
            <pc:docMk/>
            <pc:sldMasterMk cId="2168357150" sldId="2147483648"/>
            <pc:sldLayoutMk cId="3580464592" sldId="2147483668"/>
          </pc:sldLayoutMkLst>
          <pc:spChg chg="mod">
            <ac:chgData name="Sashia Niemeyer" userId="5d5d2e75-3132-4b98-a62a-93b7fff96b1f" providerId="ADAL" clId="{3B57AD7A-504A-4267-90AE-7B3B17C9D526}" dt="2021-03-30T07:27:06.922" v="638" actId="1076"/>
            <ac:spMkLst>
              <pc:docMk/>
              <pc:sldMasterMk cId="2168357150" sldId="2147483648"/>
              <pc:sldLayoutMk cId="3580464592" sldId="2147483668"/>
              <ac:spMk id="7" creationId="{80A45E5B-D045-482C-BA02-8B6C73E330EB}"/>
            </ac:spMkLst>
          </pc:spChg>
          <pc:spChg chg="mod">
            <ac:chgData name="Sashia Niemeyer" userId="5d5d2e75-3132-4b98-a62a-93b7fff96b1f" providerId="ADAL" clId="{3B57AD7A-504A-4267-90AE-7B3B17C9D526}" dt="2021-03-30T07:26:55.483" v="635" actId="207"/>
            <ac:spMkLst>
              <pc:docMk/>
              <pc:sldMasterMk cId="2168357150" sldId="2147483648"/>
              <pc:sldLayoutMk cId="3580464592" sldId="2147483668"/>
              <ac:spMk id="10" creationId="{DF7B374B-37FE-4F26-8B72-CFD0A68CDBF6}"/>
            </ac:spMkLst>
          </pc:spChg>
          <pc:spChg chg="mod">
            <ac:chgData name="Sashia Niemeyer" userId="5d5d2e75-3132-4b98-a62a-93b7fff96b1f" providerId="ADAL" clId="{3B57AD7A-504A-4267-90AE-7B3B17C9D526}" dt="2021-03-30T07:31:42.866" v="674" actId="207"/>
            <ac:spMkLst>
              <pc:docMk/>
              <pc:sldMasterMk cId="2168357150" sldId="2147483648"/>
              <pc:sldLayoutMk cId="3580464592" sldId="2147483668"/>
              <ac:spMk id="14" creationId="{3A0E83CA-5246-4653-8936-8B4111A3563F}"/>
            </ac:spMkLst>
          </pc:spChg>
          <pc:spChg chg="mod">
            <ac:chgData name="Sashia Niemeyer" userId="5d5d2e75-3132-4b98-a62a-93b7fff96b1f" providerId="ADAL" clId="{3B57AD7A-504A-4267-90AE-7B3B17C9D526}" dt="2021-03-30T07:26:50.819" v="634" actId="207"/>
            <ac:spMkLst>
              <pc:docMk/>
              <pc:sldMasterMk cId="2168357150" sldId="2147483648"/>
              <pc:sldLayoutMk cId="3580464592" sldId="2147483668"/>
              <ac:spMk id="16" creationId="{98E0487E-2B04-4409-92FD-5560BC4B74E9}"/>
            </ac:spMkLst>
          </pc:spChg>
          <pc:picChg chg="del">
            <ac:chgData name="Sashia Niemeyer" userId="5d5d2e75-3132-4b98-a62a-93b7fff96b1f" providerId="ADAL" clId="{3B57AD7A-504A-4267-90AE-7B3B17C9D526}" dt="2021-03-30T07:01:49.454" v="151" actId="478"/>
            <ac:picMkLst>
              <pc:docMk/>
              <pc:sldMasterMk cId="2168357150" sldId="2147483648"/>
              <pc:sldLayoutMk cId="3580464592" sldId="2147483668"/>
              <ac:picMk id="3" creationId="{1E1136D6-430E-4CAC-9A1B-BA75171900A9}"/>
            </ac:picMkLst>
          </pc:picChg>
          <pc:picChg chg="add mod">
            <ac:chgData name="Sashia Niemeyer" userId="5d5d2e75-3132-4b98-a62a-93b7fff96b1f" providerId="ADAL" clId="{3B57AD7A-504A-4267-90AE-7B3B17C9D526}" dt="2021-03-30T07:03:47.057" v="192" actId="1076"/>
            <ac:picMkLst>
              <pc:docMk/>
              <pc:sldMasterMk cId="2168357150" sldId="2147483648"/>
              <pc:sldLayoutMk cId="3580464592" sldId="2147483668"/>
              <ac:picMk id="9" creationId="{F0CEAAC3-B498-4092-8347-6977C4D19453}"/>
            </ac:picMkLst>
          </pc:picChg>
        </pc:sldLayoutChg>
        <pc:sldLayoutChg chg="addSp delSp modSp mod">
          <pc:chgData name="Sashia Niemeyer" userId="5d5d2e75-3132-4b98-a62a-93b7fff96b1f" providerId="ADAL" clId="{3B57AD7A-504A-4267-90AE-7B3B17C9D526}" dt="2021-03-30T07:27:58.651" v="642" actId="2711"/>
          <pc:sldLayoutMkLst>
            <pc:docMk/>
            <pc:sldMasterMk cId="2168357150" sldId="2147483648"/>
            <pc:sldLayoutMk cId="810192366" sldId="2147483672"/>
          </pc:sldLayoutMkLst>
          <pc:spChg chg="mod">
            <ac:chgData name="Sashia Niemeyer" userId="5d5d2e75-3132-4b98-a62a-93b7fff96b1f" providerId="ADAL" clId="{3B57AD7A-504A-4267-90AE-7B3B17C9D526}" dt="2021-03-30T07:27:58.651" v="642" actId="2711"/>
            <ac:spMkLst>
              <pc:docMk/>
              <pc:sldMasterMk cId="2168357150" sldId="2147483648"/>
              <pc:sldLayoutMk cId="810192366" sldId="2147483672"/>
              <ac:spMk id="2" creationId="{240D1972-0245-4873-9CF0-0B70E91EDE38}"/>
            </ac:spMkLst>
          </pc:spChg>
          <pc:picChg chg="del">
            <ac:chgData name="Sashia Niemeyer" userId="5d5d2e75-3132-4b98-a62a-93b7fff96b1f" providerId="ADAL" clId="{3B57AD7A-504A-4267-90AE-7B3B17C9D526}" dt="2021-03-30T07:01:43.181" v="149" actId="478"/>
            <ac:picMkLst>
              <pc:docMk/>
              <pc:sldMasterMk cId="2168357150" sldId="2147483648"/>
              <pc:sldLayoutMk cId="810192366" sldId="2147483672"/>
              <ac:picMk id="6" creationId="{0DD46DC6-F44C-4279-B67F-DC118EFA3F7D}"/>
            </ac:picMkLst>
          </pc:picChg>
          <pc:picChg chg="add mod">
            <ac:chgData name="Sashia Niemeyer" userId="5d5d2e75-3132-4b98-a62a-93b7fff96b1f" providerId="ADAL" clId="{3B57AD7A-504A-4267-90AE-7B3B17C9D526}" dt="2021-03-30T07:01:47.124" v="150"/>
            <ac:picMkLst>
              <pc:docMk/>
              <pc:sldMasterMk cId="2168357150" sldId="2147483648"/>
              <pc:sldLayoutMk cId="810192366" sldId="2147483672"/>
              <ac:picMk id="7" creationId="{D341CCA7-AD95-4BE9-86B8-22AA77A2D890}"/>
            </ac:picMkLst>
          </pc:picChg>
        </pc:sldLayoutChg>
        <pc:sldLayoutChg chg="addSp delSp modSp mod">
          <pc:chgData name="Sashia Niemeyer" userId="5d5d2e75-3132-4b98-a62a-93b7fff96b1f" providerId="ADAL" clId="{3B57AD7A-504A-4267-90AE-7B3B17C9D526}" dt="2021-03-30T07:28:07.338" v="643" actId="2711"/>
          <pc:sldLayoutMkLst>
            <pc:docMk/>
            <pc:sldMasterMk cId="2168357150" sldId="2147483648"/>
            <pc:sldLayoutMk cId="1399635338" sldId="2147483706"/>
          </pc:sldLayoutMkLst>
          <pc:spChg chg="mod">
            <ac:chgData name="Sashia Niemeyer" userId="5d5d2e75-3132-4b98-a62a-93b7fff96b1f" providerId="ADAL" clId="{3B57AD7A-504A-4267-90AE-7B3B17C9D526}" dt="2021-03-30T07:28:07.338" v="643" actId="2711"/>
            <ac:spMkLst>
              <pc:docMk/>
              <pc:sldMasterMk cId="2168357150" sldId="2147483648"/>
              <pc:sldLayoutMk cId="1399635338" sldId="2147483706"/>
              <ac:spMk id="9" creationId="{957A9A3B-6417-4E1A-A35B-4E8283744991}"/>
            </ac:spMkLst>
          </pc:spChg>
          <pc:spChg chg="mod">
            <ac:chgData name="Sashia Niemeyer" userId="5d5d2e75-3132-4b98-a62a-93b7fff96b1f" providerId="ADAL" clId="{3B57AD7A-504A-4267-90AE-7B3B17C9D526}" dt="2021-03-30T07:06:00.303" v="313" actId="207"/>
            <ac:spMkLst>
              <pc:docMk/>
              <pc:sldMasterMk cId="2168357150" sldId="2147483648"/>
              <pc:sldLayoutMk cId="1399635338" sldId="2147483706"/>
              <ac:spMk id="14" creationId="{0A490D77-2950-4532-A0B0-5CCF2C8A4596}"/>
            </ac:spMkLst>
          </pc:spChg>
          <pc:spChg chg="mod">
            <ac:chgData name="Sashia Niemeyer" userId="5d5d2e75-3132-4b98-a62a-93b7fff96b1f" providerId="ADAL" clId="{3B57AD7A-504A-4267-90AE-7B3B17C9D526}" dt="2021-03-30T07:06:03.274" v="314" actId="207"/>
            <ac:spMkLst>
              <pc:docMk/>
              <pc:sldMasterMk cId="2168357150" sldId="2147483648"/>
              <pc:sldLayoutMk cId="1399635338" sldId="2147483706"/>
              <ac:spMk id="16" creationId="{5B8D948F-CE09-45B0-AE88-D143A3C351AE}"/>
            </ac:spMkLst>
          </pc:spChg>
          <pc:spChg chg="mod">
            <ac:chgData name="Sashia Niemeyer" userId="5d5d2e75-3132-4b98-a62a-93b7fff96b1f" providerId="ADAL" clId="{3B57AD7A-504A-4267-90AE-7B3B17C9D526}" dt="2021-03-30T07:05:57.299" v="312" actId="207"/>
            <ac:spMkLst>
              <pc:docMk/>
              <pc:sldMasterMk cId="2168357150" sldId="2147483648"/>
              <pc:sldLayoutMk cId="1399635338" sldId="2147483706"/>
              <ac:spMk id="18" creationId="{816B7E31-D2E4-4171-8517-529D98513827}"/>
            </ac:spMkLst>
          </pc:spChg>
          <pc:picChg chg="add mod">
            <ac:chgData name="Sashia Niemeyer" userId="5d5d2e75-3132-4b98-a62a-93b7fff96b1f" providerId="ADAL" clId="{3B57AD7A-504A-4267-90AE-7B3B17C9D526}" dt="2021-03-30T07:02:26.337" v="163"/>
            <ac:picMkLst>
              <pc:docMk/>
              <pc:sldMasterMk cId="2168357150" sldId="2147483648"/>
              <pc:sldLayoutMk cId="1399635338" sldId="2147483706"/>
              <ac:picMk id="11" creationId="{023E358D-4D78-49D8-8D94-7D591F246CDC}"/>
            </ac:picMkLst>
          </pc:picChg>
          <pc:picChg chg="del">
            <ac:chgData name="Sashia Niemeyer" userId="5d5d2e75-3132-4b98-a62a-93b7fff96b1f" providerId="ADAL" clId="{3B57AD7A-504A-4267-90AE-7B3B17C9D526}" dt="2021-03-30T07:02:26.190" v="162" actId="478"/>
            <ac:picMkLst>
              <pc:docMk/>
              <pc:sldMasterMk cId="2168357150" sldId="2147483648"/>
              <pc:sldLayoutMk cId="1399635338" sldId="2147483706"/>
              <ac:picMk id="12" creationId="{A71E8EBA-BCC2-4784-85CB-D8D1B2083F88}"/>
            </ac:picMkLst>
          </pc:picChg>
        </pc:sldLayoutChg>
        <pc:sldLayoutChg chg="addSp delSp modSp del mod">
          <pc:chgData name="Sashia Niemeyer" userId="5d5d2e75-3132-4b98-a62a-93b7fff96b1f" providerId="ADAL" clId="{3B57AD7A-504A-4267-90AE-7B3B17C9D526}" dt="2021-04-08T10:27:52.635" v="1579" actId="2696"/>
          <pc:sldLayoutMkLst>
            <pc:docMk/>
            <pc:sldMasterMk cId="2168357150" sldId="2147483648"/>
            <pc:sldLayoutMk cId="312231674" sldId="2147483707"/>
          </pc:sldLayoutMkLst>
          <pc:spChg chg="mod">
            <ac:chgData name="Sashia Niemeyer" userId="5d5d2e75-3132-4b98-a62a-93b7fff96b1f" providerId="ADAL" clId="{3B57AD7A-504A-4267-90AE-7B3B17C9D526}" dt="2021-03-30T07:09:24.335" v="385" actId="207"/>
            <ac:spMkLst>
              <pc:docMk/>
              <pc:sldMasterMk cId="2168357150" sldId="2147483648"/>
              <pc:sldLayoutMk cId="312231674" sldId="2147483707"/>
              <ac:spMk id="3" creationId="{8A848F21-C20A-41E9-8F6A-1527859F42DC}"/>
            </ac:spMkLst>
          </pc:spChg>
          <pc:spChg chg="mod">
            <ac:chgData name="Sashia Niemeyer" userId="5d5d2e75-3132-4b98-a62a-93b7fff96b1f" providerId="ADAL" clId="{3B57AD7A-504A-4267-90AE-7B3B17C9D526}" dt="2021-03-30T07:08:40.412" v="372" actId="207"/>
            <ac:spMkLst>
              <pc:docMk/>
              <pc:sldMasterMk cId="2168357150" sldId="2147483648"/>
              <pc:sldLayoutMk cId="312231674" sldId="2147483707"/>
              <ac:spMk id="5" creationId="{95F0B00B-06DF-41F8-9940-A238F330A083}"/>
            </ac:spMkLst>
          </pc:spChg>
          <pc:spChg chg="mod">
            <ac:chgData name="Sashia Niemeyer" userId="5d5d2e75-3132-4b98-a62a-93b7fff96b1f" providerId="ADAL" clId="{3B57AD7A-504A-4267-90AE-7B3B17C9D526}" dt="2021-03-30T07:08:43.294" v="373" actId="207"/>
            <ac:spMkLst>
              <pc:docMk/>
              <pc:sldMasterMk cId="2168357150" sldId="2147483648"/>
              <pc:sldLayoutMk cId="312231674" sldId="2147483707"/>
              <ac:spMk id="6" creationId="{8892C0BA-2424-4E1D-BF98-A65159DDE343}"/>
            </ac:spMkLst>
          </pc:spChg>
          <pc:spChg chg="mod">
            <ac:chgData name="Sashia Niemeyer" userId="5d5d2e75-3132-4b98-a62a-93b7fff96b1f" providerId="ADAL" clId="{3B57AD7A-504A-4267-90AE-7B3B17C9D526}" dt="2021-03-30T07:09:18.248" v="383" actId="2711"/>
            <ac:spMkLst>
              <pc:docMk/>
              <pc:sldMasterMk cId="2168357150" sldId="2147483648"/>
              <pc:sldLayoutMk cId="312231674" sldId="2147483707"/>
              <ac:spMk id="28" creationId="{14D8D2AB-2834-4A1A-B1BF-208CF9332B05}"/>
            </ac:spMkLst>
          </pc:spChg>
          <pc:spChg chg="mod">
            <ac:chgData name="Sashia Niemeyer" userId="5d5d2e75-3132-4b98-a62a-93b7fff96b1f" providerId="ADAL" clId="{3B57AD7A-504A-4267-90AE-7B3B17C9D526}" dt="2021-03-30T07:12:21.053" v="387" actId="108"/>
            <ac:spMkLst>
              <pc:docMk/>
              <pc:sldMasterMk cId="2168357150" sldId="2147483648"/>
              <pc:sldLayoutMk cId="312231674" sldId="2147483707"/>
              <ac:spMk id="79" creationId="{F9CC36FA-61EE-48A0-9CF2-8DBFFC3B5A7D}"/>
            </ac:spMkLst>
          </pc:spChg>
          <pc:spChg chg="mod">
            <ac:chgData name="Sashia Niemeyer" userId="5d5d2e75-3132-4b98-a62a-93b7fff96b1f" providerId="ADAL" clId="{3B57AD7A-504A-4267-90AE-7B3B17C9D526}" dt="2021-03-30T07:09:02.797" v="379" actId="14100"/>
            <ac:spMkLst>
              <pc:docMk/>
              <pc:sldMasterMk cId="2168357150" sldId="2147483648"/>
              <pc:sldLayoutMk cId="312231674" sldId="2147483707"/>
              <ac:spMk id="82" creationId="{330D7C1A-1837-42FE-86C5-9C3CE28D1F7F}"/>
            </ac:spMkLst>
          </pc:spChg>
          <pc:picChg chg="del">
            <ac:chgData name="Sashia Niemeyer" userId="5d5d2e75-3132-4b98-a62a-93b7fff96b1f" providerId="ADAL" clId="{3B57AD7A-504A-4267-90AE-7B3B17C9D526}" dt="2021-03-30T07:02:28.495" v="164" actId="478"/>
            <ac:picMkLst>
              <pc:docMk/>
              <pc:sldMasterMk cId="2168357150" sldId="2147483648"/>
              <pc:sldLayoutMk cId="312231674" sldId="2147483707"/>
              <ac:picMk id="26" creationId="{08EED08B-BE41-432D-B5D9-475D3334467A}"/>
            </ac:picMkLst>
          </pc:picChg>
          <pc:picChg chg="add mod">
            <ac:chgData name="Sashia Niemeyer" userId="5d5d2e75-3132-4b98-a62a-93b7fff96b1f" providerId="ADAL" clId="{3B57AD7A-504A-4267-90AE-7B3B17C9D526}" dt="2021-03-30T07:02:28.643" v="165"/>
            <ac:picMkLst>
              <pc:docMk/>
              <pc:sldMasterMk cId="2168357150" sldId="2147483648"/>
              <pc:sldLayoutMk cId="312231674" sldId="2147483707"/>
              <ac:picMk id="31" creationId="{CFDC2728-C545-498E-84A2-7BB43AAF324A}"/>
            </ac:picMkLst>
          </pc:picChg>
        </pc:sldLayoutChg>
        <pc:sldLayoutChg chg="addSp delSp modSp mod">
          <pc:chgData name="Sashia Niemeyer" userId="5d5d2e75-3132-4b98-a62a-93b7fff96b1f" providerId="ADAL" clId="{3B57AD7A-504A-4267-90AE-7B3B17C9D526}" dt="2021-04-12T14:25:45.165" v="2064" actId="20577"/>
          <pc:sldLayoutMkLst>
            <pc:docMk/>
            <pc:sldMasterMk cId="2168357150" sldId="2147483648"/>
            <pc:sldLayoutMk cId="1498338772" sldId="2147483708"/>
          </pc:sldLayoutMkLst>
          <pc:spChg chg="mod">
            <ac:chgData name="Sashia Niemeyer" userId="5d5d2e75-3132-4b98-a62a-93b7fff96b1f" providerId="ADAL" clId="{3B57AD7A-504A-4267-90AE-7B3B17C9D526}" dt="2021-03-30T07:28:13.337" v="644" actId="2711"/>
            <ac:spMkLst>
              <pc:docMk/>
              <pc:sldMasterMk cId="2168357150" sldId="2147483648"/>
              <pc:sldLayoutMk cId="1498338772" sldId="2147483708"/>
              <ac:spMk id="9" creationId="{957A9A3B-6417-4E1A-A35B-4E8283744991}"/>
            </ac:spMkLst>
          </pc:spChg>
          <pc:spChg chg="mod">
            <ac:chgData name="Sashia Niemeyer" userId="5d5d2e75-3132-4b98-a62a-93b7fff96b1f" providerId="ADAL" clId="{3B57AD7A-504A-4267-90AE-7B3B17C9D526}" dt="2021-04-12T14:25:45.165" v="2064" actId="20577"/>
            <ac:spMkLst>
              <pc:docMk/>
              <pc:sldMasterMk cId="2168357150" sldId="2147483648"/>
              <pc:sldLayoutMk cId="1498338772" sldId="2147483708"/>
              <ac:spMk id="11" creationId="{9F7DD415-2A0C-AE4C-87F8-F3CF99149D9D}"/>
            </ac:spMkLst>
          </pc:spChg>
          <pc:spChg chg="mod">
            <ac:chgData name="Sashia Niemeyer" userId="5d5d2e75-3132-4b98-a62a-93b7fff96b1f" providerId="ADAL" clId="{3B57AD7A-504A-4267-90AE-7B3B17C9D526}" dt="2021-03-30T07:06:55.267" v="343" actId="207"/>
            <ac:spMkLst>
              <pc:docMk/>
              <pc:sldMasterMk cId="2168357150" sldId="2147483648"/>
              <pc:sldLayoutMk cId="1498338772" sldId="2147483708"/>
              <ac:spMk id="14" creationId="{0A490D77-2950-4532-A0B0-5CCF2C8A4596}"/>
            </ac:spMkLst>
          </pc:spChg>
          <pc:spChg chg="mod">
            <ac:chgData name="Sashia Niemeyer" userId="5d5d2e75-3132-4b98-a62a-93b7fff96b1f" providerId="ADAL" clId="{3B57AD7A-504A-4267-90AE-7B3B17C9D526}" dt="2021-04-08T11:33:25.243" v="1733" actId="2711"/>
            <ac:spMkLst>
              <pc:docMk/>
              <pc:sldMasterMk cId="2168357150" sldId="2147483648"/>
              <pc:sldLayoutMk cId="1498338772" sldId="2147483708"/>
              <ac:spMk id="16" creationId="{5B8D948F-CE09-45B0-AE88-D143A3C351AE}"/>
            </ac:spMkLst>
          </pc:spChg>
          <pc:spChg chg="mod">
            <ac:chgData name="Sashia Niemeyer" userId="5d5d2e75-3132-4b98-a62a-93b7fff96b1f" providerId="ADAL" clId="{3B57AD7A-504A-4267-90AE-7B3B17C9D526}" dt="2021-04-06T07:50:40.621" v="744" actId="20578"/>
            <ac:spMkLst>
              <pc:docMk/>
              <pc:sldMasterMk cId="2168357150" sldId="2147483648"/>
              <pc:sldLayoutMk cId="1498338772" sldId="2147483708"/>
              <ac:spMk id="18" creationId="{816B7E31-D2E4-4171-8517-529D98513827}"/>
            </ac:spMkLst>
          </pc:spChg>
          <pc:picChg chg="add del mod">
            <ac:chgData name="Sashia Niemeyer" userId="5d5d2e75-3132-4b98-a62a-93b7fff96b1f" providerId="ADAL" clId="{3B57AD7A-504A-4267-90AE-7B3B17C9D526}" dt="2021-04-08T11:30:47.124" v="1722" actId="21"/>
            <ac:picMkLst>
              <pc:docMk/>
              <pc:sldMasterMk cId="2168357150" sldId="2147483648"/>
              <pc:sldLayoutMk cId="1498338772" sldId="2147483708"/>
              <ac:picMk id="11" creationId="{2FDE1DF2-DD63-4E8A-9DB6-C0836D36ECCB}"/>
            </ac:picMkLst>
          </pc:picChg>
          <pc:picChg chg="del">
            <ac:chgData name="Sashia Niemeyer" userId="5d5d2e75-3132-4b98-a62a-93b7fff96b1f" providerId="ADAL" clId="{3B57AD7A-504A-4267-90AE-7B3B17C9D526}" dt="2021-03-30T07:02:34.895" v="168" actId="478"/>
            <ac:picMkLst>
              <pc:docMk/>
              <pc:sldMasterMk cId="2168357150" sldId="2147483648"/>
              <pc:sldLayoutMk cId="1498338772" sldId="2147483708"/>
              <ac:picMk id="12" creationId="{BE09E229-A194-4DF5-9BD8-02F44EFDBF9C}"/>
            </ac:picMkLst>
          </pc:picChg>
          <pc:picChg chg="add mod">
            <ac:chgData name="Sashia Niemeyer" userId="5d5d2e75-3132-4b98-a62a-93b7fff96b1f" providerId="ADAL" clId="{3B57AD7A-504A-4267-90AE-7B3B17C9D526}" dt="2021-04-08T11:31:53.541" v="1731" actId="1076"/>
            <ac:picMkLst>
              <pc:docMk/>
              <pc:sldMasterMk cId="2168357150" sldId="2147483648"/>
              <pc:sldLayoutMk cId="1498338772" sldId="2147483708"/>
              <ac:picMk id="12" creationId="{FC131159-C866-4919-910B-E41B19D28BC6}"/>
            </ac:picMkLst>
          </pc:picChg>
        </pc:sldLayoutChg>
        <pc:sldLayoutChg chg="addSp delSp modSp mod">
          <pc:chgData name="Sashia Niemeyer" userId="5d5d2e75-3132-4b98-a62a-93b7fff96b1f" providerId="ADAL" clId="{3B57AD7A-504A-4267-90AE-7B3B17C9D526}" dt="2021-04-12T14:23:28.055" v="1959" actId="20577"/>
          <pc:sldLayoutMkLst>
            <pc:docMk/>
            <pc:sldMasterMk cId="2168357150" sldId="2147483648"/>
            <pc:sldLayoutMk cId="2293935550" sldId="2147483709"/>
          </pc:sldLayoutMkLst>
          <pc:spChg chg="mod">
            <ac:chgData name="Sashia Niemeyer" userId="5d5d2e75-3132-4b98-a62a-93b7fff96b1f" providerId="ADAL" clId="{3B57AD7A-504A-4267-90AE-7B3B17C9D526}" dt="2021-03-30T07:28:24.415" v="648" actId="207"/>
            <ac:spMkLst>
              <pc:docMk/>
              <pc:sldMasterMk cId="2168357150" sldId="2147483648"/>
              <pc:sldLayoutMk cId="2293935550" sldId="2147483709"/>
              <ac:spMk id="9" creationId="{957A9A3B-6417-4E1A-A35B-4E8283744991}"/>
            </ac:spMkLst>
          </pc:spChg>
          <pc:spChg chg="mod">
            <ac:chgData name="Sashia Niemeyer" userId="5d5d2e75-3132-4b98-a62a-93b7fff96b1f" providerId="ADAL" clId="{3B57AD7A-504A-4267-90AE-7B3B17C9D526}" dt="2021-03-30T07:07:35.971" v="356" actId="207"/>
            <ac:spMkLst>
              <pc:docMk/>
              <pc:sldMasterMk cId="2168357150" sldId="2147483648"/>
              <pc:sldLayoutMk cId="2293935550" sldId="2147483709"/>
              <ac:spMk id="14" creationId="{0A490D77-2950-4532-A0B0-5CCF2C8A4596}"/>
            </ac:spMkLst>
          </pc:spChg>
          <pc:spChg chg="mod">
            <ac:chgData name="Sashia Niemeyer" userId="5d5d2e75-3132-4b98-a62a-93b7fff96b1f" providerId="ADAL" clId="{3B57AD7A-504A-4267-90AE-7B3B17C9D526}" dt="2021-04-08T11:34:14.349" v="1736" actId="2711"/>
            <ac:spMkLst>
              <pc:docMk/>
              <pc:sldMasterMk cId="2168357150" sldId="2147483648"/>
              <pc:sldLayoutMk cId="2293935550" sldId="2147483709"/>
              <ac:spMk id="16" creationId="{5B8D948F-CE09-45B0-AE88-D143A3C351AE}"/>
            </ac:spMkLst>
          </pc:spChg>
          <pc:spChg chg="mod">
            <ac:chgData name="Sashia Niemeyer" userId="5d5d2e75-3132-4b98-a62a-93b7fff96b1f" providerId="ADAL" clId="{3B57AD7A-504A-4267-90AE-7B3B17C9D526}" dt="2021-04-12T14:23:28.055" v="1959" actId="20577"/>
            <ac:spMkLst>
              <pc:docMk/>
              <pc:sldMasterMk cId="2168357150" sldId="2147483648"/>
              <pc:sldLayoutMk cId="2293935550" sldId="2147483709"/>
              <ac:spMk id="18" creationId="{816B7E31-D2E4-4171-8517-529D98513827}"/>
            </ac:spMkLst>
          </pc:spChg>
          <pc:picChg chg="add mod">
            <ac:chgData name="Sashia Niemeyer" userId="5d5d2e75-3132-4b98-a62a-93b7fff96b1f" providerId="ADAL" clId="{3B57AD7A-504A-4267-90AE-7B3B17C9D526}" dt="2021-04-08T11:34:11.476" v="1735" actId="1076"/>
            <ac:picMkLst>
              <pc:docMk/>
              <pc:sldMasterMk cId="2168357150" sldId="2147483648"/>
              <pc:sldLayoutMk cId="2293935550" sldId="2147483709"/>
              <ac:picMk id="11" creationId="{04BFDA25-E2C4-423E-9307-72E3BA9F8052}"/>
            </ac:picMkLst>
          </pc:picChg>
          <pc:picChg chg="del">
            <ac:chgData name="Sashia Niemeyer" userId="5d5d2e75-3132-4b98-a62a-93b7fff96b1f" providerId="ADAL" clId="{3B57AD7A-504A-4267-90AE-7B3B17C9D526}" dt="2021-03-30T07:02:40.384" v="172" actId="478"/>
            <ac:picMkLst>
              <pc:docMk/>
              <pc:sldMasterMk cId="2168357150" sldId="2147483648"/>
              <pc:sldLayoutMk cId="2293935550" sldId="2147483709"/>
              <ac:picMk id="12" creationId="{1BBB82F0-8922-4BA6-AB06-4EF5922DF11B}"/>
            </ac:picMkLst>
          </pc:picChg>
        </pc:sldLayoutChg>
        <pc:sldLayoutChg chg="addSp delSp modSp mod">
          <pc:chgData name="Sashia Niemeyer" userId="5d5d2e75-3132-4b98-a62a-93b7fff96b1f" providerId="ADAL" clId="{3B57AD7A-504A-4267-90AE-7B3B17C9D526}" dt="2021-04-12T14:24:57.271" v="2019" actId="20577"/>
          <pc:sldLayoutMkLst>
            <pc:docMk/>
            <pc:sldMasterMk cId="2168357150" sldId="2147483648"/>
            <pc:sldLayoutMk cId="2546339094" sldId="2147483711"/>
          </pc:sldLayoutMkLst>
          <pc:spChg chg="mod">
            <ac:chgData name="Sashia Niemeyer" userId="5d5d2e75-3132-4b98-a62a-93b7fff96b1f" providerId="ADAL" clId="{3B57AD7A-504A-4267-90AE-7B3B17C9D526}" dt="2021-03-30T07:28:28.768" v="650" actId="2711"/>
            <ac:spMkLst>
              <pc:docMk/>
              <pc:sldMasterMk cId="2168357150" sldId="2147483648"/>
              <pc:sldLayoutMk cId="2546339094" sldId="2147483711"/>
              <ac:spMk id="9" creationId="{957A9A3B-6417-4E1A-A35B-4E8283744991}"/>
            </ac:spMkLst>
          </pc:spChg>
          <pc:spChg chg="mod">
            <ac:chgData name="Sashia Niemeyer" userId="5d5d2e75-3132-4b98-a62a-93b7fff96b1f" providerId="ADAL" clId="{3B57AD7A-504A-4267-90AE-7B3B17C9D526}" dt="2021-04-12T14:24:57.271" v="2019" actId="20577"/>
            <ac:spMkLst>
              <pc:docMk/>
              <pc:sldMasterMk cId="2168357150" sldId="2147483648"/>
              <pc:sldLayoutMk cId="2546339094" sldId="2147483711"/>
              <ac:spMk id="14" creationId="{0A490D77-2950-4532-A0B0-5CCF2C8A4596}"/>
            </ac:spMkLst>
          </pc:spChg>
          <pc:spChg chg="mod">
            <ac:chgData name="Sashia Niemeyer" userId="5d5d2e75-3132-4b98-a62a-93b7fff96b1f" providerId="ADAL" clId="{3B57AD7A-504A-4267-90AE-7B3B17C9D526}" dt="2021-04-08T11:34:18.627" v="1737" actId="2711"/>
            <ac:spMkLst>
              <pc:docMk/>
              <pc:sldMasterMk cId="2168357150" sldId="2147483648"/>
              <pc:sldLayoutMk cId="2546339094" sldId="2147483711"/>
              <ac:spMk id="16" creationId="{5B8D948F-CE09-45B0-AE88-D143A3C351AE}"/>
            </ac:spMkLst>
          </pc:spChg>
          <pc:spChg chg="mod">
            <ac:chgData name="Sashia Niemeyer" userId="5d5d2e75-3132-4b98-a62a-93b7fff96b1f" providerId="ADAL" clId="{3B57AD7A-504A-4267-90AE-7B3B17C9D526}" dt="2021-04-12T14:24:47.389" v="1998" actId="20577"/>
            <ac:spMkLst>
              <pc:docMk/>
              <pc:sldMasterMk cId="2168357150" sldId="2147483648"/>
              <pc:sldLayoutMk cId="2546339094" sldId="2147483711"/>
              <ac:spMk id="18" creationId="{816B7E31-D2E4-4171-8517-529D98513827}"/>
            </ac:spMkLst>
          </pc:spChg>
          <pc:picChg chg="add mod">
            <ac:chgData name="Sashia Niemeyer" userId="5d5d2e75-3132-4b98-a62a-93b7fff96b1f" providerId="ADAL" clId="{3B57AD7A-504A-4267-90AE-7B3B17C9D526}" dt="2021-03-30T07:02:43.644" v="175"/>
            <ac:picMkLst>
              <pc:docMk/>
              <pc:sldMasterMk cId="2168357150" sldId="2147483648"/>
              <pc:sldLayoutMk cId="2546339094" sldId="2147483711"/>
              <ac:picMk id="11" creationId="{DD316CEA-D9DE-4BD9-9841-75A0E5C8177B}"/>
            </ac:picMkLst>
          </pc:picChg>
          <pc:picChg chg="del">
            <ac:chgData name="Sashia Niemeyer" userId="5d5d2e75-3132-4b98-a62a-93b7fff96b1f" providerId="ADAL" clId="{3B57AD7A-504A-4267-90AE-7B3B17C9D526}" dt="2021-03-30T07:02:43.358" v="174" actId="478"/>
            <ac:picMkLst>
              <pc:docMk/>
              <pc:sldMasterMk cId="2168357150" sldId="2147483648"/>
              <pc:sldLayoutMk cId="2546339094" sldId="2147483711"/>
              <ac:picMk id="12" creationId="{823EAD08-5CA9-4A6F-827D-0BF4084E5D28}"/>
            </ac:picMkLst>
          </pc:picChg>
        </pc:sldLayoutChg>
        <pc:sldLayoutChg chg="addSp delSp modSp mod">
          <pc:chgData name="Sashia Niemeyer" userId="5d5d2e75-3132-4b98-a62a-93b7fff96b1f" providerId="ADAL" clId="{3B57AD7A-504A-4267-90AE-7B3B17C9D526}" dt="2021-04-12T14:27:16.123" v="2078" actId="20577"/>
          <pc:sldLayoutMkLst>
            <pc:docMk/>
            <pc:sldMasterMk cId="2168357150" sldId="2147483648"/>
            <pc:sldLayoutMk cId="2575555482" sldId="2147483713"/>
          </pc:sldLayoutMkLst>
          <pc:spChg chg="mod">
            <ac:chgData name="Sashia Niemeyer" userId="5d5d2e75-3132-4b98-a62a-93b7fff96b1f" providerId="ADAL" clId="{3B57AD7A-504A-4267-90AE-7B3B17C9D526}" dt="2021-03-30T07:28:33.834" v="652" actId="2711"/>
            <ac:spMkLst>
              <pc:docMk/>
              <pc:sldMasterMk cId="2168357150" sldId="2147483648"/>
              <pc:sldLayoutMk cId="2575555482" sldId="2147483713"/>
              <ac:spMk id="9" creationId="{957A9A3B-6417-4E1A-A35B-4E8283744991}"/>
            </ac:spMkLst>
          </pc:spChg>
          <pc:spChg chg="mod">
            <ac:chgData name="Sashia Niemeyer" userId="5d5d2e75-3132-4b98-a62a-93b7fff96b1f" providerId="ADAL" clId="{3B57AD7A-504A-4267-90AE-7B3B17C9D526}" dt="2021-04-12T14:27:07.440" v="2076" actId="20577"/>
            <ac:spMkLst>
              <pc:docMk/>
              <pc:sldMasterMk cId="2168357150" sldId="2147483648"/>
              <pc:sldLayoutMk cId="2575555482" sldId="2147483713"/>
              <ac:spMk id="14" creationId="{0A490D77-2950-4532-A0B0-5CCF2C8A4596}"/>
            </ac:spMkLst>
          </pc:spChg>
          <pc:spChg chg="mod">
            <ac:chgData name="Sashia Niemeyer" userId="5d5d2e75-3132-4b98-a62a-93b7fff96b1f" providerId="ADAL" clId="{3B57AD7A-504A-4267-90AE-7B3B17C9D526}" dt="2021-04-08T11:34:40.231" v="1741" actId="2711"/>
            <ac:spMkLst>
              <pc:docMk/>
              <pc:sldMasterMk cId="2168357150" sldId="2147483648"/>
              <pc:sldLayoutMk cId="2575555482" sldId="2147483713"/>
              <ac:spMk id="16" creationId="{5B8D948F-CE09-45B0-AE88-D143A3C351AE}"/>
            </ac:spMkLst>
          </pc:spChg>
          <pc:spChg chg="mod">
            <ac:chgData name="Sashia Niemeyer" userId="5d5d2e75-3132-4b98-a62a-93b7fff96b1f" providerId="ADAL" clId="{3B57AD7A-504A-4267-90AE-7B3B17C9D526}" dt="2021-04-12T14:27:16.123" v="2078" actId="20577"/>
            <ac:spMkLst>
              <pc:docMk/>
              <pc:sldMasterMk cId="2168357150" sldId="2147483648"/>
              <pc:sldLayoutMk cId="2575555482" sldId="2147483713"/>
              <ac:spMk id="18" creationId="{816B7E31-D2E4-4171-8517-529D98513827}"/>
            </ac:spMkLst>
          </pc:spChg>
          <pc:picChg chg="add mod">
            <ac:chgData name="Sashia Niemeyer" userId="5d5d2e75-3132-4b98-a62a-93b7fff96b1f" providerId="ADAL" clId="{3B57AD7A-504A-4267-90AE-7B3B17C9D526}" dt="2021-03-30T07:02:46.064" v="177"/>
            <ac:picMkLst>
              <pc:docMk/>
              <pc:sldMasterMk cId="2168357150" sldId="2147483648"/>
              <pc:sldLayoutMk cId="2575555482" sldId="2147483713"/>
              <ac:picMk id="11" creationId="{DC42B5E1-8255-4795-8A45-92A677C42631}"/>
            </ac:picMkLst>
          </pc:picChg>
          <pc:picChg chg="del">
            <ac:chgData name="Sashia Niemeyer" userId="5d5d2e75-3132-4b98-a62a-93b7fff96b1f" providerId="ADAL" clId="{3B57AD7A-504A-4267-90AE-7B3B17C9D526}" dt="2021-03-30T07:02:45.911" v="176" actId="478"/>
            <ac:picMkLst>
              <pc:docMk/>
              <pc:sldMasterMk cId="2168357150" sldId="2147483648"/>
              <pc:sldLayoutMk cId="2575555482" sldId="2147483713"/>
              <ac:picMk id="12" creationId="{1880AEBE-0D14-454F-BED1-E522AEC247A5}"/>
            </ac:picMkLst>
          </pc:picChg>
        </pc:sldLayoutChg>
        <pc:sldLayoutChg chg="addSp delSp modSp mod">
          <pc:chgData name="Sashia Niemeyer" userId="5d5d2e75-3132-4b98-a62a-93b7fff96b1f" providerId="ADAL" clId="{3B57AD7A-504A-4267-90AE-7B3B17C9D526}" dt="2021-04-12T14:25:39.889" v="2058" actId="20577"/>
          <pc:sldLayoutMkLst>
            <pc:docMk/>
            <pc:sldMasterMk cId="2168357150" sldId="2147483648"/>
            <pc:sldLayoutMk cId="2293192484" sldId="2147483718"/>
          </pc:sldLayoutMkLst>
          <pc:spChg chg="mod">
            <ac:chgData name="Sashia Niemeyer" userId="5d5d2e75-3132-4b98-a62a-93b7fff96b1f" providerId="ADAL" clId="{3B57AD7A-504A-4267-90AE-7B3B17C9D526}" dt="2021-03-30T07:28:18.396" v="646" actId="2711"/>
            <ac:spMkLst>
              <pc:docMk/>
              <pc:sldMasterMk cId="2168357150" sldId="2147483648"/>
              <pc:sldLayoutMk cId="2293192484" sldId="2147483718"/>
              <ac:spMk id="9" creationId="{957A9A3B-6417-4E1A-A35B-4E8283744991}"/>
            </ac:spMkLst>
          </pc:spChg>
          <pc:spChg chg="mod">
            <ac:chgData name="Sashia Niemeyer" userId="5d5d2e75-3132-4b98-a62a-93b7fff96b1f" providerId="ADAL" clId="{3B57AD7A-504A-4267-90AE-7B3B17C9D526}" dt="2021-04-12T14:25:39.889" v="2058" actId="20577"/>
            <ac:spMkLst>
              <pc:docMk/>
              <pc:sldMasterMk cId="2168357150" sldId="2147483648"/>
              <pc:sldLayoutMk cId="2293192484" sldId="2147483718"/>
              <ac:spMk id="10" creationId="{26E554DB-E71E-7840-958F-049E422AE55C}"/>
            </ac:spMkLst>
          </pc:spChg>
          <pc:spChg chg="mod">
            <ac:chgData name="Sashia Niemeyer" userId="5d5d2e75-3132-4b98-a62a-93b7fff96b1f" providerId="ADAL" clId="{3B57AD7A-504A-4267-90AE-7B3B17C9D526}" dt="2021-03-30T07:07:12.309" v="349" actId="207"/>
            <ac:spMkLst>
              <pc:docMk/>
              <pc:sldMasterMk cId="2168357150" sldId="2147483648"/>
              <pc:sldLayoutMk cId="2293192484" sldId="2147483718"/>
              <ac:spMk id="14" creationId="{0A490D77-2950-4532-A0B0-5CCF2C8A4596}"/>
            </ac:spMkLst>
          </pc:spChg>
          <pc:spChg chg="mod">
            <ac:chgData name="Sashia Niemeyer" userId="5d5d2e75-3132-4b98-a62a-93b7fff96b1f" providerId="ADAL" clId="{3B57AD7A-504A-4267-90AE-7B3B17C9D526}" dt="2021-04-08T11:34:09.110" v="1734" actId="2711"/>
            <ac:spMkLst>
              <pc:docMk/>
              <pc:sldMasterMk cId="2168357150" sldId="2147483648"/>
              <pc:sldLayoutMk cId="2293192484" sldId="2147483718"/>
              <ac:spMk id="16" creationId="{5B8D948F-CE09-45B0-AE88-D143A3C351AE}"/>
            </ac:spMkLst>
          </pc:spChg>
          <pc:spChg chg="mod">
            <ac:chgData name="Sashia Niemeyer" userId="5d5d2e75-3132-4b98-a62a-93b7fff96b1f" providerId="ADAL" clId="{3B57AD7A-504A-4267-90AE-7B3B17C9D526}" dt="2021-04-06T07:49:42.024" v="736" actId="2711"/>
            <ac:spMkLst>
              <pc:docMk/>
              <pc:sldMasterMk cId="2168357150" sldId="2147483648"/>
              <pc:sldLayoutMk cId="2293192484" sldId="2147483718"/>
              <ac:spMk id="18" creationId="{816B7E31-D2E4-4171-8517-529D98513827}"/>
            </ac:spMkLst>
          </pc:spChg>
          <pc:picChg chg="del">
            <ac:chgData name="Sashia Niemeyer" userId="5d5d2e75-3132-4b98-a62a-93b7fff96b1f" providerId="ADAL" clId="{3B57AD7A-504A-4267-90AE-7B3B17C9D526}" dt="2021-03-30T07:02:37.631" v="170" actId="478"/>
            <ac:picMkLst>
              <pc:docMk/>
              <pc:sldMasterMk cId="2168357150" sldId="2147483648"/>
              <pc:sldLayoutMk cId="2293192484" sldId="2147483718"/>
              <ac:picMk id="10" creationId="{DEF09217-9B65-4BDB-B5BC-6478913F56CD}"/>
            </ac:picMkLst>
          </pc:picChg>
          <pc:picChg chg="add mod">
            <ac:chgData name="Sashia Niemeyer" userId="5d5d2e75-3132-4b98-a62a-93b7fff96b1f" providerId="ADAL" clId="{3B57AD7A-504A-4267-90AE-7B3B17C9D526}" dt="2021-03-30T07:02:37.763" v="171"/>
            <ac:picMkLst>
              <pc:docMk/>
              <pc:sldMasterMk cId="2168357150" sldId="2147483648"/>
              <pc:sldLayoutMk cId="2293192484" sldId="2147483718"/>
              <ac:picMk id="11" creationId="{4CFDA567-AA7F-464C-B2CB-F3D0658BC938}"/>
            </ac:picMkLst>
          </pc:picChg>
        </pc:sldLayoutChg>
        <pc:sldLayoutChg chg="addSp delSp modSp mod">
          <pc:chgData name="Sashia Niemeyer" userId="5d5d2e75-3132-4b98-a62a-93b7fff96b1f" providerId="ADAL" clId="{3B57AD7A-504A-4267-90AE-7B3B17C9D526}" dt="2021-03-30T07:33:02.032" v="678" actId="1076"/>
          <pc:sldLayoutMkLst>
            <pc:docMk/>
            <pc:sldMasterMk cId="2168357150" sldId="2147483648"/>
            <pc:sldLayoutMk cId="1126330863" sldId="2147483719"/>
          </pc:sldLayoutMkLst>
          <pc:spChg chg="mod">
            <ac:chgData name="Sashia Niemeyer" userId="5d5d2e75-3132-4b98-a62a-93b7fff96b1f" providerId="ADAL" clId="{3B57AD7A-504A-4267-90AE-7B3B17C9D526}" dt="2021-03-30T07:32:58.256" v="677" actId="13926"/>
            <ac:spMkLst>
              <pc:docMk/>
              <pc:sldMasterMk cId="2168357150" sldId="2147483648"/>
              <pc:sldLayoutMk cId="1126330863" sldId="2147483719"/>
              <ac:spMk id="2" creationId="{D92B8D51-1BBB-4055-BF58-D6F6CBF2681E}"/>
            </ac:spMkLst>
          </pc:spChg>
          <pc:spChg chg="mod">
            <ac:chgData name="Sashia Niemeyer" userId="5d5d2e75-3132-4b98-a62a-93b7fff96b1f" providerId="ADAL" clId="{3B57AD7A-504A-4267-90AE-7B3B17C9D526}" dt="2021-03-30T07:06:14.073" v="318" actId="207"/>
            <ac:spMkLst>
              <pc:docMk/>
              <pc:sldMasterMk cId="2168357150" sldId="2147483648"/>
              <pc:sldLayoutMk cId="1126330863" sldId="2147483719"/>
              <ac:spMk id="7" creationId="{50516A09-B0D5-446F-8DEB-078CFE98604A}"/>
            </ac:spMkLst>
          </pc:spChg>
          <pc:spChg chg="mod">
            <ac:chgData name="Sashia Niemeyer" userId="5d5d2e75-3132-4b98-a62a-93b7fff96b1f" providerId="ADAL" clId="{3B57AD7A-504A-4267-90AE-7B3B17C9D526}" dt="2021-03-30T07:06:16.163" v="319" actId="207"/>
            <ac:spMkLst>
              <pc:docMk/>
              <pc:sldMasterMk cId="2168357150" sldId="2147483648"/>
              <pc:sldLayoutMk cId="1126330863" sldId="2147483719"/>
              <ac:spMk id="8" creationId="{1944FAA1-0A31-4F41-B83D-90F4E6E2B7B4}"/>
            </ac:spMkLst>
          </pc:spChg>
          <pc:picChg chg="del">
            <ac:chgData name="Sashia Niemeyer" userId="5d5d2e75-3132-4b98-a62a-93b7fff96b1f" providerId="ADAL" clId="{3B57AD7A-504A-4267-90AE-7B3B17C9D526}" dt="2021-03-30T07:02:23.303" v="160" actId="478"/>
            <ac:picMkLst>
              <pc:docMk/>
              <pc:sldMasterMk cId="2168357150" sldId="2147483648"/>
              <pc:sldLayoutMk cId="1126330863" sldId="2147483719"/>
              <ac:picMk id="9" creationId="{BBDF1989-6CC2-47B9-8905-A5365F337A0B}"/>
            </ac:picMkLst>
          </pc:picChg>
          <pc:picChg chg="add mod">
            <ac:chgData name="Sashia Niemeyer" userId="5d5d2e75-3132-4b98-a62a-93b7fff96b1f" providerId="ADAL" clId="{3B57AD7A-504A-4267-90AE-7B3B17C9D526}" dt="2021-03-30T07:02:23.517" v="161"/>
            <ac:picMkLst>
              <pc:docMk/>
              <pc:sldMasterMk cId="2168357150" sldId="2147483648"/>
              <pc:sldLayoutMk cId="1126330863" sldId="2147483719"/>
              <ac:picMk id="10" creationId="{F9E274D8-5C87-4EF6-91E4-D10EFD29648F}"/>
            </ac:picMkLst>
          </pc:picChg>
          <pc:picChg chg="mod">
            <ac:chgData name="Sashia Niemeyer" userId="5d5d2e75-3132-4b98-a62a-93b7fff96b1f" providerId="ADAL" clId="{3B57AD7A-504A-4267-90AE-7B3B17C9D526}" dt="2021-03-30T07:33:02.032" v="678" actId="1076"/>
            <ac:picMkLst>
              <pc:docMk/>
              <pc:sldMasterMk cId="2168357150" sldId="2147483648"/>
              <pc:sldLayoutMk cId="1126330863" sldId="2147483719"/>
              <ac:picMk id="13" creationId="{2D4D0A9C-8995-427D-A2A3-142934BAE44D}"/>
            </ac:picMkLst>
          </pc:picChg>
        </pc:sldLayoutChg>
        <pc:sldLayoutChg chg="addSp delSp modSp mod">
          <pc:chgData name="Sashia Niemeyer" userId="5d5d2e75-3132-4b98-a62a-93b7fff96b1f" providerId="ADAL" clId="{3B57AD7A-504A-4267-90AE-7B3B17C9D526}" dt="2021-04-06T08:42:01.583" v="896" actId="113"/>
          <pc:sldLayoutMkLst>
            <pc:docMk/>
            <pc:sldMasterMk cId="2168357150" sldId="2147483648"/>
            <pc:sldLayoutMk cId="837989620" sldId="2147483720"/>
          </pc:sldLayoutMkLst>
          <pc:spChg chg="mod">
            <ac:chgData name="Sashia Niemeyer" userId="5d5d2e75-3132-4b98-a62a-93b7fff96b1f" providerId="ADAL" clId="{3B57AD7A-504A-4267-90AE-7B3B17C9D526}" dt="2021-04-06T08:29:19.757" v="787" actId="1076"/>
            <ac:spMkLst>
              <pc:docMk/>
              <pc:sldMasterMk cId="2168357150" sldId="2147483648"/>
              <pc:sldLayoutMk cId="837989620" sldId="2147483720"/>
              <ac:spMk id="13" creationId="{939CD75D-5FFC-D842-B0E7-B8F2AAEA3D71}"/>
            </ac:spMkLst>
          </pc:spChg>
          <pc:spChg chg="mod">
            <ac:chgData name="Sashia Niemeyer" userId="5d5d2e75-3132-4b98-a62a-93b7fff96b1f" providerId="ADAL" clId="{3B57AD7A-504A-4267-90AE-7B3B17C9D526}" dt="2021-04-06T08:42:01.583" v="896" actId="113"/>
            <ac:spMkLst>
              <pc:docMk/>
              <pc:sldMasterMk cId="2168357150" sldId="2147483648"/>
              <pc:sldLayoutMk cId="837989620" sldId="2147483720"/>
              <ac:spMk id="14" creationId="{58224154-8364-4DAC-A3DE-4B203118032D}"/>
            </ac:spMkLst>
          </pc:spChg>
          <pc:picChg chg="add del mod">
            <ac:chgData name="Sashia Niemeyer" userId="5d5d2e75-3132-4b98-a62a-93b7fff96b1f" providerId="ADAL" clId="{3B57AD7A-504A-4267-90AE-7B3B17C9D526}" dt="2021-04-06T08:39:47.211" v="884" actId="478"/>
            <ac:picMkLst>
              <pc:docMk/>
              <pc:sldMasterMk cId="2168357150" sldId="2147483648"/>
              <pc:sldLayoutMk cId="837989620" sldId="2147483720"/>
              <ac:picMk id="3" creationId="{71E34D04-D1D7-48A3-98DA-48E3599FAF23}"/>
            </ac:picMkLst>
          </pc:picChg>
          <pc:picChg chg="del">
            <ac:chgData name="Sashia Niemeyer" userId="5d5d2e75-3132-4b98-a62a-93b7fff96b1f" providerId="ADAL" clId="{3B57AD7A-504A-4267-90AE-7B3B17C9D526}" dt="2021-03-30T06:59:11.493" v="0" actId="478"/>
            <ac:picMkLst>
              <pc:docMk/>
              <pc:sldMasterMk cId="2168357150" sldId="2147483648"/>
              <pc:sldLayoutMk cId="837989620" sldId="2147483720"/>
              <ac:picMk id="5" creationId="{64D8FA2D-C128-4E95-B976-1EED789148A5}"/>
            </ac:picMkLst>
          </pc:picChg>
        </pc:sldLayoutChg>
        <pc:sldLayoutChg chg="modSp mod">
          <pc:chgData name="Sashia Niemeyer" userId="5d5d2e75-3132-4b98-a62a-93b7fff96b1f" providerId="ADAL" clId="{3B57AD7A-504A-4267-90AE-7B3B17C9D526}" dt="2021-04-08T11:34:23.477" v="1738" actId="2711"/>
          <pc:sldLayoutMkLst>
            <pc:docMk/>
            <pc:sldMasterMk cId="2168357150" sldId="2147483648"/>
            <pc:sldLayoutMk cId="1149552224" sldId="2147483721"/>
          </pc:sldLayoutMkLst>
          <pc:spChg chg="mod">
            <ac:chgData name="Sashia Niemeyer" userId="5d5d2e75-3132-4b98-a62a-93b7fff96b1f" providerId="ADAL" clId="{3B57AD7A-504A-4267-90AE-7B3B17C9D526}" dt="2021-04-08T11:34:23.477" v="1738" actId="2711"/>
            <ac:spMkLst>
              <pc:docMk/>
              <pc:sldMasterMk cId="2168357150" sldId="2147483648"/>
              <pc:sldLayoutMk cId="1149552224" sldId="2147483721"/>
              <ac:spMk id="16" creationId="{5B8D948F-CE09-45B0-AE88-D143A3C351AE}"/>
            </ac:spMkLst>
          </pc:spChg>
          <pc:spChg chg="mod">
            <ac:chgData name="Sashia Niemeyer" userId="5d5d2e75-3132-4b98-a62a-93b7fff96b1f" providerId="ADAL" clId="{3B57AD7A-504A-4267-90AE-7B3B17C9D526}" dt="2021-04-06T07:48:19.774" v="720" actId="113"/>
            <ac:spMkLst>
              <pc:docMk/>
              <pc:sldMasterMk cId="2168357150" sldId="2147483648"/>
              <pc:sldLayoutMk cId="1149552224" sldId="2147483721"/>
              <ac:spMk id="18" creationId="{816B7E31-D2E4-4171-8517-529D98513827}"/>
            </ac:spMkLst>
          </pc:spChg>
        </pc:sldLayoutChg>
        <pc:sldLayoutChg chg="modSp mod">
          <pc:chgData name="Sashia Niemeyer" userId="5d5d2e75-3132-4b98-a62a-93b7fff96b1f" providerId="ADAL" clId="{3B57AD7A-504A-4267-90AE-7B3B17C9D526}" dt="2021-04-12T14:25:09.869" v="2035" actId="20577"/>
          <pc:sldLayoutMkLst>
            <pc:docMk/>
            <pc:sldMasterMk cId="2168357150" sldId="2147483648"/>
            <pc:sldLayoutMk cId="1140445303" sldId="2147483722"/>
          </pc:sldLayoutMkLst>
          <pc:spChg chg="mod">
            <ac:chgData name="Sashia Niemeyer" userId="5d5d2e75-3132-4b98-a62a-93b7fff96b1f" providerId="ADAL" clId="{3B57AD7A-504A-4267-90AE-7B3B17C9D526}" dt="2021-04-12T14:25:09.869" v="2035" actId="20577"/>
            <ac:spMkLst>
              <pc:docMk/>
              <pc:sldMasterMk cId="2168357150" sldId="2147483648"/>
              <pc:sldLayoutMk cId="1140445303" sldId="2147483722"/>
              <ac:spMk id="14" creationId="{0A490D77-2950-4532-A0B0-5CCF2C8A4596}"/>
            </ac:spMkLst>
          </pc:spChg>
          <pc:spChg chg="mod">
            <ac:chgData name="Sashia Niemeyer" userId="5d5d2e75-3132-4b98-a62a-93b7fff96b1f" providerId="ADAL" clId="{3B57AD7A-504A-4267-90AE-7B3B17C9D526}" dt="2021-04-08T11:34:32.011" v="1739" actId="2711"/>
            <ac:spMkLst>
              <pc:docMk/>
              <pc:sldMasterMk cId="2168357150" sldId="2147483648"/>
              <pc:sldLayoutMk cId="1140445303" sldId="2147483722"/>
              <ac:spMk id="16" creationId="{5B8D948F-CE09-45B0-AE88-D143A3C351AE}"/>
            </ac:spMkLst>
          </pc:spChg>
          <pc:spChg chg="mod">
            <ac:chgData name="Sashia Niemeyer" userId="5d5d2e75-3132-4b98-a62a-93b7fff96b1f" providerId="ADAL" clId="{3B57AD7A-504A-4267-90AE-7B3B17C9D526}" dt="2021-04-06T07:48:48.037" v="725" actId="20577"/>
            <ac:spMkLst>
              <pc:docMk/>
              <pc:sldMasterMk cId="2168357150" sldId="2147483648"/>
              <pc:sldLayoutMk cId="1140445303" sldId="2147483722"/>
              <ac:spMk id="18" creationId="{816B7E31-D2E4-4171-8517-529D98513827}"/>
            </ac:spMkLst>
          </pc:spChg>
        </pc:sldLayoutChg>
        <pc:sldLayoutChg chg="modSp mod">
          <pc:chgData name="Sashia Niemeyer" userId="5d5d2e75-3132-4b98-a62a-93b7fff96b1f" providerId="ADAL" clId="{3B57AD7A-504A-4267-90AE-7B3B17C9D526}" dt="2021-04-12T14:25:21.285" v="2049" actId="20577"/>
          <pc:sldLayoutMkLst>
            <pc:docMk/>
            <pc:sldMasterMk cId="2168357150" sldId="2147483648"/>
            <pc:sldLayoutMk cId="1391890083" sldId="2147483723"/>
          </pc:sldLayoutMkLst>
          <pc:spChg chg="mod">
            <ac:chgData name="Sashia Niemeyer" userId="5d5d2e75-3132-4b98-a62a-93b7fff96b1f" providerId="ADAL" clId="{3B57AD7A-504A-4267-90AE-7B3B17C9D526}" dt="2021-04-12T14:25:21.285" v="2049" actId="20577"/>
            <ac:spMkLst>
              <pc:docMk/>
              <pc:sldMasterMk cId="2168357150" sldId="2147483648"/>
              <pc:sldLayoutMk cId="1391890083" sldId="2147483723"/>
              <ac:spMk id="14" creationId="{0A490D77-2950-4532-A0B0-5CCF2C8A4596}"/>
            </ac:spMkLst>
          </pc:spChg>
          <pc:spChg chg="mod">
            <ac:chgData name="Sashia Niemeyer" userId="5d5d2e75-3132-4b98-a62a-93b7fff96b1f" providerId="ADAL" clId="{3B57AD7A-504A-4267-90AE-7B3B17C9D526}" dt="2021-04-08T11:34:35.984" v="1740" actId="2711"/>
            <ac:spMkLst>
              <pc:docMk/>
              <pc:sldMasterMk cId="2168357150" sldId="2147483648"/>
              <pc:sldLayoutMk cId="1391890083" sldId="2147483723"/>
              <ac:spMk id="16" creationId="{5B8D948F-CE09-45B0-AE88-D143A3C351AE}"/>
            </ac:spMkLst>
          </pc:spChg>
          <pc:spChg chg="mod">
            <ac:chgData name="Sashia Niemeyer" userId="5d5d2e75-3132-4b98-a62a-93b7fff96b1f" providerId="ADAL" clId="{3B57AD7A-504A-4267-90AE-7B3B17C9D526}" dt="2021-04-06T07:49:13.928" v="729" actId="113"/>
            <ac:spMkLst>
              <pc:docMk/>
              <pc:sldMasterMk cId="2168357150" sldId="2147483648"/>
              <pc:sldLayoutMk cId="1391890083" sldId="2147483723"/>
              <ac:spMk id="18" creationId="{816B7E31-D2E4-4171-8517-529D98513827}"/>
            </ac:spMkLst>
          </pc:spChg>
        </pc:sldLayoutChg>
        <pc:sldLayoutChg chg="addSp modSp mod">
          <pc:chgData name="Sashia Niemeyer" userId="5d5d2e75-3132-4b98-a62a-93b7fff96b1f" providerId="ADAL" clId="{3B57AD7A-504A-4267-90AE-7B3B17C9D526}" dt="2021-04-06T09:47:21.442" v="972" actId="20577"/>
          <pc:sldLayoutMkLst>
            <pc:docMk/>
            <pc:sldMasterMk cId="2168357150" sldId="2147483648"/>
            <pc:sldLayoutMk cId="175540911" sldId="2147483724"/>
          </pc:sldLayoutMkLst>
          <pc:spChg chg="add mod">
            <ac:chgData name="Sashia Niemeyer" userId="5d5d2e75-3132-4b98-a62a-93b7fff96b1f" providerId="ADAL" clId="{3B57AD7A-504A-4267-90AE-7B3B17C9D526}" dt="2021-04-06T08:58:26.602" v="939" actId="122"/>
            <ac:spMkLst>
              <pc:docMk/>
              <pc:sldMasterMk cId="2168357150" sldId="2147483648"/>
              <pc:sldLayoutMk cId="175540911" sldId="2147483724"/>
              <ac:spMk id="10" creationId="{92AF7A24-6335-4814-A38F-E5A6A559FB92}"/>
            </ac:spMkLst>
          </pc:spChg>
          <pc:spChg chg="mod">
            <ac:chgData name="Sashia Niemeyer" userId="5d5d2e75-3132-4b98-a62a-93b7fff96b1f" providerId="ADAL" clId="{3B57AD7A-504A-4267-90AE-7B3B17C9D526}" dt="2021-04-06T09:47:21.442" v="972" actId="20577"/>
            <ac:spMkLst>
              <pc:docMk/>
              <pc:sldMasterMk cId="2168357150" sldId="2147483648"/>
              <pc:sldLayoutMk cId="175540911" sldId="2147483724"/>
              <ac:spMk id="13" creationId="{939CD75D-5FFC-D842-B0E7-B8F2AAEA3D71}"/>
            </ac:spMkLst>
          </pc:spChg>
          <pc:spChg chg="mod">
            <ac:chgData name="Sashia Niemeyer" userId="5d5d2e75-3132-4b98-a62a-93b7fff96b1f" providerId="ADAL" clId="{3B57AD7A-504A-4267-90AE-7B3B17C9D526}" dt="2021-04-06T09:46:51.416" v="941" actId="21"/>
            <ac:spMkLst>
              <pc:docMk/>
              <pc:sldMasterMk cId="2168357150" sldId="2147483648"/>
              <pc:sldLayoutMk cId="175540911" sldId="2147483724"/>
              <ac:spMk id="14" creationId="{58224154-8364-4DAC-A3DE-4B203118032D}"/>
            </ac:spMkLst>
          </pc:spChg>
          <pc:picChg chg="mod">
            <ac:chgData name="Sashia Niemeyer" userId="5d5d2e75-3132-4b98-a62a-93b7fff96b1f" providerId="ADAL" clId="{3B57AD7A-504A-4267-90AE-7B3B17C9D526}" dt="2021-04-06T08:58:00.568" v="931" actId="1076"/>
            <ac:picMkLst>
              <pc:docMk/>
              <pc:sldMasterMk cId="2168357150" sldId="2147483648"/>
              <pc:sldLayoutMk cId="175540911" sldId="2147483724"/>
              <ac:picMk id="3" creationId="{71E34D04-D1D7-48A3-98DA-48E3599FAF23}"/>
            </ac:picMkLst>
          </pc:picChg>
          <pc:picChg chg="add mod">
            <ac:chgData name="Sashia Niemeyer" userId="5d5d2e75-3132-4b98-a62a-93b7fff96b1f" providerId="ADAL" clId="{3B57AD7A-504A-4267-90AE-7B3B17C9D526}" dt="2021-04-06T08:57:42.910" v="928" actId="1076"/>
            <ac:picMkLst>
              <pc:docMk/>
              <pc:sldMasterMk cId="2168357150" sldId="2147483648"/>
              <pc:sldLayoutMk cId="175540911" sldId="2147483724"/>
              <ac:picMk id="8" creationId="{DAF99185-5135-412F-BD81-D40FCBC081C7}"/>
            </ac:picMkLst>
          </pc:picChg>
        </pc:sldLayoutChg>
        <pc:sldLayoutChg chg="addSp delSp modSp mod">
          <pc:chgData name="Sashia Niemeyer" userId="5d5d2e75-3132-4b98-a62a-93b7fff96b1f" providerId="ADAL" clId="{3B57AD7A-504A-4267-90AE-7B3B17C9D526}" dt="2021-04-12T14:56:09.058" v="2293" actId="404"/>
          <pc:sldLayoutMkLst>
            <pc:docMk/>
            <pc:sldMasterMk cId="2168357150" sldId="2147483648"/>
            <pc:sldLayoutMk cId="867894009" sldId="2147483725"/>
          </pc:sldLayoutMkLst>
          <pc:spChg chg="del">
            <ac:chgData name="Sashia Niemeyer" userId="5d5d2e75-3132-4b98-a62a-93b7fff96b1f" providerId="ADAL" clId="{3B57AD7A-504A-4267-90AE-7B3B17C9D526}" dt="2021-04-08T09:34:08.104" v="997" actId="478"/>
            <ac:spMkLst>
              <pc:docMk/>
              <pc:sldMasterMk cId="2168357150" sldId="2147483648"/>
              <pc:sldLayoutMk cId="867894009" sldId="2147483725"/>
              <ac:spMk id="11" creationId="{FBF684F9-6DC7-4FA1-94BA-368D42D06721}"/>
            </ac:spMkLst>
          </pc:spChg>
          <pc:spChg chg="del">
            <ac:chgData name="Sashia Niemeyer" userId="5d5d2e75-3132-4b98-a62a-93b7fff96b1f" providerId="ADAL" clId="{3B57AD7A-504A-4267-90AE-7B3B17C9D526}" dt="2021-04-08T09:34:13.381" v="999" actId="478"/>
            <ac:spMkLst>
              <pc:docMk/>
              <pc:sldMasterMk cId="2168357150" sldId="2147483648"/>
              <pc:sldLayoutMk cId="867894009" sldId="2147483725"/>
              <ac:spMk id="12" creationId="{DAC92EB3-1747-4EA2-AADC-DC52B6924385}"/>
            </ac:spMkLst>
          </pc:spChg>
          <pc:spChg chg="mod">
            <ac:chgData name="Sashia Niemeyer" userId="5d5d2e75-3132-4b98-a62a-93b7fff96b1f" providerId="ADAL" clId="{3B57AD7A-504A-4267-90AE-7B3B17C9D526}" dt="2021-04-08T11:25:54.151" v="1662" actId="1076"/>
            <ac:spMkLst>
              <pc:docMk/>
              <pc:sldMasterMk cId="2168357150" sldId="2147483648"/>
              <pc:sldLayoutMk cId="867894009" sldId="2147483725"/>
              <ac:spMk id="13" creationId="{54C1767C-C363-4947-87A5-75902F1A3063}"/>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4" creationId="{5B73592A-DAFF-4691-A506-046BF0EB1C05}"/>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5" creationId="{DF494F12-6958-468F-ACCB-9EFDEF558838}"/>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6" creationId="{435E4A3D-EC8D-44A9-9156-5463513E1975}"/>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7" creationId="{8654706E-5992-4024-90EE-EE6EA99681DB}"/>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8" creationId="{D420D6FE-F132-4683-A7D2-0240A98AE6FB}"/>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9" creationId="{0E798245-6B11-4A21-961F-FC06FD039CC3}"/>
            </ac:spMkLst>
          </pc:spChg>
          <pc:spChg chg="mod">
            <ac:chgData name="Sashia Niemeyer" userId="5d5d2e75-3132-4b98-a62a-93b7fff96b1f" providerId="ADAL" clId="{3B57AD7A-504A-4267-90AE-7B3B17C9D526}" dt="2021-04-08T10:29:45.272" v="1598" actId="1076"/>
            <ac:spMkLst>
              <pc:docMk/>
              <pc:sldMasterMk cId="2168357150" sldId="2147483648"/>
              <pc:sldLayoutMk cId="867894009" sldId="2147483725"/>
              <ac:spMk id="20" creationId="{D1C9BD79-F83B-4749-A11D-CBED19B16974}"/>
            </ac:spMkLst>
          </pc:spChg>
          <pc:spChg chg="mod">
            <ac:chgData name="Sashia Niemeyer" userId="5d5d2e75-3132-4b98-a62a-93b7fff96b1f" providerId="ADAL" clId="{3B57AD7A-504A-4267-90AE-7B3B17C9D526}" dt="2021-04-08T11:25:27.960" v="1658" actId="1076"/>
            <ac:spMkLst>
              <pc:docMk/>
              <pc:sldMasterMk cId="2168357150" sldId="2147483648"/>
              <pc:sldLayoutMk cId="867894009" sldId="2147483725"/>
              <ac:spMk id="21" creationId="{D774F752-86F5-45DA-95F9-20410BF78F1D}"/>
            </ac:spMkLst>
          </pc:spChg>
          <pc:spChg chg="mod">
            <ac:chgData name="Sashia Niemeyer" userId="5d5d2e75-3132-4b98-a62a-93b7fff96b1f" providerId="ADAL" clId="{3B57AD7A-504A-4267-90AE-7B3B17C9D526}" dt="2021-04-08T11:28:55.584" v="1703" actId="14100"/>
            <ac:spMkLst>
              <pc:docMk/>
              <pc:sldMasterMk cId="2168357150" sldId="2147483648"/>
              <pc:sldLayoutMk cId="867894009" sldId="2147483725"/>
              <ac:spMk id="22" creationId="{56550E3B-CE23-47A0-A872-49F5A2E2C89D}"/>
            </ac:spMkLst>
          </pc:spChg>
          <pc:spChg chg="mod">
            <ac:chgData name="Sashia Niemeyer" userId="5d5d2e75-3132-4b98-a62a-93b7fff96b1f" providerId="ADAL" clId="{3B57AD7A-504A-4267-90AE-7B3B17C9D526}" dt="2021-04-08T11:25:27.960" v="1658" actId="1076"/>
            <ac:spMkLst>
              <pc:docMk/>
              <pc:sldMasterMk cId="2168357150" sldId="2147483648"/>
              <pc:sldLayoutMk cId="867894009" sldId="2147483725"/>
              <ac:spMk id="23" creationId="{AF0F1CF9-ED82-49FA-BC8D-1CCDD2931BCC}"/>
            </ac:spMkLst>
          </pc:spChg>
          <pc:spChg chg="mod">
            <ac:chgData name="Sashia Niemeyer" userId="5d5d2e75-3132-4b98-a62a-93b7fff96b1f" providerId="ADAL" clId="{3B57AD7A-504A-4267-90AE-7B3B17C9D526}" dt="2021-04-08T11:28:21.869" v="1694" actId="1076"/>
            <ac:spMkLst>
              <pc:docMk/>
              <pc:sldMasterMk cId="2168357150" sldId="2147483648"/>
              <pc:sldLayoutMk cId="867894009" sldId="2147483725"/>
              <ac:spMk id="24" creationId="{8F39551E-2E9E-453F-8B37-272C141B4644}"/>
            </ac:spMkLst>
          </pc:spChg>
          <pc:spChg chg="del mod">
            <ac:chgData name="Sashia Niemeyer" userId="5d5d2e75-3132-4b98-a62a-93b7fff96b1f" providerId="ADAL" clId="{3B57AD7A-504A-4267-90AE-7B3B17C9D526}" dt="2021-04-08T09:39:14.047" v="1181" actId="478"/>
            <ac:spMkLst>
              <pc:docMk/>
              <pc:sldMasterMk cId="2168357150" sldId="2147483648"/>
              <pc:sldLayoutMk cId="867894009" sldId="2147483725"/>
              <ac:spMk id="25" creationId="{2516D4F6-1251-4EF6-90E7-B9741CD11BCC}"/>
            </ac:spMkLst>
          </pc:spChg>
          <pc:spChg chg="del mod">
            <ac:chgData name="Sashia Niemeyer" userId="5d5d2e75-3132-4b98-a62a-93b7fff96b1f" providerId="ADAL" clId="{3B57AD7A-504A-4267-90AE-7B3B17C9D526}" dt="2021-04-08T09:39:15.892" v="1182" actId="478"/>
            <ac:spMkLst>
              <pc:docMk/>
              <pc:sldMasterMk cId="2168357150" sldId="2147483648"/>
              <pc:sldLayoutMk cId="867894009" sldId="2147483725"/>
              <ac:spMk id="26" creationId="{D5ADFED9-A410-40F5-A34F-5FBA64C3A8A1}"/>
            </ac:spMkLst>
          </pc:spChg>
          <pc:spChg chg="mod">
            <ac:chgData name="Sashia Niemeyer" userId="5d5d2e75-3132-4b98-a62a-93b7fff96b1f" providerId="ADAL" clId="{3B57AD7A-504A-4267-90AE-7B3B17C9D526}" dt="2021-04-08T11:25:47.573" v="1661" actId="1076"/>
            <ac:spMkLst>
              <pc:docMk/>
              <pc:sldMasterMk cId="2168357150" sldId="2147483648"/>
              <pc:sldLayoutMk cId="867894009" sldId="2147483725"/>
              <ac:spMk id="39" creationId="{BE3CA7D0-03B4-4BCF-BF86-CC64CBAC35B7}"/>
            </ac:spMkLst>
          </pc:spChg>
          <pc:spChg chg="mod">
            <ac:chgData name="Sashia Niemeyer" userId="5d5d2e75-3132-4b98-a62a-93b7fff96b1f" providerId="ADAL" clId="{3B57AD7A-504A-4267-90AE-7B3B17C9D526}" dt="2021-04-08T11:27:50.731" v="1687" actId="1076"/>
            <ac:spMkLst>
              <pc:docMk/>
              <pc:sldMasterMk cId="2168357150" sldId="2147483648"/>
              <pc:sldLayoutMk cId="867894009" sldId="2147483725"/>
              <ac:spMk id="41" creationId="{0292DD11-14C7-4E01-89EC-07A034DB243A}"/>
            </ac:spMkLst>
          </pc:spChg>
          <pc:spChg chg="add del mod">
            <ac:chgData name="Sashia Niemeyer" userId="5d5d2e75-3132-4b98-a62a-93b7fff96b1f" providerId="ADAL" clId="{3B57AD7A-504A-4267-90AE-7B3B17C9D526}" dt="2021-04-08T11:26:17.923" v="1664" actId="1076"/>
            <ac:spMkLst>
              <pc:docMk/>
              <pc:sldMasterMk cId="2168357150" sldId="2147483648"/>
              <pc:sldLayoutMk cId="867894009" sldId="2147483725"/>
              <ac:spMk id="42" creationId="{1679E08D-9AED-456E-9D98-9D93ADF9A88A}"/>
            </ac:spMkLst>
          </pc:spChg>
          <pc:spChg chg="add del mod">
            <ac:chgData name="Sashia Niemeyer" userId="5d5d2e75-3132-4b98-a62a-93b7fff96b1f" providerId="ADAL" clId="{3B57AD7A-504A-4267-90AE-7B3B17C9D526}" dt="2021-04-08T11:29:03.435" v="1705" actId="1076"/>
            <ac:spMkLst>
              <pc:docMk/>
              <pc:sldMasterMk cId="2168357150" sldId="2147483648"/>
              <pc:sldLayoutMk cId="867894009" sldId="2147483725"/>
              <ac:spMk id="43" creationId="{59E41B18-9E06-45C2-B6EC-C5F1B9DF56ED}"/>
            </ac:spMkLst>
          </pc:spChg>
          <pc:spChg chg="add del mod">
            <ac:chgData name="Sashia Niemeyer" userId="5d5d2e75-3132-4b98-a62a-93b7fff96b1f" providerId="ADAL" clId="{3B57AD7A-504A-4267-90AE-7B3B17C9D526}" dt="2021-04-08T11:26:17.923" v="1664" actId="1076"/>
            <ac:spMkLst>
              <pc:docMk/>
              <pc:sldMasterMk cId="2168357150" sldId="2147483648"/>
              <pc:sldLayoutMk cId="867894009" sldId="2147483725"/>
              <ac:spMk id="44" creationId="{BB9ECF77-B841-4F1C-92ED-2430DEEBC35A}"/>
            </ac:spMkLst>
          </pc:spChg>
          <pc:spChg chg="add del mod">
            <ac:chgData name="Sashia Niemeyer" userId="5d5d2e75-3132-4b98-a62a-93b7fff96b1f" providerId="ADAL" clId="{3B57AD7A-504A-4267-90AE-7B3B17C9D526}" dt="2021-04-08T11:29:52.404" v="1715" actId="1076"/>
            <ac:spMkLst>
              <pc:docMk/>
              <pc:sldMasterMk cId="2168357150" sldId="2147483648"/>
              <pc:sldLayoutMk cId="867894009" sldId="2147483725"/>
              <ac:spMk id="45" creationId="{113C454B-6F0E-4551-A4AD-112530408C66}"/>
            </ac:spMkLst>
          </pc:spChg>
          <pc:spChg chg="mod">
            <ac:chgData name="Sashia Niemeyer" userId="5d5d2e75-3132-4b98-a62a-93b7fff96b1f" providerId="ADAL" clId="{3B57AD7A-504A-4267-90AE-7B3B17C9D526}" dt="2021-04-08T11:29:40.124" v="1709" actId="1076"/>
            <ac:spMkLst>
              <pc:docMk/>
              <pc:sldMasterMk cId="2168357150" sldId="2147483648"/>
              <pc:sldLayoutMk cId="867894009" sldId="2147483725"/>
              <ac:spMk id="46" creationId="{B4200DFC-601B-49DE-A2A7-CE8E0452CBF5}"/>
            </ac:spMkLst>
          </pc:spChg>
          <pc:spChg chg="del">
            <ac:chgData name="Sashia Niemeyer" userId="5d5d2e75-3132-4b98-a62a-93b7fff96b1f" providerId="ADAL" clId="{3B57AD7A-504A-4267-90AE-7B3B17C9D526}" dt="2021-04-08T09:34:12.125" v="998" actId="478"/>
            <ac:spMkLst>
              <pc:docMk/>
              <pc:sldMasterMk cId="2168357150" sldId="2147483648"/>
              <pc:sldLayoutMk cId="867894009" sldId="2147483725"/>
              <ac:spMk id="48" creationId="{A60D084F-9457-44A1-B860-C2077036AA2F}"/>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49" creationId="{5D4DB068-F5DB-4992-AD08-E0516723A85E}"/>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50" creationId="{42154BFE-A8C6-4384-86D8-5761CC1F8A9A}"/>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51" creationId="{C837CCBB-4759-4997-A29B-109EB2C7F35E}"/>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52" creationId="{24BC20CF-2B35-4D65-93A8-B90A80453158}"/>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53" creationId="{4932FC87-7967-4428-A992-F7EB5C74780C}"/>
            </ac:spMkLst>
          </pc:spChg>
          <pc:spChg chg="mod">
            <ac:chgData name="Sashia Niemeyer" userId="5d5d2e75-3132-4b98-a62a-93b7fff96b1f" providerId="ADAL" clId="{3B57AD7A-504A-4267-90AE-7B3B17C9D526}" dt="2021-04-08T11:24:51.579" v="1654" actId="14100"/>
            <ac:spMkLst>
              <pc:docMk/>
              <pc:sldMasterMk cId="2168357150" sldId="2147483648"/>
              <pc:sldLayoutMk cId="867894009" sldId="2147483725"/>
              <ac:spMk id="54" creationId="{0B8DB824-AFCC-44FA-971B-4B14F26E5A8D}"/>
            </ac:spMkLst>
          </pc:spChg>
          <pc:spChg chg="mod">
            <ac:chgData name="Sashia Niemeyer" userId="5d5d2e75-3132-4b98-a62a-93b7fff96b1f" providerId="ADAL" clId="{3B57AD7A-504A-4267-90AE-7B3B17C9D526}" dt="2021-04-08T11:28:27.459" v="1695" actId="1076"/>
            <ac:spMkLst>
              <pc:docMk/>
              <pc:sldMasterMk cId="2168357150" sldId="2147483648"/>
              <pc:sldLayoutMk cId="867894009" sldId="2147483725"/>
              <ac:spMk id="55" creationId="{2361CBAD-AC48-47FE-B491-8B5E309D7A2B}"/>
            </ac:spMkLst>
          </pc:spChg>
          <pc:spChg chg="mod">
            <ac:chgData name="Sashia Niemeyer" userId="5d5d2e75-3132-4b98-a62a-93b7fff96b1f" providerId="ADAL" clId="{3B57AD7A-504A-4267-90AE-7B3B17C9D526}" dt="2021-04-08T11:28:33.145" v="1697" actId="1076"/>
            <ac:spMkLst>
              <pc:docMk/>
              <pc:sldMasterMk cId="2168357150" sldId="2147483648"/>
              <pc:sldLayoutMk cId="867894009" sldId="2147483725"/>
              <ac:spMk id="56" creationId="{CEF61865-A83B-4B65-894C-EB0EF41D4C01}"/>
            </ac:spMkLst>
          </pc:spChg>
          <pc:spChg chg="mod">
            <ac:chgData name="Sashia Niemeyer" userId="5d5d2e75-3132-4b98-a62a-93b7fff96b1f" providerId="ADAL" clId="{3B57AD7A-504A-4267-90AE-7B3B17C9D526}" dt="2021-04-08T11:28:46.919" v="1701" actId="1076"/>
            <ac:spMkLst>
              <pc:docMk/>
              <pc:sldMasterMk cId="2168357150" sldId="2147483648"/>
              <pc:sldLayoutMk cId="867894009" sldId="2147483725"/>
              <ac:spMk id="57" creationId="{2CA8EA38-91FA-4C37-AD08-84FD9F8EE105}"/>
            </ac:spMkLst>
          </pc:spChg>
          <pc:spChg chg="mod">
            <ac:chgData name="Sashia Niemeyer" userId="5d5d2e75-3132-4b98-a62a-93b7fff96b1f" providerId="ADAL" clId="{3B57AD7A-504A-4267-90AE-7B3B17C9D526}" dt="2021-04-08T11:25:12.599" v="1655" actId="1076"/>
            <ac:spMkLst>
              <pc:docMk/>
              <pc:sldMasterMk cId="2168357150" sldId="2147483648"/>
              <pc:sldLayoutMk cId="867894009" sldId="2147483725"/>
              <ac:spMk id="58" creationId="{EF9369E2-8F60-42AC-A454-B5B86205AE18}"/>
            </ac:spMkLst>
          </pc:spChg>
          <pc:spChg chg="mod">
            <ac:chgData name="Sashia Niemeyer" userId="5d5d2e75-3132-4b98-a62a-93b7fff96b1f" providerId="ADAL" clId="{3B57AD7A-504A-4267-90AE-7B3B17C9D526}" dt="2021-04-08T11:25:12.599" v="1655" actId="1076"/>
            <ac:spMkLst>
              <pc:docMk/>
              <pc:sldMasterMk cId="2168357150" sldId="2147483648"/>
              <pc:sldLayoutMk cId="867894009" sldId="2147483725"/>
              <ac:spMk id="59" creationId="{2E268D2B-310D-4E88-AE3E-361103879EB0}"/>
            </ac:spMkLst>
          </pc:spChg>
          <pc:spChg chg="mod">
            <ac:chgData name="Sashia Niemeyer" userId="5d5d2e75-3132-4b98-a62a-93b7fff96b1f" providerId="ADAL" clId="{3B57AD7A-504A-4267-90AE-7B3B17C9D526}" dt="2021-04-08T11:28:57.923" v="1704" actId="14100"/>
            <ac:spMkLst>
              <pc:docMk/>
              <pc:sldMasterMk cId="2168357150" sldId="2147483648"/>
              <pc:sldLayoutMk cId="867894009" sldId="2147483725"/>
              <ac:spMk id="60" creationId="{1C75AA20-E9E2-472D-84A9-9637BB485712}"/>
            </ac:spMkLst>
          </pc:spChg>
          <pc:spChg chg="add del mod">
            <ac:chgData name="Sashia Niemeyer" userId="5d5d2e75-3132-4b98-a62a-93b7fff96b1f" providerId="ADAL" clId="{3B57AD7A-504A-4267-90AE-7B3B17C9D526}" dt="2021-04-08T11:30:08.916" v="1719" actId="1076"/>
            <ac:spMkLst>
              <pc:docMk/>
              <pc:sldMasterMk cId="2168357150" sldId="2147483648"/>
              <pc:sldLayoutMk cId="867894009" sldId="2147483725"/>
              <ac:spMk id="61" creationId="{547B0147-A53C-4760-8EBB-BF1B4B821B85}"/>
            </ac:spMkLst>
          </pc:spChg>
          <pc:spChg chg="add del mod">
            <ac:chgData name="Sashia Niemeyer" userId="5d5d2e75-3132-4b98-a62a-93b7fff96b1f" providerId="ADAL" clId="{3B57AD7A-504A-4267-90AE-7B3B17C9D526}" dt="2021-04-08T11:30:13.597" v="1721" actId="1076"/>
            <ac:spMkLst>
              <pc:docMk/>
              <pc:sldMasterMk cId="2168357150" sldId="2147483648"/>
              <pc:sldLayoutMk cId="867894009" sldId="2147483725"/>
              <ac:spMk id="62" creationId="{774D564A-6253-472B-B2BF-9D71047B7476}"/>
            </ac:spMkLst>
          </pc:spChg>
          <pc:spChg chg="add del mod">
            <ac:chgData name="Sashia Niemeyer" userId="5d5d2e75-3132-4b98-a62a-93b7fff96b1f" providerId="ADAL" clId="{3B57AD7A-504A-4267-90AE-7B3B17C9D526}" dt="2021-04-08T09:39:37.683" v="1189" actId="478"/>
            <ac:spMkLst>
              <pc:docMk/>
              <pc:sldMasterMk cId="2168357150" sldId="2147483648"/>
              <pc:sldLayoutMk cId="867894009" sldId="2147483725"/>
              <ac:spMk id="64" creationId="{1E65E880-5D87-4ABB-A809-0655FEE4662A}"/>
            </ac:spMkLst>
          </pc:spChg>
          <pc:spChg chg="add del mod">
            <ac:chgData name="Sashia Niemeyer" userId="5d5d2e75-3132-4b98-a62a-93b7fff96b1f" providerId="ADAL" clId="{3B57AD7A-504A-4267-90AE-7B3B17C9D526}" dt="2021-04-08T09:43:48.632" v="1291"/>
            <ac:spMkLst>
              <pc:docMk/>
              <pc:sldMasterMk cId="2168357150" sldId="2147483648"/>
              <pc:sldLayoutMk cId="867894009" sldId="2147483725"/>
              <ac:spMk id="65" creationId="{5F11DEE9-CF16-4A1E-9BB8-294C16213C59}"/>
            </ac:spMkLst>
          </pc:spChg>
          <pc:spChg chg="add del mod">
            <ac:chgData name="Sashia Niemeyer" userId="5d5d2e75-3132-4b98-a62a-93b7fff96b1f" providerId="ADAL" clId="{3B57AD7A-504A-4267-90AE-7B3B17C9D526}" dt="2021-04-08T09:40:18.145" v="1200" actId="478"/>
            <ac:spMkLst>
              <pc:docMk/>
              <pc:sldMasterMk cId="2168357150" sldId="2147483648"/>
              <pc:sldLayoutMk cId="867894009" sldId="2147483725"/>
              <ac:spMk id="66" creationId="{C90EC8FD-DB06-4352-A820-C8C8737447C5}"/>
            </ac:spMkLst>
          </pc:spChg>
          <pc:spChg chg="add del mod">
            <ac:chgData name="Sashia Niemeyer" userId="5d5d2e75-3132-4b98-a62a-93b7fff96b1f" providerId="ADAL" clId="{3B57AD7A-504A-4267-90AE-7B3B17C9D526}" dt="2021-04-08T09:39:58.137" v="1195" actId="478"/>
            <ac:spMkLst>
              <pc:docMk/>
              <pc:sldMasterMk cId="2168357150" sldId="2147483648"/>
              <pc:sldLayoutMk cId="867894009" sldId="2147483725"/>
              <ac:spMk id="67" creationId="{405EAFEA-6000-4144-BBB2-BA1C6FFB649A}"/>
            </ac:spMkLst>
          </pc:spChg>
          <pc:spChg chg="add del mod">
            <ac:chgData name="Sashia Niemeyer" userId="5d5d2e75-3132-4b98-a62a-93b7fff96b1f" providerId="ADAL" clId="{3B57AD7A-504A-4267-90AE-7B3B17C9D526}" dt="2021-04-08T11:28:35.505" v="1698" actId="1076"/>
            <ac:spMkLst>
              <pc:docMk/>
              <pc:sldMasterMk cId="2168357150" sldId="2147483648"/>
              <pc:sldLayoutMk cId="867894009" sldId="2147483725"/>
              <ac:spMk id="68" creationId="{474C07AB-9A77-42AB-970F-88C54C77DE0E}"/>
            </ac:spMkLst>
          </pc:spChg>
          <pc:spChg chg="add mod">
            <ac:chgData name="Sashia Niemeyer" userId="5d5d2e75-3132-4b98-a62a-93b7fff96b1f" providerId="ADAL" clId="{3B57AD7A-504A-4267-90AE-7B3B17C9D526}" dt="2021-04-08T11:28:42.926" v="1700" actId="1076"/>
            <ac:spMkLst>
              <pc:docMk/>
              <pc:sldMasterMk cId="2168357150" sldId="2147483648"/>
              <pc:sldLayoutMk cId="867894009" sldId="2147483725"/>
              <ac:spMk id="69" creationId="{0DA4FF1B-BD0C-463B-AF01-0F045F66B812}"/>
            </ac:spMkLst>
          </pc:spChg>
          <pc:spChg chg="add del mod">
            <ac:chgData name="Sashia Niemeyer" userId="5d5d2e75-3132-4b98-a62a-93b7fff96b1f" providerId="ADAL" clId="{3B57AD7A-504A-4267-90AE-7B3B17C9D526}" dt="2021-04-08T09:41:46.406" v="1245"/>
            <ac:spMkLst>
              <pc:docMk/>
              <pc:sldMasterMk cId="2168357150" sldId="2147483648"/>
              <pc:sldLayoutMk cId="867894009" sldId="2147483725"/>
              <ac:spMk id="72" creationId="{CDBE3F1D-C25F-4BB3-956B-5FC0F719DE21}"/>
            </ac:spMkLst>
          </pc:spChg>
          <pc:spChg chg="add del mod">
            <ac:chgData name="Sashia Niemeyer" userId="5d5d2e75-3132-4b98-a62a-93b7fff96b1f" providerId="ADAL" clId="{3B57AD7A-504A-4267-90AE-7B3B17C9D526}" dt="2021-04-08T09:42:58.400" v="1277"/>
            <ac:spMkLst>
              <pc:docMk/>
              <pc:sldMasterMk cId="2168357150" sldId="2147483648"/>
              <pc:sldLayoutMk cId="867894009" sldId="2147483725"/>
              <ac:spMk id="73" creationId="{82F13A19-3F93-4B0E-95EA-3D0832761E08}"/>
            </ac:spMkLst>
          </pc:spChg>
          <pc:spChg chg="mod">
            <ac:chgData name="Sashia Niemeyer" userId="5d5d2e75-3132-4b98-a62a-93b7fff96b1f" providerId="ADAL" clId="{3B57AD7A-504A-4267-90AE-7B3B17C9D526}" dt="2021-04-08T11:29:38.044" v="1708" actId="1076"/>
            <ac:spMkLst>
              <pc:docMk/>
              <pc:sldMasterMk cId="2168357150" sldId="2147483648"/>
              <pc:sldLayoutMk cId="867894009" sldId="2147483725"/>
              <ac:spMk id="74" creationId="{DDB46905-8A89-4E90-BC89-3555E43F285D}"/>
            </ac:spMkLst>
          </pc:spChg>
          <pc:spChg chg="add del mod">
            <ac:chgData name="Sashia Niemeyer" userId="5d5d2e75-3132-4b98-a62a-93b7fff96b1f" providerId="ADAL" clId="{3B57AD7A-504A-4267-90AE-7B3B17C9D526}" dt="2021-04-08T11:29:49.668" v="1714" actId="1076"/>
            <ac:spMkLst>
              <pc:docMk/>
              <pc:sldMasterMk cId="2168357150" sldId="2147483648"/>
              <pc:sldLayoutMk cId="867894009" sldId="2147483725"/>
              <ac:spMk id="75" creationId="{AF1954E5-981C-4117-AFAD-E5E33E17BF51}"/>
            </ac:spMkLst>
          </pc:spChg>
          <pc:spChg chg="add del mod">
            <ac:chgData name="Sashia Niemeyer" userId="5d5d2e75-3132-4b98-a62a-93b7fff96b1f" providerId="ADAL" clId="{3B57AD7A-504A-4267-90AE-7B3B17C9D526}" dt="2021-04-08T11:29:56.582" v="1716" actId="1076"/>
            <ac:spMkLst>
              <pc:docMk/>
              <pc:sldMasterMk cId="2168357150" sldId="2147483648"/>
              <pc:sldLayoutMk cId="867894009" sldId="2147483725"/>
              <ac:spMk id="76" creationId="{AE9DBE4E-8C84-4842-B4CE-7214AA2BE9A8}"/>
            </ac:spMkLst>
          </pc:spChg>
          <pc:spChg chg="add del mod">
            <ac:chgData name="Sashia Niemeyer" userId="5d5d2e75-3132-4b98-a62a-93b7fff96b1f" providerId="ADAL" clId="{3B57AD7A-504A-4267-90AE-7B3B17C9D526}" dt="2021-04-08T11:30:11.492" v="1720" actId="1076"/>
            <ac:spMkLst>
              <pc:docMk/>
              <pc:sldMasterMk cId="2168357150" sldId="2147483648"/>
              <pc:sldLayoutMk cId="867894009" sldId="2147483725"/>
              <ac:spMk id="77" creationId="{4F8764E9-3F43-4549-8BEC-5A7ED16DA632}"/>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78" creationId="{8EAB09A5-D332-4D0C-AEBF-09ACCDB562B1}"/>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79" creationId="{4ABECA36-B0AF-4916-AE3E-09DD7135F91B}"/>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0" creationId="{0E1009D1-E526-4866-B1B0-F4FDB9A79F2E}"/>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1" creationId="{F330CB67-0D59-4524-8EA2-A479430AF6E9}"/>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2" creationId="{1ABBC946-FF03-4D43-9C9A-43571B71A308}"/>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3" creationId="{73E96399-3A5F-4925-BA79-C0C8983B407F}"/>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4" creationId="{19E23F18-F6C7-4A09-A9CF-4FA516499DA4}"/>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5" creationId="{C55978B3-2C58-41C8-A2B4-1BF2FB0C7624}"/>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6" creationId="{AE5903FC-63F6-48A8-BD79-4B29CD6E82AE}"/>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7" creationId="{D5152845-0310-4C31-9E49-37EBB56FEDEB}"/>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8" creationId="{129174C3-EB16-4050-BC3D-03F2462570A5}"/>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9" creationId="{76E77305-C22A-4B10-949C-52C4544E0378}"/>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90" creationId="{44290090-5532-42D7-838E-4811340E6DD2}"/>
            </ac:spMkLst>
          </pc:spChg>
          <pc:spChg chg="mod">
            <ac:chgData name="Sashia Niemeyer" userId="5d5d2e75-3132-4b98-a62a-93b7fff96b1f" providerId="ADAL" clId="{3B57AD7A-504A-4267-90AE-7B3B17C9D526}" dt="2021-04-12T14:55:41.940" v="2253"/>
            <ac:spMkLst>
              <pc:docMk/>
              <pc:sldMasterMk cId="2168357150" sldId="2147483648"/>
              <pc:sldLayoutMk cId="867894009" sldId="2147483725"/>
              <ac:spMk id="90" creationId="{E6E670C4-C44B-9F43-A15D-1E2AA05B744C}"/>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91" creationId="{1CB05E5B-BAB3-4FBF-8090-2A262B42F6DD}"/>
            </ac:spMkLst>
          </pc:spChg>
          <pc:spChg chg="mod">
            <ac:chgData name="Sashia Niemeyer" userId="5d5d2e75-3132-4b98-a62a-93b7fff96b1f" providerId="ADAL" clId="{3B57AD7A-504A-4267-90AE-7B3B17C9D526}" dt="2021-04-12T14:55:42.674" v="2255"/>
            <ac:spMkLst>
              <pc:docMk/>
              <pc:sldMasterMk cId="2168357150" sldId="2147483648"/>
              <pc:sldLayoutMk cId="867894009" sldId="2147483725"/>
              <ac:spMk id="91" creationId="{C2A2BAB7-B1A8-A74B-AE29-1FF21F51A20D}"/>
            </ac:spMkLst>
          </pc:spChg>
          <pc:spChg chg="mod">
            <ac:chgData name="Sashia Niemeyer" userId="5d5d2e75-3132-4b98-a62a-93b7fff96b1f" providerId="ADAL" clId="{3B57AD7A-504A-4267-90AE-7B3B17C9D526}" dt="2021-04-12T14:55:43.236" v="2257"/>
            <ac:spMkLst>
              <pc:docMk/>
              <pc:sldMasterMk cId="2168357150" sldId="2147483648"/>
              <pc:sldLayoutMk cId="867894009" sldId="2147483725"/>
              <ac:spMk id="92" creationId="{62679140-4D95-4646-B96F-51F7AEC2F2F6}"/>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92" creationId="{A33D6EBD-1219-4D20-BEF1-200D92C2F6C3}"/>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93" creationId="{0F030B23-7C9C-4F86-8FCD-3039CEA80B18}"/>
            </ac:spMkLst>
          </pc:spChg>
          <pc:spChg chg="mod">
            <ac:chgData name="Sashia Niemeyer" userId="5d5d2e75-3132-4b98-a62a-93b7fff96b1f" providerId="ADAL" clId="{3B57AD7A-504A-4267-90AE-7B3B17C9D526}" dt="2021-04-12T14:55:43.970" v="2259"/>
            <ac:spMkLst>
              <pc:docMk/>
              <pc:sldMasterMk cId="2168357150" sldId="2147483648"/>
              <pc:sldLayoutMk cId="867894009" sldId="2147483725"/>
              <ac:spMk id="93" creationId="{C1333ECD-D21A-D540-85D4-60D50DAD10BF}"/>
            </ac:spMkLst>
          </pc:spChg>
          <pc:spChg chg="add del mod">
            <ac:chgData name="Sashia Niemeyer" userId="5d5d2e75-3132-4b98-a62a-93b7fff96b1f" providerId="ADAL" clId="{3B57AD7A-504A-4267-90AE-7B3B17C9D526}" dt="2021-04-08T11:27:02.659" v="1667"/>
            <ac:spMkLst>
              <pc:docMk/>
              <pc:sldMasterMk cId="2168357150" sldId="2147483648"/>
              <pc:sldLayoutMk cId="867894009" sldId="2147483725"/>
              <ac:spMk id="94" creationId="{7B0ED306-5DDE-42F3-B42F-931B3BBD9BCC}"/>
            </ac:spMkLst>
          </pc:spChg>
          <pc:spChg chg="mod">
            <ac:chgData name="Sashia Niemeyer" userId="5d5d2e75-3132-4b98-a62a-93b7fff96b1f" providerId="ADAL" clId="{3B57AD7A-504A-4267-90AE-7B3B17C9D526}" dt="2021-04-12T14:55:44.605" v="2261"/>
            <ac:spMkLst>
              <pc:docMk/>
              <pc:sldMasterMk cId="2168357150" sldId="2147483648"/>
              <pc:sldLayoutMk cId="867894009" sldId="2147483725"/>
              <ac:spMk id="94" creationId="{C0205ADC-88C2-C847-8106-F63B4DE2A268}"/>
            </ac:spMkLst>
          </pc:spChg>
          <pc:spChg chg="add mod">
            <ac:chgData name="Sashia Niemeyer" userId="5d5d2e75-3132-4b98-a62a-93b7fff96b1f" providerId="ADAL" clId="{3B57AD7A-504A-4267-90AE-7B3B17C9D526}" dt="2021-04-08T11:27:10.749" v="1669" actId="1076"/>
            <ac:spMkLst>
              <pc:docMk/>
              <pc:sldMasterMk cId="2168357150" sldId="2147483648"/>
              <pc:sldLayoutMk cId="867894009" sldId="2147483725"/>
              <ac:spMk id="95" creationId="{71C82FD7-EB13-4212-AC2A-0F325E69431D}"/>
            </ac:spMkLst>
          </pc:spChg>
          <pc:spChg chg="add mod">
            <ac:chgData name="Sashia Niemeyer" userId="5d5d2e75-3132-4b98-a62a-93b7fff96b1f" providerId="ADAL" clId="{3B57AD7A-504A-4267-90AE-7B3B17C9D526}" dt="2021-04-08T11:27:32.842" v="1680" actId="20577"/>
            <ac:spMkLst>
              <pc:docMk/>
              <pc:sldMasterMk cId="2168357150" sldId="2147483648"/>
              <pc:sldLayoutMk cId="867894009" sldId="2147483725"/>
              <ac:spMk id="96" creationId="{83F7EA84-4B86-4F17-A6AB-DD7AB4C5F882}"/>
            </ac:spMkLst>
          </pc:spChg>
          <pc:spChg chg="add mod">
            <ac:chgData name="Sashia Niemeyer" userId="5d5d2e75-3132-4b98-a62a-93b7fff96b1f" providerId="ADAL" clId="{3B57AD7A-504A-4267-90AE-7B3B17C9D526}" dt="2021-04-08T11:27:34.867" v="1681" actId="20577"/>
            <ac:spMkLst>
              <pc:docMk/>
              <pc:sldMasterMk cId="2168357150" sldId="2147483648"/>
              <pc:sldLayoutMk cId="867894009" sldId="2147483725"/>
              <ac:spMk id="97" creationId="{68A7D026-F0D8-44BD-9AA8-C69E39E7E394}"/>
            </ac:spMkLst>
          </pc:spChg>
          <pc:spChg chg="add mod">
            <ac:chgData name="Sashia Niemeyer" userId="5d5d2e75-3132-4b98-a62a-93b7fff96b1f" providerId="ADAL" clId="{3B57AD7A-504A-4267-90AE-7B3B17C9D526}" dt="2021-04-08T11:27:36.317" v="1682" actId="20577"/>
            <ac:spMkLst>
              <pc:docMk/>
              <pc:sldMasterMk cId="2168357150" sldId="2147483648"/>
              <pc:sldLayoutMk cId="867894009" sldId="2147483725"/>
              <ac:spMk id="98" creationId="{D61BB8C6-F060-4153-87DE-2D57825270E5}"/>
            </ac:spMkLst>
          </pc:spChg>
          <pc:spChg chg="add mod">
            <ac:chgData name="Sashia Niemeyer" userId="5d5d2e75-3132-4b98-a62a-93b7fff96b1f" providerId="ADAL" clId="{3B57AD7A-504A-4267-90AE-7B3B17C9D526}" dt="2021-04-08T11:27:39.123" v="1685" actId="20577"/>
            <ac:spMkLst>
              <pc:docMk/>
              <pc:sldMasterMk cId="2168357150" sldId="2147483648"/>
              <pc:sldLayoutMk cId="867894009" sldId="2147483725"/>
              <ac:spMk id="99" creationId="{257BE4C5-F882-42C6-B9E7-9888AE150687}"/>
            </ac:spMkLst>
          </pc:spChg>
          <pc:spChg chg="add mod">
            <ac:chgData name="Sashia Niemeyer" userId="5d5d2e75-3132-4b98-a62a-93b7fff96b1f" providerId="ADAL" clId="{3B57AD7A-504A-4267-90AE-7B3B17C9D526}" dt="2021-04-08T11:27:41.940" v="1686" actId="20577"/>
            <ac:spMkLst>
              <pc:docMk/>
              <pc:sldMasterMk cId="2168357150" sldId="2147483648"/>
              <pc:sldLayoutMk cId="867894009" sldId="2147483725"/>
              <ac:spMk id="100" creationId="{1604DDE5-23A5-4097-B43B-F1336A549DB0}"/>
            </ac:spMkLst>
          </pc:spChg>
          <pc:spChg chg="mod">
            <ac:chgData name="Sashia Niemeyer" userId="5d5d2e75-3132-4b98-a62a-93b7fff96b1f" providerId="ADAL" clId="{3B57AD7A-504A-4267-90AE-7B3B17C9D526}" dt="2021-04-12T14:55:45.130" v="2263"/>
            <ac:spMkLst>
              <pc:docMk/>
              <pc:sldMasterMk cId="2168357150" sldId="2147483648"/>
              <pc:sldLayoutMk cId="867894009" sldId="2147483725"/>
              <ac:spMk id="101" creationId="{7167C2B1-65DC-814E-A16D-ED527ADE676A}"/>
            </ac:spMkLst>
          </pc:spChg>
          <pc:spChg chg="mod">
            <ac:chgData name="Sashia Niemeyer" userId="5d5d2e75-3132-4b98-a62a-93b7fff96b1f" providerId="ADAL" clId="{3B57AD7A-504A-4267-90AE-7B3B17C9D526}" dt="2021-04-12T14:55:45.895" v="2265"/>
            <ac:spMkLst>
              <pc:docMk/>
              <pc:sldMasterMk cId="2168357150" sldId="2147483648"/>
              <pc:sldLayoutMk cId="867894009" sldId="2147483725"/>
              <ac:spMk id="102" creationId="{97991646-B841-E84D-B151-1E2245744CDF}"/>
            </ac:spMkLst>
          </pc:spChg>
          <pc:spChg chg="mod">
            <ac:chgData name="Sashia Niemeyer" userId="5d5d2e75-3132-4b98-a62a-93b7fff96b1f" providerId="ADAL" clId="{3B57AD7A-504A-4267-90AE-7B3B17C9D526}" dt="2021-04-12T14:55:46.393" v="2267"/>
            <ac:spMkLst>
              <pc:docMk/>
              <pc:sldMasterMk cId="2168357150" sldId="2147483648"/>
              <pc:sldLayoutMk cId="867894009" sldId="2147483725"/>
              <ac:spMk id="103" creationId="{FD640D05-C11A-2A4F-9F21-D5B4A5FB7AF9}"/>
            </ac:spMkLst>
          </pc:spChg>
          <pc:spChg chg="mod">
            <ac:chgData name="Sashia Niemeyer" userId="5d5d2e75-3132-4b98-a62a-93b7fff96b1f" providerId="ADAL" clId="{3B57AD7A-504A-4267-90AE-7B3B17C9D526}" dt="2021-04-12T14:55:47.432" v="2271"/>
            <ac:spMkLst>
              <pc:docMk/>
              <pc:sldMasterMk cId="2168357150" sldId="2147483648"/>
              <pc:sldLayoutMk cId="867894009" sldId="2147483725"/>
              <ac:spMk id="105" creationId="{C112F72C-8A37-8E49-87E9-9E9BF78467E8}"/>
            </ac:spMkLst>
          </pc:spChg>
          <pc:spChg chg="mod">
            <ac:chgData name="Sashia Niemeyer" userId="5d5d2e75-3132-4b98-a62a-93b7fff96b1f" providerId="ADAL" clId="{3B57AD7A-504A-4267-90AE-7B3B17C9D526}" dt="2021-04-12T14:55:48.501" v="2275"/>
            <ac:spMkLst>
              <pc:docMk/>
              <pc:sldMasterMk cId="2168357150" sldId="2147483648"/>
              <pc:sldLayoutMk cId="867894009" sldId="2147483725"/>
              <ac:spMk id="106" creationId="{1E211FC0-5061-954E-8E7B-E53085B583F3}"/>
            </ac:spMkLst>
          </pc:spChg>
          <pc:spChg chg="mod">
            <ac:chgData name="Sashia Niemeyer" userId="5d5d2e75-3132-4b98-a62a-93b7fff96b1f" providerId="ADAL" clId="{3B57AD7A-504A-4267-90AE-7B3B17C9D526}" dt="2021-04-12T14:55:47.956" v="2273"/>
            <ac:spMkLst>
              <pc:docMk/>
              <pc:sldMasterMk cId="2168357150" sldId="2147483648"/>
              <pc:sldLayoutMk cId="867894009" sldId="2147483725"/>
              <ac:spMk id="107" creationId="{180B5EDE-B1B7-BD4B-9891-F9166C00C1B2}"/>
            </ac:spMkLst>
          </pc:spChg>
          <pc:spChg chg="mod">
            <ac:chgData name="Sashia Niemeyer" userId="5d5d2e75-3132-4b98-a62a-93b7fff96b1f" providerId="ADAL" clId="{3B57AD7A-504A-4267-90AE-7B3B17C9D526}" dt="2021-04-12T14:55:49.330" v="2277"/>
            <ac:spMkLst>
              <pc:docMk/>
              <pc:sldMasterMk cId="2168357150" sldId="2147483648"/>
              <pc:sldLayoutMk cId="867894009" sldId="2147483725"/>
              <ac:spMk id="108" creationId="{8993FCD3-EDDE-BF48-8674-D9A62B9F14E3}"/>
            </ac:spMkLst>
          </pc:spChg>
          <pc:spChg chg="mod">
            <ac:chgData name="Sashia Niemeyer" userId="5d5d2e75-3132-4b98-a62a-93b7fff96b1f" providerId="ADAL" clId="{3B57AD7A-504A-4267-90AE-7B3B17C9D526}" dt="2021-04-12T14:56:09.058" v="2293" actId="404"/>
            <ac:spMkLst>
              <pc:docMk/>
              <pc:sldMasterMk cId="2168357150" sldId="2147483648"/>
              <pc:sldLayoutMk cId="867894009" sldId="2147483725"/>
              <ac:spMk id="109" creationId="{0D14C000-D737-4144-BA3E-656339D53037}"/>
            </ac:spMkLst>
          </pc:spChg>
          <pc:spChg chg="mod">
            <ac:chgData name="Sashia Niemeyer" userId="5d5d2e75-3132-4b98-a62a-93b7fff96b1f" providerId="ADAL" clId="{3B57AD7A-504A-4267-90AE-7B3B17C9D526}" dt="2021-04-12T14:55:54.606" v="2281"/>
            <ac:spMkLst>
              <pc:docMk/>
              <pc:sldMasterMk cId="2168357150" sldId="2147483648"/>
              <pc:sldLayoutMk cId="867894009" sldId="2147483725"/>
              <ac:spMk id="110" creationId="{B03539EF-8A0A-984B-80B0-7DF13AB42C77}"/>
            </ac:spMkLst>
          </pc:spChg>
          <pc:spChg chg="mod">
            <ac:chgData name="Sashia Niemeyer" userId="5d5d2e75-3132-4b98-a62a-93b7fff96b1f" providerId="ADAL" clId="{3B57AD7A-504A-4267-90AE-7B3B17C9D526}" dt="2021-04-12T14:55:56.417" v="2282"/>
            <ac:spMkLst>
              <pc:docMk/>
              <pc:sldMasterMk cId="2168357150" sldId="2147483648"/>
              <pc:sldLayoutMk cId="867894009" sldId="2147483725"/>
              <ac:spMk id="111" creationId="{14B7D19A-0FD8-0E42-8F92-6065D97AB564}"/>
            </ac:spMkLst>
          </pc:spChg>
          <pc:spChg chg="mod">
            <ac:chgData name="Sashia Niemeyer" userId="5d5d2e75-3132-4b98-a62a-93b7fff96b1f" providerId="ADAL" clId="{3B57AD7A-504A-4267-90AE-7B3B17C9D526}" dt="2021-04-12T14:55:57" v="2283"/>
            <ac:spMkLst>
              <pc:docMk/>
              <pc:sldMasterMk cId="2168357150" sldId="2147483648"/>
              <pc:sldLayoutMk cId="867894009" sldId="2147483725"/>
              <ac:spMk id="112" creationId="{F74D14CF-FEBE-674F-B356-A1E238F5509C}"/>
            </ac:spMkLst>
          </pc:spChg>
          <pc:spChg chg="mod">
            <ac:chgData name="Sashia Niemeyer" userId="5d5d2e75-3132-4b98-a62a-93b7fff96b1f" providerId="ADAL" clId="{3B57AD7A-504A-4267-90AE-7B3B17C9D526}" dt="2021-04-12T14:56:01.991" v="2288" actId="404"/>
            <ac:spMkLst>
              <pc:docMk/>
              <pc:sldMasterMk cId="2168357150" sldId="2147483648"/>
              <pc:sldLayoutMk cId="867894009" sldId="2147483725"/>
              <ac:spMk id="113" creationId="{A6B964ED-9323-A94B-A68E-E4261E04AAC5}"/>
            </ac:spMkLst>
          </pc:spChg>
          <pc:spChg chg="mod">
            <ac:chgData name="Sashia Niemeyer" userId="5d5d2e75-3132-4b98-a62a-93b7fff96b1f" providerId="ADAL" clId="{3B57AD7A-504A-4267-90AE-7B3B17C9D526}" dt="2021-04-12T14:55:46.887" v="2269"/>
            <ac:spMkLst>
              <pc:docMk/>
              <pc:sldMasterMk cId="2168357150" sldId="2147483648"/>
              <pc:sldLayoutMk cId="867894009" sldId="2147483725"/>
              <ac:spMk id="114" creationId="{E4C306E2-C67A-ED44-B92C-438D002F3308}"/>
            </ac:spMkLst>
          </pc:spChg>
        </pc:sldLayoutChg>
        <pc:sldLayoutChg chg="addSp delSp modSp del mod">
          <pc:chgData name="Sashia Niemeyer" userId="5d5d2e75-3132-4b98-a62a-93b7fff96b1f" providerId="ADAL" clId="{3B57AD7A-504A-4267-90AE-7B3B17C9D526}" dt="2021-04-06T08:39:36.418" v="882" actId="2696"/>
          <pc:sldLayoutMkLst>
            <pc:docMk/>
            <pc:sldMasterMk cId="2168357150" sldId="2147483648"/>
            <pc:sldLayoutMk cId="1973213629" sldId="2147483725"/>
          </pc:sldLayoutMkLst>
          <pc:spChg chg="add mod">
            <ac:chgData name="Sashia Niemeyer" userId="5d5d2e75-3132-4b98-a62a-93b7fff96b1f" providerId="ADAL" clId="{3B57AD7A-504A-4267-90AE-7B3B17C9D526}" dt="2021-04-06T08:39:23.015" v="881"/>
            <ac:spMkLst>
              <pc:docMk/>
              <pc:sldMasterMk cId="2168357150" sldId="2147483648"/>
              <pc:sldLayoutMk cId="1973213629" sldId="2147483725"/>
              <ac:spMk id="8" creationId="{F1DF6461-50F6-4C62-81CF-EF24F87C3776}"/>
            </ac:spMkLst>
          </pc:spChg>
          <pc:spChg chg="add mod">
            <ac:chgData name="Sashia Niemeyer" userId="5d5d2e75-3132-4b98-a62a-93b7fff96b1f" providerId="ADAL" clId="{3B57AD7A-504A-4267-90AE-7B3B17C9D526}" dt="2021-04-06T08:39:23.015" v="881"/>
            <ac:spMkLst>
              <pc:docMk/>
              <pc:sldMasterMk cId="2168357150" sldId="2147483648"/>
              <pc:sldLayoutMk cId="1973213629" sldId="2147483725"/>
              <ac:spMk id="9" creationId="{B9881D0D-2F0A-45A5-80D9-33BD07A8E6F5}"/>
            </ac:spMkLst>
          </pc:spChg>
          <pc:spChg chg="add mod">
            <ac:chgData name="Sashia Niemeyer" userId="5d5d2e75-3132-4b98-a62a-93b7fff96b1f" providerId="ADAL" clId="{3B57AD7A-504A-4267-90AE-7B3B17C9D526}" dt="2021-04-06T08:39:23.015" v="881"/>
            <ac:spMkLst>
              <pc:docMk/>
              <pc:sldMasterMk cId="2168357150" sldId="2147483648"/>
              <pc:sldLayoutMk cId="1973213629" sldId="2147483725"/>
              <ac:spMk id="10" creationId="{98A78234-6779-4A50-9346-551050255009}"/>
            </ac:spMkLst>
          </pc:spChg>
          <pc:spChg chg="del">
            <ac:chgData name="Sashia Niemeyer" userId="5d5d2e75-3132-4b98-a62a-93b7fff96b1f" providerId="ADAL" clId="{3B57AD7A-504A-4267-90AE-7B3B17C9D526}" dt="2021-04-06T08:39:17.761" v="879" actId="478"/>
            <ac:spMkLst>
              <pc:docMk/>
              <pc:sldMasterMk cId="2168357150" sldId="2147483648"/>
              <pc:sldLayoutMk cId="1973213629" sldId="2147483725"/>
              <ac:spMk id="13" creationId="{939CD75D-5FFC-D842-B0E7-B8F2AAEA3D71}"/>
            </ac:spMkLst>
          </pc:spChg>
          <pc:spChg chg="del">
            <ac:chgData name="Sashia Niemeyer" userId="5d5d2e75-3132-4b98-a62a-93b7fff96b1f" providerId="ADAL" clId="{3B57AD7A-504A-4267-90AE-7B3B17C9D526}" dt="2021-04-06T08:39:18.903" v="880" actId="478"/>
            <ac:spMkLst>
              <pc:docMk/>
              <pc:sldMasterMk cId="2168357150" sldId="2147483648"/>
              <pc:sldLayoutMk cId="1973213629" sldId="2147483725"/>
              <ac:spMk id="14" creationId="{58224154-8364-4DAC-A3DE-4B203118032D}"/>
            </ac:spMkLst>
          </pc:spChg>
          <pc:spChg chg="add mod">
            <ac:chgData name="Sashia Niemeyer" userId="5d5d2e75-3132-4b98-a62a-93b7fff96b1f" providerId="ADAL" clId="{3B57AD7A-504A-4267-90AE-7B3B17C9D526}" dt="2021-04-06T08:39:23.015" v="881"/>
            <ac:spMkLst>
              <pc:docMk/>
              <pc:sldMasterMk cId="2168357150" sldId="2147483648"/>
              <pc:sldLayoutMk cId="1973213629" sldId="2147483725"/>
              <ac:spMk id="17" creationId="{F8DBAF64-3B7F-451F-87CC-18FD1DE7C875}"/>
            </ac:spMkLst>
          </pc:spChg>
          <pc:picChg chg="del">
            <ac:chgData name="Sashia Niemeyer" userId="5d5d2e75-3132-4b98-a62a-93b7fff96b1f" providerId="ADAL" clId="{3B57AD7A-504A-4267-90AE-7B3B17C9D526}" dt="2021-04-06T08:39:14.114" v="878" actId="478"/>
            <ac:picMkLst>
              <pc:docMk/>
              <pc:sldMasterMk cId="2168357150" sldId="2147483648"/>
              <pc:sldLayoutMk cId="1973213629" sldId="2147483725"/>
              <ac:picMk id="3" creationId="{71E34D04-D1D7-48A3-98DA-48E3599FAF23}"/>
            </ac:picMkLst>
          </pc:picChg>
          <pc:picChg chg="add mod">
            <ac:chgData name="Sashia Niemeyer" userId="5d5d2e75-3132-4b98-a62a-93b7fff96b1f" providerId="ADAL" clId="{3B57AD7A-504A-4267-90AE-7B3B17C9D526}" dt="2021-04-06T08:39:23.015" v="881"/>
            <ac:picMkLst>
              <pc:docMk/>
              <pc:sldMasterMk cId="2168357150" sldId="2147483648"/>
              <pc:sldLayoutMk cId="1973213629" sldId="2147483725"/>
              <ac:picMk id="15" creationId="{D8FBF37D-4CB5-4060-A58F-B66837BC5523}"/>
            </ac:picMkLst>
          </pc:picChg>
          <pc:picChg chg="add mod">
            <ac:chgData name="Sashia Niemeyer" userId="5d5d2e75-3132-4b98-a62a-93b7fff96b1f" providerId="ADAL" clId="{3B57AD7A-504A-4267-90AE-7B3B17C9D526}" dt="2021-04-06T08:39:23.015" v="881"/>
            <ac:picMkLst>
              <pc:docMk/>
              <pc:sldMasterMk cId="2168357150" sldId="2147483648"/>
              <pc:sldLayoutMk cId="1973213629" sldId="2147483725"/>
              <ac:picMk id="18" creationId="{2C0184D1-C9EC-4539-BA60-EB0783C8105A}"/>
            </ac:picMkLst>
          </pc:picChg>
          <pc:picChg chg="add mod">
            <ac:chgData name="Sashia Niemeyer" userId="5d5d2e75-3132-4b98-a62a-93b7fff96b1f" providerId="ADAL" clId="{3B57AD7A-504A-4267-90AE-7B3B17C9D526}" dt="2021-04-06T08:39:23.015" v="881"/>
            <ac:picMkLst>
              <pc:docMk/>
              <pc:sldMasterMk cId="2168357150" sldId="2147483648"/>
              <pc:sldLayoutMk cId="1973213629" sldId="2147483725"/>
              <ac:picMk id="19" creationId="{F693EA4F-5DBC-4647-A343-123A0EE1EEBB}"/>
            </ac:picMkLst>
          </pc:picChg>
        </pc:sldLayoutChg>
        <pc:sldLayoutChg chg="modSp mod">
          <pc:chgData name="Sashia Niemeyer" userId="5d5d2e75-3132-4b98-a62a-93b7fff96b1f" providerId="ADAL" clId="{3B57AD7A-504A-4267-90AE-7B3B17C9D526}" dt="2021-04-06T08:38:43.980" v="876" actId="1076"/>
          <pc:sldLayoutMkLst>
            <pc:docMk/>
            <pc:sldMasterMk cId="2168357150" sldId="2147483648"/>
            <pc:sldLayoutMk cId="2808719404" sldId="2147483725"/>
          </pc:sldLayoutMkLst>
          <pc:picChg chg="mod">
            <ac:chgData name="Sashia Niemeyer" userId="5d5d2e75-3132-4b98-a62a-93b7fff96b1f" providerId="ADAL" clId="{3B57AD7A-504A-4267-90AE-7B3B17C9D526}" dt="2021-04-06T08:38:43.980" v="876" actId="1076"/>
            <ac:picMkLst>
              <pc:docMk/>
              <pc:sldMasterMk cId="2168357150" sldId="2147483648"/>
              <pc:sldLayoutMk cId="2808719404" sldId="2147483725"/>
              <ac:picMk id="4" creationId="{B9496981-F5DF-43A6-8729-66046D814FAE}"/>
            </ac:picMkLst>
          </pc:picChg>
        </pc:sldLayoutChg>
        <pc:sldLayoutChg chg="addSp delSp modSp mod">
          <pc:chgData name="Sashia Niemeyer" userId="5d5d2e75-3132-4b98-a62a-93b7fff96b1f" providerId="ADAL" clId="{3B57AD7A-504A-4267-90AE-7B3B17C9D526}" dt="2021-04-12T14:56:33.825" v="2310" actId="207"/>
          <pc:sldLayoutMkLst>
            <pc:docMk/>
            <pc:sldMasterMk cId="2168357150" sldId="2147483648"/>
            <pc:sldLayoutMk cId="3531896938" sldId="2147483726"/>
          </pc:sldLayoutMkLst>
          <pc:spChg chg="mod">
            <ac:chgData name="Sashia Niemeyer" userId="5d5d2e75-3132-4b98-a62a-93b7fff96b1f" providerId="ADAL" clId="{3B57AD7A-504A-4267-90AE-7B3B17C9D526}" dt="2021-04-12T14:29:41.762" v="2133" actId="20577"/>
            <ac:spMkLst>
              <pc:docMk/>
              <pc:sldMasterMk cId="2168357150" sldId="2147483648"/>
              <pc:sldLayoutMk cId="3531896938" sldId="2147483726"/>
              <ac:spMk id="2" creationId="{6A73B165-69D5-430F-A012-2D6978D5D641}"/>
            </ac:spMkLst>
          </pc:spChg>
          <pc:spChg chg="add del mod">
            <ac:chgData name="Sashia Niemeyer" userId="5d5d2e75-3132-4b98-a62a-93b7fff96b1f" providerId="ADAL" clId="{3B57AD7A-504A-4267-90AE-7B3B17C9D526}" dt="2021-04-08T10:55:00.384" v="1624" actId="478"/>
            <ac:spMkLst>
              <pc:docMk/>
              <pc:sldMasterMk cId="2168357150" sldId="2147483648"/>
              <pc:sldLayoutMk cId="3531896938" sldId="2147483726"/>
              <ac:spMk id="3" creationId="{8390D47C-3F8C-4DD7-BB9E-94322A5EF1F1}"/>
            </ac:spMkLst>
          </pc:spChg>
          <pc:spChg chg="mod">
            <ac:chgData name="Sashia Niemeyer" userId="5d5d2e75-3132-4b98-a62a-93b7fff96b1f" providerId="ADAL" clId="{3B57AD7A-504A-4267-90AE-7B3B17C9D526}" dt="2021-04-08T10:54:34.118" v="1600"/>
            <ac:spMkLst>
              <pc:docMk/>
              <pc:sldMasterMk cId="2168357150" sldId="2147483648"/>
              <pc:sldLayoutMk cId="3531896938" sldId="2147483726"/>
              <ac:spMk id="13" creationId="{54C1767C-C363-4947-87A5-75902F1A3063}"/>
            </ac:spMkLst>
          </pc:spChg>
          <pc:spChg chg="mod">
            <ac:chgData name="Sashia Niemeyer" userId="5d5d2e75-3132-4b98-a62a-93b7fff96b1f" providerId="ADAL" clId="{3B57AD7A-504A-4267-90AE-7B3B17C9D526}" dt="2021-04-08T10:54:43.627" v="1622" actId="20577"/>
            <ac:spMkLst>
              <pc:docMk/>
              <pc:sldMasterMk cId="2168357150" sldId="2147483648"/>
              <pc:sldLayoutMk cId="3531896938" sldId="2147483726"/>
              <ac:spMk id="20" creationId="{D1C9BD79-F83B-4749-A11D-CBED19B16974}"/>
            </ac:spMkLst>
          </pc:spChg>
          <pc:spChg chg="mod">
            <ac:chgData name="Sashia Niemeyer" userId="5d5d2e75-3132-4b98-a62a-93b7fff96b1f" providerId="ADAL" clId="{3B57AD7A-504A-4267-90AE-7B3B17C9D526}" dt="2021-04-12T14:56:33.825" v="2310" actId="207"/>
            <ac:spMkLst>
              <pc:docMk/>
              <pc:sldMasterMk cId="2168357150" sldId="2147483648"/>
              <pc:sldLayoutMk cId="3531896938" sldId="2147483726"/>
              <ac:spMk id="48" creationId="{A60D084F-9457-44A1-B860-C2077036AA2F}"/>
            </ac:spMkLst>
          </pc:spChg>
          <pc:spChg chg="mod">
            <ac:chgData name="Sashia Niemeyer" userId="5d5d2e75-3132-4b98-a62a-93b7fff96b1f" providerId="ADAL" clId="{3B57AD7A-504A-4267-90AE-7B3B17C9D526}" dt="2021-04-12T14:53:45.113" v="2216"/>
            <ac:spMkLst>
              <pc:docMk/>
              <pc:sldMasterMk cId="2168357150" sldId="2147483648"/>
              <pc:sldLayoutMk cId="3531896938" sldId="2147483726"/>
              <ac:spMk id="50" creationId="{42154BFE-A8C6-4384-86D8-5761CC1F8A9A}"/>
            </ac:spMkLst>
          </pc:spChg>
          <pc:spChg chg="mod">
            <ac:chgData name="Sashia Niemeyer" userId="5d5d2e75-3132-4b98-a62a-93b7fff96b1f" providerId="ADAL" clId="{3B57AD7A-504A-4267-90AE-7B3B17C9D526}" dt="2021-04-12T14:53:43.561" v="2214"/>
            <ac:spMkLst>
              <pc:docMk/>
              <pc:sldMasterMk cId="2168357150" sldId="2147483648"/>
              <pc:sldLayoutMk cId="3531896938" sldId="2147483726"/>
              <ac:spMk id="51" creationId="{C837CCBB-4759-4997-A29B-109EB2C7F35E}"/>
            </ac:spMkLst>
          </pc:spChg>
          <pc:spChg chg="mod">
            <ac:chgData name="Sashia Niemeyer" userId="5d5d2e75-3132-4b98-a62a-93b7fff96b1f" providerId="ADAL" clId="{3B57AD7A-504A-4267-90AE-7B3B17C9D526}" dt="2021-04-12T14:53:45.823" v="2218"/>
            <ac:spMkLst>
              <pc:docMk/>
              <pc:sldMasterMk cId="2168357150" sldId="2147483648"/>
              <pc:sldLayoutMk cId="3531896938" sldId="2147483726"/>
              <ac:spMk id="52" creationId="{24BC20CF-2B35-4D65-93A8-B90A80453158}"/>
            </ac:spMkLst>
          </pc:spChg>
          <pc:spChg chg="mod">
            <ac:chgData name="Sashia Niemeyer" userId="5d5d2e75-3132-4b98-a62a-93b7fff96b1f" providerId="ADAL" clId="{3B57AD7A-504A-4267-90AE-7B3B17C9D526}" dt="2021-04-12T14:53:42.703" v="2212"/>
            <ac:spMkLst>
              <pc:docMk/>
              <pc:sldMasterMk cId="2168357150" sldId="2147483648"/>
              <pc:sldLayoutMk cId="3531896938" sldId="2147483726"/>
              <ac:spMk id="53" creationId="{4932FC87-7967-4428-A992-F7EB5C74780C}"/>
            </ac:spMkLst>
          </pc:spChg>
          <pc:spChg chg="add mod">
            <ac:chgData name="Sashia Niemeyer" userId="5d5d2e75-3132-4b98-a62a-93b7fff96b1f" providerId="ADAL" clId="{3B57AD7A-504A-4267-90AE-7B3B17C9D526}" dt="2021-04-08T11:23:10.562" v="1629" actId="207"/>
            <ac:spMkLst>
              <pc:docMk/>
              <pc:sldMasterMk cId="2168357150" sldId="2147483648"/>
              <pc:sldLayoutMk cId="3531896938" sldId="2147483726"/>
              <ac:spMk id="55" creationId="{6420F067-04BA-4F27-B6E7-82E5ADB44CC6}"/>
            </ac:spMkLst>
          </pc:spChg>
          <pc:spChg chg="add mod">
            <ac:chgData name="Sashia Niemeyer" userId="5d5d2e75-3132-4b98-a62a-93b7fff96b1f" providerId="ADAL" clId="{3B57AD7A-504A-4267-90AE-7B3B17C9D526}" dt="2021-04-08T11:23:40.079" v="1642" actId="20577"/>
            <ac:spMkLst>
              <pc:docMk/>
              <pc:sldMasterMk cId="2168357150" sldId="2147483648"/>
              <pc:sldLayoutMk cId="3531896938" sldId="2147483726"/>
              <ac:spMk id="56" creationId="{0E2E328C-2E93-440A-96E8-977042D557BE}"/>
            </ac:spMkLst>
          </pc:spChg>
          <pc:spChg chg="add del">
            <ac:chgData name="Sashia Niemeyer" userId="5d5d2e75-3132-4b98-a62a-93b7fff96b1f" providerId="ADAL" clId="{3B57AD7A-504A-4267-90AE-7B3B17C9D526}" dt="2021-04-12T14:54:12.008" v="2222" actId="22"/>
            <ac:spMkLst>
              <pc:docMk/>
              <pc:sldMasterMk cId="2168357150" sldId="2147483648"/>
              <pc:sldLayoutMk cId="3531896938" sldId="2147483726"/>
              <ac:spMk id="57" creationId="{A2C85ED2-90D3-4A3B-AC3A-6E7487CADB4E}"/>
            </ac:spMkLst>
          </pc:spChg>
          <pc:spChg chg="add mod">
            <ac:chgData name="Sashia Niemeyer" userId="5d5d2e75-3132-4b98-a62a-93b7fff96b1f" providerId="ADAL" clId="{3B57AD7A-504A-4267-90AE-7B3B17C9D526}" dt="2021-04-08T11:23:42.916" v="1644" actId="20577"/>
            <ac:spMkLst>
              <pc:docMk/>
              <pc:sldMasterMk cId="2168357150" sldId="2147483648"/>
              <pc:sldLayoutMk cId="3531896938" sldId="2147483726"/>
              <ac:spMk id="57" creationId="{F2510B8D-9227-45A6-B8D1-206325EC813F}"/>
            </ac:spMkLst>
          </pc:spChg>
          <pc:spChg chg="add mod">
            <ac:chgData name="Sashia Niemeyer" userId="5d5d2e75-3132-4b98-a62a-93b7fff96b1f" providerId="ADAL" clId="{3B57AD7A-504A-4267-90AE-7B3B17C9D526}" dt="2021-04-08T11:23:45.762" v="1646" actId="20577"/>
            <ac:spMkLst>
              <pc:docMk/>
              <pc:sldMasterMk cId="2168357150" sldId="2147483648"/>
              <pc:sldLayoutMk cId="3531896938" sldId="2147483726"/>
              <ac:spMk id="58" creationId="{ADBD233C-0259-44CB-8EF3-2193B02B9CF3}"/>
            </ac:spMkLst>
          </pc:spChg>
          <pc:spChg chg="add mod">
            <ac:chgData name="Sashia Niemeyer" userId="5d5d2e75-3132-4b98-a62a-93b7fff96b1f" providerId="ADAL" clId="{3B57AD7A-504A-4267-90AE-7B3B17C9D526}" dt="2021-04-08T11:23:48.094" v="1648" actId="20577"/>
            <ac:spMkLst>
              <pc:docMk/>
              <pc:sldMasterMk cId="2168357150" sldId="2147483648"/>
              <pc:sldLayoutMk cId="3531896938" sldId="2147483726"/>
              <ac:spMk id="59" creationId="{4867D29A-2D42-4FF6-88DC-5E69F7BD95DD}"/>
            </ac:spMkLst>
          </pc:spChg>
          <pc:spChg chg="add mod">
            <ac:chgData name="Sashia Niemeyer" userId="5d5d2e75-3132-4b98-a62a-93b7fff96b1f" providerId="ADAL" clId="{3B57AD7A-504A-4267-90AE-7B3B17C9D526}" dt="2021-04-08T11:23:50.737" v="1650" actId="20577"/>
            <ac:spMkLst>
              <pc:docMk/>
              <pc:sldMasterMk cId="2168357150" sldId="2147483648"/>
              <pc:sldLayoutMk cId="3531896938" sldId="2147483726"/>
              <ac:spMk id="60" creationId="{4886589E-5B76-4CB0-AA5D-19C80B035253}"/>
            </ac:spMkLst>
          </pc:spChg>
          <pc:spChg chg="mod">
            <ac:chgData name="Sashia Niemeyer" userId="5d5d2e75-3132-4b98-a62a-93b7fff96b1f" providerId="ADAL" clId="{3B57AD7A-504A-4267-90AE-7B3B17C9D526}" dt="2021-04-12T14:55:38.050" v="2249"/>
            <ac:spMkLst>
              <pc:docMk/>
              <pc:sldMasterMk cId="2168357150" sldId="2147483648"/>
              <pc:sldLayoutMk cId="3531896938" sldId="2147483726"/>
              <ac:spMk id="61" creationId="{547B0147-A53C-4760-8EBB-BF1B4B821B85}"/>
            </ac:spMkLst>
          </pc:spChg>
          <pc:spChg chg="mod">
            <ac:chgData name="Sashia Niemeyer" userId="5d5d2e75-3132-4b98-a62a-93b7fff96b1f" providerId="ADAL" clId="{3B57AD7A-504A-4267-90AE-7B3B17C9D526}" dt="2021-04-12T14:55:38.753" v="2251"/>
            <ac:spMkLst>
              <pc:docMk/>
              <pc:sldMasterMk cId="2168357150" sldId="2147483648"/>
              <pc:sldLayoutMk cId="3531896938" sldId="2147483726"/>
              <ac:spMk id="62" creationId="{774D564A-6253-472B-B2BF-9D71047B7476}"/>
            </ac:spMkLst>
          </pc:spChg>
          <pc:spChg chg="mod">
            <ac:chgData name="Sashia Niemeyer" userId="5d5d2e75-3132-4b98-a62a-93b7fff96b1f" providerId="ADAL" clId="{3B57AD7A-504A-4267-90AE-7B3B17C9D526}" dt="2021-04-12T14:53:41.702" v="2210"/>
            <ac:spMkLst>
              <pc:docMk/>
              <pc:sldMasterMk cId="2168357150" sldId="2147483648"/>
              <pc:sldLayoutMk cId="3531896938" sldId="2147483726"/>
              <ac:spMk id="64" creationId="{C7489F57-5CA9-484E-895D-3C7060BA1403}"/>
            </ac:spMkLst>
          </pc:spChg>
          <pc:spChg chg="del">
            <ac:chgData name="Sashia Niemeyer" userId="5d5d2e75-3132-4b98-a62a-93b7fff96b1f" providerId="ADAL" clId="{3B57AD7A-504A-4267-90AE-7B3B17C9D526}" dt="2021-04-08T10:28:24.047" v="1595" actId="478"/>
            <ac:spMkLst>
              <pc:docMk/>
              <pc:sldMasterMk cId="2168357150" sldId="2147483648"/>
              <pc:sldLayoutMk cId="3531896938" sldId="2147483726"/>
              <ac:spMk id="67" creationId="{73981341-2097-4128-82F2-E9740FC9A3CE}"/>
            </ac:spMkLst>
          </pc:spChg>
          <pc:spChg chg="del">
            <ac:chgData name="Sashia Niemeyer" userId="5d5d2e75-3132-4b98-a62a-93b7fff96b1f" providerId="ADAL" clId="{3B57AD7A-504A-4267-90AE-7B3B17C9D526}" dt="2021-04-08T10:28:22.160" v="1594" actId="478"/>
            <ac:spMkLst>
              <pc:docMk/>
              <pc:sldMasterMk cId="2168357150" sldId="2147483648"/>
              <pc:sldLayoutMk cId="3531896938" sldId="2147483726"/>
              <ac:spMk id="68" creationId="{040B59EF-2665-4C70-B75D-162BA829ADBA}"/>
            </ac:spMkLst>
          </pc:spChg>
          <pc:spChg chg="mod">
            <ac:chgData name="Sashia Niemeyer" userId="5d5d2e75-3132-4b98-a62a-93b7fff96b1f" providerId="ADAL" clId="{3B57AD7A-504A-4267-90AE-7B3B17C9D526}" dt="2021-04-12T14:55:33.804" v="2241"/>
            <ac:spMkLst>
              <pc:docMk/>
              <pc:sldMasterMk cId="2168357150" sldId="2147483648"/>
              <pc:sldLayoutMk cId="3531896938" sldId="2147483726"/>
              <ac:spMk id="74" creationId="{DDB46905-8A89-4E90-BC89-3555E43F285D}"/>
            </ac:spMkLst>
          </pc:spChg>
          <pc:spChg chg="mod">
            <ac:chgData name="Sashia Niemeyer" userId="5d5d2e75-3132-4b98-a62a-93b7fff96b1f" providerId="ADAL" clId="{3B57AD7A-504A-4267-90AE-7B3B17C9D526}" dt="2021-04-12T14:55:36.182" v="2245"/>
            <ac:spMkLst>
              <pc:docMk/>
              <pc:sldMasterMk cId="2168357150" sldId="2147483648"/>
              <pc:sldLayoutMk cId="3531896938" sldId="2147483726"/>
              <ac:spMk id="75" creationId="{AF1954E5-981C-4117-AFAD-E5E33E17BF51}"/>
            </ac:spMkLst>
          </pc:spChg>
          <pc:spChg chg="mod">
            <ac:chgData name="Sashia Niemeyer" userId="5d5d2e75-3132-4b98-a62a-93b7fff96b1f" providerId="ADAL" clId="{3B57AD7A-504A-4267-90AE-7B3B17C9D526}" dt="2021-04-12T14:55:35.283" v="2243"/>
            <ac:spMkLst>
              <pc:docMk/>
              <pc:sldMasterMk cId="2168357150" sldId="2147483648"/>
              <pc:sldLayoutMk cId="3531896938" sldId="2147483726"/>
              <ac:spMk id="76" creationId="{AE9DBE4E-8C84-4842-B4CE-7214AA2BE9A8}"/>
            </ac:spMkLst>
          </pc:spChg>
          <pc:spChg chg="mod">
            <ac:chgData name="Sashia Niemeyer" userId="5d5d2e75-3132-4b98-a62a-93b7fff96b1f" providerId="ADAL" clId="{3B57AD7A-504A-4267-90AE-7B3B17C9D526}" dt="2021-04-12T14:55:37.046" v="2247"/>
            <ac:spMkLst>
              <pc:docMk/>
              <pc:sldMasterMk cId="2168357150" sldId="2147483648"/>
              <pc:sldLayoutMk cId="3531896938" sldId="2147483726"/>
              <ac:spMk id="77" creationId="{4F8764E9-3F43-4549-8BEC-5A7ED16DA632}"/>
            </ac:spMkLst>
          </pc:spChg>
          <pc:spChg chg="mod">
            <ac:chgData name="Sashia Niemeyer" userId="5d5d2e75-3132-4b98-a62a-93b7fff96b1f" providerId="ADAL" clId="{3B57AD7A-504A-4267-90AE-7B3B17C9D526}" dt="2021-04-12T14:55:32.374" v="2237"/>
            <ac:spMkLst>
              <pc:docMk/>
              <pc:sldMasterMk cId="2168357150" sldId="2147483648"/>
              <pc:sldLayoutMk cId="3531896938" sldId="2147483726"/>
              <ac:spMk id="78" creationId="{28DCD495-1C8A-4F7C-8761-3437676356A2}"/>
            </ac:spMkLst>
          </pc:spChg>
          <pc:spChg chg="mod">
            <ac:chgData name="Sashia Niemeyer" userId="5d5d2e75-3132-4b98-a62a-93b7fff96b1f" providerId="ADAL" clId="{3B57AD7A-504A-4267-90AE-7B3B17C9D526}" dt="2021-04-12T14:55:31.569" v="2235"/>
            <ac:spMkLst>
              <pc:docMk/>
              <pc:sldMasterMk cId="2168357150" sldId="2147483648"/>
              <pc:sldLayoutMk cId="3531896938" sldId="2147483726"/>
              <ac:spMk id="79" creationId="{267D1B53-2CE9-4649-ABC6-07F2ECB91EAE}"/>
            </ac:spMkLst>
          </pc:spChg>
          <pc:spChg chg="mod">
            <ac:chgData name="Sashia Niemeyer" userId="5d5d2e75-3132-4b98-a62a-93b7fff96b1f" providerId="ADAL" clId="{3B57AD7A-504A-4267-90AE-7B3B17C9D526}" dt="2021-04-12T14:55:32.935" v="2239"/>
            <ac:spMkLst>
              <pc:docMk/>
              <pc:sldMasterMk cId="2168357150" sldId="2147483648"/>
              <pc:sldLayoutMk cId="3531896938" sldId="2147483726"/>
              <ac:spMk id="80" creationId="{A31C50B3-EB51-450B-A4B4-5DB1AD9417DC}"/>
            </ac:spMkLst>
          </pc:spChg>
          <pc:spChg chg="mod">
            <ac:chgData name="Sashia Niemeyer" userId="5d5d2e75-3132-4b98-a62a-93b7fff96b1f" providerId="ADAL" clId="{3B57AD7A-504A-4267-90AE-7B3B17C9D526}" dt="2021-04-12T14:55:30.811" v="2233"/>
            <ac:spMkLst>
              <pc:docMk/>
              <pc:sldMasterMk cId="2168357150" sldId="2147483648"/>
              <pc:sldLayoutMk cId="3531896938" sldId="2147483726"/>
              <ac:spMk id="81" creationId="{7B218E6D-783E-436A-BBB8-1A731F0D0D88}"/>
            </ac:spMkLst>
          </pc:spChg>
          <pc:spChg chg="mod">
            <ac:chgData name="Sashia Niemeyer" userId="5d5d2e75-3132-4b98-a62a-93b7fff96b1f" providerId="ADAL" clId="{3B57AD7A-504A-4267-90AE-7B3B17C9D526}" dt="2021-04-12T14:55:29.872" v="2231"/>
            <ac:spMkLst>
              <pc:docMk/>
              <pc:sldMasterMk cId="2168357150" sldId="2147483648"/>
              <pc:sldLayoutMk cId="3531896938" sldId="2147483726"/>
              <ac:spMk id="82" creationId="{F7E6D11E-7266-4778-A29D-2094AC0D8871}"/>
            </ac:spMkLst>
          </pc:spChg>
          <pc:spChg chg="mod">
            <ac:chgData name="Sashia Niemeyer" userId="5d5d2e75-3132-4b98-a62a-93b7fff96b1f" providerId="ADAL" clId="{3B57AD7A-504A-4267-90AE-7B3B17C9D526}" dt="2021-04-12T14:55:28.672" v="2229"/>
            <ac:spMkLst>
              <pc:docMk/>
              <pc:sldMasterMk cId="2168357150" sldId="2147483648"/>
              <pc:sldLayoutMk cId="3531896938" sldId="2147483726"/>
              <ac:spMk id="84" creationId="{BD48B827-B992-4BDD-B7DE-FD72A63FEE74}"/>
            </ac:spMkLst>
          </pc:spChg>
          <pc:spChg chg="mod">
            <ac:chgData name="Sashia Niemeyer" userId="5d5d2e75-3132-4b98-a62a-93b7fff96b1f" providerId="ADAL" clId="{3B57AD7A-504A-4267-90AE-7B3B17C9D526}" dt="2021-04-12T14:55:23.420" v="2225" actId="108"/>
            <ac:spMkLst>
              <pc:docMk/>
              <pc:sldMasterMk cId="2168357150" sldId="2147483648"/>
              <pc:sldLayoutMk cId="3531896938" sldId="2147483726"/>
              <ac:spMk id="88" creationId="{0B3F3DD0-6DCD-4FC6-B84A-7BE492C3B51B}"/>
            </ac:spMkLst>
          </pc:spChg>
        </pc:sldLayoutChg>
        <pc:sldLayoutChg chg="modSp mod ord">
          <pc:chgData name="Sashia Niemeyer" userId="5d5d2e75-3132-4b98-a62a-93b7fff96b1f" providerId="ADAL" clId="{3B57AD7A-504A-4267-90AE-7B3B17C9D526}" dt="2021-04-12T14:28:10.587" v="2082" actId="20577"/>
          <pc:sldLayoutMkLst>
            <pc:docMk/>
            <pc:sldMasterMk cId="2168357150" sldId="2147483648"/>
            <pc:sldLayoutMk cId="941268144" sldId="2147483727"/>
          </pc:sldLayoutMkLst>
          <pc:spChg chg="mod">
            <ac:chgData name="Sashia Niemeyer" userId="5d5d2e75-3132-4b98-a62a-93b7fff96b1f" providerId="ADAL" clId="{3B57AD7A-504A-4267-90AE-7B3B17C9D526}" dt="2021-04-12T14:28:10.587" v="2082" actId="20577"/>
            <ac:spMkLst>
              <pc:docMk/>
              <pc:sldMasterMk cId="2168357150" sldId="2147483648"/>
              <pc:sldLayoutMk cId="941268144" sldId="2147483727"/>
              <ac:spMk id="18" creationId="{816B7E31-D2E4-4171-8517-529D98513827}"/>
            </ac:spMkLst>
          </pc:spChg>
        </pc:sldLayoutChg>
        <pc:sldLayoutChg chg="delSp mod">
          <pc:chgData name="Sashia Niemeyer" userId="5d5d2e75-3132-4b98-a62a-93b7fff96b1f" providerId="ADAL" clId="{3B57AD7A-504A-4267-90AE-7B3B17C9D526}" dt="2021-04-12T14:38:11.835" v="2184" actId="478"/>
          <pc:sldLayoutMkLst>
            <pc:docMk/>
            <pc:sldMasterMk cId="2168357150" sldId="2147483648"/>
            <pc:sldLayoutMk cId="1157870793" sldId="2147483728"/>
          </pc:sldLayoutMkLst>
          <pc:spChg chg="del">
            <ac:chgData name="Sashia Niemeyer" userId="5d5d2e75-3132-4b98-a62a-93b7fff96b1f" providerId="ADAL" clId="{3B57AD7A-504A-4267-90AE-7B3B17C9D526}" dt="2021-04-12T14:38:11.835" v="2184" actId="478"/>
            <ac:spMkLst>
              <pc:docMk/>
              <pc:sldMasterMk cId="2168357150" sldId="2147483648"/>
              <pc:sldLayoutMk cId="1157870793" sldId="2147483728"/>
              <ac:spMk id="2" creationId="{240D1972-0245-4873-9CF0-0B70E91EDE38}"/>
            </ac:spMkLst>
          </pc:spChg>
          <pc:spChg chg="del">
            <ac:chgData name="Sashia Niemeyer" userId="5d5d2e75-3132-4b98-a62a-93b7fff96b1f" providerId="ADAL" clId="{3B57AD7A-504A-4267-90AE-7B3B17C9D526}" dt="2021-04-12T14:38:06.220" v="2183" actId="478"/>
            <ac:spMkLst>
              <pc:docMk/>
              <pc:sldMasterMk cId="2168357150" sldId="2147483648"/>
              <pc:sldLayoutMk cId="1157870793" sldId="2147483728"/>
              <ac:spMk id="8" creationId="{6BA3C8C5-A0A2-428F-988A-5BC25CC52955}"/>
            </ac:spMkLst>
          </pc:spChg>
          <pc:spChg chg="del">
            <ac:chgData name="Sashia Niemeyer" userId="5d5d2e75-3132-4b98-a62a-93b7fff96b1f" providerId="ADAL" clId="{3B57AD7A-504A-4267-90AE-7B3B17C9D526}" dt="2021-04-12T14:38:04.707" v="2182" actId="478"/>
            <ac:spMkLst>
              <pc:docMk/>
              <pc:sldMasterMk cId="2168357150" sldId="2147483648"/>
              <pc:sldLayoutMk cId="1157870793" sldId="2147483728"/>
              <ac:spMk id="10" creationId="{90EBAD93-E633-40B7-8565-088C474E440A}"/>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06.05.2021</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06.05.2021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app.ekipa.de/challenges/innovate2030-qvc/brief" TargetMode="Externa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hello@ekipa.de"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4" name="Grafik 3" descr="Ein Bild, das Text enthält.&#10;&#10;Automatisch generierte Beschreibung">
            <a:extLst>
              <a:ext uri="{FF2B5EF4-FFF2-40B4-BE49-F238E27FC236}">
                <a16:creationId xmlns:a16="http://schemas.microsoft.com/office/drawing/2014/main" id="{06BD0286-EB2B-A042-84D5-E313C125E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478"/>
            <a:ext cx="8754315" cy="6186244"/>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23349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5062154" y="4461836"/>
            <a:ext cx="61769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0" i="0" spc="300" dirty="0">
                <a:solidFill>
                  <a:srgbClr val="404040"/>
                </a:solidFill>
                <a:latin typeface="Apercu Pro Medium" panose="020B0503050601040103" pitchFamily="34" charset="0"/>
              </a:rPr>
              <a:t>SUBMISSION TEMPLATE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F8D28"/>
                </a:solidFill>
                <a:effectLst/>
                <a:latin typeface="Apercu Pro Medium" panose="02000606040000020004" pitchFamily="50" charset="0"/>
                <a:ea typeface="Apercu Pro" panose="02000803040000020004" pitchFamily="50" charset="0"/>
                <a:cs typeface="Apercu Pro" panose="02000803040000020004" pitchFamily="50" charset="0"/>
              </a:rPr>
              <a:t>Innovate export packing</a:t>
            </a:r>
            <a:endParaRPr lang="de-DE" sz="2400" b="0" i="0" spc="300" dirty="0">
              <a:solidFill>
                <a:schemeClr val="tx1">
                  <a:lumMod val="75000"/>
                  <a:lumOff val="25000"/>
                </a:schemeClr>
              </a:solidFill>
              <a:latin typeface="Apercu Pro Medium" panose="020B0503050601040103" pitchFamily="34" charset="0"/>
            </a:endParaRPr>
          </a:p>
        </p:txBody>
      </p:sp>
      <p:pic>
        <p:nvPicPr>
          <p:cNvPr id="17" name="Grafik 16" descr="Ein Bild, das Text, Schild, Uhr enthält.&#10;&#10;Automatisch generierte Beschreibung">
            <a:extLst>
              <a:ext uri="{FF2B5EF4-FFF2-40B4-BE49-F238E27FC236}">
                <a16:creationId xmlns:a16="http://schemas.microsoft.com/office/drawing/2014/main" id="{86407888-F541-304E-AA73-5D068B65F0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6EBA9F1-AA7E-DC44-B3B6-9E6AD3B45A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0" y="486877"/>
            <a:ext cx="4913454" cy="5026664"/>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8" name="Textfeld 7">
            <a:extLst>
              <a:ext uri="{FF2B5EF4-FFF2-40B4-BE49-F238E27FC236}">
                <a16:creationId xmlns:a16="http://schemas.microsoft.com/office/drawing/2014/main" id="{A68C4F71-A401-484E-B250-FCB13228251E}"/>
              </a:ext>
            </a:extLst>
          </p:cNvPr>
          <p:cNvSpPr txBox="1"/>
          <p:nvPr userDrawn="1"/>
        </p:nvSpPr>
        <p:spPr>
          <a:xfrm>
            <a:off x="441498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APPROACH</a:t>
            </a:r>
            <a:endParaRPr lang="de-DE" sz="3200" b="0" spc="600">
              <a:solidFill>
                <a:srgbClr val="404040"/>
              </a:solidFill>
              <a:effectLst/>
              <a:latin typeface="Apercu Pro Medium" panose="02000606040000020004" pitchFamily="50" charset="0"/>
            </a:endParaRPr>
          </a:p>
        </p:txBody>
      </p:sp>
      <p:pic>
        <p:nvPicPr>
          <p:cNvPr id="10" name="Grafik 9" descr="Ein Bild, das Text, Schild, Uhr enthält.&#10;&#10;Automatisch generierte Beschreibung">
            <a:extLst>
              <a:ext uri="{FF2B5EF4-FFF2-40B4-BE49-F238E27FC236}">
                <a16:creationId xmlns:a16="http://schemas.microsoft.com/office/drawing/2014/main" id="{DB1952E2-F58A-8546-8406-D16E1A86C4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Textplatzhalter 6">
            <a:extLst>
              <a:ext uri="{FF2B5EF4-FFF2-40B4-BE49-F238E27FC236}">
                <a16:creationId xmlns:a16="http://schemas.microsoft.com/office/drawing/2014/main" id="{DE50A72B-3CD4-4EDA-8893-4B1577FF7C83}"/>
              </a:ext>
            </a:extLst>
          </p:cNvPr>
          <p:cNvSpPr>
            <a:spLocks noGrp="1"/>
          </p:cNvSpPr>
          <p:nvPr>
            <p:ph type="body" sz="quarter" idx="10" hasCustomPrompt="1"/>
          </p:nvPr>
        </p:nvSpPr>
        <p:spPr>
          <a:xfrm>
            <a:off x="4442690" y="3704351"/>
            <a:ext cx="5136316" cy="548460"/>
          </a:xfrm>
        </p:spPr>
        <p:txBody>
          <a:bodyPr>
            <a:normAutofit/>
          </a:bodyPr>
          <a:lstStyle>
            <a:lvl1pPr marL="0" indent="0">
              <a:buNone/>
              <a:defRPr sz="2000" b="0">
                <a:solidFill>
                  <a:schemeClr val="tx1">
                    <a:lumMod val="75000"/>
                    <a:lumOff val="25000"/>
                  </a:schemeClr>
                </a:solidFill>
                <a:latin typeface="Apercu Pro" panose="02000506040000020004" pitchFamily="50" charset="0"/>
              </a:defRPr>
            </a:lvl1pPr>
          </a:lstStyle>
          <a:p>
            <a:pPr lvl="0"/>
            <a:r>
              <a:rPr lang="de-DE" err="1"/>
              <a:t>Idea</a:t>
            </a:r>
            <a:r>
              <a:rPr lang="de-DE"/>
              <a:t> Titel</a:t>
            </a:r>
          </a:p>
        </p:txBody>
      </p:sp>
    </p:spTree>
    <p:extLst>
      <p:ext uri="{BB962C8B-B14F-4D97-AF65-F5344CB8AC3E}">
        <p14:creationId xmlns:p14="http://schemas.microsoft.com/office/powerpoint/2010/main" val="83337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pic>
        <p:nvPicPr>
          <p:cNvPr id="4" name="Grafik 3" descr="Ein Bild, das schwarz, dunkel enthält.&#10;&#10;Automatisch generierte Beschreibung">
            <a:extLst>
              <a:ext uri="{FF2B5EF4-FFF2-40B4-BE49-F238E27FC236}">
                <a16:creationId xmlns:a16="http://schemas.microsoft.com/office/drawing/2014/main" id="{8E3D2D89-5E85-A647-8BB2-4875A61EFBC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4534575"/>
          </a:xfrm>
          <a:prstGeom prst="rect">
            <a:avLst/>
          </a:prstGeom>
        </p:spPr>
        <p:txBody>
          <a:bodyPr wrap="square" anchor="t">
            <a:spAutoFit/>
          </a:bodyPr>
          <a:lstStyle/>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Dear participants,</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The use case creator has given you several guiding questions in the briefing. These questions do not necessarily have to be answered, but also serve as orientation and inspiration. Below you will find the use case specific guiding questions from the briefing.</a:t>
            </a:r>
            <a:endParaRPr lang="en-US"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endParaRPr lang="en-US" sz="1200" b="0" kern="1200" dirty="0">
              <a:solidFill>
                <a:schemeClr val="tx1">
                  <a:lumMod val="75000"/>
                  <a:lumOff val="25000"/>
                </a:schemeClr>
              </a:solidFill>
              <a:effectLst/>
              <a:latin typeface="Apercu Pro" panose="02000803040000020004" pitchFamily="50" charset="0"/>
              <a:ea typeface="Yu Gothic Light" panose="020B0300000000000000" pitchFamily="34" charset="-128"/>
              <a:cs typeface="Times New Roman" panose="02020603050405020304" pitchFamily="18" charset="0"/>
            </a:endParaRPr>
          </a:p>
          <a:p>
            <a:pPr marL="0" indent="0" algn="l" defTabSz="914400" rtl="0" eaLnBrk="1" latinLnBrk="0" hangingPunct="1">
              <a:lnSpc>
                <a:spcPct val="150000"/>
              </a:lnSpc>
              <a:spcAft>
                <a:spcPts val="800"/>
              </a:spcAft>
              <a:buFont typeface="Arial" panose="020B0604020202020204" pitchFamily="34" charset="0"/>
              <a:buNone/>
            </a:pPr>
            <a:r>
              <a:rPr lang="en-US" sz="1200" b="1" kern="1200" dirty="0">
                <a:solidFill>
                  <a:srgbClr val="CF8D28"/>
                </a:solidFill>
                <a:effectLst/>
                <a:latin typeface="Apercu Pro" panose="02000803040000020004" pitchFamily="50" charset="0"/>
                <a:ea typeface="Yu Gothic Light" panose="020B0300000000000000" pitchFamily="34" charset="-128"/>
                <a:cs typeface="Times New Roman" panose="02020603050405020304" pitchFamily="18" charset="0"/>
              </a:rPr>
              <a:t>Analysis</a:t>
            </a:r>
            <a:r>
              <a:rPr lang="en-US" sz="1200" b="0" kern="1200" dirty="0">
                <a:solidFill>
                  <a:srgbClr val="CF8D28"/>
                </a:solidFill>
                <a:effectLst/>
                <a:latin typeface="Apercu Pro" panose="02000803040000020004" pitchFamily="50" charset="0"/>
                <a:ea typeface="Apercu Pro" panose="02000803040000020004" pitchFamily="50" charset="0"/>
                <a:cs typeface="Times New Roman" panose="02020603050405020304" pitchFamily="18" charset="0"/>
              </a:rPr>
              <a:t>: What requirements in terms of safety standards, material characteristics, legal framework conditions or process efficiency does the field of export packaging impose? </a:t>
            </a:r>
            <a:endParaRPr lang="de-DE" sz="1200" b="0" kern="1200" dirty="0">
              <a:solidFill>
                <a:srgbClr val="CF8D28"/>
              </a:solidFill>
              <a:effectLst/>
              <a:latin typeface="Apercu Pro" panose="02000803040000020004" pitchFamily="50" charset="0"/>
              <a:ea typeface="Times New Roman" panose="02020603050405020304" pitchFamily="18"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GB"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are the technical requirements in terms of the function of export packing?</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GB"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are the legal requirements in terms of the function of export packing?</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GB"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are the commercial requirements in terms of export packing?</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GB"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How does the transportation chain effect the requirements in terms of export packing?</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GB"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differentiates export packing from trade packing?</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GB"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is the production process of a traditional export package today and which impact may new or alternative materials have on this process?</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GB"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are the traditional materials used during export packing besides timber (i.e., auxiliary materials)?</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GB"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How may other approaches besides packing material substitution enhance the eco-footprint of export packing?</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defRPr/>
            </a:pPr>
            <a:endParaRPr lang="de-DE" sz="1200" b="0" dirty="0">
              <a:latin typeface="Apercu Pro" panose="020B0503050601040103" pitchFamily="34" charset="0"/>
            </a:endParaRP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9" name="Textfeld 8">
            <a:extLst>
              <a:ext uri="{FF2B5EF4-FFF2-40B4-BE49-F238E27FC236}">
                <a16:creationId xmlns:a16="http://schemas.microsoft.com/office/drawing/2014/main" id="{297F5687-8367-384A-98E2-9D8C9578EB88}"/>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GUIDING QUESTIONS</a:t>
            </a:r>
          </a:p>
        </p:txBody>
      </p:sp>
      <p:sp>
        <p:nvSpPr>
          <p:cNvPr id="11" name="Textfeld 10">
            <a:extLst>
              <a:ext uri="{FF2B5EF4-FFF2-40B4-BE49-F238E27FC236}">
                <a16:creationId xmlns:a16="http://schemas.microsoft.com/office/drawing/2014/main" id="{C6405C17-AB9D-5E43-A167-1E945D091E1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A433B33E-759D-CE49-8DC8-088478CEFF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4" name="Grafik 13" descr="Ein Bild, das Text, Schild, Uhr enthält.&#10;&#10;Automatisch generierte Beschreibung">
            <a:extLst>
              <a:ext uri="{FF2B5EF4-FFF2-40B4-BE49-F238E27FC236}">
                <a16:creationId xmlns:a16="http://schemas.microsoft.com/office/drawing/2014/main" id="{FAABA268-FFE6-FA4D-B212-6AF7598396F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itfragen">
    <p:spTree>
      <p:nvGrpSpPr>
        <p:cNvPr id="1" name=""/>
        <p:cNvGrpSpPr/>
        <p:nvPr/>
      </p:nvGrpSpPr>
      <p:grpSpPr>
        <a:xfrm>
          <a:off x="0" y="0"/>
          <a:ext cx="0" cy="0"/>
          <a:chOff x="0" y="0"/>
          <a:chExt cx="0" cy="0"/>
        </a:xfrm>
      </p:grpSpPr>
      <p:pic>
        <p:nvPicPr>
          <p:cNvPr id="4" name="Grafik 3" descr="Ein Bild, das schwarz, dunkel enthält.&#10;&#10;Automatisch generierte Beschreibung">
            <a:extLst>
              <a:ext uri="{FF2B5EF4-FFF2-40B4-BE49-F238E27FC236}">
                <a16:creationId xmlns:a16="http://schemas.microsoft.com/office/drawing/2014/main" id="{8E3D2D89-5E85-A647-8BB2-4875A61EFBC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3323987"/>
          </a:xfrm>
          <a:prstGeom prst="rect">
            <a:avLst/>
          </a:prstGeom>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b="1" kern="1200" dirty="0">
                <a:solidFill>
                  <a:srgbClr val="CF8D28"/>
                </a:solidFill>
                <a:effectLst/>
                <a:latin typeface="Apercu Pro" panose="02000803040000020004" pitchFamily="50" charset="0"/>
                <a:ea typeface="Yu Gothic Light" panose="020B0300000000000000" pitchFamily="34" charset="-128"/>
                <a:cs typeface="Times New Roman" panose="02020603050405020304" pitchFamily="18" charset="0"/>
              </a:rPr>
              <a:t>Ideation</a:t>
            </a:r>
            <a:r>
              <a:rPr lang="en-US" sz="1200" b="0" kern="1200" dirty="0">
                <a:solidFill>
                  <a:srgbClr val="CF8D28"/>
                </a:solidFill>
                <a:effectLst/>
                <a:latin typeface="Apercu Pro" panose="02000803040000020004" pitchFamily="50" charset="0"/>
                <a:ea typeface="Apercu Pro" panose="02000803040000020004" pitchFamily="50" charset="0"/>
                <a:cs typeface="Times New Roman" panose="02020603050405020304" pitchFamily="18" charset="0"/>
              </a:rPr>
              <a:t>: Which – ideally local – alternatives for timber packing can be derived from this to optimize both ecological and economic goals?</a:t>
            </a:r>
            <a:endParaRPr lang="de-DE" sz="1200" b="0" kern="1200" dirty="0">
              <a:solidFill>
                <a:srgbClr val="CF8D28"/>
              </a:solidFill>
              <a:effectLst/>
              <a:latin typeface="Apercu Pro" panose="02000803040000020004" pitchFamily="50" charset="0"/>
              <a:ea typeface="Times New Roman" panose="02020603050405020304" pitchFamily="18"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How is the eco-balance of such alternative packing materials compared to the traditional materials? Is there the option of re-usability?</a:t>
            </a: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To what extent can auxiliary packaging materials be substituted or saved?</a:t>
            </a: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influence may new or alternative materials for export packing have on existing infrastructure and production capacity?</a:t>
            </a: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How may a circular economy contribute to sourcing of alternative packing materials?</a:t>
            </a: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Thinking into the future: The only benchmark should not be today's economic status quo. What are the effects resulting from the inclusion of costs that can be expected in the future, e.g. CO2 tax, carbon footprint, </a:t>
            </a:r>
            <a:r>
              <a:rPr lang="en-US" sz="1200" b="0" kern="1200" dirty="0" err="1">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etc</a:t>
            </a:r>
            <a:r>
              <a:rPr lang="en-GB"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a:t>
            </a:r>
          </a:p>
          <a:p>
            <a:pPr marL="0" lvl="0" indent="0" algn="l" defTabSz="914400" rtl="0" eaLnBrk="1" latinLnBrk="0" hangingPunct="1">
              <a:lnSpc>
                <a:spcPct val="150000"/>
              </a:lnSpc>
              <a:buFont typeface="Arial" panose="020B0604020202020204" pitchFamily="34" charset="0"/>
              <a:buNone/>
            </a:pPr>
            <a:endParaRPr lang="en-GB"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lvl="0" indent="0" algn="l" defTabSz="914400" rtl="0" eaLnBrk="1" latinLnBrk="0" hangingPunct="1">
              <a:lnSpc>
                <a:spcPct val="150000"/>
              </a:lnSpc>
              <a:buFont typeface="Arial" panose="020B0604020202020204" pitchFamily="34" charset="0"/>
              <a:buNone/>
            </a:pPr>
            <a:endParaRPr lang="en-GB"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b="1"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You can find the complete briefing with all information, contents and requirements on our </a:t>
            </a:r>
            <a:r>
              <a:rPr lang="en-US" sz="1200" b="1"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platform</a:t>
            </a:r>
            <a:r>
              <a:rPr lang="en-US" sz="1200" b="1"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a:t>
            </a:r>
            <a:endParaRPr lang="de-DE" sz="1200" b="1" kern="1200" dirty="0">
              <a:solidFill>
                <a:srgbClr val="CF8D28"/>
              </a:solidFill>
              <a:effectLst/>
              <a:latin typeface="Apercu Pro" panose="02000803040000020004" pitchFamily="50"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defRPr/>
            </a:pPr>
            <a:endParaRPr lang="de-DE" sz="1200" b="0" dirty="0">
              <a:latin typeface="Apercu Pro" panose="020B0503050601040103" pitchFamily="34" charset="0"/>
            </a:endParaRP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9" name="Textfeld 8">
            <a:extLst>
              <a:ext uri="{FF2B5EF4-FFF2-40B4-BE49-F238E27FC236}">
                <a16:creationId xmlns:a16="http://schemas.microsoft.com/office/drawing/2014/main" id="{297F5687-8367-384A-98E2-9D8C9578EB88}"/>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GUIDING QUESTIONS</a:t>
            </a:r>
          </a:p>
        </p:txBody>
      </p:sp>
      <p:sp>
        <p:nvSpPr>
          <p:cNvPr id="11" name="Textfeld 10">
            <a:extLst>
              <a:ext uri="{FF2B5EF4-FFF2-40B4-BE49-F238E27FC236}">
                <a16:creationId xmlns:a16="http://schemas.microsoft.com/office/drawing/2014/main" id="{C6405C17-AB9D-5E43-A167-1E945D091E1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A433B33E-759D-CE49-8DC8-088478CEFF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4" name="Grafik 13" descr="Ein Bild, das Text, Schild, Uhr enthält.&#10;&#10;Automatisch generierte Beschreibung">
            <a:extLst>
              <a:ext uri="{FF2B5EF4-FFF2-40B4-BE49-F238E27FC236}">
                <a16:creationId xmlns:a16="http://schemas.microsoft.com/office/drawing/2014/main" id="{FAABA268-FFE6-FA4D-B212-6AF7598396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832711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pic>
        <p:nvPicPr>
          <p:cNvPr id="17" name="Grafik 16" descr="Ein Bild, das schwarz, dunkel enthält.&#10;&#10;Automatisch generierte Beschreibung">
            <a:extLst>
              <a:ext uri="{FF2B5EF4-FFF2-40B4-BE49-F238E27FC236}">
                <a16:creationId xmlns:a16="http://schemas.microsoft.com/office/drawing/2014/main" id="{B4A4CB60-0B39-5C4E-B0CB-4F4AD9F80B75}"/>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a:solidFill>
                  <a:schemeClr val="tx1">
                    <a:lumMod val="75000"/>
                    <a:lumOff val="25000"/>
                  </a:schemeClr>
                </a:solidFill>
                <a:latin typeface="Apercu Pro Medium" panose="02000606040000020004" pitchFamily="50" charset="0"/>
              </a:rPr>
              <a:t>Bring your idea to the point! Give us a short elevator pitch for your idea, summarize your concept briefly (max. 500 characters excl. spaces).</a:t>
            </a:r>
          </a:p>
          <a:p>
            <a:pPr lvl="0">
              <a:defRPr/>
            </a:pPr>
            <a:endParaRPr lang="de-DE" sz="1600" b="1">
              <a:latin typeface="+mj-lt"/>
            </a:endParaRPr>
          </a:p>
        </p:txBody>
      </p:sp>
      <p:sp>
        <p:nvSpPr>
          <p:cNvPr id="11" name="Textfeld 10">
            <a:extLst>
              <a:ext uri="{FF2B5EF4-FFF2-40B4-BE49-F238E27FC236}">
                <a16:creationId xmlns:a16="http://schemas.microsoft.com/office/drawing/2014/main" id="{9F7DD415-2A0C-AE4C-87F8-F3CF99149D9D}"/>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SHORT SUMMARY</a:t>
            </a:r>
          </a:p>
        </p:txBody>
      </p:sp>
      <p:sp>
        <p:nvSpPr>
          <p:cNvPr id="13" name="Textfeld 12">
            <a:extLst>
              <a:ext uri="{FF2B5EF4-FFF2-40B4-BE49-F238E27FC236}">
                <a16:creationId xmlns:a16="http://schemas.microsoft.com/office/drawing/2014/main" id="{E0477445-A4A4-014D-9D41-9300241A233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a:extLst>
              <a:ext uri="{FF2B5EF4-FFF2-40B4-BE49-F238E27FC236}">
                <a16:creationId xmlns:a16="http://schemas.microsoft.com/office/drawing/2014/main" id="{9FB5613C-3482-A74E-BF41-0D0D5166A3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9" name="Grafik 18" descr="Ein Bild, das Text, Schild, Uhr enthält.&#10;&#10;Automatisch generierte Beschreibung">
            <a:extLst>
              <a:ext uri="{FF2B5EF4-FFF2-40B4-BE49-F238E27FC236}">
                <a16:creationId xmlns:a16="http://schemas.microsoft.com/office/drawing/2014/main" id="{3E3F8EF7-F0F3-BE4B-8E76-534040D4C6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E188BBF8-4D3A-0746-BB63-7DDA240BEC56}"/>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PROBLEM DEFINITION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dirty="0">
                <a:solidFill>
                  <a:schemeClr val="tx1">
                    <a:lumMod val="75000"/>
                    <a:lumOff val="25000"/>
                  </a:schemeClr>
                </a:solidFill>
                <a:latin typeface="Apercu Pro Medium" panose="02000606040000020004" pitchFamily="50" charset="0"/>
              </a:rPr>
              <a:t>What concrete problems have you identified that you want to address with your solution? Which stakeholders are affected by these problems?</a:t>
            </a:r>
          </a:p>
          <a:p>
            <a:pPr lvl="0">
              <a:defRPr/>
            </a:pPr>
            <a:endParaRPr lang="de-DE" sz="1600" b="1" dirty="0">
              <a:latin typeface="+mj-lt"/>
            </a:endParaRPr>
          </a:p>
        </p:txBody>
      </p:sp>
      <p:pic>
        <p:nvPicPr>
          <p:cNvPr id="12" name="Grafik 11">
            <a:extLst>
              <a:ext uri="{FF2B5EF4-FFF2-40B4-BE49-F238E27FC236}">
                <a16:creationId xmlns:a16="http://schemas.microsoft.com/office/drawing/2014/main" id="{BC2F4754-2203-AB45-97DF-E9E2A9C06F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3A6C11F7-5C8E-834D-821C-2E9443B947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pic>
        <p:nvPicPr>
          <p:cNvPr id="15" name="Grafik 14" descr="Ein Bild, das schwarz, dunkel enthält.&#10;&#10;Automatisch generierte Beschreibung">
            <a:extLst>
              <a:ext uri="{FF2B5EF4-FFF2-40B4-BE49-F238E27FC236}">
                <a16:creationId xmlns:a16="http://schemas.microsoft.com/office/drawing/2014/main" id="{DE3B267F-5649-8940-9F1D-9771086FE600}"/>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a:solidFill>
                  <a:schemeClr val="tx1">
                    <a:lumMod val="75000"/>
                    <a:lumOff val="25000"/>
                  </a:schemeClr>
                </a:solidFill>
                <a:latin typeface="Apercu Pro Medium" panose="02000606040000020004" pitchFamily="50" charset="0"/>
                <a:cs typeface="Times New Roman" panose="02020603050405020304" pitchFamily="18" charset="0"/>
              </a:rPr>
              <a:t>Describe your approach in more detail, taking into account the guiding questions.</a:t>
            </a:r>
            <a:endParaRPr lang="en-US" sz="1400" b="0">
              <a:solidFill>
                <a:schemeClr val="tx1">
                  <a:lumMod val="75000"/>
                  <a:lumOff val="25000"/>
                </a:schemeClr>
              </a:solidFill>
              <a:highlight>
                <a:srgbClr val="FFFF00"/>
              </a:highlight>
              <a:latin typeface="Apercu Pro Medium" panose="02000606040000020004" pitchFamily="50" charset="0"/>
              <a:cs typeface="Times New Roman" panose="02020603050405020304" pitchFamily="18" charset="0"/>
            </a:endParaRPr>
          </a:p>
          <a:p>
            <a:pPr lvl="0">
              <a:defRPr/>
            </a:pPr>
            <a:r>
              <a:rPr lang="en-US" sz="1400" b="0">
                <a:solidFill>
                  <a:schemeClr val="tx1">
                    <a:lumMod val="75000"/>
                    <a:lumOff val="25000"/>
                  </a:schemeClr>
                </a:solidFill>
                <a:latin typeface="Apercu Pro Medium" panose="02000606040000020004" pitchFamily="50" charset="0"/>
                <a:cs typeface="Times New Roman" panose="02020603050405020304" pitchFamily="18" charset="0"/>
              </a:rPr>
              <a:t>You are also welcome to describe or supplement your solution with graphics and visual aspects. </a:t>
            </a:r>
          </a:p>
          <a:p>
            <a:pPr lvl="0">
              <a:defRPr/>
            </a:pPr>
            <a:endParaRPr lang="de-DE" sz="1600" b="1">
              <a:latin typeface="+mj-lt"/>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a:p>
        </p:txBody>
      </p:sp>
      <p:sp>
        <p:nvSpPr>
          <p:cNvPr id="10" name="Textfeld 9">
            <a:extLst>
              <a:ext uri="{FF2B5EF4-FFF2-40B4-BE49-F238E27FC236}">
                <a16:creationId xmlns:a16="http://schemas.microsoft.com/office/drawing/2014/main" id="{26E554DB-E71E-7840-958F-049E422AE55C}"/>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DETAILED SUMMARY</a:t>
            </a:r>
          </a:p>
        </p:txBody>
      </p:sp>
      <p:sp>
        <p:nvSpPr>
          <p:cNvPr id="12" name="Textfeld 11">
            <a:extLst>
              <a:ext uri="{FF2B5EF4-FFF2-40B4-BE49-F238E27FC236}">
                <a16:creationId xmlns:a16="http://schemas.microsoft.com/office/drawing/2014/main" id="{F27490D9-68B3-F548-B128-CC3E8F23E07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3" name="Grafik 12">
            <a:extLst>
              <a:ext uri="{FF2B5EF4-FFF2-40B4-BE49-F238E27FC236}">
                <a16:creationId xmlns:a16="http://schemas.microsoft.com/office/drawing/2014/main" id="{D5F8096A-BA43-4141-ADA1-65EA443856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7" name="Grafik 16" descr="Ein Bild, das Text, Schild, Uhr enthält.&#10;&#10;Automatisch generierte Beschreibung">
            <a:extLst>
              <a:ext uri="{FF2B5EF4-FFF2-40B4-BE49-F238E27FC236}">
                <a16:creationId xmlns:a16="http://schemas.microsoft.com/office/drawing/2014/main" id="{F7C536AD-7637-6E45-8F7C-824F0BDAA2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293192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B036AB6-E3C0-154F-BED6-8A6EFC4FF3AA}"/>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STAKEHOLDER NEEDS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2">
                    <a:lumMod val="25000"/>
                  </a:schemeClr>
                </a:solidFill>
                <a:latin typeface="Apercu Pro Medium" panose="02000606040000020004" pitchFamily="50" charset="0"/>
              </a:rPr>
              <a:t>What needs do the affected stakeholders have? What is the consequence of having no solution to the problem?</a:t>
            </a:r>
          </a:p>
          <a:p>
            <a:pPr lvl="0">
              <a:defRPr/>
            </a:pPr>
            <a:endParaRPr lang="de-DE" sz="1600" b="1" dirty="0">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5C4400B3-FB5A-654F-99C1-6F4D0F4833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22CBEBC3-5E03-924C-9EF0-8B06664BBA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7CCC82AD-2600-8545-A323-1ACD56D28F35}"/>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75542"/>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de-DE" sz="1400" b="0" kern="1200" dirty="0" err="1">
                <a:solidFill>
                  <a:schemeClr val="bg2">
                    <a:lumMod val="25000"/>
                  </a:schemeClr>
                </a:solidFill>
                <a:latin typeface="Apercu Pro Medium" panose="02000606040000020004" pitchFamily="50" charset="0"/>
                <a:ea typeface="+mn-ea"/>
                <a:cs typeface="+mn-cs"/>
              </a:rPr>
              <a:t>How</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the</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solution</a:t>
            </a:r>
            <a:r>
              <a:rPr lang="de-DE" sz="1400" b="0" kern="1200" dirty="0">
                <a:solidFill>
                  <a:schemeClr val="bg2">
                    <a:lumMod val="25000"/>
                  </a:schemeClr>
                </a:solidFill>
                <a:latin typeface="Apercu Pro Medium" panose="02000606040000020004" pitchFamily="50" charset="0"/>
                <a:ea typeface="+mn-ea"/>
                <a:cs typeface="+mn-cs"/>
              </a:rPr>
              <a:t> different </a:t>
            </a:r>
            <a:r>
              <a:rPr lang="de-DE" sz="1400" b="0" kern="1200" dirty="0" err="1">
                <a:solidFill>
                  <a:schemeClr val="bg2">
                    <a:lumMod val="25000"/>
                  </a:schemeClr>
                </a:solidFill>
                <a:latin typeface="Apercu Pro Medium" panose="02000606040000020004" pitchFamily="50" charset="0"/>
                <a:ea typeface="+mn-ea"/>
                <a:cs typeface="+mn-cs"/>
              </a:rPr>
              <a:t>to</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existing</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ones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Why</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it</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better</a:t>
            </a:r>
            <a:r>
              <a:rPr lang="de-DE" sz="1400" b="0" kern="1200" dirty="0">
                <a:solidFill>
                  <a:schemeClr val="bg2">
                    <a:lumMod val="25000"/>
                  </a:schemeClr>
                </a:solidFill>
                <a:latin typeface="Apercu Pro Medium" panose="02000606040000020004" pitchFamily="50" charset="0"/>
                <a:ea typeface="+mn-ea"/>
                <a:cs typeface="+mn-cs"/>
              </a:rPr>
              <a:t> and </a:t>
            </a:r>
            <a:r>
              <a:rPr lang="de-DE" sz="1400" b="0" kern="1200" dirty="0" err="1">
                <a:solidFill>
                  <a:schemeClr val="bg2">
                    <a:lumMod val="25000"/>
                  </a:schemeClr>
                </a:solidFill>
                <a:latin typeface="Apercu Pro Medium" panose="02000606040000020004" pitchFamily="50" charset="0"/>
                <a:ea typeface="+mn-ea"/>
                <a:cs typeface="+mn-cs"/>
              </a:rPr>
              <a:t>why</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it</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more</a:t>
            </a:r>
            <a:r>
              <a:rPr lang="de-DE" sz="1400" b="0" kern="1200" dirty="0">
                <a:solidFill>
                  <a:schemeClr val="bg2">
                    <a:lumMod val="25000"/>
                  </a:schemeClr>
                </a:solidFill>
                <a:latin typeface="Apercu Pro Medium" panose="02000606040000020004" pitchFamily="50" charset="0"/>
                <a:ea typeface="+mn-ea"/>
                <a:cs typeface="+mn-cs"/>
              </a:rPr>
              <a:t> innovative?</a:t>
            </a:r>
          </a:p>
          <a:p>
            <a:pPr lvl="0">
              <a:defRPr/>
            </a:pPr>
            <a:endParaRPr lang="de-DE" sz="1600" b="1" dirty="0">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EDCBE04E-0D94-524A-A027-35CC7853B8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49552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E8C2D3F5-03E2-1146-A196-FC963EF9BAF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MARKET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75542"/>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Medium" panose="02000606040000020004" pitchFamily="50" charset="0"/>
                <a:ea typeface="+mn-ea"/>
                <a:cs typeface="+mn-cs"/>
              </a:rPr>
              <a:t>Where do you see a monetarization possibility for this approach? What could be the potential market?</a:t>
            </a:r>
          </a:p>
          <a:p>
            <a:pPr lvl="0">
              <a:defRPr/>
            </a:pPr>
            <a:endParaRPr lang="de-DE" sz="1600" b="1">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8E67AE4C-D65D-E64A-8487-523C81C1FF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74E51B41-7424-524C-90E8-C3FD664513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40445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887A6B2-3038-C847-951B-41AC48319E3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FUTURE</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490700"/>
            <a:ext cx="1088352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lumMod val="75000"/>
                    <a:lumOff val="25000"/>
                  </a:schemeClr>
                </a:solidFill>
                <a:latin typeface="Apercu Pro Medium" panose="02000606040000020004" pitchFamily="50" charset="0"/>
              </a:rPr>
              <a:t>A look into the future: What would an optimal implementation of your concept look like? Which hurdles must be overcome? </a:t>
            </a:r>
            <a:endParaRPr lang="de-DE" sz="1400" b="0">
              <a:solidFill>
                <a:schemeClr val="tx1">
                  <a:lumMod val="75000"/>
                  <a:lumOff val="25000"/>
                </a:schemeClr>
              </a:solidFill>
              <a:latin typeface="Apercu Pro Medium" panose="02000606040000020004" pitchFamily="50" charset="0"/>
            </a:endParaRPr>
          </a:p>
        </p:txBody>
      </p:sp>
      <p:pic>
        <p:nvPicPr>
          <p:cNvPr id="12" name="Grafik 11">
            <a:extLst>
              <a:ext uri="{FF2B5EF4-FFF2-40B4-BE49-F238E27FC236}">
                <a16:creationId xmlns:a16="http://schemas.microsoft.com/office/drawing/2014/main" id="{F620EE25-2364-6F47-A097-E2F001870D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94126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112414" y="1345773"/>
            <a:ext cx="12079585" cy="461665"/>
          </a:xfrm>
          <a:prstGeom prst="rect">
            <a:avLst/>
          </a:prstGeom>
          <a:noFill/>
        </p:spPr>
        <p:txBody>
          <a:bodyPr wrap="square" rtlCol="0">
            <a:spAutoFit/>
          </a:bodyPr>
          <a:lstStyle/>
          <a:p>
            <a:pPr algn="ctr"/>
            <a:r>
              <a:rPr lang="de-DE" sz="2400" b="0" spc="300" dirty="0">
                <a:solidFill>
                  <a:srgbClr val="404040"/>
                </a:solidFill>
                <a:latin typeface="Apercu Pro Medium" panose="02000606040000020004" pitchFamily="50" charset="0"/>
              </a:rPr>
              <a:t>INNOVATE2030- Digital Natives </a:t>
            </a:r>
            <a:r>
              <a:rPr lang="de-DE" sz="2400" b="0" spc="300" dirty="0" err="1">
                <a:solidFill>
                  <a:srgbClr val="404040"/>
                </a:solidFill>
                <a:latin typeface="Apercu Pro Medium" panose="02000606040000020004" pitchFamily="50" charset="0"/>
              </a:rPr>
              <a:t>for</a:t>
            </a:r>
            <a:r>
              <a:rPr lang="de-DE" sz="2400" b="0" spc="300" dirty="0">
                <a:solidFill>
                  <a:srgbClr val="404040"/>
                </a:solidFill>
                <a:latin typeface="Apercu Pro Medium" panose="02000606040000020004" pitchFamily="50" charset="0"/>
              </a:rPr>
              <a:t> SDG12</a:t>
            </a:r>
          </a:p>
        </p:txBody>
      </p:sp>
      <p:pic>
        <p:nvPicPr>
          <p:cNvPr id="3" name="Grafik 2">
            <a:extLst>
              <a:ext uri="{FF2B5EF4-FFF2-40B4-BE49-F238E27FC236}">
                <a16:creationId xmlns:a16="http://schemas.microsoft.com/office/drawing/2014/main" id="{71E34D04-D1D7-48A3-98DA-48E3599FAF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823864" y="1863969"/>
            <a:ext cx="3168909" cy="3241924"/>
          </a:xfrm>
          <a:prstGeom prst="rect">
            <a:avLst/>
          </a:prstGeom>
        </p:spPr>
      </p:pic>
      <p:sp>
        <p:nvSpPr>
          <p:cNvPr id="15" name="Textfeld 14">
            <a:extLst>
              <a:ext uri="{FF2B5EF4-FFF2-40B4-BE49-F238E27FC236}">
                <a16:creationId xmlns:a16="http://schemas.microsoft.com/office/drawing/2014/main" id="{065937B7-1DAB-C64F-B5CF-696F5FAC9DCC}"/>
              </a:ext>
            </a:extLst>
          </p:cNvPr>
          <p:cNvSpPr txBox="1"/>
          <p:nvPr userDrawn="1"/>
        </p:nvSpPr>
        <p:spPr>
          <a:xfrm>
            <a:off x="3288545" y="3022084"/>
            <a:ext cx="572732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300" dirty="0">
                <a:solidFill>
                  <a:srgbClr val="404040"/>
                </a:solidFill>
                <a:latin typeface="Apercu Pro Medium" panose="020B0503050601040103" pitchFamily="34" charset="0"/>
              </a:rPr>
              <a:t>SUBMISSION TEMPLATE</a:t>
            </a:r>
          </a:p>
          <a:p>
            <a:pPr marL="0" lvl="0" indent="0" algn="ctr">
              <a:buFont typeface="Symbol" panose="05050102010706020507" pitchFamily="18" charset="2"/>
              <a:buNone/>
            </a:pPr>
            <a:r>
              <a:rPr lang="en-GB" sz="1800" b="1" dirty="0">
                <a:solidFill>
                  <a:srgbClr val="CF8D28"/>
                </a:solidFill>
                <a:effectLst/>
                <a:latin typeface="Apercu Pro" panose="02000803040000020004" pitchFamily="50" charset="0"/>
                <a:ea typeface="Apercu Pro" panose="02000803040000020004" pitchFamily="50" charset="0"/>
                <a:cs typeface="Apercu Pro" panose="02000803040000020004" pitchFamily="50" charset="0"/>
              </a:rPr>
              <a:t>Innovate export packing</a:t>
            </a:r>
            <a:endParaRPr lang="de-DE" sz="2400" b="0" i="0" spc="300" dirty="0">
              <a:solidFill>
                <a:schemeClr val="tx1">
                  <a:lumMod val="75000"/>
                  <a:lumOff val="25000"/>
                </a:schemeClr>
              </a:solidFill>
              <a:latin typeface="Apercu Pro Medium" panose="020B0503050601040103" pitchFamily="34" charset="0"/>
            </a:endParaRPr>
          </a:p>
        </p:txBody>
      </p:sp>
      <p:pic>
        <p:nvPicPr>
          <p:cNvPr id="18" name="Grafik 17" descr="Ein Bild, das Text, Schild, Uhr enthält.&#10;&#10;Automatisch generierte Beschreibung">
            <a:extLst>
              <a:ext uri="{FF2B5EF4-FFF2-40B4-BE49-F238E27FC236}">
                <a16:creationId xmlns:a16="http://schemas.microsoft.com/office/drawing/2014/main" id="{EAA2E2E7-94E1-D34A-BF9E-37BD73806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4" name="Grafik 3">
            <a:extLst>
              <a:ext uri="{FF2B5EF4-FFF2-40B4-BE49-F238E27FC236}">
                <a16:creationId xmlns:a16="http://schemas.microsoft.com/office/drawing/2014/main" id="{4CAECABE-AA72-4D13-808F-D721C01F81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56116" y="2183907"/>
            <a:ext cx="3521993" cy="2490186"/>
          </a:xfrm>
          <a:prstGeom prst="rect">
            <a:avLst/>
          </a:prstGeom>
        </p:spPr>
      </p:pic>
    </p:spTree>
    <p:extLst>
      <p:ext uri="{BB962C8B-B14F-4D97-AF65-F5344CB8AC3E}">
        <p14:creationId xmlns:p14="http://schemas.microsoft.com/office/powerpoint/2010/main" val="175540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887A6B2-3038-C847-951B-41AC48319E3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SUPPORT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490700"/>
            <a:ext cx="108835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75000"/>
                    <a:lumOff val="25000"/>
                  </a:schemeClr>
                </a:solidFill>
                <a:latin typeface="Apercu Pro Medium" panose="02000606040000020004" pitchFamily="50" charset="0"/>
              </a:rPr>
              <a:t>Which support do you wish for during the second phase from Coaches, use case givers and other partners? Which contents would help you? </a:t>
            </a:r>
            <a:endParaRPr lang="de-DE" sz="1400" b="0" dirty="0">
              <a:solidFill>
                <a:schemeClr val="tx1">
                  <a:lumMod val="75000"/>
                  <a:lumOff val="25000"/>
                </a:schemeClr>
              </a:solidFill>
              <a:latin typeface="Apercu Pro Medium" panose="02000606040000020004" pitchFamily="50" charset="0"/>
            </a:endParaRPr>
          </a:p>
        </p:txBody>
      </p:sp>
      <p:pic>
        <p:nvPicPr>
          <p:cNvPr id="12" name="Grafik 11">
            <a:extLst>
              <a:ext uri="{FF2B5EF4-FFF2-40B4-BE49-F238E27FC236}">
                <a16:creationId xmlns:a16="http://schemas.microsoft.com/office/drawing/2014/main" id="{F620EE25-2364-6F47-A097-E2F001870D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575555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feld 9">
            <a:extLst>
              <a:ext uri="{FF2B5EF4-FFF2-40B4-BE49-F238E27FC236}">
                <a16:creationId xmlns:a16="http://schemas.microsoft.com/office/drawing/2014/main" id="{8D4F63E8-1077-B249-804C-1D574FD7D90E}"/>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OVERALL INFORMATION</a:t>
            </a:r>
          </a:p>
        </p:txBody>
      </p:sp>
      <p:sp>
        <p:nvSpPr>
          <p:cNvPr id="11" name="Textfeld 10">
            <a:extLst>
              <a:ext uri="{FF2B5EF4-FFF2-40B4-BE49-F238E27FC236}">
                <a16:creationId xmlns:a16="http://schemas.microsoft.com/office/drawing/2014/main" id="{B4567AED-F6BB-6641-9B8E-19E85C9ABAB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58E07B68-13A7-744C-A69F-9AD7713DD0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4" name="Grafik 13" descr="Ein Bild, das Text, Schild, Uhr enthält.&#10;&#10;Automatisch generierte Beschreibung">
            <a:extLst>
              <a:ext uri="{FF2B5EF4-FFF2-40B4-BE49-F238E27FC236}">
                <a16:creationId xmlns:a16="http://schemas.microsoft.com/office/drawing/2014/main" id="{4DCAEFC9-090E-7B49-9C89-95690DF5A8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Rechteck 1">
            <a:extLst>
              <a:ext uri="{FF2B5EF4-FFF2-40B4-BE49-F238E27FC236}">
                <a16:creationId xmlns:a16="http://schemas.microsoft.com/office/drawing/2014/main" id="{BD9D4497-92A0-4EFA-8CD3-54BE7A405B6A}"/>
              </a:ext>
            </a:extLst>
          </p:cNvPr>
          <p:cNvSpPr/>
          <p:nvPr userDrawn="1"/>
        </p:nvSpPr>
        <p:spPr>
          <a:xfrm>
            <a:off x="800253" y="1363697"/>
            <a:ext cx="10286693" cy="4832092"/>
          </a:xfrm>
          <a:prstGeom prst="rect">
            <a:avLst/>
          </a:prstGeom>
        </p:spPr>
        <p:txBody>
          <a:bodyPr wrap="square" anchor="t">
            <a:spAutoFit/>
          </a:bodyPr>
          <a:lstStyle/>
          <a:p>
            <a:pPr algn="just">
              <a:defRPr/>
            </a:pPr>
            <a:r>
              <a:rPr lang="de-DE" sz="1400" dirty="0">
                <a:solidFill>
                  <a:srgbClr val="4A4A4A"/>
                </a:solidFill>
                <a:latin typeface="Apercu Pro" panose="020B0503050601040103" pitchFamily="34" charset="0"/>
              </a:rPr>
              <a:t>Dear </a:t>
            </a:r>
            <a:r>
              <a:rPr lang="de-DE" sz="1400" dirty="0" err="1">
                <a:solidFill>
                  <a:srgbClr val="4A4A4A"/>
                </a:solidFill>
                <a:latin typeface="Apercu Pro" panose="020B0503050601040103" pitchFamily="34" charset="0"/>
              </a:rPr>
              <a:t>participant</a:t>
            </a:r>
            <a:r>
              <a:rPr lang="de-DE" sz="1400" dirty="0">
                <a:solidFill>
                  <a:srgbClr val="4A4A4A"/>
                </a:solidFill>
                <a:latin typeface="Apercu Pro" panose="020B0503050601040103" pitchFamily="34" charset="0"/>
              </a:rPr>
              <a:t>,</a:t>
            </a:r>
          </a:p>
          <a:p>
            <a:pPr algn="just">
              <a:defRPr/>
            </a:pPr>
            <a:endParaRPr lang="de-DE" sz="1400" dirty="0">
              <a:solidFill>
                <a:srgbClr val="4A4A4A"/>
              </a:solidFill>
              <a:latin typeface="Apercu Pro" panose="020B0503050601040103" pitchFamily="34" charset="0"/>
            </a:endParaRPr>
          </a:p>
          <a:p>
            <a:pPr algn="just">
              <a:defRPr/>
            </a:pPr>
            <a:r>
              <a:rPr lang="en-US" sz="1400" dirty="0">
                <a:solidFill>
                  <a:srgbClr val="4A4A4A"/>
                </a:solidFill>
                <a:latin typeface="Apercu Pro" panose="020B0503050601040103" pitchFamily="34" charset="0"/>
              </a:rPr>
              <a:t>This document should help you to develop your approaches for the Innovate2030 Challenge and the respective Use Case based on the guiding questions.</a:t>
            </a:r>
          </a:p>
          <a:p>
            <a:pPr algn="just">
              <a:defRPr/>
            </a:pPr>
            <a:endParaRPr lang="en-US" sz="1400" dirty="0">
              <a:solidFill>
                <a:srgbClr val="4A4A4A"/>
              </a:solidFill>
              <a:latin typeface="Apercu Pro" panose="020B0503050601040103" pitchFamily="34" charset="0"/>
            </a:endParaRPr>
          </a:p>
          <a:p>
            <a:pPr algn="just">
              <a:defRPr/>
            </a:pPr>
            <a:r>
              <a:rPr lang="en-US" sz="1400" b="1" dirty="0">
                <a:solidFill>
                  <a:schemeClr val="tx1">
                    <a:lumMod val="75000"/>
                    <a:lumOff val="25000"/>
                  </a:schemeClr>
                </a:solidFill>
                <a:latin typeface="Apercu Pro" panose="020B0503050601040103" pitchFamily="34" charset="0"/>
              </a:rPr>
              <a:t>Please note:</a:t>
            </a:r>
          </a:p>
          <a:p>
            <a:pPr algn="just">
              <a:defRPr/>
            </a:pPr>
            <a:r>
              <a:rPr lang="en-US" sz="1400" dirty="0">
                <a:solidFill>
                  <a:schemeClr val="tx1">
                    <a:lumMod val="75000"/>
                    <a:lumOff val="25000"/>
                  </a:schemeClr>
                </a:solidFill>
                <a:latin typeface="Apercu Pro" panose="020B0503050601040103" pitchFamily="34" charset="0"/>
              </a:rPr>
              <a:t>Deadline for the submission is the </a:t>
            </a:r>
            <a:r>
              <a:rPr lang="en-US" sz="1400" dirty="0">
                <a:solidFill>
                  <a:schemeClr val="accent2">
                    <a:lumMod val="75000"/>
                  </a:schemeClr>
                </a:solidFill>
                <a:latin typeface="Apercu Pro" panose="020B0503050601040103" pitchFamily="34" charset="0"/>
              </a:rPr>
              <a:t>5</a:t>
            </a:r>
            <a:r>
              <a:rPr lang="en-US" sz="1400" baseline="30000" dirty="0">
                <a:solidFill>
                  <a:schemeClr val="accent2">
                    <a:lumMod val="75000"/>
                  </a:schemeClr>
                </a:solidFill>
                <a:latin typeface="Apercu Pro" panose="020B0503050601040103" pitchFamily="34" charset="0"/>
              </a:rPr>
              <a:t>th</a:t>
            </a:r>
            <a:r>
              <a:rPr lang="en-US" sz="1400" dirty="0">
                <a:solidFill>
                  <a:schemeClr val="accent2">
                    <a:lumMod val="75000"/>
                  </a:schemeClr>
                </a:solidFill>
                <a:latin typeface="Apercu Pro" panose="020B0503050601040103" pitchFamily="34" charset="0"/>
              </a:rPr>
              <a:t> of July at 11:59 pm CET</a:t>
            </a:r>
            <a:r>
              <a:rPr lang="en-US" sz="1400" dirty="0">
                <a:solidFill>
                  <a:schemeClr val="tx1">
                    <a:lumMod val="75000"/>
                    <a:lumOff val="25000"/>
                  </a:schemeClr>
                </a:solidFill>
                <a:latin typeface="Apercu Pro" panose="020B0503050601040103" pitchFamily="34" charset="0"/>
              </a:rPr>
              <a:t>. </a:t>
            </a:r>
          </a:p>
          <a:p>
            <a:pPr algn="just">
              <a:defRPr/>
            </a:pPr>
            <a:r>
              <a:rPr lang="en-US" sz="1400" dirty="0">
                <a:solidFill>
                  <a:schemeClr val="tx1">
                    <a:lumMod val="75000"/>
                    <a:lumOff val="25000"/>
                  </a:schemeClr>
                </a:solidFill>
                <a:latin typeface="Apercu Pro" panose="020B0503050601040103" pitchFamily="34" charset="0"/>
              </a:rPr>
              <a:t>Please submit the elaborated submission template until then via the </a:t>
            </a:r>
            <a:r>
              <a:rPr lang="en-US" sz="1400" dirty="0" err="1">
                <a:solidFill>
                  <a:schemeClr val="tx1">
                    <a:lumMod val="75000"/>
                    <a:lumOff val="25000"/>
                  </a:schemeClr>
                </a:solidFill>
                <a:latin typeface="Apercu Pro" panose="020B0503050601040103" pitchFamily="34" charset="0"/>
              </a:rPr>
              <a:t>ekipa</a:t>
            </a:r>
            <a:r>
              <a:rPr lang="en-US" sz="1400" dirty="0">
                <a:solidFill>
                  <a:schemeClr val="tx1">
                    <a:lumMod val="75000"/>
                    <a:lumOff val="25000"/>
                  </a:schemeClr>
                </a:solidFill>
                <a:latin typeface="Apercu Pro" panose="020B0503050601040103" pitchFamily="34" charset="0"/>
              </a:rPr>
              <a:t> platform. </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If you have any questions regarding the participation or submission please feel free to contact us: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hlinkClick r:id="rId4">
                  <a:extLst>
                    <a:ext uri="{A12FA001-AC4F-418D-AE19-62706E023703}">
                      <ahyp:hlinkClr xmlns:ahyp="http://schemas.microsoft.com/office/drawing/2018/hyperlinkcolor" val="tx"/>
                    </a:ext>
                  </a:extLst>
                </a:hlinkClick>
              </a:rPr>
              <a:t>hello@ekipa.de</a:t>
            </a: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Subject: “</a:t>
            </a:r>
            <a:r>
              <a:rPr lang="de-DE" sz="1400" dirty="0">
                <a:solidFill>
                  <a:schemeClr val="tx1">
                    <a:lumMod val="75000"/>
                    <a:lumOff val="25000"/>
                  </a:schemeClr>
                </a:solidFill>
                <a:latin typeface="Apercu Pro" panose="020B0503050601040103" pitchFamily="34" charset="0"/>
              </a:rPr>
              <a:t>Innovate2030“</a:t>
            </a:r>
            <a:endParaRPr lang="en-US" sz="1400" dirty="0">
              <a:solidFill>
                <a:schemeClr val="tx1">
                  <a:lumMod val="75000"/>
                  <a:lumOff val="25000"/>
                </a:schemeClr>
              </a:solidFill>
              <a:latin typeface="Apercu Pro" panose="020B0503050601040103" pitchFamily="34" charset="0"/>
            </a:endParaRP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This submission template is designed to provide a better overview and comprehensibility of your approach. So please note that you should ideally supplement or display all content with graphics or other visual elements.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You can also submit additional materials such as</a:t>
            </a:r>
            <a:r>
              <a:rPr lang="en-US" sz="1400" b="1" dirty="0">
                <a:solidFill>
                  <a:schemeClr val="tx1">
                    <a:lumMod val="75000"/>
                    <a:lumOff val="25000"/>
                  </a:schemeClr>
                </a:solidFill>
                <a:latin typeface="Apercu Pro" panose="020B0503050601040103" pitchFamily="34" charset="0"/>
              </a:rPr>
              <a:t> pitch decks, mockups, videos or </a:t>
            </a:r>
            <a:r>
              <a:rPr lang="en-US" sz="1400" dirty="0">
                <a:solidFill>
                  <a:schemeClr val="tx1">
                    <a:lumMod val="75000"/>
                    <a:lumOff val="25000"/>
                  </a:schemeClr>
                </a:solidFill>
                <a:latin typeface="Apercu Pro" panose="020B0503050601040103" pitchFamily="34" charset="0"/>
              </a:rPr>
              <a:t>important resources via the platform to supplement the submission template.</a:t>
            </a:r>
          </a:p>
          <a:p>
            <a:pPr algn="just">
              <a:defRPr/>
            </a:pP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If you need more space when answering a question, please copy &amp; paste the following slide. If the text fields hinder the graphical representation, please use the next slide.</a:t>
            </a:r>
          </a:p>
        </p:txBody>
      </p:sp>
    </p:spTree>
    <p:extLst>
      <p:ext uri="{BB962C8B-B14F-4D97-AF65-F5344CB8AC3E}">
        <p14:creationId xmlns:p14="http://schemas.microsoft.com/office/powerpoint/2010/main" val="3375007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Copy &amp; Paste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this</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to</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continue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writing</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a:t>
            </a:r>
            <a:r>
              <a:rPr lang="de-DE" sz="1200" b="1">
                <a:solidFill>
                  <a:schemeClr val="tx1">
                    <a:lumMod val="75000"/>
                    <a:lumOff val="25000"/>
                  </a:schemeClr>
                </a:solidFill>
                <a:latin typeface="Apercu Pro Light" panose="02000506030000020004" pitchFamily="50" charset="0"/>
                <a:cs typeface="Times New Roman" panose="02020603050405020304" pitchFamily="18" charset="0"/>
              </a:rPr>
              <a:t> </a:t>
            </a:r>
            <a:endParaRPr lang="de-DE" sz="1600" b="1">
              <a:solidFill>
                <a:schemeClr val="tx1">
                  <a:lumMod val="75000"/>
                  <a:lumOff val="25000"/>
                </a:schemeClr>
              </a:solidFill>
              <a:latin typeface="Apercu Pro Light" panose="02000506030000020004" pitchFamily="50" charset="0"/>
            </a:endParaRPr>
          </a:p>
        </p:txBody>
      </p:sp>
      <p:pic>
        <p:nvPicPr>
          <p:cNvPr id="6" name="Grafik 5">
            <a:extLst>
              <a:ext uri="{FF2B5EF4-FFF2-40B4-BE49-F238E27FC236}">
                <a16:creationId xmlns:a16="http://schemas.microsoft.com/office/drawing/2014/main" id="{AA980DDF-D22C-7B47-8B55-942059D7F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latzhalter_text">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A980DDF-D22C-7B47-8B55-942059D7F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5787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3AE1FF-18A1-F54B-A98C-9867C61600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0" y="486877"/>
            <a:ext cx="4913454" cy="5026664"/>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TEAM</a:t>
            </a:r>
            <a:endParaRPr lang="de-DE" sz="3200" b="0" spc="600">
              <a:solidFill>
                <a:srgbClr val="404040"/>
              </a:solidFill>
              <a:effectLst/>
              <a:latin typeface="Apercu Pro Medium" panose="02000606040000020004" pitchFamily="50" charset="0"/>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04351"/>
            <a:ext cx="5136316" cy="548460"/>
          </a:xfrm>
        </p:spPr>
        <p:txBody>
          <a:bodyPr>
            <a:normAutofit/>
          </a:bodyPr>
          <a:lstStyle>
            <a:lvl1pPr marL="0" indent="0">
              <a:buNone/>
              <a:defRPr sz="2000" b="0">
                <a:solidFill>
                  <a:schemeClr val="tx1">
                    <a:lumMod val="75000"/>
                    <a:lumOff val="25000"/>
                  </a:schemeClr>
                </a:solidFill>
                <a:latin typeface="Apercu Pro" panose="02000506040000020004" pitchFamily="50" charset="0"/>
              </a:defRPr>
            </a:lvl1pPr>
          </a:lstStyle>
          <a:p>
            <a:pPr lvl="0"/>
            <a:r>
              <a:rPr lang="de-DE"/>
              <a:t>Team Name</a:t>
            </a:r>
          </a:p>
        </p:txBody>
      </p:sp>
      <p:pic>
        <p:nvPicPr>
          <p:cNvPr id="12" name="Grafik 11" descr="Ein Bild, das Text, Schild, Uhr enthält.&#10;&#10;Automatisch generierte Beschreibung">
            <a:extLst>
              <a:ext uri="{FF2B5EF4-FFF2-40B4-BE49-F238E27FC236}">
                <a16:creationId xmlns:a16="http://schemas.microsoft.com/office/drawing/2014/main" id="{520C87F0-3393-1748-9392-4495C2274C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580464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Team </a:t>
            </a: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name</a:t>
            </a: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a:t>
            </a:r>
            <a:endParaRPr lang="de-DE" sz="1600" b="0" dirty="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38554"/>
          </a:xfrm>
          <a:prstGeom prst="rect">
            <a:avLst/>
          </a:prstGeom>
        </p:spPr>
        <p:txBody>
          <a:bodyPr wrap="square">
            <a:spAutoFit/>
          </a:bodyPr>
          <a:lstStyle/>
          <a:p>
            <a:pPr lvl="0">
              <a:defRPr/>
            </a:pPr>
            <a:r>
              <a:rPr lang="de-DE" sz="1600" b="0" i="0" err="1">
                <a:solidFill>
                  <a:srgbClr val="404040"/>
                </a:solidFill>
                <a:latin typeface="Apercu Pro" panose="020B0503050601040103" pitchFamily="34" charset="0"/>
                <a:cs typeface="Times New Roman" panose="02020603050405020304" pitchFamily="18" charset="0"/>
              </a:rPr>
              <a:t>Surname</a:t>
            </a:r>
            <a:r>
              <a:rPr lang="de-DE" sz="1600" b="0" i="0">
                <a:solidFill>
                  <a:srgbClr val="404040"/>
                </a:solidFill>
                <a:latin typeface="Apercu Pro" panose="020B0503050601040103" pitchFamily="34" charset="0"/>
                <a:cs typeface="Times New Roman" panose="02020603050405020304" pitchFamily="18" charset="0"/>
              </a:rPr>
              <a:t> and last </a:t>
            </a:r>
            <a:r>
              <a:rPr lang="de-DE" sz="1600" b="0" i="0" err="1">
                <a:solidFill>
                  <a:srgbClr val="404040"/>
                </a:solidFill>
                <a:latin typeface="Apercu Pro" panose="020B0503050601040103" pitchFamily="34" charset="0"/>
                <a:cs typeface="Times New Roman" panose="02020603050405020304" pitchFamily="18" charset="0"/>
              </a:rPr>
              <a:t>name</a:t>
            </a:r>
            <a:r>
              <a:rPr lang="de-DE" sz="1600" b="0" i="0">
                <a:solidFill>
                  <a:srgbClr val="404040"/>
                </a:solidFill>
                <a:latin typeface="Apercu Pro" panose="020B0503050601040103" pitchFamily="34" charset="0"/>
                <a:cs typeface="Times New Roman" panose="02020603050405020304" pitchFamily="18" charset="0"/>
              </a:rPr>
              <a:t> :</a:t>
            </a:r>
            <a:endParaRPr lang="de-DE" sz="1600" b="0" i="0">
              <a:solidFill>
                <a:srgbClr val="404040"/>
              </a:solidFill>
              <a:latin typeface="Apercu Pro" panose="020B05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558053" y="3051599"/>
            <a:ext cx="2566620" cy="338554"/>
          </a:xfrm>
          <a:prstGeom prst="rect">
            <a:avLst/>
          </a:prstGeom>
        </p:spPr>
        <p:txBody>
          <a:bodyPr wrap="square">
            <a:spAutoFit/>
          </a:bodyPr>
          <a:lstStyle/>
          <a:p>
            <a:pPr lvl="0">
              <a:defRPr/>
            </a:pPr>
            <a:r>
              <a:rPr lang="de-DE" sz="1600" b="0" i="0">
                <a:solidFill>
                  <a:srgbClr val="404040"/>
                </a:solidFill>
                <a:latin typeface="Apercu Pro" panose="020B0503050601040103" pitchFamily="34" charset="0"/>
                <a:cs typeface="Times New Roman" panose="02020603050405020304" pitchFamily="18" charset="0"/>
              </a:rPr>
              <a:t>LinkedIn (</a:t>
            </a:r>
            <a:r>
              <a:rPr lang="de-DE" sz="1600" b="0" i="0" err="1">
                <a:solidFill>
                  <a:srgbClr val="404040"/>
                </a:solidFill>
                <a:latin typeface="Apercu Pro" panose="020B0503050601040103" pitchFamily="34" charset="0"/>
                <a:cs typeface="Times New Roman" panose="02020603050405020304" pitchFamily="18" charset="0"/>
              </a:rPr>
              <a:t>voluntarily</a:t>
            </a:r>
            <a:r>
              <a:rPr lang="de-DE" sz="1600" b="0" i="0">
                <a:solidFill>
                  <a:srgbClr val="404040"/>
                </a:solidFill>
                <a:latin typeface="Apercu Pro" panose="020B0503050601040103" pitchFamily="34" charset="0"/>
                <a:cs typeface="Times New Roman" panose="02020603050405020304" pitchFamily="18" charset="0"/>
              </a:rPr>
              <a:t>):</a:t>
            </a:r>
            <a:endParaRPr lang="de-DE" sz="1600" b="0" i="0">
              <a:solidFill>
                <a:srgbClr val="404040"/>
              </a:solidFill>
              <a:latin typeface="Apercu Pro" panose="020B05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000">
                <a:solidFill>
                  <a:schemeClr val="tx1">
                    <a:lumMod val="85000"/>
                    <a:lumOff val="15000"/>
                  </a:schemeClr>
                </a:solidFill>
                <a:latin typeface="Apercu Pro Medium" panose="02000606040000020004" pitchFamily="50" charset="0"/>
              </a:defRPr>
            </a:lvl1pPr>
          </a:lstStyle>
          <a:p>
            <a:pPr lvl="0"/>
            <a:r>
              <a:rPr lang="de-DE"/>
              <a:t>Add </a:t>
            </a:r>
            <a:r>
              <a:rPr lang="de-DE" err="1"/>
              <a:t>text</a:t>
            </a:r>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5" name="Rechteck 64">
            <a:extLst>
              <a:ext uri="{FF2B5EF4-FFF2-40B4-BE49-F238E27FC236}">
                <a16:creationId xmlns:a16="http://schemas.microsoft.com/office/drawing/2014/main" id="{5F11DEE9-CF16-4A1E-9BB8-294C16213C59}"/>
              </a:ext>
            </a:extLst>
          </p:cNvPr>
          <p:cNvSpPr/>
          <p:nvPr userDrawn="1"/>
        </p:nvSpPr>
        <p:spPr>
          <a:xfrm>
            <a:off x="580945" y="1827104"/>
            <a:ext cx="7141212" cy="338554"/>
          </a:xfrm>
          <a:prstGeom prst="rect">
            <a:avLst/>
          </a:prstGeom>
        </p:spPr>
        <p:txBody>
          <a:bodyPr wrap="square">
            <a:spAutoFit/>
          </a:bodyPr>
          <a:lstStyle/>
          <a:p>
            <a:pPr lvl="0">
              <a:defRPr/>
            </a:pPr>
            <a:r>
              <a:rPr lang="de-DE" sz="1600" b="0" err="1">
                <a:solidFill>
                  <a:schemeClr val="tx1">
                    <a:lumMod val="75000"/>
                    <a:lumOff val="25000"/>
                  </a:schemeClr>
                </a:solidFill>
                <a:latin typeface="Apercu Pro Medium" panose="02000606040000020004" pitchFamily="50" charset="0"/>
                <a:cs typeface="Times New Roman" panose="02020603050405020304" pitchFamily="18" charset="0"/>
              </a:rPr>
              <a:t>Your</a:t>
            </a: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 Team</a:t>
            </a:r>
            <a:r>
              <a:rPr lang="de-DE" sz="1600" b="1">
                <a:solidFill>
                  <a:schemeClr val="tx1">
                    <a:lumMod val="75000"/>
                    <a:lumOff val="25000"/>
                  </a:schemeClr>
                </a:solidFill>
                <a:latin typeface="Apercu Pro Light" panose="02000506030000020004" pitchFamily="50" charset="0"/>
                <a:cs typeface="Times New Roman" panose="02020603050405020304" pitchFamily="18" charset="0"/>
              </a:rPr>
              <a:t>:</a:t>
            </a:r>
            <a:endParaRPr lang="de-DE" sz="1600" b="1">
              <a:solidFill>
                <a:schemeClr val="tx1">
                  <a:lumMod val="75000"/>
                  <a:lumOff val="25000"/>
                </a:schemeClr>
              </a:solidFill>
              <a:latin typeface="Apercu Pro Light" panose="02000506030000020004" pitchFamily="50" charset="0"/>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490600" y="3034155"/>
            <a:ext cx="1203827" cy="338554"/>
          </a:xfrm>
          <a:prstGeom prst="rect">
            <a:avLst/>
          </a:prstGeom>
        </p:spPr>
        <p:txBody>
          <a:bodyPr wrap="square">
            <a:spAutoFit/>
          </a:bodyPr>
          <a:lstStyle/>
          <a:p>
            <a:pPr lvl="0">
              <a:defRPr/>
            </a:pPr>
            <a:r>
              <a:rPr lang="de-DE" sz="1600" b="0" i="0">
                <a:solidFill>
                  <a:srgbClr val="404040"/>
                </a:solidFill>
                <a:latin typeface="Apercu Pro" panose="020B0503050601040103" pitchFamily="34" charset="0"/>
                <a:cs typeface="Times New Roman" panose="02020603050405020304" pitchFamily="18" charset="0"/>
              </a:rPr>
              <a:t>Age:</a:t>
            </a:r>
            <a:endParaRPr lang="de-DE" sz="1600" b="0" i="0">
              <a:solidFill>
                <a:srgbClr val="404040"/>
              </a:solidFill>
              <a:latin typeface="Apercu Pro" panose="020B05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537253" y="3423809"/>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537253" y="3911367"/>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537253" y="4398925"/>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537253" y="4886483"/>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537253" y="5374041"/>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537253" y="5861600"/>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pic>
        <p:nvPicPr>
          <p:cNvPr id="63" name="Grafik 62">
            <a:extLst>
              <a:ext uri="{FF2B5EF4-FFF2-40B4-BE49-F238E27FC236}">
                <a16:creationId xmlns:a16="http://schemas.microsoft.com/office/drawing/2014/main" id="{C89134AA-F946-4CEF-AFEC-8224E2C93A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sp>
        <p:nvSpPr>
          <p:cNvPr id="2" name="Textfeld 1">
            <a:extLst>
              <a:ext uri="{FF2B5EF4-FFF2-40B4-BE49-F238E27FC236}">
                <a16:creationId xmlns:a16="http://schemas.microsoft.com/office/drawing/2014/main" id="{6A73B165-69D5-430F-A012-2D6978D5D641}"/>
              </a:ext>
            </a:extLst>
          </p:cNvPr>
          <p:cNvSpPr txBox="1"/>
          <p:nvPr userDrawn="1"/>
        </p:nvSpPr>
        <p:spPr>
          <a:xfrm>
            <a:off x="594079" y="2389936"/>
            <a:ext cx="11169798" cy="584775"/>
          </a:xfrm>
          <a:prstGeom prst="rect">
            <a:avLst/>
          </a:prstGeom>
          <a:noFill/>
        </p:spPr>
        <p:txBody>
          <a:bodyPr wrap="square" rtlCol="0">
            <a:spAutoFit/>
          </a:bodyPr>
          <a:lstStyle/>
          <a:p>
            <a:r>
              <a:rPr lang="de-DE" sz="1600">
                <a:solidFill>
                  <a:schemeClr val="tx1">
                    <a:lumMod val="75000"/>
                    <a:lumOff val="25000"/>
                  </a:schemeClr>
                </a:solidFill>
                <a:latin typeface="Apercu Pro Medium" panose="02000606040000020004" pitchFamily="50" charset="0"/>
              </a:rPr>
              <a:t>Every </a:t>
            </a:r>
            <a:r>
              <a:rPr lang="de-DE" sz="1600" err="1">
                <a:solidFill>
                  <a:schemeClr val="tx1">
                    <a:lumMod val="75000"/>
                    <a:lumOff val="25000"/>
                  </a:schemeClr>
                </a:solidFill>
                <a:latin typeface="Apercu Pro Medium" panose="02000606040000020004" pitchFamily="50" charset="0"/>
              </a:rPr>
              <a:t>team</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member</a:t>
            </a:r>
            <a:r>
              <a:rPr lang="de-DE" sz="1600">
                <a:solidFill>
                  <a:schemeClr val="tx1">
                    <a:lumMod val="75000"/>
                    <a:lumOff val="25000"/>
                  </a:schemeClr>
                </a:solidFill>
                <a:latin typeface="Apercu Pro Medium" panose="02000606040000020004" pitchFamily="50" charset="0"/>
              </a:rPr>
              <a:t> </a:t>
            </a:r>
            <a:r>
              <a:rPr lang="de-DE" sz="1600" b="1" err="1">
                <a:solidFill>
                  <a:schemeClr val="tx1">
                    <a:lumMod val="75000"/>
                    <a:lumOff val="25000"/>
                  </a:schemeClr>
                </a:solidFill>
                <a:latin typeface="Apercu Pro Medium" panose="02000606040000020004" pitchFamily="50" charset="0"/>
              </a:rPr>
              <a:t>must</a:t>
            </a:r>
            <a:r>
              <a:rPr lang="de-DE" sz="1600" b="1">
                <a:solidFill>
                  <a:schemeClr val="tx1">
                    <a:lumMod val="75000"/>
                    <a:lumOff val="25000"/>
                  </a:schemeClr>
                </a:solidFill>
                <a:latin typeface="Apercu Pro Medium" panose="02000606040000020004" pitchFamily="50" charset="0"/>
              </a:rPr>
              <a:t> </a:t>
            </a:r>
            <a:r>
              <a:rPr lang="de-DE" sz="1600" b="1" err="1">
                <a:solidFill>
                  <a:schemeClr val="tx1">
                    <a:lumMod val="75000"/>
                    <a:lumOff val="25000"/>
                  </a:schemeClr>
                </a:solidFill>
                <a:latin typeface="Apercu Pro Medium" panose="02000606040000020004" pitchFamily="50" charset="0"/>
              </a:rPr>
              <a:t>be</a:t>
            </a:r>
            <a:r>
              <a:rPr lang="de-DE" sz="1600" b="1">
                <a:solidFill>
                  <a:schemeClr val="tx1">
                    <a:lumMod val="75000"/>
                    <a:lumOff val="25000"/>
                  </a:schemeClr>
                </a:solidFill>
                <a:latin typeface="Apercu Pro Medium" panose="02000606040000020004" pitchFamily="50" charset="0"/>
              </a:rPr>
              <a:t> registered </a:t>
            </a:r>
            <a:r>
              <a:rPr lang="de-DE" sz="1600">
                <a:solidFill>
                  <a:schemeClr val="tx1">
                    <a:lumMod val="75000"/>
                    <a:lumOff val="25000"/>
                  </a:schemeClr>
                </a:solidFill>
                <a:latin typeface="Apercu Pro Medium" panose="02000606040000020004" pitchFamily="50" charset="0"/>
              </a:rPr>
              <a:t>on </a:t>
            </a:r>
            <a:r>
              <a:rPr lang="de-DE" sz="1600" err="1">
                <a:solidFill>
                  <a:schemeClr val="tx1">
                    <a:lumMod val="75000"/>
                    <a:lumOff val="25000"/>
                  </a:schemeClr>
                </a:solidFill>
                <a:latin typeface="Apercu Pro Medium" panose="02000606040000020004" pitchFamily="50" charset="0"/>
              </a:rPr>
              <a:t>our</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platform</a:t>
            </a:r>
            <a:r>
              <a:rPr lang="de-DE" sz="1600">
                <a:solidFill>
                  <a:schemeClr val="tx1">
                    <a:lumMod val="75000"/>
                    <a:lumOff val="25000"/>
                  </a:schemeClr>
                </a:solidFill>
                <a:latin typeface="Apercu Pro Medium" panose="02000606040000020004" pitchFamily="50" charset="0"/>
              </a:rPr>
              <a:t> </a:t>
            </a:r>
            <a:r>
              <a:rPr lang="de-DE" sz="1600">
                <a:solidFill>
                  <a:schemeClr val="accent2">
                    <a:lumMod val="75000"/>
                  </a:schemeClr>
                </a:solidFill>
                <a:latin typeface="Apercu Pro Medium" panose="02000606040000020004" pitchFamily="50" charset="0"/>
              </a:rPr>
              <a:t>app.ekipa.de </a:t>
            </a:r>
            <a:r>
              <a:rPr lang="de-DE" sz="1600" err="1">
                <a:solidFill>
                  <a:schemeClr val="tx1">
                    <a:lumMod val="75000"/>
                    <a:lumOff val="25000"/>
                  </a:schemeClr>
                </a:solidFill>
                <a:latin typeface="Apercu Pro Medium" panose="02000606040000020004" pitchFamily="50" charset="0"/>
              </a:rPr>
              <a:t>with</a:t>
            </a:r>
            <a:r>
              <a:rPr lang="de-DE" sz="1600">
                <a:solidFill>
                  <a:schemeClr val="tx1">
                    <a:lumMod val="75000"/>
                    <a:lumOff val="25000"/>
                  </a:schemeClr>
                </a:solidFill>
                <a:latin typeface="Apercu Pro Medium" panose="02000606040000020004" pitchFamily="50" charset="0"/>
              </a:rPr>
              <a:t> a valid E-Mail </a:t>
            </a:r>
            <a:r>
              <a:rPr lang="de-DE" sz="1600" err="1">
                <a:solidFill>
                  <a:schemeClr val="tx1">
                    <a:lumMod val="75000"/>
                    <a:lumOff val="25000"/>
                  </a:schemeClr>
                </a:solidFill>
                <a:latin typeface="Apercu Pro Medium" panose="02000606040000020004" pitchFamily="50" charset="0"/>
              </a:rPr>
              <a:t>to</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which</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we</a:t>
            </a:r>
            <a:r>
              <a:rPr lang="de-DE" sz="1600">
                <a:solidFill>
                  <a:schemeClr val="tx1">
                    <a:lumMod val="75000"/>
                    <a:lumOff val="25000"/>
                  </a:schemeClr>
                </a:solidFill>
                <a:latin typeface="Apercu Pro Medium" panose="02000606040000020004" pitchFamily="50" charset="0"/>
              </a:rPr>
              <a:t> will send all </a:t>
            </a:r>
            <a:r>
              <a:rPr lang="de-DE" sz="1600" err="1">
                <a:solidFill>
                  <a:schemeClr val="tx1">
                    <a:lumMod val="75000"/>
                    <a:lumOff val="25000"/>
                  </a:schemeClr>
                </a:solidFill>
                <a:latin typeface="Apercu Pro Medium" panose="02000606040000020004" pitchFamily="50" charset="0"/>
              </a:rPr>
              <a:t>information</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during</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the</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whole</a:t>
            </a:r>
            <a:r>
              <a:rPr lang="de-DE" sz="1600">
                <a:solidFill>
                  <a:schemeClr val="tx1">
                    <a:lumMod val="75000"/>
                    <a:lumOff val="25000"/>
                  </a:schemeClr>
                </a:solidFill>
                <a:latin typeface="Apercu Pro Medium" panose="02000606040000020004" pitchFamily="50" charset="0"/>
              </a:rPr>
              <a:t> Challenge.</a:t>
            </a:r>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a:t>Add </a:t>
            </a:r>
            <a:r>
              <a:rPr lang="de-DE" err="1"/>
              <a:t>text</a:t>
            </a:r>
            <a:endParaRPr lang="de-DE"/>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592343" y="5369137"/>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592343" y="4882805"/>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592343" y="5855467"/>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592343" y="4396473"/>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592343" y="3910141"/>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592343" y="3423809"/>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531896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 City &amp; Country:</a:t>
            </a:r>
            <a:endParaRPr lang="de-DE" sz="1600" b="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University &amp; </a:t>
            </a: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Discipline</a:t>
            </a: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a:t>
            </a:r>
            <a:endParaRPr lang="de-DE" sz="1600" b="0" dirty="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837093" y="1379780"/>
            <a:ext cx="1895266"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Company &amp; Job</a:t>
            </a:r>
            <a:r>
              <a:rPr lang="de-DE" sz="1600" b="0">
                <a:latin typeface="Apercu Pro Medium" panose="02000606040000020004" pitchFamily="50" charset="0"/>
                <a:cs typeface="Times New Roman" panose="02020603050405020304" pitchFamily="18" charset="0"/>
              </a:rPr>
              <a:t>:</a:t>
            </a:r>
            <a:endParaRPr lang="de-DE" sz="1600" b="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05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7" name="Grafik 116">
            <a:extLst>
              <a:ext uri="{FF2B5EF4-FFF2-40B4-BE49-F238E27FC236}">
                <a16:creationId xmlns:a16="http://schemas.microsoft.com/office/drawing/2014/main" id="{159DA2B7-C15A-0544-BD05-FBE767161D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867894009"/>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pic>
        <p:nvPicPr>
          <p:cNvPr id="19" name="Grafik 18" descr="Ein Bild, das schwarz, dunkel enthält.&#10;&#10;Automatisch generierte Beschreibung">
            <a:extLst>
              <a:ext uri="{FF2B5EF4-FFF2-40B4-BE49-F238E27FC236}">
                <a16:creationId xmlns:a16="http://schemas.microsoft.com/office/drawing/2014/main" id="{05457E4E-5898-964A-888C-660612169D8A}"/>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67592"/>
            <a:ext cx="10480734" cy="4083546"/>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67591"/>
            <a:ext cx="10480734" cy="4083547"/>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253468"/>
            <a:ext cx="10591800" cy="584775"/>
          </a:xfrm>
          <a:prstGeom prst="rect">
            <a:avLst/>
          </a:prstGeom>
        </p:spPr>
        <p:txBody>
          <a:bodyPr wrap="square">
            <a:spAutoFit/>
          </a:bodyPr>
          <a:lstStyle/>
          <a:p>
            <a:pPr lvl="0">
              <a:defRPr/>
            </a:pPr>
            <a:r>
              <a:rPr lang="en-US" sz="1600" b="1">
                <a:solidFill>
                  <a:schemeClr val="tx1">
                    <a:lumMod val="75000"/>
                    <a:lumOff val="25000"/>
                  </a:schemeClr>
                </a:solidFill>
                <a:latin typeface="+mj-lt"/>
              </a:rPr>
              <a:t>Introduce yourself and your team! Where do you come from? What skills do you bring with you? How do your skills play together perfectly? And what motivates you to participate in the “Innovate2030 – Digital Natives for a sustainable future”-Challenge?</a:t>
            </a:r>
            <a:endParaRPr lang="de-DE" sz="1600" b="1">
              <a:solidFill>
                <a:schemeClr val="tx1">
                  <a:lumMod val="75000"/>
                  <a:lumOff val="25000"/>
                </a:schemeClr>
              </a:solidFill>
              <a:latin typeface="+mj-lt"/>
            </a:endParaRPr>
          </a:p>
        </p:txBody>
      </p:sp>
      <p:sp>
        <p:nvSpPr>
          <p:cNvPr id="12" name="Textfeld 11">
            <a:extLst>
              <a:ext uri="{FF2B5EF4-FFF2-40B4-BE49-F238E27FC236}">
                <a16:creationId xmlns:a16="http://schemas.microsoft.com/office/drawing/2014/main" id="{B96A4234-57B4-254F-BC15-C1EAEC06564F}"/>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3" name="Textfeld 12">
            <a:extLst>
              <a:ext uri="{FF2B5EF4-FFF2-40B4-BE49-F238E27FC236}">
                <a16:creationId xmlns:a16="http://schemas.microsoft.com/office/drawing/2014/main" id="{0528653E-69CB-5840-B956-0D3C6159C4D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a:extLst>
              <a:ext uri="{FF2B5EF4-FFF2-40B4-BE49-F238E27FC236}">
                <a16:creationId xmlns:a16="http://schemas.microsoft.com/office/drawing/2014/main" id="{F5700CB5-25A4-2C47-A560-E49710EA7E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7" name="Grafik 16" descr="Ein Bild, das Text, Schild, Uhr enthält.&#10;&#10;Automatisch generierte Beschreibung">
            <a:extLst>
              <a:ext uri="{FF2B5EF4-FFF2-40B4-BE49-F238E27FC236}">
                <a16:creationId xmlns:a16="http://schemas.microsoft.com/office/drawing/2014/main" id="{ADCBACD8-F7C4-5B4E-A04D-5D7EF806EE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39963533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06.05.2021</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724" r:id="rId2"/>
    <p:sldLayoutId id="2147483649" r:id="rId3"/>
    <p:sldLayoutId id="2147483672" r:id="rId4"/>
    <p:sldLayoutId id="2147483728" r:id="rId5"/>
    <p:sldLayoutId id="2147483668" r:id="rId6"/>
    <p:sldLayoutId id="2147483726" r:id="rId7"/>
    <p:sldLayoutId id="2147483725" r:id="rId8"/>
    <p:sldLayoutId id="2147483706" r:id="rId9"/>
    <p:sldLayoutId id="2147483667" r:id="rId10"/>
    <p:sldLayoutId id="2147483719" r:id="rId11"/>
    <p:sldLayoutId id="2147483729" r:id="rId12"/>
    <p:sldLayoutId id="2147483708" r:id="rId13"/>
    <p:sldLayoutId id="2147483709" r:id="rId14"/>
    <p:sldLayoutId id="2147483718" r:id="rId15"/>
    <p:sldLayoutId id="2147483711" r:id="rId16"/>
    <p:sldLayoutId id="2147483721" r:id="rId17"/>
    <p:sldLayoutId id="2147483722" r:id="rId18"/>
    <p:sldLayoutId id="2147483727" r:id="rId19"/>
    <p:sldLayoutId id="214748371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38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776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34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5095B1F-9A2A-42E1-94E4-BF3986730C8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9903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142879D-D537-46C5-A53E-44EFBB55D83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7567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2F8F97-EF44-416E-BC8D-D9784224754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5860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221793A-151F-4BF0-A932-68AC41625E17}"/>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01526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24EC9A1-CBBB-45C3-943E-267856839CE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832335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D8769BD5-938E-410A-8051-77CD0BD88C3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672970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ED25C50D-C78C-40E2-B28A-B78BB3860FA2}"/>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916256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6E90407-9803-487E-B695-E3162942C94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92452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60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FE9921E-693A-4A1D-97A2-6F462111507F}"/>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01640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44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B8B16D-5AA4-4C28-9642-870A6F9A7103}"/>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3914019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platzhalter 77">
            <a:extLst>
              <a:ext uri="{FF2B5EF4-FFF2-40B4-BE49-F238E27FC236}">
                <a16:creationId xmlns:a16="http://schemas.microsoft.com/office/drawing/2014/main" id="{B5C0D082-4956-4DB5-87E0-EB975C721187}"/>
              </a:ext>
            </a:extLst>
          </p:cNvPr>
          <p:cNvSpPr>
            <a:spLocks noGrp="1"/>
          </p:cNvSpPr>
          <p:nvPr>
            <p:ph type="body" sz="quarter" idx="11"/>
          </p:nvPr>
        </p:nvSpPr>
        <p:spPr/>
        <p:txBody>
          <a:bodyPr>
            <a:normAutofit/>
          </a:bodyPr>
          <a:lstStyle/>
          <a:p>
            <a:pPr marL="0" indent="0">
              <a:buNone/>
            </a:pPr>
            <a:endParaRPr lang="de-DE" sz="1050">
              <a:solidFill>
                <a:srgbClr val="404040"/>
              </a:solidFill>
              <a:latin typeface="Apercu Pro" panose="020B0503050601040103" pitchFamily="34" charset="0"/>
            </a:endParaRPr>
          </a:p>
        </p:txBody>
      </p:sp>
      <p:sp>
        <p:nvSpPr>
          <p:cNvPr id="79" name="Textplatzhalter 78">
            <a:extLst>
              <a:ext uri="{FF2B5EF4-FFF2-40B4-BE49-F238E27FC236}">
                <a16:creationId xmlns:a16="http://schemas.microsoft.com/office/drawing/2014/main" id="{78A7FDDB-1E85-4A72-8A05-4696A28A9B7F}"/>
              </a:ext>
            </a:extLst>
          </p:cNvPr>
          <p:cNvSpPr>
            <a:spLocks noGrp="1"/>
          </p:cNvSpPr>
          <p:nvPr>
            <p:ph type="body" sz="quarter" idx="13"/>
          </p:nvPr>
        </p:nvSpPr>
        <p:spPr/>
        <p:txBody>
          <a:bodyPr>
            <a:normAutofit/>
          </a:bodyPr>
          <a:lstStyle/>
          <a:p>
            <a:pPr marL="0" indent="0">
              <a:buNone/>
            </a:pPr>
            <a:endParaRPr lang="de-DE" sz="1000"/>
          </a:p>
        </p:txBody>
      </p:sp>
      <p:sp>
        <p:nvSpPr>
          <p:cNvPr id="80" name="Textplatzhalter 79">
            <a:extLst>
              <a:ext uri="{FF2B5EF4-FFF2-40B4-BE49-F238E27FC236}">
                <a16:creationId xmlns:a16="http://schemas.microsoft.com/office/drawing/2014/main" id="{4761EA54-3775-4B0A-83CE-AD7D878146C8}"/>
              </a:ext>
            </a:extLst>
          </p:cNvPr>
          <p:cNvSpPr>
            <a:spLocks noGrp="1"/>
          </p:cNvSpPr>
          <p:nvPr>
            <p:ph type="body" sz="quarter" idx="14"/>
          </p:nvPr>
        </p:nvSpPr>
        <p:spPr/>
        <p:txBody>
          <a:bodyPr>
            <a:normAutofit/>
          </a:bodyPr>
          <a:lstStyle/>
          <a:p>
            <a:pPr marL="0" indent="0">
              <a:buNone/>
            </a:pPr>
            <a:endParaRPr lang="de-DE" sz="1000"/>
          </a:p>
        </p:txBody>
      </p:sp>
      <p:sp>
        <p:nvSpPr>
          <p:cNvPr id="81" name="Textplatzhalter 80">
            <a:extLst>
              <a:ext uri="{FF2B5EF4-FFF2-40B4-BE49-F238E27FC236}">
                <a16:creationId xmlns:a16="http://schemas.microsoft.com/office/drawing/2014/main" id="{1EAB4F8D-AB70-481A-A1C8-BD458BD7EFE4}"/>
              </a:ext>
            </a:extLst>
          </p:cNvPr>
          <p:cNvSpPr>
            <a:spLocks noGrp="1"/>
          </p:cNvSpPr>
          <p:nvPr>
            <p:ph type="body" sz="quarter" idx="15"/>
          </p:nvPr>
        </p:nvSpPr>
        <p:spPr/>
        <p:txBody>
          <a:bodyPr>
            <a:normAutofit/>
          </a:bodyPr>
          <a:lstStyle/>
          <a:p>
            <a:pPr marL="0" indent="0">
              <a:buNone/>
            </a:pPr>
            <a:endParaRPr lang="de-DE" sz="1000"/>
          </a:p>
        </p:txBody>
      </p:sp>
      <p:sp>
        <p:nvSpPr>
          <p:cNvPr id="82" name="Textplatzhalter 81">
            <a:extLst>
              <a:ext uri="{FF2B5EF4-FFF2-40B4-BE49-F238E27FC236}">
                <a16:creationId xmlns:a16="http://schemas.microsoft.com/office/drawing/2014/main" id="{8500DA8C-3893-4DF6-A5C8-5D4E9B231853}"/>
              </a:ext>
            </a:extLst>
          </p:cNvPr>
          <p:cNvSpPr>
            <a:spLocks noGrp="1"/>
          </p:cNvSpPr>
          <p:nvPr>
            <p:ph type="body" sz="quarter" idx="16"/>
          </p:nvPr>
        </p:nvSpPr>
        <p:spPr/>
        <p:txBody>
          <a:bodyPr>
            <a:normAutofit/>
          </a:bodyPr>
          <a:lstStyle/>
          <a:p>
            <a:pPr marL="0" indent="0">
              <a:buNone/>
            </a:pPr>
            <a:endParaRPr lang="de-DE" sz="1000"/>
          </a:p>
        </p:txBody>
      </p:sp>
      <p:sp>
        <p:nvSpPr>
          <p:cNvPr id="83" name="Textplatzhalter 82">
            <a:extLst>
              <a:ext uri="{FF2B5EF4-FFF2-40B4-BE49-F238E27FC236}">
                <a16:creationId xmlns:a16="http://schemas.microsoft.com/office/drawing/2014/main" id="{E77699C1-06D2-4ADE-9537-29606CDA4326}"/>
              </a:ext>
            </a:extLst>
          </p:cNvPr>
          <p:cNvSpPr>
            <a:spLocks noGrp="1"/>
          </p:cNvSpPr>
          <p:nvPr>
            <p:ph type="body" sz="quarter" idx="25"/>
          </p:nvPr>
        </p:nvSpPr>
        <p:spPr/>
        <p:txBody>
          <a:bodyPr>
            <a:normAutofit/>
          </a:bodyPr>
          <a:lstStyle/>
          <a:p>
            <a:pPr marL="0" indent="0">
              <a:buNone/>
            </a:pPr>
            <a:endParaRPr lang="de-DE" sz="1000"/>
          </a:p>
        </p:txBody>
      </p:sp>
      <p:sp>
        <p:nvSpPr>
          <p:cNvPr id="2" name="Textplatzhalter 1">
            <a:extLst>
              <a:ext uri="{FF2B5EF4-FFF2-40B4-BE49-F238E27FC236}">
                <a16:creationId xmlns:a16="http://schemas.microsoft.com/office/drawing/2014/main" id="{6F59E46F-49E4-EB4B-B2CD-614E7B4C6AA1}"/>
              </a:ext>
            </a:extLst>
          </p:cNvPr>
          <p:cNvSpPr>
            <a:spLocks noGrp="1"/>
          </p:cNvSpPr>
          <p:nvPr>
            <p:ph type="body" sz="quarter" idx="26"/>
          </p:nvPr>
        </p:nvSpPr>
        <p:spPr/>
        <p:txBody>
          <a:bodyPr/>
          <a:lstStyle/>
          <a:p>
            <a:endParaRPr lang="de-DE" sz="1000"/>
          </a:p>
        </p:txBody>
      </p:sp>
      <p:sp>
        <p:nvSpPr>
          <p:cNvPr id="3" name="Textplatzhalter 2">
            <a:extLst>
              <a:ext uri="{FF2B5EF4-FFF2-40B4-BE49-F238E27FC236}">
                <a16:creationId xmlns:a16="http://schemas.microsoft.com/office/drawing/2014/main" id="{ABD35991-30C2-934B-AB94-E403498E80DD}"/>
              </a:ext>
            </a:extLst>
          </p:cNvPr>
          <p:cNvSpPr>
            <a:spLocks noGrp="1"/>
          </p:cNvSpPr>
          <p:nvPr>
            <p:ph type="body" sz="quarter" idx="27"/>
          </p:nvPr>
        </p:nvSpPr>
        <p:spPr/>
        <p:txBody>
          <a:bodyPr/>
          <a:lstStyle/>
          <a:p>
            <a:endParaRPr lang="de-DE" sz="1000"/>
          </a:p>
        </p:txBody>
      </p:sp>
      <p:sp>
        <p:nvSpPr>
          <p:cNvPr id="4" name="Textplatzhalter 3">
            <a:extLst>
              <a:ext uri="{FF2B5EF4-FFF2-40B4-BE49-F238E27FC236}">
                <a16:creationId xmlns:a16="http://schemas.microsoft.com/office/drawing/2014/main" id="{6E236057-9AEE-184F-9BB7-A5C84CE059CE}"/>
              </a:ext>
            </a:extLst>
          </p:cNvPr>
          <p:cNvSpPr>
            <a:spLocks noGrp="1"/>
          </p:cNvSpPr>
          <p:nvPr>
            <p:ph type="body" sz="quarter" idx="28"/>
          </p:nvPr>
        </p:nvSpPr>
        <p:spPr/>
        <p:txBody>
          <a:bodyPr/>
          <a:lstStyle/>
          <a:p>
            <a:endParaRPr lang="de-DE" sz="1000"/>
          </a:p>
        </p:txBody>
      </p:sp>
      <p:sp>
        <p:nvSpPr>
          <p:cNvPr id="5" name="Textplatzhalter 4">
            <a:extLst>
              <a:ext uri="{FF2B5EF4-FFF2-40B4-BE49-F238E27FC236}">
                <a16:creationId xmlns:a16="http://schemas.microsoft.com/office/drawing/2014/main" id="{B31294E1-7956-4441-8B16-00DE39E85E1A}"/>
              </a:ext>
            </a:extLst>
          </p:cNvPr>
          <p:cNvSpPr>
            <a:spLocks noGrp="1"/>
          </p:cNvSpPr>
          <p:nvPr>
            <p:ph type="body" sz="quarter" idx="29"/>
          </p:nvPr>
        </p:nvSpPr>
        <p:spPr/>
        <p:txBody>
          <a:bodyPr/>
          <a:lstStyle/>
          <a:p>
            <a:endParaRPr lang="de-DE" sz="1000"/>
          </a:p>
        </p:txBody>
      </p:sp>
      <p:sp>
        <p:nvSpPr>
          <p:cNvPr id="6" name="Textplatzhalter 5">
            <a:extLst>
              <a:ext uri="{FF2B5EF4-FFF2-40B4-BE49-F238E27FC236}">
                <a16:creationId xmlns:a16="http://schemas.microsoft.com/office/drawing/2014/main" id="{8E883E53-65AB-D949-AA68-0786B4FB6B96}"/>
              </a:ext>
            </a:extLst>
          </p:cNvPr>
          <p:cNvSpPr>
            <a:spLocks noGrp="1"/>
          </p:cNvSpPr>
          <p:nvPr>
            <p:ph type="body" sz="quarter" idx="30"/>
          </p:nvPr>
        </p:nvSpPr>
        <p:spPr/>
        <p:txBody>
          <a:bodyPr/>
          <a:lstStyle/>
          <a:p>
            <a:endParaRPr lang="de-DE" sz="1000"/>
          </a:p>
        </p:txBody>
      </p:sp>
      <p:sp>
        <p:nvSpPr>
          <p:cNvPr id="7" name="Textplatzhalter 6">
            <a:extLst>
              <a:ext uri="{FF2B5EF4-FFF2-40B4-BE49-F238E27FC236}">
                <a16:creationId xmlns:a16="http://schemas.microsoft.com/office/drawing/2014/main" id="{43CAE0E6-B8A0-E841-825B-FF8353D7FF76}"/>
              </a:ext>
            </a:extLst>
          </p:cNvPr>
          <p:cNvSpPr>
            <a:spLocks noGrp="1"/>
          </p:cNvSpPr>
          <p:nvPr>
            <p:ph type="body" sz="quarter" idx="31"/>
          </p:nvPr>
        </p:nvSpPr>
        <p:spPr/>
        <p:txBody>
          <a:bodyPr/>
          <a:lstStyle/>
          <a:p>
            <a:endParaRPr lang="de-DE" sz="1000"/>
          </a:p>
        </p:txBody>
      </p:sp>
      <p:sp>
        <p:nvSpPr>
          <p:cNvPr id="8" name="Textplatzhalter 7">
            <a:extLst>
              <a:ext uri="{FF2B5EF4-FFF2-40B4-BE49-F238E27FC236}">
                <a16:creationId xmlns:a16="http://schemas.microsoft.com/office/drawing/2014/main" id="{48090DA0-CBBF-5E42-9973-41DB67B81E88}"/>
              </a:ext>
            </a:extLst>
          </p:cNvPr>
          <p:cNvSpPr>
            <a:spLocks noGrp="1"/>
          </p:cNvSpPr>
          <p:nvPr>
            <p:ph type="body" sz="quarter" idx="32"/>
          </p:nvPr>
        </p:nvSpPr>
        <p:spPr/>
        <p:txBody>
          <a:bodyPr/>
          <a:lstStyle/>
          <a:p>
            <a:endParaRPr lang="de-DE" sz="1000"/>
          </a:p>
        </p:txBody>
      </p:sp>
      <p:sp>
        <p:nvSpPr>
          <p:cNvPr id="9" name="Textplatzhalter 8">
            <a:extLst>
              <a:ext uri="{FF2B5EF4-FFF2-40B4-BE49-F238E27FC236}">
                <a16:creationId xmlns:a16="http://schemas.microsoft.com/office/drawing/2014/main" id="{2C881DA1-F4EA-4444-899A-23CFDE0D7B08}"/>
              </a:ext>
            </a:extLst>
          </p:cNvPr>
          <p:cNvSpPr>
            <a:spLocks noGrp="1"/>
          </p:cNvSpPr>
          <p:nvPr>
            <p:ph type="body" sz="quarter" idx="33"/>
          </p:nvPr>
        </p:nvSpPr>
        <p:spPr/>
        <p:txBody>
          <a:bodyPr/>
          <a:lstStyle/>
          <a:p>
            <a:endParaRPr lang="de-DE" sz="1000"/>
          </a:p>
        </p:txBody>
      </p:sp>
      <p:sp>
        <p:nvSpPr>
          <p:cNvPr id="10" name="Textplatzhalter 9">
            <a:extLst>
              <a:ext uri="{FF2B5EF4-FFF2-40B4-BE49-F238E27FC236}">
                <a16:creationId xmlns:a16="http://schemas.microsoft.com/office/drawing/2014/main" id="{A0DE3F32-6675-1444-8D7C-EC8B049C6BC1}"/>
              </a:ext>
            </a:extLst>
          </p:cNvPr>
          <p:cNvSpPr>
            <a:spLocks noGrp="1"/>
          </p:cNvSpPr>
          <p:nvPr>
            <p:ph type="body" sz="quarter" idx="34"/>
          </p:nvPr>
        </p:nvSpPr>
        <p:spPr/>
        <p:txBody>
          <a:bodyPr/>
          <a:lstStyle/>
          <a:p>
            <a:endParaRPr lang="de-DE" sz="1000"/>
          </a:p>
        </p:txBody>
      </p:sp>
      <p:sp>
        <p:nvSpPr>
          <p:cNvPr id="11" name="Textplatzhalter 10">
            <a:extLst>
              <a:ext uri="{FF2B5EF4-FFF2-40B4-BE49-F238E27FC236}">
                <a16:creationId xmlns:a16="http://schemas.microsoft.com/office/drawing/2014/main" id="{0467F991-4F48-2C48-AA72-B61A1082CDC8}"/>
              </a:ext>
            </a:extLst>
          </p:cNvPr>
          <p:cNvSpPr>
            <a:spLocks noGrp="1"/>
          </p:cNvSpPr>
          <p:nvPr>
            <p:ph type="body" sz="quarter" idx="35"/>
          </p:nvPr>
        </p:nvSpPr>
        <p:spPr/>
        <p:txBody>
          <a:bodyPr/>
          <a:lstStyle/>
          <a:p>
            <a:endParaRPr lang="de-DE" sz="1000"/>
          </a:p>
        </p:txBody>
      </p:sp>
      <p:sp>
        <p:nvSpPr>
          <p:cNvPr id="12" name="Textplatzhalter 11">
            <a:extLst>
              <a:ext uri="{FF2B5EF4-FFF2-40B4-BE49-F238E27FC236}">
                <a16:creationId xmlns:a16="http://schemas.microsoft.com/office/drawing/2014/main" id="{5846906E-4530-1840-9C9F-7139502C2A71}"/>
              </a:ext>
            </a:extLst>
          </p:cNvPr>
          <p:cNvSpPr>
            <a:spLocks noGrp="1"/>
          </p:cNvSpPr>
          <p:nvPr>
            <p:ph type="body" sz="quarter" idx="36"/>
          </p:nvPr>
        </p:nvSpPr>
        <p:spPr/>
        <p:txBody>
          <a:bodyPr/>
          <a:lstStyle/>
          <a:p>
            <a:endParaRPr lang="de-DE" sz="1000"/>
          </a:p>
        </p:txBody>
      </p:sp>
      <p:sp>
        <p:nvSpPr>
          <p:cNvPr id="13" name="Textplatzhalter 12">
            <a:extLst>
              <a:ext uri="{FF2B5EF4-FFF2-40B4-BE49-F238E27FC236}">
                <a16:creationId xmlns:a16="http://schemas.microsoft.com/office/drawing/2014/main" id="{803784EB-8859-BC47-AD1B-063B84AD4FF8}"/>
              </a:ext>
            </a:extLst>
          </p:cNvPr>
          <p:cNvSpPr>
            <a:spLocks noGrp="1"/>
          </p:cNvSpPr>
          <p:nvPr>
            <p:ph type="body" sz="quarter" idx="37"/>
          </p:nvPr>
        </p:nvSpPr>
        <p:spPr/>
        <p:txBody>
          <a:bodyPr/>
          <a:lstStyle/>
          <a:p>
            <a:endParaRPr lang="de-DE" sz="1000"/>
          </a:p>
        </p:txBody>
      </p:sp>
      <p:sp>
        <p:nvSpPr>
          <p:cNvPr id="14" name="Textplatzhalter 13">
            <a:extLst>
              <a:ext uri="{FF2B5EF4-FFF2-40B4-BE49-F238E27FC236}">
                <a16:creationId xmlns:a16="http://schemas.microsoft.com/office/drawing/2014/main" id="{B7D7676D-6B9F-F94D-9792-0B5362122DA2}"/>
              </a:ext>
            </a:extLst>
          </p:cNvPr>
          <p:cNvSpPr>
            <a:spLocks noGrp="1"/>
          </p:cNvSpPr>
          <p:nvPr>
            <p:ph type="body" sz="quarter" idx="38"/>
          </p:nvPr>
        </p:nvSpPr>
        <p:spPr/>
        <p:txBody>
          <a:bodyPr/>
          <a:lstStyle/>
          <a:p>
            <a:endParaRPr lang="de-DE" sz="1000"/>
          </a:p>
        </p:txBody>
      </p:sp>
      <p:sp>
        <p:nvSpPr>
          <p:cNvPr id="15" name="Textplatzhalter 14">
            <a:extLst>
              <a:ext uri="{FF2B5EF4-FFF2-40B4-BE49-F238E27FC236}">
                <a16:creationId xmlns:a16="http://schemas.microsoft.com/office/drawing/2014/main" id="{3DC3ADF2-A6E7-E449-A57E-40058DF5E6A1}"/>
              </a:ext>
            </a:extLst>
          </p:cNvPr>
          <p:cNvSpPr>
            <a:spLocks noGrp="1"/>
          </p:cNvSpPr>
          <p:nvPr>
            <p:ph type="body" sz="quarter" idx="39"/>
          </p:nvPr>
        </p:nvSpPr>
        <p:spPr/>
        <p:txBody>
          <a:bodyPr/>
          <a:lstStyle/>
          <a:p>
            <a:endParaRPr lang="de-DE"/>
          </a:p>
        </p:txBody>
      </p:sp>
      <p:sp>
        <p:nvSpPr>
          <p:cNvPr id="16" name="Textplatzhalter 15">
            <a:extLst>
              <a:ext uri="{FF2B5EF4-FFF2-40B4-BE49-F238E27FC236}">
                <a16:creationId xmlns:a16="http://schemas.microsoft.com/office/drawing/2014/main" id="{6BABD608-727C-3548-89E3-A41275F0513B}"/>
              </a:ext>
            </a:extLst>
          </p:cNvPr>
          <p:cNvSpPr>
            <a:spLocks noGrp="1"/>
          </p:cNvSpPr>
          <p:nvPr>
            <p:ph type="body" sz="quarter" idx="40"/>
          </p:nvPr>
        </p:nvSpPr>
        <p:spPr/>
        <p:txBody>
          <a:bodyPr/>
          <a:lstStyle/>
          <a:p>
            <a:endParaRPr lang="de-DE"/>
          </a:p>
        </p:txBody>
      </p:sp>
      <p:sp>
        <p:nvSpPr>
          <p:cNvPr id="17" name="Textplatzhalter 16">
            <a:extLst>
              <a:ext uri="{FF2B5EF4-FFF2-40B4-BE49-F238E27FC236}">
                <a16:creationId xmlns:a16="http://schemas.microsoft.com/office/drawing/2014/main" id="{B586A8CD-0CB6-9D47-81A6-1B35B627A71B}"/>
              </a:ext>
            </a:extLst>
          </p:cNvPr>
          <p:cNvSpPr>
            <a:spLocks noGrp="1"/>
          </p:cNvSpPr>
          <p:nvPr>
            <p:ph type="body" sz="quarter" idx="41"/>
          </p:nvPr>
        </p:nvSpPr>
        <p:spPr/>
        <p:txBody>
          <a:bodyPr/>
          <a:lstStyle/>
          <a:p>
            <a:endParaRPr lang="de-DE"/>
          </a:p>
        </p:txBody>
      </p:sp>
      <p:sp>
        <p:nvSpPr>
          <p:cNvPr id="18" name="Textplatzhalter 17">
            <a:extLst>
              <a:ext uri="{FF2B5EF4-FFF2-40B4-BE49-F238E27FC236}">
                <a16:creationId xmlns:a16="http://schemas.microsoft.com/office/drawing/2014/main" id="{489A3DB3-8F6A-D34F-B201-5073564A60AB}"/>
              </a:ext>
            </a:extLst>
          </p:cNvPr>
          <p:cNvSpPr>
            <a:spLocks noGrp="1"/>
          </p:cNvSpPr>
          <p:nvPr>
            <p:ph type="body" sz="quarter" idx="42"/>
          </p:nvPr>
        </p:nvSpPr>
        <p:spPr/>
        <p:txBody>
          <a:bodyPr/>
          <a:lstStyle/>
          <a:p>
            <a:endParaRPr lang="de-DE"/>
          </a:p>
        </p:txBody>
      </p:sp>
      <p:sp>
        <p:nvSpPr>
          <p:cNvPr id="19" name="Textplatzhalter 18">
            <a:extLst>
              <a:ext uri="{FF2B5EF4-FFF2-40B4-BE49-F238E27FC236}">
                <a16:creationId xmlns:a16="http://schemas.microsoft.com/office/drawing/2014/main" id="{BA3160C9-B882-DF40-9ED5-EB21B1250954}"/>
              </a:ext>
            </a:extLst>
          </p:cNvPr>
          <p:cNvSpPr>
            <a:spLocks noGrp="1"/>
          </p:cNvSpPr>
          <p:nvPr>
            <p:ph type="body" sz="quarter" idx="43"/>
          </p:nvPr>
        </p:nvSpPr>
        <p:spPr/>
        <p:txBody>
          <a:bodyPr/>
          <a:lstStyle/>
          <a:p>
            <a:endParaRPr lang="de-DE"/>
          </a:p>
        </p:txBody>
      </p:sp>
      <p:sp>
        <p:nvSpPr>
          <p:cNvPr id="20" name="Textplatzhalter 19">
            <a:extLst>
              <a:ext uri="{FF2B5EF4-FFF2-40B4-BE49-F238E27FC236}">
                <a16:creationId xmlns:a16="http://schemas.microsoft.com/office/drawing/2014/main" id="{4AAB1A05-03A5-2844-B4EC-52F1EEE152E5}"/>
              </a:ext>
            </a:extLst>
          </p:cNvPr>
          <p:cNvSpPr>
            <a:spLocks noGrp="1"/>
          </p:cNvSpPr>
          <p:nvPr>
            <p:ph type="body" sz="quarter" idx="44"/>
          </p:nvPr>
        </p:nvSpPr>
        <p:spPr/>
        <p:txBody>
          <a:bodyPr/>
          <a:lstStyle/>
          <a:p>
            <a:endParaRPr lang="de-DE"/>
          </a:p>
        </p:txBody>
      </p:sp>
    </p:spTree>
    <p:extLst>
      <p:ext uri="{BB962C8B-B14F-4D97-AF65-F5344CB8AC3E}">
        <p14:creationId xmlns:p14="http://schemas.microsoft.com/office/powerpoint/2010/main" val="358313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platzhalter 39">
            <a:extLst>
              <a:ext uri="{FF2B5EF4-FFF2-40B4-BE49-F238E27FC236}">
                <a16:creationId xmlns:a16="http://schemas.microsoft.com/office/drawing/2014/main" id="{3285E2DC-9D8B-C04C-9437-8780993C8CD4}"/>
              </a:ext>
            </a:extLst>
          </p:cNvPr>
          <p:cNvSpPr>
            <a:spLocks noGrp="1"/>
          </p:cNvSpPr>
          <p:nvPr>
            <p:ph type="body" sz="quarter" idx="39"/>
          </p:nvPr>
        </p:nvSpPr>
        <p:spPr/>
        <p:txBody>
          <a:bodyPr/>
          <a:lstStyle/>
          <a:p>
            <a:endParaRPr lang="de-DE"/>
          </a:p>
        </p:txBody>
      </p:sp>
      <p:sp>
        <p:nvSpPr>
          <p:cNvPr id="41" name="Textplatzhalter 40">
            <a:extLst>
              <a:ext uri="{FF2B5EF4-FFF2-40B4-BE49-F238E27FC236}">
                <a16:creationId xmlns:a16="http://schemas.microsoft.com/office/drawing/2014/main" id="{6B302029-EADD-D44D-A97B-F87332D4211E}"/>
              </a:ext>
            </a:extLst>
          </p:cNvPr>
          <p:cNvSpPr>
            <a:spLocks noGrp="1"/>
          </p:cNvSpPr>
          <p:nvPr>
            <p:ph type="body" sz="quarter" idx="40"/>
          </p:nvPr>
        </p:nvSpPr>
        <p:spPr/>
        <p:txBody>
          <a:bodyPr/>
          <a:lstStyle/>
          <a:p>
            <a:endParaRPr lang="de-DE"/>
          </a:p>
        </p:txBody>
      </p:sp>
      <p:sp>
        <p:nvSpPr>
          <p:cNvPr id="42" name="Textplatzhalter 41">
            <a:extLst>
              <a:ext uri="{FF2B5EF4-FFF2-40B4-BE49-F238E27FC236}">
                <a16:creationId xmlns:a16="http://schemas.microsoft.com/office/drawing/2014/main" id="{56C39015-0123-4F4E-BDA4-2AE1967D2A3F}"/>
              </a:ext>
            </a:extLst>
          </p:cNvPr>
          <p:cNvSpPr>
            <a:spLocks noGrp="1"/>
          </p:cNvSpPr>
          <p:nvPr>
            <p:ph type="body" sz="quarter" idx="41"/>
          </p:nvPr>
        </p:nvSpPr>
        <p:spPr/>
        <p:txBody>
          <a:bodyPr/>
          <a:lstStyle/>
          <a:p>
            <a:endParaRPr lang="de-DE"/>
          </a:p>
        </p:txBody>
      </p:sp>
      <p:sp>
        <p:nvSpPr>
          <p:cNvPr id="43" name="Textplatzhalter 42">
            <a:extLst>
              <a:ext uri="{FF2B5EF4-FFF2-40B4-BE49-F238E27FC236}">
                <a16:creationId xmlns:a16="http://schemas.microsoft.com/office/drawing/2014/main" id="{E5BBEF34-B435-8E42-B36F-7DAD5B6DCD0F}"/>
              </a:ext>
            </a:extLst>
          </p:cNvPr>
          <p:cNvSpPr>
            <a:spLocks noGrp="1"/>
          </p:cNvSpPr>
          <p:nvPr>
            <p:ph type="body" sz="quarter" idx="42"/>
          </p:nvPr>
        </p:nvSpPr>
        <p:spPr/>
        <p:txBody>
          <a:bodyPr/>
          <a:lstStyle/>
          <a:p>
            <a:endParaRPr lang="de-DE"/>
          </a:p>
        </p:txBody>
      </p:sp>
      <p:sp>
        <p:nvSpPr>
          <p:cNvPr id="44" name="Textplatzhalter 43">
            <a:extLst>
              <a:ext uri="{FF2B5EF4-FFF2-40B4-BE49-F238E27FC236}">
                <a16:creationId xmlns:a16="http://schemas.microsoft.com/office/drawing/2014/main" id="{6CE659ED-00FC-6A40-9B69-5B8A372EF61E}"/>
              </a:ext>
            </a:extLst>
          </p:cNvPr>
          <p:cNvSpPr>
            <a:spLocks noGrp="1"/>
          </p:cNvSpPr>
          <p:nvPr>
            <p:ph type="body" sz="quarter" idx="43"/>
          </p:nvPr>
        </p:nvSpPr>
        <p:spPr/>
        <p:txBody>
          <a:bodyPr/>
          <a:lstStyle/>
          <a:p>
            <a:endParaRPr lang="de-DE"/>
          </a:p>
        </p:txBody>
      </p:sp>
      <p:sp>
        <p:nvSpPr>
          <p:cNvPr id="45" name="Textplatzhalter 44">
            <a:extLst>
              <a:ext uri="{FF2B5EF4-FFF2-40B4-BE49-F238E27FC236}">
                <a16:creationId xmlns:a16="http://schemas.microsoft.com/office/drawing/2014/main" id="{CF18F722-9B5D-904E-AAC7-1DBFF59B64A4}"/>
              </a:ext>
            </a:extLst>
          </p:cNvPr>
          <p:cNvSpPr>
            <a:spLocks noGrp="1"/>
          </p:cNvSpPr>
          <p:nvPr>
            <p:ph type="body" sz="quarter" idx="44"/>
          </p:nvPr>
        </p:nvSpPr>
        <p:spPr/>
        <p:txBody>
          <a:bodyPr/>
          <a:lstStyle/>
          <a:p>
            <a:endParaRPr lang="de-DE"/>
          </a:p>
        </p:txBody>
      </p:sp>
      <p:sp>
        <p:nvSpPr>
          <p:cNvPr id="2" name="Textplatzhalter 1">
            <a:extLst>
              <a:ext uri="{FF2B5EF4-FFF2-40B4-BE49-F238E27FC236}">
                <a16:creationId xmlns:a16="http://schemas.microsoft.com/office/drawing/2014/main" id="{15D96D71-36F7-9145-96C5-E06EE840FDE2}"/>
              </a:ext>
            </a:extLst>
          </p:cNvPr>
          <p:cNvSpPr>
            <a:spLocks noGrp="1"/>
          </p:cNvSpPr>
          <p:nvPr>
            <p:ph type="body" sz="quarter" idx="12"/>
          </p:nvPr>
        </p:nvSpPr>
        <p:spPr/>
        <p:txBody>
          <a:bodyPr/>
          <a:lstStyle/>
          <a:p>
            <a:endParaRPr lang="de-DE" sz="1000"/>
          </a:p>
        </p:txBody>
      </p:sp>
      <p:sp>
        <p:nvSpPr>
          <p:cNvPr id="3" name="Textplatzhalter 2">
            <a:extLst>
              <a:ext uri="{FF2B5EF4-FFF2-40B4-BE49-F238E27FC236}">
                <a16:creationId xmlns:a16="http://schemas.microsoft.com/office/drawing/2014/main" id="{FC9434C6-A63D-C442-BB94-A85CD0EA23D8}"/>
              </a:ext>
            </a:extLst>
          </p:cNvPr>
          <p:cNvSpPr>
            <a:spLocks noGrp="1"/>
          </p:cNvSpPr>
          <p:nvPr>
            <p:ph type="body" sz="quarter" idx="13"/>
          </p:nvPr>
        </p:nvSpPr>
        <p:spPr/>
        <p:txBody>
          <a:bodyPr/>
          <a:lstStyle/>
          <a:p>
            <a:endParaRPr lang="de-DE" sz="1000"/>
          </a:p>
        </p:txBody>
      </p:sp>
      <p:sp>
        <p:nvSpPr>
          <p:cNvPr id="4" name="Textplatzhalter 3">
            <a:extLst>
              <a:ext uri="{FF2B5EF4-FFF2-40B4-BE49-F238E27FC236}">
                <a16:creationId xmlns:a16="http://schemas.microsoft.com/office/drawing/2014/main" id="{B891A133-4F0B-1A46-BAF6-22DBF36F8E58}"/>
              </a:ext>
            </a:extLst>
          </p:cNvPr>
          <p:cNvSpPr>
            <a:spLocks noGrp="1"/>
          </p:cNvSpPr>
          <p:nvPr>
            <p:ph type="body" sz="quarter" idx="14"/>
          </p:nvPr>
        </p:nvSpPr>
        <p:spPr/>
        <p:txBody>
          <a:bodyPr/>
          <a:lstStyle/>
          <a:p>
            <a:endParaRPr lang="de-DE" sz="1000"/>
          </a:p>
        </p:txBody>
      </p:sp>
      <p:sp>
        <p:nvSpPr>
          <p:cNvPr id="5" name="Textplatzhalter 4">
            <a:extLst>
              <a:ext uri="{FF2B5EF4-FFF2-40B4-BE49-F238E27FC236}">
                <a16:creationId xmlns:a16="http://schemas.microsoft.com/office/drawing/2014/main" id="{92C756B3-9FA6-8643-843F-A8AB0CD130D3}"/>
              </a:ext>
            </a:extLst>
          </p:cNvPr>
          <p:cNvSpPr>
            <a:spLocks noGrp="1"/>
          </p:cNvSpPr>
          <p:nvPr>
            <p:ph type="body" sz="quarter" idx="15"/>
          </p:nvPr>
        </p:nvSpPr>
        <p:spPr/>
        <p:txBody>
          <a:bodyPr/>
          <a:lstStyle/>
          <a:p>
            <a:endParaRPr lang="de-DE" sz="1000"/>
          </a:p>
        </p:txBody>
      </p:sp>
      <p:sp>
        <p:nvSpPr>
          <p:cNvPr id="6" name="Textplatzhalter 5">
            <a:extLst>
              <a:ext uri="{FF2B5EF4-FFF2-40B4-BE49-F238E27FC236}">
                <a16:creationId xmlns:a16="http://schemas.microsoft.com/office/drawing/2014/main" id="{92EB4DBF-CE82-2047-8BC0-0352F8292F0F}"/>
              </a:ext>
            </a:extLst>
          </p:cNvPr>
          <p:cNvSpPr>
            <a:spLocks noGrp="1"/>
          </p:cNvSpPr>
          <p:nvPr>
            <p:ph type="body" sz="quarter" idx="16"/>
          </p:nvPr>
        </p:nvSpPr>
        <p:spPr/>
        <p:txBody>
          <a:bodyPr/>
          <a:lstStyle/>
          <a:p>
            <a:endParaRPr lang="de-DE" sz="1000"/>
          </a:p>
        </p:txBody>
      </p:sp>
      <p:sp>
        <p:nvSpPr>
          <p:cNvPr id="7" name="Textplatzhalter 6">
            <a:extLst>
              <a:ext uri="{FF2B5EF4-FFF2-40B4-BE49-F238E27FC236}">
                <a16:creationId xmlns:a16="http://schemas.microsoft.com/office/drawing/2014/main" id="{E5B1327B-7434-0B41-9818-7A706A4E6DD7}"/>
              </a:ext>
            </a:extLst>
          </p:cNvPr>
          <p:cNvSpPr>
            <a:spLocks noGrp="1"/>
          </p:cNvSpPr>
          <p:nvPr>
            <p:ph type="body" sz="quarter" idx="17"/>
          </p:nvPr>
        </p:nvSpPr>
        <p:spPr/>
        <p:txBody>
          <a:bodyPr/>
          <a:lstStyle/>
          <a:p>
            <a:endParaRPr lang="de-DE" sz="1000"/>
          </a:p>
        </p:txBody>
      </p:sp>
      <p:sp>
        <p:nvSpPr>
          <p:cNvPr id="8" name="Textplatzhalter 7">
            <a:extLst>
              <a:ext uri="{FF2B5EF4-FFF2-40B4-BE49-F238E27FC236}">
                <a16:creationId xmlns:a16="http://schemas.microsoft.com/office/drawing/2014/main" id="{89DEFF26-E244-834E-A88B-51DDDC37A29C}"/>
              </a:ext>
            </a:extLst>
          </p:cNvPr>
          <p:cNvSpPr>
            <a:spLocks noGrp="1"/>
          </p:cNvSpPr>
          <p:nvPr>
            <p:ph type="body" sz="quarter" idx="18"/>
          </p:nvPr>
        </p:nvSpPr>
        <p:spPr/>
        <p:txBody>
          <a:bodyPr/>
          <a:lstStyle/>
          <a:p>
            <a:endParaRPr lang="de-DE" sz="1000"/>
          </a:p>
        </p:txBody>
      </p:sp>
      <p:sp>
        <p:nvSpPr>
          <p:cNvPr id="9" name="Textplatzhalter 8">
            <a:extLst>
              <a:ext uri="{FF2B5EF4-FFF2-40B4-BE49-F238E27FC236}">
                <a16:creationId xmlns:a16="http://schemas.microsoft.com/office/drawing/2014/main" id="{A0143539-BB2A-CD41-800A-D1C1A0DC03F6}"/>
              </a:ext>
            </a:extLst>
          </p:cNvPr>
          <p:cNvSpPr>
            <a:spLocks noGrp="1"/>
          </p:cNvSpPr>
          <p:nvPr>
            <p:ph type="body" sz="quarter" idx="19"/>
          </p:nvPr>
        </p:nvSpPr>
        <p:spPr/>
        <p:txBody>
          <a:bodyPr/>
          <a:lstStyle/>
          <a:p>
            <a:endParaRPr lang="de-DE" sz="1000"/>
          </a:p>
        </p:txBody>
      </p:sp>
      <p:sp>
        <p:nvSpPr>
          <p:cNvPr id="31" name="Textplatzhalter 30">
            <a:extLst>
              <a:ext uri="{FF2B5EF4-FFF2-40B4-BE49-F238E27FC236}">
                <a16:creationId xmlns:a16="http://schemas.microsoft.com/office/drawing/2014/main" id="{7FB19B8C-7146-9943-A04C-7F3B45396B2F}"/>
              </a:ext>
            </a:extLst>
          </p:cNvPr>
          <p:cNvSpPr>
            <a:spLocks noGrp="1"/>
          </p:cNvSpPr>
          <p:nvPr>
            <p:ph type="body" sz="quarter" idx="21"/>
          </p:nvPr>
        </p:nvSpPr>
        <p:spPr/>
        <p:txBody>
          <a:bodyPr/>
          <a:lstStyle/>
          <a:p>
            <a:endParaRPr lang="de-DE" sz="1000"/>
          </a:p>
        </p:txBody>
      </p:sp>
      <p:sp>
        <p:nvSpPr>
          <p:cNvPr id="32" name="Textplatzhalter 31">
            <a:extLst>
              <a:ext uri="{FF2B5EF4-FFF2-40B4-BE49-F238E27FC236}">
                <a16:creationId xmlns:a16="http://schemas.microsoft.com/office/drawing/2014/main" id="{9B75CF8A-FB1E-6849-AA82-630A8C6B3F37}"/>
              </a:ext>
            </a:extLst>
          </p:cNvPr>
          <p:cNvSpPr>
            <a:spLocks noGrp="1"/>
          </p:cNvSpPr>
          <p:nvPr>
            <p:ph type="body" sz="quarter" idx="22"/>
          </p:nvPr>
        </p:nvSpPr>
        <p:spPr/>
        <p:txBody>
          <a:bodyPr/>
          <a:lstStyle/>
          <a:p>
            <a:endParaRPr lang="de-DE" sz="1000"/>
          </a:p>
        </p:txBody>
      </p:sp>
      <p:sp>
        <p:nvSpPr>
          <p:cNvPr id="33" name="Textplatzhalter 32">
            <a:extLst>
              <a:ext uri="{FF2B5EF4-FFF2-40B4-BE49-F238E27FC236}">
                <a16:creationId xmlns:a16="http://schemas.microsoft.com/office/drawing/2014/main" id="{FA430419-1295-B048-ABE7-7C08B8EB78F2}"/>
              </a:ext>
            </a:extLst>
          </p:cNvPr>
          <p:cNvSpPr>
            <a:spLocks noGrp="1"/>
          </p:cNvSpPr>
          <p:nvPr>
            <p:ph type="body" sz="quarter" idx="23"/>
          </p:nvPr>
        </p:nvSpPr>
        <p:spPr/>
        <p:txBody>
          <a:bodyPr/>
          <a:lstStyle/>
          <a:p>
            <a:endParaRPr lang="de-DE" sz="1000"/>
          </a:p>
        </p:txBody>
      </p:sp>
      <p:sp>
        <p:nvSpPr>
          <p:cNvPr id="34" name="Textplatzhalter 33">
            <a:extLst>
              <a:ext uri="{FF2B5EF4-FFF2-40B4-BE49-F238E27FC236}">
                <a16:creationId xmlns:a16="http://schemas.microsoft.com/office/drawing/2014/main" id="{ECBB3B3A-9C19-C743-A2EA-7B0C2C8B2BF1}"/>
              </a:ext>
            </a:extLst>
          </p:cNvPr>
          <p:cNvSpPr>
            <a:spLocks noGrp="1"/>
          </p:cNvSpPr>
          <p:nvPr>
            <p:ph type="body" sz="quarter" idx="25"/>
          </p:nvPr>
        </p:nvSpPr>
        <p:spPr/>
        <p:txBody>
          <a:bodyPr/>
          <a:lstStyle/>
          <a:p>
            <a:endParaRPr lang="de-DE" sz="1000"/>
          </a:p>
        </p:txBody>
      </p:sp>
      <p:sp>
        <p:nvSpPr>
          <p:cNvPr id="35" name="Textplatzhalter 34">
            <a:extLst>
              <a:ext uri="{FF2B5EF4-FFF2-40B4-BE49-F238E27FC236}">
                <a16:creationId xmlns:a16="http://schemas.microsoft.com/office/drawing/2014/main" id="{6C52DDCE-143F-404D-B378-EBA377804D43}"/>
              </a:ext>
            </a:extLst>
          </p:cNvPr>
          <p:cNvSpPr>
            <a:spLocks noGrp="1"/>
          </p:cNvSpPr>
          <p:nvPr>
            <p:ph type="body" sz="quarter" idx="26"/>
          </p:nvPr>
        </p:nvSpPr>
        <p:spPr/>
        <p:txBody>
          <a:bodyPr/>
          <a:lstStyle/>
          <a:p>
            <a:endParaRPr lang="de-DE" sz="1000"/>
          </a:p>
        </p:txBody>
      </p:sp>
      <p:sp>
        <p:nvSpPr>
          <p:cNvPr id="36" name="Textplatzhalter 35">
            <a:extLst>
              <a:ext uri="{FF2B5EF4-FFF2-40B4-BE49-F238E27FC236}">
                <a16:creationId xmlns:a16="http://schemas.microsoft.com/office/drawing/2014/main" id="{423760BE-4CBA-2841-A267-D098BC7C5B58}"/>
              </a:ext>
            </a:extLst>
          </p:cNvPr>
          <p:cNvSpPr>
            <a:spLocks noGrp="1"/>
          </p:cNvSpPr>
          <p:nvPr>
            <p:ph type="body" sz="quarter" idx="27"/>
          </p:nvPr>
        </p:nvSpPr>
        <p:spPr/>
        <p:txBody>
          <a:bodyPr/>
          <a:lstStyle/>
          <a:p>
            <a:endParaRPr lang="de-DE" sz="1000"/>
          </a:p>
        </p:txBody>
      </p:sp>
      <p:sp>
        <p:nvSpPr>
          <p:cNvPr id="37" name="Textplatzhalter 36">
            <a:extLst>
              <a:ext uri="{FF2B5EF4-FFF2-40B4-BE49-F238E27FC236}">
                <a16:creationId xmlns:a16="http://schemas.microsoft.com/office/drawing/2014/main" id="{A0B890A0-7121-1848-83E3-3D6CF9362795}"/>
              </a:ext>
            </a:extLst>
          </p:cNvPr>
          <p:cNvSpPr>
            <a:spLocks noGrp="1"/>
          </p:cNvSpPr>
          <p:nvPr>
            <p:ph type="body" sz="quarter" idx="28"/>
          </p:nvPr>
        </p:nvSpPr>
        <p:spPr/>
        <p:txBody>
          <a:bodyPr/>
          <a:lstStyle/>
          <a:p>
            <a:endParaRPr lang="de-DE" sz="1000"/>
          </a:p>
        </p:txBody>
      </p:sp>
      <p:sp>
        <p:nvSpPr>
          <p:cNvPr id="38" name="Textplatzhalter 37">
            <a:extLst>
              <a:ext uri="{FF2B5EF4-FFF2-40B4-BE49-F238E27FC236}">
                <a16:creationId xmlns:a16="http://schemas.microsoft.com/office/drawing/2014/main" id="{547F3EF6-4290-DE47-881A-160EF4589534}"/>
              </a:ext>
            </a:extLst>
          </p:cNvPr>
          <p:cNvSpPr>
            <a:spLocks noGrp="1"/>
          </p:cNvSpPr>
          <p:nvPr>
            <p:ph type="body" sz="quarter" idx="29"/>
          </p:nvPr>
        </p:nvSpPr>
        <p:spPr/>
        <p:txBody>
          <a:bodyPr/>
          <a:lstStyle/>
          <a:p>
            <a:endParaRPr lang="de-DE" sz="1000"/>
          </a:p>
        </p:txBody>
      </p:sp>
      <p:sp>
        <p:nvSpPr>
          <p:cNvPr id="39" name="Textplatzhalter 38">
            <a:extLst>
              <a:ext uri="{FF2B5EF4-FFF2-40B4-BE49-F238E27FC236}">
                <a16:creationId xmlns:a16="http://schemas.microsoft.com/office/drawing/2014/main" id="{AA9E0D4C-DBFF-9344-A5B2-E47769C58FF6}"/>
              </a:ext>
            </a:extLst>
          </p:cNvPr>
          <p:cNvSpPr>
            <a:spLocks noGrp="1"/>
          </p:cNvSpPr>
          <p:nvPr>
            <p:ph type="body" sz="quarter" idx="30"/>
          </p:nvPr>
        </p:nvSpPr>
        <p:spPr/>
        <p:txBody>
          <a:bodyPr/>
          <a:lstStyle/>
          <a:p>
            <a:endParaRPr lang="de-DE" sz="1000"/>
          </a:p>
        </p:txBody>
      </p:sp>
      <p:sp>
        <p:nvSpPr>
          <p:cNvPr id="10" name="Textplatzhalter 9">
            <a:extLst>
              <a:ext uri="{FF2B5EF4-FFF2-40B4-BE49-F238E27FC236}">
                <a16:creationId xmlns:a16="http://schemas.microsoft.com/office/drawing/2014/main" id="{F8DAD670-902E-6E43-9389-24223B7B74D5}"/>
              </a:ext>
            </a:extLst>
          </p:cNvPr>
          <p:cNvSpPr>
            <a:spLocks noGrp="1"/>
          </p:cNvSpPr>
          <p:nvPr>
            <p:ph type="body" sz="quarter" idx="20"/>
          </p:nvPr>
        </p:nvSpPr>
        <p:spPr/>
        <p:txBody>
          <a:bodyPr/>
          <a:lstStyle/>
          <a:p>
            <a:endParaRPr lang="de-DE" sz="1000"/>
          </a:p>
        </p:txBody>
      </p:sp>
      <p:sp>
        <p:nvSpPr>
          <p:cNvPr id="29" name="Textplatzhalter 77">
            <a:extLst>
              <a:ext uri="{FF2B5EF4-FFF2-40B4-BE49-F238E27FC236}">
                <a16:creationId xmlns:a16="http://schemas.microsoft.com/office/drawing/2014/main" id="{21C18ED1-780D-4AFD-B75A-8909671FE94A}"/>
              </a:ext>
            </a:extLst>
          </p:cNvPr>
          <p:cNvSpPr txBox="1">
            <a:spLocks/>
          </p:cNvSpPr>
          <p:nvPr/>
        </p:nvSpPr>
        <p:spPr>
          <a:xfrm>
            <a:off x="136570" y="1851541"/>
            <a:ext cx="478259" cy="3383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a:latin typeface="Apercu Pro Medium" panose="02000606040000020004" pitchFamily="50" charset="0"/>
            </a:endParaRPr>
          </a:p>
        </p:txBody>
      </p:sp>
      <p:sp>
        <p:nvSpPr>
          <p:cNvPr id="30" name="Textplatzhalter 78">
            <a:extLst>
              <a:ext uri="{FF2B5EF4-FFF2-40B4-BE49-F238E27FC236}">
                <a16:creationId xmlns:a16="http://schemas.microsoft.com/office/drawing/2014/main" id="{19B4F311-9079-44E6-996E-4FDEED29907D}"/>
              </a:ext>
            </a:extLst>
          </p:cNvPr>
          <p:cNvSpPr txBox="1">
            <a:spLocks/>
          </p:cNvSpPr>
          <p:nvPr/>
        </p:nvSpPr>
        <p:spPr>
          <a:xfrm>
            <a:off x="136569" y="2301574"/>
            <a:ext cx="478259" cy="3383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a:latin typeface="Apercu Pro Medium" panose="02000606040000020004" pitchFamily="50" charset="0"/>
            </a:endParaRPr>
          </a:p>
        </p:txBody>
      </p:sp>
    </p:spTree>
    <p:extLst>
      <p:ext uri="{BB962C8B-B14F-4D97-AF65-F5344CB8AC3E}">
        <p14:creationId xmlns:p14="http://schemas.microsoft.com/office/powerpoint/2010/main" val="317658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F15312F-CDAE-4B67-BBC8-E081ABB1306C}"/>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76716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7E9CEF-9DBC-421E-BCB3-B6CFF9F5798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350626279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7B669D26C8494CA7785679D8B2A5ED" ma:contentTypeVersion="13" ma:contentTypeDescription="Create a new document." ma:contentTypeScope="" ma:versionID="93a741da39799f4aa41fc92fbadf43b0">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2060489d920741a64d577e46607b0def"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A3DA00-D895-456B-9CF6-D4EF05B1CE0A}"/>
</file>

<file path=customXml/itemProps2.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3.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Apercu Pro</vt:lpstr>
      <vt:lpstr>Apercu Pro Light</vt:lpstr>
      <vt:lpstr>Apercu Pro Medium</vt:lpstr>
      <vt:lpstr>Arial</vt:lpstr>
      <vt:lpstr>Calibri</vt:lpstr>
      <vt:lpstr>Calibri Light</vt:lpstr>
      <vt:lpstr>Symbol</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Katharina Heby</cp:lastModifiedBy>
  <cp:revision>1</cp:revision>
  <dcterms:created xsi:type="dcterms:W3CDTF">2020-07-08T12:31:02Z</dcterms:created>
  <dcterms:modified xsi:type="dcterms:W3CDTF">2021-05-06T15:12:23Z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