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4"/>
  </p:notesMasterIdLst>
  <p:handoutMasterIdLst>
    <p:handoutMasterId r:id="rId25"/>
  </p:handoutMasterIdLst>
  <p:sldIdLst>
    <p:sldId id="274" r:id="rId9"/>
    <p:sldId id="257" r:id="rId10"/>
    <p:sldId id="259" r:id="rId11"/>
    <p:sldId id="272" r:id="rId12"/>
    <p:sldId id="275" r:id="rId13"/>
    <p:sldId id="261" r:id="rId14"/>
    <p:sldId id="262" r:id="rId15"/>
    <p:sldId id="273" r:id="rId16"/>
    <p:sldId id="263" r:id="rId17"/>
    <p:sldId id="265" r:id="rId18"/>
    <p:sldId id="267" r:id="rId19"/>
    <p:sldId id="268" r:id="rId20"/>
    <p:sldId id="271" r:id="rId21"/>
    <p:sldId id="264" r:id="rId22"/>
    <p:sldId id="270" r:id="rId2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5"/>
            <p14:sldId id="261"/>
            <p14:sldId id="262"/>
          </p14:sldIdLst>
        </p14:section>
        <p14:section name="Your solution" id="{8CB7ACCA-DF70-493C-BF11-2E0D5CAD1F3B}">
          <p14:sldIdLst>
            <p14:sldId id="273"/>
            <p14:sldId id="263"/>
            <p14:sldId id="265"/>
            <p14:sldId id="267"/>
            <p14:sldId id="268"/>
            <p14:sldId id="271"/>
            <p14:sldId id="264"/>
            <p14:sldId id="270"/>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355"/>
    <a:srgbClr val="3C3C3B"/>
    <a:srgbClr val="404040"/>
    <a:srgbClr val="F2F2F2"/>
    <a:srgbClr val="E5296B"/>
    <a:srgbClr val="99CAED"/>
    <a:srgbClr val="0C4428"/>
    <a:srgbClr val="06386D"/>
    <a:srgbClr val="F49A23"/>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ine Hoffheinz" userId="e0f5c9e3-43ea-4b53-8ebb-53a75749d87d" providerId="ADAL" clId="{3F1C60E2-3DC7-5643-98CC-29E6C4C983FE}"/>
    <pc:docChg chg="modSld">
      <pc:chgData name="Josephine Hoffheinz" userId="e0f5c9e3-43ea-4b53-8ebb-53a75749d87d" providerId="ADAL" clId="{3F1C60E2-3DC7-5643-98CC-29E6C4C983FE}" dt="2022-11-22T19:11:49.998" v="16" actId="20577"/>
      <pc:docMkLst>
        <pc:docMk/>
      </pc:docMkLst>
      <pc:sldChg chg="modSp mod">
        <pc:chgData name="Josephine Hoffheinz" userId="e0f5c9e3-43ea-4b53-8ebb-53a75749d87d" providerId="ADAL" clId="{3F1C60E2-3DC7-5643-98CC-29E6C4C983FE}" dt="2022-11-22T19:11:49.998" v="16" actId="20577"/>
        <pc:sldMkLst>
          <pc:docMk/>
          <pc:sldMk cId="4108007218" sldId="275"/>
        </pc:sldMkLst>
        <pc:spChg chg="mod">
          <ac:chgData name="Josephine Hoffheinz" userId="e0f5c9e3-43ea-4b53-8ebb-53a75749d87d" providerId="ADAL" clId="{3F1C60E2-3DC7-5643-98CC-29E6C4C983FE}" dt="2022-11-22T19:11:49.998" v="16" actId="20577"/>
          <ac:spMkLst>
            <pc:docMk/>
            <pc:sldMk cId="4108007218" sldId="275"/>
            <ac:spMk id="8" creationId="{3DBF5623-F94F-CBB6-9D60-F40A43961DE4}"/>
          </ac:spMkLst>
        </pc:spChg>
      </pc:sldChg>
    </pc:docChg>
  </pc:docChgLst>
  <pc:docChgLst>
    <pc:chgData name="Hannah Werner" userId="6f96a161-cb2c-4bc7-a90d-3c38d78bf0fc" providerId="ADAL" clId="{9FA73315-EECE-41CE-8F89-12D5BB96A88F}"/>
    <pc:docChg chg="undo custSel modSld modMainMaster">
      <pc:chgData name="Hannah Werner" userId="6f96a161-cb2c-4bc7-a90d-3c38d78bf0fc" providerId="ADAL" clId="{9FA73315-EECE-41CE-8F89-12D5BB96A88F}" dt="2022-11-28T13:31:21.589" v="22" actId="20577"/>
      <pc:docMkLst>
        <pc:docMk/>
      </pc:docMkLst>
      <pc:sldChg chg="modSp mod">
        <pc:chgData name="Hannah Werner" userId="6f96a161-cb2c-4bc7-a90d-3c38d78bf0fc" providerId="ADAL" clId="{9FA73315-EECE-41CE-8F89-12D5BB96A88F}" dt="2022-11-28T13:31:21.589" v="22" actId="20577"/>
        <pc:sldMkLst>
          <pc:docMk/>
          <pc:sldMk cId="3439046945" sldId="259"/>
        </pc:sldMkLst>
        <pc:spChg chg="mod">
          <ac:chgData name="Hannah Werner" userId="6f96a161-cb2c-4bc7-a90d-3c38d78bf0fc" providerId="ADAL" clId="{9FA73315-EECE-41CE-8F89-12D5BB96A88F}" dt="2022-11-28T13:31:21.589" v="22" actId="20577"/>
          <ac:spMkLst>
            <pc:docMk/>
            <pc:sldMk cId="3439046945" sldId="259"/>
            <ac:spMk id="2" creationId="{76B2C514-50AA-28C7-4DAA-AB24C98ED89C}"/>
          </ac:spMkLst>
        </pc:spChg>
      </pc:sldChg>
      <pc:sldMasterChg chg="modSldLayout">
        <pc:chgData name="Hannah Werner" userId="6f96a161-cb2c-4bc7-a90d-3c38d78bf0fc" providerId="ADAL" clId="{9FA73315-EECE-41CE-8F89-12D5BB96A88F}" dt="2022-11-28T13:31:00.521" v="19" actId="1037"/>
        <pc:sldMasterMkLst>
          <pc:docMk/>
          <pc:sldMasterMk cId="1598098635" sldId="2147483784"/>
        </pc:sldMasterMkLst>
        <pc:sldLayoutChg chg="modSp mod">
          <pc:chgData name="Hannah Werner" userId="6f96a161-cb2c-4bc7-a90d-3c38d78bf0fc" providerId="ADAL" clId="{9FA73315-EECE-41CE-8F89-12D5BB96A88F}" dt="2022-11-28T13:31:00.521" v="19" actId="1037"/>
          <pc:sldLayoutMkLst>
            <pc:docMk/>
            <pc:sldMasterMk cId="1598098635" sldId="2147483784"/>
            <pc:sldLayoutMk cId="4005461956" sldId="2147483786"/>
          </pc:sldLayoutMkLst>
          <pc:spChg chg="mod">
            <ac:chgData name="Hannah Werner" userId="6f96a161-cb2c-4bc7-a90d-3c38d78bf0fc" providerId="ADAL" clId="{9FA73315-EECE-41CE-8F89-12D5BB96A88F}" dt="2022-11-28T13:30:55.241" v="3" actId="20577"/>
            <ac:spMkLst>
              <pc:docMk/>
              <pc:sldMasterMk cId="1598098635" sldId="2147483784"/>
              <pc:sldLayoutMk cId="4005461956" sldId="2147483786"/>
              <ac:spMk id="2" creationId="{76F28432-AAFD-8844-E9FC-7BC6FBE1955B}"/>
            </ac:spMkLst>
          </pc:spChg>
          <pc:spChg chg="mod">
            <ac:chgData name="Hannah Werner" userId="6f96a161-cb2c-4bc7-a90d-3c38d78bf0fc" providerId="ADAL" clId="{9FA73315-EECE-41CE-8F89-12D5BB96A88F}" dt="2022-11-28T13:31:00.521" v="19" actId="1037"/>
            <ac:spMkLst>
              <pc:docMk/>
              <pc:sldMasterMk cId="1598098635" sldId="2147483784"/>
              <pc:sldLayoutMk cId="4005461956" sldId="2147483786"/>
              <ac:spMk id="8" creationId="{23396BD4-058D-2371-1947-2EABDE41DE9A}"/>
            </ac:spMkLst>
          </pc:spChg>
        </pc:sldLayoutChg>
      </pc:sldMasterChg>
      <pc:sldMasterChg chg="modSldLayout">
        <pc:chgData name="Hannah Werner" userId="6f96a161-cb2c-4bc7-a90d-3c38d78bf0fc" providerId="ADAL" clId="{9FA73315-EECE-41CE-8F89-12D5BB96A88F}" dt="2022-11-28T13:31:08.612" v="20" actId="207"/>
        <pc:sldMasterMkLst>
          <pc:docMk/>
          <pc:sldMasterMk cId="3918732497" sldId="2147483798"/>
        </pc:sldMasterMkLst>
        <pc:sldLayoutChg chg="modSp mod">
          <pc:chgData name="Hannah Werner" userId="6f96a161-cb2c-4bc7-a90d-3c38d78bf0fc" providerId="ADAL" clId="{9FA73315-EECE-41CE-8F89-12D5BB96A88F}" dt="2022-11-28T13:31:08.612" v="20" actId="207"/>
          <pc:sldLayoutMkLst>
            <pc:docMk/>
            <pc:sldMasterMk cId="3918732497" sldId="2147483798"/>
            <pc:sldLayoutMk cId="3654791557" sldId="2147483799"/>
          </pc:sldLayoutMkLst>
          <pc:spChg chg="mod">
            <ac:chgData name="Hannah Werner" userId="6f96a161-cb2c-4bc7-a90d-3c38d78bf0fc" providerId="ADAL" clId="{9FA73315-EECE-41CE-8F89-12D5BB96A88F}" dt="2022-11-28T13:31:08.612" v="20" actId="207"/>
            <ac:spMkLst>
              <pc:docMk/>
              <pc:sldMasterMk cId="3918732497" sldId="2147483798"/>
              <pc:sldLayoutMk cId="3654791557" sldId="2147483799"/>
              <ac:spMk id="102" creationId="{D1BCB473-DB60-07E6-773C-C09B94C3D97A}"/>
            </ac:spMkLst>
          </pc:spChg>
        </pc:sldLayoutChg>
      </pc:sldMasterChg>
    </pc:docChg>
  </pc:docChgLst>
  <pc:docChgLst>
    <pc:chgData name="Hannah Werner" userId="6f96a161-cb2c-4bc7-a90d-3c38d78bf0fc" providerId="ADAL" clId="{11652AF5-54E4-401C-BAC4-47D0046151F4}"/>
    <pc:docChg chg="modSld sldOrd modMainMaster">
      <pc:chgData name="Hannah Werner" userId="6f96a161-cb2c-4bc7-a90d-3c38d78bf0fc" providerId="ADAL" clId="{11652AF5-54E4-401C-BAC4-47D0046151F4}" dt="2023-01-23T14:25:55.198" v="23"/>
      <pc:docMkLst>
        <pc:docMk/>
      </pc:docMkLst>
      <pc:sldChg chg="ord">
        <pc:chgData name="Hannah Werner" userId="6f96a161-cb2c-4bc7-a90d-3c38d78bf0fc" providerId="ADAL" clId="{11652AF5-54E4-401C-BAC4-47D0046151F4}" dt="2023-01-23T14:25:55.198" v="23"/>
        <pc:sldMkLst>
          <pc:docMk/>
          <pc:sldMk cId="2061276283" sldId="264"/>
        </pc:sldMkLst>
      </pc:sldChg>
      <pc:sldChg chg="ord">
        <pc:chgData name="Hannah Werner" userId="6f96a161-cb2c-4bc7-a90d-3c38d78bf0fc" providerId="ADAL" clId="{11652AF5-54E4-401C-BAC4-47D0046151F4}" dt="2023-01-23T14:25:47.966" v="21"/>
        <pc:sldMkLst>
          <pc:docMk/>
          <pc:sldMk cId="323036470" sldId="270"/>
        </pc:sldMkLst>
      </pc:sldChg>
      <pc:sldMasterChg chg="modSldLayout">
        <pc:chgData name="Hannah Werner" userId="6f96a161-cb2c-4bc7-a90d-3c38d78bf0fc" providerId="ADAL" clId="{11652AF5-54E4-401C-BAC4-47D0046151F4}" dt="2023-01-23T14:25:39.030" v="19" actId="20577"/>
        <pc:sldMasterMkLst>
          <pc:docMk/>
          <pc:sldMasterMk cId="3918732497" sldId="2147483798"/>
        </pc:sldMasterMkLst>
        <pc:sldLayoutChg chg="modSp mod">
          <pc:chgData name="Hannah Werner" userId="6f96a161-cb2c-4bc7-a90d-3c38d78bf0fc" providerId="ADAL" clId="{11652AF5-54E4-401C-BAC4-47D0046151F4}" dt="2023-01-23T14:25:39.030" v="19" actId="20577"/>
          <pc:sldLayoutMkLst>
            <pc:docMk/>
            <pc:sldMasterMk cId="3918732497" sldId="2147483798"/>
            <pc:sldLayoutMk cId="1769171601" sldId="2147483804"/>
          </pc:sldLayoutMkLst>
          <pc:spChg chg="mod">
            <ac:chgData name="Hannah Werner" userId="6f96a161-cb2c-4bc7-a90d-3c38d78bf0fc" providerId="ADAL" clId="{11652AF5-54E4-401C-BAC4-47D0046151F4}" dt="2023-01-23T14:25:39.030" v="19" actId="20577"/>
            <ac:spMkLst>
              <pc:docMk/>
              <pc:sldMasterMk cId="3918732497" sldId="2147483798"/>
              <pc:sldLayoutMk cId="1769171601" sldId="2147483804"/>
              <ac:spMk id="12" creationId="{F4D5EAB1-2CB8-257C-D24B-3470473F0026}"/>
            </ac:spMkLst>
          </pc:spChg>
        </pc:sldLayoutChg>
        <pc:sldLayoutChg chg="modSp mod">
          <pc:chgData name="Hannah Werner" userId="6f96a161-cb2c-4bc7-a90d-3c38d78bf0fc" providerId="ADAL" clId="{11652AF5-54E4-401C-BAC4-47D0046151F4}" dt="2023-01-23T14:25:27.134" v="9" actId="20577"/>
          <pc:sldLayoutMkLst>
            <pc:docMk/>
            <pc:sldMasterMk cId="3918732497" sldId="2147483798"/>
            <pc:sldLayoutMk cId="3750811677" sldId="2147483811"/>
          </pc:sldLayoutMkLst>
          <pc:spChg chg="mod">
            <ac:chgData name="Hannah Werner" userId="6f96a161-cb2c-4bc7-a90d-3c38d78bf0fc" providerId="ADAL" clId="{11652AF5-54E4-401C-BAC4-47D0046151F4}" dt="2023-01-23T14:25:27.134" v="9" actId="20577"/>
            <ac:spMkLst>
              <pc:docMk/>
              <pc:sldMasterMk cId="3918732497" sldId="2147483798"/>
              <pc:sldLayoutMk cId="3750811677" sldId="2147483811"/>
              <ac:spMk id="12" creationId="{F4D5EAB1-2CB8-257C-D24B-3470473F002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23.01.2023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23.01.2023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APPROACH</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TEAM</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 y="-113136"/>
            <a:ext cx="6858000" cy="262002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29935" y="904490"/>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Future Materials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5,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“Future Materials</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Future Materials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Rechteck 1">
            <a:extLst>
              <a:ext uri="{FF2B5EF4-FFF2-40B4-BE49-F238E27FC236}">
                <a16:creationId xmlns:a16="http://schemas.microsoft.com/office/drawing/2014/main" id="{F1D5E650-ED94-6565-5653-6E5386217E79}"/>
              </a:ext>
            </a:extLst>
          </p:cNvPr>
          <p:cNvSpPr/>
          <p:nvPr userDrawn="1"/>
        </p:nvSpPr>
        <p:spPr>
          <a:xfrm>
            <a:off x="-1" y="-71919"/>
            <a:ext cx="6858000" cy="262002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pic>
        <p:nvPicPr>
          <p:cNvPr id="2" name="Grafik 1">
            <a:extLst>
              <a:ext uri="{FF2B5EF4-FFF2-40B4-BE49-F238E27FC236}">
                <a16:creationId xmlns:a16="http://schemas.microsoft.com/office/drawing/2014/main" id="{7DFE6F19-66A3-42B8-B227-2D30FFC26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sp>
        <p:nvSpPr>
          <p:cNvPr id="3" name="Rechteck 9">
            <a:extLst>
              <a:ext uri="{FF2B5EF4-FFF2-40B4-BE49-F238E27FC236}">
                <a16:creationId xmlns:a16="http://schemas.microsoft.com/office/drawing/2014/main" id="{93273F6D-96E1-82AF-8749-DF98FAEE12C9}"/>
              </a:ext>
            </a:extLst>
          </p:cNvPr>
          <p:cNvSpPr/>
          <p:nvPr userDrawn="1"/>
        </p:nvSpPr>
        <p:spPr>
          <a:xfrm>
            <a:off x="1799558" y="-118356"/>
            <a:ext cx="5058442" cy="2584154"/>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accent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1"/>
                </a:solidFill>
                <a:latin typeface="Segoe UI" panose="020B0502040204020203" pitchFamily="34" charset="0"/>
                <a:cs typeface="Segoe UI" panose="020B0502040204020203" pitchFamily="34" charset="0"/>
              </a:rPr>
            </a:br>
            <a:r>
              <a:rPr lang="en-US" sz="1200" b="0" i="0" noProof="0" dirty="0">
                <a:solidFill>
                  <a:schemeClr val="bg1"/>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1"/>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tif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17" Type="http://schemas.openxmlformats.org/officeDocument/2006/relationships/image" Target="../media/image3.tiff"/><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tiff"/><Relationship Id="rId5" Type="http://schemas.openxmlformats.org/officeDocument/2006/relationships/image" Target="../media/image4.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tiff"/><Relationship Id="rId2"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7" name="Grafik 6">
            <a:extLst>
              <a:ext uri="{FF2B5EF4-FFF2-40B4-BE49-F238E27FC236}">
                <a16:creationId xmlns:a16="http://schemas.microsoft.com/office/drawing/2014/main" id="{AB2E27FB-C737-9003-EA09-75D74C8C585E}"/>
              </a:ext>
            </a:extLst>
          </p:cNvPr>
          <p:cNvPicPr>
            <a:picLocks noChangeAspect="1"/>
          </p:cNvPicPr>
          <p:nvPr userDrawn="1"/>
        </p:nvPicPr>
        <p:blipFill>
          <a:blip r:embed="rId3"/>
          <a:stretch>
            <a:fillRect/>
          </a:stretch>
        </p:blipFill>
        <p:spPr>
          <a:xfrm>
            <a:off x="1" y="0"/>
            <a:ext cx="6858000" cy="3857625"/>
          </a:xfrm>
          <a:prstGeom prst="rect">
            <a:avLst/>
          </a:prstGeom>
        </p:spPr>
      </p:pic>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chemeClr val="accent2">
                    <a:lumMod val="75000"/>
                  </a:schemeClr>
                </a:solidFill>
                <a:effectLst/>
                <a:latin typeface="Segoe UI" panose="020B0502040204020203" pitchFamily="34" charset="0"/>
                <a:cs typeface="Segoe UI" panose="020B0502040204020203" pitchFamily="34" charset="0"/>
              </a:rPr>
              <a:t>SUBMISSION</a:t>
            </a:r>
            <a:r>
              <a:rPr lang="de-DE" sz="3200" b="1" i="0" spc="400" dirty="0">
                <a:solidFill>
                  <a:schemeClr val="accent2">
                    <a:lumMod val="75000"/>
                  </a:schemeClr>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chemeClr val="accent2">
                    <a:lumMod val="75000"/>
                  </a:schemeClr>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chemeClr val="accent2">
                    <a:lumMod val="75000"/>
                  </a:schemeClr>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pic>
        <p:nvPicPr>
          <p:cNvPr id="2" name="Grafik 1" descr="Ein Bild, das Text enthält.&#10;&#10;Automatisch generierte Beschreibung">
            <a:extLst>
              <a:ext uri="{FF2B5EF4-FFF2-40B4-BE49-F238E27FC236}">
                <a16:creationId xmlns:a16="http://schemas.microsoft.com/office/drawing/2014/main" id="{52950A73-303C-C2CA-2934-C38DE212ED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5955" y="4572000"/>
            <a:ext cx="3946085" cy="1544369"/>
          </a:xfrm>
          <a:prstGeom prst="rect">
            <a:avLst/>
          </a:prstGeom>
        </p:spPr>
      </p:pic>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pic>
        <p:nvPicPr>
          <p:cNvPr id="5" name="Grafik 4" descr="Ein Bild, das drinnen, Flasche enthält.&#10;&#10;Automatisch generierte Beschreibung">
            <a:extLst>
              <a:ext uri="{FF2B5EF4-FFF2-40B4-BE49-F238E27FC236}">
                <a16:creationId xmlns:a16="http://schemas.microsoft.com/office/drawing/2014/main" id="{AADEDFDF-1B90-2217-2A0C-38630669BDB4}"/>
              </a:ext>
            </a:extLst>
          </p:cNvPr>
          <p:cNvPicPr>
            <a:picLocks/>
          </p:cNvPicPr>
          <p:nvPr userDrawn="1"/>
        </p:nvPicPr>
        <p:blipFill rotWithShape="1">
          <a:blip r:embed="rId6">
            <a:extLst>
              <a:ext uri="{28A0092B-C50C-407E-A947-70E740481C1C}">
                <a14:useLocalDpi xmlns:a14="http://schemas.microsoft.com/office/drawing/2010/main" val="0"/>
              </a:ext>
            </a:extLst>
          </a:blip>
          <a:srcRect t="28879" b="3357"/>
          <a:stretch/>
        </p:blipFill>
        <p:spPr>
          <a:xfrm>
            <a:off x="0" y="-104503"/>
            <a:ext cx="6858000" cy="2573383"/>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Discover Future Materials</a:t>
            </a:r>
          </a:p>
          <a:p>
            <a:r>
              <a:rPr lang="de-DE" sz="1000" dirty="0">
                <a:solidFill>
                  <a:schemeClr val="tx1"/>
                </a:solidFill>
              </a:rPr>
              <a:t>Submission Template</a:t>
            </a:r>
          </a:p>
        </p:txBody>
      </p:sp>
      <p:pic>
        <p:nvPicPr>
          <p:cNvPr id="4" name="Grafik 3" descr="Ein Bild, das Text enthält.&#10;&#10;Automatisch generierte Beschreibung">
            <a:extLst>
              <a:ext uri="{FF2B5EF4-FFF2-40B4-BE49-F238E27FC236}">
                <a16:creationId xmlns:a16="http://schemas.microsoft.com/office/drawing/2014/main" id="{FB5A0EF3-0DE3-58F8-AC44-82C2864D3E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1747" y="8470774"/>
            <a:ext cx="1318383" cy="515972"/>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descr="Ein Bild, das drinnen, Flasche enthält.&#10;&#10;Automatisch generierte Beschreibung">
            <a:extLst>
              <a:ext uri="{FF2B5EF4-FFF2-40B4-BE49-F238E27FC236}">
                <a16:creationId xmlns:a16="http://schemas.microsoft.com/office/drawing/2014/main" id="{08D1B342-0EDF-7940-B5A5-1364252E0DAB}"/>
              </a:ext>
            </a:extLst>
          </p:cNvPr>
          <p:cNvPicPr>
            <a:picLocks/>
          </p:cNvPicPr>
          <p:nvPr userDrawn="1"/>
        </p:nvPicPr>
        <p:blipFill rotWithShape="1">
          <a:blip r:embed="rId13">
            <a:alphaModFix amt="50000"/>
            <a:extLst>
              <a:ext uri="{28A0092B-C50C-407E-A947-70E740481C1C}">
                <a14:useLocalDpi xmlns:a14="http://schemas.microsoft.com/office/drawing/2010/main" val="0"/>
              </a:ext>
            </a:extLst>
          </a:blip>
          <a:srcRect t="26876" b="25269"/>
          <a:stretch/>
        </p:blipFill>
        <p:spPr>
          <a:xfrm>
            <a:off x="0" y="0"/>
            <a:ext cx="6858000" cy="1770376"/>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D7957E0-E298-76C7-BA0E-57801E7D7402}"/>
              </a:ext>
            </a:extLst>
          </p:cNvPr>
          <p:cNvPicPr>
            <a:picLocks noChangeAspect="1"/>
          </p:cNvPicPr>
          <p:nvPr userDrawn="1"/>
        </p:nvPicPr>
        <p:blipFill>
          <a:blip r:embed="rId14"/>
          <a:stretch>
            <a:fillRect/>
          </a:stretch>
        </p:blipFill>
        <p:spPr>
          <a:xfrm>
            <a:off x="190864" y="630539"/>
            <a:ext cx="1417830" cy="653061"/>
          </a:xfrm>
          <a:prstGeom prst="rect">
            <a:avLst/>
          </a:prstGeom>
        </p:spPr>
      </p:pic>
      <p:pic>
        <p:nvPicPr>
          <p:cNvPr id="9" name="Grafik 8">
            <a:extLst>
              <a:ext uri="{FF2B5EF4-FFF2-40B4-BE49-F238E27FC236}">
                <a16:creationId xmlns:a16="http://schemas.microsoft.com/office/drawing/2014/main" id="{7EEA56FC-0AA7-7735-E3A3-693B7B9ADB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13" name="Date Placeholder 3">
            <a:extLst>
              <a:ext uri="{FF2B5EF4-FFF2-40B4-BE49-F238E27FC236}">
                <a16:creationId xmlns:a16="http://schemas.microsoft.com/office/drawing/2014/main" id="{8D653183-7F98-E60A-4B94-26A1971C7AE0}"/>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14" name="Grafik 13" descr="Ein Bild, das Text enthält.&#10;&#10;Automatisch generierte Beschreibung">
            <a:extLst>
              <a:ext uri="{FF2B5EF4-FFF2-40B4-BE49-F238E27FC236}">
                <a16:creationId xmlns:a16="http://schemas.microsoft.com/office/drawing/2014/main" id="{80ECAF59-38F4-91CE-AF10-9EDE00D014A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73511" y="8430641"/>
            <a:ext cx="1221773" cy="478162"/>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chemeClr val="tx2"/>
            </a:solidFill>
          </a:ln>
        </p:spPr>
        <p:style>
          <a:lnRef idx="3">
            <a:schemeClr val="accent4"/>
          </a:lnRef>
          <a:fillRef idx="0">
            <a:schemeClr val="accent4"/>
          </a:fillRef>
          <a:effectRef idx="2">
            <a:schemeClr val="accent4"/>
          </a:effectRef>
          <a:fontRef idx="minor">
            <a:schemeClr val="tx1"/>
          </a:fontRef>
        </p:style>
      </p:cxnSp>
      <p:pic>
        <p:nvPicPr>
          <p:cNvPr id="6" name="Grafik 5" descr="Ein Bild, das drinnen, Flasche enthält.&#10;&#10;Automatisch generierte Beschreibung">
            <a:extLst>
              <a:ext uri="{FF2B5EF4-FFF2-40B4-BE49-F238E27FC236}">
                <a16:creationId xmlns:a16="http://schemas.microsoft.com/office/drawing/2014/main" id="{4AA0E0A6-CA22-60B2-2379-DCC8E7AD0A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858000" cy="3856044"/>
          </a:xfrm>
          <a:prstGeom prst="rect">
            <a:avLst/>
          </a:prstGeom>
        </p:spPr>
      </p:pic>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5" name="Date Placeholder 3">
            <a:extLst>
              <a:ext uri="{FF2B5EF4-FFF2-40B4-BE49-F238E27FC236}">
                <a16:creationId xmlns:a16="http://schemas.microsoft.com/office/drawing/2014/main" id="{C1F9D7E1-5B60-1D63-F92B-D1AB186F856B}"/>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Discover Future Materials</a:t>
            </a:r>
          </a:p>
          <a:p>
            <a:r>
              <a:rPr lang="de-DE" sz="1000" dirty="0">
                <a:solidFill>
                  <a:schemeClr val="tx1"/>
                </a:solidFill>
              </a:rPr>
              <a:t>Submission Template</a:t>
            </a:r>
          </a:p>
        </p:txBody>
      </p:sp>
      <p:pic>
        <p:nvPicPr>
          <p:cNvPr id="7" name="Grafik 6" descr="Ein Bild, das Text enthält.&#10;&#10;Automatisch generierte Beschreibung">
            <a:extLst>
              <a:ext uri="{FF2B5EF4-FFF2-40B4-BE49-F238E27FC236}">
                <a16:creationId xmlns:a16="http://schemas.microsoft.com/office/drawing/2014/main" id="{65FF684A-82B5-9C58-9036-0D6AC7FE461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1747" y="8470774"/>
            <a:ext cx="1318383" cy="515972"/>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descr="Ein Bild, das drinnen, Flasche enthält.&#10;&#10;Automatisch generierte Beschreibung">
            <a:extLst>
              <a:ext uri="{FF2B5EF4-FFF2-40B4-BE49-F238E27FC236}">
                <a16:creationId xmlns:a16="http://schemas.microsoft.com/office/drawing/2014/main" id="{A4812429-19C6-2388-CABD-6D0A81165F27}"/>
              </a:ext>
            </a:extLst>
          </p:cNvPr>
          <p:cNvPicPr>
            <a:picLocks/>
          </p:cNvPicPr>
          <p:nvPr userDrawn="1"/>
        </p:nvPicPr>
        <p:blipFill rotWithShape="1">
          <a:blip r:embed="rId3">
            <a:extLst>
              <a:ext uri="{28A0092B-C50C-407E-A947-70E740481C1C}">
                <a14:useLocalDpi xmlns:a14="http://schemas.microsoft.com/office/drawing/2010/main" val="0"/>
              </a:ext>
            </a:extLst>
          </a:blip>
          <a:srcRect t="28879" b="3357"/>
          <a:stretch/>
        </p:blipFill>
        <p:spPr>
          <a:xfrm>
            <a:off x="0" y="-104503"/>
            <a:ext cx="6858000" cy="2573383"/>
          </a:xfrm>
          <a:prstGeom prst="rect">
            <a:avLst/>
          </a:prstGeom>
        </p:spPr>
      </p:pic>
      <p:pic>
        <p:nvPicPr>
          <p:cNvPr id="12" name="Grafik 11">
            <a:extLst>
              <a:ext uri="{FF2B5EF4-FFF2-40B4-BE49-F238E27FC236}">
                <a16:creationId xmlns:a16="http://schemas.microsoft.com/office/drawing/2014/main" id="{2DE2C630-8645-28F2-08BE-B28BE253DB88}"/>
              </a:ext>
            </a:extLst>
          </p:cNvPr>
          <p:cNvPicPr>
            <a:picLocks noChangeAspect="1"/>
          </p:cNvPicPr>
          <p:nvPr userDrawn="1"/>
        </p:nvPicPr>
        <p:blipFill>
          <a:blip r:embed="rId4"/>
          <a:stretch>
            <a:fillRect/>
          </a:stretch>
        </p:blipFill>
        <p:spPr>
          <a:xfrm>
            <a:off x="190864" y="630539"/>
            <a:ext cx="1417830" cy="653061"/>
          </a:xfrm>
          <a:prstGeom prst="rect">
            <a:avLst/>
          </a:prstGeom>
        </p:spPr>
      </p:pic>
      <p:pic>
        <p:nvPicPr>
          <p:cNvPr id="13" name="Grafik 12">
            <a:extLst>
              <a:ext uri="{FF2B5EF4-FFF2-40B4-BE49-F238E27FC236}">
                <a16:creationId xmlns:a16="http://schemas.microsoft.com/office/drawing/2014/main" id="{BE77FC13-8BC4-BB91-6B80-6734867507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29" name="Date Placeholder 3">
            <a:extLst>
              <a:ext uri="{FF2B5EF4-FFF2-40B4-BE49-F238E27FC236}">
                <a16:creationId xmlns:a16="http://schemas.microsoft.com/office/drawing/2014/main" id="{D50861E8-B133-FBFA-0C05-1373A2810F42}"/>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Discover Future Materials</a:t>
            </a:r>
          </a:p>
          <a:p>
            <a:r>
              <a:rPr lang="de-DE" sz="1000" dirty="0">
                <a:solidFill>
                  <a:schemeClr val="tx1"/>
                </a:solidFill>
              </a:rPr>
              <a:t>Submission Template</a:t>
            </a:r>
          </a:p>
        </p:txBody>
      </p:sp>
      <p:pic>
        <p:nvPicPr>
          <p:cNvPr id="30" name="Grafik 29" descr="Ein Bild, das Text enthält.&#10;&#10;Automatisch generierte Beschreibung">
            <a:extLst>
              <a:ext uri="{FF2B5EF4-FFF2-40B4-BE49-F238E27FC236}">
                <a16:creationId xmlns:a16="http://schemas.microsoft.com/office/drawing/2014/main" id="{17C2541F-6A51-3890-BB72-0473767F14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1747" y="8470774"/>
            <a:ext cx="1318383" cy="515972"/>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26729" y="-104504"/>
            <a:ext cx="5131272" cy="2573383"/>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bg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accent2"/>
                </a:solidFill>
                <a:latin typeface="Segoe UI" panose="020B0502040204020203" pitchFamily="34" charset="0"/>
                <a:cs typeface="Segoe UI" panose="020B0502040204020203" pitchFamily="34" charset="0"/>
              </a:rPr>
              <a:t>Select one from the following options:</a:t>
            </a:r>
          </a:p>
        </p:txBody>
      </p:sp>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46">
            <a:extLst>
              <a:ext uri="{FF2B5EF4-FFF2-40B4-BE49-F238E27FC236}">
                <a16:creationId xmlns:a16="http://schemas.microsoft.com/office/drawing/2014/main" id="{3DBF5623-F94F-CBB6-9D60-F40A43961DE4}"/>
              </a:ext>
            </a:extLst>
          </p:cNvPr>
          <p:cNvSpPr>
            <a:spLocks noGrp="1"/>
          </p:cNvSpPr>
          <p:nvPr>
            <p:ph type="body" sz="quarter" idx="13" hasCustomPrompt="1"/>
          </p:nvPr>
        </p:nvSpPr>
        <p:spPr>
          <a:xfrm>
            <a:off x="647905" y="5819460"/>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b="1" noProof="0" dirty="0"/>
              <a:t>Write down how you found out about </a:t>
            </a:r>
            <a:r>
              <a:rPr lang="en-AU" b="1" noProof="0"/>
              <a:t>the challenge here: </a:t>
            </a:r>
            <a:endParaRPr lang="en-AU" b="1" noProof="0" dirty="0"/>
          </a:p>
        </p:txBody>
      </p:sp>
    </p:spTree>
    <p:extLst>
      <p:ext uri="{BB962C8B-B14F-4D97-AF65-F5344CB8AC3E}">
        <p14:creationId xmlns:p14="http://schemas.microsoft.com/office/powerpoint/2010/main" val="410800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customXml/itemProps3.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Words>
  <Application>Microsoft Office PowerPoint</Application>
  <PresentationFormat>Bildschirmpräsentation (4:3)</PresentationFormat>
  <Paragraphs>4</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15</vt:i4>
      </vt:variant>
    </vt:vector>
  </HeadingPairs>
  <TitlesOfParts>
    <vt:vector size="26"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10</cp:revision>
  <dcterms:created xsi:type="dcterms:W3CDTF">2020-07-08T12:31:02Z</dcterms:created>
  <dcterms:modified xsi:type="dcterms:W3CDTF">2023-01-23T14:25:57Z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