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61"/>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F8260-6D6C-46D5-8B1D-DE53B2520118}" v="87" dt="2022-01-14T10:59:46.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3158"/>
        <p:guide pos="778"/>
      </p:guideLst>
    </p:cSldViewPr>
  </p:slideViewPr>
  <p:notesTextViewPr>
    <p:cViewPr>
      <p:scale>
        <a:sx n="1" d="1"/>
        <a:sy n="1" d="1"/>
      </p:scale>
      <p:origin x="0" y="0"/>
    </p:cViewPr>
  </p:notesTextViewPr>
  <p:sorterViewPr>
    <p:cViewPr>
      <p:scale>
        <a:sx n="100" d="100"/>
        <a:sy n="100" d="100"/>
      </p:scale>
      <p:origin x="0" y="-8178"/>
    </p:cViewPr>
  </p:sorterViewPr>
  <p:notesViewPr>
    <p:cSldViewPr snapToGrid="0">
      <p:cViewPr varScale="1">
        <p:scale>
          <a:sx n="85" d="100"/>
          <a:sy n="85" d="100"/>
        </p:scale>
        <p:origin x="64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042EC4C1-7F1D-413C-9C9E-A04B57579DED}"/>
    <pc:docChg chg="modMainMaster">
      <pc:chgData name="Nico Sedovnik" userId="c899cdf4-4dd3-48e4-9d05-d9a3bf84ba8f" providerId="ADAL" clId="{042EC4C1-7F1D-413C-9C9E-A04B57579DED}" dt="2021-11-12T12:17:48.947" v="424" actId="1076"/>
      <pc:docMkLst>
        <pc:docMk/>
      </pc:docMkLst>
      <pc:sldMasterChg chg="modSldLayout">
        <pc:chgData name="Nico Sedovnik" userId="c899cdf4-4dd3-48e4-9d05-d9a3bf84ba8f" providerId="ADAL" clId="{042EC4C1-7F1D-413C-9C9E-A04B57579DED}" dt="2021-11-12T12:17:48.947" v="424" actId="1076"/>
        <pc:sldMasterMkLst>
          <pc:docMk/>
          <pc:sldMasterMk cId="2168357150" sldId="2147483648"/>
        </pc:sldMasterMkLst>
        <pc:sldLayoutChg chg="modSp mod">
          <pc:chgData name="Nico Sedovnik" userId="c899cdf4-4dd3-48e4-9d05-d9a3bf84ba8f" providerId="ADAL" clId="{042EC4C1-7F1D-413C-9C9E-A04B57579DED}" dt="2021-11-12T12:08:47.413" v="422" actId="20577"/>
          <pc:sldLayoutMkLst>
            <pc:docMk/>
            <pc:sldMasterMk cId="2168357150" sldId="2147483648"/>
            <pc:sldLayoutMk cId="175540911" sldId="2147483724"/>
          </pc:sldLayoutMkLst>
          <pc:spChg chg="mod">
            <ac:chgData name="Nico Sedovnik" userId="c899cdf4-4dd3-48e4-9d05-d9a3bf84ba8f" providerId="ADAL" clId="{042EC4C1-7F1D-413C-9C9E-A04B57579DED}" dt="2021-11-12T12:08:47.413" v="422" actId="20577"/>
            <ac:spMkLst>
              <pc:docMk/>
              <pc:sldMasterMk cId="2168357150" sldId="2147483648"/>
              <pc:sldLayoutMk cId="175540911" sldId="2147483724"/>
              <ac:spMk id="15" creationId="{065937B7-1DAB-C64F-B5CF-696F5FAC9DCC}"/>
            </ac:spMkLst>
          </pc:spChg>
        </pc:sldLayoutChg>
        <pc:sldLayoutChg chg="addSp modSp mod">
          <pc:chgData name="Nico Sedovnik" userId="c899cdf4-4dd3-48e4-9d05-d9a3bf84ba8f" providerId="ADAL" clId="{042EC4C1-7F1D-413C-9C9E-A04B57579DED}" dt="2021-11-12T12:17:48.947" v="424" actId="1076"/>
          <pc:sldLayoutMkLst>
            <pc:docMk/>
            <pc:sldMasterMk cId="2168357150" sldId="2147483648"/>
            <pc:sldLayoutMk cId="3531896938" sldId="2147483726"/>
          </pc:sldLayoutMkLst>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15" creationId="{DF494F12-6958-468F-ACCB-9EFDEF558838}"/>
            </ac:spMkLst>
          </pc:spChg>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16" creationId="{435E4A3D-EC8D-44A9-9156-5463513E1975}"/>
            </ac:spMkLst>
          </pc:spChg>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17" creationId="{8654706E-5992-4024-90EE-EE6EA99681DB}"/>
            </ac:spMkLst>
          </pc:spChg>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18" creationId="{D420D6FE-F132-4683-A7D2-0240A98AE6FB}"/>
            </ac:spMkLst>
          </pc:spChg>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19" creationId="{0E798245-6B11-4A21-961F-FC06FD039CC3}"/>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20" creationId="{D1C9BD79-F83B-4749-A11D-CBED19B16974}"/>
            </ac:spMkLst>
          </pc:spChg>
          <pc:spChg chg="mod">
            <ac:chgData name="Nico Sedovnik" userId="c899cdf4-4dd3-48e4-9d05-d9a3bf84ba8f" providerId="ADAL" clId="{042EC4C1-7F1D-413C-9C9E-A04B57579DED}" dt="2021-11-12T11:54:02.803" v="25" actId="1076"/>
            <ac:spMkLst>
              <pc:docMk/>
              <pc:sldMasterMk cId="2168357150" sldId="2147483648"/>
              <pc:sldLayoutMk cId="3531896938" sldId="2147483726"/>
              <ac:spMk id="39" creationId="{BE3CA7D0-03B4-4BCF-BF86-CC64CBAC35B7}"/>
            </ac:spMkLst>
          </pc:spChg>
          <pc:spChg chg="mod">
            <ac:chgData name="Nico Sedovnik" userId="c899cdf4-4dd3-48e4-9d05-d9a3bf84ba8f" providerId="ADAL" clId="{042EC4C1-7F1D-413C-9C9E-A04B57579DED}" dt="2021-11-12T11:55:32.064" v="56" actId="1037"/>
            <ac:spMkLst>
              <pc:docMk/>
              <pc:sldMasterMk cId="2168357150" sldId="2147483648"/>
              <pc:sldLayoutMk cId="3531896938" sldId="2147483726"/>
              <ac:spMk id="41" creationId="{0292DD11-14C7-4E01-89EC-07A034DB243A}"/>
            </ac:spMkLst>
          </pc:spChg>
          <pc:spChg chg="mod">
            <ac:chgData name="Nico Sedovnik" userId="c899cdf4-4dd3-48e4-9d05-d9a3bf84ba8f" providerId="ADAL" clId="{042EC4C1-7F1D-413C-9C9E-A04B57579DED}" dt="2021-11-12T11:56:16.688" v="149" actId="1076"/>
            <ac:spMkLst>
              <pc:docMk/>
              <pc:sldMasterMk cId="2168357150" sldId="2147483648"/>
              <pc:sldLayoutMk cId="3531896938" sldId="2147483726"/>
              <ac:spMk id="42" creationId="{1679E08D-9AED-456E-9D98-9D93ADF9A88A}"/>
            </ac:spMkLst>
          </pc:spChg>
          <pc:spChg chg="mod">
            <ac:chgData name="Nico Sedovnik" userId="c899cdf4-4dd3-48e4-9d05-d9a3bf84ba8f" providerId="ADAL" clId="{042EC4C1-7F1D-413C-9C9E-A04B57579DED}" dt="2021-11-12T11:56:35.382" v="192" actId="1076"/>
            <ac:spMkLst>
              <pc:docMk/>
              <pc:sldMasterMk cId="2168357150" sldId="2147483648"/>
              <pc:sldLayoutMk cId="3531896938" sldId="2147483726"/>
              <ac:spMk id="43" creationId="{59E41B18-9E06-45C2-B6EC-C5F1B9DF56ED}"/>
            </ac:spMkLst>
          </pc:spChg>
          <pc:spChg chg="mod">
            <ac:chgData name="Nico Sedovnik" userId="c899cdf4-4dd3-48e4-9d05-d9a3bf84ba8f" providerId="ADAL" clId="{042EC4C1-7F1D-413C-9C9E-A04B57579DED}" dt="2021-11-12T11:56:58.165" v="244" actId="1076"/>
            <ac:spMkLst>
              <pc:docMk/>
              <pc:sldMasterMk cId="2168357150" sldId="2147483648"/>
              <pc:sldLayoutMk cId="3531896938" sldId="2147483726"/>
              <ac:spMk id="44" creationId="{BB9ECF77-B841-4F1C-92ED-2430DEEBC35A}"/>
            </ac:spMkLst>
          </pc:spChg>
          <pc:spChg chg="mod">
            <ac:chgData name="Nico Sedovnik" userId="c899cdf4-4dd3-48e4-9d05-d9a3bf84ba8f" providerId="ADAL" clId="{042EC4C1-7F1D-413C-9C9E-A04B57579DED}" dt="2021-11-12T11:57:23.151" v="285" actId="1038"/>
            <ac:spMkLst>
              <pc:docMk/>
              <pc:sldMasterMk cId="2168357150" sldId="2147483648"/>
              <pc:sldLayoutMk cId="3531896938" sldId="2147483726"/>
              <ac:spMk id="45" creationId="{113C454B-6F0E-4551-A4AD-112530408C66}"/>
            </ac:spMkLst>
          </pc:spChg>
          <pc:spChg chg="mod">
            <ac:chgData name="Nico Sedovnik" userId="c899cdf4-4dd3-48e4-9d05-d9a3bf84ba8f" providerId="ADAL" clId="{042EC4C1-7F1D-413C-9C9E-A04B57579DED}" dt="2021-11-12T11:57:43.011" v="333" actId="1076"/>
            <ac:spMkLst>
              <pc:docMk/>
              <pc:sldMasterMk cId="2168357150" sldId="2147483648"/>
              <pc:sldLayoutMk cId="3531896938" sldId="2147483726"/>
              <ac:spMk id="46" creationId="{B4200DFC-601B-49DE-A2A7-CE8E0452CBF5}"/>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50" creationId="{42154BFE-A8C6-4384-86D8-5761CC1F8A9A}"/>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51" creationId="{C837CCBB-4759-4997-A29B-109EB2C7F35E}"/>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52" creationId="{24BC20CF-2B35-4D65-93A8-B90A80453158}"/>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53" creationId="{4932FC87-7967-4428-A992-F7EB5C74780C}"/>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54" creationId="{080F91A6-82C0-4728-A457-36C71B1A3B1B}"/>
            </ac:spMkLst>
          </pc:spChg>
          <pc:spChg chg="add mod">
            <ac:chgData name="Nico Sedovnik" userId="c899cdf4-4dd3-48e4-9d05-d9a3bf84ba8f" providerId="ADAL" clId="{042EC4C1-7F1D-413C-9C9E-A04B57579DED}" dt="2021-11-12T11:59:51.761" v="377" actId="1076"/>
            <ac:spMkLst>
              <pc:docMk/>
              <pc:sldMasterMk cId="2168357150" sldId="2147483648"/>
              <pc:sldLayoutMk cId="3531896938" sldId="2147483726"/>
              <ac:spMk id="55" creationId="{CCE00DF9-BE97-4C3C-A2AC-67825D50DE67}"/>
            </ac:spMkLst>
          </pc:spChg>
          <pc:spChg chg="add mod">
            <ac:chgData name="Nico Sedovnik" userId="c899cdf4-4dd3-48e4-9d05-d9a3bf84ba8f" providerId="ADAL" clId="{042EC4C1-7F1D-413C-9C9E-A04B57579DED}" dt="2021-11-12T12:17:36.635" v="423" actId="1076"/>
            <ac:spMkLst>
              <pc:docMk/>
              <pc:sldMasterMk cId="2168357150" sldId="2147483648"/>
              <pc:sldLayoutMk cId="3531896938" sldId="2147483726"/>
              <ac:spMk id="58" creationId="{876C4871-1CA9-4FCD-B588-CAED52613C81}"/>
            </ac:spMkLst>
          </pc:spChg>
          <pc:spChg chg="add mod">
            <ac:chgData name="Nico Sedovnik" userId="c899cdf4-4dd3-48e4-9d05-d9a3bf84ba8f" providerId="ADAL" clId="{042EC4C1-7F1D-413C-9C9E-A04B57579DED}" dt="2021-11-12T12:00:03.127" v="379" actId="1076"/>
            <ac:spMkLst>
              <pc:docMk/>
              <pc:sldMasterMk cId="2168357150" sldId="2147483648"/>
              <pc:sldLayoutMk cId="3531896938" sldId="2147483726"/>
              <ac:spMk id="59" creationId="{FD457FC6-2495-4BBF-9094-F6627DDA4DFA}"/>
            </ac:spMkLst>
          </pc:spChg>
          <pc:spChg chg="add mod">
            <ac:chgData name="Nico Sedovnik" userId="c899cdf4-4dd3-48e4-9d05-d9a3bf84ba8f" providerId="ADAL" clId="{042EC4C1-7F1D-413C-9C9E-A04B57579DED}" dt="2021-11-12T12:00:08.885" v="381" actId="1076"/>
            <ac:spMkLst>
              <pc:docMk/>
              <pc:sldMasterMk cId="2168357150" sldId="2147483648"/>
              <pc:sldLayoutMk cId="3531896938" sldId="2147483726"/>
              <ac:spMk id="60" creationId="{2EB3128C-1E19-419C-8289-EA483BBCFE8E}"/>
            </ac:spMkLst>
          </pc:spChg>
          <pc:spChg chg="mod">
            <ac:chgData name="Nico Sedovnik" userId="c899cdf4-4dd3-48e4-9d05-d9a3bf84ba8f" providerId="ADAL" clId="{042EC4C1-7F1D-413C-9C9E-A04B57579DED}" dt="2021-11-12T11:57:29.192" v="286" actId="1076"/>
            <ac:spMkLst>
              <pc:docMk/>
              <pc:sldMasterMk cId="2168357150" sldId="2147483648"/>
              <pc:sldLayoutMk cId="3531896938" sldId="2147483726"/>
              <ac:spMk id="61" creationId="{547B0147-A53C-4760-8EBB-BF1B4B821B85}"/>
            </ac:spMkLst>
          </pc:spChg>
          <pc:spChg chg="mod">
            <ac:chgData name="Nico Sedovnik" userId="c899cdf4-4dd3-48e4-9d05-d9a3bf84ba8f" providerId="ADAL" clId="{042EC4C1-7F1D-413C-9C9E-A04B57579DED}" dt="2021-11-12T11:57:50.563" v="334" actId="1076"/>
            <ac:spMkLst>
              <pc:docMk/>
              <pc:sldMasterMk cId="2168357150" sldId="2147483648"/>
              <pc:sldLayoutMk cId="3531896938" sldId="2147483726"/>
              <ac:spMk id="62" creationId="{774D564A-6253-472B-B2BF-9D71047B7476}"/>
            </ac:spMkLst>
          </pc:spChg>
          <pc:spChg chg="add mod">
            <ac:chgData name="Nico Sedovnik" userId="c899cdf4-4dd3-48e4-9d05-d9a3bf84ba8f" providerId="ADAL" clId="{042EC4C1-7F1D-413C-9C9E-A04B57579DED}" dt="2021-11-12T12:00:18.344" v="383" actId="1076"/>
            <ac:spMkLst>
              <pc:docMk/>
              <pc:sldMasterMk cId="2168357150" sldId="2147483648"/>
              <pc:sldLayoutMk cId="3531896938" sldId="2147483726"/>
              <ac:spMk id="63" creationId="{95A391EB-E261-4941-9B92-1AB4355D78DA}"/>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64" creationId="{C7489F57-5CA9-484E-895D-3C7060BA1403}"/>
            </ac:spMkLst>
          </pc:spChg>
          <pc:spChg chg="add mod">
            <ac:chgData name="Nico Sedovnik" userId="c899cdf4-4dd3-48e4-9d05-d9a3bf84ba8f" providerId="ADAL" clId="{042EC4C1-7F1D-413C-9C9E-A04B57579DED}" dt="2021-11-12T12:00:27.078" v="385" actId="1076"/>
            <ac:spMkLst>
              <pc:docMk/>
              <pc:sldMasterMk cId="2168357150" sldId="2147483648"/>
              <pc:sldLayoutMk cId="3531896938" sldId="2147483726"/>
              <ac:spMk id="65" creationId="{5998F578-317A-471E-8F60-67BD8A1BC5CC}"/>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66" creationId="{E4FB66E4-3B94-4B22-B967-D742EBDB9E1E}"/>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69" creationId="{53AB2BEF-FEBD-41C5-9FAE-888C703D5004}"/>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72" creationId="{6DD68FF9-441A-480A-9A90-EE89C3E9874D}"/>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73" creationId="{E85BB33C-0686-4BAE-953E-2B387139335D}"/>
            </ac:spMkLst>
          </pc:spChg>
          <pc:spChg chg="mod">
            <ac:chgData name="Nico Sedovnik" userId="c899cdf4-4dd3-48e4-9d05-d9a3bf84ba8f" providerId="ADAL" clId="{042EC4C1-7F1D-413C-9C9E-A04B57579DED}" dt="2021-11-12T11:55:35.937" v="61" actId="1036"/>
            <ac:spMkLst>
              <pc:docMk/>
              <pc:sldMasterMk cId="2168357150" sldId="2147483648"/>
              <pc:sldLayoutMk cId="3531896938" sldId="2147483726"/>
              <ac:spMk id="74" creationId="{DDB46905-8A89-4E90-BC89-3555E43F285D}"/>
            </ac:spMkLst>
          </pc:spChg>
          <pc:spChg chg="mod">
            <ac:chgData name="Nico Sedovnik" userId="c899cdf4-4dd3-48e4-9d05-d9a3bf84ba8f" providerId="ADAL" clId="{042EC4C1-7F1D-413C-9C9E-A04B57579DED}" dt="2021-11-12T11:56:21.436" v="150" actId="1076"/>
            <ac:spMkLst>
              <pc:docMk/>
              <pc:sldMasterMk cId="2168357150" sldId="2147483648"/>
              <pc:sldLayoutMk cId="3531896938" sldId="2147483726"/>
              <ac:spMk id="75" creationId="{AF1954E5-981C-4117-AFAD-E5E33E17BF51}"/>
            </ac:spMkLst>
          </pc:spChg>
          <pc:spChg chg="mod">
            <ac:chgData name="Nico Sedovnik" userId="c899cdf4-4dd3-48e4-9d05-d9a3bf84ba8f" providerId="ADAL" clId="{042EC4C1-7F1D-413C-9C9E-A04B57579DED}" dt="2021-11-12T11:56:40.024" v="193" actId="1076"/>
            <ac:spMkLst>
              <pc:docMk/>
              <pc:sldMasterMk cId="2168357150" sldId="2147483648"/>
              <pc:sldLayoutMk cId="3531896938" sldId="2147483726"/>
              <ac:spMk id="76" creationId="{AE9DBE4E-8C84-4842-B4CE-7214AA2BE9A8}"/>
            </ac:spMkLst>
          </pc:spChg>
          <pc:spChg chg="mod">
            <ac:chgData name="Nico Sedovnik" userId="c899cdf4-4dd3-48e4-9d05-d9a3bf84ba8f" providerId="ADAL" clId="{042EC4C1-7F1D-413C-9C9E-A04B57579DED}" dt="2021-11-12T11:57:06.996" v="245" actId="1076"/>
            <ac:spMkLst>
              <pc:docMk/>
              <pc:sldMasterMk cId="2168357150" sldId="2147483648"/>
              <pc:sldLayoutMk cId="3531896938" sldId="2147483726"/>
              <ac:spMk id="77" creationId="{4F8764E9-3F43-4549-8BEC-5A7ED16DA632}"/>
            </ac:spMkLst>
          </pc:spChg>
          <pc:spChg chg="mod">
            <ac:chgData name="Nico Sedovnik" userId="c899cdf4-4dd3-48e4-9d05-d9a3bf84ba8f" providerId="ADAL" clId="{042EC4C1-7F1D-413C-9C9E-A04B57579DED}" dt="2021-11-12T11:59:30.551" v="371" actId="1076"/>
            <ac:spMkLst>
              <pc:docMk/>
              <pc:sldMasterMk cId="2168357150" sldId="2147483648"/>
              <pc:sldLayoutMk cId="3531896938" sldId="2147483726"/>
              <ac:spMk id="78" creationId="{28DCD495-1C8A-4F7C-8761-3437676356A2}"/>
            </ac:spMkLst>
          </pc:spChg>
          <pc:spChg chg="mod">
            <ac:chgData name="Nico Sedovnik" userId="c899cdf4-4dd3-48e4-9d05-d9a3bf84ba8f" providerId="ADAL" clId="{042EC4C1-7F1D-413C-9C9E-A04B57579DED}" dt="2021-11-12T11:59:30.551" v="371" actId="1076"/>
            <ac:spMkLst>
              <pc:docMk/>
              <pc:sldMasterMk cId="2168357150" sldId="2147483648"/>
              <pc:sldLayoutMk cId="3531896938" sldId="2147483726"/>
              <ac:spMk id="79" creationId="{267D1B53-2CE9-4649-ABC6-07F2ECB91EAE}"/>
            </ac:spMkLst>
          </pc:spChg>
          <pc:spChg chg="mod">
            <ac:chgData name="Nico Sedovnik" userId="c899cdf4-4dd3-48e4-9d05-d9a3bf84ba8f" providerId="ADAL" clId="{042EC4C1-7F1D-413C-9C9E-A04B57579DED}" dt="2021-11-12T11:59:30.551" v="371" actId="1076"/>
            <ac:spMkLst>
              <pc:docMk/>
              <pc:sldMasterMk cId="2168357150" sldId="2147483648"/>
              <pc:sldLayoutMk cId="3531896938" sldId="2147483726"/>
              <ac:spMk id="80" creationId="{A31C50B3-EB51-450B-A4B4-5DB1AD9417DC}"/>
            </ac:spMkLst>
          </pc:spChg>
          <pc:spChg chg="mod">
            <ac:chgData name="Nico Sedovnik" userId="c899cdf4-4dd3-48e4-9d05-d9a3bf84ba8f" providerId="ADAL" clId="{042EC4C1-7F1D-413C-9C9E-A04B57579DED}" dt="2021-11-12T11:59:30.551" v="371" actId="1076"/>
            <ac:spMkLst>
              <pc:docMk/>
              <pc:sldMasterMk cId="2168357150" sldId="2147483648"/>
              <pc:sldLayoutMk cId="3531896938" sldId="2147483726"/>
              <ac:spMk id="81" creationId="{7B218E6D-783E-436A-BBB8-1A731F0D0D88}"/>
            </ac:spMkLst>
          </pc:spChg>
          <pc:spChg chg="mod">
            <ac:chgData name="Nico Sedovnik" userId="c899cdf4-4dd3-48e4-9d05-d9a3bf84ba8f" providerId="ADAL" clId="{042EC4C1-7F1D-413C-9C9E-A04B57579DED}" dt="2021-11-12T11:59:30.551" v="371" actId="1076"/>
            <ac:spMkLst>
              <pc:docMk/>
              <pc:sldMasterMk cId="2168357150" sldId="2147483648"/>
              <pc:sldLayoutMk cId="3531896938" sldId="2147483726"/>
              <ac:spMk id="82" creationId="{F7E6D11E-7266-4778-A29D-2094AC0D8871}"/>
            </ac:spMkLst>
          </pc:spChg>
          <pc:spChg chg="mod">
            <ac:chgData name="Nico Sedovnik" userId="c899cdf4-4dd3-48e4-9d05-d9a3bf84ba8f" providerId="ADAL" clId="{042EC4C1-7F1D-413C-9C9E-A04B57579DED}" dt="2021-11-12T11:59:21.031" v="370" actId="1076"/>
            <ac:spMkLst>
              <pc:docMk/>
              <pc:sldMasterMk cId="2168357150" sldId="2147483648"/>
              <pc:sldLayoutMk cId="3531896938" sldId="2147483726"/>
              <ac:spMk id="83" creationId="{18729216-E90F-44F2-B075-F93FB569931F}"/>
            </ac:spMkLst>
          </pc:spChg>
          <pc:spChg chg="mod">
            <ac:chgData name="Nico Sedovnik" userId="c899cdf4-4dd3-48e4-9d05-d9a3bf84ba8f" providerId="ADAL" clId="{042EC4C1-7F1D-413C-9C9E-A04B57579DED}" dt="2021-11-12T11:59:12.504" v="369" actId="1076"/>
            <ac:spMkLst>
              <pc:docMk/>
              <pc:sldMasterMk cId="2168357150" sldId="2147483648"/>
              <pc:sldLayoutMk cId="3531896938" sldId="2147483726"/>
              <ac:spMk id="84" creationId="{BD48B827-B992-4BDD-B7DE-FD72A63FEE74}"/>
            </ac:spMkLst>
          </pc:spChg>
          <pc:spChg chg="mod">
            <ac:chgData name="Nico Sedovnik" userId="c899cdf4-4dd3-48e4-9d05-d9a3bf84ba8f" providerId="ADAL" clId="{042EC4C1-7F1D-413C-9C9E-A04B57579DED}" dt="2021-11-12T11:58:51.266" v="367" actId="14100"/>
            <ac:spMkLst>
              <pc:docMk/>
              <pc:sldMasterMk cId="2168357150" sldId="2147483648"/>
              <pc:sldLayoutMk cId="3531896938" sldId="2147483726"/>
              <ac:spMk id="87" creationId="{74D2B630-E718-457C-B05B-9EACC1F22092}"/>
            </ac:spMkLst>
          </pc:spChg>
          <pc:spChg chg="mod">
            <ac:chgData name="Nico Sedovnik" userId="c899cdf4-4dd3-48e4-9d05-d9a3bf84ba8f" providerId="ADAL" clId="{042EC4C1-7F1D-413C-9C9E-A04B57579DED}" dt="2021-11-12T11:58:57.717" v="368" actId="14100"/>
            <ac:spMkLst>
              <pc:docMk/>
              <pc:sldMasterMk cId="2168357150" sldId="2147483648"/>
              <pc:sldLayoutMk cId="3531896938" sldId="2147483726"/>
              <ac:spMk id="88" creationId="{0B3F3DD0-6DCD-4FC6-B84A-7BE492C3B51B}"/>
            </ac:spMkLst>
          </pc:spChg>
          <pc:spChg chg="add mod">
            <ac:chgData name="Nico Sedovnik" userId="c899cdf4-4dd3-48e4-9d05-d9a3bf84ba8f" providerId="ADAL" clId="{042EC4C1-7F1D-413C-9C9E-A04B57579DED}" dt="2021-11-12T12:00:33.724" v="387" actId="1076"/>
            <ac:spMkLst>
              <pc:docMk/>
              <pc:sldMasterMk cId="2168357150" sldId="2147483648"/>
              <pc:sldLayoutMk cId="3531896938" sldId="2147483726"/>
              <ac:spMk id="92" creationId="{D2421C8F-28EE-4385-B306-3D1D0DC42A53}"/>
            </ac:spMkLst>
          </pc:spChg>
          <pc:spChg chg="add mod">
            <ac:chgData name="Nico Sedovnik" userId="c899cdf4-4dd3-48e4-9d05-d9a3bf84ba8f" providerId="ADAL" clId="{042EC4C1-7F1D-413C-9C9E-A04B57579DED}" dt="2021-11-12T12:17:48.947" v="424" actId="1076"/>
            <ac:spMkLst>
              <pc:docMk/>
              <pc:sldMasterMk cId="2168357150" sldId="2147483648"/>
              <pc:sldLayoutMk cId="3531896938" sldId="2147483726"/>
              <ac:spMk id="93" creationId="{A2204956-A115-4FED-A8A0-F97D9BE6136B}"/>
            </ac:spMkLst>
          </pc:spChg>
          <pc:spChg chg="add mod">
            <ac:chgData name="Nico Sedovnik" userId="c899cdf4-4dd3-48e4-9d05-d9a3bf84ba8f" providerId="ADAL" clId="{042EC4C1-7F1D-413C-9C9E-A04B57579DED}" dt="2021-11-12T12:05:27.874" v="394" actId="1076"/>
            <ac:spMkLst>
              <pc:docMk/>
              <pc:sldMasterMk cId="2168357150" sldId="2147483648"/>
              <pc:sldLayoutMk cId="3531896938" sldId="2147483726"/>
              <ac:spMk id="94" creationId="{D6B7DCAB-C879-4B7B-8435-965BB2A32DBA}"/>
            </ac:spMkLst>
          </pc:spChg>
          <pc:spChg chg="add mod">
            <ac:chgData name="Nico Sedovnik" userId="c899cdf4-4dd3-48e4-9d05-d9a3bf84ba8f" providerId="ADAL" clId="{042EC4C1-7F1D-413C-9C9E-A04B57579DED}" dt="2021-11-12T12:05:35.741" v="396" actId="1076"/>
            <ac:spMkLst>
              <pc:docMk/>
              <pc:sldMasterMk cId="2168357150" sldId="2147483648"/>
              <pc:sldLayoutMk cId="3531896938" sldId="2147483726"/>
              <ac:spMk id="95" creationId="{BD10A123-E34C-497A-BCC3-3D8636604CD7}"/>
            </ac:spMkLst>
          </pc:spChg>
          <pc:spChg chg="add mod">
            <ac:chgData name="Nico Sedovnik" userId="c899cdf4-4dd3-48e4-9d05-d9a3bf84ba8f" providerId="ADAL" clId="{042EC4C1-7F1D-413C-9C9E-A04B57579DED}" dt="2021-11-12T12:05:43.618" v="398" actId="1076"/>
            <ac:spMkLst>
              <pc:docMk/>
              <pc:sldMasterMk cId="2168357150" sldId="2147483648"/>
              <pc:sldLayoutMk cId="3531896938" sldId="2147483726"/>
              <ac:spMk id="96" creationId="{656B5D16-9725-4078-9C51-11D22603F5DC}"/>
            </ac:spMkLst>
          </pc:spChg>
          <pc:spChg chg="add mod">
            <ac:chgData name="Nico Sedovnik" userId="c899cdf4-4dd3-48e4-9d05-d9a3bf84ba8f" providerId="ADAL" clId="{042EC4C1-7F1D-413C-9C9E-A04B57579DED}" dt="2021-11-12T12:06:00.191" v="400" actId="1076"/>
            <ac:spMkLst>
              <pc:docMk/>
              <pc:sldMasterMk cId="2168357150" sldId="2147483648"/>
              <pc:sldLayoutMk cId="3531896938" sldId="2147483726"/>
              <ac:spMk id="97" creationId="{15075312-576B-4D37-8862-C0E1770CCFA8}"/>
            </ac:spMkLst>
          </pc:spChg>
          <pc:spChg chg="add mod">
            <ac:chgData name="Nico Sedovnik" userId="c899cdf4-4dd3-48e4-9d05-d9a3bf84ba8f" providerId="ADAL" clId="{042EC4C1-7F1D-413C-9C9E-A04B57579DED}" dt="2021-11-12T12:06:08.645" v="402" actId="1076"/>
            <ac:spMkLst>
              <pc:docMk/>
              <pc:sldMasterMk cId="2168357150" sldId="2147483648"/>
              <pc:sldLayoutMk cId="3531896938" sldId="2147483726"/>
              <ac:spMk id="98" creationId="{69631FBB-B428-42E8-AB8E-FA7D85347F79}"/>
            </ac:spMkLst>
          </pc:spChg>
        </pc:sldLayoutChg>
      </pc:sldMasterChg>
    </pc:docChg>
  </pc:docChgLst>
  <pc:docChgLst>
    <pc:chgData name="Nico Sedovnik" userId="c899cdf4-4dd3-48e4-9d05-d9a3bf84ba8f" providerId="ADAL" clId="{A11EFAB6-57BF-4857-B37A-C0C3B69189D4}"/>
    <pc:docChg chg="modSld modMainMaster">
      <pc:chgData name="Nico Sedovnik" userId="c899cdf4-4dd3-48e4-9d05-d9a3bf84ba8f" providerId="ADAL" clId="{A11EFAB6-57BF-4857-B37A-C0C3B69189D4}" dt="2022-01-14T12:38:04.403" v="31" actId="1076"/>
      <pc:docMkLst>
        <pc:docMk/>
      </pc:docMkLst>
      <pc:sldChg chg="modSp mod">
        <pc:chgData name="Nico Sedovnik" userId="c899cdf4-4dd3-48e4-9d05-d9a3bf84ba8f" providerId="ADAL" clId="{A11EFAB6-57BF-4857-B37A-C0C3B69189D4}" dt="2022-01-14T12:38:04.403" v="31" actId="1076"/>
        <pc:sldMkLst>
          <pc:docMk/>
          <pc:sldMk cId="2547262477" sldId="273"/>
        </pc:sldMkLst>
        <pc:spChg chg="mod">
          <ac:chgData name="Nico Sedovnik" userId="c899cdf4-4dd3-48e4-9d05-d9a3bf84ba8f" providerId="ADAL" clId="{A11EFAB6-57BF-4857-B37A-C0C3B69189D4}" dt="2022-01-14T12:38:04.403" v="31" actId="1076"/>
          <ac:spMkLst>
            <pc:docMk/>
            <pc:sldMk cId="2547262477" sldId="273"/>
            <ac:spMk id="3" creationId="{F48B6340-F8C2-4769-B3F7-8697198B6DB2}"/>
          </ac:spMkLst>
        </pc:spChg>
      </pc:sldChg>
      <pc:sldMasterChg chg="modSldLayout">
        <pc:chgData name="Nico Sedovnik" userId="c899cdf4-4dd3-48e4-9d05-d9a3bf84ba8f" providerId="ADAL" clId="{A11EFAB6-57BF-4857-B37A-C0C3B69189D4}" dt="2022-01-14T12:37:58.162" v="29" actId="1035"/>
        <pc:sldMasterMkLst>
          <pc:docMk/>
          <pc:sldMasterMk cId="2168357150" sldId="2147483648"/>
        </pc:sldMasterMkLst>
        <pc:sldLayoutChg chg="modSp mod">
          <pc:chgData name="Nico Sedovnik" userId="c899cdf4-4dd3-48e4-9d05-d9a3bf84ba8f" providerId="ADAL" clId="{A11EFAB6-57BF-4857-B37A-C0C3B69189D4}" dt="2022-01-14T12:35:15.646" v="8" actId="20577"/>
          <pc:sldLayoutMkLst>
            <pc:docMk/>
            <pc:sldMasterMk cId="2168357150" sldId="2147483648"/>
            <pc:sldLayoutMk cId="175540911" sldId="2147483724"/>
          </pc:sldLayoutMkLst>
          <pc:spChg chg="mod">
            <ac:chgData name="Nico Sedovnik" userId="c899cdf4-4dd3-48e4-9d05-d9a3bf84ba8f" providerId="ADAL" clId="{A11EFAB6-57BF-4857-B37A-C0C3B69189D4}" dt="2022-01-14T12:35:15.646" v="8"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A11EFAB6-57BF-4857-B37A-C0C3B69189D4}" dt="2022-01-14T12:37:58.162" v="29" actId="1035"/>
          <pc:sldLayoutMkLst>
            <pc:docMk/>
            <pc:sldMasterMk cId="2168357150" sldId="2147483648"/>
            <pc:sldLayoutMk cId="941268144" sldId="2147483727"/>
          </pc:sldLayoutMkLst>
          <pc:spChg chg="mod">
            <ac:chgData name="Nico Sedovnik" userId="c899cdf4-4dd3-48e4-9d05-d9a3bf84ba8f" providerId="ADAL" clId="{A11EFAB6-57BF-4857-B37A-C0C3B69189D4}" dt="2022-01-14T12:37:58.162" v="29" actId="1035"/>
            <ac:spMkLst>
              <pc:docMk/>
              <pc:sldMasterMk cId="2168357150" sldId="2147483648"/>
              <pc:sldLayoutMk cId="941268144" sldId="2147483727"/>
              <ac:spMk id="18" creationId="{816B7E31-D2E4-4171-8517-529D98513827}"/>
            </ac:spMkLst>
          </pc:spChg>
        </pc:sldLayoutChg>
      </pc:sldMasterChg>
    </pc:docChg>
  </pc:docChgLst>
  <pc:docChgLst>
    <pc:chgData name="Johanna Schwarzer" userId="442fed90-5fd6-48f6-83af-a15f4ecdd6a8" providerId="ADAL" clId="{090F8260-6D6C-46D5-8B1D-DE53B2520118}"/>
    <pc:docChg chg="undo custSel addSld delSld modSld modMainMaster modSection">
      <pc:chgData name="Johanna Schwarzer" userId="442fed90-5fd6-48f6-83af-a15f4ecdd6a8" providerId="ADAL" clId="{090F8260-6D6C-46D5-8B1D-DE53B2520118}" dt="2022-01-14T12:18:30.163" v="378"/>
      <pc:docMkLst>
        <pc:docMk/>
      </pc:docMkLst>
      <pc:sldChg chg="addSp delSp modSp mod">
        <pc:chgData name="Johanna Schwarzer" userId="442fed90-5fd6-48f6-83af-a15f4ecdd6a8" providerId="ADAL" clId="{090F8260-6D6C-46D5-8B1D-DE53B2520118}" dt="2022-01-14T12:17:09.330" v="364" actId="790"/>
        <pc:sldMkLst>
          <pc:docMk/>
          <pc:sldMk cId="601263373" sldId="258"/>
        </pc:sldMkLst>
        <pc:spChg chg="mod">
          <ac:chgData name="Johanna Schwarzer" userId="442fed90-5fd6-48f6-83af-a15f4ecdd6a8" providerId="ADAL" clId="{090F8260-6D6C-46D5-8B1D-DE53B2520118}" dt="2022-01-14T12:17:09.330" v="364" actId="790"/>
          <ac:spMkLst>
            <pc:docMk/>
            <pc:sldMk cId="601263373" sldId="258"/>
            <ac:spMk id="2" creationId="{E3B1847C-A5AF-42AB-9D8E-730CA012F9BF}"/>
          </ac:spMkLst>
        </pc:spChg>
        <pc:spChg chg="add del mod">
          <ac:chgData name="Johanna Schwarzer" userId="442fed90-5fd6-48f6-83af-a15f4ecdd6a8" providerId="ADAL" clId="{090F8260-6D6C-46D5-8B1D-DE53B2520118}" dt="2022-01-14T10:04:41.874" v="117" actId="478"/>
          <ac:spMkLst>
            <pc:docMk/>
            <pc:sldMk cId="601263373" sldId="258"/>
            <ac:spMk id="3" creationId="{F0550EC2-B589-4BF7-AFB5-8E2EE4350FB3}"/>
          </ac:spMkLst>
        </pc:spChg>
        <pc:spChg chg="add del mod">
          <ac:chgData name="Johanna Schwarzer" userId="442fed90-5fd6-48f6-83af-a15f4ecdd6a8" providerId="ADAL" clId="{090F8260-6D6C-46D5-8B1D-DE53B2520118}" dt="2022-01-14T10:18:58.985" v="238"/>
          <ac:spMkLst>
            <pc:docMk/>
            <pc:sldMk cId="601263373" sldId="258"/>
            <ac:spMk id="4" creationId="{8959F4E1-737A-4861-BFD0-DAC9DBD16377}"/>
          </ac:spMkLst>
        </pc:spChg>
        <pc:spChg chg="add mod">
          <ac:chgData name="Johanna Schwarzer" userId="442fed90-5fd6-48f6-83af-a15f4ecdd6a8" providerId="ADAL" clId="{090F8260-6D6C-46D5-8B1D-DE53B2520118}" dt="2022-01-14T12:16:44.086" v="352" actId="27636"/>
          <ac:spMkLst>
            <pc:docMk/>
            <pc:sldMk cId="601263373" sldId="258"/>
            <ac:spMk id="5" creationId="{F517E166-C238-4F72-93A7-5C5849E5B5D3}"/>
          </ac:spMkLst>
        </pc:spChg>
      </pc:sldChg>
      <pc:sldChg chg="addSp modSp mod">
        <pc:chgData name="Johanna Schwarzer" userId="442fed90-5fd6-48f6-83af-a15f4ecdd6a8" providerId="ADAL" clId="{090F8260-6D6C-46D5-8B1D-DE53B2520118}" dt="2022-01-14T12:16:57.671" v="363" actId="404"/>
        <pc:sldMkLst>
          <pc:docMk/>
          <pc:sldMk cId="1619136494" sldId="259"/>
        </pc:sldMkLst>
        <pc:spChg chg="add mod">
          <ac:chgData name="Johanna Schwarzer" userId="442fed90-5fd6-48f6-83af-a15f4ecdd6a8" providerId="ADAL" clId="{090F8260-6D6C-46D5-8B1D-DE53B2520118}" dt="2022-01-14T12:16:57.671" v="363" actId="404"/>
          <ac:spMkLst>
            <pc:docMk/>
            <pc:sldMk cId="1619136494" sldId="259"/>
            <ac:spMk id="2" creationId="{F47C1BDF-4B31-49E5-BE92-B6718406C8C2}"/>
          </ac:spMkLst>
        </pc:spChg>
      </pc:sldChg>
      <pc:sldChg chg="modSp mod">
        <pc:chgData name="Johanna Schwarzer" userId="442fed90-5fd6-48f6-83af-a15f4ecdd6a8" providerId="ADAL" clId="{090F8260-6D6C-46D5-8B1D-DE53B2520118}" dt="2022-01-14T12:17:18.905" v="365"/>
        <pc:sldMkLst>
          <pc:docMk/>
          <pc:sldMk cId="1078700752" sldId="263"/>
        </pc:sldMkLst>
        <pc:spChg chg="mod">
          <ac:chgData name="Johanna Schwarzer" userId="442fed90-5fd6-48f6-83af-a15f4ecdd6a8" providerId="ADAL" clId="{090F8260-6D6C-46D5-8B1D-DE53B2520118}" dt="2022-01-14T12:17:18.905" v="365"/>
          <ac:spMkLst>
            <pc:docMk/>
            <pc:sldMk cId="1078700752" sldId="263"/>
            <ac:spMk id="2" creationId="{6679D780-6836-45F4-86D1-BD2B6BAD0CF0}"/>
          </ac:spMkLst>
        </pc:spChg>
      </pc:sldChg>
      <pc:sldChg chg="modSp mod">
        <pc:chgData name="Johanna Schwarzer" userId="442fed90-5fd6-48f6-83af-a15f4ecdd6a8" providerId="ADAL" clId="{090F8260-6D6C-46D5-8B1D-DE53B2520118}" dt="2022-01-14T12:17:25.050" v="367"/>
        <pc:sldMkLst>
          <pc:docMk/>
          <pc:sldMk cId="450000283" sldId="265"/>
        </pc:sldMkLst>
        <pc:spChg chg="mod">
          <ac:chgData name="Johanna Schwarzer" userId="442fed90-5fd6-48f6-83af-a15f4ecdd6a8" providerId="ADAL" clId="{090F8260-6D6C-46D5-8B1D-DE53B2520118}" dt="2022-01-14T12:17:25.050" v="367"/>
          <ac:spMkLst>
            <pc:docMk/>
            <pc:sldMk cId="450000283" sldId="265"/>
            <ac:spMk id="2" creationId="{1DA9DB10-97C1-4E14-BB22-7AAA19BBF367}"/>
          </ac:spMkLst>
        </pc:spChg>
      </pc:sldChg>
      <pc:sldChg chg="modSp mod">
        <pc:chgData name="Johanna Schwarzer" userId="442fed90-5fd6-48f6-83af-a15f4ecdd6a8" providerId="ADAL" clId="{090F8260-6D6C-46D5-8B1D-DE53B2520118}" dt="2022-01-14T12:17:30.399" v="369"/>
        <pc:sldMkLst>
          <pc:docMk/>
          <pc:sldMk cId="269099227" sldId="266"/>
        </pc:sldMkLst>
        <pc:spChg chg="mod">
          <ac:chgData name="Johanna Schwarzer" userId="442fed90-5fd6-48f6-83af-a15f4ecdd6a8" providerId="ADAL" clId="{090F8260-6D6C-46D5-8B1D-DE53B2520118}" dt="2022-01-14T12:17:30.399" v="369"/>
          <ac:spMkLst>
            <pc:docMk/>
            <pc:sldMk cId="269099227" sldId="266"/>
            <ac:spMk id="2" creationId="{CD77F53D-75EA-4541-BA85-F70C7371D447}"/>
          </ac:spMkLst>
        </pc:spChg>
      </pc:sldChg>
      <pc:sldChg chg="modSp mod">
        <pc:chgData name="Johanna Schwarzer" userId="442fed90-5fd6-48f6-83af-a15f4ecdd6a8" providerId="ADAL" clId="{090F8260-6D6C-46D5-8B1D-DE53B2520118}" dt="2022-01-14T12:18:10.931" v="370"/>
        <pc:sldMkLst>
          <pc:docMk/>
          <pc:sldMk cId="4114242586" sldId="267"/>
        </pc:sldMkLst>
        <pc:spChg chg="mod">
          <ac:chgData name="Johanna Schwarzer" userId="442fed90-5fd6-48f6-83af-a15f4ecdd6a8" providerId="ADAL" clId="{090F8260-6D6C-46D5-8B1D-DE53B2520118}" dt="2022-01-14T12:18:10.931" v="370"/>
          <ac:spMkLst>
            <pc:docMk/>
            <pc:sldMk cId="4114242586" sldId="267"/>
            <ac:spMk id="2" creationId="{1E909820-1A90-4C37-900D-C825574CEFB3}"/>
          </ac:spMkLst>
        </pc:spChg>
      </pc:sldChg>
      <pc:sldChg chg="modSp add del mod">
        <pc:chgData name="Johanna Schwarzer" userId="442fed90-5fd6-48f6-83af-a15f4ecdd6a8" providerId="ADAL" clId="{090F8260-6D6C-46D5-8B1D-DE53B2520118}" dt="2022-01-14T12:18:13.129" v="371"/>
        <pc:sldMkLst>
          <pc:docMk/>
          <pc:sldMk cId="378006004" sldId="268"/>
        </pc:sldMkLst>
        <pc:spChg chg="mod">
          <ac:chgData name="Johanna Schwarzer" userId="442fed90-5fd6-48f6-83af-a15f4ecdd6a8" providerId="ADAL" clId="{090F8260-6D6C-46D5-8B1D-DE53B2520118}" dt="2022-01-14T12:18:13.129" v="371"/>
          <ac:spMkLst>
            <pc:docMk/>
            <pc:sldMk cId="378006004" sldId="268"/>
            <ac:spMk id="2" creationId="{6199032D-5152-4E86-80FE-26E8F55FD5BE}"/>
          </ac:spMkLst>
        </pc:spChg>
      </pc:sldChg>
      <pc:sldChg chg="modSp mod">
        <pc:chgData name="Johanna Schwarzer" userId="442fed90-5fd6-48f6-83af-a15f4ecdd6a8" providerId="ADAL" clId="{090F8260-6D6C-46D5-8B1D-DE53B2520118}" dt="2022-01-14T12:18:22.307" v="375"/>
        <pc:sldMkLst>
          <pc:docMk/>
          <pc:sldMk cId="1423228256" sldId="269"/>
        </pc:sldMkLst>
        <pc:spChg chg="mod">
          <ac:chgData name="Johanna Schwarzer" userId="442fed90-5fd6-48f6-83af-a15f4ecdd6a8" providerId="ADAL" clId="{090F8260-6D6C-46D5-8B1D-DE53B2520118}" dt="2022-01-14T12:18:22.307" v="375"/>
          <ac:spMkLst>
            <pc:docMk/>
            <pc:sldMk cId="1423228256" sldId="269"/>
            <ac:spMk id="2" creationId="{2DFA0963-5BD0-447A-8CC8-CF3AD5C14A52}"/>
          </ac:spMkLst>
        </pc:spChg>
      </pc:sldChg>
      <pc:sldChg chg="modSp mod">
        <pc:chgData name="Johanna Schwarzer" userId="442fed90-5fd6-48f6-83af-a15f4ecdd6a8" providerId="ADAL" clId="{090F8260-6D6C-46D5-8B1D-DE53B2520118}" dt="2022-01-14T12:18:24.490" v="376"/>
        <pc:sldMkLst>
          <pc:docMk/>
          <pc:sldMk cId="2564582869" sldId="270"/>
        </pc:sldMkLst>
        <pc:spChg chg="mod">
          <ac:chgData name="Johanna Schwarzer" userId="442fed90-5fd6-48f6-83af-a15f4ecdd6a8" providerId="ADAL" clId="{090F8260-6D6C-46D5-8B1D-DE53B2520118}" dt="2022-01-14T12:18:24.490" v="376"/>
          <ac:spMkLst>
            <pc:docMk/>
            <pc:sldMk cId="2564582869" sldId="270"/>
            <ac:spMk id="2" creationId="{A2527B00-5378-4F74-BDB1-FBF3DFF28BB1}"/>
          </ac:spMkLst>
        </pc:spChg>
      </pc:sldChg>
      <pc:sldChg chg="modSp mod">
        <pc:chgData name="Johanna Schwarzer" userId="442fed90-5fd6-48f6-83af-a15f4ecdd6a8" providerId="ADAL" clId="{090F8260-6D6C-46D5-8B1D-DE53B2520118}" dt="2022-01-14T10:20:54.592" v="278"/>
        <pc:sldMkLst>
          <pc:docMk/>
          <pc:sldMk cId="1675458559" sldId="271"/>
        </pc:sldMkLst>
        <pc:spChg chg="mod">
          <ac:chgData name="Johanna Schwarzer" userId="442fed90-5fd6-48f6-83af-a15f4ecdd6a8" providerId="ADAL" clId="{090F8260-6D6C-46D5-8B1D-DE53B2520118}" dt="2022-01-14T10:20:54.592" v="278"/>
          <ac:spMkLst>
            <pc:docMk/>
            <pc:sldMk cId="1675458559" sldId="271"/>
            <ac:spMk id="2" creationId="{F1DBD992-66A8-4C66-8E06-7D29AE29401C}"/>
          </ac:spMkLst>
        </pc:spChg>
      </pc:sldChg>
      <pc:sldChg chg="modSp mod">
        <pc:chgData name="Johanna Schwarzer" userId="442fed90-5fd6-48f6-83af-a15f4ecdd6a8" providerId="ADAL" clId="{090F8260-6D6C-46D5-8B1D-DE53B2520118}" dt="2022-01-14T12:18:27.434" v="377"/>
        <pc:sldMkLst>
          <pc:docMk/>
          <pc:sldMk cId="3404533904" sldId="272"/>
        </pc:sldMkLst>
        <pc:spChg chg="mod">
          <ac:chgData name="Johanna Schwarzer" userId="442fed90-5fd6-48f6-83af-a15f4ecdd6a8" providerId="ADAL" clId="{090F8260-6D6C-46D5-8B1D-DE53B2520118}" dt="2022-01-14T12:18:27.434" v="377"/>
          <ac:spMkLst>
            <pc:docMk/>
            <pc:sldMk cId="3404533904" sldId="272"/>
            <ac:spMk id="2" creationId="{49101E25-E066-4B16-98C4-A1F4E5679EA2}"/>
          </ac:spMkLst>
        </pc:spChg>
      </pc:sldChg>
      <pc:sldChg chg="addSp modSp mod">
        <pc:chgData name="Johanna Schwarzer" userId="442fed90-5fd6-48f6-83af-a15f4ecdd6a8" providerId="ADAL" clId="{090F8260-6D6C-46D5-8B1D-DE53B2520118}" dt="2022-01-14T12:18:30.163" v="378"/>
        <pc:sldMkLst>
          <pc:docMk/>
          <pc:sldMk cId="2547262477" sldId="273"/>
        </pc:sldMkLst>
        <pc:spChg chg="mod">
          <ac:chgData name="Johanna Schwarzer" userId="442fed90-5fd6-48f6-83af-a15f4ecdd6a8" providerId="ADAL" clId="{090F8260-6D6C-46D5-8B1D-DE53B2520118}" dt="2022-01-14T12:18:30.163" v="378"/>
          <ac:spMkLst>
            <pc:docMk/>
            <pc:sldMk cId="2547262477" sldId="273"/>
            <ac:spMk id="2" creationId="{9AA526FF-C72A-4FA1-A38B-979E7503AF34}"/>
          </ac:spMkLst>
        </pc:spChg>
        <pc:spChg chg="add mod">
          <ac:chgData name="Johanna Schwarzer" userId="442fed90-5fd6-48f6-83af-a15f4ecdd6a8" providerId="ADAL" clId="{090F8260-6D6C-46D5-8B1D-DE53B2520118}" dt="2022-01-14T12:04:13.545" v="321" actId="1076"/>
          <ac:spMkLst>
            <pc:docMk/>
            <pc:sldMk cId="2547262477" sldId="273"/>
            <ac:spMk id="3" creationId="{F48B6340-F8C2-4769-B3F7-8697198B6DB2}"/>
          </ac:spMkLst>
        </pc:spChg>
      </pc:sldChg>
      <pc:sldMasterChg chg="modSldLayout">
        <pc:chgData name="Johanna Schwarzer" userId="442fed90-5fd6-48f6-83af-a15f4ecdd6a8" providerId="ADAL" clId="{090F8260-6D6C-46D5-8B1D-DE53B2520118}" dt="2022-01-14T12:15:32.932" v="330"/>
        <pc:sldMasterMkLst>
          <pc:docMk/>
          <pc:sldMasterMk cId="2168357150" sldId="2147483648"/>
        </pc:sldMasterMkLst>
        <pc:sldLayoutChg chg="modSp mod">
          <pc:chgData name="Johanna Schwarzer" userId="442fed90-5fd6-48f6-83af-a15f4ecdd6a8" providerId="ADAL" clId="{090F8260-6D6C-46D5-8B1D-DE53B2520118}" dt="2022-01-14T09:58:10.378" v="18" actId="20577"/>
          <pc:sldLayoutMkLst>
            <pc:docMk/>
            <pc:sldMasterMk cId="2168357150" sldId="2147483648"/>
            <pc:sldLayoutMk cId="3375007619" sldId="2147483649"/>
          </pc:sldLayoutMkLst>
          <pc:spChg chg="mod">
            <ac:chgData name="Johanna Schwarzer" userId="442fed90-5fd6-48f6-83af-a15f4ecdd6a8" providerId="ADAL" clId="{090F8260-6D6C-46D5-8B1D-DE53B2520118}" dt="2022-01-14T09:58:10.378" v="18" actId="20577"/>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090F8260-6D6C-46D5-8B1D-DE53B2520118}" dt="2022-01-14T12:05:56.350" v="322" actId="478"/>
          <pc:sldLayoutMkLst>
            <pc:docMk/>
            <pc:sldMasterMk cId="2168357150" sldId="2147483648"/>
            <pc:sldLayoutMk cId="810192366" sldId="2147483672"/>
          </pc:sldLayoutMkLst>
          <pc:spChg chg="del mod">
            <ac:chgData name="Johanna Schwarzer" userId="442fed90-5fd6-48f6-83af-a15f4ecdd6a8" providerId="ADAL" clId="{090F8260-6D6C-46D5-8B1D-DE53B2520118}" dt="2022-01-14T09:58:45" v="21"/>
            <ac:spMkLst>
              <pc:docMk/>
              <pc:sldMasterMk cId="2168357150" sldId="2147483648"/>
              <pc:sldLayoutMk cId="810192366" sldId="2147483672"/>
              <ac:spMk id="2" creationId="{240D1972-0245-4873-9CF0-0B70E91EDE38}"/>
            </ac:spMkLst>
          </pc:spChg>
          <pc:spChg chg="add del mod">
            <ac:chgData name="Johanna Schwarzer" userId="442fed90-5fd6-48f6-83af-a15f4ecdd6a8" providerId="ADAL" clId="{090F8260-6D6C-46D5-8B1D-DE53B2520118}" dt="2022-01-14T10:04:56.454" v="121"/>
            <ac:spMkLst>
              <pc:docMk/>
              <pc:sldMasterMk cId="2168357150" sldId="2147483648"/>
              <pc:sldLayoutMk cId="810192366" sldId="2147483672"/>
              <ac:spMk id="4" creationId="{2FCC249E-5EE4-4982-8320-2229BE08B2B7}"/>
            </ac:spMkLst>
          </pc:spChg>
          <pc:spChg chg="mod">
            <ac:chgData name="Johanna Schwarzer" userId="442fed90-5fd6-48f6-83af-a15f4ecdd6a8" providerId="ADAL" clId="{090F8260-6D6C-46D5-8B1D-DE53B2520118}" dt="2022-01-14T10:04:56.103" v="119" actId="14100"/>
            <ac:spMkLst>
              <pc:docMk/>
              <pc:sldMasterMk cId="2168357150" sldId="2147483648"/>
              <pc:sldLayoutMk cId="810192366" sldId="2147483672"/>
              <ac:spMk id="8" creationId="{6BA3C8C5-A0A2-428F-988A-5BC25CC52955}"/>
            </ac:spMkLst>
          </pc:spChg>
          <pc:spChg chg="add del mod">
            <ac:chgData name="Johanna Schwarzer" userId="442fed90-5fd6-48f6-83af-a15f4ecdd6a8" providerId="ADAL" clId="{090F8260-6D6C-46D5-8B1D-DE53B2520118}" dt="2022-01-14T10:01:42.986" v="36" actId="478"/>
            <ac:spMkLst>
              <pc:docMk/>
              <pc:sldMasterMk cId="2168357150" sldId="2147483648"/>
              <pc:sldLayoutMk cId="810192366" sldId="2147483672"/>
              <ac:spMk id="9" creationId="{4A490529-DDAF-4194-9735-5BB225F310D9}"/>
            </ac:spMkLst>
          </pc:spChg>
          <pc:spChg chg="mod">
            <ac:chgData name="Johanna Schwarzer" userId="442fed90-5fd6-48f6-83af-a15f4ecdd6a8" providerId="ADAL" clId="{090F8260-6D6C-46D5-8B1D-DE53B2520118}" dt="2022-01-14T10:01:18.723" v="35" actId="14100"/>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090F8260-6D6C-46D5-8B1D-DE53B2520118}" dt="2022-01-14T10:17:53.660" v="231" actId="478"/>
            <ac:spMkLst>
              <pc:docMk/>
              <pc:sldMasterMk cId="2168357150" sldId="2147483648"/>
              <pc:sldLayoutMk cId="810192366" sldId="2147483672"/>
              <ac:spMk id="12" creationId="{7E7BEBD4-E08D-47DE-904C-D31B6FCBCBCF}"/>
            </ac:spMkLst>
          </pc:spChg>
          <pc:spChg chg="add mod">
            <ac:chgData name="Johanna Schwarzer" userId="442fed90-5fd6-48f6-83af-a15f4ecdd6a8" providerId="ADAL" clId="{090F8260-6D6C-46D5-8B1D-DE53B2520118}" dt="2022-01-14T11:57:14.216" v="318"/>
            <ac:spMkLst>
              <pc:docMk/>
              <pc:sldMasterMk cId="2168357150" sldId="2147483648"/>
              <pc:sldLayoutMk cId="810192366" sldId="2147483672"/>
              <ac:spMk id="13" creationId="{9F239F00-7B1E-4DEC-AA92-A70B4E9F6EAC}"/>
            </ac:spMkLst>
          </pc:spChg>
          <pc:spChg chg="add del">
            <ac:chgData name="Johanna Schwarzer" userId="442fed90-5fd6-48f6-83af-a15f4ecdd6a8" providerId="ADAL" clId="{090F8260-6D6C-46D5-8B1D-DE53B2520118}" dt="2022-01-14T10:02:04.632" v="38" actId="22"/>
            <ac:spMkLst>
              <pc:docMk/>
              <pc:sldMasterMk cId="2168357150" sldId="2147483648"/>
              <pc:sldLayoutMk cId="810192366" sldId="2147483672"/>
              <ac:spMk id="14" creationId="{3EC404FC-D166-404F-9F6F-235888A405EB}"/>
            </ac:spMkLst>
          </pc:spChg>
          <pc:spChg chg="add del mod">
            <ac:chgData name="Johanna Schwarzer" userId="442fed90-5fd6-48f6-83af-a15f4ecdd6a8" providerId="ADAL" clId="{090F8260-6D6C-46D5-8B1D-DE53B2520118}" dt="2022-01-14T10:02:44.266" v="48" actId="478"/>
            <ac:spMkLst>
              <pc:docMk/>
              <pc:sldMasterMk cId="2168357150" sldId="2147483648"/>
              <pc:sldLayoutMk cId="810192366" sldId="2147483672"/>
              <ac:spMk id="15" creationId="{D415BAE7-7B1F-4093-88E8-435E6040904C}"/>
            </ac:spMkLst>
          </pc:spChg>
          <pc:spChg chg="add del mod ord">
            <ac:chgData name="Johanna Schwarzer" userId="442fed90-5fd6-48f6-83af-a15f4ecdd6a8" providerId="ADAL" clId="{090F8260-6D6C-46D5-8B1D-DE53B2520118}" dt="2022-01-14T12:05:56.350" v="322" actId="478"/>
            <ac:spMkLst>
              <pc:docMk/>
              <pc:sldMasterMk cId="2168357150" sldId="2147483648"/>
              <pc:sldLayoutMk cId="810192366" sldId="2147483672"/>
              <ac:spMk id="16" creationId="{F7301AAE-8D4B-4B49-B61A-97BF3BF63EE1}"/>
            </ac:spMkLst>
          </pc:spChg>
          <pc:spChg chg="add mod ord">
            <ac:chgData name="Johanna Schwarzer" userId="442fed90-5fd6-48f6-83af-a15f4ecdd6a8" providerId="ADAL" clId="{090F8260-6D6C-46D5-8B1D-DE53B2520118}" dt="2022-01-14T10:47:24.886" v="309" actId="1076"/>
            <ac:spMkLst>
              <pc:docMk/>
              <pc:sldMasterMk cId="2168357150" sldId="2147483648"/>
              <pc:sldLayoutMk cId="810192366" sldId="2147483672"/>
              <ac:spMk id="17" creationId="{DF4E24CC-A93F-46A0-B2AD-3A872D3F40FA}"/>
            </ac:spMkLst>
          </pc:spChg>
          <pc:spChg chg="add mod">
            <ac:chgData name="Johanna Schwarzer" userId="442fed90-5fd6-48f6-83af-a15f4ecdd6a8" providerId="ADAL" clId="{090F8260-6D6C-46D5-8B1D-DE53B2520118}" dt="2022-01-14T10:17:54.026" v="232"/>
            <ac:spMkLst>
              <pc:docMk/>
              <pc:sldMasterMk cId="2168357150" sldId="2147483648"/>
              <pc:sldLayoutMk cId="810192366" sldId="2147483672"/>
              <ac:spMk id="18" creationId="{A82BD8E6-814B-4F12-BFC6-26E55B09B62E}"/>
            </ac:spMkLst>
          </pc:spChg>
          <pc:spChg chg="add del mod">
            <ac:chgData name="Johanna Schwarzer" userId="442fed90-5fd6-48f6-83af-a15f4ecdd6a8" providerId="ADAL" clId="{090F8260-6D6C-46D5-8B1D-DE53B2520118}" dt="2022-01-14T10:59:46.233" v="311"/>
            <ac:spMkLst>
              <pc:docMk/>
              <pc:sldMasterMk cId="2168357150" sldId="2147483648"/>
              <pc:sldLayoutMk cId="810192366" sldId="2147483672"/>
              <ac:spMk id="19" creationId="{9D96A79D-7925-4913-A5F2-5FF904C1D0D0}"/>
            </ac:spMkLst>
          </pc:spChg>
          <pc:spChg chg="add del mod">
            <ac:chgData name="Johanna Schwarzer" userId="442fed90-5fd6-48f6-83af-a15f4ecdd6a8" providerId="ADAL" clId="{090F8260-6D6C-46D5-8B1D-DE53B2520118}" dt="2022-01-14T10:59:46.233" v="311"/>
            <ac:spMkLst>
              <pc:docMk/>
              <pc:sldMasterMk cId="2168357150" sldId="2147483648"/>
              <pc:sldLayoutMk cId="810192366" sldId="2147483672"/>
              <ac:spMk id="20" creationId="{2C8BCA88-69C1-454D-A5B7-45CADE183D35}"/>
            </ac:spMkLst>
          </pc:spChg>
          <pc:picChg chg="mod">
            <ac:chgData name="Johanna Schwarzer" userId="442fed90-5fd6-48f6-83af-a15f4ecdd6a8" providerId="ADAL" clId="{090F8260-6D6C-46D5-8B1D-DE53B2520118}" dt="2022-01-14T10:37:17.284" v="296" actId="1076"/>
            <ac:picMkLst>
              <pc:docMk/>
              <pc:sldMasterMk cId="2168357150" sldId="2147483648"/>
              <pc:sldLayoutMk cId="810192366" sldId="2147483672"/>
              <ac:picMk id="7" creationId="{D0D0459F-CCDC-41B4-8F37-2D6C53FD1C1E}"/>
            </ac:picMkLst>
          </pc:picChg>
        </pc:sldLayoutChg>
        <pc:sldLayoutChg chg="modSp mod">
          <pc:chgData name="Johanna Schwarzer" userId="442fed90-5fd6-48f6-83af-a15f4ecdd6a8" providerId="ADAL" clId="{090F8260-6D6C-46D5-8B1D-DE53B2520118}" dt="2022-01-14T12:15:32.932" v="330"/>
          <pc:sldLayoutMkLst>
            <pc:docMk/>
            <pc:sldMasterMk cId="2168357150" sldId="2147483648"/>
            <pc:sldLayoutMk cId="2293935550" sldId="2147483709"/>
          </pc:sldLayoutMkLst>
          <pc:spChg chg="mod">
            <ac:chgData name="Johanna Schwarzer" userId="442fed90-5fd6-48f6-83af-a15f4ecdd6a8" providerId="ADAL" clId="{090F8260-6D6C-46D5-8B1D-DE53B2520118}" dt="2022-01-14T12:15:32.932" v="330"/>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090F8260-6D6C-46D5-8B1D-DE53B2520118}" dt="2022-01-14T10:07:54.006" v="152"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090F8260-6D6C-46D5-8B1D-DE53B2520118}" dt="2022-01-14T12:15:27.926" v="328"/>
          <pc:sldLayoutMkLst>
            <pc:docMk/>
            <pc:sldMasterMk cId="2168357150" sldId="2147483648"/>
            <pc:sldLayoutMk cId="2546339094" sldId="2147483711"/>
          </pc:sldLayoutMkLst>
          <pc:spChg chg="mod">
            <ac:chgData name="Johanna Schwarzer" userId="442fed90-5fd6-48f6-83af-a15f4ecdd6a8" providerId="ADAL" clId="{090F8260-6D6C-46D5-8B1D-DE53B2520118}" dt="2022-01-14T12:15:27.926" v="328"/>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090F8260-6D6C-46D5-8B1D-DE53B2520118}" dt="2022-01-14T10:09:46.034" v="186"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090F8260-6D6C-46D5-8B1D-DE53B2520118}" dt="2022-01-14T12:15:30.806" v="329"/>
          <pc:sldLayoutMkLst>
            <pc:docMk/>
            <pc:sldMasterMk cId="2168357150" sldId="2147483648"/>
            <pc:sldLayoutMk cId="2293192484" sldId="2147483718"/>
          </pc:sldLayoutMkLst>
          <pc:spChg chg="mod">
            <ac:chgData name="Johanna Schwarzer" userId="442fed90-5fd6-48f6-83af-a15f4ecdd6a8" providerId="ADAL" clId="{090F8260-6D6C-46D5-8B1D-DE53B2520118}" dt="2022-01-14T12:15:30.806" v="329"/>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090F8260-6D6C-46D5-8B1D-DE53B2520118}" dt="2022-01-14T10:09:36.023" v="185" actId="20577"/>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090F8260-6D6C-46D5-8B1D-DE53B2520118}" dt="2022-01-14T12:15:25.953" v="327"/>
          <pc:sldLayoutMkLst>
            <pc:docMk/>
            <pc:sldMasterMk cId="2168357150" sldId="2147483648"/>
            <pc:sldLayoutMk cId="1149552224" sldId="2147483721"/>
          </pc:sldLayoutMkLst>
          <pc:spChg chg="mod">
            <ac:chgData name="Johanna Schwarzer" userId="442fed90-5fd6-48f6-83af-a15f4ecdd6a8" providerId="ADAL" clId="{090F8260-6D6C-46D5-8B1D-DE53B2520118}" dt="2022-01-14T12:15:25.953" v="327"/>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090F8260-6D6C-46D5-8B1D-DE53B2520118}" dt="2022-01-14T12:15:21.973" v="325"/>
          <pc:sldLayoutMkLst>
            <pc:docMk/>
            <pc:sldMasterMk cId="2168357150" sldId="2147483648"/>
            <pc:sldLayoutMk cId="1140445303" sldId="2147483722"/>
          </pc:sldLayoutMkLst>
          <pc:spChg chg="mod">
            <ac:chgData name="Johanna Schwarzer" userId="442fed90-5fd6-48f6-83af-a15f4ecdd6a8" providerId="ADAL" clId="{090F8260-6D6C-46D5-8B1D-DE53B2520118}" dt="2022-01-14T12:15:21.973" v="325"/>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090F8260-6D6C-46D5-8B1D-DE53B2520118}" dt="2022-01-14T12:15:20.054" v="324"/>
          <pc:sldLayoutMkLst>
            <pc:docMk/>
            <pc:sldMasterMk cId="2168357150" sldId="2147483648"/>
            <pc:sldLayoutMk cId="1391890083" sldId="2147483723"/>
          </pc:sldLayoutMkLst>
          <pc:spChg chg="mod">
            <ac:chgData name="Johanna Schwarzer" userId="442fed90-5fd6-48f6-83af-a15f4ecdd6a8" providerId="ADAL" clId="{090F8260-6D6C-46D5-8B1D-DE53B2520118}" dt="2022-01-14T12:15:20.054" v="324"/>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090F8260-6D6C-46D5-8B1D-DE53B2520118}" dt="2022-01-14T10:05:48.849" v="138" actId="1076"/>
          <pc:sldLayoutMkLst>
            <pc:docMk/>
            <pc:sldMasterMk cId="2168357150" sldId="2147483648"/>
            <pc:sldLayoutMk cId="3531896938" sldId="2147483726"/>
          </pc:sldLayoutMkLst>
          <pc:spChg chg="mod">
            <ac:chgData name="Johanna Schwarzer" userId="442fed90-5fd6-48f6-83af-a15f4ecdd6a8" providerId="ADAL" clId="{090F8260-6D6C-46D5-8B1D-DE53B2520118}" dt="2022-01-14T10:05:48.849" v="138" actId="1076"/>
            <ac:spMkLst>
              <pc:docMk/>
              <pc:sldMasterMk cId="2168357150" sldId="2147483648"/>
              <pc:sldLayoutMk cId="3531896938" sldId="2147483726"/>
              <ac:spMk id="12" creationId="{DAC92EB3-1747-4EA2-AADC-DC52B6924385}"/>
            </ac:spMkLst>
          </pc:spChg>
        </pc:sldLayoutChg>
        <pc:sldLayoutChg chg="modSp mod">
          <pc:chgData name="Johanna Schwarzer" userId="442fed90-5fd6-48f6-83af-a15f4ecdd6a8" providerId="ADAL" clId="{090F8260-6D6C-46D5-8B1D-DE53B2520118}" dt="2022-01-14T12:15:17.330" v="323" actId="790"/>
          <pc:sldLayoutMkLst>
            <pc:docMk/>
            <pc:sldMasterMk cId="2168357150" sldId="2147483648"/>
            <pc:sldLayoutMk cId="941268144" sldId="2147483727"/>
          </pc:sldLayoutMkLst>
          <pc:spChg chg="mod">
            <ac:chgData name="Johanna Schwarzer" userId="442fed90-5fd6-48f6-83af-a15f4ecdd6a8" providerId="ADAL" clId="{090F8260-6D6C-46D5-8B1D-DE53B2520118}" dt="2022-01-14T12:15:17.330" v="323" actId="790"/>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090F8260-6D6C-46D5-8B1D-DE53B2520118}" dt="2022-01-14T11:59:09.082" v="319" actId="790"/>
            <ac:spMkLst>
              <pc:docMk/>
              <pc:sldMasterMk cId="2168357150" sldId="2147483648"/>
              <pc:sldLayoutMk cId="941268144" sldId="2147483727"/>
              <ac:spMk id="18" creationId="{816B7E31-D2E4-4171-8517-529D98513827}"/>
            </ac:spMkLst>
          </pc:spChg>
        </pc:sldLayoutChg>
        <pc:sldLayoutChg chg="addSp delSp modSp mod">
          <pc:chgData name="Johanna Schwarzer" userId="442fed90-5fd6-48f6-83af-a15f4ecdd6a8" providerId="ADAL" clId="{090F8260-6D6C-46D5-8B1D-DE53B2520118}" dt="2022-01-14T11:49:33.012" v="317" actId="21"/>
          <pc:sldLayoutMkLst>
            <pc:docMk/>
            <pc:sldMasterMk cId="2168357150" sldId="2147483648"/>
            <pc:sldLayoutMk cId="1157870793" sldId="2147483728"/>
          </pc:sldLayoutMkLst>
          <pc:spChg chg="add del mod">
            <ac:chgData name="Johanna Schwarzer" userId="442fed90-5fd6-48f6-83af-a15f4ecdd6a8" providerId="ADAL" clId="{090F8260-6D6C-46D5-8B1D-DE53B2520118}" dt="2022-01-14T10:17:56.967" v="233" actId="478"/>
            <ac:spMkLst>
              <pc:docMk/>
              <pc:sldMasterMk cId="2168357150" sldId="2147483648"/>
              <pc:sldLayoutMk cId="1157870793" sldId="2147483728"/>
              <ac:spMk id="5" creationId="{DB8CA381-A349-4C4C-8026-7DAF4C7F850F}"/>
            </ac:spMkLst>
          </pc:spChg>
          <pc:spChg chg="add del mod">
            <ac:chgData name="Johanna Schwarzer" userId="442fed90-5fd6-48f6-83af-a15f4ecdd6a8" providerId="ADAL" clId="{090F8260-6D6C-46D5-8B1D-DE53B2520118}" dt="2022-01-14T11:49:18.518" v="314" actId="21"/>
            <ac:spMkLst>
              <pc:docMk/>
              <pc:sldMasterMk cId="2168357150" sldId="2147483648"/>
              <pc:sldLayoutMk cId="1157870793" sldId="2147483728"/>
              <ac:spMk id="6" creationId="{4AAF51D1-EF2C-4284-B1E2-1EBF602CAE86}"/>
            </ac:spMkLst>
          </pc:spChg>
          <pc:spChg chg="add del mod ord">
            <ac:chgData name="Johanna Schwarzer" userId="442fed90-5fd6-48f6-83af-a15f4ecdd6a8" providerId="ADAL" clId="{090F8260-6D6C-46D5-8B1D-DE53B2520118}" dt="2022-01-14T11:49:33.012" v="317" actId="21"/>
            <ac:spMkLst>
              <pc:docMk/>
              <pc:sldMasterMk cId="2168357150" sldId="2147483648"/>
              <pc:sldLayoutMk cId="1157870793" sldId="2147483728"/>
              <ac:spMk id="7" creationId="{82BB13BE-DAF9-439C-B8B5-0012D9666F34}"/>
            </ac:spMkLst>
          </pc:spChg>
          <pc:spChg chg="add del mod">
            <ac:chgData name="Johanna Schwarzer" userId="442fed90-5fd6-48f6-83af-a15f4ecdd6a8" providerId="ADAL" clId="{090F8260-6D6C-46D5-8B1D-DE53B2520118}" dt="2022-01-14T11:45:39.128" v="312" actId="478"/>
            <ac:spMkLst>
              <pc:docMk/>
              <pc:sldMasterMk cId="2168357150" sldId="2147483648"/>
              <pc:sldLayoutMk cId="1157870793" sldId="2147483728"/>
              <ac:spMk id="8" creationId="{82086689-829D-40C0-9883-670E69A24C53}"/>
            </ac:spMkLst>
          </pc:spChg>
          <pc:spChg chg="add del mod">
            <ac:chgData name="Johanna Schwarzer" userId="442fed90-5fd6-48f6-83af-a15f4ecdd6a8" providerId="ADAL" clId="{090F8260-6D6C-46D5-8B1D-DE53B2520118}" dt="2022-01-14T11:49:33.012" v="317" actId="21"/>
            <ac:spMkLst>
              <pc:docMk/>
              <pc:sldMasterMk cId="2168357150" sldId="2147483648"/>
              <pc:sldLayoutMk cId="1157870793" sldId="2147483728"/>
              <ac:spMk id="9" creationId="{6441EAD3-A9B2-46D0-A96A-2CB35886263D}"/>
            </ac:spMkLst>
          </pc:spChg>
        </pc:sldLayoutChg>
        <pc:sldLayoutChg chg="modSp mod">
          <pc:chgData name="Johanna Schwarzer" userId="442fed90-5fd6-48f6-83af-a15f4ecdd6a8" providerId="ADAL" clId="{090F8260-6D6C-46D5-8B1D-DE53B2520118}" dt="2022-01-14T12:15:23.832" v="326"/>
          <pc:sldLayoutMkLst>
            <pc:docMk/>
            <pc:sldMasterMk cId="2168357150" sldId="2147483648"/>
            <pc:sldLayoutMk cId="3258750311" sldId="2147483729"/>
          </pc:sldLayoutMkLst>
          <pc:spChg chg="mod">
            <ac:chgData name="Johanna Schwarzer" userId="442fed90-5fd6-48f6-83af-a15f4ecdd6a8" providerId="ADAL" clId="{090F8260-6D6C-46D5-8B1D-DE53B2520118}" dt="2022-01-14T12:15:23.832" v="326"/>
            <ac:spMkLst>
              <pc:docMk/>
              <pc:sldMasterMk cId="2168357150" sldId="2147483648"/>
              <pc:sldLayoutMk cId="3258750311" sldId="2147483729"/>
              <ac:spMk id="9" creationId="{957A9A3B-6417-4E1A-A35B-4E8283744991}"/>
            </ac:spMkLst>
          </pc:spChg>
        </pc:sldLayoutChg>
      </pc:sldMasterChg>
    </pc:docChg>
  </pc:docChgLst>
  <pc:docChgLst>
    <pc:chgData name="Justin Gemeri" userId="601d4d86-8508-4738-9b75-f33bf653ccad" providerId="ADAL" clId="{933DCEAD-3DAA-4244-9AB3-043A7F41062C}"/>
    <pc:docChg chg="modMainMaster">
      <pc:chgData name="Justin Gemeri" userId="601d4d86-8508-4738-9b75-f33bf653ccad" providerId="ADAL" clId="{933DCEAD-3DAA-4244-9AB3-043A7F41062C}" dt="2021-11-02T20:11:28.363" v="36" actId="20577"/>
      <pc:docMkLst>
        <pc:docMk/>
      </pc:docMkLst>
      <pc:sldMasterChg chg="modSldLayout">
        <pc:chgData name="Justin Gemeri" userId="601d4d86-8508-4738-9b75-f33bf653ccad" providerId="ADAL" clId="{933DCEAD-3DAA-4244-9AB3-043A7F41062C}" dt="2021-11-02T20:11:28.363" v="36" actId="20577"/>
        <pc:sldMasterMkLst>
          <pc:docMk/>
          <pc:sldMasterMk cId="2168357150" sldId="2147483648"/>
        </pc:sldMasterMkLst>
        <pc:sldLayoutChg chg="modSp mod">
          <pc:chgData name="Justin Gemeri" userId="601d4d86-8508-4738-9b75-f33bf653ccad" providerId="ADAL" clId="{933DCEAD-3DAA-4244-9AB3-043A7F41062C}" dt="2021-11-02T20:11:28.363" v="36" actId="20577"/>
          <pc:sldLayoutMkLst>
            <pc:docMk/>
            <pc:sldMasterMk cId="2168357150" sldId="2147483648"/>
            <pc:sldLayoutMk cId="175540911" sldId="2147483724"/>
          </pc:sldLayoutMkLst>
          <pc:spChg chg="mod">
            <ac:chgData name="Justin Gemeri" userId="601d4d86-8508-4738-9b75-f33bf653ccad" providerId="ADAL" clId="{933DCEAD-3DAA-4244-9AB3-043A7F41062C}" dt="2021-11-02T20:11:28.363" v="36" actId="20577"/>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933DCEAD-3DAA-4244-9AB3-043A7F41062C}" dt="2021-11-02T20:09:56.925" v="0" actId="14826"/>
            <ac:picMkLst>
              <pc:docMk/>
              <pc:sldMasterMk cId="2168357150" sldId="2147483648"/>
              <pc:sldLayoutMk cId="175540911" sldId="2147483724"/>
              <ac:picMk id="4" creationId="{BF57C56C-A61D-4094-BC2A-7C5207408EA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9333" y="1990497"/>
            <a:ext cx="2838565"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a:solidFill>
                  <a:srgbClr val="F59B23"/>
                </a:solidFill>
                <a:latin typeface="Apercu Pro" panose="020B0503050601040103" pitchFamily="34" charset="0"/>
              </a:rPr>
              <a:t>DIGITIZE RURAL-URBAN </a:t>
            </a:r>
            <a:br>
              <a:rPr lang="de-DE" sz="2400" b="0" i="0" spc="0">
                <a:solidFill>
                  <a:srgbClr val="F59B23"/>
                </a:solidFill>
                <a:latin typeface="Apercu Pro" panose="020B0503050601040103" pitchFamily="34" charset="0"/>
              </a:rPr>
            </a:br>
            <a:r>
              <a:rPr lang="de-DE" sz="2400" b="0" i="0" spc="0">
                <a:solidFill>
                  <a:srgbClr val="F59B23"/>
                </a:solidFill>
                <a:latin typeface="Apercu Pro" panose="020B0503050601040103" pitchFamily="34" charset="0"/>
              </a:rPr>
              <a:t>AGRICULTURE</a:t>
            </a:r>
            <a:endParaRPr lang="de-DE" sz="2400" b="0" i="0" spc="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panose="020B0503050601040103" pitchFamily="34" charset="0"/>
                <a:cs typeface="Times New Roman" panose="02020603050405020304" pitchFamily="18" charset="0"/>
              </a:rPr>
              <a:t>HINT: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If</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you</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need</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more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space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just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copy</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blank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slide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top!</a:t>
            </a:r>
            <a:endParaRPr lang="de-DE" sz="1200" b="1">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32753"/>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lumMod val="75000"/>
                    <a:lumOff val="25000"/>
                  </a:schemeClr>
                </a:solidFill>
                <a:latin typeface="Apercu Pro" panose="020B0503050601040103" pitchFamily="34" charset="0"/>
              </a:rPr>
              <a:t>What are the next development steps for your solution? </a:t>
            </a:r>
            <a:r>
              <a:rPr lang="en-US" sz="1400" b="0" kern="1200" noProof="0" dirty="0">
                <a:solidFill>
                  <a:schemeClr val="tx1">
                    <a:lumMod val="75000"/>
                    <a:lumOff val="25000"/>
                  </a:schemeClr>
                </a:solidFill>
                <a:latin typeface="Apercu Pro" panose="020B0503050601040103" pitchFamily="34" charset="0"/>
                <a:ea typeface="+mn-ea"/>
                <a:cs typeface="+mn-cs"/>
              </a:rPr>
              <a:t>What support would you like from your challenge-provider or the programme partners during the elaboration phase? What knowledge or input would help you further?</a:t>
            </a: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DF4E24CC-A93F-46A0-B2AD-3A872D3F40FA}"/>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97225"/>
            <a:ext cx="10369668" cy="4238484"/>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913983"/>
            <a:ext cx="10369668" cy="4238484"/>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9F239F00-7B1E-4DEC-AA92-A70B4E9F6EAC}"/>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or the next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8" name="Textfeld 17">
            <a:extLst>
              <a:ext uri="{FF2B5EF4-FFF2-40B4-BE49-F238E27FC236}">
                <a16:creationId xmlns:a16="http://schemas.microsoft.com/office/drawing/2014/main" id="{A82BD8E6-814B-4F12-BFC6-26E55B09B62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2BB13BE-DAF9-439C-B8B5-0012D9666F34}"/>
              </a:ext>
            </a:extLst>
          </p:cNvPr>
          <p:cNvSpPr/>
          <p:nvPr userDrawn="1"/>
        </p:nvSpPr>
        <p:spPr>
          <a:xfrm>
            <a:off x="1248771" y="930440"/>
            <a:ext cx="8946895" cy="338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6" name="Textplatzhalter 46">
            <a:extLst>
              <a:ext uri="{FF2B5EF4-FFF2-40B4-BE49-F238E27FC236}">
                <a16:creationId xmlns:a16="http://schemas.microsoft.com/office/drawing/2014/main" id="{4AAF51D1-EF2C-4284-B1E2-1EBF602CAE86}"/>
              </a:ext>
            </a:extLst>
          </p:cNvPr>
          <p:cNvSpPr>
            <a:spLocks noGrp="1"/>
          </p:cNvSpPr>
          <p:nvPr>
            <p:ph type="body" sz="quarter" idx="11" hasCustomPrompt="1"/>
          </p:nvPr>
        </p:nvSpPr>
        <p:spPr>
          <a:xfrm>
            <a:off x="1252011" y="930559"/>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Add </a:t>
            </a:r>
            <a:r>
              <a:rPr lang="de-DE" dirty="0" err="1"/>
              <a:t>slide</a:t>
            </a:r>
            <a:r>
              <a:rPr lang="de-DE" dirty="0"/>
              <a:t> title</a:t>
            </a:r>
          </a:p>
        </p:txBody>
      </p:sp>
      <p:sp>
        <p:nvSpPr>
          <p:cNvPr id="9" name="Textfeld 8">
            <a:extLst>
              <a:ext uri="{FF2B5EF4-FFF2-40B4-BE49-F238E27FC236}">
                <a16:creationId xmlns:a16="http://schemas.microsoft.com/office/drawing/2014/main" id="{6441EAD3-A9B2-46D0-A96A-2CB35886263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49718" y="1392382"/>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Add </a:t>
            </a:r>
            <a:r>
              <a:rPr lang="de-DE" dirty="0" err="1"/>
              <a:t>text</a:t>
            </a:r>
            <a:endParaRPr lang="de-DE" dirty="0"/>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panose="020B0503050601040103" pitchFamily="34" charset="0"/>
                <a:cs typeface="Times New Roman" panose="02020603050405020304" pitchFamily="18" charset="0"/>
              </a:rPr>
              <a:t>HINT: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If</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you</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need</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more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space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just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copy</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blank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slide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top!</a:t>
            </a:r>
            <a:endParaRPr lang="de-DE" sz="1200" b="1">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dirty="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19" r:id="rId10"/>
    <p:sldLayoutId id="2147483708" r:id="rId11"/>
    <p:sldLayoutId id="2147483709" r:id="rId12"/>
    <p:sldLayoutId id="2147483718" r:id="rId13"/>
    <p:sldLayoutId id="2147483711" r:id="rId14"/>
    <p:sldLayoutId id="2147483721" r:id="rId15"/>
    <p:sldLayoutId id="2147483729" r:id="rId16"/>
    <p:sldLayoutId id="2147483722" r:id="rId17"/>
    <p:sldLayoutId id="2147483723" r:id="rId18"/>
    <p:sldLayoutId id="214748372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a:t>Add </a:t>
            </a:r>
            <a:r>
              <a:rPr lang="en-US" dirty="0"/>
              <a:t>text</a:t>
            </a:r>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a:t>Add </a:t>
            </a:r>
            <a:r>
              <a:rPr lang="en-US" dirty="0"/>
              <a:t>text</a:t>
            </a:r>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a:t>Add </a:t>
            </a:r>
            <a:r>
              <a:rPr lang="en-US" dirty="0"/>
              <a:t>text</a:t>
            </a:r>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a:t>Add </a:t>
            </a:r>
            <a:r>
              <a:rPr lang="en-US" dirty="0"/>
              <a:t>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a:t>Add </a:t>
            </a:r>
            <a:r>
              <a:rPr lang="en-US" dirty="0"/>
              <a:t>text</a:t>
            </a:r>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a:t>Add </a:t>
            </a:r>
            <a:r>
              <a:rPr lang="en-US" dirty="0"/>
              <a:t>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a:t>Add </a:t>
            </a:r>
            <a:r>
              <a:rPr lang="de-DE" dirty="0" err="1"/>
              <a:t>text</a:t>
            </a:r>
            <a:endParaRPr lang="de-DE" dirty="0"/>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a:t>Add </a:t>
            </a:r>
            <a:r>
              <a:rPr lang="en-US" dirty="0"/>
              <a:t>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a:t>Add </a:t>
            </a:r>
            <a:r>
              <a:rPr lang="en-US"/>
              <a:t>text</a:t>
            </a:r>
          </a:p>
          <a:p>
            <a:endParaRPr lang="de-DE" dirty="0"/>
          </a:p>
        </p:txBody>
      </p:sp>
      <p:sp>
        <p:nvSpPr>
          <p:cNvPr id="3" name="Textfeld 2">
            <a:extLst>
              <a:ext uri="{FF2B5EF4-FFF2-40B4-BE49-F238E27FC236}">
                <a16:creationId xmlns:a16="http://schemas.microsoft.com/office/drawing/2014/main" id="{F48B6340-F8C2-4769-B3F7-8697198B6DB2}"/>
              </a:ext>
            </a:extLst>
          </p:cNvPr>
          <p:cNvSpPr txBox="1"/>
          <p:nvPr/>
        </p:nvSpPr>
        <p:spPr>
          <a:xfrm>
            <a:off x="802640" y="1791053"/>
            <a:ext cx="4334768"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about provider and partner here.</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a:t>Add </a:t>
            </a:r>
            <a:r>
              <a:rPr lang="en-US" dirty="0"/>
              <a:t>text</a:t>
            </a:r>
          </a:p>
        </p:txBody>
      </p:sp>
      <p:sp>
        <p:nvSpPr>
          <p:cNvPr id="5" name="Textplatzhalter 1">
            <a:extLst>
              <a:ext uri="{FF2B5EF4-FFF2-40B4-BE49-F238E27FC236}">
                <a16:creationId xmlns:a16="http://schemas.microsoft.com/office/drawing/2014/main" id="{F517E166-C238-4F72-93A7-5C5849E5B5D3}"/>
              </a:ext>
            </a:extLst>
          </p:cNvPr>
          <p:cNvSpPr>
            <a:spLocks noGrp="1"/>
          </p:cNvSpPr>
          <p:nvPr>
            <p:ph type="body" sz="quarter" idx="4294967295"/>
          </p:nvPr>
        </p:nvSpPr>
        <p:spPr>
          <a:xfrm>
            <a:off x="1244745" y="934457"/>
            <a:ext cx="8940415" cy="338315"/>
          </a:xfrm>
        </p:spPr>
        <p:txBody>
          <a:bodyPr>
            <a:normAutofit/>
          </a:bodyPr>
          <a:lstStyle/>
          <a:p>
            <a:pPr marL="0" indent="0">
              <a:buNone/>
            </a:pPr>
            <a:r>
              <a:rPr lang="de-DE"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7C1BDF-4B31-49E5-BE92-B6718406C8C2}"/>
              </a:ext>
            </a:extLst>
          </p:cNvPr>
          <p:cNvSpPr>
            <a:spLocks noGrp="1"/>
          </p:cNvSpPr>
          <p:nvPr>
            <p:ph type="body" sz="quarter" idx="4294967295"/>
          </p:nvPr>
        </p:nvSpPr>
        <p:spPr>
          <a:xfrm>
            <a:off x="1244745" y="934457"/>
            <a:ext cx="8940415" cy="338315"/>
          </a:xfrm>
        </p:spPr>
        <p:txBody>
          <a:bodyPr>
            <a:normAutofit fontScale="92500" lnSpcReduction="10000"/>
          </a:bodyPr>
          <a:lstStyle/>
          <a:p>
            <a:pPr marL="0" indent="0">
              <a:buNone/>
            </a:pPr>
            <a:r>
              <a:rPr lang="de-DE" sz="1900" dirty="0">
                <a:latin typeface="+mj-lt"/>
              </a:rPr>
              <a:t>Add title</a:t>
            </a:r>
          </a:p>
          <a:p>
            <a:endParaRPr lang="de-DE" dirty="0"/>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29A490-76A7-4825-B6E6-7CE5C68EBC47}"/>
              </a:ext>
            </a:extLst>
          </p:cNvPr>
          <p:cNvSpPr>
            <a:spLocks noGrp="1"/>
          </p:cNvSpPr>
          <p:nvPr>
            <p:ph type="body" sz="quarter" idx="11"/>
          </p:nvPr>
        </p:nvSpPr>
        <p:spPr/>
        <p:txBody>
          <a:bodyPr/>
          <a:lstStyle/>
          <a:p>
            <a:endParaRPr lang="de-DE" dirty="0"/>
          </a:p>
        </p:txBody>
      </p:sp>
      <p:sp>
        <p:nvSpPr>
          <p:cNvPr id="3" name="Textplatzhalter 2">
            <a:extLst>
              <a:ext uri="{FF2B5EF4-FFF2-40B4-BE49-F238E27FC236}">
                <a16:creationId xmlns:a16="http://schemas.microsoft.com/office/drawing/2014/main" id="{990F62AC-AC7D-4934-A63E-45ED7A4C9D64}"/>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E4DB5CD7-E45F-4574-883E-CD4B8B4DDA0D}"/>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31C2F501-FB9F-435B-BFAE-7926A348B9EF}"/>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1500073D-7C69-45BF-9E2A-340410CA94CB}"/>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0C0736E7-51E7-48DF-AA68-3DD7C864D517}"/>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AD25234C-7F08-472E-A38A-9F82330DA864}"/>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8563558C-4A6F-496C-B321-9099B389F7E8}"/>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0E4AD392-68AD-44EC-9884-BEEFC70B6946}"/>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20AB2BD7-29D5-4B02-AAE1-9858CC45B59D}"/>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2716F317-6CDA-429A-B97C-4F779292A0B8}"/>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ABC5A52B-5CC9-4CB1-9B3D-897D97F91419}"/>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68D22096-6CE2-4C90-98D6-91C059DEA941}"/>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D97E8EA8-207F-4783-B6CC-ECC8DAD89390}"/>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4A45FF29-4B15-4913-AB14-CB3AB93C951B}"/>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968305AE-6859-41EB-BA73-8AB817E1B0F2}"/>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C2D0FD20-E4E6-4BC5-AFF6-C55B2FAFC54F}"/>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8A9CDF-7D75-47E5-9DAE-8B088E992316}"/>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A498AACB-672C-4FE7-BFAD-1F7E14CDDA47}"/>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5977B05E-8C2A-47E5-AAC4-71D5D5032AB1}"/>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6D77BA23-074D-460A-AEB7-38A40981F811}"/>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3A58B69C-7F38-4301-8298-D1E287A379C9}"/>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10EE59FF-27C4-4414-829D-B9AE1A32CE64}"/>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EEF2DDE6-4BC5-473B-B35D-6B41FAC5E89D}"/>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789A0044-7B13-43FB-8FD6-D9116FE161C8}"/>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082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a:t>Add </a:t>
            </a:r>
            <a:r>
              <a:rPr lang="en-US" dirty="0"/>
              <a:t>text</a:t>
            </a:r>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Johanna Schwarzer</cp:lastModifiedBy>
  <cp:revision>5</cp:revision>
  <dcterms:created xsi:type="dcterms:W3CDTF">2020-07-08T12:31:02Z</dcterms:created>
  <dcterms:modified xsi:type="dcterms:W3CDTF">2022-01-14T12:55:46Z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