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6C4DC-C936-4EC3-83BD-B4254F0A29B2}" v="1" dt="2020-11-11T13:54:52.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24" autoAdjust="0"/>
    <p:restoredTop sz="94654"/>
  </p:normalViewPr>
  <p:slideViewPr>
    <p:cSldViewPr snapToGrid="0">
      <p:cViewPr varScale="1">
        <p:scale>
          <a:sx n="81" d="100"/>
          <a:sy n="81" d="100"/>
        </p:scale>
        <p:origin x="365" y="6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6666C4DC-C936-4EC3-83BD-B4254F0A29B2}"/>
    <pc:docChg chg="addSld delSld modMainMaster delSection modSection">
      <pc:chgData name="Yannis Frek" userId="41af7858-dbb6-49d9-9273-45d960296d06" providerId="ADAL" clId="{6666C4DC-C936-4EC3-83BD-B4254F0A29B2}" dt="2020-11-11T13:55:59.209" v="46" actId="680"/>
      <pc:docMkLst>
        <pc:docMk/>
      </pc:docMkLst>
      <pc:sldChg chg="new">
        <pc:chgData name="Yannis Frek" userId="41af7858-dbb6-49d9-9273-45d960296d06" providerId="ADAL" clId="{6666C4DC-C936-4EC3-83BD-B4254F0A29B2}" dt="2020-11-11T13:55:32.312" v="30" actId="680"/>
        <pc:sldMkLst>
          <pc:docMk/>
          <pc:sldMk cId="3749868974" sldId="256"/>
        </pc:sldMkLst>
      </pc:sldChg>
      <pc:sldChg chg="new">
        <pc:chgData name="Yannis Frek" userId="41af7858-dbb6-49d9-9273-45d960296d06" providerId="ADAL" clId="{6666C4DC-C936-4EC3-83BD-B4254F0A29B2}" dt="2020-11-11T13:55:32.352" v="31" actId="680"/>
        <pc:sldMkLst>
          <pc:docMk/>
          <pc:sldMk cId="1090566794" sldId="257"/>
        </pc:sldMkLst>
      </pc:sldChg>
      <pc:sldChg chg="del">
        <pc:chgData name="Yannis Frek" userId="41af7858-dbb6-49d9-9273-45d960296d06" providerId="ADAL" clId="{6666C4DC-C936-4EC3-83BD-B4254F0A29B2}" dt="2020-11-11T13:54:33.018" v="0" actId="47"/>
        <pc:sldMkLst>
          <pc:docMk/>
          <pc:sldMk cId="3206604929" sldId="257"/>
        </pc:sldMkLst>
      </pc:sldChg>
      <pc:sldChg chg="del">
        <pc:chgData name="Yannis Frek" userId="41af7858-dbb6-49d9-9273-45d960296d06" providerId="ADAL" clId="{6666C4DC-C936-4EC3-83BD-B4254F0A29B2}" dt="2020-11-11T13:54:33.018" v="0" actId="47"/>
        <pc:sldMkLst>
          <pc:docMk/>
          <pc:sldMk cId="3016401143" sldId="258"/>
        </pc:sldMkLst>
      </pc:sldChg>
      <pc:sldChg chg="new">
        <pc:chgData name="Yannis Frek" userId="41af7858-dbb6-49d9-9273-45d960296d06" providerId="ADAL" clId="{6666C4DC-C936-4EC3-83BD-B4254F0A29B2}" dt="2020-11-11T13:55:34.275" v="32" actId="680"/>
        <pc:sldMkLst>
          <pc:docMk/>
          <pc:sldMk cId="3190960440" sldId="258"/>
        </pc:sldMkLst>
      </pc:sldChg>
      <pc:sldChg chg="new">
        <pc:chgData name="Yannis Frek" userId="41af7858-dbb6-49d9-9273-45d960296d06" providerId="ADAL" clId="{6666C4DC-C936-4EC3-83BD-B4254F0A29B2}" dt="2020-11-11T13:55:35.794" v="33" actId="680"/>
        <pc:sldMkLst>
          <pc:docMk/>
          <pc:sldMk cId="852340555" sldId="259"/>
        </pc:sldMkLst>
      </pc:sldChg>
      <pc:sldChg chg="del">
        <pc:chgData name="Yannis Frek" userId="41af7858-dbb6-49d9-9273-45d960296d06" providerId="ADAL" clId="{6666C4DC-C936-4EC3-83BD-B4254F0A29B2}" dt="2020-11-11T13:54:33.018" v="0" actId="47"/>
        <pc:sldMkLst>
          <pc:docMk/>
          <pc:sldMk cId="936028639" sldId="260"/>
        </pc:sldMkLst>
      </pc:sldChg>
      <pc:sldChg chg="new">
        <pc:chgData name="Yannis Frek" userId="41af7858-dbb6-49d9-9273-45d960296d06" providerId="ADAL" clId="{6666C4DC-C936-4EC3-83BD-B4254F0A29B2}" dt="2020-11-11T13:55:37.606" v="34" actId="680"/>
        <pc:sldMkLst>
          <pc:docMk/>
          <pc:sldMk cId="1234725505" sldId="260"/>
        </pc:sldMkLst>
      </pc:sldChg>
      <pc:sldChg chg="new">
        <pc:chgData name="Yannis Frek" userId="41af7858-dbb6-49d9-9273-45d960296d06" providerId="ADAL" clId="{6666C4DC-C936-4EC3-83BD-B4254F0A29B2}" dt="2020-11-11T13:55:41.531" v="35" actId="680"/>
        <pc:sldMkLst>
          <pc:docMk/>
          <pc:sldMk cId="1579057595" sldId="261"/>
        </pc:sldMkLst>
      </pc:sldChg>
      <pc:sldChg chg="del">
        <pc:chgData name="Yannis Frek" userId="41af7858-dbb6-49d9-9273-45d960296d06" providerId="ADAL" clId="{6666C4DC-C936-4EC3-83BD-B4254F0A29B2}" dt="2020-11-11T13:54:33.018" v="0" actId="47"/>
        <pc:sldMkLst>
          <pc:docMk/>
          <pc:sldMk cId="1946765308" sldId="261"/>
        </pc:sldMkLst>
      </pc:sldChg>
      <pc:sldChg chg="new">
        <pc:chgData name="Yannis Frek" userId="41af7858-dbb6-49d9-9273-45d960296d06" providerId="ADAL" clId="{6666C4DC-C936-4EC3-83BD-B4254F0A29B2}" dt="2020-11-11T13:55:42.748" v="36" actId="680"/>
        <pc:sldMkLst>
          <pc:docMk/>
          <pc:sldMk cId="485011002" sldId="262"/>
        </pc:sldMkLst>
      </pc:sldChg>
      <pc:sldChg chg="del">
        <pc:chgData name="Yannis Frek" userId="41af7858-dbb6-49d9-9273-45d960296d06" providerId="ADAL" clId="{6666C4DC-C936-4EC3-83BD-B4254F0A29B2}" dt="2020-11-11T13:54:33.018" v="0" actId="47"/>
        <pc:sldMkLst>
          <pc:docMk/>
          <pc:sldMk cId="2767163653" sldId="262"/>
        </pc:sldMkLst>
      </pc:sldChg>
      <pc:sldChg chg="new">
        <pc:chgData name="Yannis Frek" userId="41af7858-dbb6-49d9-9273-45d960296d06" providerId="ADAL" clId="{6666C4DC-C936-4EC3-83BD-B4254F0A29B2}" dt="2020-11-11T13:55:44.171" v="37" actId="680"/>
        <pc:sldMkLst>
          <pc:docMk/>
          <pc:sldMk cId="3322499760" sldId="263"/>
        </pc:sldMkLst>
      </pc:sldChg>
      <pc:sldChg chg="new">
        <pc:chgData name="Yannis Frek" userId="41af7858-dbb6-49d9-9273-45d960296d06" providerId="ADAL" clId="{6666C4DC-C936-4EC3-83BD-B4254F0A29B2}" dt="2020-11-11T13:55:45.559" v="38" actId="680"/>
        <pc:sldMkLst>
          <pc:docMk/>
          <pc:sldMk cId="3171037876" sldId="264"/>
        </pc:sldMkLst>
      </pc:sldChg>
      <pc:sldChg chg="new">
        <pc:chgData name="Yannis Frek" userId="41af7858-dbb6-49d9-9273-45d960296d06" providerId="ADAL" clId="{6666C4DC-C936-4EC3-83BD-B4254F0A29B2}" dt="2020-11-11T13:55:46.927" v="39" actId="680"/>
        <pc:sldMkLst>
          <pc:docMk/>
          <pc:sldMk cId="62674116" sldId="265"/>
        </pc:sldMkLst>
      </pc:sldChg>
      <pc:sldChg chg="new">
        <pc:chgData name="Yannis Frek" userId="41af7858-dbb6-49d9-9273-45d960296d06" providerId="ADAL" clId="{6666C4DC-C936-4EC3-83BD-B4254F0A29B2}" dt="2020-11-11T13:55:48.817" v="40" actId="680"/>
        <pc:sldMkLst>
          <pc:docMk/>
          <pc:sldMk cId="3491013901" sldId="266"/>
        </pc:sldMkLst>
      </pc:sldChg>
      <pc:sldChg chg="new">
        <pc:chgData name="Yannis Frek" userId="41af7858-dbb6-49d9-9273-45d960296d06" providerId="ADAL" clId="{6666C4DC-C936-4EC3-83BD-B4254F0A29B2}" dt="2020-11-11T13:55:50.635" v="41" actId="680"/>
        <pc:sldMkLst>
          <pc:docMk/>
          <pc:sldMk cId="1927559449" sldId="267"/>
        </pc:sldMkLst>
      </pc:sldChg>
      <pc:sldChg chg="del">
        <pc:chgData name="Yannis Frek" userId="41af7858-dbb6-49d9-9273-45d960296d06" providerId="ADAL" clId="{6666C4DC-C936-4EC3-83BD-B4254F0A29B2}" dt="2020-11-11T13:54:33.018" v="0" actId="47"/>
        <pc:sldMkLst>
          <pc:docMk/>
          <pc:sldMk cId="3457240179" sldId="267"/>
        </pc:sldMkLst>
      </pc:sldChg>
      <pc:sldChg chg="del">
        <pc:chgData name="Yannis Frek" userId="41af7858-dbb6-49d9-9273-45d960296d06" providerId="ADAL" clId="{6666C4DC-C936-4EC3-83BD-B4254F0A29B2}" dt="2020-11-11T13:54:33.018" v="0" actId="47"/>
        <pc:sldMkLst>
          <pc:docMk/>
          <pc:sldMk cId="1058365505" sldId="268"/>
        </pc:sldMkLst>
      </pc:sldChg>
      <pc:sldChg chg="new">
        <pc:chgData name="Yannis Frek" userId="41af7858-dbb6-49d9-9273-45d960296d06" providerId="ADAL" clId="{6666C4DC-C936-4EC3-83BD-B4254F0A29B2}" dt="2020-11-11T13:55:52.382" v="42" actId="680"/>
        <pc:sldMkLst>
          <pc:docMk/>
          <pc:sldMk cId="1868858006" sldId="268"/>
        </pc:sldMkLst>
      </pc:sldChg>
      <pc:sldChg chg="new">
        <pc:chgData name="Yannis Frek" userId="41af7858-dbb6-49d9-9273-45d960296d06" providerId="ADAL" clId="{6666C4DC-C936-4EC3-83BD-B4254F0A29B2}" dt="2020-11-11T13:55:54.677" v="43" actId="680"/>
        <pc:sldMkLst>
          <pc:docMk/>
          <pc:sldMk cId="3618021061" sldId="269"/>
        </pc:sldMkLst>
      </pc:sldChg>
      <pc:sldChg chg="new">
        <pc:chgData name="Yannis Frek" userId="41af7858-dbb6-49d9-9273-45d960296d06" providerId="ADAL" clId="{6666C4DC-C936-4EC3-83BD-B4254F0A29B2}" dt="2020-11-11T13:55:56.132" v="44" actId="680"/>
        <pc:sldMkLst>
          <pc:docMk/>
          <pc:sldMk cId="926198850" sldId="270"/>
        </pc:sldMkLst>
      </pc:sldChg>
      <pc:sldChg chg="del">
        <pc:chgData name="Yannis Frek" userId="41af7858-dbb6-49d9-9273-45d960296d06" providerId="ADAL" clId="{6666C4DC-C936-4EC3-83BD-B4254F0A29B2}" dt="2020-11-11T13:54:33.018" v="0" actId="47"/>
        <pc:sldMkLst>
          <pc:docMk/>
          <pc:sldMk cId="3699033794" sldId="270"/>
        </pc:sldMkLst>
      </pc:sldChg>
      <pc:sldChg chg="new">
        <pc:chgData name="Yannis Frek" userId="41af7858-dbb6-49d9-9273-45d960296d06" providerId="ADAL" clId="{6666C4DC-C936-4EC3-83BD-B4254F0A29B2}" dt="2020-11-11T13:55:57.495" v="45" actId="680"/>
        <pc:sldMkLst>
          <pc:docMk/>
          <pc:sldMk cId="584403771" sldId="271"/>
        </pc:sldMkLst>
      </pc:sldChg>
      <pc:sldChg chg="new">
        <pc:chgData name="Yannis Frek" userId="41af7858-dbb6-49d9-9273-45d960296d06" providerId="ADAL" clId="{6666C4DC-C936-4EC3-83BD-B4254F0A29B2}" dt="2020-11-11T13:55:59.209" v="46" actId="680"/>
        <pc:sldMkLst>
          <pc:docMk/>
          <pc:sldMk cId="3194783593" sldId="272"/>
        </pc:sldMkLst>
      </pc:sldChg>
      <pc:sldChg chg="del">
        <pc:chgData name="Yannis Frek" userId="41af7858-dbb6-49d9-9273-45d960296d06" providerId="ADAL" clId="{6666C4DC-C936-4EC3-83BD-B4254F0A29B2}" dt="2020-11-11T13:54:33.018" v="0" actId="47"/>
        <pc:sldMkLst>
          <pc:docMk/>
          <pc:sldMk cId="4075673220" sldId="272"/>
        </pc:sldMkLst>
      </pc:sldChg>
      <pc:sldChg chg="del">
        <pc:chgData name="Yannis Frek" userId="41af7858-dbb6-49d9-9273-45d960296d06" providerId="ADAL" clId="{6666C4DC-C936-4EC3-83BD-B4254F0A29B2}" dt="2020-11-11T13:54:33.018" v="0" actId="47"/>
        <pc:sldMkLst>
          <pc:docMk/>
          <pc:sldMk cId="2858607419" sldId="273"/>
        </pc:sldMkLst>
      </pc:sldChg>
      <pc:sldChg chg="del">
        <pc:chgData name="Yannis Frek" userId="41af7858-dbb6-49d9-9273-45d960296d06" providerId="ADAL" clId="{6666C4DC-C936-4EC3-83BD-B4254F0A29B2}" dt="2020-11-11T13:54:33.018" v="0" actId="47"/>
        <pc:sldMkLst>
          <pc:docMk/>
          <pc:sldMk cId="434755455" sldId="274"/>
        </pc:sldMkLst>
      </pc:sldChg>
      <pc:sldChg chg="del">
        <pc:chgData name="Yannis Frek" userId="41af7858-dbb6-49d9-9273-45d960296d06" providerId="ADAL" clId="{6666C4DC-C936-4EC3-83BD-B4254F0A29B2}" dt="2020-11-11T13:54:33.018" v="0" actId="47"/>
        <pc:sldMkLst>
          <pc:docMk/>
          <pc:sldMk cId="916256017" sldId="275"/>
        </pc:sldMkLst>
      </pc:sldChg>
      <pc:sldChg chg="del">
        <pc:chgData name="Yannis Frek" userId="41af7858-dbb6-49d9-9273-45d960296d06" providerId="ADAL" clId="{6666C4DC-C936-4EC3-83BD-B4254F0A29B2}" dt="2020-11-11T13:54:33.018" v="0" actId="47"/>
        <pc:sldMkLst>
          <pc:docMk/>
          <pc:sldMk cId="3500982991" sldId="276"/>
        </pc:sldMkLst>
      </pc:sldChg>
      <pc:sldChg chg="del">
        <pc:chgData name="Yannis Frek" userId="41af7858-dbb6-49d9-9273-45d960296d06" providerId="ADAL" clId="{6666C4DC-C936-4EC3-83BD-B4254F0A29B2}" dt="2020-11-11T13:54:33.018" v="0" actId="47"/>
        <pc:sldMkLst>
          <pc:docMk/>
          <pc:sldMk cId="901526191" sldId="277"/>
        </pc:sldMkLst>
      </pc:sldChg>
      <pc:sldChg chg="del">
        <pc:chgData name="Yannis Frek" userId="41af7858-dbb6-49d9-9273-45d960296d06" providerId="ADAL" clId="{6666C4DC-C936-4EC3-83BD-B4254F0A29B2}" dt="2020-11-11T13:54:33.018" v="0" actId="47"/>
        <pc:sldMkLst>
          <pc:docMk/>
          <pc:sldMk cId="4173776297" sldId="278"/>
        </pc:sldMkLst>
      </pc:sldChg>
      <pc:sldChg chg="del">
        <pc:chgData name="Yannis Frek" userId="41af7858-dbb6-49d9-9273-45d960296d06" providerId="ADAL" clId="{6666C4DC-C936-4EC3-83BD-B4254F0A29B2}" dt="2020-11-11T13:54:33.018" v="0" actId="47"/>
        <pc:sldMkLst>
          <pc:docMk/>
          <pc:sldMk cId="3395703124" sldId="279"/>
        </pc:sldMkLst>
      </pc:sldChg>
      <pc:sldChg chg="del">
        <pc:chgData name="Yannis Frek" userId="41af7858-dbb6-49d9-9273-45d960296d06" providerId="ADAL" clId="{6666C4DC-C936-4EC3-83BD-B4254F0A29B2}" dt="2020-11-11T13:54:33.018" v="0" actId="47"/>
        <pc:sldMkLst>
          <pc:docMk/>
          <pc:sldMk cId="2963660660" sldId="280"/>
        </pc:sldMkLst>
      </pc:sldChg>
      <pc:sldMasterChg chg="delSldLayout modSldLayout sldLayoutOrd">
        <pc:chgData name="Yannis Frek" userId="41af7858-dbb6-49d9-9273-45d960296d06" providerId="ADAL" clId="{6666C4DC-C936-4EC3-83BD-B4254F0A29B2}" dt="2020-11-11T13:55:25.405" v="29" actId="12"/>
        <pc:sldMasterMkLst>
          <pc:docMk/>
          <pc:sldMasterMk cId="2168357150" sldId="2147483648"/>
        </pc:sldMasterMkLst>
        <pc:sldLayoutChg chg="del">
          <pc:chgData name="Yannis Frek" userId="41af7858-dbb6-49d9-9273-45d960296d06" providerId="ADAL" clId="{6666C4DC-C936-4EC3-83BD-B4254F0A29B2}" dt="2020-11-11T13:54:47.921" v="1" actId="2696"/>
          <pc:sldLayoutMkLst>
            <pc:docMk/>
            <pc:sldMasterMk cId="2168357150" sldId="2147483648"/>
            <pc:sldLayoutMk cId="3375007619" sldId="2147483649"/>
          </pc:sldLayoutMkLst>
        </pc:sldLayoutChg>
        <pc:sldLayoutChg chg="del">
          <pc:chgData name="Yannis Frek" userId="41af7858-dbb6-49d9-9273-45d960296d06" providerId="ADAL" clId="{6666C4DC-C936-4EC3-83BD-B4254F0A29B2}" dt="2020-11-11T13:54:47.953" v="5" actId="2696"/>
          <pc:sldLayoutMkLst>
            <pc:docMk/>
            <pc:sldMasterMk cId="2168357150" sldId="2147483648"/>
            <pc:sldLayoutMk cId="314067447" sldId="2147483660"/>
          </pc:sldLayoutMkLst>
        </pc:sldLayoutChg>
        <pc:sldLayoutChg chg="del">
          <pc:chgData name="Yannis Frek" userId="41af7858-dbb6-49d9-9273-45d960296d06" providerId="ADAL" clId="{6666C4DC-C936-4EC3-83BD-B4254F0A29B2}" dt="2020-11-11T13:54:47.930" v="3" actId="2696"/>
          <pc:sldLayoutMkLst>
            <pc:docMk/>
            <pc:sldMasterMk cId="2168357150" sldId="2147483648"/>
            <pc:sldLayoutMk cId="2872467938" sldId="2147483666"/>
          </pc:sldLayoutMkLst>
        </pc:sldLayoutChg>
        <pc:sldLayoutChg chg="del">
          <pc:chgData name="Yannis Frek" userId="41af7858-dbb6-49d9-9273-45d960296d06" providerId="ADAL" clId="{6666C4DC-C936-4EC3-83BD-B4254F0A29B2}" dt="2020-11-11T13:54:47.995" v="8" actId="2696"/>
          <pc:sldLayoutMkLst>
            <pc:docMk/>
            <pc:sldMasterMk cId="2168357150" sldId="2147483648"/>
            <pc:sldLayoutMk cId="833378813" sldId="2147483667"/>
          </pc:sldLayoutMkLst>
        </pc:sldLayoutChg>
        <pc:sldLayoutChg chg="del">
          <pc:chgData name="Yannis Frek" userId="41af7858-dbb6-49d9-9273-45d960296d06" providerId="ADAL" clId="{6666C4DC-C936-4EC3-83BD-B4254F0A29B2}" dt="2020-11-11T13:54:47.935" v="4" actId="2696"/>
          <pc:sldLayoutMkLst>
            <pc:docMk/>
            <pc:sldMasterMk cId="2168357150" sldId="2147483648"/>
            <pc:sldLayoutMk cId="3580464592" sldId="2147483668"/>
          </pc:sldLayoutMkLst>
        </pc:sldLayoutChg>
        <pc:sldLayoutChg chg="del">
          <pc:chgData name="Yannis Frek" userId="41af7858-dbb6-49d9-9273-45d960296d06" providerId="ADAL" clId="{6666C4DC-C936-4EC3-83BD-B4254F0A29B2}" dt="2020-11-11T13:54:47.927" v="2" actId="2696"/>
          <pc:sldLayoutMkLst>
            <pc:docMk/>
            <pc:sldMasterMk cId="2168357150" sldId="2147483648"/>
            <pc:sldLayoutMk cId="810192366" sldId="2147483672"/>
          </pc:sldLayoutMkLst>
        </pc:sldLayoutChg>
        <pc:sldLayoutChg chg="del">
          <pc:chgData name="Yannis Frek" userId="41af7858-dbb6-49d9-9273-45d960296d06" providerId="ADAL" clId="{6666C4DC-C936-4EC3-83BD-B4254F0A29B2}" dt="2020-11-11T13:54:47.973" v="7" actId="2696"/>
          <pc:sldLayoutMkLst>
            <pc:docMk/>
            <pc:sldMasterMk cId="2168357150" sldId="2147483648"/>
            <pc:sldLayoutMk cId="1399635338" sldId="2147483706"/>
          </pc:sldLayoutMkLst>
        </pc:sldLayoutChg>
        <pc:sldLayoutChg chg="del">
          <pc:chgData name="Yannis Frek" userId="41af7858-dbb6-49d9-9273-45d960296d06" providerId="ADAL" clId="{6666C4DC-C936-4EC3-83BD-B4254F0A29B2}" dt="2020-11-11T13:54:47.965" v="6" actId="2696"/>
          <pc:sldLayoutMkLst>
            <pc:docMk/>
            <pc:sldMasterMk cId="2168357150" sldId="2147483648"/>
            <pc:sldLayoutMk cId="312231674" sldId="2147483707"/>
          </pc:sldLayoutMkLst>
        </pc:sldLayoutChg>
        <pc:sldLayoutChg chg="del">
          <pc:chgData name="Yannis Frek" userId="41af7858-dbb6-49d9-9273-45d960296d06" providerId="ADAL" clId="{6666C4DC-C936-4EC3-83BD-B4254F0A29B2}" dt="2020-11-11T13:54:47.998" v="9" actId="2696"/>
          <pc:sldLayoutMkLst>
            <pc:docMk/>
            <pc:sldMasterMk cId="2168357150" sldId="2147483648"/>
            <pc:sldLayoutMk cId="1498338772" sldId="2147483708"/>
          </pc:sldLayoutMkLst>
        </pc:sldLayoutChg>
        <pc:sldLayoutChg chg="del">
          <pc:chgData name="Yannis Frek" userId="41af7858-dbb6-49d9-9273-45d960296d06" providerId="ADAL" clId="{6666C4DC-C936-4EC3-83BD-B4254F0A29B2}" dt="2020-11-11T13:54:48.004" v="11" actId="2696"/>
          <pc:sldLayoutMkLst>
            <pc:docMk/>
            <pc:sldMasterMk cId="2168357150" sldId="2147483648"/>
            <pc:sldLayoutMk cId="2293935550" sldId="2147483709"/>
          </pc:sldLayoutMkLst>
        </pc:sldLayoutChg>
        <pc:sldLayoutChg chg="del">
          <pc:chgData name="Yannis Frek" userId="41af7858-dbb6-49d9-9273-45d960296d06" providerId="ADAL" clId="{6666C4DC-C936-4EC3-83BD-B4254F0A29B2}" dt="2020-11-11T13:54:48.008" v="12" actId="2696"/>
          <pc:sldLayoutMkLst>
            <pc:docMk/>
            <pc:sldMasterMk cId="2168357150" sldId="2147483648"/>
            <pc:sldLayoutMk cId="2546339094" sldId="2147483711"/>
          </pc:sldLayoutMkLst>
        </pc:sldLayoutChg>
        <pc:sldLayoutChg chg="del">
          <pc:chgData name="Yannis Frek" userId="41af7858-dbb6-49d9-9273-45d960296d06" providerId="ADAL" clId="{6666C4DC-C936-4EC3-83BD-B4254F0A29B2}" dt="2020-11-11T13:54:48.010" v="13" actId="2696"/>
          <pc:sldLayoutMkLst>
            <pc:docMk/>
            <pc:sldMasterMk cId="2168357150" sldId="2147483648"/>
            <pc:sldLayoutMk cId="3363619428" sldId="2147483712"/>
          </pc:sldLayoutMkLst>
        </pc:sldLayoutChg>
        <pc:sldLayoutChg chg="del">
          <pc:chgData name="Yannis Frek" userId="41af7858-dbb6-49d9-9273-45d960296d06" providerId="ADAL" clId="{6666C4DC-C936-4EC3-83BD-B4254F0A29B2}" dt="2020-11-11T13:54:48.012" v="14" actId="2696"/>
          <pc:sldLayoutMkLst>
            <pc:docMk/>
            <pc:sldMasterMk cId="2168357150" sldId="2147483648"/>
            <pc:sldLayoutMk cId="2575555482" sldId="2147483713"/>
          </pc:sldLayoutMkLst>
        </pc:sldLayoutChg>
        <pc:sldLayoutChg chg="del">
          <pc:chgData name="Yannis Frek" userId="41af7858-dbb6-49d9-9273-45d960296d06" providerId="ADAL" clId="{6666C4DC-C936-4EC3-83BD-B4254F0A29B2}" dt="2020-11-11T13:54:48.015" v="15" actId="2696"/>
          <pc:sldLayoutMkLst>
            <pc:docMk/>
            <pc:sldMasterMk cId="2168357150" sldId="2147483648"/>
            <pc:sldLayoutMk cId="2654703595" sldId="2147483715"/>
          </pc:sldLayoutMkLst>
        </pc:sldLayoutChg>
        <pc:sldLayoutChg chg="del">
          <pc:chgData name="Yannis Frek" userId="41af7858-dbb6-49d9-9273-45d960296d06" providerId="ADAL" clId="{6666C4DC-C936-4EC3-83BD-B4254F0A29B2}" dt="2020-11-11T13:54:48" v="10" actId="2696"/>
          <pc:sldLayoutMkLst>
            <pc:docMk/>
            <pc:sldMasterMk cId="2168357150" sldId="2147483648"/>
            <pc:sldLayoutMk cId="2293192484" sldId="2147483718"/>
          </pc:sldLayoutMkLst>
        </pc:sldLayoutChg>
        <pc:sldLayoutChg chg="modSp mod ord">
          <pc:chgData name="Yannis Frek" userId="41af7858-dbb6-49d9-9273-45d960296d06" providerId="ADAL" clId="{6666C4DC-C936-4EC3-83BD-B4254F0A29B2}" dt="2020-11-11T13:55:25.405" v="29" actId="12"/>
          <pc:sldLayoutMkLst>
            <pc:docMk/>
            <pc:sldMasterMk cId="2168357150" sldId="2147483648"/>
            <pc:sldLayoutMk cId="1126330863" sldId="2147483719"/>
          </pc:sldLayoutMkLst>
          <pc:spChg chg="mod">
            <ac:chgData name="Yannis Frek" userId="41af7858-dbb6-49d9-9273-45d960296d06" providerId="ADAL" clId="{6666C4DC-C936-4EC3-83BD-B4254F0A29B2}" dt="2020-11-11T13:55:25.405" v="29" actId="12"/>
            <ac:spMkLst>
              <pc:docMk/>
              <pc:sldMasterMk cId="2168357150" sldId="2147483648"/>
              <pc:sldLayoutMk cId="1126330863" sldId="2147483719"/>
              <ac:spMk id="2" creationId="{D92B8D51-1BBB-4055-BF58-D6F6CBF2681E}"/>
            </ac:spMkLst>
          </pc:spChg>
          <pc:spChg chg="mod">
            <ac:chgData name="Yannis Frek" userId="41af7858-dbb6-49d9-9273-45d960296d06" providerId="ADAL" clId="{6666C4DC-C936-4EC3-83BD-B4254F0A29B2}" dt="2020-11-11T13:55:06.725" v="18"/>
            <ac:spMkLst>
              <pc:docMk/>
              <pc:sldMasterMk cId="2168357150" sldId="2147483648"/>
              <pc:sldLayoutMk cId="1126330863" sldId="2147483719"/>
              <ac:spMk id="7" creationId="{50516A09-B0D5-446F-8DEB-078CFE98604A}"/>
            </ac:spMkLst>
          </pc:spChg>
        </pc:sldLayoutChg>
      </pc:sldMasterChg>
    </pc:docChg>
  </pc:docChgLst>
  <pc:docChgLst>
    <pc:chgData name="Justin Gemeri" userId="601d4d86-8508-4738-9b75-f33bf653ccad" providerId="ADAL" clId="{159F436B-49FD-4C23-A24A-DF07CD6AB13D}"/>
    <pc:docChg chg="addSld delSld modSld sldOrd modMainMaster modSection">
      <pc:chgData name="Justin Gemeri" userId="601d4d86-8508-4738-9b75-f33bf653ccad" providerId="ADAL" clId="{159F436B-49FD-4C23-A24A-DF07CD6AB13D}" dt="2020-11-08T19:15:34.822" v="11" actId="680"/>
      <pc:docMkLst>
        <pc:docMk/>
      </pc:docMkLst>
      <pc:sldChg chg="del">
        <pc:chgData name="Justin Gemeri" userId="601d4d86-8508-4738-9b75-f33bf653ccad" providerId="ADAL" clId="{159F436B-49FD-4C23-A24A-DF07CD6AB13D}" dt="2020-11-08T19:15:31.253" v="10" actId="47"/>
        <pc:sldMkLst>
          <pc:docMk/>
          <pc:sldMk cId="591634412" sldId="269"/>
        </pc:sldMkLst>
      </pc:sldChg>
      <pc:sldChg chg="addSp modSp mod ord">
        <pc:chgData name="Justin Gemeri" userId="601d4d86-8508-4738-9b75-f33bf653ccad" providerId="ADAL" clId="{159F436B-49FD-4C23-A24A-DF07CD6AB13D}" dt="2020-11-08T19:15:28.828" v="9"/>
        <pc:sldMkLst>
          <pc:docMk/>
          <pc:sldMk cId="4173776297" sldId="278"/>
        </pc:sldMkLst>
        <pc:spChg chg="add mod">
          <ac:chgData name="Justin Gemeri" userId="601d4d86-8508-4738-9b75-f33bf653ccad" providerId="ADAL" clId="{159F436B-49FD-4C23-A24A-DF07CD6AB13D}" dt="2020-11-08T16:20:36.683" v="7" actId="1076"/>
          <ac:spMkLst>
            <pc:docMk/>
            <pc:sldMk cId="4173776297" sldId="278"/>
            <ac:spMk id="2" creationId="{DD308492-A30F-4116-A600-6CCB85EEC94C}"/>
          </ac:spMkLst>
        </pc:spChg>
      </pc:sldChg>
      <pc:sldChg chg="new">
        <pc:chgData name="Justin Gemeri" userId="601d4d86-8508-4738-9b75-f33bf653ccad" providerId="ADAL" clId="{159F436B-49FD-4C23-A24A-DF07CD6AB13D}" dt="2020-11-08T19:15:34.822" v="11" actId="680"/>
        <pc:sldMkLst>
          <pc:docMk/>
          <pc:sldMk cId="2963660660" sldId="280"/>
        </pc:sldMkLst>
      </pc:sldChg>
      <pc:sldMasterChg chg="modSldLayout">
        <pc:chgData name="Justin Gemeri" userId="601d4d86-8508-4738-9b75-f33bf653ccad" providerId="ADAL" clId="{159F436B-49FD-4C23-A24A-DF07CD6AB13D}" dt="2020-11-08T16:20:18.709" v="5" actId="20577"/>
        <pc:sldMasterMkLst>
          <pc:docMk/>
          <pc:sldMasterMk cId="2168357150" sldId="2147483648"/>
        </pc:sldMasterMkLst>
        <pc:sldLayoutChg chg="modSp mod">
          <pc:chgData name="Justin Gemeri" userId="601d4d86-8508-4738-9b75-f33bf653ccad" providerId="ADAL" clId="{159F436B-49FD-4C23-A24A-DF07CD6AB13D}" dt="2020-11-08T16:20:18.709" v="5" actId="20577"/>
          <pc:sldLayoutMkLst>
            <pc:docMk/>
            <pc:sldMasterMk cId="2168357150" sldId="2147483648"/>
            <pc:sldLayoutMk cId="1126330863" sldId="2147483719"/>
          </pc:sldLayoutMkLst>
          <pc:spChg chg="mod">
            <ac:chgData name="Justin Gemeri" userId="601d4d86-8508-4738-9b75-f33bf653ccad" providerId="ADAL" clId="{159F436B-49FD-4C23-A24A-DF07CD6AB13D}" dt="2020-11-08T16:20:18.709" v="5" actId="20577"/>
            <ac:spMkLst>
              <pc:docMk/>
              <pc:sldMasterMk cId="2168357150" sldId="2147483648"/>
              <pc:sldLayoutMk cId="1126330863" sldId="2147483719"/>
              <ac:spMk id="2" creationId="{D92B8D51-1BBB-4055-BF58-D6F6CBF2681E}"/>
            </ac:spMkLst>
          </pc:spChg>
        </pc:sldLayoutChg>
        <pc:sldLayoutChg chg="modSp mod">
          <pc:chgData name="Justin Gemeri" userId="601d4d86-8508-4738-9b75-f33bf653ccad" providerId="ADAL" clId="{159F436B-49FD-4C23-A24A-DF07CD6AB13D}" dt="2020-11-08T16:04:14.650" v="1"/>
          <pc:sldLayoutMkLst>
            <pc:docMk/>
            <pc:sldMasterMk cId="2168357150" sldId="2147483648"/>
            <pc:sldLayoutMk cId="837989620" sldId="2147483720"/>
          </pc:sldLayoutMkLst>
          <pc:spChg chg="mod">
            <ac:chgData name="Justin Gemeri" userId="601d4d86-8508-4738-9b75-f33bf653ccad" providerId="ADAL" clId="{159F436B-49FD-4C23-A24A-DF07CD6AB13D}" dt="2020-11-08T16:04:14.650" v="1"/>
            <ac:spMkLst>
              <pc:docMk/>
              <pc:sldMasterMk cId="2168357150" sldId="2147483648"/>
              <pc:sldLayoutMk cId="837989620" sldId="2147483720"/>
              <ac:spMk id="13" creationId="{939CD75D-5FFC-D842-B0E7-B8F2AAEA3D71}"/>
            </ac:spMkLst>
          </pc:spChg>
          <pc:picChg chg="mod">
            <ac:chgData name="Justin Gemeri" userId="601d4d86-8508-4738-9b75-f33bf653ccad" providerId="ADAL" clId="{159F436B-49FD-4C23-A24A-DF07CD6AB13D}" dt="2020-11-08T16:04:12.386" v="0" actId="14826"/>
            <ac:picMkLst>
              <pc:docMk/>
              <pc:sldMasterMk cId="2168357150" sldId="2147483648"/>
              <pc:sldLayoutMk cId="837989620" sldId="2147483720"/>
              <ac:picMk id="6" creationId="{FA8A40A9-0869-8644-87A4-664131DB3A8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92486" y="2361714"/>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r>
              <a:rPr lang="de-DE" sz="3200" b="1" spc="600" dirty="0">
                <a:latin typeface="+mj-lt"/>
              </a:rPr>
              <a:t>DEUTSCHLAND 4.0</a:t>
            </a: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830997"/>
          </a:xfrm>
          <a:prstGeom prst="rect">
            <a:avLst/>
          </a:prstGeom>
          <a:noFill/>
        </p:spPr>
        <p:txBody>
          <a:bodyPr wrap="square" rtlCol="0">
            <a:spAutoFit/>
          </a:bodyPr>
          <a:lstStyle/>
          <a:p>
            <a:r>
              <a:rPr lang="en-US" sz="2400" b="1" spc="600" dirty="0">
                <a:latin typeface="+mj-lt"/>
              </a:rPr>
              <a:t>Sector Coupling for Smart Cities</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30128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Tree>
    <p:extLst>
      <p:ext uri="{BB962C8B-B14F-4D97-AF65-F5344CB8AC3E}">
        <p14:creationId xmlns:p14="http://schemas.microsoft.com/office/powerpoint/2010/main" val="24699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Bring your idea to the point! Give us a short elevator pitch of your idea and summarize your concept briefly </a:t>
            </a:r>
          </a:p>
          <a:p>
            <a:pPr lvl="0">
              <a:defRPr/>
            </a:pPr>
            <a:r>
              <a:rPr lang="en-US" sz="1600" b="1" dirty="0">
                <a:latin typeface="+mj-lt"/>
                <a:cs typeface="Times New Roman" panose="02020603050405020304" pitchFamily="18" charset="0"/>
              </a:rPr>
              <a:t>(max. 500 characters excl. spaces).</a:t>
            </a:r>
          </a:p>
        </p:txBody>
      </p:sp>
    </p:spTree>
    <p:extLst>
      <p:ext uri="{BB962C8B-B14F-4D97-AF65-F5344CB8AC3E}">
        <p14:creationId xmlns:p14="http://schemas.microsoft.com/office/powerpoint/2010/main" val="254822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FA88F8BD-83E7-CC44-AB05-3753C2952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the Use Case sponsor. You are also welcome to describe or supplement your solution with graphics and other visual aspects. </a:t>
            </a: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Tree>
    <p:extLst>
      <p:ext uri="{BB962C8B-B14F-4D97-AF65-F5344CB8AC3E}">
        <p14:creationId xmlns:p14="http://schemas.microsoft.com/office/powerpoint/2010/main" val="306959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CC8CCEA-64E8-B041-A372-2C46072FF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DEFENITION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cs typeface="Times New Roman" panose="02020603050405020304" pitchFamily="18" charset="0"/>
              </a:rPr>
              <a:t>What concrete problems have you identified that you want to address with your solution?</a:t>
            </a:r>
            <a:endParaRPr lang="de-DE" sz="1600" b="1" dirty="0">
              <a:latin typeface="+mj-lt"/>
            </a:endParaRPr>
          </a:p>
        </p:txBody>
      </p:sp>
    </p:spTree>
    <p:extLst>
      <p:ext uri="{BB962C8B-B14F-4D97-AF65-F5344CB8AC3E}">
        <p14:creationId xmlns:p14="http://schemas.microsoft.com/office/powerpoint/2010/main" val="373743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6A3F42B8-0AFF-C64E-9686-29C942033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What</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makes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a:t>
            </a:r>
            <a:r>
              <a:rPr lang="de-DE" sz="1600" b="1" dirty="0">
                <a:latin typeface="+mj-lt"/>
                <a:cs typeface="Times New Roman" panose="02020603050405020304" pitchFamily="18" charset="0"/>
              </a:rPr>
              <a:t> innovative? </a:t>
            </a:r>
            <a:r>
              <a:rPr lang="de-DE" sz="1600" b="1" dirty="0" err="1">
                <a:latin typeface="+mj-lt"/>
                <a:cs typeface="Times New Roman" panose="02020603050405020304" pitchFamily="18" charset="0"/>
              </a:rPr>
              <a:t>How</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is</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it</a:t>
            </a:r>
            <a:r>
              <a:rPr lang="de-DE" sz="1600" b="1" dirty="0">
                <a:latin typeface="+mj-lt"/>
                <a:cs typeface="Times New Roman" panose="02020603050405020304" pitchFamily="18" charset="0"/>
              </a:rPr>
              <a:t> different </a:t>
            </a:r>
            <a:r>
              <a:rPr lang="de-DE" sz="1600" b="1" dirty="0" err="1">
                <a:latin typeface="+mj-lt"/>
                <a:cs typeface="Times New Roman" panose="02020603050405020304" pitchFamily="18" charset="0"/>
              </a:rPr>
              <a:t>from</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other</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already</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existing</a:t>
            </a:r>
            <a:r>
              <a:rPr lang="de-DE" sz="1600" b="1" dirty="0">
                <a:latin typeface="+mj-lt"/>
                <a:cs typeface="Times New Roman" panose="02020603050405020304" pitchFamily="18" charset="0"/>
              </a:rPr>
              <a:t> </a:t>
            </a:r>
            <a:r>
              <a:rPr lang="de-DE" sz="1600" b="1" dirty="0" err="1">
                <a:latin typeface="+mj-lt"/>
                <a:cs typeface="Times New Roman" panose="02020603050405020304" pitchFamily="18" charset="0"/>
              </a:rPr>
              <a:t>solutions</a:t>
            </a:r>
            <a:r>
              <a:rPr lang="de-DE" sz="16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363307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BBC18059-B25E-5A40-A65C-4139C9054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PROCESS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did the process of your solution development look like? </a:t>
            </a:r>
          </a:p>
          <a:p>
            <a:pPr lvl="0">
              <a:defRPr/>
            </a:pPr>
            <a:r>
              <a:rPr lang="en-US" sz="1600" b="1" dirty="0">
                <a:latin typeface="+mj-lt"/>
                <a:cs typeface="Times New Roman" panose="02020603050405020304" pitchFamily="18" charset="0"/>
              </a:rPr>
              <a:t>Why do you think the solution works - were there any surveys, research or similar?</a:t>
            </a:r>
            <a:endParaRPr lang="de-DE" sz="1600" b="1" dirty="0">
              <a:latin typeface="+mj-lt"/>
            </a:endParaRPr>
          </a:p>
        </p:txBody>
      </p:sp>
    </p:spTree>
    <p:extLst>
      <p:ext uri="{BB962C8B-B14F-4D97-AF65-F5344CB8AC3E}">
        <p14:creationId xmlns:p14="http://schemas.microsoft.com/office/powerpoint/2010/main" val="113911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039632E-BA04-F446-8726-18586FBB7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cs typeface="Times New Roman" panose="02020603050405020304" pitchFamily="18" charset="0"/>
              </a:rPr>
              <a:t>A look into the future: What would an optimal implementation of your concept look like? Which hurdles must be overcome?</a:t>
            </a:r>
            <a:endParaRPr lang="de-DE" sz="1600" b="1" dirty="0">
              <a:latin typeface="+mj-lt"/>
            </a:endParaRPr>
          </a:p>
        </p:txBody>
      </p:sp>
    </p:spTree>
    <p:extLst>
      <p:ext uri="{BB962C8B-B14F-4D97-AF65-F5344CB8AC3E}">
        <p14:creationId xmlns:p14="http://schemas.microsoft.com/office/powerpoint/2010/main" val="389388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78D68FCE-9D9E-CF45-8946-490C51A2E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prstClr val="black"/>
                </a:solidFill>
                <a:effectLst/>
                <a:uLnTx/>
                <a:uFillTx/>
                <a:latin typeface="+mj-lt"/>
                <a:ea typeface="+mn-ea"/>
                <a:cs typeface="+mn-cs"/>
              </a:rPr>
              <a:t>YOUR APPROACH - </a:t>
            </a:r>
            <a:r>
              <a:rPr kumimoji="0" lang="de-DE" sz="2000" b="0" i="0" u="none" strike="noStrike" kern="1200" cap="none" spc="300" normalizeH="0" baseline="0" noProof="0" dirty="0">
                <a:ln>
                  <a:noFill/>
                </a:ln>
                <a:solidFill>
                  <a:prstClr val="black"/>
                </a:solidFill>
                <a:effectLst/>
                <a:uLnTx/>
                <a:uFillTx/>
                <a:latin typeface="+mj-lt"/>
                <a:ea typeface="+mn-ea"/>
                <a:cs typeface="+mn-cs"/>
              </a:rPr>
              <a:t>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What are the next development steps of your solution? What support do you wish for during the development phase from the use case sponsor or the Lufthansa coaches or which contents would help you further? </a:t>
            </a:r>
            <a:endParaRPr lang="de-DE" sz="1600" b="1" dirty="0">
              <a:latin typeface="+mj-lt"/>
            </a:endParaRPr>
          </a:p>
        </p:txBody>
      </p:sp>
    </p:spTree>
    <p:extLst>
      <p:ext uri="{BB962C8B-B14F-4D97-AF65-F5344CB8AC3E}">
        <p14:creationId xmlns:p14="http://schemas.microsoft.com/office/powerpoint/2010/main" val="150666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GENERAL INFORMATION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185761"/>
          </a:xfrm>
          <a:prstGeom prst="rect">
            <a:avLst/>
          </a:prstGeom>
        </p:spPr>
        <p:txBody>
          <a:bodyPr wrap="square" anchor="t">
            <a:spAutoFit/>
          </a:bodyPr>
          <a:lstStyle/>
          <a:p>
            <a:pPr algn="just">
              <a:defRPr/>
            </a:pPr>
            <a:r>
              <a:rPr lang="en-US" sz="1400" dirty="0">
                <a:latin typeface="Apercu Pro" panose="020B0503050601040103" pitchFamily="34" charset="0"/>
              </a:rPr>
              <a:t>Dear </a:t>
            </a:r>
            <a:r>
              <a:rPr lang="en-US" sz="1400" dirty="0" err="1">
                <a:latin typeface="Apercu Pro" panose="020B0503050601040103" pitchFamily="34" charset="0"/>
              </a:rPr>
              <a:t>participants:Inside</a:t>
            </a:r>
            <a:r>
              <a:rPr lang="en-US" sz="1400" dirty="0">
                <a:latin typeface="Apercu Pro" panose="020B0503050601040103" pitchFamily="34" charset="0"/>
              </a:rPr>
              <a:t>,</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and structure your approaches for the GERMANY 4.0 Challenge.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solidFill>
                  <a:srgbClr val="FF0000"/>
                </a:solidFill>
                <a:latin typeface="Apercu Pro" panose="020B0503050601040103" pitchFamily="34" charset="0"/>
              </a:rPr>
              <a:t>Deadline for submission is January 25, 2021 at 23:59:59. </a:t>
            </a:r>
          </a:p>
          <a:p>
            <a:pPr algn="just">
              <a:defRPr/>
            </a:pPr>
            <a:r>
              <a:rPr lang="en-US" sz="1400" dirty="0">
                <a:latin typeface="Apercu Pro" panose="020B0503050601040103" pitchFamily="34" charset="0"/>
              </a:rPr>
              <a:t>Please submit the complete submission template via the ekipa platform by this deadline. </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have any questions regarding participation or submission, feel free to contact us at any time:</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algn="just">
              <a:defRPr/>
            </a:pPr>
            <a:r>
              <a:rPr lang="en-US" sz="1400" dirty="0">
                <a:latin typeface="Apercu Pro" panose="020B0503050601040103" pitchFamily="34" charset="0"/>
              </a:rPr>
              <a:t>Subject: GERMANY 4.0</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The submission template should give you a better overview and make your approach easier to understand.</a:t>
            </a:r>
          </a:p>
          <a:p>
            <a:pPr algn="just">
              <a:defRPr/>
            </a:pPr>
            <a:r>
              <a:rPr lang="en-US" sz="1400" dirty="0">
                <a:latin typeface="Apercu Pro" panose="020B0503050601040103" pitchFamily="34" charset="0"/>
              </a:rPr>
              <a:t>So please keep in mind that all content should ideally be supplemented or represented with graphics or other visual elements.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If you need more space when answering a question, simply copy the slide provided for this purpose (next slide) and paste it again. If the text fields hinder you in the graphic display, please use the next slide but one.</a:t>
            </a:r>
          </a:p>
        </p:txBody>
      </p:sp>
    </p:spTree>
    <p:extLst>
      <p:ext uri="{BB962C8B-B14F-4D97-AF65-F5344CB8AC3E}">
        <p14:creationId xmlns:p14="http://schemas.microsoft.com/office/powerpoint/2010/main" val="79058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Copy &amp; Paste this slide to continue writing! </a:t>
            </a:r>
            <a:endParaRPr lang="de-DE" sz="1600" b="1" dirty="0">
              <a:latin typeface="+mj-lt"/>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9329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562518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a:t>Title </a:t>
            </a:r>
            <a:r>
              <a:rPr lang="de-DE" dirty="0" err="1"/>
              <a:t>of</a:t>
            </a:r>
            <a:r>
              <a:rPr lang="de-DE" dirty="0"/>
              <a:t> </a:t>
            </a:r>
            <a:r>
              <a:rPr lang="de-DE" dirty="0" err="1"/>
              <a:t>the</a:t>
            </a:r>
            <a:r>
              <a:rPr lang="de-DE" dirty="0"/>
              <a:t> Submission</a:t>
            </a:r>
          </a:p>
        </p:txBody>
      </p:sp>
    </p:spTree>
    <p:extLst>
      <p:ext uri="{BB962C8B-B14F-4D97-AF65-F5344CB8AC3E}">
        <p14:creationId xmlns:p14="http://schemas.microsoft.com/office/powerpoint/2010/main" val="377033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39" name="Grafik 38" descr="Ein Bild, das Ball, sitzend, Raum enthält.&#10;&#10;Automatisch generierte Beschreibung">
            <a:extLst>
              <a:ext uri="{FF2B5EF4-FFF2-40B4-BE49-F238E27FC236}">
                <a16:creationId xmlns:a16="http://schemas.microsoft.com/office/drawing/2014/main" id="{53443C99-E626-8743-8EF6-D88BE8B33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32" name="Grafik 31" descr="Ein Bild, das sitzend, Nacht, Draht, Licht enthält.&#10;&#10;Automatisch generierte Beschreibung">
            <a:extLst>
              <a:ext uri="{FF2B5EF4-FFF2-40B4-BE49-F238E27FC236}">
                <a16:creationId xmlns:a16="http://schemas.microsoft.com/office/drawing/2014/main" id="{72C9C81D-AF76-4673-92EC-C9EEF8F31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Teamname:</a:t>
            </a:r>
            <a:endParaRPr lang="de-DE" sz="1600" b="1" dirty="0">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6719" y="1778864"/>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1314100" y="3060851"/>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416627" y="339805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416626" y="386541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416626" y="435174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416626" y="483807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416626" y="529708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416626" y="575610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6089160" y="3045357"/>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Name &amp; </a:t>
            </a:r>
            <a:r>
              <a:rPr lang="de-DE" sz="1600" b="1" dirty="0" err="1">
                <a:latin typeface="+mj-lt"/>
                <a:cs typeface="Times New Roman" panose="02020603050405020304" pitchFamily="18" charset="0"/>
              </a:rPr>
              <a:t>Surname</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6191826" y="341475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6191825" y="388211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6191825" y="436844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6191825" y="485477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6191825"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6191825" y="577279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186211"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416627" y="3396027"/>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416626" y="3866462"/>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416626"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416626" y="4837273"/>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416626" y="5298607"/>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416626" y="5754822"/>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6200402" y="3415632"/>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6191825" y="3889435"/>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6191825" y="4368446"/>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6191825" y="4855014"/>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619182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6191825" y="5760477"/>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75767"/>
            <a:ext cx="818621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186211"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1321925476"/>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pic>
        <p:nvPicPr>
          <p:cNvPr id="25" name="Grafik 24" descr="Ein Bild, das Ball, sitzend, Raum enthält.&#10;&#10;Automatisch generierte Beschreibung">
            <a:extLst>
              <a:ext uri="{FF2B5EF4-FFF2-40B4-BE49-F238E27FC236}">
                <a16:creationId xmlns:a16="http://schemas.microsoft.com/office/drawing/2014/main" id="{CABAE027-1D0E-464B-B9AB-B5709DEC4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40468" b="1398"/>
          <a:stretch/>
        </p:blipFill>
        <p:spPr>
          <a:xfrm rot="5400000">
            <a:off x="4374660" y="-802818"/>
            <a:ext cx="3429001" cy="12178321"/>
          </a:xfrm>
          <a:prstGeom prst="rect">
            <a:avLst/>
          </a:prstGeom>
          <a:ln>
            <a:noFill/>
          </a:ln>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1053592" y="176667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City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62987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62987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1053592" y="262982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 Company</a:t>
            </a:r>
            <a:endParaRPr lang="de-DE" sz="1600" b="1" dirty="0">
              <a:latin typeface="+mj-lt"/>
            </a:endParaRPr>
          </a:p>
        </p:txBody>
      </p:sp>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427249" y="2630506"/>
            <a:ext cx="7373278" cy="6840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4" name="Textplatzhalter 46">
            <a:extLst>
              <a:ext uri="{FF2B5EF4-FFF2-40B4-BE49-F238E27FC236}">
                <a16:creationId xmlns:a16="http://schemas.microsoft.com/office/drawing/2014/main" id="{864EDB48-E399-4521-B427-BD60BB1F046C}"/>
              </a:ext>
            </a:extLst>
          </p:cNvPr>
          <p:cNvSpPr>
            <a:spLocks noGrp="1"/>
          </p:cNvSpPr>
          <p:nvPr>
            <p:ph type="body" sz="quarter" idx="24"/>
          </p:nvPr>
        </p:nvSpPr>
        <p:spPr>
          <a:xfrm>
            <a:off x="3427249" y="2630626"/>
            <a:ext cx="7388833" cy="683881"/>
          </a:xfrm>
        </p:spPr>
        <p:txBody>
          <a:bodyPr>
            <a:noAutofit/>
          </a:bodyPr>
          <a:lstStyle>
            <a:lvl1pPr marL="0" indent="0">
              <a:buNone/>
              <a:defRPr sz="1600">
                <a:latin typeface="+mj-lt"/>
              </a:defRPr>
            </a:lvl1pPr>
          </a:lstStyle>
          <a:p>
            <a:pPr lvl="0"/>
            <a:endParaRPr lang="de-DE"/>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40005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40005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40005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26497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26497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26497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40005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40005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40005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26497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26497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26497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105359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voluntarily</a:t>
            </a:r>
            <a:r>
              <a:rPr lang="de-DE" sz="1600" b="1" dirty="0">
                <a:latin typeface="+mj-lt"/>
                <a:cs typeface="Times New Roman" panose="02020603050405020304" pitchFamily="18" charset="0"/>
              </a:rPr>
              <a:t>):</a:t>
            </a:r>
            <a:endParaRPr lang="de-DE" sz="1600" b="1" dirty="0">
              <a:latin typeface="+mj-lt"/>
            </a:endParaRPr>
          </a:p>
        </p:txBody>
      </p:sp>
    </p:spTree>
    <p:extLst>
      <p:ext uri="{BB962C8B-B14F-4D97-AF65-F5344CB8AC3E}">
        <p14:creationId xmlns:p14="http://schemas.microsoft.com/office/powerpoint/2010/main" val="2877994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1" name="Grafik 10" descr="Ein Bild, das Ball, sitzend, Raum enthält.&#10;&#10;Automatisch generierte Beschreibung">
            <a:extLst>
              <a:ext uri="{FF2B5EF4-FFF2-40B4-BE49-F238E27FC236}">
                <a16:creationId xmlns:a16="http://schemas.microsoft.com/office/drawing/2014/main" id="{09F088E7-B8EE-E34E-AEAB-808243EDB8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en-US" sz="1200" b="0" dirty="0">
                <a:latin typeface="+mj-lt"/>
                <a:cs typeface="Times New Roman" panose="02020603050405020304" pitchFamily="18" charset="0"/>
              </a:rPr>
              <a:t>You need more space? Just copy the slide you need and paste it here.</a:t>
            </a: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cs typeface="Times New Roman" panose="02020603050405020304" pitchFamily="18" charset="0"/>
              </a:rPr>
              <a:t>Introduce yourself and your team! Where do you come from? What skills do you bring to the table? How do your skills play together perfectly? And what motivates you to participate in the DEUTSCHLAND 4.0 Challenge? </a:t>
            </a:r>
          </a:p>
        </p:txBody>
      </p:sp>
    </p:spTree>
    <p:extLst>
      <p:ext uri="{BB962C8B-B14F-4D97-AF65-F5344CB8AC3E}">
        <p14:creationId xmlns:p14="http://schemas.microsoft.com/office/powerpoint/2010/main" val="320546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10" name="Grafik 9" descr="Ein Bild, das Ball, sitzend, Raum enthält.&#10;&#10;Automatisch generierte Beschreibung">
            <a:extLst>
              <a:ext uri="{FF2B5EF4-FFF2-40B4-BE49-F238E27FC236}">
                <a16:creationId xmlns:a16="http://schemas.microsoft.com/office/drawing/2014/main" id="{6AB3BE95-46D8-484B-828E-D82AFE2B0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Calibri" panose="020F0502020204030204"/>
                <a:ea typeface="+mn-ea"/>
                <a:cs typeface="+mn-cs"/>
              </a:rPr>
              <a:t>GUIDING QUESTIONS FOR YOUR USE CASE</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539430"/>
          </a:xfrm>
          <a:prstGeom prst="rect">
            <a:avLst/>
          </a:prstGeom>
        </p:spPr>
        <p:txBody>
          <a:bodyPr wrap="square" anchor="t">
            <a:spAutoFit/>
          </a:bodyPr>
          <a:lstStyle/>
          <a:p>
            <a:pPr algn="just">
              <a:defRPr/>
            </a:pPr>
            <a:r>
              <a:rPr lang="en-US" sz="1400" dirty="0">
                <a:latin typeface="Apercu Pro" panose="020B0503050601040103" pitchFamily="34" charset="0"/>
              </a:rPr>
              <a:t>Dear participants,</a:t>
            </a:r>
          </a:p>
          <a:p>
            <a:pPr algn="just">
              <a:defRPr/>
            </a:pPr>
            <a:r>
              <a:rPr lang="en-US" sz="1400" dirty="0">
                <a:latin typeface="Apercu Pro" panose="020B0503050601040103" pitchFamily="34" charset="0"/>
              </a:rPr>
              <a:t>The Use Case Sponsor has given you several guiding questions in the briefing.</a:t>
            </a:r>
          </a:p>
          <a:p>
            <a:pPr algn="just">
              <a:defRPr/>
            </a:pPr>
            <a:r>
              <a:rPr lang="en-US" sz="1400" dirty="0">
                <a:latin typeface="Apercu Pro" panose="020B0503050601040103" pitchFamily="34" charset="0"/>
              </a:rPr>
              <a:t>These do not necessarily all have to be answered, but also serve as orientation and inspiration.</a:t>
            </a:r>
          </a:p>
          <a:p>
            <a:pPr algn="just">
              <a:defRPr/>
            </a:pPr>
            <a:r>
              <a:rPr lang="en-US" sz="1400" dirty="0">
                <a:latin typeface="Apercu Pro" panose="020B0503050601040103" pitchFamily="34" charset="0"/>
              </a:rPr>
              <a:t>In the following you will find the Use Case specific questions from the briefing:</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dirty="0">
                <a:latin typeface="Apercu Pro" panose="020B0503050601040103" pitchFamily="34" charset="0"/>
              </a:rPr>
              <a:t>What are the technical options for using the existing infrastructure (e.g. piping)?</a:t>
            </a:r>
          </a:p>
          <a:p>
            <a:pPr marL="285750" indent="-285750" algn="just">
              <a:buFont typeface="Arial" panose="020B0604020202020204" pitchFamily="34" charset="0"/>
              <a:buChar char="•"/>
              <a:defRPr/>
            </a:pPr>
            <a:r>
              <a:rPr lang="en-US" sz="1400" dirty="0">
                <a:latin typeface="Apercu Pro" panose="020B0503050601040103" pitchFamily="34" charset="0"/>
              </a:rPr>
              <a:t>How and with which medium can the coverage of base load and peak load be optimally guaranteed?</a:t>
            </a:r>
          </a:p>
          <a:p>
            <a:pPr marL="285750" indent="-285750" algn="just">
              <a:buFont typeface="Arial" panose="020B0604020202020204" pitchFamily="34" charset="0"/>
              <a:buChar char="•"/>
              <a:defRPr/>
            </a:pPr>
            <a:r>
              <a:rPr lang="en-US" sz="1400" dirty="0">
                <a:latin typeface="Apercu Pro" panose="020B0503050601040103" pitchFamily="34" charset="0"/>
              </a:rPr>
              <a:t>Which media should be integrated sensibly? Are heat pumps, storage media of all kinds, electric panel heating on windows, solar, facades a possible solution?</a:t>
            </a:r>
          </a:p>
          <a:p>
            <a:pPr marL="285750" indent="-285750" algn="just">
              <a:buFont typeface="Arial" panose="020B0604020202020204" pitchFamily="34" charset="0"/>
              <a:buChar char="•"/>
              <a:defRPr/>
            </a:pPr>
            <a:r>
              <a:rPr lang="en-US" sz="1400" dirty="0">
                <a:latin typeface="Apercu Pro" panose="020B0503050601040103" pitchFamily="34" charset="0"/>
              </a:rPr>
              <a:t>How can or must smart meter technology be used? Can this be made possible, for example, through combined gateways for electricity and heat?</a:t>
            </a:r>
          </a:p>
          <a:p>
            <a:pPr marL="285750" indent="-285750" algn="just">
              <a:buFont typeface="Arial" panose="020B0604020202020204" pitchFamily="34" charset="0"/>
              <a:buChar char="•"/>
              <a:defRPr/>
            </a:pPr>
            <a:r>
              <a:rPr lang="en-US" sz="1400" dirty="0">
                <a:latin typeface="Apercu Pro" panose="020B0503050601040103" pitchFamily="34" charset="0"/>
              </a:rPr>
              <a:t>How can we optimally control or regulate the system in accordance with defined parameters such as costs, profitability and sustainability or CO2 balance?</a:t>
            </a:r>
          </a:p>
          <a:p>
            <a:pPr marL="285750" indent="-285750" algn="just">
              <a:buFont typeface="Arial" panose="020B0604020202020204" pitchFamily="34" charset="0"/>
              <a:buChar char="•"/>
              <a:defRPr/>
            </a:pPr>
            <a:r>
              <a:rPr lang="en-US" sz="1400" dirty="0">
                <a:latin typeface="Apercu Pro" panose="020B0503050601040103" pitchFamily="34" charset="0"/>
              </a:rPr>
              <a:t>How can a profitable business model be developed from a company's point of view?</a:t>
            </a:r>
          </a:p>
          <a:p>
            <a:pPr marL="285750" indent="-285750" algn="just">
              <a:buFont typeface="Arial" panose="020B0604020202020204" pitchFamily="34" charset="0"/>
              <a:buChar char="•"/>
              <a:defRPr/>
            </a:pPr>
            <a:r>
              <a:rPr lang="en-US" sz="1400" dirty="0">
                <a:latin typeface="Apercu Pro" panose="020B0503050601040103" pitchFamily="34" charset="0"/>
              </a:rPr>
              <a:t>What new incentives, if any, must be integrated so that sector coupling works for existing buildings/areas?</a:t>
            </a:r>
          </a:p>
          <a:p>
            <a:pPr algn="just">
              <a:defRPr/>
            </a:pPr>
            <a:endParaRPr lang="en-US" sz="1400" dirty="0">
              <a:latin typeface="Apercu Pro" panose="020B0503050601040103" pitchFamily="34" charset="0"/>
            </a:endParaRPr>
          </a:p>
        </p:txBody>
      </p:sp>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11.11.2020</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19"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86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22FE2B-F4AB-4E57-ABCF-AA7D9C6039C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49101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9D7D72-484C-475A-8C2D-470520F7331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2755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269DF4-4EE4-4834-9DB3-CB5A05FB3B0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6885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A1C61D-FA4A-4C58-A175-D58371E7412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61802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324EA90-F58C-4E97-90F6-9CF7A000BEF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2619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97AF82-3406-4360-B39C-C6FDC1FBD0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58440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13BF21C-B867-4EC2-B7DE-F83D091CDFA6}"/>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9478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6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2AA7CB-2198-40ED-A892-BB2B1D423E0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19096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34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03617-F710-4FBE-911B-E92BF1CF358F}"/>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8480835-989F-4C6A-B434-94B3BCC17497}"/>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23472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90344C-8E7E-49D3-BFB5-C044B72257F9}"/>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7958A7C-C176-4FFF-AF54-2A28464A9F6C}"/>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4716CDFD-FA7E-411C-AF62-F08728331C36}"/>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38FECAAA-11D4-4EC9-A974-2FCD97E75DB9}"/>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1CDF5242-72F4-475C-9165-69A99C559B5C}"/>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8C2D2B70-372B-4862-B106-642A9842762E}"/>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F551F50B-FFA3-4CD4-8412-46A1ED0790EE}"/>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569E7053-F9A3-4C06-ADD1-DD107E582567}"/>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B5214970-5A28-43E8-9816-D29346C9E020}"/>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717D30E6-1FD6-4745-B337-3DE6A40766A6}"/>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61AC5B4B-5382-4E76-8EB5-E668333FD65A}"/>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37A60B0E-C411-4276-8EC7-954DC8DC6CC6}"/>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6FD7E33E-56C7-4798-91C0-C8DCEB2255EF}"/>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23FD23A0-8C07-4130-A253-79057C945918}"/>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157905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0408B5-F40E-4193-A72B-2DF52AE721D7}"/>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84BF5E12-7C57-49AF-8AB9-DA008AC12C4C}"/>
              </a:ext>
            </a:extLst>
          </p:cNvPr>
          <p:cNvSpPr>
            <a:spLocks noGrp="1"/>
          </p:cNvSpPr>
          <p:nvPr>
            <p:ph type="body" sz="quarter" idx="24"/>
          </p:nvPr>
        </p:nvSpPr>
        <p:spPr/>
        <p:txBody>
          <a:bodyPr/>
          <a:lstStyle/>
          <a:p>
            <a:endParaRPr lang="de-DE"/>
          </a:p>
        </p:txBody>
      </p:sp>
      <p:sp>
        <p:nvSpPr>
          <p:cNvPr id="4" name="Textplatzhalter 3">
            <a:extLst>
              <a:ext uri="{FF2B5EF4-FFF2-40B4-BE49-F238E27FC236}">
                <a16:creationId xmlns:a16="http://schemas.microsoft.com/office/drawing/2014/main" id="{F65DBC23-6DD7-49DF-84C6-167E51105D4C}"/>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6074E6B3-EF56-48E3-B08F-5CAE34E99BC6}"/>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17235DCF-E5CF-431D-AF48-4169E93D901D}"/>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67D741F7-D222-4047-80DF-9E493971E8B3}"/>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10CB181E-375E-4A68-BA18-55050B079DD1}"/>
              </a:ext>
            </a:extLst>
          </p:cNvPr>
          <p:cNvSpPr>
            <a:spLocks noGrp="1"/>
          </p:cNvSpPr>
          <p:nvPr>
            <p:ph type="body" sz="quarter" idx="20"/>
          </p:nvPr>
        </p:nvSpPr>
        <p:spPr/>
        <p:txBody>
          <a:bodyPr/>
          <a:lstStyle/>
          <a:p>
            <a:endParaRPr lang="de-DE"/>
          </a:p>
        </p:txBody>
      </p:sp>
      <p:sp>
        <p:nvSpPr>
          <p:cNvPr id="9" name="Textplatzhalter 8">
            <a:extLst>
              <a:ext uri="{FF2B5EF4-FFF2-40B4-BE49-F238E27FC236}">
                <a16:creationId xmlns:a16="http://schemas.microsoft.com/office/drawing/2014/main" id="{45010692-734E-4735-AC73-5EE2CEBF09EC}"/>
              </a:ext>
            </a:extLst>
          </p:cNvPr>
          <p:cNvSpPr>
            <a:spLocks noGrp="1"/>
          </p:cNvSpPr>
          <p:nvPr>
            <p:ph type="body" sz="quarter" idx="21"/>
          </p:nvPr>
        </p:nvSpPr>
        <p:spPr/>
        <p:txBody>
          <a:bodyPr/>
          <a:lstStyle/>
          <a:p>
            <a:endParaRPr lang="de-DE"/>
          </a:p>
        </p:txBody>
      </p:sp>
    </p:spTree>
    <p:extLst>
      <p:ext uri="{BB962C8B-B14F-4D97-AF65-F5344CB8AC3E}">
        <p14:creationId xmlns:p14="http://schemas.microsoft.com/office/powerpoint/2010/main" val="48501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F31811-89A1-4AE6-9AB8-1AFD382EC1B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32249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0378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0" ma:contentTypeDescription="Ein neues Dokument erstellen." ma:contentTypeScope="" ma:versionID="7b3ae0133c078839f7b89f7107423cce">
  <xsd:schema xmlns:xsd="http://www.w3.org/2001/XMLSchema" xmlns:xs="http://www.w3.org/2001/XMLSchema" xmlns:p="http://schemas.microsoft.com/office/2006/metadata/properties" xmlns:ns2="be24c730-79ca-4eb5-9fee-26c6c4fc7260" targetNamespace="http://schemas.microsoft.com/office/2006/metadata/properties" ma:root="true" ma:fieldsID="58f51dac2516e0c329eafcc23fe1007c" ns2:_="">
    <xsd:import namespace="be24c730-79ca-4eb5-9fee-26c6c4fc72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609CE280-1E9B-46CC-9386-120854937D9F}">
  <ds:schemaRefs>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10</cp:revision>
  <dcterms:created xsi:type="dcterms:W3CDTF">2020-07-08T12:31:02Z</dcterms:created>
  <dcterms:modified xsi:type="dcterms:W3CDTF">2020-11-11T13:56:00Z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