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44B23-65AF-40FB-A32C-92BC1EAE4A7C}" v="3" dt="2021-11-09T10:42:5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0339320A-2657-4F1F-9368-2927E668F48D}"/>
    <pc:docChg chg="undo custSel modMainMaster">
      <pc:chgData name="Nico Heby" userId="c88c6920-9e16-4a7e-acac-31863610828a" providerId="ADAL" clId="{0339320A-2657-4F1F-9368-2927E668F48D}" dt="2021-10-01T08:39:39.926" v="35" actId="20577"/>
      <pc:docMkLst>
        <pc:docMk/>
      </pc:docMkLst>
      <pc:sldMasterChg chg="modSldLayout">
        <pc:chgData name="Nico Heby" userId="c88c6920-9e16-4a7e-acac-31863610828a" providerId="ADAL" clId="{0339320A-2657-4F1F-9368-2927E668F48D}" dt="2021-10-01T08:39:39.926" v="35" actId="20577"/>
        <pc:sldMasterMkLst>
          <pc:docMk/>
          <pc:sldMasterMk cId="2168357150" sldId="2147483648"/>
        </pc:sldMasterMkLst>
        <pc:sldLayoutChg chg="modSp mod">
          <pc:chgData name="Nico Heby" userId="c88c6920-9e16-4a7e-acac-31863610828a" providerId="ADAL" clId="{0339320A-2657-4F1F-9368-2927E668F48D}" dt="2021-10-01T08:39:39.926" v="35" actId="20577"/>
          <pc:sldLayoutMkLst>
            <pc:docMk/>
            <pc:sldMasterMk cId="2168357150" sldId="2147483648"/>
            <pc:sldLayoutMk cId="1126330863" sldId="2147483719"/>
          </pc:sldLayoutMkLst>
          <pc:spChg chg="mod">
            <ac:chgData name="Nico Heby" userId="c88c6920-9e16-4a7e-acac-31863610828a" providerId="ADAL" clId="{0339320A-2657-4F1F-9368-2927E668F48D}" dt="2021-10-01T08:39:39.926" v="35"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0339320A-2657-4F1F-9368-2927E668F48D}" dt="2021-10-01T08:38:48.810" v="18" actId="20577"/>
          <pc:sldLayoutMkLst>
            <pc:docMk/>
            <pc:sldMasterMk cId="2168357150" sldId="2147483648"/>
            <pc:sldLayoutMk cId="837989620" sldId="2147483720"/>
          </pc:sldLayoutMkLst>
          <pc:spChg chg="mod">
            <ac:chgData name="Nico Heby" userId="c88c6920-9e16-4a7e-acac-31863610828a" providerId="ADAL" clId="{0339320A-2657-4F1F-9368-2927E668F48D}" dt="2021-10-01T08:38:48.810" v="18" actId="20577"/>
            <ac:spMkLst>
              <pc:docMk/>
              <pc:sldMasterMk cId="2168357150" sldId="2147483648"/>
              <pc:sldLayoutMk cId="837989620" sldId="2147483720"/>
              <ac:spMk id="13" creationId="{939CD75D-5FFC-D842-B0E7-B8F2AAEA3D71}"/>
            </ac:spMkLst>
          </pc:spChg>
          <pc:picChg chg="mod">
            <ac:chgData name="Nico Heby" userId="c88c6920-9e16-4a7e-acac-31863610828a" providerId="ADAL" clId="{0339320A-2657-4F1F-9368-2927E668F48D}" dt="2021-10-01T08:38:42.650" v="0" actId="14826"/>
            <ac:picMkLst>
              <pc:docMk/>
              <pc:sldMasterMk cId="2168357150" sldId="2147483648"/>
              <pc:sldLayoutMk cId="837989620" sldId="2147483720"/>
              <ac:picMk id="6" creationId="{FA8A40A9-0869-8644-87A4-664131DB3A8C}"/>
            </ac:picMkLst>
          </pc:picChg>
        </pc:sldLayoutChg>
      </pc:sldMasterChg>
    </pc:docChg>
  </pc:docChgLst>
  <pc:docChgLst>
    <pc:chgData name="Josephine Hoffheinz" userId="e0f5c9e3-43ea-4b53-8ebb-53a75749d87d" providerId="ADAL" clId="{6F044B23-65AF-40FB-A32C-92BC1EAE4A7C}"/>
    <pc:docChg chg="custSel modSld modMainMaster">
      <pc:chgData name="Josephine Hoffheinz" userId="e0f5c9e3-43ea-4b53-8ebb-53a75749d87d" providerId="ADAL" clId="{6F044B23-65AF-40FB-A32C-92BC1EAE4A7C}" dt="2021-11-09T10:43:33.600" v="14" actId="14100"/>
      <pc:docMkLst>
        <pc:docMk/>
      </pc:docMkLst>
      <pc:sldChg chg="addSp modSp mod">
        <pc:chgData name="Josephine Hoffheinz" userId="e0f5c9e3-43ea-4b53-8ebb-53a75749d87d" providerId="ADAL" clId="{6F044B23-65AF-40FB-A32C-92BC1EAE4A7C}" dt="2021-11-09T10:43:03.257" v="13" actId="1035"/>
        <pc:sldMkLst>
          <pc:docMk/>
          <pc:sldMk cId="844035255" sldId="261"/>
        </pc:sldMkLst>
        <pc:spChg chg="add mod">
          <ac:chgData name="Josephine Hoffheinz" userId="e0f5c9e3-43ea-4b53-8ebb-53a75749d87d" providerId="ADAL" clId="{6F044B23-65AF-40FB-A32C-92BC1EAE4A7C}" dt="2021-11-09T10:43:03.257" v="13" actId="1035"/>
          <ac:spMkLst>
            <pc:docMk/>
            <pc:sldMk cId="844035255" sldId="261"/>
            <ac:spMk id="27" creationId="{E1808D18-64CE-4E04-AAC3-36B7A40E29F9}"/>
          </ac:spMkLst>
        </pc:spChg>
      </pc:sldChg>
      <pc:sldMasterChg chg="modSldLayout">
        <pc:chgData name="Josephine Hoffheinz" userId="e0f5c9e3-43ea-4b53-8ebb-53a75749d87d" providerId="ADAL" clId="{6F044B23-65AF-40FB-A32C-92BC1EAE4A7C}" dt="2021-11-09T10:43:33.600" v="14" actId="14100"/>
        <pc:sldMasterMkLst>
          <pc:docMk/>
          <pc:sldMasterMk cId="2168357150" sldId="2147483648"/>
        </pc:sldMasterMkLst>
        <pc:sldLayoutChg chg="addSp delSp modSp mod">
          <pc:chgData name="Josephine Hoffheinz" userId="e0f5c9e3-43ea-4b53-8ebb-53a75749d87d" providerId="ADAL" clId="{6F044B23-65AF-40FB-A32C-92BC1EAE4A7C}" dt="2021-11-09T10:43:33.600" v="14" actId="14100"/>
          <pc:sldLayoutMkLst>
            <pc:docMk/>
            <pc:sldMasterMk cId="2168357150" sldId="2147483648"/>
            <pc:sldLayoutMk cId="2262708777" sldId="2147483722"/>
          </pc:sldLayoutMkLst>
          <pc:spChg chg="del">
            <ac:chgData name="Josephine Hoffheinz" userId="e0f5c9e3-43ea-4b53-8ebb-53a75749d87d" providerId="ADAL" clId="{6F044B23-65AF-40FB-A32C-92BC1EAE4A7C}" dt="2021-11-09T10:42:34.387" v="0" actId="478"/>
            <ac:spMkLst>
              <pc:docMk/>
              <pc:sldMasterMk cId="2168357150" sldId="2147483648"/>
              <pc:sldLayoutMk cId="2262708777" sldId="2147483722"/>
              <ac:spMk id="2" creationId="{6A73B165-69D5-430F-A012-2D6978D5D641}"/>
            </ac:spMkLst>
          </pc:spChg>
          <pc:spChg chg="add mod">
            <ac:chgData name="Josephine Hoffheinz" userId="e0f5c9e3-43ea-4b53-8ebb-53a75749d87d" providerId="ADAL" clId="{6F044B23-65AF-40FB-A32C-92BC1EAE4A7C}" dt="2021-11-09T10:42:39.274" v="2" actId="1076"/>
            <ac:spMkLst>
              <pc:docMk/>
              <pc:sldMasterMk cId="2168357150" sldId="2147483648"/>
              <pc:sldLayoutMk cId="2262708777" sldId="2147483722"/>
              <ac:spMk id="55" creationId="{92ABE1E0-A5FC-4C9A-B08A-715F7DD297CC}"/>
            </ac:spMkLst>
          </pc:spChg>
          <pc:spChg chg="add mod">
            <ac:chgData name="Josephine Hoffheinz" userId="e0f5c9e3-43ea-4b53-8ebb-53a75749d87d" providerId="ADAL" clId="{6F044B23-65AF-40FB-A32C-92BC1EAE4A7C}" dt="2021-11-09T10:42:39.274" v="2" actId="1076"/>
            <ac:spMkLst>
              <pc:docMk/>
              <pc:sldMasterMk cId="2168357150" sldId="2147483648"/>
              <pc:sldLayoutMk cId="2262708777" sldId="2147483722"/>
              <ac:spMk id="57" creationId="{C60E0029-FE63-4687-A167-367DAC1706D0}"/>
            </ac:spMkLst>
          </pc:spChg>
          <pc:spChg chg="add mod">
            <ac:chgData name="Josephine Hoffheinz" userId="e0f5c9e3-43ea-4b53-8ebb-53a75749d87d" providerId="ADAL" clId="{6F044B23-65AF-40FB-A32C-92BC1EAE4A7C}" dt="2021-11-09T10:42:39.274" v="2" actId="1076"/>
            <ac:spMkLst>
              <pc:docMk/>
              <pc:sldMasterMk cId="2168357150" sldId="2147483648"/>
              <pc:sldLayoutMk cId="2262708777" sldId="2147483722"/>
              <ac:spMk id="60" creationId="{AB14C7EB-7A82-4DCF-8C27-07A76E2C74A3}"/>
            </ac:spMkLst>
          </pc:spChg>
          <pc:spChg chg="add del mod">
            <ac:chgData name="Josephine Hoffheinz" userId="e0f5c9e3-43ea-4b53-8ebb-53a75749d87d" providerId="ADAL" clId="{6F044B23-65AF-40FB-A32C-92BC1EAE4A7C}" dt="2021-11-09T10:42:41.027" v="3" actId="478"/>
            <ac:spMkLst>
              <pc:docMk/>
              <pc:sldMasterMk cId="2168357150" sldId="2147483648"/>
              <pc:sldLayoutMk cId="2262708777" sldId="2147483722"/>
              <ac:spMk id="63" creationId="{98598100-6424-44FD-81FE-B8678D920D18}"/>
            </ac:spMkLst>
          </pc:spChg>
          <pc:spChg chg="add mod">
            <ac:chgData name="Josephine Hoffheinz" userId="e0f5c9e3-43ea-4b53-8ebb-53a75749d87d" providerId="ADAL" clId="{6F044B23-65AF-40FB-A32C-92BC1EAE4A7C}" dt="2021-11-09T10:43:33.600" v="14" actId="14100"/>
            <ac:spMkLst>
              <pc:docMk/>
              <pc:sldMasterMk cId="2168357150" sldId="2147483648"/>
              <pc:sldLayoutMk cId="2262708777" sldId="2147483722"/>
              <ac:spMk id="65" creationId="{3D236D94-A7DB-411F-A18F-317FE391019E}"/>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769889"/>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AR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meets</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Insurance</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5047536"/>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algn="just">
              <a:defRPr/>
            </a:pPr>
            <a:endParaRPr lang="de-DE" sz="1400" b="0" dirty="0">
              <a:latin typeface="Apercu Pro" panose="020B0503050601040103" pitchFamily="34" charset="0"/>
            </a:endParaRPr>
          </a:p>
          <a:p>
            <a:pPr marL="285750" lvl="0" indent="-285750" algn="just">
              <a:buFont typeface="Arial" panose="020B0604020202020204" pitchFamily="34" charset="0"/>
              <a:buChar char="•"/>
              <a:defRPr/>
            </a:pPr>
            <a:r>
              <a:rPr lang="de-DE" sz="1400" b="0" dirty="0">
                <a:latin typeface="Apercu Pro" panose="020B0503050601040103" pitchFamily="34" charset="0"/>
              </a:rPr>
              <a:t>Wie kann mit Hilfe von AR der Wissenstransfer von Versicherungsprodukten einfacher, transparenter und innovativer gestaltet werden? </a:t>
            </a:r>
          </a:p>
          <a:p>
            <a:pPr marL="285750" lvl="0" indent="-285750" algn="just">
              <a:buFont typeface="Arial" panose="020B0604020202020204" pitchFamily="34" charset="0"/>
              <a:buChar char="•"/>
              <a:defRPr/>
            </a:pPr>
            <a:r>
              <a:rPr lang="de-DE" sz="1400" b="0" dirty="0">
                <a:latin typeface="Apercu Pro" panose="020B0503050601040103" pitchFamily="34" charset="0"/>
              </a:rPr>
              <a:t>Wie kann die User Journey und Experience von </a:t>
            </a:r>
            <a:r>
              <a:rPr lang="de-DE" sz="1400" b="0" dirty="0" err="1">
                <a:latin typeface="Apercu Pro" panose="020B0503050601040103" pitchFamily="34" charset="0"/>
              </a:rPr>
              <a:t>Interessent:innen</a:t>
            </a:r>
            <a:r>
              <a:rPr lang="de-DE" sz="1400" b="0" dirty="0">
                <a:latin typeface="Apercu Pro" panose="020B0503050601040103" pitchFamily="34" charset="0"/>
              </a:rPr>
              <a:t> oder </a:t>
            </a:r>
            <a:r>
              <a:rPr lang="de-DE" sz="1400" b="0" dirty="0" err="1">
                <a:latin typeface="Apercu Pro" panose="020B0503050601040103" pitchFamily="34" charset="0"/>
              </a:rPr>
              <a:t>Kund:innen</a:t>
            </a:r>
            <a:r>
              <a:rPr lang="de-DE" sz="1400" b="0" dirty="0">
                <a:latin typeface="Apercu Pro" panose="020B0503050601040103" pitchFamily="34" charset="0"/>
              </a:rPr>
              <a:t> in diesem Zuge neu gedacht werden?</a:t>
            </a:r>
          </a:p>
          <a:p>
            <a:pPr marL="285750" lvl="0" indent="-285750" algn="just">
              <a:buFont typeface="Arial" panose="020B0604020202020204" pitchFamily="34" charset="0"/>
              <a:buChar char="•"/>
              <a:defRPr/>
            </a:pPr>
            <a:r>
              <a:rPr lang="de-DE" sz="1400" b="0" dirty="0">
                <a:latin typeface="Apercu Pro" panose="020B0503050601040103" pitchFamily="34" charset="0"/>
              </a:rPr>
              <a:t>Welche Features sind dabei erforderlich, um Menschen mit Handicaps (einhändige Bedienbarkeit des Smartphones/Tablets, Lese-Rechtschreib-Schwäche, Sehschwäche, Hörminderung, usw.) zu erreichen?</a:t>
            </a:r>
          </a:p>
          <a:p>
            <a:pPr marL="285750" lvl="0" indent="-285750" algn="just">
              <a:buFont typeface="Arial" panose="020B0604020202020204" pitchFamily="34" charset="0"/>
              <a:buChar char="•"/>
              <a:defRPr/>
            </a:pPr>
            <a:r>
              <a:rPr lang="de-DE" sz="1400" b="0" dirty="0">
                <a:latin typeface="Apercu Pro" panose="020B0503050601040103" pitchFamily="34" charset="0"/>
              </a:rPr>
              <a:t>Wie kann trotz der unterstützenden Vermittlung durch AR-Technologien der Informationspflicht von Versicherungen nachgekommen werden?</a:t>
            </a:r>
          </a:p>
          <a:p>
            <a:pPr marL="285750" lvl="0" indent="-285750" algn="just">
              <a:buFont typeface="Arial" panose="020B0604020202020204" pitchFamily="34" charset="0"/>
              <a:buChar char="•"/>
              <a:defRPr/>
            </a:pPr>
            <a:r>
              <a:rPr lang="de-DE" sz="1400" b="0" dirty="0">
                <a:latin typeface="Apercu Pro" panose="020B0503050601040103" pitchFamily="34" charset="0"/>
              </a:rPr>
              <a:t>Wie kann eine Lösung Anwendungs- und Geschäftsbereich-übergreifend konzipiert werden? </a:t>
            </a:r>
          </a:p>
          <a:p>
            <a:pPr marL="285750" lvl="0" indent="-285750" algn="just">
              <a:buFont typeface="Arial" panose="020B0604020202020204" pitchFamily="34" charset="0"/>
              <a:buChar char="•"/>
              <a:defRPr/>
            </a:pPr>
            <a:r>
              <a:rPr lang="de-DE" sz="1400" b="0" dirty="0">
                <a:latin typeface="Apercu Pro" panose="020B0503050601040103" pitchFamily="34" charset="0"/>
              </a:rPr>
              <a:t>Wie können zum Beispiel Schnittstellen zu verschiedenen Anwendungen (Vertragsabschluss vs. Schadensmeldung) oder im Antragsbereich wie bspw. bei Gesundheitserklärungen; oder bei Bestandskunden z.B. Police, AVBs, Rechnungen, jährliche Mitteilungen, etc.; oder bei Schaden/Leistung-Prozessen z.B. Schadensantrag oder Leistungsantrag; oder als Unterstützung der Außendienstmitarbeitenden in der Beratung, mitgedacht werden?</a:t>
            </a:r>
          </a:p>
          <a:p>
            <a:pPr marL="285750" lvl="0" indent="-285750" algn="just">
              <a:buFont typeface="Arial" panose="020B0604020202020204" pitchFamily="34" charset="0"/>
              <a:buChar char="•"/>
              <a:defRPr/>
            </a:pPr>
            <a:r>
              <a:rPr lang="de-DE" sz="1400" b="0" dirty="0">
                <a:latin typeface="Apercu Pro" panose="020B0503050601040103" pitchFamily="34" charset="0"/>
              </a:rPr>
              <a:t>Wäre es möglich, beispielsweise durch das Scannen eines Produkts/eines Gegenstands – nehmen wir als Beispiel ein Auto – Daten digital (an die Gothaer) zu übermitteln, um ein entsprechendes Angebot zu erhalten? </a:t>
            </a:r>
          </a:p>
          <a:p>
            <a:pPr marL="285750" lvl="0" indent="-285750" algn="just">
              <a:buFont typeface="Arial" panose="020B0604020202020204" pitchFamily="34" charset="0"/>
              <a:buChar char="•"/>
              <a:defRPr/>
            </a:pPr>
            <a:endParaRPr lang="de-DE" sz="1400" b="0" dirty="0">
              <a:latin typeface="Apercu Pro" panose="020B0503050601040103" pitchFamily="34" charset="0"/>
            </a:endParaRPr>
          </a:p>
          <a:p>
            <a:pPr marL="285750" lvl="0" indent="-285750" algn="just">
              <a:buFont typeface="Arial" panose="020B0604020202020204" pitchFamily="34" charset="0"/>
              <a:buChar char="•"/>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55" name="Textfeld 54">
            <a:extLst>
              <a:ext uri="{FF2B5EF4-FFF2-40B4-BE49-F238E27FC236}">
                <a16:creationId xmlns:a16="http://schemas.microsoft.com/office/drawing/2014/main" id="{92ABE1E0-A5FC-4C9A-B08A-715F7DD297CC}"/>
              </a:ext>
            </a:extLst>
          </p:cNvPr>
          <p:cNvSpPr txBox="1"/>
          <p:nvPr userDrawn="1"/>
        </p:nvSpPr>
        <p:spPr>
          <a:xfrm>
            <a:off x="639768" y="2457215"/>
            <a:ext cx="11169798"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57" name="Rechteck 56">
            <a:extLst>
              <a:ext uri="{FF2B5EF4-FFF2-40B4-BE49-F238E27FC236}">
                <a16:creationId xmlns:a16="http://schemas.microsoft.com/office/drawing/2014/main" id="{C60E0029-FE63-4687-A167-367DAC1706D0}"/>
              </a:ext>
            </a:extLst>
          </p:cNvPr>
          <p:cNvSpPr/>
          <p:nvPr userDrawn="1"/>
        </p:nvSpPr>
        <p:spPr>
          <a:xfrm>
            <a:off x="643330" y="1912594"/>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60" name="Rechteck: abgerundete Ecken 59">
            <a:extLst>
              <a:ext uri="{FF2B5EF4-FFF2-40B4-BE49-F238E27FC236}">
                <a16:creationId xmlns:a16="http://schemas.microsoft.com/office/drawing/2014/main" id="{AB14C7EB-7A82-4DCF-8C27-07A76E2C74A3}"/>
              </a:ext>
            </a:extLst>
          </p:cNvPr>
          <p:cNvSpPr/>
          <p:nvPr userDrawn="1"/>
        </p:nvSpPr>
        <p:spPr>
          <a:xfrm>
            <a:off x="3790604" y="1905069"/>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65" name="Textplatzhalter 46">
            <a:extLst>
              <a:ext uri="{FF2B5EF4-FFF2-40B4-BE49-F238E27FC236}">
                <a16:creationId xmlns:a16="http://schemas.microsoft.com/office/drawing/2014/main" id="{3D236D94-A7DB-411F-A18F-317FE391019E}"/>
              </a:ext>
            </a:extLst>
          </p:cNvPr>
          <p:cNvSpPr>
            <a:spLocks noGrp="1"/>
          </p:cNvSpPr>
          <p:nvPr>
            <p:ph type="body" sz="quarter" idx="45" hasCustomPrompt="1"/>
          </p:nvPr>
        </p:nvSpPr>
        <p:spPr>
          <a:xfrm>
            <a:off x="3790604" y="1897763"/>
            <a:ext cx="7299529"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08" r:id="rId11"/>
    <p:sldLayoutId id="2147483709" r:id="rId12"/>
    <p:sldLayoutId id="2147483718" r:id="rId13"/>
    <p:sldLayoutId id="2147483724"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7" name="Textplatzhalter 46">
            <a:extLst>
              <a:ext uri="{FF2B5EF4-FFF2-40B4-BE49-F238E27FC236}">
                <a16:creationId xmlns:a16="http://schemas.microsoft.com/office/drawing/2014/main" id="{E1808D18-64CE-4E04-AAC3-36B7A40E29F9}"/>
              </a:ext>
            </a:extLst>
          </p:cNvPr>
          <p:cNvSpPr txBox="1">
            <a:spLocks/>
          </p:cNvSpPr>
          <p:nvPr/>
        </p:nvSpPr>
        <p:spPr>
          <a:xfrm>
            <a:off x="3793568" y="1923280"/>
            <a:ext cx="7296566" cy="33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Text hinzufügen</a:t>
            </a:r>
            <a:endParaRPr lang="de-DE" dirty="0"/>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8</cp:revision>
  <dcterms:created xsi:type="dcterms:W3CDTF">2020-07-08T12:31:02Z</dcterms:created>
  <dcterms:modified xsi:type="dcterms:W3CDTF">2021-11-09T10:43:41Z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