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8" r:id="rId5"/>
    <p:sldId id="257" r:id="rId6"/>
    <p:sldId id="258" r:id="rId7"/>
    <p:sldId id="267" r:id="rId8"/>
    <p:sldId id="310" r:id="rId9"/>
    <p:sldId id="296" r:id="rId10"/>
    <p:sldId id="294" r:id="rId11"/>
    <p:sldId id="284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8" r:id="rId20"/>
    <p:sldId id="309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" id="{4968EA2D-ABA0-4959-9076-4FA52F5202F9}">
          <p14:sldIdLst>
            <p14:sldId id="268"/>
            <p14:sldId id="257"/>
            <p14:sldId id="258"/>
            <p14:sldId id="267"/>
          </p14:sldIdLst>
        </p14:section>
        <p14:section name="Your team" id="{9C696F81-A4E5-4967-AA20-C54021685281}">
          <p14:sldIdLst>
            <p14:sldId id="310"/>
            <p14:sldId id="296"/>
            <p14:sldId id="294"/>
            <p14:sldId id="284"/>
          </p14:sldIdLst>
        </p14:section>
        <p14:section name="Your solution" id="{8CB7ACCA-DF70-493C-BF11-2E0D5CAD1F3B}">
          <p14:sldIdLst>
            <p14:sldId id="298"/>
            <p14:sldId id="299"/>
            <p14:sldId id="300"/>
            <p14:sldId id="301"/>
            <p14:sldId id="302"/>
            <p14:sldId id="303"/>
            <p14:sldId id="304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58" userDrawn="1">
          <p15:clr>
            <a:srgbClr val="A4A3A4"/>
          </p15:clr>
        </p15:guide>
        <p15:guide id="2" pos="7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 Heby" initials="NH" lastIdx="32" clrIdx="0">
    <p:extLst>
      <p:ext uri="{19B8F6BF-5375-455C-9EA6-DF929625EA0E}">
        <p15:presenceInfo xmlns:p15="http://schemas.microsoft.com/office/powerpoint/2012/main" userId="Nico Heby" providerId="None"/>
      </p:ext>
    </p:extLst>
  </p:cmAuthor>
  <p:cmAuthor id="2" name="Justin Gemeri" initials="JG" lastIdx="11" clrIdx="1">
    <p:extLst>
      <p:ext uri="{19B8F6BF-5375-455C-9EA6-DF929625EA0E}">
        <p15:presenceInfo xmlns:p15="http://schemas.microsoft.com/office/powerpoint/2012/main" userId="Justin Gemeri" providerId="None"/>
      </p:ext>
    </p:extLst>
  </p:cmAuthor>
  <p:cmAuthor id="3" name="Robin Rhiel" initials="RR" lastIdx="1" clrIdx="2">
    <p:extLst>
      <p:ext uri="{19B8F6BF-5375-455C-9EA6-DF929625EA0E}">
        <p15:presenceInfo xmlns:p15="http://schemas.microsoft.com/office/powerpoint/2012/main" userId="Robin Rhiel" providerId="None"/>
      </p:ext>
    </p:extLst>
  </p:cmAuthor>
  <p:cmAuthor id="4" name="Yannis Frek" initials="YF" lastIdx="4" clrIdx="3">
    <p:extLst>
      <p:ext uri="{19B8F6BF-5375-455C-9EA6-DF929625EA0E}">
        <p15:presenceInfo xmlns:p15="http://schemas.microsoft.com/office/powerpoint/2012/main" userId="Yannis Frek" providerId="None"/>
      </p:ext>
    </p:extLst>
  </p:cmAuthor>
  <p:cmAuthor id="5" name="Kasper, Yvonne" initials="KY" lastIdx="6" clrIdx="4">
    <p:extLst>
      <p:ext uri="{19B8F6BF-5375-455C-9EA6-DF929625EA0E}">
        <p15:presenceInfo xmlns:p15="http://schemas.microsoft.com/office/powerpoint/2012/main" userId="S-1-5-21-854245398-484763869-1343024091-38930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61"/>
    <a:srgbClr val="E7E6E6"/>
    <a:srgbClr val="3792BC"/>
    <a:srgbClr val="A6C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719" autoAdjust="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>
        <p:guide orient="horz" pos="3158"/>
        <p:guide pos="7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 Sedovnik" userId="c899cdf4-4dd3-48e4-9d05-d9a3bf84ba8f" providerId="ADAL" clId="{68E978FC-2DF8-44FC-9B3C-19E4450366BA}"/>
    <pc:docChg chg="custSel modSld">
      <pc:chgData name="Nico Sedovnik" userId="c899cdf4-4dd3-48e4-9d05-d9a3bf84ba8f" providerId="ADAL" clId="{68E978FC-2DF8-44FC-9B3C-19E4450366BA}" dt="2021-11-26T13:56:37.239" v="3" actId="1076"/>
      <pc:docMkLst>
        <pc:docMk/>
      </pc:docMkLst>
      <pc:sldChg chg="delSp modSp mod">
        <pc:chgData name="Nico Sedovnik" userId="c899cdf4-4dd3-48e4-9d05-d9a3bf84ba8f" providerId="ADAL" clId="{68E978FC-2DF8-44FC-9B3C-19E4450366BA}" dt="2021-11-26T13:56:37.239" v="3" actId="1076"/>
        <pc:sldMkLst>
          <pc:docMk/>
          <pc:sldMk cId="428237928" sldId="298"/>
        </pc:sldMkLst>
        <pc:spChg chg="del">
          <ac:chgData name="Nico Sedovnik" userId="c899cdf4-4dd3-48e4-9d05-d9a3bf84ba8f" providerId="ADAL" clId="{68E978FC-2DF8-44FC-9B3C-19E4450366BA}" dt="2021-11-26T13:56:05.459" v="0" actId="478"/>
          <ac:spMkLst>
            <pc:docMk/>
            <pc:sldMk cId="428237928" sldId="298"/>
            <ac:spMk id="2" creationId="{971F47F0-56D7-437D-AD97-7986E78B4477}"/>
          </ac:spMkLst>
        </pc:spChg>
        <pc:spChg chg="mod">
          <ac:chgData name="Nico Sedovnik" userId="c899cdf4-4dd3-48e4-9d05-d9a3bf84ba8f" providerId="ADAL" clId="{68E978FC-2DF8-44FC-9B3C-19E4450366BA}" dt="2021-11-26T13:56:37.239" v="3" actId="1076"/>
          <ac:spMkLst>
            <pc:docMk/>
            <pc:sldMk cId="428237928" sldId="298"/>
            <ac:spMk id="3" creationId="{D2E1570B-B8E6-4F3A-B51C-C5B9D79AC3A6}"/>
          </ac:spMkLst>
        </pc:spChg>
        <pc:spChg chg="mod">
          <ac:chgData name="Nico Sedovnik" userId="c899cdf4-4dd3-48e4-9d05-d9a3bf84ba8f" providerId="ADAL" clId="{68E978FC-2DF8-44FC-9B3C-19E4450366BA}" dt="2021-11-26T13:56:37.239" v="3" actId="1076"/>
          <ac:spMkLst>
            <pc:docMk/>
            <pc:sldMk cId="428237928" sldId="298"/>
            <ac:spMk id="4" creationId="{588EC7F2-19B7-4D94-B675-44A983DBE6EF}"/>
          </ac:spMkLst>
        </pc:spChg>
      </pc:sldChg>
      <pc:sldChg chg="delSp mod">
        <pc:chgData name="Nico Sedovnik" userId="c899cdf4-4dd3-48e4-9d05-d9a3bf84ba8f" providerId="ADAL" clId="{68E978FC-2DF8-44FC-9B3C-19E4450366BA}" dt="2021-11-26T13:56:28.365" v="2" actId="478"/>
        <pc:sldMkLst>
          <pc:docMk/>
          <pc:sldMk cId="607756263" sldId="310"/>
        </pc:sldMkLst>
        <pc:spChg chg="del">
          <ac:chgData name="Nico Sedovnik" userId="c899cdf4-4dd3-48e4-9d05-d9a3bf84ba8f" providerId="ADAL" clId="{68E978FC-2DF8-44FC-9B3C-19E4450366BA}" dt="2021-11-26T13:56:27.478" v="1" actId="478"/>
          <ac:spMkLst>
            <pc:docMk/>
            <pc:sldMk cId="607756263" sldId="310"/>
            <ac:spMk id="3" creationId="{A9C3D3F9-B72C-4EEB-840B-A6B1D1C36A30}"/>
          </ac:spMkLst>
        </pc:spChg>
        <pc:spChg chg="del">
          <ac:chgData name="Nico Sedovnik" userId="c899cdf4-4dd3-48e4-9d05-d9a3bf84ba8f" providerId="ADAL" clId="{68E978FC-2DF8-44FC-9B3C-19E4450366BA}" dt="2021-11-26T13:56:28.365" v="2" actId="478"/>
          <ac:spMkLst>
            <pc:docMk/>
            <pc:sldMk cId="607756263" sldId="310"/>
            <ac:spMk id="4" creationId="{F604525E-925A-4E16-9460-6047E895706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9692088-6A06-4AE1-BA25-2F7999B05D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D2B881-AC31-4914-8225-6C2CB76350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8C43C-A5B3-40C8-BE1C-4F42044117BF}" type="datetimeFigureOut">
              <a:rPr lang="de-DE" smtClean="0"/>
              <a:t>26.11.2021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1A1109-1521-40E4-8BC8-0986BD533E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2D0A50-2432-46E4-9C5E-4B48B45F78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BFE0D-32FA-4908-8444-0A97090D9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7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6ED7E-DC5A-4772-B00E-58E159FF82C5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EE9BC-7664-4700-A240-76E4A681D0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6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hello@ekipa.de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ekipa.de/dashboard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1131BA31-8C8C-41AC-B30C-D3A0015254F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913454" y="3392347"/>
            <a:ext cx="297400" cy="2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B9417A91-9FD5-4F78-8D82-33763CEC8A8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fik 1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5783596-7367-41CD-AAEA-9B937E7671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48" y="5898726"/>
            <a:ext cx="881555" cy="622598"/>
          </a:xfrm>
          <a:prstGeom prst="rect">
            <a:avLst/>
          </a:prstGeom>
        </p:spPr>
      </p:pic>
      <p:pic>
        <p:nvPicPr>
          <p:cNvPr id="8" name="Grafik 7" descr="Ein Bild, das drinnen, blau, Porzellan enthält.&#10;&#10;Automatisch generierte Beschreibung">
            <a:extLst>
              <a:ext uri="{FF2B5EF4-FFF2-40B4-BE49-F238E27FC236}">
                <a16:creationId xmlns:a16="http://schemas.microsoft.com/office/drawing/2014/main" id="{B75D6B18-AADD-4628-82E5-BB3D19CB43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9" y="1123257"/>
            <a:ext cx="6797551" cy="4611485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226F70C-F701-475E-BBF2-0409A36B46C1}"/>
              </a:ext>
            </a:extLst>
          </p:cNvPr>
          <p:cNvGrpSpPr/>
          <p:nvPr userDrawn="1"/>
        </p:nvGrpSpPr>
        <p:grpSpPr>
          <a:xfrm>
            <a:off x="4616452" y="2127769"/>
            <a:ext cx="9088676" cy="2479195"/>
            <a:chOff x="4430019" y="1950211"/>
            <a:chExt cx="9088676" cy="2479195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58224154-8364-4DAC-A3DE-4B203118032D}"/>
                </a:ext>
              </a:extLst>
            </p:cNvPr>
            <p:cNvSpPr txBox="1"/>
            <p:nvPr userDrawn="1"/>
          </p:nvSpPr>
          <p:spPr>
            <a:xfrm>
              <a:off x="7028140" y="4029296"/>
              <a:ext cx="6077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spc="600" dirty="0">
                  <a:solidFill>
                    <a:srgbClr val="003561"/>
                  </a:solidFill>
                  <a:latin typeface="Apercu Pro" panose="02000506040000020004" pitchFamily="50" charset="0"/>
                </a:rPr>
                <a:t>SUBMISSION TEMPLATE</a:t>
              </a:r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8BAA3122-64A8-4DC8-963C-37E3866B648B}"/>
                </a:ext>
              </a:extLst>
            </p:cNvPr>
            <p:cNvGrpSpPr/>
            <p:nvPr userDrawn="1"/>
          </p:nvGrpSpPr>
          <p:grpSpPr>
            <a:xfrm>
              <a:off x="4430019" y="1950211"/>
              <a:ext cx="9088676" cy="1739536"/>
              <a:chOff x="4554307" y="2685692"/>
              <a:chExt cx="9088676" cy="1739536"/>
            </a:xfrm>
          </p:grpSpPr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631202DE-5D27-4E30-B030-466E19BE551A}"/>
                  </a:ext>
                </a:extLst>
              </p:cNvPr>
              <p:cNvSpPr txBox="1"/>
              <p:nvPr/>
            </p:nvSpPr>
            <p:spPr>
              <a:xfrm>
                <a:off x="4637431" y="2685692"/>
                <a:ext cx="900555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4000" b="1" spc="300" dirty="0">
                    <a:solidFill>
                      <a:srgbClr val="003561"/>
                    </a:solidFill>
                    <a:latin typeface="Apercu Pro" panose="020B0503050601040103" pitchFamily="34" charset="0"/>
                  </a:rPr>
                  <a:t>SOLVATION</a:t>
                </a:r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C0EC1A3-FE08-4057-B55A-F37C7E842290}"/>
                  </a:ext>
                </a:extLst>
              </p:cNvPr>
              <p:cNvSpPr txBox="1"/>
              <p:nvPr/>
            </p:nvSpPr>
            <p:spPr>
              <a:xfrm>
                <a:off x="4637431" y="4086674"/>
                <a:ext cx="900555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spc="300" dirty="0">
                    <a:solidFill>
                      <a:srgbClr val="003561"/>
                    </a:solidFill>
                    <a:latin typeface="Apercu Pro Light" panose="020B0303050601040103" pitchFamily="34" charset="0"/>
                  </a:rPr>
                  <a:t>STUDENT CHALLENGE</a:t>
                </a: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946318FB-CAD2-4367-8B89-008300262B8D}"/>
                  </a:ext>
                </a:extLst>
              </p:cNvPr>
              <p:cNvSpPr txBox="1"/>
              <p:nvPr/>
            </p:nvSpPr>
            <p:spPr>
              <a:xfrm>
                <a:off x="4554307" y="3151665"/>
                <a:ext cx="900555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4000" b="1" spc="300" dirty="0">
                    <a:solidFill>
                      <a:srgbClr val="003561"/>
                    </a:solidFill>
                    <a:latin typeface="Apercu Pro" panose="020B0503050601040103" pitchFamily="34" charset="0"/>
                  </a:rPr>
                  <a:t> SCIENCE</a:t>
                </a:r>
              </a:p>
            </p:txBody>
          </p:sp>
          <p:cxnSp>
            <p:nvCxnSpPr>
              <p:cNvPr id="18" name="Gerade Verbindung 3">
                <a:extLst>
                  <a:ext uri="{FF2B5EF4-FFF2-40B4-BE49-F238E27FC236}">
                    <a16:creationId xmlns:a16="http://schemas.microsoft.com/office/drawing/2014/main" id="{60AE67B6-6B56-4B44-A067-ECA251C4BA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5248" y="3994043"/>
                <a:ext cx="1725138" cy="0"/>
              </a:xfrm>
              <a:prstGeom prst="line">
                <a:avLst/>
              </a:prstGeom>
              <a:ln w="12700">
                <a:solidFill>
                  <a:srgbClr val="0035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Rechteck 3">
            <a:extLst>
              <a:ext uri="{FF2B5EF4-FFF2-40B4-BE49-F238E27FC236}">
                <a16:creationId xmlns:a16="http://schemas.microsoft.com/office/drawing/2014/main" id="{5A4CD844-D4D4-4F6E-942D-054622897496}"/>
              </a:ext>
            </a:extLst>
          </p:cNvPr>
          <p:cNvSpPr/>
          <p:nvPr userDrawn="1"/>
        </p:nvSpPr>
        <p:spPr>
          <a:xfrm>
            <a:off x="133165" y="8875"/>
            <a:ext cx="1553592" cy="1114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98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2) Cover Content of your sub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152E0B59-ABA5-48C3-B93E-E89AEA17494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913454" y="3392347"/>
            <a:ext cx="297400" cy="2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C433C8A4-0573-4D0C-9FBA-41AB6106968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31D08D5-7D38-4717-B8F5-36024097A1CA}"/>
              </a:ext>
            </a:extLst>
          </p:cNvPr>
          <p:cNvSpPr txBox="1"/>
          <p:nvPr userDrawn="1"/>
        </p:nvSpPr>
        <p:spPr>
          <a:xfrm>
            <a:off x="4414982" y="2595011"/>
            <a:ext cx="6077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0" spc="600" dirty="0">
                <a:latin typeface="+mj-lt"/>
              </a:rPr>
              <a:t>#YOUR APPROACH</a:t>
            </a:r>
            <a:endParaRPr lang="de-DE" sz="3200" b="0" spc="600" dirty="0">
              <a:effectLst/>
              <a:latin typeface="+mj-lt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114384A-11EF-4736-B226-6EB5C8F738F7}"/>
              </a:ext>
            </a:extLst>
          </p:cNvPr>
          <p:cNvSpPr txBox="1"/>
          <p:nvPr userDrawn="1"/>
        </p:nvSpPr>
        <p:spPr>
          <a:xfrm>
            <a:off x="4442690" y="3150601"/>
            <a:ext cx="607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spc="600">
                <a:latin typeface="+mj-lt"/>
              </a:rPr>
              <a:t>SUBMISSION TEMPLATE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BE66591F-2E4D-49D1-BC3C-CB4922AD41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2690" y="3765092"/>
            <a:ext cx="5136316" cy="54846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Apercu Pro" panose="02000506040000020004" pitchFamily="50" charset="0"/>
              </a:defRPr>
            </a:lvl1pPr>
          </a:lstStyle>
          <a:p>
            <a:pPr lvl="0"/>
            <a:r>
              <a:rPr lang="de-DE" dirty="0"/>
              <a:t>Team Name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AE8361ED-BFCC-4DEA-9638-629C9D11B9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2690" y="4570633"/>
            <a:ext cx="5136316" cy="54846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Apercu Pro" panose="02000506040000020004" pitchFamily="50" charset="0"/>
              </a:defRPr>
            </a:lvl1pPr>
          </a:lstStyle>
          <a:p>
            <a:pPr lvl="0"/>
            <a:r>
              <a:rPr lang="de-DE" dirty="0" err="1"/>
              <a:t>Idea</a:t>
            </a:r>
            <a:r>
              <a:rPr lang="de-DE" dirty="0"/>
              <a:t> Title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4239F109-8AFC-438F-BA83-FB5E2126B1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2690" y="5376174"/>
            <a:ext cx="5136316" cy="54846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Apercu Pro" panose="02000506040000020004" pitchFamily="50" charset="0"/>
              </a:defRPr>
            </a:lvl1pPr>
          </a:lstStyle>
          <a:p>
            <a:pPr lvl="0"/>
            <a:r>
              <a:rPr lang="de-DE" dirty="0"/>
              <a:t>Track</a:t>
            </a:r>
          </a:p>
        </p:txBody>
      </p:sp>
    </p:spTree>
    <p:extLst>
      <p:ext uri="{BB962C8B-B14F-4D97-AF65-F5344CB8AC3E}">
        <p14:creationId xmlns:p14="http://schemas.microsoft.com/office/powerpoint/2010/main" val="83337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vator Pi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908626" y="2098830"/>
            <a:ext cx="10480734" cy="4052308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+mj-lt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57A9A3B-6417-4E1A-A35B-4E8283744991}"/>
              </a:ext>
            </a:extLst>
          </p:cNvPr>
          <p:cNvSpPr/>
          <p:nvPr userDrawn="1"/>
        </p:nvSpPr>
        <p:spPr>
          <a:xfrm>
            <a:off x="797560" y="6151138"/>
            <a:ext cx="7767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latin typeface="+mj-lt"/>
                <a:cs typeface="Times New Roman" panose="02020603050405020304" pitchFamily="18" charset="0"/>
              </a:rPr>
              <a:t>HINT: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If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you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need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more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space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, just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copy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blank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slide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at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top!</a:t>
            </a:r>
            <a:endParaRPr lang="de-DE" sz="1200" b="1" dirty="0">
              <a:latin typeface="+mj-lt"/>
            </a:endParaRPr>
          </a:p>
          <a:p>
            <a:pPr lvl="0">
              <a:defRPr/>
            </a:pPr>
            <a:endParaRPr lang="de-DE" sz="1600" b="1" dirty="0">
              <a:latin typeface="+mj-lt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B346E2C4-ED8B-4408-974D-EE98A32ED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626" y="2098830"/>
            <a:ext cx="10480734" cy="4065286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A490D77-2950-4532-A0B0-5CCF2C8A4596}"/>
              </a:ext>
            </a:extLst>
          </p:cNvPr>
          <p:cNvSpPr txBox="1"/>
          <p:nvPr userDrawn="1"/>
        </p:nvSpPr>
        <p:spPr>
          <a:xfrm>
            <a:off x="1180618" y="722292"/>
            <a:ext cx="1047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YOUR APPROACH - SUMMARY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B8D948F-CE09-45B0-AE88-D143A3C351AE}"/>
              </a:ext>
            </a:extLst>
          </p:cNvPr>
          <p:cNvSpPr txBox="1"/>
          <p:nvPr userDrawn="1"/>
        </p:nvSpPr>
        <p:spPr>
          <a:xfrm>
            <a:off x="1202134" y="527960"/>
            <a:ext cx="10478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#SUBMISSION TEMPLATE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16B7E31-D2E4-4171-8517-529D98513827}"/>
              </a:ext>
            </a:extLst>
          </p:cNvPr>
          <p:cNvSpPr/>
          <p:nvPr userDrawn="1"/>
        </p:nvSpPr>
        <p:spPr>
          <a:xfrm>
            <a:off x="797560" y="1490700"/>
            <a:ext cx="1059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+mj-lt"/>
              </a:rPr>
              <a:t>Bring your idea to the point: Give us a short elevator pitch about your concept, summarize it briefly and focus on the concrete value proposition! (max. 500 characters excl. spaces)</a:t>
            </a:r>
          </a:p>
          <a:p>
            <a:pPr lvl="0">
              <a:defRPr/>
            </a:pPr>
            <a:endParaRPr lang="de-DE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540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and Probl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57A9A3B-6417-4E1A-A35B-4E8283744991}"/>
              </a:ext>
            </a:extLst>
          </p:cNvPr>
          <p:cNvSpPr/>
          <p:nvPr userDrawn="1"/>
        </p:nvSpPr>
        <p:spPr>
          <a:xfrm>
            <a:off x="797560" y="6151138"/>
            <a:ext cx="7767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latin typeface="+mj-lt"/>
                <a:cs typeface="Times New Roman" panose="02020603050405020304" pitchFamily="18" charset="0"/>
              </a:rPr>
              <a:t>HINT: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If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you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need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more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space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, just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copy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blank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slide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at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top!</a:t>
            </a:r>
            <a:endParaRPr lang="de-DE" sz="1200" b="1" dirty="0">
              <a:latin typeface="+mj-lt"/>
            </a:endParaRPr>
          </a:p>
          <a:p>
            <a:pPr lvl="0">
              <a:defRPr/>
            </a:pPr>
            <a:endParaRPr lang="de-DE" sz="1600" b="1" dirty="0">
              <a:latin typeface="+mj-lt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A490D77-2950-4532-A0B0-5CCF2C8A4596}"/>
              </a:ext>
            </a:extLst>
          </p:cNvPr>
          <p:cNvSpPr txBox="1"/>
          <p:nvPr userDrawn="1"/>
        </p:nvSpPr>
        <p:spPr>
          <a:xfrm>
            <a:off x="1180618" y="722292"/>
            <a:ext cx="1047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YOUR APPROACH – PROBLEM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B8D948F-CE09-45B0-AE88-D143A3C351AE}"/>
              </a:ext>
            </a:extLst>
          </p:cNvPr>
          <p:cNvSpPr txBox="1"/>
          <p:nvPr userDrawn="1"/>
        </p:nvSpPr>
        <p:spPr>
          <a:xfrm>
            <a:off x="1202134" y="527960"/>
            <a:ext cx="10478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#SUBMISSION TEMPLATE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16B7E31-D2E4-4171-8517-529D98513827}"/>
              </a:ext>
            </a:extLst>
          </p:cNvPr>
          <p:cNvSpPr/>
          <p:nvPr userDrawn="1"/>
        </p:nvSpPr>
        <p:spPr>
          <a:xfrm>
            <a:off x="800100" y="1760041"/>
            <a:ext cx="1059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1200" dirty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rPr>
              <a:t>What model do you find most critical for the given problem? How does the solvent influence the selectivity?</a:t>
            </a:r>
          </a:p>
          <a:p>
            <a:pPr lvl="0">
              <a:defRPr/>
            </a:pPr>
            <a:endParaRPr lang="en-US" sz="1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72EB4E8B-CFA7-4C41-BE00-D1504936C44E}"/>
              </a:ext>
            </a:extLst>
          </p:cNvPr>
          <p:cNvSpPr/>
          <p:nvPr userDrawn="1"/>
        </p:nvSpPr>
        <p:spPr>
          <a:xfrm>
            <a:off x="908626" y="2090121"/>
            <a:ext cx="10480734" cy="4052308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+mj-lt"/>
            </a:endParaRPr>
          </a:p>
        </p:txBody>
      </p:sp>
      <p:sp>
        <p:nvSpPr>
          <p:cNvPr id="21" name="Textplatzhalter 46">
            <a:extLst>
              <a:ext uri="{FF2B5EF4-FFF2-40B4-BE49-F238E27FC236}">
                <a16:creationId xmlns:a16="http://schemas.microsoft.com/office/drawing/2014/main" id="{06689988-8435-43D2-8369-8E01B82A63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626" y="2094390"/>
            <a:ext cx="10480734" cy="405230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3192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ser and Probl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57A9A3B-6417-4E1A-A35B-4E8283744991}"/>
              </a:ext>
            </a:extLst>
          </p:cNvPr>
          <p:cNvSpPr/>
          <p:nvPr userDrawn="1"/>
        </p:nvSpPr>
        <p:spPr>
          <a:xfrm>
            <a:off x="797560" y="6151138"/>
            <a:ext cx="7767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latin typeface="+mj-lt"/>
                <a:cs typeface="Times New Roman" panose="02020603050405020304" pitchFamily="18" charset="0"/>
              </a:rPr>
              <a:t>HINT: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If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you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need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more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space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, just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copy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blank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slide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at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top!</a:t>
            </a:r>
            <a:endParaRPr lang="de-DE" sz="1200" b="1" dirty="0">
              <a:latin typeface="+mj-lt"/>
            </a:endParaRPr>
          </a:p>
          <a:p>
            <a:pPr lvl="0">
              <a:defRPr/>
            </a:pPr>
            <a:endParaRPr lang="de-DE" sz="1600" b="1" dirty="0">
              <a:latin typeface="+mj-lt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A490D77-2950-4532-A0B0-5CCF2C8A4596}"/>
              </a:ext>
            </a:extLst>
          </p:cNvPr>
          <p:cNvSpPr txBox="1"/>
          <p:nvPr userDrawn="1"/>
        </p:nvSpPr>
        <p:spPr>
          <a:xfrm>
            <a:off x="1180618" y="722292"/>
            <a:ext cx="1047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YOUR APPROACH – PROBLEM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B8D948F-CE09-45B0-AE88-D143A3C351AE}"/>
              </a:ext>
            </a:extLst>
          </p:cNvPr>
          <p:cNvSpPr txBox="1"/>
          <p:nvPr userDrawn="1"/>
        </p:nvSpPr>
        <p:spPr>
          <a:xfrm>
            <a:off x="1202134" y="527960"/>
            <a:ext cx="10478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#SUBMISSION TEMPLATE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72EB4E8B-CFA7-4C41-BE00-D1504936C44E}"/>
              </a:ext>
            </a:extLst>
          </p:cNvPr>
          <p:cNvSpPr/>
          <p:nvPr userDrawn="1"/>
        </p:nvSpPr>
        <p:spPr>
          <a:xfrm>
            <a:off x="908626" y="2090121"/>
            <a:ext cx="10480734" cy="4052308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+mj-lt"/>
            </a:endParaRPr>
          </a:p>
        </p:txBody>
      </p:sp>
      <p:sp>
        <p:nvSpPr>
          <p:cNvPr id="21" name="Textplatzhalter 46">
            <a:extLst>
              <a:ext uri="{FF2B5EF4-FFF2-40B4-BE49-F238E27FC236}">
                <a16:creationId xmlns:a16="http://schemas.microsoft.com/office/drawing/2014/main" id="{06689988-8435-43D2-8369-8E01B82A63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626" y="2094390"/>
            <a:ext cx="10480734" cy="405230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16B7E31-D2E4-4171-8517-529D98513827}"/>
              </a:ext>
            </a:extLst>
          </p:cNvPr>
          <p:cNvSpPr/>
          <p:nvPr userDrawn="1"/>
        </p:nvSpPr>
        <p:spPr>
          <a:xfrm>
            <a:off x="797560" y="1755836"/>
            <a:ext cx="1059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1200" dirty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rPr>
              <a:t>What are the consequences of not considering this particular model for the given problem?</a:t>
            </a:r>
          </a:p>
          <a:p>
            <a:pPr lvl="0">
              <a:defRPr/>
            </a:pPr>
            <a:endParaRPr lang="en-US" sz="16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57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and Probl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908626" y="2098830"/>
            <a:ext cx="10480734" cy="4052308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+mj-lt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57A9A3B-6417-4E1A-A35B-4E8283744991}"/>
              </a:ext>
            </a:extLst>
          </p:cNvPr>
          <p:cNvSpPr/>
          <p:nvPr userDrawn="1"/>
        </p:nvSpPr>
        <p:spPr>
          <a:xfrm>
            <a:off x="797560" y="6151138"/>
            <a:ext cx="7767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latin typeface="+mj-lt"/>
                <a:cs typeface="Times New Roman" panose="02020603050405020304" pitchFamily="18" charset="0"/>
              </a:rPr>
              <a:t>HINT: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If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you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need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more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space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, just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copy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blank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slide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at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top!</a:t>
            </a:r>
            <a:endParaRPr lang="de-DE" sz="1200" b="1" dirty="0">
              <a:latin typeface="+mj-lt"/>
            </a:endParaRPr>
          </a:p>
          <a:p>
            <a:pPr lvl="0">
              <a:defRPr/>
            </a:pPr>
            <a:endParaRPr lang="de-DE" sz="1600" b="1" dirty="0">
              <a:latin typeface="+mj-lt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B346E2C4-ED8B-4408-974D-EE98A32ED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626" y="2098830"/>
            <a:ext cx="10480734" cy="405230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A490D77-2950-4532-A0B0-5CCF2C8A4596}"/>
              </a:ext>
            </a:extLst>
          </p:cNvPr>
          <p:cNvSpPr txBox="1"/>
          <p:nvPr userDrawn="1"/>
        </p:nvSpPr>
        <p:spPr>
          <a:xfrm>
            <a:off x="1180618" y="722292"/>
            <a:ext cx="1047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YOUR APPROACH – SOLUTION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B8D948F-CE09-45B0-AE88-D143A3C351AE}"/>
              </a:ext>
            </a:extLst>
          </p:cNvPr>
          <p:cNvSpPr txBox="1"/>
          <p:nvPr userDrawn="1"/>
        </p:nvSpPr>
        <p:spPr>
          <a:xfrm>
            <a:off x="1202134" y="527960"/>
            <a:ext cx="10478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#SUBMISSION TEMPLATE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16B7E31-D2E4-4171-8517-529D98513827}"/>
              </a:ext>
            </a:extLst>
          </p:cNvPr>
          <p:cNvSpPr/>
          <p:nvPr userDrawn="1"/>
        </p:nvSpPr>
        <p:spPr>
          <a:xfrm>
            <a:off x="797560" y="1490700"/>
            <a:ext cx="1059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What is your idea for solving the identified problem? </a:t>
            </a:r>
            <a:r>
              <a:rPr lang="en-US" sz="1600" b="1" dirty="0">
                <a:latin typeface="+mj-lt"/>
              </a:rPr>
              <a:t>Describe your approach in more detail, taking into account the guiding questions. You are also welcome to describe or supplement your solution with graphics and visual aspects.  </a:t>
            </a:r>
          </a:p>
        </p:txBody>
      </p:sp>
    </p:spTree>
    <p:extLst>
      <p:ext uri="{BB962C8B-B14F-4D97-AF65-F5344CB8AC3E}">
        <p14:creationId xmlns:p14="http://schemas.microsoft.com/office/powerpoint/2010/main" val="2293935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ser and Probl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908626" y="2098830"/>
            <a:ext cx="10480734" cy="4052308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+mj-lt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57A9A3B-6417-4E1A-A35B-4E8283744991}"/>
              </a:ext>
            </a:extLst>
          </p:cNvPr>
          <p:cNvSpPr/>
          <p:nvPr userDrawn="1"/>
        </p:nvSpPr>
        <p:spPr>
          <a:xfrm>
            <a:off x="797560" y="6151138"/>
            <a:ext cx="7767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latin typeface="+mj-lt"/>
                <a:cs typeface="Times New Roman" panose="02020603050405020304" pitchFamily="18" charset="0"/>
              </a:rPr>
              <a:t>HINT: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If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you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need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more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space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, just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copy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blank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slide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at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top!</a:t>
            </a:r>
            <a:endParaRPr lang="de-DE" sz="1200" b="1" dirty="0">
              <a:latin typeface="+mj-lt"/>
            </a:endParaRPr>
          </a:p>
          <a:p>
            <a:pPr lvl="0">
              <a:defRPr/>
            </a:pPr>
            <a:endParaRPr lang="de-DE" sz="1600" b="1" dirty="0">
              <a:latin typeface="+mj-lt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B346E2C4-ED8B-4408-974D-EE98A32ED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626" y="2098830"/>
            <a:ext cx="10480734" cy="405230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A490D77-2950-4532-A0B0-5CCF2C8A4596}"/>
              </a:ext>
            </a:extLst>
          </p:cNvPr>
          <p:cNvSpPr txBox="1"/>
          <p:nvPr userDrawn="1"/>
        </p:nvSpPr>
        <p:spPr>
          <a:xfrm>
            <a:off x="1180618" y="722292"/>
            <a:ext cx="1047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YOUR APPROACH – SOLUTION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B8D948F-CE09-45B0-AE88-D143A3C351AE}"/>
              </a:ext>
            </a:extLst>
          </p:cNvPr>
          <p:cNvSpPr txBox="1"/>
          <p:nvPr userDrawn="1"/>
        </p:nvSpPr>
        <p:spPr>
          <a:xfrm>
            <a:off x="1202134" y="527960"/>
            <a:ext cx="10478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#SUBMISSION TEMPLATE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16B7E31-D2E4-4171-8517-529D98513827}"/>
              </a:ext>
            </a:extLst>
          </p:cNvPr>
          <p:cNvSpPr/>
          <p:nvPr userDrawn="1"/>
        </p:nvSpPr>
        <p:spPr>
          <a:xfrm>
            <a:off x="797560" y="1492482"/>
            <a:ext cx="1059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How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is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your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approch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to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solve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the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given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problem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different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to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existing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ones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?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How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does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your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approach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helps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to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gain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better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control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of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selectivity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of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reactions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? </a:t>
            </a:r>
            <a:endParaRPr lang="en-US" sz="1600" b="1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lvl="0">
              <a:defRPr/>
            </a:pP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7261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ser and Probl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908626" y="2098830"/>
            <a:ext cx="10480734" cy="4052308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+mj-lt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57A9A3B-6417-4E1A-A35B-4E8283744991}"/>
              </a:ext>
            </a:extLst>
          </p:cNvPr>
          <p:cNvSpPr/>
          <p:nvPr userDrawn="1"/>
        </p:nvSpPr>
        <p:spPr>
          <a:xfrm>
            <a:off x="797560" y="6151138"/>
            <a:ext cx="7767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latin typeface="+mj-lt"/>
                <a:cs typeface="Times New Roman" panose="02020603050405020304" pitchFamily="18" charset="0"/>
              </a:rPr>
              <a:t>HINT: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If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you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need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more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space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, just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copy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blank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slide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at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top!</a:t>
            </a:r>
            <a:endParaRPr lang="de-DE" sz="1200" b="1" dirty="0">
              <a:latin typeface="+mj-lt"/>
            </a:endParaRPr>
          </a:p>
          <a:p>
            <a:pPr lvl="0">
              <a:defRPr/>
            </a:pPr>
            <a:endParaRPr lang="de-DE" sz="1600" b="1" dirty="0">
              <a:latin typeface="+mj-lt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B346E2C4-ED8B-4408-974D-EE98A32ED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626" y="2098830"/>
            <a:ext cx="10480734" cy="405230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A490D77-2950-4532-A0B0-5CCF2C8A4596}"/>
              </a:ext>
            </a:extLst>
          </p:cNvPr>
          <p:cNvSpPr txBox="1"/>
          <p:nvPr userDrawn="1"/>
        </p:nvSpPr>
        <p:spPr>
          <a:xfrm>
            <a:off x="1180618" y="722292"/>
            <a:ext cx="1047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YOUR APPROACH – SOLUTION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B8D948F-CE09-45B0-AE88-D143A3C351AE}"/>
              </a:ext>
            </a:extLst>
          </p:cNvPr>
          <p:cNvSpPr txBox="1"/>
          <p:nvPr userDrawn="1"/>
        </p:nvSpPr>
        <p:spPr>
          <a:xfrm>
            <a:off x="1202134" y="527960"/>
            <a:ext cx="10478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#SUBMISSION TEMPLATE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16B7E31-D2E4-4171-8517-529D98513827}"/>
              </a:ext>
            </a:extLst>
          </p:cNvPr>
          <p:cNvSpPr/>
          <p:nvPr userDrawn="1"/>
        </p:nvSpPr>
        <p:spPr>
          <a:xfrm>
            <a:off x="800100" y="1760276"/>
            <a:ext cx="1059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Which industrial processes could be influenced by your approach? What could be the potential market?</a:t>
            </a:r>
          </a:p>
          <a:p>
            <a:pPr lvl="0">
              <a:defRPr/>
            </a:pP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7958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908626" y="2098830"/>
            <a:ext cx="10480734" cy="4052308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+mj-lt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57A9A3B-6417-4E1A-A35B-4E8283744991}"/>
              </a:ext>
            </a:extLst>
          </p:cNvPr>
          <p:cNvSpPr/>
          <p:nvPr userDrawn="1"/>
        </p:nvSpPr>
        <p:spPr>
          <a:xfrm>
            <a:off x="797560" y="6151138"/>
            <a:ext cx="7767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latin typeface="+mj-lt"/>
                <a:cs typeface="Times New Roman" panose="02020603050405020304" pitchFamily="18" charset="0"/>
              </a:rPr>
              <a:t>HINT: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If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you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need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more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space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, just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copy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blank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slide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at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top!</a:t>
            </a:r>
            <a:endParaRPr lang="de-DE" sz="1200" b="1" dirty="0">
              <a:latin typeface="+mj-lt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B346E2C4-ED8B-4408-974D-EE98A32ED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626" y="2098830"/>
            <a:ext cx="10480734" cy="405230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16B7E31-D2E4-4171-8517-529D98513827}"/>
              </a:ext>
            </a:extLst>
          </p:cNvPr>
          <p:cNvSpPr/>
          <p:nvPr userDrawn="1"/>
        </p:nvSpPr>
        <p:spPr>
          <a:xfrm>
            <a:off x="797560" y="1490700"/>
            <a:ext cx="1059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+mj-lt"/>
              </a:rPr>
              <a:t>What would an optimal implementation of your approach/ concept look like? What are possible hurdles that need to be tackled and next steps in the implementation? How can RESOLV support you here?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42BBB92-A7BD-415D-951A-9EE79355A7BD}"/>
              </a:ext>
            </a:extLst>
          </p:cNvPr>
          <p:cNvSpPr txBox="1"/>
          <p:nvPr userDrawn="1"/>
        </p:nvSpPr>
        <p:spPr>
          <a:xfrm>
            <a:off x="1180618" y="722292"/>
            <a:ext cx="1047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YOUR APPROACH – NEXT STEPS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0422C1A-C390-40C7-BCB8-13BC02D1AAED}"/>
              </a:ext>
            </a:extLst>
          </p:cNvPr>
          <p:cNvSpPr txBox="1"/>
          <p:nvPr userDrawn="1"/>
        </p:nvSpPr>
        <p:spPr>
          <a:xfrm>
            <a:off x="1202134" y="527960"/>
            <a:ext cx="10478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#SUBMISSION TEMPLATE</a:t>
            </a:r>
          </a:p>
        </p:txBody>
      </p:sp>
    </p:spTree>
    <p:extLst>
      <p:ext uri="{BB962C8B-B14F-4D97-AF65-F5344CB8AC3E}">
        <p14:creationId xmlns:p14="http://schemas.microsoft.com/office/powerpoint/2010/main" val="2575555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908626" y="2098830"/>
            <a:ext cx="10480734" cy="4052308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+mj-lt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57A9A3B-6417-4E1A-A35B-4E8283744991}"/>
              </a:ext>
            </a:extLst>
          </p:cNvPr>
          <p:cNvSpPr/>
          <p:nvPr userDrawn="1"/>
        </p:nvSpPr>
        <p:spPr>
          <a:xfrm>
            <a:off x="797560" y="6151138"/>
            <a:ext cx="7767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latin typeface="+mj-lt"/>
                <a:cs typeface="Times New Roman" panose="02020603050405020304" pitchFamily="18" charset="0"/>
              </a:rPr>
              <a:t>HINT: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If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you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need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more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space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, just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copy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blank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slide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at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top!</a:t>
            </a:r>
            <a:endParaRPr lang="de-DE" sz="1200" b="1" dirty="0">
              <a:latin typeface="+mj-lt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B346E2C4-ED8B-4408-974D-EE98A32ED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626" y="2098830"/>
            <a:ext cx="10480734" cy="405230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16B7E31-D2E4-4171-8517-529D98513827}"/>
              </a:ext>
            </a:extLst>
          </p:cNvPr>
          <p:cNvSpPr/>
          <p:nvPr userDrawn="1"/>
        </p:nvSpPr>
        <p:spPr>
          <a:xfrm>
            <a:off x="797560" y="1760276"/>
            <a:ext cx="1059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+mj-lt"/>
              </a:rPr>
              <a:t>Please include sources if necessary.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42BBB92-A7BD-415D-951A-9EE79355A7BD}"/>
              </a:ext>
            </a:extLst>
          </p:cNvPr>
          <p:cNvSpPr txBox="1"/>
          <p:nvPr userDrawn="1"/>
        </p:nvSpPr>
        <p:spPr>
          <a:xfrm>
            <a:off x="1180618" y="722292"/>
            <a:ext cx="1047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YOUR APPROACH – BACKUP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0422C1A-C390-40C7-BCB8-13BC02D1AAED}"/>
              </a:ext>
            </a:extLst>
          </p:cNvPr>
          <p:cNvSpPr txBox="1"/>
          <p:nvPr userDrawn="1"/>
        </p:nvSpPr>
        <p:spPr>
          <a:xfrm>
            <a:off x="1202134" y="527960"/>
            <a:ext cx="10478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#SUBMISSION TEMPLATE</a:t>
            </a:r>
          </a:p>
        </p:txBody>
      </p:sp>
    </p:spTree>
    <p:extLst>
      <p:ext uri="{BB962C8B-B14F-4D97-AF65-F5344CB8AC3E}">
        <p14:creationId xmlns:p14="http://schemas.microsoft.com/office/powerpoint/2010/main" val="286558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9F46C327-062E-4D09-89EF-932A0A52B6C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8F255C35-AE39-4D85-A650-26D493E08C9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0516A09-B0D5-446F-8DEB-078CFE98604A}"/>
              </a:ext>
            </a:extLst>
          </p:cNvPr>
          <p:cNvSpPr txBox="1"/>
          <p:nvPr userDrawn="1"/>
        </p:nvSpPr>
        <p:spPr>
          <a:xfrm>
            <a:off x="1180618" y="722292"/>
            <a:ext cx="1047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OVERALL INFORMATIONEN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944FAA1-0A31-4F41-B83D-90F4E6E2B7B4}"/>
              </a:ext>
            </a:extLst>
          </p:cNvPr>
          <p:cNvSpPr txBox="1"/>
          <p:nvPr userDrawn="1"/>
        </p:nvSpPr>
        <p:spPr>
          <a:xfrm>
            <a:off x="1202134" y="527960"/>
            <a:ext cx="10478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#SUBMISSION TEMPLATE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92B8D51-1BBB-4055-BF58-D6F6CBF2681E}"/>
              </a:ext>
            </a:extLst>
          </p:cNvPr>
          <p:cNvSpPr/>
          <p:nvPr userDrawn="1"/>
        </p:nvSpPr>
        <p:spPr>
          <a:xfrm>
            <a:off x="800253" y="1648699"/>
            <a:ext cx="10286693" cy="48320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>
              <a:defRPr/>
            </a:pPr>
            <a:r>
              <a:rPr lang="de-DE" sz="1400" b="1" dirty="0">
                <a:latin typeface="Apercu Pro" panose="020B0503050601040103" pitchFamily="34" charset="0"/>
              </a:rPr>
              <a:t>Dear participant,</a:t>
            </a:r>
            <a:endParaRPr lang="de-DE" sz="1400" dirty="0">
              <a:latin typeface="Apercu Pro" panose="020B0503050601040103" pitchFamily="34" charset="0"/>
            </a:endParaRPr>
          </a:p>
          <a:p>
            <a:pPr algn="just">
              <a:defRPr/>
            </a:pPr>
            <a:r>
              <a:rPr lang="en-US" sz="1400" dirty="0">
                <a:latin typeface="Apercu Pro" panose="020B0503050601040103" pitchFamily="34" charset="0"/>
              </a:rPr>
              <a:t>This document should help you to develop your approaches based on the guiding questions.</a:t>
            </a:r>
          </a:p>
          <a:p>
            <a:pPr algn="just">
              <a:defRPr/>
            </a:pPr>
            <a:endParaRPr lang="en-US" sz="1400" dirty="0">
              <a:latin typeface="Apercu Pro" panose="020B0503050601040103" pitchFamily="34" charset="0"/>
            </a:endParaRPr>
          </a:p>
          <a:p>
            <a:pPr algn="just">
              <a:defRPr/>
            </a:pPr>
            <a:r>
              <a:rPr lang="en-US" sz="1400" b="1" dirty="0">
                <a:latin typeface="Apercu Pro" panose="020B0503050601040103" pitchFamily="34" charset="0"/>
              </a:rPr>
              <a:t>Please note:</a:t>
            </a:r>
          </a:p>
          <a:p>
            <a:pPr algn="just">
              <a:defRPr/>
            </a:pPr>
            <a:r>
              <a:rPr lang="en-US" sz="1400" dirty="0">
                <a:latin typeface="Apercu Pro" panose="020B0503050601040103" pitchFamily="34" charset="0"/>
              </a:rPr>
              <a:t>Deadline for the submission is the </a:t>
            </a:r>
            <a:r>
              <a:rPr lang="en-US" sz="1400" b="1" dirty="0">
                <a:solidFill>
                  <a:schemeClr val="accent1"/>
                </a:solidFill>
                <a:latin typeface="Apercu Pro" panose="020B0503050601040103" pitchFamily="34" charset="0"/>
              </a:rPr>
              <a:t>24th of January at 11:59 pm CET</a:t>
            </a:r>
            <a:r>
              <a:rPr lang="en-US" sz="1400" b="0" dirty="0">
                <a:solidFill>
                  <a:schemeClr val="tx1"/>
                </a:solidFill>
                <a:latin typeface="Apercu Pro" panose="020B0503050601040103" pitchFamily="34" charset="0"/>
              </a:rPr>
              <a:t>.</a:t>
            </a:r>
            <a:r>
              <a:rPr lang="en-US" sz="1400" dirty="0">
                <a:solidFill>
                  <a:srgbClr val="FF0000"/>
                </a:solidFill>
                <a:latin typeface="Apercu Pro" panose="020B0503050601040103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percu Pro" panose="020B0503050601040103" pitchFamily="34" charset="0"/>
              </a:rPr>
              <a:t>Please submit the submission template until this date via the </a:t>
            </a:r>
            <a:r>
              <a:rPr lang="en-US" sz="1400" dirty="0" err="1">
                <a:solidFill>
                  <a:schemeClr val="tx1"/>
                </a:solidFill>
                <a:latin typeface="Apercu Pro" panose="020B0503050601040103" pitchFamily="34" charset="0"/>
              </a:rPr>
              <a:t>ekipa</a:t>
            </a:r>
            <a:r>
              <a:rPr lang="en-US" sz="1400" dirty="0">
                <a:solidFill>
                  <a:schemeClr val="tx1"/>
                </a:solidFill>
                <a:latin typeface="Apercu Pro" panose="020B0503050601040103" pitchFamily="34" charset="0"/>
              </a:rPr>
              <a:t> platform.</a:t>
            </a:r>
            <a:r>
              <a:rPr lang="en-US" sz="1400" dirty="0">
                <a:solidFill>
                  <a:srgbClr val="FF0000"/>
                </a:solidFill>
                <a:latin typeface="Apercu Pro" panose="020B0503050601040103" pitchFamily="34" charset="0"/>
              </a:rPr>
              <a:t> </a:t>
            </a:r>
          </a:p>
          <a:p>
            <a:pPr algn="just">
              <a:defRPr/>
            </a:pPr>
            <a:endParaRPr lang="en-US" sz="1400" dirty="0">
              <a:solidFill>
                <a:srgbClr val="FF0000"/>
              </a:solidFill>
              <a:latin typeface="Apercu Pro" panose="020B0503050601040103" pitchFamily="34" charset="0"/>
            </a:endParaRPr>
          </a:p>
          <a:p>
            <a:pPr algn="just">
              <a:defRPr/>
            </a:pPr>
            <a:r>
              <a:rPr lang="en-US" sz="1400" dirty="0">
                <a:latin typeface="Apercu Pro" panose="020B0503050601040103" pitchFamily="34" charset="0"/>
              </a:rPr>
              <a:t>The submission template is intended to provide a better overview and comprehensibility of your approach.</a:t>
            </a:r>
          </a:p>
          <a:p>
            <a:pPr algn="just">
              <a:defRPr/>
            </a:pPr>
            <a:r>
              <a:rPr lang="en-US" sz="1400" dirty="0">
                <a:latin typeface="Apercu Pro" panose="020B0503050601040103" pitchFamily="34" charset="0"/>
              </a:rPr>
              <a:t>So please note that you should </a:t>
            </a:r>
            <a:r>
              <a:rPr lang="en-US" sz="1400" b="1" dirty="0">
                <a:latin typeface="Apercu Pro" panose="020B0503050601040103" pitchFamily="34" charset="0"/>
              </a:rPr>
              <a:t>ideally add graphics or other visual elements </a:t>
            </a:r>
            <a:r>
              <a:rPr lang="en-US" sz="1400" dirty="0">
                <a:latin typeface="Apercu Pro" panose="020B0503050601040103" pitchFamily="34" charset="0"/>
              </a:rPr>
              <a:t>to all content.</a:t>
            </a:r>
          </a:p>
          <a:p>
            <a:pPr algn="just">
              <a:defRPr/>
            </a:pPr>
            <a:endParaRPr lang="en-US" sz="1400" dirty="0">
              <a:latin typeface="Apercu Pro" panose="020B0503050601040103" pitchFamily="34" charset="0"/>
            </a:endParaRPr>
          </a:p>
          <a:p>
            <a:pPr algn="just">
              <a:defRPr/>
            </a:pPr>
            <a:r>
              <a:rPr lang="en-US" sz="1400" dirty="0">
                <a:latin typeface="Apercu Pro" panose="020B0503050601040103" pitchFamily="34" charset="0"/>
              </a:rPr>
              <a:t>We would also recommend that you create and submit </a:t>
            </a:r>
            <a:r>
              <a:rPr lang="en-US" sz="1400" b="1" dirty="0">
                <a:latin typeface="Apercu Pro" panose="020B0503050601040103" pitchFamily="34" charset="0"/>
              </a:rPr>
              <a:t>additional materials </a:t>
            </a:r>
            <a:r>
              <a:rPr lang="en-US" sz="1400" dirty="0">
                <a:latin typeface="Apercu Pro" panose="020B0503050601040103" pitchFamily="34" charset="0"/>
              </a:rPr>
              <a:t>such as </a:t>
            </a:r>
          </a:p>
          <a:p>
            <a:pPr algn="just">
              <a:defRPr/>
            </a:pPr>
            <a:endParaRPr lang="en-US" sz="1400" dirty="0">
              <a:latin typeface="Apercu Pro" panose="020B05030506010401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Apercu Pro" panose="020B0503050601040103" pitchFamily="34" charset="0"/>
              </a:rPr>
              <a:t>Videos, Sketches or Graphics explaining your approach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latin typeface="Apercu Pro" panose="020B0503050601040103" pitchFamily="34" charset="0"/>
              </a:rPr>
              <a:t>Thesis or other Literature from studies or research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latin typeface="Apercu Pro" panose="020B0503050601040103" pitchFamily="34" charset="0"/>
              </a:rPr>
              <a:t>Pitch Decks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sz="1400" b="1" dirty="0">
              <a:latin typeface="Apercu Pro" panose="020B0503050601040103" pitchFamily="34" charset="0"/>
            </a:endParaRPr>
          </a:p>
          <a:p>
            <a:pPr algn="just">
              <a:defRPr/>
            </a:pPr>
            <a:r>
              <a:rPr lang="en-US" sz="1400" dirty="0">
                <a:latin typeface="Apercu Pro" panose="020B0503050601040103" pitchFamily="34" charset="0"/>
              </a:rPr>
              <a:t>If you have any questions regarding the participation or submission please feel free to contact us:</a:t>
            </a:r>
          </a:p>
          <a:p>
            <a:pPr algn="just">
              <a:defRPr/>
            </a:pPr>
            <a:r>
              <a:rPr lang="en-US" sz="1400" dirty="0">
                <a:latin typeface="Apercu Pro" panose="020B0503050601040103" pitchFamily="34" charset="0"/>
                <a:hlinkClick r:id="rId2"/>
              </a:rPr>
              <a:t>hello@ekipa.de</a:t>
            </a:r>
            <a:endParaRPr lang="en-US" sz="1400" dirty="0">
              <a:latin typeface="Apercu Pro" panose="020B05030506010401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Apercu Pro" panose="020B0503050601040103" pitchFamily="34" charset="0"/>
              </a:rPr>
              <a:t>Subject: Solvation Science Student Challenge</a:t>
            </a:r>
          </a:p>
          <a:p>
            <a:pPr algn="just">
              <a:defRPr/>
            </a:pPr>
            <a:endParaRPr lang="en-US" sz="1400" dirty="0">
              <a:latin typeface="Apercu Pro" panose="020B05030506010401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Apercu Pro" panose="020B0503050601040103" pitchFamily="34" charset="0"/>
              </a:rPr>
              <a:t>If you need more space when answering a question, please copy &amp; paste the following slide.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Apercu Pro" panose="020B0503050601040103" pitchFamily="34" charset="0"/>
              </a:rPr>
              <a:t>If you want to include Graphis or Visuals copy the slide after next.</a:t>
            </a:r>
          </a:p>
        </p:txBody>
      </p:sp>
    </p:spTree>
    <p:extLst>
      <p:ext uri="{BB962C8B-B14F-4D97-AF65-F5344CB8AC3E}">
        <p14:creationId xmlns:p14="http://schemas.microsoft.com/office/powerpoint/2010/main" val="337500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908626" y="1454366"/>
            <a:ext cx="10480734" cy="4696771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626" y="1454367"/>
            <a:ext cx="10480734" cy="469677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40D1972-0245-4873-9CF0-0B70E91EDE38}"/>
              </a:ext>
            </a:extLst>
          </p:cNvPr>
          <p:cNvSpPr/>
          <p:nvPr userDrawn="1"/>
        </p:nvSpPr>
        <p:spPr>
          <a:xfrm>
            <a:off x="797560" y="6151138"/>
            <a:ext cx="7767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You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need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more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space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? Copy &amp; Paste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this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slide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to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continue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writing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!</a:t>
            </a:r>
            <a:r>
              <a:rPr lang="de-DE" sz="1200" b="1" dirty="0">
                <a:latin typeface="+mj-lt"/>
                <a:cs typeface="Times New Roman" panose="02020603050405020304" pitchFamily="18" charset="0"/>
              </a:rPr>
              <a:t> </a:t>
            </a:r>
            <a:endParaRPr lang="de-DE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019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4398485-D977-4C63-A954-DEC3C0AD1163}"/>
              </a:ext>
            </a:extLst>
          </p:cNvPr>
          <p:cNvSpPr/>
          <p:nvPr userDrawn="1"/>
        </p:nvSpPr>
        <p:spPr>
          <a:xfrm>
            <a:off x="797560" y="6151138"/>
            <a:ext cx="7767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You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want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to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add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more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visuals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? Copy &amp; Paste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this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slide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!</a:t>
            </a:r>
            <a:r>
              <a:rPr lang="de-DE" sz="1200" b="1" dirty="0">
                <a:latin typeface="+mj-lt"/>
                <a:cs typeface="Times New Roman" panose="02020603050405020304" pitchFamily="18" charset="0"/>
              </a:rPr>
              <a:t> </a:t>
            </a:r>
            <a:endParaRPr lang="de-DE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2467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1) Cover 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F87E69AD-A721-4F0D-9685-177E4DD61A2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913454" y="3392347"/>
            <a:ext cx="297400" cy="2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B5207D00-6B4A-4560-8EE2-5EC3FDBBEC4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0E83CA-5246-4653-8936-8B4111A3563F}"/>
              </a:ext>
            </a:extLst>
          </p:cNvPr>
          <p:cNvSpPr txBox="1"/>
          <p:nvPr userDrawn="1"/>
        </p:nvSpPr>
        <p:spPr>
          <a:xfrm>
            <a:off x="4414982" y="2595011"/>
            <a:ext cx="6077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0" spc="600" dirty="0">
                <a:latin typeface="+mj-lt"/>
              </a:rPr>
              <a:t>#YOUR TEAM</a:t>
            </a:r>
            <a:endParaRPr lang="de-DE" sz="3200" b="0" spc="600" dirty="0">
              <a:effectLst/>
              <a:latin typeface="+mj-lt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8E0487E-2B04-4409-92FD-5560BC4B74E9}"/>
              </a:ext>
            </a:extLst>
          </p:cNvPr>
          <p:cNvSpPr txBox="1"/>
          <p:nvPr userDrawn="1"/>
        </p:nvSpPr>
        <p:spPr>
          <a:xfrm>
            <a:off x="4442690" y="3150601"/>
            <a:ext cx="6077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spc="600">
                <a:latin typeface="+mj-lt"/>
              </a:rPr>
              <a:t>SUBMISSION TEMPLATE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0A45E5B-D045-482C-BA02-8B6C73E330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2690" y="3765092"/>
            <a:ext cx="5136316" cy="54846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Apercu Pro" panose="02000506040000020004" pitchFamily="50" charset="0"/>
              </a:defRPr>
            </a:lvl1pPr>
          </a:lstStyle>
          <a:p>
            <a:pPr lvl="0"/>
            <a:r>
              <a:rPr lang="de-DE" dirty="0"/>
              <a:t>Team Name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DF7B374B-37FE-4F26-8B72-CFD0A68CDB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2690" y="4570633"/>
            <a:ext cx="5136316" cy="54846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Apercu Pro" panose="02000506040000020004" pitchFamily="50" charset="0"/>
              </a:defRPr>
            </a:lvl1pPr>
          </a:lstStyle>
          <a:p>
            <a:pPr lvl="0"/>
            <a:r>
              <a:rPr lang="de-DE" dirty="0" err="1"/>
              <a:t>Idea</a:t>
            </a:r>
            <a:r>
              <a:rPr lang="de-DE" dirty="0"/>
              <a:t> Title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2501669A-F5CA-4340-8B17-9464B75773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2690" y="5376174"/>
            <a:ext cx="5136316" cy="54846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Apercu Pro" panose="02000506040000020004" pitchFamily="50" charset="0"/>
              </a:defRPr>
            </a:lvl1pPr>
          </a:lstStyle>
          <a:p>
            <a:pPr lvl="0"/>
            <a:r>
              <a:rPr lang="de-DE" dirty="0"/>
              <a:t>Track</a:t>
            </a:r>
          </a:p>
        </p:txBody>
      </p:sp>
    </p:spTree>
    <p:extLst>
      <p:ext uri="{BB962C8B-B14F-4D97-AF65-F5344CB8AC3E}">
        <p14:creationId xmlns:p14="http://schemas.microsoft.com/office/powerpoint/2010/main" val="358046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(1) Personal Data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>
            <a:extLst>
              <a:ext uri="{FF2B5EF4-FFF2-40B4-BE49-F238E27FC236}">
                <a16:creationId xmlns:a16="http://schemas.microsoft.com/office/drawing/2014/main" id="{EB884150-22AD-4ECE-91C3-D51A1E99C7B0}"/>
              </a:ext>
            </a:extLst>
          </p:cNvPr>
          <p:cNvSpPr/>
          <p:nvPr userDrawn="1"/>
        </p:nvSpPr>
        <p:spPr>
          <a:xfrm>
            <a:off x="580945" y="1366877"/>
            <a:ext cx="7141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  <a:cs typeface="Times New Roman" panose="02020603050405020304" pitchFamily="18" charset="0"/>
              </a:rPr>
              <a:t>Team Name:</a:t>
            </a:r>
            <a:endParaRPr lang="de-DE" sz="1600" b="0" dirty="0">
              <a:solidFill>
                <a:schemeClr val="tx1">
                  <a:lumMod val="75000"/>
                  <a:lumOff val="25000"/>
                </a:schemeClr>
              </a:solidFill>
              <a:latin typeface="Apercu Pro Medium" panose="02000606040000020004" pitchFamily="50" charset="0"/>
            </a:endParaRPr>
          </a:p>
        </p:txBody>
      </p:sp>
      <p:sp>
        <p:nvSpPr>
          <p:cNvPr id="67" name="Rechteck: abgerundete Ecken 66">
            <a:extLst>
              <a:ext uri="{FF2B5EF4-FFF2-40B4-BE49-F238E27FC236}">
                <a16:creationId xmlns:a16="http://schemas.microsoft.com/office/drawing/2014/main" id="{3B560991-74AD-4B65-8823-E7831BEBC471}"/>
              </a:ext>
            </a:extLst>
          </p:cNvPr>
          <p:cNvSpPr/>
          <p:nvPr userDrawn="1"/>
        </p:nvSpPr>
        <p:spPr>
          <a:xfrm>
            <a:off x="2128589" y="1384643"/>
            <a:ext cx="8946895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279896FE-808A-46E2-82A4-54229774650D}"/>
              </a:ext>
            </a:extLst>
          </p:cNvPr>
          <p:cNvSpPr/>
          <p:nvPr userDrawn="1"/>
        </p:nvSpPr>
        <p:spPr>
          <a:xfrm>
            <a:off x="594079" y="3069124"/>
            <a:ext cx="4623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600" b="0" i="0" dirty="0" err="1">
                <a:solidFill>
                  <a:srgbClr val="404040"/>
                </a:solidFill>
                <a:latin typeface="Apercu Pro" panose="020B0503050601040103" pitchFamily="34" charset="0"/>
                <a:cs typeface="Times New Roman" panose="02020603050405020304" pitchFamily="18" charset="0"/>
              </a:rPr>
              <a:t>Surname</a:t>
            </a:r>
            <a:r>
              <a:rPr lang="de-DE" sz="1600" b="0" i="0" dirty="0">
                <a:solidFill>
                  <a:srgbClr val="404040"/>
                </a:solidFill>
                <a:latin typeface="Apercu Pro" panose="020B0503050601040103" pitchFamily="34" charset="0"/>
                <a:cs typeface="Times New Roman" panose="02020603050405020304" pitchFamily="18" charset="0"/>
              </a:rPr>
              <a:t> and last </a:t>
            </a:r>
            <a:r>
              <a:rPr lang="de-DE" sz="1600" b="0" i="0" dirty="0" err="1">
                <a:solidFill>
                  <a:srgbClr val="404040"/>
                </a:solidFill>
                <a:latin typeface="Apercu Pro" panose="020B0503050601040103" pitchFamily="34" charset="0"/>
                <a:cs typeface="Times New Roman" panose="02020603050405020304" pitchFamily="18" charset="0"/>
              </a:rPr>
              <a:t>name</a:t>
            </a:r>
            <a:r>
              <a:rPr lang="de-DE" sz="1600" b="0" i="0" dirty="0">
                <a:solidFill>
                  <a:srgbClr val="404040"/>
                </a:solidFill>
                <a:latin typeface="Apercu Pro" panose="020B0503050601040103" pitchFamily="34" charset="0"/>
                <a:cs typeface="Times New Roman" panose="02020603050405020304" pitchFamily="18" charset="0"/>
              </a:rPr>
              <a:t> :</a:t>
            </a:r>
            <a:endParaRPr lang="de-DE" sz="1600" b="0" i="0" dirty="0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BA5C4639-017E-459D-A71F-81B16D5779CA}"/>
              </a:ext>
            </a:extLst>
          </p:cNvPr>
          <p:cNvSpPr/>
          <p:nvPr userDrawn="1"/>
        </p:nvSpPr>
        <p:spPr>
          <a:xfrm>
            <a:off x="639768" y="3909398"/>
            <a:ext cx="4526974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78" name="Rechteck: abgerundete Ecken 77">
            <a:extLst>
              <a:ext uri="{FF2B5EF4-FFF2-40B4-BE49-F238E27FC236}">
                <a16:creationId xmlns:a16="http://schemas.microsoft.com/office/drawing/2014/main" id="{FE24D088-73DE-47C7-860D-E4826761CE1A}"/>
              </a:ext>
            </a:extLst>
          </p:cNvPr>
          <p:cNvSpPr/>
          <p:nvPr userDrawn="1"/>
        </p:nvSpPr>
        <p:spPr>
          <a:xfrm>
            <a:off x="639768" y="4394987"/>
            <a:ext cx="4526974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79" name="Rechteck: abgerundete Ecken 78">
            <a:extLst>
              <a:ext uri="{FF2B5EF4-FFF2-40B4-BE49-F238E27FC236}">
                <a16:creationId xmlns:a16="http://schemas.microsoft.com/office/drawing/2014/main" id="{B1FDEA38-F7A9-4BE9-A852-0BD37C00C516}"/>
              </a:ext>
            </a:extLst>
          </p:cNvPr>
          <p:cNvSpPr/>
          <p:nvPr userDrawn="1"/>
        </p:nvSpPr>
        <p:spPr>
          <a:xfrm>
            <a:off x="639768" y="4880576"/>
            <a:ext cx="4526974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80" name="Rechteck: abgerundete Ecken 79">
            <a:extLst>
              <a:ext uri="{FF2B5EF4-FFF2-40B4-BE49-F238E27FC236}">
                <a16:creationId xmlns:a16="http://schemas.microsoft.com/office/drawing/2014/main" id="{90E8FAA9-BAE4-4C6B-AF9E-B6C9934679EC}"/>
              </a:ext>
            </a:extLst>
          </p:cNvPr>
          <p:cNvSpPr/>
          <p:nvPr userDrawn="1"/>
        </p:nvSpPr>
        <p:spPr>
          <a:xfrm>
            <a:off x="639768" y="5366165"/>
            <a:ext cx="4526974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81" name="Rechteck: abgerundete Ecken 80">
            <a:extLst>
              <a:ext uri="{FF2B5EF4-FFF2-40B4-BE49-F238E27FC236}">
                <a16:creationId xmlns:a16="http://schemas.microsoft.com/office/drawing/2014/main" id="{5D0837B7-E4F9-4129-8128-FD6A463682AE}"/>
              </a:ext>
            </a:extLst>
          </p:cNvPr>
          <p:cNvSpPr/>
          <p:nvPr userDrawn="1"/>
        </p:nvSpPr>
        <p:spPr>
          <a:xfrm>
            <a:off x="639768" y="5851752"/>
            <a:ext cx="4526974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619B98B9-60BB-41E6-87CA-0A460775EE44}"/>
              </a:ext>
            </a:extLst>
          </p:cNvPr>
          <p:cNvSpPr/>
          <p:nvPr userDrawn="1"/>
        </p:nvSpPr>
        <p:spPr>
          <a:xfrm>
            <a:off x="5558053" y="3051599"/>
            <a:ext cx="25666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600" b="0" i="0">
                <a:solidFill>
                  <a:srgbClr val="404040"/>
                </a:solidFill>
                <a:latin typeface="Apercu Pro" panose="020B0503050601040103" pitchFamily="34" charset="0"/>
                <a:cs typeface="Times New Roman" panose="02020603050405020304" pitchFamily="18" charset="0"/>
              </a:rPr>
              <a:t>LinkedIn (</a:t>
            </a:r>
            <a:r>
              <a:rPr lang="de-DE" sz="1600" b="0" i="0" err="1">
                <a:solidFill>
                  <a:srgbClr val="404040"/>
                </a:solidFill>
                <a:latin typeface="Apercu Pro" panose="020B0503050601040103" pitchFamily="34" charset="0"/>
                <a:cs typeface="Times New Roman" panose="02020603050405020304" pitchFamily="18" charset="0"/>
              </a:rPr>
              <a:t>voluntarily</a:t>
            </a:r>
            <a:r>
              <a:rPr lang="de-DE" sz="1600" b="0" i="0">
                <a:solidFill>
                  <a:srgbClr val="404040"/>
                </a:solidFill>
                <a:latin typeface="Apercu Pro" panose="020B0503050601040103" pitchFamily="34" charset="0"/>
                <a:cs typeface="Times New Roman" panose="02020603050405020304" pitchFamily="18" charset="0"/>
              </a:rPr>
              <a:t>):</a:t>
            </a:r>
            <a:endParaRPr lang="de-DE" sz="1600" b="0" i="0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83" name="Textplatzhalter 46">
            <a:extLst>
              <a:ext uri="{FF2B5EF4-FFF2-40B4-BE49-F238E27FC236}">
                <a16:creationId xmlns:a16="http://schemas.microsoft.com/office/drawing/2014/main" id="{5DF4ABFE-1DA6-4F37-9EAD-143E5D5C46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49718" y="1396370"/>
            <a:ext cx="8940415" cy="338315"/>
          </a:xfrm>
        </p:spPr>
        <p:txBody>
          <a:bodyPr>
            <a:noAutofit/>
          </a:bodyPr>
          <a:lstStyle>
            <a:lvl1pPr marL="0" indent="0">
              <a:buNone/>
              <a:defRPr sz="1400">
                <a:latin typeface="Apercu Pro" panose="02000506040000020004" pitchFamily="50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84" name="Textplatzhalter 46">
            <a:extLst>
              <a:ext uri="{FF2B5EF4-FFF2-40B4-BE49-F238E27FC236}">
                <a16:creationId xmlns:a16="http://schemas.microsoft.com/office/drawing/2014/main" id="{C194BE54-EC17-44FD-A357-1389779B25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8" y="5376662"/>
            <a:ext cx="4526974" cy="33831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85" name="Textplatzhalter 46">
            <a:extLst>
              <a:ext uri="{FF2B5EF4-FFF2-40B4-BE49-F238E27FC236}">
                <a16:creationId xmlns:a16="http://schemas.microsoft.com/office/drawing/2014/main" id="{1273D49A-0768-432C-8F53-E471F7D6F0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768" y="4890330"/>
            <a:ext cx="4526974" cy="33831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86" name="Textplatzhalter 46">
            <a:extLst>
              <a:ext uri="{FF2B5EF4-FFF2-40B4-BE49-F238E27FC236}">
                <a16:creationId xmlns:a16="http://schemas.microsoft.com/office/drawing/2014/main" id="{97D1EF6C-95D9-45A5-A95F-011E98A3E1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8" y="5862992"/>
            <a:ext cx="4526974" cy="33831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87" name="Textplatzhalter 46">
            <a:extLst>
              <a:ext uri="{FF2B5EF4-FFF2-40B4-BE49-F238E27FC236}">
                <a16:creationId xmlns:a16="http://schemas.microsoft.com/office/drawing/2014/main" id="{EE2BA87C-FA35-4BF5-A968-142FE481BC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768" y="4403998"/>
            <a:ext cx="4526974" cy="33831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257ABB64-E7B7-4930-8A3E-9247DCBEB765}"/>
              </a:ext>
            </a:extLst>
          </p:cNvPr>
          <p:cNvSpPr/>
          <p:nvPr userDrawn="1"/>
        </p:nvSpPr>
        <p:spPr>
          <a:xfrm>
            <a:off x="10490600" y="3034155"/>
            <a:ext cx="12038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600" b="0" i="0">
                <a:solidFill>
                  <a:srgbClr val="404040"/>
                </a:solidFill>
                <a:latin typeface="Apercu Pro" panose="020B0503050601040103" pitchFamily="34" charset="0"/>
                <a:cs typeface="Times New Roman" panose="02020603050405020304" pitchFamily="18" charset="0"/>
              </a:rPr>
              <a:t>Age:</a:t>
            </a:r>
            <a:endParaRPr lang="de-DE" sz="1600" b="0" i="0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90" name="Rechteck: abgerundete Ecken 89">
            <a:extLst>
              <a:ext uri="{FF2B5EF4-FFF2-40B4-BE49-F238E27FC236}">
                <a16:creationId xmlns:a16="http://schemas.microsoft.com/office/drawing/2014/main" id="{C4B769C0-A254-4390-81A7-0023DD2D1D7A}"/>
              </a:ext>
            </a:extLst>
          </p:cNvPr>
          <p:cNvSpPr/>
          <p:nvPr userDrawn="1"/>
        </p:nvSpPr>
        <p:spPr>
          <a:xfrm>
            <a:off x="10548718" y="3416050"/>
            <a:ext cx="878966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91" name="Rechteck: abgerundete Ecken 90">
            <a:extLst>
              <a:ext uri="{FF2B5EF4-FFF2-40B4-BE49-F238E27FC236}">
                <a16:creationId xmlns:a16="http://schemas.microsoft.com/office/drawing/2014/main" id="{33D737B8-36BD-4EE4-B581-15D9D9BCE2E1}"/>
              </a:ext>
            </a:extLst>
          </p:cNvPr>
          <p:cNvSpPr/>
          <p:nvPr userDrawn="1"/>
        </p:nvSpPr>
        <p:spPr>
          <a:xfrm>
            <a:off x="10548718" y="3903190"/>
            <a:ext cx="878966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92" name="Rechteck: abgerundete Ecken 91">
            <a:extLst>
              <a:ext uri="{FF2B5EF4-FFF2-40B4-BE49-F238E27FC236}">
                <a16:creationId xmlns:a16="http://schemas.microsoft.com/office/drawing/2014/main" id="{115D389A-A99A-4EE8-946E-B02984444EE7}"/>
              </a:ext>
            </a:extLst>
          </p:cNvPr>
          <p:cNvSpPr/>
          <p:nvPr userDrawn="1"/>
        </p:nvSpPr>
        <p:spPr>
          <a:xfrm>
            <a:off x="10555198" y="4390330"/>
            <a:ext cx="878966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93" name="Rechteck: abgerundete Ecken 92">
            <a:extLst>
              <a:ext uri="{FF2B5EF4-FFF2-40B4-BE49-F238E27FC236}">
                <a16:creationId xmlns:a16="http://schemas.microsoft.com/office/drawing/2014/main" id="{5A70E21B-D37E-4AA9-83C8-BF779B885E60}"/>
              </a:ext>
            </a:extLst>
          </p:cNvPr>
          <p:cNvSpPr/>
          <p:nvPr userDrawn="1"/>
        </p:nvSpPr>
        <p:spPr>
          <a:xfrm>
            <a:off x="10555198" y="4877470"/>
            <a:ext cx="878966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94" name="Rechteck: abgerundete Ecken 93">
            <a:extLst>
              <a:ext uri="{FF2B5EF4-FFF2-40B4-BE49-F238E27FC236}">
                <a16:creationId xmlns:a16="http://schemas.microsoft.com/office/drawing/2014/main" id="{01B811A9-20F2-4556-935C-B24555CF6585}"/>
              </a:ext>
            </a:extLst>
          </p:cNvPr>
          <p:cNvSpPr/>
          <p:nvPr userDrawn="1"/>
        </p:nvSpPr>
        <p:spPr>
          <a:xfrm>
            <a:off x="10581200" y="5364610"/>
            <a:ext cx="878966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95" name="Rechteck: abgerundete Ecken 94">
            <a:extLst>
              <a:ext uri="{FF2B5EF4-FFF2-40B4-BE49-F238E27FC236}">
                <a16:creationId xmlns:a16="http://schemas.microsoft.com/office/drawing/2014/main" id="{F725A969-73D5-40FC-B6E7-6FE3C250166C}"/>
              </a:ext>
            </a:extLst>
          </p:cNvPr>
          <p:cNvSpPr/>
          <p:nvPr userDrawn="1"/>
        </p:nvSpPr>
        <p:spPr>
          <a:xfrm>
            <a:off x="10566551" y="5851752"/>
            <a:ext cx="878966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98" name="Textplatzhalter 46">
            <a:extLst>
              <a:ext uri="{FF2B5EF4-FFF2-40B4-BE49-F238E27FC236}">
                <a16:creationId xmlns:a16="http://schemas.microsoft.com/office/drawing/2014/main" id="{F9E89F84-ACB8-43B8-9932-9A89E34875B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537253" y="3423809"/>
            <a:ext cx="896912" cy="33831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99" name="Textplatzhalter 46">
            <a:extLst>
              <a:ext uri="{FF2B5EF4-FFF2-40B4-BE49-F238E27FC236}">
                <a16:creationId xmlns:a16="http://schemas.microsoft.com/office/drawing/2014/main" id="{1501E1D0-7E94-459B-9CDF-163DD2060C5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537252" y="3911367"/>
            <a:ext cx="878967" cy="33831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00" name="Textplatzhalter 46">
            <a:extLst>
              <a:ext uri="{FF2B5EF4-FFF2-40B4-BE49-F238E27FC236}">
                <a16:creationId xmlns:a16="http://schemas.microsoft.com/office/drawing/2014/main" id="{B0D23CC0-8E7F-4F8B-BA21-EE5757CB7DC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537253" y="4398925"/>
            <a:ext cx="878966" cy="33831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01" name="Textplatzhalter 46">
            <a:extLst>
              <a:ext uri="{FF2B5EF4-FFF2-40B4-BE49-F238E27FC236}">
                <a16:creationId xmlns:a16="http://schemas.microsoft.com/office/drawing/2014/main" id="{616834D9-8ABC-415B-8D96-F104C4516E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537254" y="4886483"/>
            <a:ext cx="878966" cy="33831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02" name="Textplatzhalter 46">
            <a:extLst>
              <a:ext uri="{FF2B5EF4-FFF2-40B4-BE49-F238E27FC236}">
                <a16:creationId xmlns:a16="http://schemas.microsoft.com/office/drawing/2014/main" id="{354A1410-DEF8-4BD7-825A-399F6EE4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537253" y="5374041"/>
            <a:ext cx="896911" cy="33831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03" name="Textplatzhalter 46">
            <a:extLst>
              <a:ext uri="{FF2B5EF4-FFF2-40B4-BE49-F238E27FC236}">
                <a16:creationId xmlns:a16="http://schemas.microsoft.com/office/drawing/2014/main" id="{AE950E29-31EE-4EC7-A533-E5296A4DDBC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537253" y="5861600"/>
            <a:ext cx="878966" cy="33831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7AE3A76B-085D-4A58-ABBE-17DCF23CF5C7}"/>
              </a:ext>
            </a:extLst>
          </p:cNvPr>
          <p:cNvSpPr txBox="1"/>
          <p:nvPr userDrawn="1"/>
        </p:nvSpPr>
        <p:spPr>
          <a:xfrm>
            <a:off x="594079" y="2389936"/>
            <a:ext cx="11169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Every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team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member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must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be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 registered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on </a:t>
            </a:r>
            <a:r>
              <a:rPr lang="de-DE" sz="1600" dirty="0" err="1">
                <a:solidFill>
                  <a:schemeClr val="accent2">
                    <a:lumMod val="75000"/>
                  </a:schemeClr>
                </a:solidFill>
                <a:latin typeface="Apercu Pro Medium" panose="02000606040000020004" pitchFamily="50" charset="0"/>
                <a:hlinkClick r:id="rId2"/>
              </a:rPr>
              <a:t>our</a:t>
            </a:r>
            <a:r>
              <a:rPr lang="de-DE" sz="1600" dirty="0">
                <a:solidFill>
                  <a:schemeClr val="accent2">
                    <a:lumMod val="75000"/>
                  </a:schemeClr>
                </a:solidFill>
                <a:latin typeface="Apercu Pro Medium" panose="02000606040000020004" pitchFamily="50" charset="0"/>
                <a:hlinkClick r:id="rId2"/>
              </a:rPr>
              <a:t> </a:t>
            </a:r>
            <a:r>
              <a:rPr lang="de-DE" sz="1600" dirty="0" err="1">
                <a:solidFill>
                  <a:schemeClr val="accent2">
                    <a:lumMod val="75000"/>
                  </a:schemeClr>
                </a:solidFill>
                <a:latin typeface="Apercu Pro Medium" panose="02000606040000020004" pitchFamily="50" charset="0"/>
                <a:hlinkClick r:id="rId2"/>
              </a:rPr>
              <a:t>platform</a:t>
            </a:r>
            <a:r>
              <a:rPr lang="de-DE" sz="1600" dirty="0">
                <a:solidFill>
                  <a:schemeClr val="accent2">
                    <a:lumMod val="75000"/>
                  </a:schemeClr>
                </a:solidFill>
                <a:latin typeface="Apercu Pro Medium" panose="02000606040000020004" pitchFamily="50" charset="0"/>
                <a:hlinkClick r:id="rId2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with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 a valid E-Mail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which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we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 will send all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information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during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the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whole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</a:rPr>
              <a:t> Challenge.</a:t>
            </a:r>
          </a:p>
        </p:txBody>
      </p:sp>
      <p:sp>
        <p:nvSpPr>
          <p:cNvPr id="106" name="Textplatzhalter 46">
            <a:extLst>
              <a:ext uri="{FF2B5EF4-FFF2-40B4-BE49-F238E27FC236}">
                <a16:creationId xmlns:a16="http://schemas.microsoft.com/office/drawing/2014/main" id="{AA048E13-AA6F-4BA7-97D0-23E15123DED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9768" y="3917666"/>
            <a:ext cx="4526974" cy="33831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07" name="Rechteck: abgerundete Ecken 106">
            <a:extLst>
              <a:ext uri="{FF2B5EF4-FFF2-40B4-BE49-F238E27FC236}">
                <a16:creationId xmlns:a16="http://schemas.microsoft.com/office/drawing/2014/main" id="{C75390C0-AF1B-4CCA-B465-9AC2AB73AE2F}"/>
              </a:ext>
            </a:extLst>
          </p:cNvPr>
          <p:cNvSpPr/>
          <p:nvPr userDrawn="1"/>
        </p:nvSpPr>
        <p:spPr>
          <a:xfrm>
            <a:off x="639768" y="3423809"/>
            <a:ext cx="4526974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108" name="Textplatzhalter 46">
            <a:extLst>
              <a:ext uri="{FF2B5EF4-FFF2-40B4-BE49-F238E27FC236}">
                <a16:creationId xmlns:a16="http://schemas.microsoft.com/office/drawing/2014/main" id="{873E0599-0938-4DD9-B7CA-974D82867DF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9768" y="3431334"/>
            <a:ext cx="4526974" cy="33831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09" name="Rechteck: abgerundete Ecken 108">
            <a:extLst>
              <a:ext uri="{FF2B5EF4-FFF2-40B4-BE49-F238E27FC236}">
                <a16:creationId xmlns:a16="http://schemas.microsoft.com/office/drawing/2014/main" id="{BD0A65F7-E8A5-4AB5-B795-5D0CEF93A23A}"/>
              </a:ext>
            </a:extLst>
          </p:cNvPr>
          <p:cNvSpPr/>
          <p:nvPr userDrawn="1"/>
        </p:nvSpPr>
        <p:spPr>
          <a:xfrm>
            <a:off x="5592343" y="3901873"/>
            <a:ext cx="4526974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110" name="Rechteck: abgerundete Ecken 109">
            <a:extLst>
              <a:ext uri="{FF2B5EF4-FFF2-40B4-BE49-F238E27FC236}">
                <a16:creationId xmlns:a16="http://schemas.microsoft.com/office/drawing/2014/main" id="{CD4D777B-014A-405C-AFC6-42BE29ADE928}"/>
              </a:ext>
            </a:extLst>
          </p:cNvPr>
          <p:cNvSpPr/>
          <p:nvPr userDrawn="1"/>
        </p:nvSpPr>
        <p:spPr>
          <a:xfrm>
            <a:off x="5592343" y="4387462"/>
            <a:ext cx="4526974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111" name="Rechteck: abgerundete Ecken 110">
            <a:extLst>
              <a:ext uri="{FF2B5EF4-FFF2-40B4-BE49-F238E27FC236}">
                <a16:creationId xmlns:a16="http://schemas.microsoft.com/office/drawing/2014/main" id="{ED68237C-9276-4960-AB27-BA7978E4CB88}"/>
              </a:ext>
            </a:extLst>
          </p:cNvPr>
          <p:cNvSpPr/>
          <p:nvPr userDrawn="1"/>
        </p:nvSpPr>
        <p:spPr>
          <a:xfrm>
            <a:off x="5592343" y="4873051"/>
            <a:ext cx="4526974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112" name="Rechteck: abgerundete Ecken 111">
            <a:extLst>
              <a:ext uri="{FF2B5EF4-FFF2-40B4-BE49-F238E27FC236}">
                <a16:creationId xmlns:a16="http://schemas.microsoft.com/office/drawing/2014/main" id="{AB16CBF7-6505-42F5-8AF1-185C78C4934D}"/>
              </a:ext>
            </a:extLst>
          </p:cNvPr>
          <p:cNvSpPr/>
          <p:nvPr userDrawn="1"/>
        </p:nvSpPr>
        <p:spPr>
          <a:xfrm>
            <a:off x="5592343" y="5358640"/>
            <a:ext cx="4526974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113" name="Rechteck: abgerundete Ecken 112">
            <a:extLst>
              <a:ext uri="{FF2B5EF4-FFF2-40B4-BE49-F238E27FC236}">
                <a16:creationId xmlns:a16="http://schemas.microsoft.com/office/drawing/2014/main" id="{91224E54-20CC-4C05-94C8-41E05BA4E913}"/>
              </a:ext>
            </a:extLst>
          </p:cNvPr>
          <p:cNvSpPr/>
          <p:nvPr userDrawn="1"/>
        </p:nvSpPr>
        <p:spPr>
          <a:xfrm>
            <a:off x="5592343" y="5844227"/>
            <a:ext cx="4526974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114" name="Textplatzhalter 46">
            <a:extLst>
              <a:ext uri="{FF2B5EF4-FFF2-40B4-BE49-F238E27FC236}">
                <a16:creationId xmlns:a16="http://schemas.microsoft.com/office/drawing/2014/main" id="{493B5120-9F4D-4E58-8905-EF6A8525169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592343" y="5369137"/>
            <a:ext cx="4526974" cy="33831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115" name="Textplatzhalter 46">
            <a:extLst>
              <a:ext uri="{FF2B5EF4-FFF2-40B4-BE49-F238E27FC236}">
                <a16:creationId xmlns:a16="http://schemas.microsoft.com/office/drawing/2014/main" id="{45BD2F79-1CB6-4338-9A63-80928D08CC8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92343" y="4882805"/>
            <a:ext cx="4526974" cy="33831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116" name="Textplatzhalter 46">
            <a:extLst>
              <a:ext uri="{FF2B5EF4-FFF2-40B4-BE49-F238E27FC236}">
                <a16:creationId xmlns:a16="http://schemas.microsoft.com/office/drawing/2014/main" id="{C1F0AB56-7966-46D6-AF8D-ADD130E62BD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592343" y="5855467"/>
            <a:ext cx="4526974" cy="33831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117" name="Textplatzhalter 46">
            <a:extLst>
              <a:ext uri="{FF2B5EF4-FFF2-40B4-BE49-F238E27FC236}">
                <a16:creationId xmlns:a16="http://schemas.microsoft.com/office/drawing/2014/main" id="{35BC6D87-2DBB-4227-9D68-107F087EE9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592343" y="4396473"/>
            <a:ext cx="4526974" cy="33831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118" name="Textplatzhalter 46">
            <a:extLst>
              <a:ext uri="{FF2B5EF4-FFF2-40B4-BE49-F238E27FC236}">
                <a16:creationId xmlns:a16="http://schemas.microsoft.com/office/drawing/2014/main" id="{719462C4-FC32-43DD-A6B1-8B89298B04E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592343" y="3910141"/>
            <a:ext cx="4526974" cy="33831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119" name="Rechteck: abgerundete Ecken 118">
            <a:extLst>
              <a:ext uri="{FF2B5EF4-FFF2-40B4-BE49-F238E27FC236}">
                <a16:creationId xmlns:a16="http://schemas.microsoft.com/office/drawing/2014/main" id="{ACF042AB-75DF-4F99-BCF7-502952629FC3}"/>
              </a:ext>
            </a:extLst>
          </p:cNvPr>
          <p:cNvSpPr/>
          <p:nvPr userDrawn="1"/>
        </p:nvSpPr>
        <p:spPr>
          <a:xfrm>
            <a:off x="5592343" y="3416284"/>
            <a:ext cx="4526974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0" i="0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120" name="Textplatzhalter 46">
            <a:extLst>
              <a:ext uri="{FF2B5EF4-FFF2-40B4-BE49-F238E27FC236}">
                <a16:creationId xmlns:a16="http://schemas.microsoft.com/office/drawing/2014/main" id="{9B3D2EB7-2DD5-44F5-A2D9-BE887E10E29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592343" y="3423809"/>
            <a:ext cx="4526974" cy="338315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21" name="Textplatzhalter 46">
            <a:extLst>
              <a:ext uri="{FF2B5EF4-FFF2-40B4-BE49-F238E27FC236}">
                <a16:creationId xmlns:a16="http://schemas.microsoft.com/office/drawing/2014/main" id="{6B66CDE6-A5CF-435A-ADCD-045CD07759E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2457" y="3431258"/>
            <a:ext cx="478259" cy="338315"/>
          </a:xfrm>
        </p:spPr>
        <p:txBody>
          <a:bodyPr>
            <a:noAutofit/>
          </a:bodyPr>
          <a:lstStyle>
            <a:lvl1pPr marL="0" indent="0">
              <a:buNone/>
              <a:defRPr sz="1100" b="0" i="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r>
              <a:rPr lang="de-DE"/>
              <a:t>1.</a:t>
            </a:r>
          </a:p>
          <a:p>
            <a:pPr lvl="0"/>
            <a:endParaRPr lang="de-DE"/>
          </a:p>
        </p:txBody>
      </p:sp>
      <p:sp>
        <p:nvSpPr>
          <p:cNvPr id="122" name="Textplatzhalter 46">
            <a:extLst>
              <a:ext uri="{FF2B5EF4-FFF2-40B4-BE49-F238E27FC236}">
                <a16:creationId xmlns:a16="http://schemas.microsoft.com/office/drawing/2014/main" id="{ADD41506-6BD7-472A-9446-5A91163811F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22457" y="3917326"/>
            <a:ext cx="478259" cy="338315"/>
          </a:xfrm>
        </p:spPr>
        <p:txBody>
          <a:bodyPr>
            <a:noAutofit/>
          </a:bodyPr>
          <a:lstStyle>
            <a:lvl1pPr marL="0" indent="0">
              <a:buNone/>
              <a:defRPr sz="1100" b="0" i="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r>
              <a:rPr lang="de-DE"/>
              <a:t>2.</a:t>
            </a:r>
          </a:p>
          <a:p>
            <a:pPr lvl="0"/>
            <a:endParaRPr lang="de-DE"/>
          </a:p>
        </p:txBody>
      </p:sp>
      <p:sp>
        <p:nvSpPr>
          <p:cNvPr id="123" name="Textplatzhalter 46">
            <a:extLst>
              <a:ext uri="{FF2B5EF4-FFF2-40B4-BE49-F238E27FC236}">
                <a16:creationId xmlns:a16="http://schemas.microsoft.com/office/drawing/2014/main" id="{D27C7BF1-C328-44BF-B5A6-8DF23BD0CD5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2457" y="4403394"/>
            <a:ext cx="478259" cy="338315"/>
          </a:xfrm>
        </p:spPr>
        <p:txBody>
          <a:bodyPr>
            <a:noAutofit/>
          </a:bodyPr>
          <a:lstStyle>
            <a:lvl1pPr marL="0" indent="0">
              <a:buNone/>
              <a:defRPr sz="1100" b="0" i="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r>
              <a:rPr lang="de-DE"/>
              <a:t>3.</a:t>
            </a:r>
          </a:p>
          <a:p>
            <a:pPr lvl="0"/>
            <a:endParaRPr lang="de-DE"/>
          </a:p>
        </p:txBody>
      </p:sp>
      <p:sp>
        <p:nvSpPr>
          <p:cNvPr id="124" name="Textplatzhalter 46">
            <a:extLst>
              <a:ext uri="{FF2B5EF4-FFF2-40B4-BE49-F238E27FC236}">
                <a16:creationId xmlns:a16="http://schemas.microsoft.com/office/drawing/2014/main" id="{1B5B304A-CC48-418A-A7FD-76FA2E44FE5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2457" y="4889462"/>
            <a:ext cx="478259" cy="338315"/>
          </a:xfrm>
        </p:spPr>
        <p:txBody>
          <a:bodyPr>
            <a:noAutofit/>
          </a:bodyPr>
          <a:lstStyle>
            <a:lvl1pPr marL="0" indent="0">
              <a:buNone/>
              <a:defRPr sz="1100" b="0" i="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r>
              <a:rPr lang="de-DE"/>
              <a:t>4.</a:t>
            </a:r>
          </a:p>
          <a:p>
            <a:pPr lvl="0"/>
            <a:endParaRPr lang="de-DE"/>
          </a:p>
        </p:txBody>
      </p:sp>
      <p:sp>
        <p:nvSpPr>
          <p:cNvPr id="125" name="Textplatzhalter 46">
            <a:extLst>
              <a:ext uri="{FF2B5EF4-FFF2-40B4-BE49-F238E27FC236}">
                <a16:creationId xmlns:a16="http://schemas.microsoft.com/office/drawing/2014/main" id="{C765D8A6-803E-4C1C-8782-7BD64DB8C91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2457" y="5375530"/>
            <a:ext cx="478259" cy="338315"/>
          </a:xfrm>
        </p:spPr>
        <p:txBody>
          <a:bodyPr>
            <a:noAutofit/>
          </a:bodyPr>
          <a:lstStyle>
            <a:lvl1pPr marL="0" indent="0">
              <a:buNone/>
              <a:defRPr sz="1100" b="0" i="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r>
              <a:rPr lang="de-DE"/>
              <a:t>5.</a:t>
            </a:r>
          </a:p>
          <a:p>
            <a:pPr lvl="0"/>
            <a:endParaRPr lang="de-DE"/>
          </a:p>
        </p:txBody>
      </p:sp>
      <p:sp>
        <p:nvSpPr>
          <p:cNvPr id="126" name="Textplatzhalter 46">
            <a:extLst>
              <a:ext uri="{FF2B5EF4-FFF2-40B4-BE49-F238E27FC236}">
                <a16:creationId xmlns:a16="http://schemas.microsoft.com/office/drawing/2014/main" id="{6920848E-F287-4EF9-9EC2-CE10AD7B0F1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2457" y="5861600"/>
            <a:ext cx="478259" cy="338315"/>
          </a:xfrm>
        </p:spPr>
        <p:txBody>
          <a:bodyPr>
            <a:noAutofit/>
          </a:bodyPr>
          <a:lstStyle>
            <a:lvl1pPr marL="0" indent="0">
              <a:buNone/>
              <a:defRPr sz="1100" b="0" i="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r>
              <a:rPr lang="de-DE"/>
              <a:t>6.</a:t>
            </a:r>
          </a:p>
          <a:p>
            <a:pPr lvl="0"/>
            <a:endParaRPr lang="de-DE"/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9A1DF6BA-6E0F-4FFB-AED7-75A6B2D49BA1}"/>
              </a:ext>
            </a:extLst>
          </p:cNvPr>
          <p:cNvSpPr txBox="1"/>
          <p:nvPr userDrawn="1"/>
        </p:nvSpPr>
        <p:spPr>
          <a:xfrm>
            <a:off x="1180618" y="722292"/>
            <a:ext cx="1047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INFORMATIONEN ABOUT YOUR TEAM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300A8F2B-C70B-4CA5-BC98-DE0F9BA74214}"/>
              </a:ext>
            </a:extLst>
          </p:cNvPr>
          <p:cNvSpPr txBox="1"/>
          <p:nvPr userDrawn="1"/>
        </p:nvSpPr>
        <p:spPr>
          <a:xfrm>
            <a:off x="1202134" y="527960"/>
            <a:ext cx="10478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#SUBMISSION TEMPLATE</a:t>
            </a:r>
          </a:p>
        </p:txBody>
      </p:sp>
    </p:spTree>
    <p:extLst>
      <p:ext uri="{BB962C8B-B14F-4D97-AF65-F5344CB8AC3E}">
        <p14:creationId xmlns:p14="http://schemas.microsoft.com/office/powerpoint/2010/main" val="1067988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6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(1) Personal Data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5F0B00B-06DF-41F8-9940-A238F330A083}"/>
              </a:ext>
            </a:extLst>
          </p:cNvPr>
          <p:cNvSpPr txBox="1"/>
          <p:nvPr userDrawn="1"/>
        </p:nvSpPr>
        <p:spPr>
          <a:xfrm>
            <a:off x="1180618" y="722292"/>
            <a:ext cx="1047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INFORMATIONEN ABOUT YOUR TEAM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892C0BA-2424-4E1D-BF98-A65159DDE343}"/>
              </a:ext>
            </a:extLst>
          </p:cNvPr>
          <p:cNvSpPr txBox="1"/>
          <p:nvPr userDrawn="1"/>
        </p:nvSpPr>
        <p:spPr>
          <a:xfrm>
            <a:off x="1202134" y="527960"/>
            <a:ext cx="10478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#SUBMISSION TEMPLATE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3220EB33-FA51-4BDF-B87C-56D6BEDCB99B}"/>
              </a:ext>
            </a:extLst>
          </p:cNvPr>
          <p:cNvSpPr/>
          <p:nvPr userDrawn="1"/>
        </p:nvSpPr>
        <p:spPr>
          <a:xfrm>
            <a:off x="4121143" y="2947936"/>
            <a:ext cx="4526974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CEA8B987-D765-4368-8005-953C684CBD7D}"/>
              </a:ext>
            </a:extLst>
          </p:cNvPr>
          <p:cNvSpPr/>
          <p:nvPr userDrawn="1"/>
        </p:nvSpPr>
        <p:spPr>
          <a:xfrm>
            <a:off x="4121143" y="2470572"/>
            <a:ext cx="4526974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B0105C3C-CDD7-4A1A-8833-F21C902E5E9F}"/>
              </a:ext>
            </a:extLst>
          </p:cNvPr>
          <p:cNvSpPr/>
          <p:nvPr userDrawn="1"/>
        </p:nvSpPr>
        <p:spPr>
          <a:xfrm>
            <a:off x="664108" y="1532180"/>
            <a:ext cx="4623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600" b="0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  <a:cs typeface="Times New Roman" panose="02020603050405020304" pitchFamily="18" charset="0"/>
              </a:rPr>
              <a:t> City &amp; Country:</a:t>
            </a:r>
            <a:endParaRPr lang="de-DE" sz="1600" b="0">
              <a:solidFill>
                <a:schemeClr val="tx1">
                  <a:lumMod val="75000"/>
                  <a:lumOff val="25000"/>
                </a:schemeClr>
              </a:solidFill>
              <a:latin typeface="Apercu Pro Medium" panose="02000606040000020004" pitchFamily="50" charset="0"/>
            </a:endParaRP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9E031923-73F2-47D7-B1DB-2D1C1D09E489}"/>
              </a:ext>
            </a:extLst>
          </p:cNvPr>
          <p:cNvSpPr/>
          <p:nvPr userDrawn="1"/>
        </p:nvSpPr>
        <p:spPr>
          <a:xfrm>
            <a:off x="801963" y="3424056"/>
            <a:ext cx="2965413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45" name="Rechteck: abgerundete Ecken 44">
            <a:extLst>
              <a:ext uri="{FF2B5EF4-FFF2-40B4-BE49-F238E27FC236}">
                <a16:creationId xmlns:a16="http://schemas.microsoft.com/office/drawing/2014/main" id="{B3C3ADE0-B879-4478-BE13-8CEEBFAA62C8}"/>
              </a:ext>
            </a:extLst>
          </p:cNvPr>
          <p:cNvSpPr/>
          <p:nvPr userDrawn="1"/>
        </p:nvSpPr>
        <p:spPr>
          <a:xfrm>
            <a:off x="801963" y="3902042"/>
            <a:ext cx="2965413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DA0A3376-B48C-4145-B7CD-70E1DB0168DF}"/>
              </a:ext>
            </a:extLst>
          </p:cNvPr>
          <p:cNvSpPr/>
          <p:nvPr userDrawn="1"/>
        </p:nvSpPr>
        <p:spPr>
          <a:xfrm>
            <a:off x="801963" y="4380028"/>
            <a:ext cx="2965413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C679E1FA-2D9D-4D09-B3DC-EA8769BDA9E7}"/>
              </a:ext>
            </a:extLst>
          </p:cNvPr>
          <p:cNvSpPr/>
          <p:nvPr userDrawn="1"/>
        </p:nvSpPr>
        <p:spPr>
          <a:xfrm>
            <a:off x="801963" y="2946070"/>
            <a:ext cx="2973989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48" name="Rechteck: abgerundete Ecken 47">
            <a:extLst>
              <a:ext uri="{FF2B5EF4-FFF2-40B4-BE49-F238E27FC236}">
                <a16:creationId xmlns:a16="http://schemas.microsoft.com/office/drawing/2014/main" id="{C371DEF5-334D-4D47-8D60-728BDCC83058}"/>
              </a:ext>
            </a:extLst>
          </p:cNvPr>
          <p:cNvSpPr/>
          <p:nvPr userDrawn="1"/>
        </p:nvSpPr>
        <p:spPr>
          <a:xfrm>
            <a:off x="801963" y="2468084"/>
            <a:ext cx="2973989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96909D17-08B9-4A19-8D01-33828FCC6565}"/>
              </a:ext>
            </a:extLst>
          </p:cNvPr>
          <p:cNvSpPr/>
          <p:nvPr userDrawn="1"/>
        </p:nvSpPr>
        <p:spPr>
          <a:xfrm>
            <a:off x="801963" y="1993208"/>
            <a:ext cx="2965413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8C47BAFA-03CE-4786-A525-61B44C0F231E}"/>
              </a:ext>
            </a:extLst>
          </p:cNvPr>
          <p:cNvSpPr/>
          <p:nvPr userDrawn="1"/>
        </p:nvSpPr>
        <p:spPr>
          <a:xfrm>
            <a:off x="4046927" y="1532180"/>
            <a:ext cx="25666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  <a:cs typeface="Times New Roman" panose="02020603050405020304" pitchFamily="18" charset="0"/>
              </a:rPr>
              <a:t>University &amp; </a:t>
            </a:r>
            <a:r>
              <a:rPr lang="de-DE" sz="16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  <a:cs typeface="Times New Roman" panose="02020603050405020304" pitchFamily="18" charset="0"/>
              </a:rPr>
              <a:t>Discipline</a:t>
            </a:r>
            <a:endParaRPr lang="de-DE" sz="1600" b="0" dirty="0">
              <a:solidFill>
                <a:schemeClr val="tx1">
                  <a:lumMod val="75000"/>
                  <a:lumOff val="25000"/>
                </a:schemeClr>
              </a:solidFill>
              <a:latin typeface="Apercu Pro Medium" panose="02000606040000020004" pitchFamily="50" charset="0"/>
            </a:endParaRPr>
          </a:p>
        </p:txBody>
      </p:sp>
      <p:sp>
        <p:nvSpPr>
          <p:cNvPr id="51" name="Rechteck: abgerundete Ecken 50">
            <a:extLst>
              <a:ext uri="{FF2B5EF4-FFF2-40B4-BE49-F238E27FC236}">
                <a16:creationId xmlns:a16="http://schemas.microsoft.com/office/drawing/2014/main" id="{38E45DE0-F4C4-418E-8E7B-F13E8B05EA8D}"/>
              </a:ext>
            </a:extLst>
          </p:cNvPr>
          <p:cNvSpPr/>
          <p:nvPr userDrawn="1"/>
        </p:nvSpPr>
        <p:spPr>
          <a:xfrm>
            <a:off x="4121143" y="3425300"/>
            <a:ext cx="4526974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52" name="Rechteck: abgerundete Ecken 51">
            <a:extLst>
              <a:ext uri="{FF2B5EF4-FFF2-40B4-BE49-F238E27FC236}">
                <a16:creationId xmlns:a16="http://schemas.microsoft.com/office/drawing/2014/main" id="{C7186ADF-21BA-451B-9555-6628C0809849}"/>
              </a:ext>
            </a:extLst>
          </p:cNvPr>
          <p:cNvSpPr/>
          <p:nvPr userDrawn="1"/>
        </p:nvSpPr>
        <p:spPr>
          <a:xfrm>
            <a:off x="4121143" y="3902664"/>
            <a:ext cx="4526974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53" name="Rechteck: abgerundete Ecken 52">
            <a:extLst>
              <a:ext uri="{FF2B5EF4-FFF2-40B4-BE49-F238E27FC236}">
                <a16:creationId xmlns:a16="http://schemas.microsoft.com/office/drawing/2014/main" id="{EDEAE497-E5E6-4BBD-8B19-FED2A7034E09}"/>
              </a:ext>
            </a:extLst>
          </p:cNvPr>
          <p:cNvSpPr/>
          <p:nvPr userDrawn="1"/>
        </p:nvSpPr>
        <p:spPr>
          <a:xfrm>
            <a:off x="4121143" y="4380028"/>
            <a:ext cx="4526974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54" name="Rechteck: abgerundete Ecken 53">
            <a:extLst>
              <a:ext uri="{FF2B5EF4-FFF2-40B4-BE49-F238E27FC236}">
                <a16:creationId xmlns:a16="http://schemas.microsoft.com/office/drawing/2014/main" id="{98744C1F-D4B9-48DA-989A-E8D2249069E6}"/>
              </a:ext>
            </a:extLst>
          </p:cNvPr>
          <p:cNvSpPr/>
          <p:nvPr userDrawn="1"/>
        </p:nvSpPr>
        <p:spPr>
          <a:xfrm>
            <a:off x="4121143" y="1993208"/>
            <a:ext cx="4526974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1D31F4EB-C268-44CF-89A9-15FBDA4ACF31}"/>
              </a:ext>
            </a:extLst>
          </p:cNvPr>
          <p:cNvSpPr/>
          <p:nvPr userDrawn="1"/>
        </p:nvSpPr>
        <p:spPr>
          <a:xfrm>
            <a:off x="8989493" y="1532180"/>
            <a:ext cx="18952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600" b="0">
                <a:solidFill>
                  <a:schemeClr val="tx1">
                    <a:lumMod val="75000"/>
                    <a:lumOff val="25000"/>
                  </a:schemeClr>
                </a:solidFill>
                <a:latin typeface="Apercu Pro Medium" panose="02000606040000020004" pitchFamily="50" charset="0"/>
                <a:cs typeface="Times New Roman" panose="02020603050405020304" pitchFamily="18" charset="0"/>
              </a:rPr>
              <a:t>Company &amp; Job</a:t>
            </a:r>
            <a:r>
              <a:rPr lang="de-DE" sz="1600" b="0">
                <a:latin typeface="Apercu Pro Medium" panose="02000606040000020004" pitchFamily="50" charset="0"/>
                <a:cs typeface="Times New Roman" panose="02020603050405020304" pitchFamily="18" charset="0"/>
              </a:rPr>
              <a:t>:</a:t>
            </a:r>
            <a:endParaRPr lang="de-DE" sz="1600" b="0">
              <a:latin typeface="Apercu Pro Medium" panose="02000606040000020004" pitchFamily="50" charset="0"/>
            </a:endParaRPr>
          </a:p>
        </p:txBody>
      </p:sp>
      <p:sp>
        <p:nvSpPr>
          <p:cNvPr id="56" name="Rechteck: abgerundete Ecken 55">
            <a:extLst>
              <a:ext uri="{FF2B5EF4-FFF2-40B4-BE49-F238E27FC236}">
                <a16:creationId xmlns:a16="http://schemas.microsoft.com/office/drawing/2014/main" id="{026DE67D-2297-4B6D-B92A-AA726FF4D06C}"/>
              </a:ext>
            </a:extLst>
          </p:cNvPr>
          <p:cNvSpPr/>
          <p:nvPr userDrawn="1"/>
        </p:nvSpPr>
        <p:spPr>
          <a:xfrm>
            <a:off x="8980917" y="2947936"/>
            <a:ext cx="2713920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57" name="Rechteck: abgerundete Ecken 56">
            <a:extLst>
              <a:ext uri="{FF2B5EF4-FFF2-40B4-BE49-F238E27FC236}">
                <a16:creationId xmlns:a16="http://schemas.microsoft.com/office/drawing/2014/main" id="{A7A3DF5A-403F-4A5C-871C-7C710FC0E0DA}"/>
              </a:ext>
            </a:extLst>
          </p:cNvPr>
          <p:cNvSpPr/>
          <p:nvPr userDrawn="1"/>
        </p:nvSpPr>
        <p:spPr>
          <a:xfrm>
            <a:off x="8980917" y="3902664"/>
            <a:ext cx="2713920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58" name="Rechteck: abgerundete Ecken 57">
            <a:extLst>
              <a:ext uri="{FF2B5EF4-FFF2-40B4-BE49-F238E27FC236}">
                <a16:creationId xmlns:a16="http://schemas.microsoft.com/office/drawing/2014/main" id="{E2A1D76F-62CF-42BF-8E07-3BE1D8CA0F7B}"/>
              </a:ext>
            </a:extLst>
          </p:cNvPr>
          <p:cNvSpPr/>
          <p:nvPr userDrawn="1"/>
        </p:nvSpPr>
        <p:spPr>
          <a:xfrm>
            <a:off x="8980917" y="4380028"/>
            <a:ext cx="2713920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F5D92283-AA9D-4211-8224-FD2350CFC7BB}"/>
              </a:ext>
            </a:extLst>
          </p:cNvPr>
          <p:cNvSpPr/>
          <p:nvPr userDrawn="1"/>
        </p:nvSpPr>
        <p:spPr>
          <a:xfrm>
            <a:off x="8980917" y="3425300"/>
            <a:ext cx="2713920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60" name="Rechteck: abgerundete Ecken 59">
            <a:extLst>
              <a:ext uri="{FF2B5EF4-FFF2-40B4-BE49-F238E27FC236}">
                <a16:creationId xmlns:a16="http://schemas.microsoft.com/office/drawing/2014/main" id="{71FC16C1-085E-4CA1-8EB1-2C53EE68DE11}"/>
              </a:ext>
            </a:extLst>
          </p:cNvPr>
          <p:cNvSpPr/>
          <p:nvPr userDrawn="1"/>
        </p:nvSpPr>
        <p:spPr>
          <a:xfrm>
            <a:off x="8980917" y="2470572"/>
            <a:ext cx="2713920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9306FEEE-3B6F-4133-933F-C7B5ADE40A36}"/>
              </a:ext>
            </a:extLst>
          </p:cNvPr>
          <p:cNvSpPr/>
          <p:nvPr userDrawn="1"/>
        </p:nvSpPr>
        <p:spPr>
          <a:xfrm>
            <a:off x="8980917" y="1993208"/>
            <a:ext cx="2713920" cy="33855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62" name="Textplatzhalter 46">
            <a:extLst>
              <a:ext uri="{FF2B5EF4-FFF2-40B4-BE49-F238E27FC236}">
                <a16:creationId xmlns:a16="http://schemas.microsoft.com/office/drawing/2014/main" id="{F410A88B-39E2-4F3E-BD18-30021F02966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74857" y="1997892"/>
            <a:ext cx="478259" cy="338315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r>
              <a:rPr lang="de-DE"/>
              <a:t>1.</a:t>
            </a:r>
          </a:p>
          <a:p>
            <a:pPr lvl="0"/>
            <a:endParaRPr lang="de-DE"/>
          </a:p>
        </p:txBody>
      </p:sp>
      <p:sp>
        <p:nvSpPr>
          <p:cNvPr id="63" name="Textplatzhalter 46">
            <a:extLst>
              <a:ext uri="{FF2B5EF4-FFF2-40B4-BE49-F238E27FC236}">
                <a16:creationId xmlns:a16="http://schemas.microsoft.com/office/drawing/2014/main" id="{943FC4F7-0A1E-4DFB-94C8-B63F8C83284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4857" y="2474863"/>
            <a:ext cx="478259" cy="338315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r>
              <a:rPr lang="de-DE"/>
              <a:t>2.</a:t>
            </a:r>
          </a:p>
          <a:p>
            <a:pPr lvl="0"/>
            <a:endParaRPr lang="de-DE"/>
          </a:p>
        </p:txBody>
      </p:sp>
      <p:sp>
        <p:nvSpPr>
          <p:cNvPr id="64" name="Textplatzhalter 46">
            <a:extLst>
              <a:ext uri="{FF2B5EF4-FFF2-40B4-BE49-F238E27FC236}">
                <a16:creationId xmlns:a16="http://schemas.microsoft.com/office/drawing/2014/main" id="{E7F72332-9F5E-485C-82C0-FF9447D6EE5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74857" y="2951834"/>
            <a:ext cx="478259" cy="338315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r>
              <a:rPr lang="de-DE"/>
              <a:t>3.</a:t>
            </a:r>
          </a:p>
          <a:p>
            <a:pPr lvl="0"/>
            <a:endParaRPr lang="de-DE"/>
          </a:p>
        </p:txBody>
      </p:sp>
      <p:sp>
        <p:nvSpPr>
          <p:cNvPr id="65" name="Textplatzhalter 46">
            <a:extLst>
              <a:ext uri="{FF2B5EF4-FFF2-40B4-BE49-F238E27FC236}">
                <a16:creationId xmlns:a16="http://schemas.microsoft.com/office/drawing/2014/main" id="{AF5B3A32-B27E-4E15-B945-9FB532A1C1B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4857" y="3428805"/>
            <a:ext cx="478259" cy="338315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r>
              <a:rPr lang="de-DE"/>
              <a:t>4.</a:t>
            </a:r>
          </a:p>
          <a:p>
            <a:pPr lvl="0"/>
            <a:endParaRPr lang="de-DE"/>
          </a:p>
        </p:txBody>
      </p:sp>
      <p:sp>
        <p:nvSpPr>
          <p:cNvPr id="66" name="Textplatzhalter 46">
            <a:extLst>
              <a:ext uri="{FF2B5EF4-FFF2-40B4-BE49-F238E27FC236}">
                <a16:creationId xmlns:a16="http://schemas.microsoft.com/office/drawing/2014/main" id="{8658DC6E-188A-40AF-BBF3-26A88426D1B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4857" y="3905776"/>
            <a:ext cx="478259" cy="338315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r>
              <a:rPr lang="de-DE"/>
              <a:t>5.</a:t>
            </a:r>
          </a:p>
          <a:p>
            <a:pPr lvl="0"/>
            <a:endParaRPr lang="de-DE"/>
          </a:p>
        </p:txBody>
      </p:sp>
      <p:sp>
        <p:nvSpPr>
          <p:cNvPr id="67" name="Textplatzhalter 46">
            <a:extLst>
              <a:ext uri="{FF2B5EF4-FFF2-40B4-BE49-F238E27FC236}">
                <a16:creationId xmlns:a16="http://schemas.microsoft.com/office/drawing/2014/main" id="{4F9F0EB7-B81E-44C7-B5A5-17A3F601C0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74857" y="4382747"/>
            <a:ext cx="478259" cy="338315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r>
              <a:rPr lang="de-DE"/>
              <a:t>6.</a:t>
            </a:r>
          </a:p>
          <a:p>
            <a:pPr lvl="0"/>
            <a:endParaRPr lang="de-DE"/>
          </a:p>
        </p:txBody>
      </p:sp>
      <p:sp>
        <p:nvSpPr>
          <p:cNvPr id="68" name="Textplatzhalter 46">
            <a:extLst>
              <a:ext uri="{FF2B5EF4-FFF2-40B4-BE49-F238E27FC236}">
                <a16:creationId xmlns:a16="http://schemas.microsoft.com/office/drawing/2014/main" id="{04504751-E485-4EC1-97AE-F5002C4B1E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3413" y="1990098"/>
            <a:ext cx="2992539" cy="33831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69" name="Textplatzhalter 46">
            <a:extLst>
              <a:ext uri="{FF2B5EF4-FFF2-40B4-BE49-F238E27FC236}">
                <a16:creationId xmlns:a16="http://schemas.microsoft.com/office/drawing/2014/main" id="{12A61511-301F-4A1E-BAB4-907E30D3B6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3413" y="2468177"/>
            <a:ext cx="2992539" cy="33831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70" name="Textplatzhalter 46">
            <a:extLst>
              <a:ext uri="{FF2B5EF4-FFF2-40B4-BE49-F238E27FC236}">
                <a16:creationId xmlns:a16="http://schemas.microsoft.com/office/drawing/2014/main" id="{47C0EB0E-D80B-4FEE-B144-FD28818D7F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3413" y="2946256"/>
            <a:ext cx="2992539" cy="33831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71" name="Textplatzhalter 46">
            <a:extLst>
              <a:ext uri="{FF2B5EF4-FFF2-40B4-BE49-F238E27FC236}">
                <a16:creationId xmlns:a16="http://schemas.microsoft.com/office/drawing/2014/main" id="{1E1EFB63-29C4-45A0-ACCC-E965867084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3413" y="3424335"/>
            <a:ext cx="2992539" cy="33831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72" name="Textplatzhalter 46">
            <a:extLst>
              <a:ext uri="{FF2B5EF4-FFF2-40B4-BE49-F238E27FC236}">
                <a16:creationId xmlns:a16="http://schemas.microsoft.com/office/drawing/2014/main" id="{C6F92DB8-5CAA-48CB-AAAF-36E051C826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413" y="3902414"/>
            <a:ext cx="2988341" cy="33831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73" name="Textplatzhalter 46">
            <a:extLst>
              <a:ext uri="{FF2B5EF4-FFF2-40B4-BE49-F238E27FC236}">
                <a16:creationId xmlns:a16="http://schemas.microsoft.com/office/drawing/2014/main" id="{C351016B-0A00-4C01-8791-1227048757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3413" y="4380493"/>
            <a:ext cx="2992539" cy="33831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74" name="Textplatzhalter 46">
            <a:extLst>
              <a:ext uri="{FF2B5EF4-FFF2-40B4-BE49-F238E27FC236}">
                <a16:creationId xmlns:a16="http://schemas.microsoft.com/office/drawing/2014/main" id="{226D4D7F-C3C9-4911-AA36-88D7AAFADC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20621" y="2003942"/>
            <a:ext cx="4526974" cy="33831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75" name="Textplatzhalter 46">
            <a:extLst>
              <a:ext uri="{FF2B5EF4-FFF2-40B4-BE49-F238E27FC236}">
                <a16:creationId xmlns:a16="http://schemas.microsoft.com/office/drawing/2014/main" id="{9F432F79-CA27-4C16-9274-F7CE641152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20621" y="2479252"/>
            <a:ext cx="4538328" cy="33831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76" name="Textplatzhalter 46">
            <a:extLst>
              <a:ext uri="{FF2B5EF4-FFF2-40B4-BE49-F238E27FC236}">
                <a16:creationId xmlns:a16="http://schemas.microsoft.com/office/drawing/2014/main" id="{5BF0A987-341D-4367-A38B-83579BCEC1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20621" y="3429872"/>
            <a:ext cx="4538328" cy="33831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77" name="Textplatzhalter 46">
            <a:extLst>
              <a:ext uri="{FF2B5EF4-FFF2-40B4-BE49-F238E27FC236}">
                <a16:creationId xmlns:a16="http://schemas.microsoft.com/office/drawing/2014/main" id="{3FA5E405-C874-4080-A3EC-6AADCEFAD0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20620" y="4380493"/>
            <a:ext cx="4538327" cy="33831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78" name="Textplatzhalter 46">
            <a:extLst>
              <a:ext uri="{FF2B5EF4-FFF2-40B4-BE49-F238E27FC236}">
                <a16:creationId xmlns:a16="http://schemas.microsoft.com/office/drawing/2014/main" id="{5D4098DC-508B-4771-96E5-D7E5B74479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20621" y="3905182"/>
            <a:ext cx="4538328" cy="33831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84" name="Textplatzhalter 46">
            <a:extLst>
              <a:ext uri="{FF2B5EF4-FFF2-40B4-BE49-F238E27FC236}">
                <a16:creationId xmlns:a16="http://schemas.microsoft.com/office/drawing/2014/main" id="{0B129121-48B9-40DA-A037-75D347A590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82553" y="1994233"/>
            <a:ext cx="2722248" cy="33831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85" name="Textplatzhalter 46">
            <a:extLst>
              <a:ext uri="{FF2B5EF4-FFF2-40B4-BE49-F238E27FC236}">
                <a16:creationId xmlns:a16="http://schemas.microsoft.com/office/drawing/2014/main" id="{9C0896F5-D4F9-43F4-AA79-189B25B5C28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2553" y="2471486"/>
            <a:ext cx="2722248" cy="33831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86" name="Textplatzhalter 46">
            <a:extLst>
              <a:ext uri="{FF2B5EF4-FFF2-40B4-BE49-F238E27FC236}">
                <a16:creationId xmlns:a16="http://schemas.microsoft.com/office/drawing/2014/main" id="{A6035B12-7148-4EBE-B222-C31697F255A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82553" y="2948739"/>
            <a:ext cx="2724638" cy="33831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87" name="Textplatzhalter 46">
            <a:extLst>
              <a:ext uri="{FF2B5EF4-FFF2-40B4-BE49-F238E27FC236}">
                <a16:creationId xmlns:a16="http://schemas.microsoft.com/office/drawing/2014/main" id="{6607A5E2-B2E7-4053-A206-8C4D3B981F7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982553" y="3425992"/>
            <a:ext cx="2724638" cy="33831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88" name="Textplatzhalter 46">
            <a:extLst>
              <a:ext uri="{FF2B5EF4-FFF2-40B4-BE49-F238E27FC236}">
                <a16:creationId xmlns:a16="http://schemas.microsoft.com/office/drawing/2014/main" id="{C68B4FF8-81C6-48F3-840D-FF04F372AD2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82552" y="3903245"/>
            <a:ext cx="2724639" cy="33831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89" name="Textplatzhalter 46">
            <a:extLst>
              <a:ext uri="{FF2B5EF4-FFF2-40B4-BE49-F238E27FC236}">
                <a16:creationId xmlns:a16="http://schemas.microsoft.com/office/drawing/2014/main" id="{77FF022C-0E22-4A02-9EE0-FAFD8253648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82552" y="4380497"/>
            <a:ext cx="2730835" cy="33831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90" name="Textplatzhalter 46">
            <a:extLst>
              <a:ext uri="{FF2B5EF4-FFF2-40B4-BE49-F238E27FC236}">
                <a16:creationId xmlns:a16="http://schemas.microsoft.com/office/drawing/2014/main" id="{4846A477-5D6D-41D6-89BB-2BCBE895E9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20621" y="2954562"/>
            <a:ext cx="4538328" cy="33831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04040"/>
                </a:solidFill>
                <a:latin typeface="Apercu Pro" panose="020B0503050601040103" pitchFamily="34" charset="0"/>
              </a:defRPr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33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908626" y="2098830"/>
            <a:ext cx="10480734" cy="4052308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+mj-lt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57A9A3B-6417-4E1A-A35B-4E8283744991}"/>
              </a:ext>
            </a:extLst>
          </p:cNvPr>
          <p:cNvSpPr/>
          <p:nvPr userDrawn="1"/>
        </p:nvSpPr>
        <p:spPr>
          <a:xfrm>
            <a:off x="797560" y="6151138"/>
            <a:ext cx="7767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latin typeface="+mj-lt"/>
                <a:cs typeface="Times New Roman" panose="02020603050405020304" pitchFamily="18" charset="0"/>
              </a:rPr>
              <a:t>HINT: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If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you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need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more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space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, just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copy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blank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slide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at </a:t>
            </a:r>
            <a:r>
              <a:rPr lang="de-DE" sz="1200" b="0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de-DE" sz="1200" b="0" dirty="0">
                <a:latin typeface="+mj-lt"/>
                <a:cs typeface="Times New Roman" panose="02020603050405020304" pitchFamily="18" charset="0"/>
              </a:rPr>
              <a:t> top!</a:t>
            </a:r>
            <a:endParaRPr lang="de-DE" sz="1200" b="1" dirty="0">
              <a:latin typeface="+mj-lt"/>
            </a:endParaRPr>
          </a:p>
          <a:p>
            <a:pPr lvl="0">
              <a:defRPr/>
            </a:pPr>
            <a:endParaRPr lang="de-DE" sz="1600" b="1" dirty="0">
              <a:latin typeface="+mj-lt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B346E2C4-ED8B-4408-974D-EE98A32ED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626" y="2098830"/>
            <a:ext cx="10480734" cy="4065286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A490D77-2950-4532-A0B0-5CCF2C8A4596}"/>
              </a:ext>
            </a:extLst>
          </p:cNvPr>
          <p:cNvSpPr txBox="1"/>
          <p:nvPr userDrawn="1"/>
        </p:nvSpPr>
        <p:spPr>
          <a:xfrm>
            <a:off x="1180618" y="722292"/>
            <a:ext cx="1047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INFORMATIONEN ABOUT YOUR TEAM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B8D948F-CE09-45B0-AE88-D143A3C351AE}"/>
              </a:ext>
            </a:extLst>
          </p:cNvPr>
          <p:cNvSpPr txBox="1"/>
          <p:nvPr userDrawn="1"/>
        </p:nvSpPr>
        <p:spPr>
          <a:xfrm>
            <a:off x="1202134" y="527960"/>
            <a:ext cx="10478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#SUBMISSION TEMPLATE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16B7E31-D2E4-4171-8517-529D98513827}"/>
              </a:ext>
            </a:extLst>
          </p:cNvPr>
          <p:cNvSpPr/>
          <p:nvPr userDrawn="1"/>
        </p:nvSpPr>
        <p:spPr>
          <a:xfrm>
            <a:off x="797560" y="1490700"/>
            <a:ext cx="1059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Introduce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yourself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and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your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team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What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skills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do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you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bring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with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you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?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How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do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your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skills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play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together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perfectly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?</a:t>
            </a:r>
          </a:p>
          <a:p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What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motivates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you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to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develop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a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solution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for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the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given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problem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in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Solvation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Science and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to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participate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in </a:t>
            </a:r>
            <a:r>
              <a:rPr lang="de-DE" sz="1600" b="1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this</a:t>
            </a:r>
            <a:r>
              <a:rPr lang="de-DE" sz="16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Challenge? </a:t>
            </a:r>
            <a:endParaRPr lang="en-US" sz="1600" b="1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 lvl="0">
              <a:defRPr/>
            </a:pPr>
            <a:endParaRPr lang="de-DE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833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tf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9F46C327-062E-4D09-89EF-932A0A52B6C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b="0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8F255C35-AE39-4D85-A650-26D493E08C9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b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0516A09-B0D5-446F-8DEB-078CFE98604A}"/>
              </a:ext>
            </a:extLst>
          </p:cNvPr>
          <p:cNvSpPr txBox="1"/>
          <p:nvPr userDrawn="1"/>
        </p:nvSpPr>
        <p:spPr>
          <a:xfrm>
            <a:off x="1180618" y="722292"/>
            <a:ext cx="1047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KEY QUESTIONS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944FAA1-0A31-4F41-B83D-90F4E6E2B7B4}"/>
              </a:ext>
            </a:extLst>
          </p:cNvPr>
          <p:cNvSpPr txBox="1"/>
          <p:nvPr userDrawn="1"/>
        </p:nvSpPr>
        <p:spPr>
          <a:xfrm>
            <a:off x="1202134" y="527960"/>
            <a:ext cx="10478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#SUBMISSION TEMPLATE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AC2A071-9CFC-4511-ABAD-D84331623806}"/>
              </a:ext>
            </a:extLst>
          </p:cNvPr>
          <p:cNvSpPr/>
          <p:nvPr userDrawn="1"/>
        </p:nvSpPr>
        <p:spPr>
          <a:xfrm>
            <a:off x="800253" y="1653256"/>
            <a:ext cx="9422904" cy="375487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>
              <a:defRPr/>
            </a:pPr>
            <a:r>
              <a:rPr lang="de-DE" sz="1400" b="1" dirty="0">
                <a:latin typeface="Apercu Pro" panose="02000506040000020004" pitchFamily="50" charset="0"/>
              </a:rPr>
              <a:t>Dear </a:t>
            </a:r>
            <a:r>
              <a:rPr lang="de-DE" sz="1400" b="1" dirty="0" err="1">
                <a:latin typeface="Apercu Pro" panose="02000506040000020004" pitchFamily="50" charset="0"/>
              </a:rPr>
              <a:t>participant</a:t>
            </a:r>
            <a:r>
              <a:rPr lang="de-DE" sz="1400" b="1" dirty="0">
                <a:latin typeface="Apercu Pro" panose="02000506040000020004" pitchFamily="50" charset="0"/>
              </a:rPr>
              <a:t>,</a:t>
            </a:r>
          </a:p>
          <a:p>
            <a:pPr algn="just">
              <a:defRPr/>
            </a:pPr>
            <a:r>
              <a:rPr lang="en-US" sz="1400" b="0" dirty="0">
                <a:latin typeface="Apercu Pro" panose="02000506040000020004" pitchFamily="50" charset="0"/>
              </a:rPr>
              <a:t>You are provided with </a:t>
            </a:r>
            <a:r>
              <a:rPr lang="en-US" sz="1400" b="1" dirty="0">
                <a:latin typeface="Apercu Pro" panose="02000506040000020004" pitchFamily="50" charset="0"/>
              </a:rPr>
              <a:t>inspirational tracks and further information in the Briefing via app.ekipa.de</a:t>
            </a:r>
            <a:r>
              <a:rPr lang="en-US" sz="1400" b="0" dirty="0">
                <a:latin typeface="Apercu Pro" panose="02000506040000020004" pitchFamily="50" charset="0"/>
              </a:rPr>
              <a:t>.</a:t>
            </a:r>
          </a:p>
          <a:p>
            <a:pPr algn="just">
              <a:defRPr/>
            </a:pPr>
            <a:endParaRPr lang="en-US" sz="1400" b="0" dirty="0">
              <a:latin typeface="Apercu Pro" panose="02000506040000020004" pitchFamily="50" charset="0"/>
            </a:endParaRPr>
          </a:p>
          <a:p>
            <a:r>
              <a:rPr lang="en-US" sz="1400" b="1" kern="1200" dirty="0">
                <a:solidFill>
                  <a:schemeClr val="tx1"/>
                </a:solidFill>
                <a:latin typeface="Apercu Pro" panose="02000506040000020004" pitchFamily="50" charset="0"/>
                <a:ea typeface="+mn-ea"/>
                <a:cs typeface="+mn-cs"/>
              </a:rPr>
              <a:t>The key question</a:t>
            </a:r>
            <a:r>
              <a:rPr lang="en-US" sz="1400" b="0" kern="1200" dirty="0">
                <a:solidFill>
                  <a:schemeClr val="tx1"/>
                </a:solidFill>
                <a:latin typeface="Apercu Pro" panose="02000506040000020004" pitchFamily="50" charset="0"/>
                <a:ea typeface="+mn-ea"/>
                <a:cs typeface="+mn-cs"/>
              </a:rPr>
              <a:t>: How might reactions be shifted into a certain direction by a smart and innovative solvent design?</a:t>
            </a:r>
            <a:endParaRPr lang="de-DE" sz="1400" b="0" kern="1200" dirty="0">
              <a:solidFill>
                <a:schemeClr val="tx1"/>
              </a:solidFill>
              <a:latin typeface="Apercu Pro" panose="02000506040000020004" pitchFamily="50" charset="0"/>
              <a:ea typeface="+mn-ea"/>
              <a:cs typeface="+mn-cs"/>
            </a:endParaRPr>
          </a:p>
          <a:p>
            <a:br>
              <a:rPr lang="en-US" sz="1400" b="0" kern="1200" dirty="0">
                <a:solidFill>
                  <a:schemeClr val="tx1"/>
                </a:solidFill>
                <a:latin typeface="Apercu Pro" panose="02000506040000020004" pitchFamily="50" charset="0"/>
                <a:ea typeface="+mn-ea"/>
                <a:cs typeface="+mn-cs"/>
              </a:rPr>
            </a:br>
            <a:r>
              <a:rPr lang="en-US" sz="1400" b="1" kern="1200" dirty="0">
                <a:solidFill>
                  <a:schemeClr val="tx1"/>
                </a:solidFill>
                <a:latin typeface="Apercu Pro" panose="02000506040000020004" pitchFamily="50" charset="0"/>
                <a:ea typeface="+mn-ea"/>
                <a:cs typeface="+mn-cs"/>
              </a:rPr>
              <a:t>Your task</a:t>
            </a:r>
            <a:r>
              <a:rPr lang="en-US" sz="1400" b="0" kern="1200" dirty="0">
                <a:solidFill>
                  <a:schemeClr val="tx1"/>
                </a:solidFill>
                <a:latin typeface="Apercu Pro" panose="02000506040000020004" pitchFamily="50" charset="0"/>
                <a:ea typeface="+mn-ea"/>
                <a:cs typeface="+mn-cs"/>
              </a:rPr>
              <a:t>: Derive a suitable model that describes reactions with the unusual energy profile mentioned above and that takes the influence of the solvent into account, based on further literature research. </a:t>
            </a:r>
            <a:endParaRPr lang="en-US" sz="1400" b="0" dirty="0">
              <a:latin typeface="Apercu Pro" panose="02000506040000020004" pitchFamily="50" charset="0"/>
            </a:endParaRPr>
          </a:p>
          <a:p>
            <a:pPr algn="just">
              <a:defRPr/>
            </a:pPr>
            <a:endParaRPr lang="en-US" sz="1400" b="0" dirty="0">
              <a:latin typeface="Apercu Pro" panose="02000506040000020004" pitchFamily="50" charset="0"/>
            </a:endParaRPr>
          </a:p>
          <a:p>
            <a:pPr algn="just">
              <a:defRPr/>
            </a:pPr>
            <a:r>
              <a:rPr lang="en-US" sz="1400" b="0" dirty="0">
                <a:latin typeface="Apercu Pro" panose="02000506040000020004" pitchFamily="50" charset="0"/>
              </a:rPr>
              <a:t>In the following you will find the </a:t>
            </a:r>
            <a:r>
              <a:rPr lang="en-US" sz="1400" b="1" dirty="0">
                <a:latin typeface="Apercu Pro" panose="02000506040000020004" pitchFamily="50" charset="0"/>
              </a:rPr>
              <a:t>superordinate key questions </a:t>
            </a:r>
            <a:r>
              <a:rPr lang="en-US" sz="1400" b="0" dirty="0">
                <a:latin typeface="Apercu Pro" panose="02000506040000020004" pitchFamily="50" charset="0"/>
              </a:rPr>
              <a:t>from the Briefing again:</a:t>
            </a:r>
          </a:p>
          <a:p>
            <a:endParaRPr lang="en-US" sz="1400" b="0" kern="1200" dirty="0">
              <a:solidFill>
                <a:schemeClr val="tx1"/>
              </a:solidFill>
              <a:latin typeface="Apercu Pro" panose="02000506040000020004" pitchFamily="50" charset="0"/>
              <a:ea typeface="+mn-ea"/>
              <a:cs typeface="+mn-cs"/>
            </a:endParaRPr>
          </a:p>
          <a:p>
            <a:endParaRPr lang="en-US" sz="1400" b="0" kern="1200" dirty="0">
              <a:solidFill>
                <a:schemeClr val="tx1"/>
              </a:solidFill>
              <a:latin typeface="Apercu Pro" panose="02000506040000020004" pitchFamily="50" charset="0"/>
              <a:ea typeface="+mn-ea"/>
              <a:cs typeface="+mn-cs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400" b="0" kern="1200" dirty="0">
                <a:solidFill>
                  <a:schemeClr val="tx1"/>
                </a:solidFill>
                <a:latin typeface="Apercu Pro" panose="02000506040000020004" pitchFamily="50" charset="0"/>
                <a:ea typeface="+mn-ea"/>
                <a:cs typeface="+mn-cs"/>
              </a:rPr>
              <a:t>Why do the models used so far not provide sufficiently accurate results? </a:t>
            </a:r>
            <a:endParaRPr lang="de-DE" sz="1400" b="0" kern="1200" dirty="0">
              <a:solidFill>
                <a:schemeClr val="tx1"/>
              </a:solidFill>
              <a:latin typeface="Apercu Pro" panose="02000506040000020004" pitchFamily="50" charset="0"/>
              <a:ea typeface="+mn-ea"/>
              <a:cs typeface="+mn-cs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400" b="0" kern="1200" dirty="0">
                <a:solidFill>
                  <a:schemeClr val="tx1"/>
                </a:solidFill>
                <a:latin typeface="Apercu Pro" panose="02000506040000020004" pitchFamily="50" charset="0"/>
                <a:ea typeface="+mn-ea"/>
                <a:cs typeface="+mn-cs"/>
              </a:rPr>
              <a:t>Which factors or parameters should be considered in a new model that have been neglected in the models used so far?</a:t>
            </a:r>
            <a:endParaRPr lang="de-DE" sz="1400" b="0" kern="1200" dirty="0">
              <a:solidFill>
                <a:schemeClr val="tx1"/>
              </a:solidFill>
              <a:latin typeface="Apercu Pro" panose="02000506040000020004" pitchFamily="50" charset="0"/>
              <a:ea typeface="+mn-ea"/>
              <a:cs typeface="+mn-cs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400" b="0" kern="1200" dirty="0">
                <a:solidFill>
                  <a:schemeClr val="tx1"/>
                </a:solidFill>
                <a:latin typeface="Apercu Pro" panose="02000506040000020004" pitchFamily="50" charset="0"/>
                <a:ea typeface="+mn-ea"/>
                <a:cs typeface="+mn-cs"/>
              </a:rPr>
              <a:t>How do you ensure that solvent effects are taken into account in your model?</a:t>
            </a:r>
            <a:endParaRPr lang="de-DE" sz="1400" b="0" kern="1200" dirty="0">
              <a:solidFill>
                <a:schemeClr val="tx1"/>
              </a:solidFill>
              <a:latin typeface="Apercu Pro" panose="02000506040000020004" pitchFamily="50" charset="0"/>
              <a:ea typeface="+mn-ea"/>
              <a:cs typeface="+mn-cs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400" b="0" kern="1200" dirty="0">
                <a:solidFill>
                  <a:schemeClr val="tx1"/>
                </a:solidFill>
                <a:latin typeface="Apercu Pro" panose="02000506040000020004" pitchFamily="50" charset="0"/>
                <a:ea typeface="+mn-ea"/>
                <a:cs typeface="+mn-cs"/>
              </a:rPr>
              <a:t>What other models are used in the literature (e.g. also from other disciplines) to describe catalyzed reactions?</a:t>
            </a:r>
            <a:endParaRPr lang="de-DE" sz="1400" b="0" kern="1200" dirty="0">
              <a:solidFill>
                <a:schemeClr val="tx1"/>
              </a:solidFill>
              <a:latin typeface="Apercu Pro" panose="02000506040000020004" pitchFamily="50" charset="0"/>
              <a:ea typeface="+mn-ea"/>
              <a:cs typeface="+mn-cs"/>
            </a:endParaRPr>
          </a:p>
          <a:p>
            <a:endParaRPr lang="de-DE" sz="1400" b="0" kern="1200" dirty="0">
              <a:solidFill>
                <a:schemeClr val="tx1"/>
              </a:solidFill>
              <a:latin typeface="Apercu Pro" panose="0200050604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33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8F03D5A-24C2-4728-B791-34B997E5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54D6A0-E741-4E4F-A7A5-19399943F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641073-C7DD-49B9-A672-5715D5847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E8F8-FC0B-473D-B467-1EE9D2CE4E77}" type="datetimeFigureOut">
              <a:rPr lang="de-DE" smtClean="0"/>
              <a:t>26.11.2021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14EC5A-C09F-46F1-8042-68B77880C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9A1912-F25F-47D4-BB2D-FBC236139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13E6F-E193-4D28-875B-D0F5E779D3C1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 descr="Ein Bild, das drinnen, blau, Porzellan enthält.&#10;&#10;Automatisch generierte Beschreibung">
            <a:extLst>
              <a:ext uri="{FF2B5EF4-FFF2-40B4-BE49-F238E27FC236}">
                <a16:creationId xmlns:a16="http://schemas.microsoft.com/office/drawing/2014/main" id="{61E0AAF3-8801-4F41-A6BB-A0E2792E0DE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3" y="168681"/>
            <a:ext cx="1358514" cy="9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5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49" r:id="rId2"/>
    <p:sldLayoutId id="2147483672" r:id="rId3"/>
    <p:sldLayoutId id="2147483666" r:id="rId4"/>
    <p:sldLayoutId id="2147483668" r:id="rId5"/>
    <p:sldLayoutId id="2147483724" r:id="rId6"/>
    <p:sldLayoutId id="2147483725" r:id="rId7"/>
    <p:sldLayoutId id="2147483708" r:id="rId8"/>
    <p:sldLayoutId id="2147483719" r:id="rId9"/>
    <p:sldLayoutId id="2147483667" r:id="rId10"/>
    <p:sldLayoutId id="2147483723" r:id="rId11"/>
    <p:sldLayoutId id="2147483718" r:id="rId12"/>
    <p:sldLayoutId id="2147483727" r:id="rId13"/>
    <p:sldLayoutId id="2147483709" r:id="rId14"/>
    <p:sldLayoutId id="2147483728" r:id="rId15"/>
    <p:sldLayoutId id="2147483729" r:id="rId16"/>
    <p:sldLayoutId id="2147483713" r:id="rId17"/>
    <p:sldLayoutId id="214748372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365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17F57B0-347C-45C5-A8E3-E47895E409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0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>
            <a:extLst>
              <a:ext uri="{FF2B5EF4-FFF2-40B4-BE49-F238E27FC236}">
                <a16:creationId xmlns:a16="http://schemas.microsoft.com/office/drawing/2014/main" id="{D08644A7-B5FC-40FF-BA93-7594EC5732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626" y="2098830"/>
            <a:ext cx="10480734" cy="40652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4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">
            <a:extLst>
              <a:ext uri="{FF2B5EF4-FFF2-40B4-BE49-F238E27FC236}">
                <a16:creationId xmlns:a16="http://schemas.microsoft.com/office/drawing/2014/main" id="{BAAE4063-0841-400D-BDA9-14CD59EEDC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626" y="2098830"/>
            <a:ext cx="10480734" cy="40652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57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>
            <a:extLst>
              <a:ext uri="{FF2B5EF4-FFF2-40B4-BE49-F238E27FC236}">
                <a16:creationId xmlns:a16="http://schemas.microsoft.com/office/drawing/2014/main" id="{8E306EB3-D624-460A-ACA6-8280D1E82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626" y="2098830"/>
            <a:ext cx="10480734" cy="40652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73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>
            <a:extLst>
              <a:ext uri="{FF2B5EF4-FFF2-40B4-BE49-F238E27FC236}">
                <a16:creationId xmlns:a16="http://schemas.microsoft.com/office/drawing/2014/main" id="{81B60180-355F-409C-9F47-4C1D06A245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626" y="2098830"/>
            <a:ext cx="10480734" cy="40652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112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>
            <a:extLst>
              <a:ext uri="{FF2B5EF4-FFF2-40B4-BE49-F238E27FC236}">
                <a16:creationId xmlns:a16="http://schemas.microsoft.com/office/drawing/2014/main" id="{B10B0E3F-781A-4884-A0EE-12022FB69C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626" y="2098830"/>
            <a:ext cx="10480734" cy="40652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81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106314-A321-44B9-9DD6-30ED5495F8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83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A67B5EC-5015-4CF4-91C6-98EEE81835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2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60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FE9921E-693A-4A1D-97A2-6F46211150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40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24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7F22941-CF5C-4A36-B0A9-0F15C41F1D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75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EE3B97C-6124-431C-8DE1-34A1425BA2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1400" dirty="0">
              <a:solidFill>
                <a:srgbClr val="404040"/>
              </a:solidFill>
              <a:latin typeface="Apercu Pro" panose="020B0503050601040103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F20E25-D283-4D77-AFAA-7B26D15133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5525EA-3A99-4927-94F0-87342FF23C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6A8F3D-0852-4FBE-BF7E-BE57EB2917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4D3EF3B-E5B4-409D-8EF1-D2B931BC4C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45EC1BE-1196-438E-9D70-09D0590AF16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537252" y="3423809"/>
            <a:ext cx="1014979" cy="3383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4B1C0C6-9330-4A55-813C-660CB80ED1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537252" y="3911367"/>
            <a:ext cx="1014979" cy="3383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2FF0191-D556-4FC5-A75E-227F2DD3312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537253" y="4398925"/>
            <a:ext cx="1014978" cy="3383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FFB1DD9-3C57-49C8-BCB8-24F51F9BFE8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537254" y="4886483"/>
            <a:ext cx="1014977" cy="3383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0BCC835-BEA2-4469-80CA-DA88EFCEA70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537253" y="5374041"/>
            <a:ext cx="1014977" cy="3383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3B1C61F-95E6-4811-9B63-64663B6725F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537253" y="5861600"/>
            <a:ext cx="1014976" cy="3383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FCF5AFA-90CC-4D3E-BF76-9C2BC957F36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B67BC96-FD7F-4D0C-A36D-294606F2DFB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9BDE59D-6E56-4B42-8CCE-6E7131EE7B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DDC5A96-F155-4FD7-A341-99F57E121C6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DCF1A6C3-3298-4172-874E-2714CEAE53F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42E547A-B8C0-4FA8-A612-FFE806F295E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BC7659AF-2ACD-42CE-A671-DCFFBD7A0FC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4C2F09E0-A7F3-412B-89E2-FDFF1608278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51D4F0A6-5947-4143-9268-3A567BC1397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ADBC7F41-1C93-406D-887C-0341575656F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A0D18678-10EA-4C15-8D93-B0144429C6F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206D8584-3C94-440E-9ADD-593AF0A38AD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EA48FAC9-A61E-4AEF-B407-D03DCFC36F4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871CF759-9869-4102-AFD8-F5270603C2A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CDE1E54-50A8-4DAA-A188-69DD3D01105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9B0511-BF4D-4844-82E0-1150D095C1A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1739EFB-1FB7-48F4-9609-EF37506A09D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B6E52C-8E7D-449B-A661-3E32EDB90F5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518D9FD-330E-43AC-8889-D1A5FBF78A9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68DC9A-44A6-4A2E-A84B-5B9068317E6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4BA3852-B9B9-456F-B0EF-DAE76F9B2A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A329174-666E-4F41-9C5C-80BFD43996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748D23-8474-4B2B-8B96-045EB20200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FED4FBA-BE72-4E37-8654-D9D0001342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A98E1BB-4AEF-4F76-B984-DCC951FFAD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00D34EF-7966-4383-A2D6-00AF61E10A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D07506D0-AF23-49B0-9C4A-27F40A421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A46D433-B849-404D-876E-FE61ACB516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9456B19-FDF4-40AA-8A69-CE034A65B4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CDB7407-B53F-48B1-B253-BE88BAF188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DD305DE4-9C72-45A9-BE2E-1EB3C47415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DB3F493-C188-4DD7-9202-92576D07043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2AFF99E0-635B-44F5-A515-A0B18AB568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C1F675AF-D287-4B9C-B50B-6F46755606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8079BAD4-2D16-461E-981A-7FFF3DF4DCE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962AF83F-B5EC-44F1-B525-06768136D63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9494F186-A6D5-4A50-B608-981C924C1D7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27480DA4-4888-4BB8-9ADC-D984BC11F5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1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C57CFD8-8955-41F5-B823-587F7C7FF7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004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E1570B-B8E6-4F3A-B51C-C5B9D79AC3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8549" y="3790704"/>
            <a:ext cx="5136316" cy="54846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8EC7F2-19B7-4D94-B675-44A983DBE6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8549" y="4596245"/>
            <a:ext cx="5136316" cy="5484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7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7B669D26C8494CA7785679D8B2A5ED" ma:contentTypeVersion="13" ma:contentTypeDescription="Ein neues Dokument erstellen." ma:contentTypeScope="" ma:versionID="e3df8258adf94bd82e83389d54c3174b">
  <xsd:schema xmlns:xsd="http://www.w3.org/2001/XMLSchema" xmlns:xs="http://www.w3.org/2001/XMLSchema" xmlns:p="http://schemas.microsoft.com/office/2006/metadata/properties" xmlns:ns2="be24c730-79ca-4eb5-9fee-26c6c4fc7260" xmlns:ns3="a13041a0-5882-43a7-a09d-61ebda83141c" targetNamespace="http://schemas.microsoft.com/office/2006/metadata/properties" ma:root="true" ma:fieldsID="85430e5713e1182836a3fcd28e5993be" ns2:_="" ns3:_="">
    <xsd:import namespace="be24c730-79ca-4eb5-9fee-26c6c4fc7260"/>
    <xsd:import namespace="a13041a0-5882-43a7-a09d-61ebda831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4c730-79ca-4eb5-9fee-26c6c4fc7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041a0-5882-43a7-a09d-61ebda831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90EF64-CF4A-46C1-B9EF-FA443A618A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D0F2FB-9A8E-4AEB-A500-703569F710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24c730-79ca-4eb5-9fee-26c6c4fc7260"/>
    <ds:schemaRef ds:uri="a13041a0-5882-43a7-a09d-61ebda8314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9587F1-CD90-4A2A-AA03-4A2469380955}">
  <ds:schemaRefs>
    <ds:schemaRef ds:uri="a13041a0-5882-43a7-a09d-61ebda83141c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e24c730-79ca-4eb5-9fee-26c6c4fc7260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Apercu Pro</vt:lpstr>
      <vt:lpstr>Apercu Pro Light</vt:lpstr>
      <vt:lpstr>Apercu Pro Medium</vt:lpstr>
      <vt:lpstr>Arial</vt:lpstr>
      <vt:lpstr>Calibri</vt:lpstr>
      <vt:lpstr>Calibri Light</vt:lpstr>
      <vt:lpstr>Symbol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Rhiel</dc:creator>
  <cp:lastModifiedBy>Nico Sedovnik</cp:lastModifiedBy>
  <cp:revision>17</cp:revision>
  <dcterms:created xsi:type="dcterms:W3CDTF">2020-07-08T12:31:02Z</dcterms:created>
  <dcterms:modified xsi:type="dcterms:W3CDTF">2021-11-26T13:57:02Z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0x010100797B669D26C8494CA7785679D8B2A5ED</vt:lpwstr>
  </property>
</Properties>
</file>